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  <p:sldMasterId id="2147483690" r:id="rId2"/>
  </p:sldMasterIdLst>
  <p:notesMasterIdLst>
    <p:notesMasterId r:id="rId19"/>
  </p:notesMasterIdLst>
  <p:sldIdLst>
    <p:sldId id="256" r:id="rId3"/>
    <p:sldId id="261" r:id="rId4"/>
    <p:sldId id="269" r:id="rId5"/>
    <p:sldId id="315" r:id="rId6"/>
    <p:sldId id="316" r:id="rId7"/>
    <p:sldId id="266" r:id="rId8"/>
    <p:sldId id="317" r:id="rId9"/>
    <p:sldId id="265" r:id="rId10"/>
    <p:sldId id="260" r:id="rId11"/>
    <p:sldId id="259" r:id="rId12"/>
    <p:sldId id="263" r:id="rId13"/>
    <p:sldId id="264" r:id="rId14"/>
    <p:sldId id="275" r:id="rId15"/>
    <p:sldId id="272" r:id="rId16"/>
    <p:sldId id="318" r:id="rId17"/>
    <p:sldId id="314" r:id="rId18"/>
  </p:sldIdLst>
  <p:sldSz cx="9144000" cy="5143500" type="screen16x9"/>
  <p:notesSz cx="6858000" cy="9144000"/>
  <p:embeddedFontLst>
    <p:embeddedFont>
      <p:font typeface="Cairo" charset="-78"/>
      <p:regular r:id="rId20"/>
      <p:bold r:id="rId21"/>
    </p:embeddedFont>
    <p:embeddedFont>
      <p:font typeface="PT Sans" charset="0"/>
      <p:regular r:id="rId22"/>
      <p:bold r:id="rId23"/>
      <p:italic r:id="rId24"/>
      <p:boldItalic r:id="rId25"/>
    </p:embeddedFont>
    <p:embeddedFont>
      <p:font typeface="Antic Didone" charset="0"/>
      <p:regular r:id="rId26"/>
    </p:embeddedFont>
    <p:embeddedFont>
      <p:font typeface="Microsoft JhengHei" pitchFamily="34" charset="-120"/>
      <p:regular r:id="rId27"/>
      <p:bold r:id="rId28"/>
    </p:embeddedFont>
    <p:embeddedFont>
      <p:font typeface="Bebas Neue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5BD476F-4A71-4F52-8FD4-087B7848CF92}">
  <a:tblStyle styleId="{E5BD476F-4A71-4F52-8FD4-087B7848CF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6516" autoAdjust="0"/>
  </p:normalViewPr>
  <p:slideViewPr>
    <p:cSldViewPr>
      <p:cViewPr varScale="1">
        <p:scale>
          <a:sx n="94" d="100"/>
          <a:sy n="94" d="100"/>
        </p:scale>
        <p:origin x="-13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77256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10910e2f7b3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10910e2f7b3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10910e2f7b3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10910e2f7b3_0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0ea8fe404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10ea8fe404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" name="Google Shape;1745;g10ebb933951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6" name="Google Shape;1746;g10ebb933951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0ebb93395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0ebb93395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0ebb933951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0ebb933951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9" name="Google Shape;5319;g13e324fd3dc_0_6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0" name="Google Shape;5320;g13e324fd3dc_0_6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" name="Google Shape;1349;g10e41fbd2d8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0" name="Google Shape;1350;g10e41fbd2d8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0ebb9339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0ebb9339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0ebb9339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0ebb9339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Google Shape;1573;g10ebb93395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4" name="Google Shape;1574;g10ebb93395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10ea8fe404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10ea8fe404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10ea8fe4046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4" name="Google Shape;1474;g10ea8fe4046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" name="Google Shape;1455;g10910e2f7b3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6" name="Google Shape;1456;g10910e2f7b3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5420648" y="4285630"/>
            <a:ext cx="1171395" cy="553323"/>
            <a:chOff x="5633625" y="2791375"/>
            <a:chExt cx="407300" cy="192400"/>
          </a:xfrm>
        </p:grpSpPr>
        <p:sp>
          <p:nvSpPr>
            <p:cNvPr id="10" name="Google Shape;10;p2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3986295" y="304524"/>
            <a:ext cx="1171407" cy="552482"/>
            <a:chOff x="4963200" y="1490625"/>
            <a:chExt cx="407900" cy="192375"/>
          </a:xfrm>
        </p:grpSpPr>
        <p:sp>
          <p:nvSpPr>
            <p:cNvPr id="17" name="Google Shape;17;p2"/>
            <p:cNvSpPr/>
            <p:nvPr/>
          </p:nvSpPr>
          <p:spPr>
            <a:xfrm>
              <a:off x="52865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5178725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178725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70950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070950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632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158187" y="1827683"/>
            <a:ext cx="109780" cy="1488120"/>
            <a:chOff x="281175" y="870975"/>
            <a:chExt cx="109769" cy="1626361"/>
          </a:xfrm>
        </p:grpSpPr>
        <p:sp>
          <p:nvSpPr>
            <p:cNvPr id="24" name="Google Shape;24;p2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34;p2"/>
          <p:cNvGrpSpPr/>
          <p:nvPr/>
        </p:nvGrpSpPr>
        <p:grpSpPr>
          <a:xfrm rot="5400000">
            <a:off x="3773062" y="4040008"/>
            <a:ext cx="109780" cy="1488120"/>
            <a:chOff x="281175" y="870975"/>
            <a:chExt cx="109769" cy="1626361"/>
          </a:xfrm>
        </p:grpSpPr>
        <p:sp>
          <p:nvSpPr>
            <p:cNvPr id="35" name="Google Shape;35;p2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267974" y="4362734"/>
            <a:ext cx="1008818" cy="475801"/>
            <a:chOff x="4963200" y="1490625"/>
            <a:chExt cx="407900" cy="192375"/>
          </a:xfrm>
        </p:grpSpPr>
        <p:sp>
          <p:nvSpPr>
            <p:cNvPr id="46" name="Google Shape;46;p2"/>
            <p:cNvSpPr/>
            <p:nvPr/>
          </p:nvSpPr>
          <p:spPr>
            <a:xfrm>
              <a:off x="52865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78725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070950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070950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9632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" name="Google Shape;51;p2"/>
          <p:cNvGrpSpPr/>
          <p:nvPr/>
        </p:nvGrpSpPr>
        <p:grpSpPr>
          <a:xfrm rot="10800000" flipH="1">
            <a:off x="8125235" y="304108"/>
            <a:ext cx="861554" cy="553328"/>
            <a:chOff x="4340375" y="468700"/>
            <a:chExt cx="299525" cy="192375"/>
          </a:xfrm>
        </p:grpSpPr>
        <p:sp>
          <p:nvSpPr>
            <p:cNvPr id="52" name="Google Shape;52;p2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2"/>
          <p:cNvSpPr txBox="1">
            <a:spLocks noGrp="1"/>
          </p:cNvSpPr>
          <p:nvPr>
            <p:ph type="ctrTitle"/>
          </p:nvPr>
        </p:nvSpPr>
        <p:spPr>
          <a:xfrm>
            <a:off x="659325" y="1316675"/>
            <a:ext cx="4814700" cy="140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300" b="1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"/>
          <p:cNvSpPr txBox="1">
            <a:spLocks noGrp="1"/>
          </p:cNvSpPr>
          <p:nvPr>
            <p:ph type="subTitle" idx="1"/>
          </p:nvPr>
        </p:nvSpPr>
        <p:spPr>
          <a:xfrm>
            <a:off x="637675" y="3593325"/>
            <a:ext cx="3659400" cy="4758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ctrTitle" idx="2"/>
          </p:nvPr>
        </p:nvSpPr>
        <p:spPr>
          <a:xfrm>
            <a:off x="637675" y="2571750"/>
            <a:ext cx="4814700" cy="8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400" b="1"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1_1_1"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8" name="Google Shape;918;p30"/>
          <p:cNvGrpSpPr/>
          <p:nvPr/>
        </p:nvGrpSpPr>
        <p:grpSpPr>
          <a:xfrm rot="10800000" flipH="1">
            <a:off x="158192" y="318723"/>
            <a:ext cx="1006601" cy="475478"/>
            <a:chOff x="5633625" y="2791375"/>
            <a:chExt cx="407300" cy="192400"/>
          </a:xfrm>
        </p:grpSpPr>
        <p:sp>
          <p:nvSpPr>
            <p:cNvPr id="919" name="Google Shape;919;p30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4" name="Google Shape;924;p30"/>
          <p:cNvGrpSpPr/>
          <p:nvPr/>
        </p:nvGrpSpPr>
        <p:grpSpPr>
          <a:xfrm>
            <a:off x="8246878" y="311706"/>
            <a:ext cx="740366" cy="475493"/>
            <a:chOff x="5783375" y="522575"/>
            <a:chExt cx="299525" cy="192375"/>
          </a:xfrm>
        </p:grpSpPr>
        <p:sp>
          <p:nvSpPr>
            <p:cNvPr id="925" name="Google Shape;925;p30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0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0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30"/>
          <p:cNvGrpSpPr/>
          <p:nvPr/>
        </p:nvGrpSpPr>
        <p:grpSpPr>
          <a:xfrm rot="-5400000" flipH="1">
            <a:off x="7466062" y="4042908"/>
            <a:ext cx="109780" cy="1488120"/>
            <a:chOff x="281175" y="870975"/>
            <a:chExt cx="109769" cy="1626361"/>
          </a:xfrm>
        </p:grpSpPr>
        <p:sp>
          <p:nvSpPr>
            <p:cNvPr id="931" name="Google Shape;931;p30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1" name="Google Shape;941;p30"/>
          <p:cNvGrpSpPr/>
          <p:nvPr/>
        </p:nvGrpSpPr>
        <p:grpSpPr>
          <a:xfrm rot="-5400000" flipH="1">
            <a:off x="5261162" y="-377442"/>
            <a:ext cx="109780" cy="1488120"/>
            <a:chOff x="281175" y="870975"/>
            <a:chExt cx="109769" cy="1626361"/>
          </a:xfrm>
        </p:grpSpPr>
        <p:sp>
          <p:nvSpPr>
            <p:cNvPr id="942" name="Google Shape;942;p30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0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0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0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0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0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0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2" name="Google Shape;952;p30"/>
          <p:cNvSpPr txBox="1">
            <a:spLocks noGrp="1"/>
          </p:cNvSpPr>
          <p:nvPr>
            <p:ph type="title"/>
          </p:nvPr>
        </p:nvSpPr>
        <p:spPr>
          <a:xfrm>
            <a:off x="4571988" y="1787700"/>
            <a:ext cx="234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53" name="Google Shape;953;p30"/>
          <p:cNvSpPr txBox="1">
            <a:spLocks noGrp="1"/>
          </p:cNvSpPr>
          <p:nvPr>
            <p:ph type="title" idx="2" hasCustomPrompt="1"/>
          </p:nvPr>
        </p:nvSpPr>
        <p:spPr>
          <a:xfrm>
            <a:off x="7194863" y="2150850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0"/>
          <p:cNvSpPr txBox="1">
            <a:spLocks noGrp="1"/>
          </p:cNvSpPr>
          <p:nvPr>
            <p:ph type="subTitle" idx="1"/>
          </p:nvPr>
        </p:nvSpPr>
        <p:spPr>
          <a:xfrm>
            <a:off x="4571988" y="2629500"/>
            <a:ext cx="23463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55" name="Google Shape;955;p30"/>
          <p:cNvGrpSpPr/>
          <p:nvPr/>
        </p:nvGrpSpPr>
        <p:grpSpPr>
          <a:xfrm>
            <a:off x="3759942" y="4366378"/>
            <a:ext cx="740366" cy="475493"/>
            <a:chOff x="4340375" y="468700"/>
            <a:chExt cx="299525" cy="192375"/>
          </a:xfrm>
        </p:grpSpPr>
        <p:sp>
          <p:nvSpPr>
            <p:cNvPr id="956" name="Google Shape;956;p30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0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0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5" name="Google Shape;1035;p33"/>
          <p:cNvGrpSpPr/>
          <p:nvPr/>
        </p:nvGrpSpPr>
        <p:grpSpPr>
          <a:xfrm>
            <a:off x="8877012" y="304108"/>
            <a:ext cx="109780" cy="1488120"/>
            <a:chOff x="281175" y="870975"/>
            <a:chExt cx="109769" cy="1626361"/>
          </a:xfrm>
        </p:grpSpPr>
        <p:sp>
          <p:nvSpPr>
            <p:cNvPr id="1036" name="Google Shape;1036;p33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3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3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3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3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3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3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3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3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3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6" name="Google Shape;1046;p33"/>
          <p:cNvGrpSpPr/>
          <p:nvPr/>
        </p:nvGrpSpPr>
        <p:grpSpPr>
          <a:xfrm>
            <a:off x="158187" y="3353708"/>
            <a:ext cx="109780" cy="1488120"/>
            <a:chOff x="281175" y="870975"/>
            <a:chExt cx="109769" cy="1626361"/>
          </a:xfrm>
        </p:grpSpPr>
        <p:sp>
          <p:nvSpPr>
            <p:cNvPr id="1047" name="Google Shape;1047;p33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3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3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3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3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3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3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33"/>
          <p:cNvGrpSpPr/>
          <p:nvPr/>
        </p:nvGrpSpPr>
        <p:grpSpPr>
          <a:xfrm rot="10800000">
            <a:off x="157210" y="301675"/>
            <a:ext cx="740336" cy="475474"/>
            <a:chOff x="5783375" y="522575"/>
            <a:chExt cx="299525" cy="192375"/>
          </a:xfrm>
        </p:grpSpPr>
        <p:sp>
          <p:nvSpPr>
            <p:cNvPr id="1058" name="Google Shape;1058;p33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3"/>
          <p:cNvGrpSpPr/>
          <p:nvPr/>
        </p:nvGrpSpPr>
        <p:grpSpPr>
          <a:xfrm>
            <a:off x="7980205" y="4366358"/>
            <a:ext cx="1006601" cy="475478"/>
            <a:chOff x="7980205" y="4366358"/>
            <a:chExt cx="1006601" cy="475478"/>
          </a:xfrm>
        </p:grpSpPr>
        <p:sp>
          <p:nvSpPr>
            <p:cNvPr id="1064" name="Google Shape;1064;p33"/>
            <p:cNvSpPr/>
            <p:nvPr/>
          </p:nvSpPr>
          <p:spPr>
            <a:xfrm>
              <a:off x="8779208" y="4632702"/>
              <a:ext cx="207598" cy="209134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8512853" y="4632702"/>
              <a:ext cx="207598" cy="209134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8512853" y="4366358"/>
              <a:ext cx="207598" cy="209134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3"/>
            <p:cNvSpPr/>
            <p:nvPr/>
          </p:nvSpPr>
          <p:spPr>
            <a:xfrm>
              <a:off x="8246560" y="4632702"/>
              <a:ext cx="207536" cy="209134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3"/>
            <p:cNvSpPr/>
            <p:nvPr/>
          </p:nvSpPr>
          <p:spPr>
            <a:xfrm>
              <a:off x="7980205" y="4632702"/>
              <a:ext cx="207536" cy="209134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9" name="Google Shape;1069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2_1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oogle Shape;1071;p34"/>
          <p:cNvGrpSpPr/>
          <p:nvPr/>
        </p:nvGrpSpPr>
        <p:grpSpPr>
          <a:xfrm rot="10800000" flipH="1">
            <a:off x="8246496" y="301661"/>
            <a:ext cx="740306" cy="475474"/>
            <a:chOff x="4340375" y="468700"/>
            <a:chExt cx="299525" cy="192375"/>
          </a:xfrm>
        </p:grpSpPr>
        <p:sp>
          <p:nvSpPr>
            <p:cNvPr id="1072" name="Google Shape;1072;p34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34"/>
          <p:cNvGrpSpPr/>
          <p:nvPr/>
        </p:nvGrpSpPr>
        <p:grpSpPr>
          <a:xfrm flipH="1">
            <a:off x="158157" y="4366323"/>
            <a:ext cx="1006601" cy="475478"/>
            <a:chOff x="5633625" y="2791375"/>
            <a:chExt cx="407300" cy="192400"/>
          </a:xfrm>
        </p:grpSpPr>
        <p:sp>
          <p:nvSpPr>
            <p:cNvPr id="1077" name="Google Shape;1077;p34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" name="Google Shape;1082;p34"/>
          <p:cNvGrpSpPr/>
          <p:nvPr/>
        </p:nvGrpSpPr>
        <p:grpSpPr>
          <a:xfrm>
            <a:off x="157212" y="304108"/>
            <a:ext cx="109780" cy="1488120"/>
            <a:chOff x="281175" y="870975"/>
            <a:chExt cx="109769" cy="1626361"/>
          </a:xfrm>
        </p:grpSpPr>
        <p:sp>
          <p:nvSpPr>
            <p:cNvPr id="1083" name="Google Shape;1083;p34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4"/>
          <p:cNvGrpSpPr/>
          <p:nvPr/>
        </p:nvGrpSpPr>
        <p:grpSpPr>
          <a:xfrm>
            <a:off x="8876937" y="3353708"/>
            <a:ext cx="109780" cy="1488120"/>
            <a:chOff x="281175" y="870975"/>
            <a:chExt cx="109769" cy="1626361"/>
          </a:xfrm>
        </p:grpSpPr>
        <p:sp>
          <p:nvSpPr>
            <p:cNvPr id="1094" name="Google Shape;1094;p34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4" name="Google Shape;1104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" name="Google Shape;1146;p37"/>
          <p:cNvGrpSpPr/>
          <p:nvPr/>
        </p:nvGrpSpPr>
        <p:grpSpPr>
          <a:xfrm rot="10800000" flipH="1">
            <a:off x="8246496" y="301661"/>
            <a:ext cx="740306" cy="475474"/>
            <a:chOff x="4340375" y="468700"/>
            <a:chExt cx="299525" cy="192375"/>
          </a:xfrm>
        </p:grpSpPr>
        <p:sp>
          <p:nvSpPr>
            <p:cNvPr id="1147" name="Google Shape;1147;p37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7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7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37"/>
          <p:cNvGrpSpPr/>
          <p:nvPr/>
        </p:nvGrpSpPr>
        <p:grpSpPr>
          <a:xfrm flipH="1">
            <a:off x="158008" y="4366396"/>
            <a:ext cx="1006601" cy="475478"/>
            <a:chOff x="5633625" y="2791375"/>
            <a:chExt cx="407300" cy="192400"/>
          </a:xfrm>
        </p:grpSpPr>
        <p:sp>
          <p:nvSpPr>
            <p:cNvPr id="1152" name="Google Shape;1152;p37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7" name="Google Shape;1157;p37"/>
          <p:cNvGrpSpPr/>
          <p:nvPr/>
        </p:nvGrpSpPr>
        <p:grpSpPr>
          <a:xfrm>
            <a:off x="157212" y="304108"/>
            <a:ext cx="109780" cy="1488120"/>
            <a:chOff x="281175" y="870975"/>
            <a:chExt cx="109769" cy="1626361"/>
          </a:xfrm>
        </p:grpSpPr>
        <p:sp>
          <p:nvSpPr>
            <p:cNvPr id="1158" name="Google Shape;1158;p37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8" name="Google Shape;1168;p37"/>
          <p:cNvGrpSpPr/>
          <p:nvPr/>
        </p:nvGrpSpPr>
        <p:grpSpPr>
          <a:xfrm>
            <a:off x="8876937" y="3353708"/>
            <a:ext cx="109780" cy="1488120"/>
            <a:chOff x="281175" y="870975"/>
            <a:chExt cx="109769" cy="1626361"/>
          </a:xfrm>
        </p:grpSpPr>
        <p:sp>
          <p:nvSpPr>
            <p:cNvPr id="1169" name="Google Shape;1169;p37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7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0" name="Google Shape;1180;p38"/>
          <p:cNvGrpSpPr/>
          <p:nvPr/>
        </p:nvGrpSpPr>
        <p:grpSpPr>
          <a:xfrm>
            <a:off x="8877012" y="304108"/>
            <a:ext cx="109780" cy="1488120"/>
            <a:chOff x="281175" y="870975"/>
            <a:chExt cx="109769" cy="1626361"/>
          </a:xfrm>
        </p:grpSpPr>
        <p:sp>
          <p:nvSpPr>
            <p:cNvPr id="1181" name="Google Shape;1181;p38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1" name="Google Shape;1191;p38"/>
          <p:cNvGrpSpPr/>
          <p:nvPr/>
        </p:nvGrpSpPr>
        <p:grpSpPr>
          <a:xfrm>
            <a:off x="158187" y="3353708"/>
            <a:ext cx="109780" cy="1488120"/>
            <a:chOff x="281175" y="870975"/>
            <a:chExt cx="109769" cy="1626361"/>
          </a:xfrm>
        </p:grpSpPr>
        <p:sp>
          <p:nvSpPr>
            <p:cNvPr id="1192" name="Google Shape;1192;p38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2" name="Google Shape;1202;p38"/>
          <p:cNvGrpSpPr/>
          <p:nvPr/>
        </p:nvGrpSpPr>
        <p:grpSpPr>
          <a:xfrm rot="10800000">
            <a:off x="157210" y="301675"/>
            <a:ext cx="740336" cy="475474"/>
            <a:chOff x="5783375" y="522575"/>
            <a:chExt cx="299525" cy="192375"/>
          </a:xfrm>
        </p:grpSpPr>
        <p:sp>
          <p:nvSpPr>
            <p:cNvPr id="1203" name="Google Shape;1203;p38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38"/>
          <p:cNvGrpSpPr/>
          <p:nvPr/>
        </p:nvGrpSpPr>
        <p:grpSpPr>
          <a:xfrm>
            <a:off x="7980205" y="4366358"/>
            <a:ext cx="1006601" cy="475478"/>
            <a:chOff x="7980205" y="4366358"/>
            <a:chExt cx="1006601" cy="475478"/>
          </a:xfrm>
        </p:grpSpPr>
        <p:sp>
          <p:nvSpPr>
            <p:cNvPr id="1209" name="Google Shape;1209;p38"/>
            <p:cNvSpPr/>
            <p:nvPr/>
          </p:nvSpPr>
          <p:spPr>
            <a:xfrm>
              <a:off x="8779208" y="4632702"/>
              <a:ext cx="207598" cy="209134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>
              <a:off x="8512853" y="4632702"/>
              <a:ext cx="207598" cy="209134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>
              <a:off x="8512853" y="4366358"/>
              <a:ext cx="207598" cy="209134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>
              <a:off x="8246560" y="4632702"/>
              <a:ext cx="207536" cy="209134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>
              <a:off x="7980205" y="4632702"/>
              <a:ext cx="207536" cy="209134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0" y="4114301"/>
            <a:ext cx="9144000" cy="1562450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4599425"/>
            <a:ext cx="9144000" cy="54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 flipH="1">
            <a:off x="0" y="4600462"/>
            <a:ext cx="9144000" cy="601952"/>
            <a:chOff x="826300" y="804450"/>
            <a:chExt cx="7143750" cy="885875"/>
          </a:xfrm>
        </p:grpSpPr>
        <p:sp>
          <p:nvSpPr>
            <p:cNvPr id="12" name="Google Shape;12;p2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58950" y="773325"/>
            <a:ext cx="6342000" cy="240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7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60415" y="3157300"/>
            <a:ext cx="6340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0" y="-5559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429083" y="1522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6635256" y="2567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807494" y="3010993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50" y="4185442"/>
            <a:ext cx="4612198" cy="949852"/>
            <a:chOff x="1413950" y="4704700"/>
            <a:chExt cx="3749450" cy="772175"/>
          </a:xfrm>
        </p:grpSpPr>
        <p:sp>
          <p:nvSpPr>
            <p:cNvPr id="26" name="Google Shape;26;p2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1666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 flipH="1">
            <a:off x="0" y="4244375"/>
            <a:ext cx="9144000" cy="899002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0" name="Google Shape;50;p3"/>
          <p:cNvSpPr/>
          <p:nvPr/>
        </p:nvSpPr>
        <p:spPr>
          <a:xfrm flipH="1">
            <a:off x="0" y="4608574"/>
            <a:ext cx="9144000" cy="53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flipH="1">
            <a:off x="0" y="4608616"/>
            <a:ext cx="9144000" cy="530335"/>
            <a:chOff x="826300" y="804450"/>
            <a:chExt cx="7143750" cy="1397825"/>
          </a:xfrm>
        </p:grpSpPr>
        <p:sp>
          <p:nvSpPr>
            <p:cNvPr id="52" name="Google Shape;52;p3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4" name="Google Shape;64;p3"/>
          <p:cNvGrpSpPr/>
          <p:nvPr/>
        </p:nvGrpSpPr>
        <p:grpSpPr>
          <a:xfrm flipH="1">
            <a:off x="4531751" y="4185442"/>
            <a:ext cx="4612198" cy="949852"/>
            <a:chOff x="1413950" y="4704700"/>
            <a:chExt cx="3749450" cy="772175"/>
          </a:xfrm>
        </p:grpSpPr>
        <p:sp>
          <p:nvSpPr>
            <p:cNvPr id="65" name="Google Shape;65;p3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7" name="Google Shape;87;p3"/>
          <p:cNvGrpSpPr/>
          <p:nvPr/>
        </p:nvGrpSpPr>
        <p:grpSpPr>
          <a:xfrm>
            <a:off x="1" y="4555367"/>
            <a:ext cx="821215" cy="577778"/>
            <a:chOff x="4900409" y="-1081858"/>
            <a:chExt cx="821215" cy="577778"/>
          </a:xfrm>
        </p:grpSpPr>
        <p:sp>
          <p:nvSpPr>
            <p:cNvPr id="88" name="Google Shape;88;p3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2368350" y="2157695"/>
            <a:ext cx="4407300" cy="731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36795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7" name="Google Shape;97;p3"/>
          <p:cNvSpPr txBox="1">
            <a:spLocks noGrp="1"/>
          </p:cNvSpPr>
          <p:nvPr>
            <p:ph type="subTitle" idx="1"/>
          </p:nvPr>
        </p:nvSpPr>
        <p:spPr>
          <a:xfrm>
            <a:off x="2370000" y="3041497"/>
            <a:ext cx="44040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"/>
          <p:cNvSpPr/>
          <p:nvPr/>
        </p:nvSpPr>
        <p:spPr>
          <a:xfrm flipH="1">
            <a:off x="1993717" y="3808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9" name="Google Shape;99;p3"/>
          <p:cNvSpPr/>
          <p:nvPr/>
        </p:nvSpPr>
        <p:spPr>
          <a:xfrm flipH="1">
            <a:off x="0" y="4853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0" name="Google Shape;100;p3"/>
          <p:cNvSpPr/>
          <p:nvPr/>
        </p:nvSpPr>
        <p:spPr>
          <a:xfrm flipH="1">
            <a:off x="2" y="1595918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1" name="Google Shape;101;p3"/>
          <p:cNvSpPr/>
          <p:nvPr/>
        </p:nvSpPr>
        <p:spPr>
          <a:xfrm flipH="1">
            <a:off x="5078090" y="223041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9050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/>
          <p:nvPr/>
        </p:nvSpPr>
        <p:spPr>
          <a:xfrm>
            <a:off x="0" y="4038101"/>
            <a:ext cx="9144000" cy="1562450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716900" y="10518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 sz="11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106" name="Google Shape;106;p4"/>
          <p:cNvSpPr/>
          <p:nvPr/>
        </p:nvSpPr>
        <p:spPr>
          <a:xfrm>
            <a:off x="0" y="4599425"/>
            <a:ext cx="9144000" cy="54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>
            <a:off x="0" y="4600462"/>
            <a:ext cx="9144000" cy="601952"/>
            <a:chOff x="826300" y="804450"/>
            <a:chExt cx="7143750" cy="885875"/>
          </a:xfrm>
        </p:grpSpPr>
        <p:sp>
          <p:nvSpPr>
            <p:cNvPr id="108" name="Google Shape;108;p4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flipH="1">
            <a:off x="4531800" y="4185442"/>
            <a:ext cx="4612198" cy="949852"/>
            <a:chOff x="1413950" y="4704700"/>
            <a:chExt cx="3749450" cy="772175"/>
          </a:xfrm>
        </p:grpSpPr>
        <p:sp>
          <p:nvSpPr>
            <p:cNvPr id="116" name="Google Shape;116;p4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8" name="Google Shape;138;p4"/>
          <p:cNvGrpSpPr/>
          <p:nvPr/>
        </p:nvGrpSpPr>
        <p:grpSpPr>
          <a:xfrm>
            <a:off x="50" y="4555367"/>
            <a:ext cx="821215" cy="577778"/>
            <a:chOff x="4900409" y="-1081858"/>
            <a:chExt cx="821215" cy="577778"/>
          </a:xfrm>
        </p:grpSpPr>
        <p:sp>
          <p:nvSpPr>
            <p:cNvPr id="139" name="Google Shape;139;p4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6" name="Google Shape;146;p4"/>
          <p:cNvSpPr/>
          <p:nvPr/>
        </p:nvSpPr>
        <p:spPr>
          <a:xfrm flipH="1">
            <a:off x="6232553" y="-2"/>
            <a:ext cx="2911448" cy="461707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7" name="Google Shape;147;p4"/>
          <p:cNvSpPr/>
          <p:nvPr/>
        </p:nvSpPr>
        <p:spPr>
          <a:xfrm>
            <a:off x="-50467" y="864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374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 txBox="1">
            <a:spLocks noGrp="1"/>
          </p:cNvSpPr>
          <p:nvPr>
            <p:ph type="title"/>
          </p:nvPr>
        </p:nvSpPr>
        <p:spPr>
          <a:xfrm>
            <a:off x="1502225" y="2607230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 idx="2"/>
          </p:nvPr>
        </p:nvSpPr>
        <p:spPr>
          <a:xfrm>
            <a:off x="4728775" y="2607230"/>
            <a:ext cx="2913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subTitle" idx="1"/>
          </p:nvPr>
        </p:nvSpPr>
        <p:spPr>
          <a:xfrm>
            <a:off x="4728775" y="2823855"/>
            <a:ext cx="2913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subTitle" idx="3"/>
          </p:nvPr>
        </p:nvSpPr>
        <p:spPr>
          <a:xfrm>
            <a:off x="1501925" y="2823855"/>
            <a:ext cx="2913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0" y="4114301"/>
            <a:ext cx="9144000" cy="1562450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55" name="Google Shape;155;p5"/>
          <p:cNvGrpSpPr/>
          <p:nvPr/>
        </p:nvGrpSpPr>
        <p:grpSpPr>
          <a:xfrm>
            <a:off x="0" y="4185442"/>
            <a:ext cx="9144000" cy="1016972"/>
            <a:chOff x="0" y="4185442"/>
            <a:chExt cx="9144000" cy="1016972"/>
          </a:xfrm>
        </p:grpSpPr>
        <p:sp>
          <p:nvSpPr>
            <p:cNvPr id="156" name="Google Shape;156;p5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65" name="Google Shape;165;p5"/>
            <p:cNvGrpSpPr/>
            <p:nvPr/>
          </p:nvGrpSpPr>
          <p:grpSpPr>
            <a:xfrm flipH="1">
              <a:off x="2271728" y="4185442"/>
              <a:ext cx="4600543" cy="949852"/>
              <a:chOff x="1423425" y="4704700"/>
              <a:chExt cx="3739975" cy="772175"/>
            </a:xfrm>
          </p:grpSpPr>
          <p:sp>
            <p:nvSpPr>
              <p:cNvPr id="166" name="Google Shape;166;p5"/>
              <p:cNvSpPr/>
              <p:nvPr/>
            </p:nvSpPr>
            <p:spPr>
              <a:xfrm>
                <a:off x="1480225" y="4704700"/>
                <a:ext cx="314200" cy="77217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30887" extrusionOk="0">
                    <a:moveTo>
                      <a:pt x="12568" y="91"/>
                    </a:moveTo>
                    <a:lnTo>
                      <a:pt x="12568" y="91"/>
                    </a:lnTo>
                    <a:lnTo>
                      <a:pt x="12568" y="127"/>
                    </a:lnTo>
                    <a:lnTo>
                      <a:pt x="12550" y="181"/>
                    </a:lnTo>
                    <a:lnTo>
                      <a:pt x="12550" y="181"/>
                    </a:lnTo>
                    <a:lnTo>
                      <a:pt x="12333" y="632"/>
                    </a:lnTo>
                    <a:lnTo>
                      <a:pt x="12081" y="1065"/>
                    </a:lnTo>
                    <a:lnTo>
                      <a:pt x="11846" y="1497"/>
                    </a:lnTo>
                    <a:lnTo>
                      <a:pt x="11594" y="1948"/>
                    </a:lnTo>
                    <a:lnTo>
                      <a:pt x="11594" y="1948"/>
                    </a:lnTo>
                    <a:lnTo>
                      <a:pt x="10855" y="3318"/>
                    </a:lnTo>
                    <a:lnTo>
                      <a:pt x="10115" y="4707"/>
                    </a:lnTo>
                    <a:lnTo>
                      <a:pt x="9430" y="6095"/>
                    </a:lnTo>
                    <a:lnTo>
                      <a:pt x="8763" y="7520"/>
                    </a:lnTo>
                    <a:lnTo>
                      <a:pt x="8132" y="8944"/>
                    </a:lnTo>
                    <a:lnTo>
                      <a:pt x="7519" y="10386"/>
                    </a:lnTo>
                    <a:lnTo>
                      <a:pt x="6960" y="11847"/>
                    </a:lnTo>
                    <a:lnTo>
                      <a:pt x="6437" y="13325"/>
                    </a:lnTo>
                    <a:lnTo>
                      <a:pt x="6437" y="13325"/>
                    </a:lnTo>
                    <a:lnTo>
                      <a:pt x="6185" y="14119"/>
                    </a:lnTo>
                    <a:lnTo>
                      <a:pt x="5932" y="14912"/>
                    </a:lnTo>
                    <a:lnTo>
                      <a:pt x="5482" y="16535"/>
                    </a:lnTo>
                    <a:lnTo>
                      <a:pt x="5067" y="18139"/>
                    </a:lnTo>
                    <a:lnTo>
                      <a:pt x="4670" y="19762"/>
                    </a:lnTo>
                    <a:lnTo>
                      <a:pt x="4670" y="19762"/>
                    </a:lnTo>
                    <a:lnTo>
                      <a:pt x="4382" y="20952"/>
                    </a:lnTo>
                    <a:lnTo>
                      <a:pt x="4129" y="22142"/>
                    </a:lnTo>
                    <a:lnTo>
                      <a:pt x="3895" y="23350"/>
                    </a:lnTo>
                    <a:lnTo>
                      <a:pt x="3679" y="24540"/>
                    </a:lnTo>
                    <a:lnTo>
                      <a:pt x="3480" y="25748"/>
                    </a:lnTo>
                    <a:lnTo>
                      <a:pt x="3300" y="26956"/>
                    </a:lnTo>
                    <a:lnTo>
                      <a:pt x="3138" y="28164"/>
                    </a:lnTo>
                    <a:lnTo>
                      <a:pt x="3011" y="29372"/>
                    </a:lnTo>
                    <a:lnTo>
                      <a:pt x="3011" y="29372"/>
                    </a:lnTo>
                    <a:lnTo>
                      <a:pt x="2939" y="30130"/>
                    </a:lnTo>
                    <a:lnTo>
                      <a:pt x="2903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687" y="30887"/>
                    </a:lnTo>
                    <a:lnTo>
                      <a:pt x="2669" y="30887"/>
                    </a:lnTo>
                    <a:lnTo>
                      <a:pt x="2651" y="30887"/>
                    </a:lnTo>
                    <a:lnTo>
                      <a:pt x="2633" y="30887"/>
                    </a:lnTo>
                    <a:lnTo>
                      <a:pt x="2597" y="30887"/>
                    </a:lnTo>
                    <a:lnTo>
                      <a:pt x="2579" y="30887"/>
                    </a:lnTo>
                    <a:lnTo>
                      <a:pt x="2543" y="30887"/>
                    </a:lnTo>
                    <a:lnTo>
                      <a:pt x="2507" y="30887"/>
                    </a:lnTo>
                    <a:lnTo>
                      <a:pt x="2471" y="30887"/>
                    </a:lnTo>
                    <a:lnTo>
                      <a:pt x="2435" y="30887"/>
                    </a:lnTo>
                    <a:lnTo>
                      <a:pt x="2398" y="30887"/>
                    </a:lnTo>
                    <a:lnTo>
                      <a:pt x="2362" y="30887"/>
                    </a:lnTo>
                    <a:lnTo>
                      <a:pt x="2308" y="30887"/>
                    </a:lnTo>
                    <a:lnTo>
                      <a:pt x="2272" y="30887"/>
                    </a:lnTo>
                    <a:lnTo>
                      <a:pt x="2218" y="30887"/>
                    </a:lnTo>
                    <a:lnTo>
                      <a:pt x="2182" y="30887"/>
                    </a:lnTo>
                    <a:lnTo>
                      <a:pt x="2128" y="30887"/>
                    </a:lnTo>
                    <a:lnTo>
                      <a:pt x="2074" y="30887"/>
                    </a:lnTo>
                    <a:lnTo>
                      <a:pt x="2020" y="30887"/>
                    </a:lnTo>
                    <a:lnTo>
                      <a:pt x="1966" y="30887"/>
                    </a:lnTo>
                    <a:lnTo>
                      <a:pt x="1912" y="30887"/>
                    </a:lnTo>
                    <a:lnTo>
                      <a:pt x="1858" y="30887"/>
                    </a:lnTo>
                    <a:lnTo>
                      <a:pt x="1803" y="30887"/>
                    </a:lnTo>
                    <a:lnTo>
                      <a:pt x="1731" y="30887"/>
                    </a:lnTo>
                    <a:lnTo>
                      <a:pt x="1677" y="30887"/>
                    </a:lnTo>
                    <a:lnTo>
                      <a:pt x="1623" y="30887"/>
                    </a:lnTo>
                    <a:lnTo>
                      <a:pt x="1569" y="30887"/>
                    </a:lnTo>
                    <a:lnTo>
                      <a:pt x="1497" y="30887"/>
                    </a:lnTo>
                    <a:lnTo>
                      <a:pt x="1443" y="30887"/>
                    </a:lnTo>
                    <a:lnTo>
                      <a:pt x="1389" y="30887"/>
                    </a:lnTo>
                    <a:lnTo>
                      <a:pt x="1335" y="30887"/>
                    </a:lnTo>
                    <a:lnTo>
                      <a:pt x="1263" y="30887"/>
                    </a:lnTo>
                    <a:lnTo>
                      <a:pt x="1208" y="30887"/>
                    </a:lnTo>
                    <a:lnTo>
                      <a:pt x="1154" y="30887"/>
                    </a:lnTo>
                    <a:lnTo>
                      <a:pt x="1100" y="30887"/>
                    </a:lnTo>
                    <a:lnTo>
                      <a:pt x="1028" y="30887"/>
                    </a:lnTo>
                    <a:lnTo>
                      <a:pt x="974" y="30887"/>
                    </a:lnTo>
                    <a:lnTo>
                      <a:pt x="920" y="30887"/>
                    </a:lnTo>
                    <a:lnTo>
                      <a:pt x="866" y="30887"/>
                    </a:lnTo>
                    <a:lnTo>
                      <a:pt x="812" y="30887"/>
                    </a:lnTo>
                    <a:lnTo>
                      <a:pt x="758" y="30887"/>
                    </a:lnTo>
                    <a:lnTo>
                      <a:pt x="722" y="30887"/>
                    </a:lnTo>
                    <a:lnTo>
                      <a:pt x="668" y="30887"/>
                    </a:lnTo>
                    <a:lnTo>
                      <a:pt x="613" y="30887"/>
                    </a:lnTo>
                    <a:lnTo>
                      <a:pt x="577" y="30887"/>
                    </a:lnTo>
                    <a:lnTo>
                      <a:pt x="523" y="30887"/>
                    </a:lnTo>
                    <a:lnTo>
                      <a:pt x="487" y="30887"/>
                    </a:lnTo>
                    <a:lnTo>
                      <a:pt x="451" y="30887"/>
                    </a:lnTo>
                    <a:lnTo>
                      <a:pt x="415" y="30887"/>
                    </a:lnTo>
                    <a:lnTo>
                      <a:pt x="379" y="30887"/>
                    </a:lnTo>
                    <a:lnTo>
                      <a:pt x="343" y="30887"/>
                    </a:lnTo>
                    <a:lnTo>
                      <a:pt x="307" y="30887"/>
                    </a:lnTo>
                    <a:lnTo>
                      <a:pt x="289" y="30887"/>
                    </a:lnTo>
                    <a:lnTo>
                      <a:pt x="271" y="30887"/>
                    </a:lnTo>
                    <a:lnTo>
                      <a:pt x="235" y="30887"/>
                    </a:lnTo>
                    <a:lnTo>
                      <a:pt x="217" y="30887"/>
                    </a:lnTo>
                    <a:lnTo>
                      <a:pt x="199" y="30887"/>
                    </a:lnTo>
                    <a:lnTo>
                      <a:pt x="199" y="30887"/>
                    </a:lnTo>
                    <a:lnTo>
                      <a:pt x="181" y="30887"/>
                    </a:lnTo>
                    <a:lnTo>
                      <a:pt x="181" y="30887"/>
                    </a:lnTo>
                    <a:lnTo>
                      <a:pt x="181" y="30887"/>
                    </a:lnTo>
                    <a:lnTo>
                      <a:pt x="0" y="30887"/>
                    </a:lnTo>
                    <a:lnTo>
                      <a:pt x="0" y="30887"/>
                    </a:lnTo>
                    <a:lnTo>
                      <a:pt x="109" y="30040"/>
                    </a:lnTo>
                    <a:lnTo>
                      <a:pt x="253" y="29192"/>
                    </a:lnTo>
                    <a:lnTo>
                      <a:pt x="397" y="28345"/>
                    </a:lnTo>
                    <a:lnTo>
                      <a:pt x="577" y="27497"/>
                    </a:lnTo>
                    <a:lnTo>
                      <a:pt x="577" y="27497"/>
                    </a:lnTo>
                    <a:lnTo>
                      <a:pt x="758" y="26758"/>
                    </a:lnTo>
                    <a:lnTo>
                      <a:pt x="956" y="26019"/>
                    </a:lnTo>
                    <a:lnTo>
                      <a:pt x="1353" y="24540"/>
                    </a:lnTo>
                    <a:lnTo>
                      <a:pt x="1803" y="23062"/>
                    </a:lnTo>
                    <a:lnTo>
                      <a:pt x="2236" y="21601"/>
                    </a:lnTo>
                    <a:lnTo>
                      <a:pt x="2236" y="21601"/>
                    </a:lnTo>
                    <a:lnTo>
                      <a:pt x="2849" y="19654"/>
                    </a:lnTo>
                    <a:lnTo>
                      <a:pt x="3174" y="18680"/>
                    </a:lnTo>
                    <a:lnTo>
                      <a:pt x="3516" y="17707"/>
                    </a:lnTo>
                    <a:lnTo>
                      <a:pt x="3859" y="16751"/>
                    </a:lnTo>
                    <a:lnTo>
                      <a:pt x="4202" y="15777"/>
                    </a:lnTo>
                    <a:lnTo>
                      <a:pt x="4580" y="14822"/>
                    </a:lnTo>
                    <a:lnTo>
                      <a:pt x="4959" y="13884"/>
                    </a:lnTo>
                    <a:lnTo>
                      <a:pt x="4959" y="13884"/>
                    </a:lnTo>
                    <a:lnTo>
                      <a:pt x="5392" y="12802"/>
                    </a:lnTo>
                    <a:lnTo>
                      <a:pt x="5842" y="11739"/>
                    </a:lnTo>
                    <a:lnTo>
                      <a:pt x="6311" y="10675"/>
                    </a:lnTo>
                    <a:lnTo>
                      <a:pt x="6780" y="9629"/>
                    </a:lnTo>
                    <a:lnTo>
                      <a:pt x="7285" y="8583"/>
                    </a:lnTo>
                    <a:lnTo>
                      <a:pt x="7808" y="7556"/>
                    </a:lnTo>
                    <a:lnTo>
                      <a:pt x="8348" y="6528"/>
                    </a:lnTo>
                    <a:lnTo>
                      <a:pt x="8907" y="5518"/>
                    </a:lnTo>
                    <a:lnTo>
                      <a:pt x="8907" y="5518"/>
                    </a:lnTo>
                    <a:lnTo>
                      <a:pt x="9665" y="4202"/>
                    </a:lnTo>
                    <a:lnTo>
                      <a:pt x="10440" y="2886"/>
                    </a:lnTo>
                    <a:lnTo>
                      <a:pt x="10855" y="2237"/>
                    </a:lnTo>
                    <a:lnTo>
                      <a:pt x="11251" y="1588"/>
                    </a:lnTo>
                    <a:lnTo>
                      <a:pt x="11684" y="956"/>
                    </a:lnTo>
                    <a:lnTo>
                      <a:pt x="12117" y="343"/>
                    </a:lnTo>
                    <a:lnTo>
                      <a:pt x="12117" y="343"/>
                    </a:lnTo>
                    <a:lnTo>
                      <a:pt x="12243" y="181"/>
                    </a:lnTo>
                    <a:lnTo>
                      <a:pt x="12369" y="37"/>
                    </a:lnTo>
                    <a:lnTo>
                      <a:pt x="12369" y="37"/>
                    </a:lnTo>
                    <a:lnTo>
                      <a:pt x="12423" y="1"/>
                    </a:lnTo>
                    <a:lnTo>
                      <a:pt x="12477" y="1"/>
                    </a:lnTo>
                    <a:lnTo>
                      <a:pt x="12477" y="1"/>
                    </a:lnTo>
                    <a:lnTo>
                      <a:pt x="12514" y="1"/>
                    </a:lnTo>
                    <a:lnTo>
                      <a:pt x="12532" y="19"/>
                    </a:lnTo>
                    <a:lnTo>
                      <a:pt x="12568" y="55"/>
                    </a:lnTo>
                    <a:lnTo>
                      <a:pt x="12568" y="91"/>
                    </a:lnTo>
                    <a:lnTo>
                      <a:pt x="12568" y="9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609150" y="4868775"/>
                <a:ext cx="327725" cy="60810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4324" extrusionOk="0">
                    <a:moveTo>
                      <a:pt x="13072" y="19"/>
                    </a:moveTo>
                    <a:lnTo>
                      <a:pt x="13072" y="19"/>
                    </a:lnTo>
                    <a:lnTo>
                      <a:pt x="13090" y="55"/>
                    </a:lnTo>
                    <a:lnTo>
                      <a:pt x="13108" y="73"/>
                    </a:lnTo>
                    <a:lnTo>
                      <a:pt x="13108" y="109"/>
                    </a:lnTo>
                    <a:lnTo>
                      <a:pt x="13090" y="145"/>
                    </a:lnTo>
                    <a:lnTo>
                      <a:pt x="13090" y="145"/>
                    </a:lnTo>
                    <a:lnTo>
                      <a:pt x="12856" y="452"/>
                    </a:lnTo>
                    <a:lnTo>
                      <a:pt x="12856" y="452"/>
                    </a:lnTo>
                    <a:lnTo>
                      <a:pt x="12153" y="1461"/>
                    </a:lnTo>
                    <a:lnTo>
                      <a:pt x="11467" y="2471"/>
                    </a:lnTo>
                    <a:lnTo>
                      <a:pt x="10800" y="3517"/>
                    </a:lnTo>
                    <a:lnTo>
                      <a:pt x="10169" y="4563"/>
                    </a:lnTo>
                    <a:lnTo>
                      <a:pt x="9538" y="5626"/>
                    </a:lnTo>
                    <a:lnTo>
                      <a:pt x="8943" y="6690"/>
                    </a:lnTo>
                    <a:lnTo>
                      <a:pt x="8366" y="7772"/>
                    </a:lnTo>
                    <a:lnTo>
                      <a:pt x="7825" y="8872"/>
                    </a:lnTo>
                    <a:lnTo>
                      <a:pt x="7825" y="8872"/>
                    </a:lnTo>
                    <a:lnTo>
                      <a:pt x="7465" y="9647"/>
                    </a:lnTo>
                    <a:lnTo>
                      <a:pt x="7104" y="10423"/>
                    </a:lnTo>
                    <a:lnTo>
                      <a:pt x="6437" y="11991"/>
                    </a:lnTo>
                    <a:lnTo>
                      <a:pt x="5770" y="13560"/>
                    </a:lnTo>
                    <a:lnTo>
                      <a:pt x="5121" y="15147"/>
                    </a:lnTo>
                    <a:lnTo>
                      <a:pt x="5121" y="15147"/>
                    </a:lnTo>
                    <a:lnTo>
                      <a:pt x="4688" y="16264"/>
                    </a:lnTo>
                    <a:lnTo>
                      <a:pt x="4273" y="17400"/>
                    </a:lnTo>
                    <a:lnTo>
                      <a:pt x="3877" y="18518"/>
                    </a:lnTo>
                    <a:lnTo>
                      <a:pt x="3498" y="19672"/>
                    </a:lnTo>
                    <a:lnTo>
                      <a:pt x="3137" y="20808"/>
                    </a:lnTo>
                    <a:lnTo>
                      <a:pt x="2813" y="21962"/>
                    </a:lnTo>
                    <a:lnTo>
                      <a:pt x="2506" y="23134"/>
                    </a:lnTo>
                    <a:lnTo>
                      <a:pt x="2236" y="24288"/>
                    </a:lnTo>
                    <a:lnTo>
                      <a:pt x="2236" y="24288"/>
                    </a:lnTo>
                    <a:lnTo>
                      <a:pt x="2236" y="24306"/>
                    </a:lnTo>
                    <a:lnTo>
                      <a:pt x="2236" y="24324"/>
                    </a:lnTo>
                    <a:lnTo>
                      <a:pt x="2056" y="24324"/>
                    </a:lnTo>
                    <a:lnTo>
                      <a:pt x="2056" y="24306"/>
                    </a:lnTo>
                    <a:lnTo>
                      <a:pt x="180" y="24306"/>
                    </a:lnTo>
                    <a:lnTo>
                      <a:pt x="180" y="24324"/>
                    </a:lnTo>
                    <a:lnTo>
                      <a:pt x="0" y="24324"/>
                    </a:lnTo>
                    <a:lnTo>
                      <a:pt x="0" y="24306"/>
                    </a:lnTo>
                    <a:lnTo>
                      <a:pt x="0" y="24306"/>
                    </a:lnTo>
                    <a:lnTo>
                      <a:pt x="126" y="23819"/>
                    </a:lnTo>
                    <a:lnTo>
                      <a:pt x="271" y="23332"/>
                    </a:lnTo>
                    <a:lnTo>
                      <a:pt x="271" y="23332"/>
                    </a:lnTo>
                    <a:lnTo>
                      <a:pt x="487" y="22557"/>
                    </a:lnTo>
                    <a:lnTo>
                      <a:pt x="739" y="21782"/>
                    </a:lnTo>
                    <a:lnTo>
                      <a:pt x="992" y="21006"/>
                    </a:lnTo>
                    <a:lnTo>
                      <a:pt x="1262" y="20249"/>
                    </a:lnTo>
                    <a:lnTo>
                      <a:pt x="1262" y="20249"/>
                    </a:lnTo>
                    <a:lnTo>
                      <a:pt x="1695" y="19113"/>
                    </a:lnTo>
                    <a:lnTo>
                      <a:pt x="2128" y="17995"/>
                    </a:lnTo>
                    <a:lnTo>
                      <a:pt x="2596" y="16895"/>
                    </a:lnTo>
                    <a:lnTo>
                      <a:pt x="3083" y="15778"/>
                    </a:lnTo>
                    <a:lnTo>
                      <a:pt x="3570" y="14696"/>
                    </a:lnTo>
                    <a:lnTo>
                      <a:pt x="4093" y="13596"/>
                    </a:lnTo>
                    <a:lnTo>
                      <a:pt x="4634" y="12532"/>
                    </a:lnTo>
                    <a:lnTo>
                      <a:pt x="5193" y="11450"/>
                    </a:lnTo>
                    <a:lnTo>
                      <a:pt x="5193" y="11450"/>
                    </a:lnTo>
                    <a:lnTo>
                      <a:pt x="5572" y="10747"/>
                    </a:lnTo>
                    <a:lnTo>
                      <a:pt x="5950" y="10026"/>
                    </a:lnTo>
                    <a:lnTo>
                      <a:pt x="5950" y="10026"/>
                    </a:lnTo>
                    <a:lnTo>
                      <a:pt x="6599" y="8926"/>
                    </a:lnTo>
                    <a:lnTo>
                      <a:pt x="7266" y="7826"/>
                    </a:lnTo>
                    <a:lnTo>
                      <a:pt x="7970" y="6744"/>
                    </a:lnTo>
                    <a:lnTo>
                      <a:pt x="8673" y="5681"/>
                    </a:lnTo>
                    <a:lnTo>
                      <a:pt x="8673" y="5681"/>
                    </a:lnTo>
                    <a:lnTo>
                      <a:pt x="9700" y="4238"/>
                    </a:lnTo>
                    <a:lnTo>
                      <a:pt x="10746" y="2796"/>
                    </a:lnTo>
                    <a:lnTo>
                      <a:pt x="11846" y="1389"/>
                    </a:lnTo>
                    <a:lnTo>
                      <a:pt x="12946" y="19"/>
                    </a:lnTo>
                    <a:lnTo>
                      <a:pt x="12946" y="19"/>
                    </a:lnTo>
                    <a:lnTo>
                      <a:pt x="12982" y="1"/>
                    </a:lnTo>
                    <a:lnTo>
                      <a:pt x="13018" y="1"/>
                    </a:lnTo>
                    <a:lnTo>
                      <a:pt x="13054" y="1"/>
                    </a:lnTo>
                    <a:lnTo>
                      <a:pt x="13072" y="19"/>
                    </a:lnTo>
                    <a:lnTo>
                      <a:pt x="13072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702450" y="5090550"/>
                <a:ext cx="292125" cy="386325"/>
              </a:xfrm>
              <a:custGeom>
                <a:avLst/>
                <a:gdLst/>
                <a:ahLst/>
                <a:cxnLst/>
                <a:rect l="l" t="t" r="r" b="b"/>
                <a:pathLst>
                  <a:path w="11685" h="15453" extrusionOk="0">
                    <a:moveTo>
                      <a:pt x="11612" y="1"/>
                    </a:moveTo>
                    <a:lnTo>
                      <a:pt x="11612" y="1"/>
                    </a:lnTo>
                    <a:lnTo>
                      <a:pt x="11648" y="19"/>
                    </a:lnTo>
                    <a:lnTo>
                      <a:pt x="11666" y="55"/>
                    </a:lnTo>
                    <a:lnTo>
                      <a:pt x="11684" y="73"/>
                    </a:lnTo>
                    <a:lnTo>
                      <a:pt x="11684" y="109"/>
                    </a:lnTo>
                    <a:lnTo>
                      <a:pt x="11684" y="109"/>
                    </a:lnTo>
                    <a:lnTo>
                      <a:pt x="11612" y="253"/>
                    </a:lnTo>
                    <a:lnTo>
                      <a:pt x="11522" y="380"/>
                    </a:lnTo>
                    <a:lnTo>
                      <a:pt x="11342" y="632"/>
                    </a:lnTo>
                    <a:lnTo>
                      <a:pt x="11342" y="632"/>
                    </a:lnTo>
                    <a:lnTo>
                      <a:pt x="10566" y="1624"/>
                    </a:lnTo>
                    <a:lnTo>
                      <a:pt x="9809" y="2633"/>
                    </a:lnTo>
                    <a:lnTo>
                      <a:pt x="9070" y="3643"/>
                    </a:lnTo>
                    <a:lnTo>
                      <a:pt x="8330" y="4671"/>
                    </a:lnTo>
                    <a:lnTo>
                      <a:pt x="7591" y="5699"/>
                    </a:lnTo>
                    <a:lnTo>
                      <a:pt x="6888" y="6744"/>
                    </a:lnTo>
                    <a:lnTo>
                      <a:pt x="6185" y="7772"/>
                    </a:lnTo>
                    <a:lnTo>
                      <a:pt x="5482" y="8836"/>
                    </a:lnTo>
                    <a:lnTo>
                      <a:pt x="5482" y="8836"/>
                    </a:lnTo>
                    <a:lnTo>
                      <a:pt x="4869" y="9773"/>
                    </a:lnTo>
                    <a:lnTo>
                      <a:pt x="4256" y="10747"/>
                    </a:lnTo>
                    <a:lnTo>
                      <a:pt x="3679" y="11703"/>
                    </a:lnTo>
                    <a:lnTo>
                      <a:pt x="3120" y="12694"/>
                    </a:lnTo>
                    <a:lnTo>
                      <a:pt x="3120" y="12694"/>
                    </a:lnTo>
                    <a:lnTo>
                      <a:pt x="2759" y="13361"/>
                    </a:lnTo>
                    <a:lnTo>
                      <a:pt x="2398" y="14047"/>
                    </a:lnTo>
                    <a:lnTo>
                      <a:pt x="2038" y="14732"/>
                    </a:lnTo>
                    <a:lnTo>
                      <a:pt x="1713" y="15417"/>
                    </a:lnTo>
                    <a:lnTo>
                      <a:pt x="1713" y="15417"/>
                    </a:lnTo>
                    <a:lnTo>
                      <a:pt x="1695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61" y="15453"/>
                    </a:lnTo>
                    <a:lnTo>
                      <a:pt x="1461" y="15453"/>
                    </a:lnTo>
                    <a:lnTo>
                      <a:pt x="1443" y="15453"/>
                    </a:lnTo>
                    <a:lnTo>
                      <a:pt x="1425" y="15453"/>
                    </a:lnTo>
                    <a:lnTo>
                      <a:pt x="1425" y="15453"/>
                    </a:lnTo>
                    <a:lnTo>
                      <a:pt x="1407" y="15453"/>
                    </a:lnTo>
                    <a:lnTo>
                      <a:pt x="1389" y="15453"/>
                    </a:lnTo>
                    <a:lnTo>
                      <a:pt x="1371" y="15453"/>
                    </a:lnTo>
                    <a:lnTo>
                      <a:pt x="1353" y="15453"/>
                    </a:lnTo>
                    <a:lnTo>
                      <a:pt x="1335" y="15453"/>
                    </a:lnTo>
                    <a:lnTo>
                      <a:pt x="1299" y="15453"/>
                    </a:lnTo>
                    <a:lnTo>
                      <a:pt x="1281" y="15453"/>
                    </a:lnTo>
                    <a:lnTo>
                      <a:pt x="1263" y="15453"/>
                    </a:lnTo>
                    <a:lnTo>
                      <a:pt x="1245" y="15453"/>
                    </a:lnTo>
                    <a:lnTo>
                      <a:pt x="1208" y="15453"/>
                    </a:lnTo>
                    <a:lnTo>
                      <a:pt x="1190" y="15453"/>
                    </a:lnTo>
                    <a:lnTo>
                      <a:pt x="1154" y="15453"/>
                    </a:lnTo>
                    <a:lnTo>
                      <a:pt x="1136" y="15453"/>
                    </a:lnTo>
                    <a:lnTo>
                      <a:pt x="1100" y="15453"/>
                    </a:lnTo>
                    <a:lnTo>
                      <a:pt x="1082" y="15453"/>
                    </a:lnTo>
                    <a:lnTo>
                      <a:pt x="1046" y="15453"/>
                    </a:lnTo>
                    <a:lnTo>
                      <a:pt x="1028" y="15453"/>
                    </a:lnTo>
                    <a:lnTo>
                      <a:pt x="992" y="15453"/>
                    </a:lnTo>
                    <a:lnTo>
                      <a:pt x="956" y="15453"/>
                    </a:lnTo>
                    <a:lnTo>
                      <a:pt x="938" y="15453"/>
                    </a:lnTo>
                    <a:lnTo>
                      <a:pt x="902" y="15453"/>
                    </a:lnTo>
                    <a:lnTo>
                      <a:pt x="866" y="15453"/>
                    </a:lnTo>
                    <a:lnTo>
                      <a:pt x="848" y="15453"/>
                    </a:lnTo>
                    <a:lnTo>
                      <a:pt x="812" y="15453"/>
                    </a:lnTo>
                    <a:lnTo>
                      <a:pt x="776" y="15453"/>
                    </a:lnTo>
                    <a:lnTo>
                      <a:pt x="758" y="15453"/>
                    </a:lnTo>
                    <a:lnTo>
                      <a:pt x="722" y="15453"/>
                    </a:lnTo>
                    <a:lnTo>
                      <a:pt x="686" y="15453"/>
                    </a:lnTo>
                    <a:lnTo>
                      <a:pt x="668" y="15453"/>
                    </a:lnTo>
                    <a:lnTo>
                      <a:pt x="631" y="15453"/>
                    </a:lnTo>
                    <a:lnTo>
                      <a:pt x="613" y="15453"/>
                    </a:lnTo>
                    <a:lnTo>
                      <a:pt x="577" y="15453"/>
                    </a:lnTo>
                    <a:lnTo>
                      <a:pt x="541" y="15453"/>
                    </a:lnTo>
                    <a:lnTo>
                      <a:pt x="523" y="15453"/>
                    </a:lnTo>
                    <a:lnTo>
                      <a:pt x="505" y="15453"/>
                    </a:lnTo>
                    <a:lnTo>
                      <a:pt x="469" y="15453"/>
                    </a:lnTo>
                    <a:lnTo>
                      <a:pt x="451" y="15453"/>
                    </a:lnTo>
                    <a:lnTo>
                      <a:pt x="415" y="15453"/>
                    </a:lnTo>
                    <a:lnTo>
                      <a:pt x="397" y="15453"/>
                    </a:lnTo>
                    <a:lnTo>
                      <a:pt x="379" y="15453"/>
                    </a:lnTo>
                    <a:lnTo>
                      <a:pt x="361" y="15453"/>
                    </a:lnTo>
                    <a:lnTo>
                      <a:pt x="343" y="15453"/>
                    </a:lnTo>
                    <a:lnTo>
                      <a:pt x="325" y="15453"/>
                    </a:lnTo>
                    <a:lnTo>
                      <a:pt x="307" y="15453"/>
                    </a:lnTo>
                    <a:lnTo>
                      <a:pt x="289" y="15453"/>
                    </a:lnTo>
                    <a:lnTo>
                      <a:pt x="271" y="15453"/>
                    </a:lnTo>
                    <a:lnTo>
                      <a:pt x="253" y="15453"/>
                    </a:lnTo>
                    <a:lnTo>
                      <a:pt x="235" y="15453"/>
                    </a:lnTo>
                    <a:lnTo>
                      <a:pt x="235" y="15453"/>
                    </a:lnTo>
                    <a:lnTo>
                      <a:pt x="217" y="15453"/>
                    </a:lnTo>
                    <a:lnTo>
                      <a:pt x="217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0" y="15453"/>
                    </a:lnTo>
                    <a:lnTo>
                      <a:pt x="0" y="15453"/>
                    </a:lnTo>
                    <a:lnTo>
                      <a:pt x="163" y="15038"/>
                    </a:lnTo>
                    <a:lnTo>
                      <a:pt x="163" y="15038"/>
                    </a:lnTo>
                    <a:lnTo>
                      <a:pt x="397" y="14461"/>
                    </a:lnTo>
                    <a:lnTo>
                      <a:pt x="650" y="13884"/>
                    </a:lnTo>
                    <a:lnTo>
                      <a:pt x="920" y="13325"/>
                    </a:lnTo>
                    <a:lnTo>
                      <a:pt x="1190" y="12748"/>
                    </a:lnTo>
                    <a:lnTo>
                      <a:pt x="1785" y="11649"/>
                    </a:lnTo>
                    <a:lnTo>
                      <a:pt x="2380" y="10549"/>
                    </a:lnTo>
                    <a:lnTo>
                      <a:pt x="2380" y="10549"/>
                    </a:lnTo>
                    <a:lnTo>
                      <a:pt x="2831" y="9846"/>
                    </a:lnTo>
                    <a:lnTo>
                      <a:pt x="3300" y="9142"/>
                    </a:lnTo>
                    <a:lnTo>
                      <a:pt x="3787" y="8475"/>
                    </a:lnTo>
                    <a:lnTo>
                      <a:pt x="4292" y="7808"/>
                    </a:lnTo>
                    <a:lnTo>
                      <a:pt x="4815" y="7159"/>
                    </a:lnTo>
                    <a:lnTo>
                      <a:pt x="5355" y="6510"/>
                    </a:lnTo>
                    <a:lnTo>
                      <a:pt x="5896" y="5879"/>
                    </a:lnTo>
                    <a:lnTo>
                      <a:pt x="6455" y="5248"/>
                    </a:lnTo>
                    <a:lnTo>
                      <a:pt x="6455" y="5248"/>
                    </a:lnTo>
                    <a:lnTo>
                      <a:pt x="7032" y="4581"/>
                    </a:lnTo>
                    <a:lnTo>
                      <a:pt x="7627" y="3932"/>
                    </a:lnTo>
                    <a:lnTo>
                      <a:pt x="8222" y="3282"/>
                    </a:lnTo>
                    <a:lnTo>
                      <a:pt x="8835" y="2633"/>
                    </a:lnTo>
                    <a:lnTo>
                      <a:pt x="10079" y="1371"/>
                    </a:lnTo>
                    <a:lnTo>
                      <a:pt x="11342" y="145"/>
                    </a:lnTo>
                    <a:lnTo>
                      <a:pt x="11342" y="145"/>
                    </a:lnTo>
                    <a:lnTo>
                      <a:pt x="11468" y="37"/>
                    </a:lnTo>
                    <a:lnTo>
                      <a:pt x="11540" y="1"/>
                    </a:lnTo>
                    <a:lnTo>
                      <a:pt x="11612" y="1"/>
                    </a:lnTo>
                    <a:lnTo>
                      <a:pt x="116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4909150" y="5112200"/>
                <a:ext cx="216400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4664850" y="5007175"/>
                <a:ext cx="345750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673825" y="4990500"/>
                <a:ext cx="258325" cy="4863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9455" extrusionOk="0">
                    <a:moveTo>
                      <a:pt x="10188" y="0"/>
                    </a:moveTo>
                    <a:lnTo>
                      <a:pt x="10188" y="0"/>
                    </a:lnTo>
                    <a:lnTo>
                      <a:pt x="10242" y="0"/>
                    </a:lnTo>
                    <a:lnTo>
                      <a:pt x="10278" y="0"/>
                    </a:lnTo>
                    <a:lnTo>
                      <a:pt x="10314" y="36"/>
                    </a:lnTo>
                    <a:lnTo>
                      <a:pt x="10332" y="72"/>
                    </a:lnTo>
                    <a:lnTo>
                      <a:pt x="10332" y="72"/>
                    </a:lnTo>
                    <a:lnTo>
                      <a:pt x="10296" y="198"/>
                    </a:lnTo>
                    <a:lnTo>
                      <a:pt x="10224" y="343"/>
                    </a:lnTo>
                    <a:lnTo>
                      <a:pt x="10152" y="451"/>
                    </a:lnTo>
                    <a:lnTo>
                      <a:pt x="10098" y="577"/>
                    </a:lnTo>
                    <a:lnTo>
                      <a:pt x="10098" y="577"/>
                    </a:lnTo>
                    <a:lnTo>
                      <a:pt x="9052" y="2452"/>
                    </a:lnTo>
                    <a:lnTo>
                      <a:pt x="8006" y="4309"/>
                    </a:lnTo>
                    <a:lnTo>
                      <a:pt x="6979" y="6185"/>
                    </a:lnTo>
                    <a:lnTo>
                      <a:pt x="6474" y="7122"/>
                    </a:lnTo>
                    <a:lnTo>
                      <a:pt x="6005" y="8078"/>
                    </a:lnTo>
                    <a:lnTo>
                      <a:pt x="6005" y="8078"/>
                    </a:lnTo>
                    <a:lnTo>
                      <a:pt x="5338" y="9430"/>
                    </a:lnTo>
                    <a:lnTo>
                      <a:pt x="4707" y="10818"/>
                    </a:lnTo>
                    <a:lnTo>
                      <a:pt x="4130" y="12225"/>
                    </a:lnTo>
                    <a:lnTo>
                      <a:pt x="3571" y="13631"/>
                    </a:lnTo>
                    <a:lnTo>
                      <a:pt x="3318" y="14352"/>
                    </a:lnTo>
                    <a:lnTo>
                      <a:pt x="3066" y="15074"/>
                    </a:lnTo>
                    <a:lnTo>
                      <a:pt x="2814" y="15795"/>
                    </a:lnTo>
                    <a:lnTo>
                      <a:pt x="2597" y="16516"/>
                    </a:lnTo>
                    <a:lnTo>
                      <a:pt x="2381" y="17237"/>
                    </a:lnTo>
                    <a:lnTo>
                      <a:pt x="2183" y="17977"/>
                    </a:lnTo>
                    <a:lnTo>
                      <a:pt x="1984" y="18716"/>
                    </a:lnTo>
                    <a:lnTo>
                      <a:pt x="1804" y="19437"/>
                    </a:lnTo>
                    <a:lnTo>
                      <a:pt x="1804" y="19455"/>
                    </a:lnTo>
                    <a:lnTo>
                      <a:pt x="1624" y="19455"/>
                    </a:lnTo>
                    <a:lnTo>
                      <a:pt x="1624" y="19437"/>
                    </a:lnTo>
                    <a:lnTo>
                      <a:pt x="199" y="19437"/>
                    </a:lnTo>
                    <a:lnTo>
                      <a:pt x="199" y="19455"/>
                    </a:lnTo>
                    <a:lnTo>
                      <a:pt x="1" y="19455"/>
                    </a:lnTo>
                    <a:lnTo>
                      <a:pt x="1" y="19437"/>
                    </a:lnTo>
                    <a:lnTo>
                      <a:pt x="1" y="19437"/>
                    </a:lnTo>
                    <a:lnTo>
                      <a:pt x="127" y="18878"/>
                    </a:lnTo>
                    <a:lnTo>
                      <a:pt x="127" y="18878"/>
                    </a:lnTo>
                    <a:lnTo>
                      <a:pt x="307" y="18157"/>
                    </a:lnTo>
                    <a:lnTo>
                      <a:pt x="506" y="17454"/>
                    </a:lnTo>
                    <a:lnTo>
                      <a:pt x="722" y="16750"/>
                    </a:lnTo>
                    <a:lnTo>
                      <a:pt x="957" y="16047"/>
                    </a:lnTo>
                    <a:lnTo>
                      <a:pt x="957" y="16047"/>
                    </a:lnTo>
                    <a:lnTo>
                      <a:pt x="1173" y="15470"/>
                    </a:lnTo>
                    <a:lnTo>
                      <a:pt x="1389" y="14893"/>
                    </a:lnTo>
                    <a:lnTo>
                      <a:pt x="1876" y="13739"/>
                    </a:lnTo>
                    <a:lnTo>
                      <a:pt x="2381" y="12603"/>
                    </a:lnTo>
                    <a:lnTo>
                      <a:pt x="2922" y="11468"/>
                    </a:lnTo>
                    <a:lnTo>
                      <a:pt x="3481" y="10368"/>
                    </a:lnTo>
                    <a:lnTo>
                      <a:pt x="4058" y="9250"/>
                    </a:lnTo>
                    <a:lnTo>
                      <a:pt x="4635" y="8168"/>
                    </a:lnTo>
                    <a:lnTo>
                      <a:pt x="5248" y="7068"/>
                    </a:lnTo>
                    <a:lnTo>
                      <a:pt x="5248" y="7068"/>
                    </a:lnTo>
                    <a:lnTo>
                      <a:pt x="5735" y="6221"/>
                    </a:lnTo>
                    <a:lnTo>
                      <a:pt x="6257" y="5373"/>
                    </a:lnTo>
                    <a:lnTo>
                      <a:pt x="6798" y="4544"/>
                    </a:lnTo>
                    <a:lnTo>
                      <a:pt x="7339" y="3714"/>
                    </a:lnTo>
                    <a:lnTo>
                      <a:pt x="7339" y="3714"/>
                    </a:lnTo>
                    <a:lnTo>
                      <a:pt x="8006" y="2795"/>
                    </a:lnTo>
                    <a:lnTo>
                      <a:pt x="8674" y="1875"/>
                    </a:lnTo>
                    <a:lnTo>
                      <a:pt x="9377" y="974"/>
                    </a:lnTo>
                    <a:lnTo>
                      <a:pt x="10098" y="90"/>
                    </a:lnTo>
                    <a:lnTo>
                      <a:pt x="10098" y="90"/>
                    </a:lnTo>
                    <a:lnTo>
                      <a:pt x="10134" y="36"/>
                    </a:lnTo>
                    <a:lnTo>
                      <a:pt x="10188" y="0"/>
                    </a:lnTo>
                    <a:lnTo>
                      <a:pt x="10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850300" y="5002200"/>
                <a:ext cx="125775" cy="47467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8987" extrusionOk="0">
                    <a:moveTo>
                      <a:pt x="4977" y="1"/>
                    </a:moveTo>
                    <a:lnTo>
                      <a:pt x="4977" y="1"/>
                    </a:lnTo>
                    <a:lnTo>
                      <a:pt x="5013" y="19"/>
                    </a:lnTo>
                    <a:lnTo>
                      <a:pt x="5031" y="37"/>
                    </a:lnTo>
                    <a:lnTo>
                      <a:pt x="5031" y="73"/>
                    </a:lnTo>
                    <a:lnTo>
                      <a:pt x="5031" y="109"/>
                    </a:lnTo>
                    <a:lnTo>
                      <a:pt x="5031" y="109"/>
                    </a:lnTo>
                    <a:lnTo>
                      <a:pt x="4652" y="1155"/>
                    </a:lnTo>
                    <a:lnTo>
                      <a:pt x="4472" y="1678"/>
                    </a:lnTo>
                    <a:lnTo>
                      <a:pt x="4310" y="2219"/>
                    </a:lnTo>
                    <a:lnTo>
                      <a:pt x="4310" y="2219"/>
                    </a:lnTo>
                    <a:lnTo>
                      <a:pt x="4147" y="2760"/>
                    </a:lnTo>
                    <a:lnTo>
                      <a:pt x="4003" y="3301"/>
                    </a:lnTo>
                    <a:lnTo>
                      <a:pt x="3733" y="4400"/>
                    </a:lnTo>
                    <a:lnTo>
                      <a:pt x="3210" y="6618"/>
                    </a:lnTo>
                    <a:lnTo>
                      <a:pt x="3210" y="6618"/>
                    </a:lnTo>
                    <a:lnTo>
                      <a:pt x="2921" y="7880"/>
                    </a:lnTo>
                    <a:lnTo>
                      <a:pt x="2633" y="9160"/>
                    </a:lnTo>
                    <a:lnTo>
                      <a:pt x="2380" y="10441"/>
                    </a:lnTo>
                    <a:lnTo>
                      <a:pt x="2272" y="11072"/>
                    </a:lnTo>
                    <a:lnTo>
                      <a:pt x="2164" y="11721"/>
                    </a:lnTo>
                    <a:lnTo>
                      <a:pt x="2164" y="11721"/>
                    </a:lnTo>
                    <a:lnTo>
                      <a:pt x="2038" y="12622"/>
                    </a:lnTo>
                    <a:lnTo>
                      <a:pt x="1930" y="13524"/>
                    </a:lnTo>
                    <a:lnTo>
                      <a:pt x="1839" y="14425"/>
                    </a:lnTo>
                    <a:lnTo>
                      <a:pt x="1767" y="15345"/>
                    </a:lnTo>
                    <a:lnTo>
                      <a:pt x="1713" y="16246"/>
                    </a:lnTo>
                    <a:lnTo>
                      <a:pt x="1659" y="17166"/>
                    </a:lnTo>
                    <a:lnTo>
                      <a:pt x="1587" y="18987"/>
                    </a:lnTo>
                    <a:lnTo>
                      <a:pt x="1407" y="18987"/>
                    </a:lnTo>
                    <a:lnTo>
                      <a:pt x="1407" y="18987"/>
                    </a:lnTo>
                    <a:lnTo>
                      <a:pt x="1407" y="18987"/>
                    </a:lnTo>
                    <a:lnTo>
                      <a:pt x="1389" y="18987"/>
                    </a:lnTo>
                    <a:lnTo>
                      <a:pt x="1389" y="18987"/>
                    </a:lnTo>
                    <a:lnTo>
                      <a:pt x="1389" y="18987"/>
                    </a:lnTo>
                    <a:lnTo>
                      <a:pt x="1371" y="18987"/>
                    </a:lnTo>
                    <a:lnTo>
                      <a:pt x="1353" y="18987"/>
                    </a:lnTo>
                    <a:lnTo>
                      <a:pt x="1353" y="18987"/>
                    </a:lnTo>
                    <a:lnTo>
                      <a:pt x="1335" y="18987"/>
                    </a:lnTo>
                    <a:lnTo>
                      <a:pt x="1317" y="18987"/>
                    </a:lnTo>
                    <a:lnTo>
                      <a:pt x="1299" y="18987"/>
                    </a:lnTo>
                    <a:lnTo>
                      <a:pt x="1299" y="18987"/>
                    </a:lnTo>
                    <a:lnTo>
                      <a:pt x="1281" y="18987"/>
                    </a:lnTo>
                    <a:lnTo>
                      <a:pt x="1244" y="18987"/>
                    </a:lnTo>
                    <a:lnTo>
                      <a:pt x="1226" y="18987"/>
                    </a:lnTo>
                    <a:lnTo>
                      <a:pt x="1208" y="18987"/>
                    </a:lnTo>
                    <a:lnTo>
                      <a:pt x="1190" y="18987"/>
                    </a:lnTo>
                    <a:lnTo>
                      <a:pt x="1172" y="18987"/>
                    </a:lnTo>
                    <a:lnTo>
                      <a:pt x="1136" y="18987"/>
                    </a:lnTo>
                    <a:lnTo>
                      <a:pt x="1118" y="18987"/>
                    </a:lnTo>
                    <a:lnTo>
                      <a:pt x="1100" y="18987"/>
                    </a:lnTo>
                    <a:lnTo>
                      <a:pt x="1064" y="18987"/>
                    </a:lnTo>
                    <a:lnTo>
                      <a:pt x="1046" y="18987"/>
                    </a:lnTo>
                    <a:lnTo>
                      <a:pt x="1010" y="18987"/>
                    </a:lnTo>
                    <a:lnTo>
                      <a:pt x="992" y="18987"/>
                    </a:lnTo>
                    <a:lnTo>
                      <a:pt x="956" y="18987"/>
                    </a:lnTo>
                    <a:lnTo>
                      <a:pt x="938" y="18987"/>
                    </a:lnTo>
                    <a:lnTo>
                      <a:pt x="902" y="18987"/>
                    </a:lnTo>
                    <a:lnTo>
                      <a:pt x="884" y="18987"/>
                    </a:lnTo>
                    <a:lnTo>
                      <a:pt x="848" y="18987"/>
                    </a:lnTo>
                    <a:lnTo>
                      <a:pt x="830" y="18987"/>
                    </a:lnTo>
                    <a:lnTo>
                      <a:pt x="794" y="18987"/>
                    </a:lnTo>
                    <a:lnTo>
                      <a:pt x="776" y="18987"/>
                    </a:lnTo>
                    <a:lnTo>
                      <a:pt x="740" y="18987"/>
                    </a:lnTo>
                    <a:lnTo>
                      <a:pt x="704" y="18987"/>
                    </a:lnTo>
                    <a:lnTo>
                      <a:pt x="686" y="18987"/>
                    </a:lnTo>
                    <a:lnTo>
                      <a:pt x="649" y="18987"/>
                    </a:lnTo>
                    <a:lnTo>
                      <a:pt x="631" y="18987"/>
                    </a:lnTo>
                    <a:lnTo>
                      <a:pt x="595" y="18987"/>
                    </a:lnTo>
                    <a:lnTo>
                      <a:pt x="577" y="18987"/>
                    </a:lnTo>
                    <a:lnTo>
                      <a:pt x="541" y="18987"/>
                    </a:lnTo>
                    <a:lnTo>
                      <a:pt x="523" y="18987"/>
                    </a:lnTo>
                    <a:lnTo>
                      <a:pt x="505" y="18987"/>
                    </a:lnTo>
                    <a:lnTo>
                      <a:pt x="469" y="18987"/>
                    </a:lnTo>
                    <a:lnTo>
                      <a:pt x="451" y="18987"/>
                    </a:lnTo>
                    <a:lnTo>
                      <a:pt x="433" y="18987"/>
                    </a:lnTo>
                    <a:lnTo>
                      <a:pt x="397" y="18987"/>
                    </a:lnTo>
                    <a:lnTo>
                      <a:pt x="379" y="18987"/>
                    </a:lnTo>
                    <a:lnTo>
                      <a:pt x="361" y="18987"/>
                    </a:lnTo>
                    <a:lnTo>
                      <a:pt x="343" y="18987"/>
                    </a:lnTo>
                    <a:lnTo>
                      <a:pt x="325" y="18987"/>
                    </a:lnTo>
                    <a:lnTo>
                      <a:pt x="307" y="18987"/>
                    </a:lnTo>
                    <a:lnTo>
                      <a:pt x="289" y="18987"/>
                    </a:lnTo>
                    <a:lnTo>
                      <a:pt x="271" y="18987"/>
                    </a:lnTo>
                    <a:lnTo>
                      <a:pt x="253" y="18987"/>
                    </a:lnTo>
                    <a:lnTo>
                      <a:pt x="235" y="18987"/>
                    </a:lnTo>
                    <a:lnTo>
                      <a:pt x="235" y="18987"/>
                    </a:lnTo>
                    <a:lnTo>
                      <a:pt x="217" y="18987"/>
                    </a:lnTo>
                    <a:lnTo>
                      <a:pt x="217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0" y="18987"/>
                    </a:lnTo>
                    <a:lnTo>
                      <a:pt x="0" y="18987"/>
                    </a:lnTo>
                    <a:lnTo>
                      <a:pt x="54" y="18662"/>
                    </a:lnTo>
                    <a:lnTo>
                      <a:pt x="54" y="18662"/>
                    </a:lnTo>
                    <a:lnTo>
                      <a:pt x="307" y="16715"/>
                    </a:lnTo>
                    <a:lnTo>
                      <a:pt x="595" y="14786"/>
                    </a:lnTo>
                    <a:lnTo>
                      <a:pt x="595" y="14786"/>
                    </a:lnTo>
                    <a:lnTo>
                      <a:pt x="866" y="13199"/>
                    </a:lnTo>
                    <a:lnTo>
                      <a:pt x="1010" y="12388"/>
                    </a:lnTo>
                    <a:lnTo>
                      <a:pt x="1172" y="11595"/>
                    </a:lnTo>
                    <a:lnTo>
                      <a:pt x="1335" y="10819"/>
                    </a:lnTo>
                    <a:lnTo>
                      <a:pt x="1533" y="10026"/>
                    </a:lnTo>
                    <a:lnTo>
                      <a:pt x="1731" y="9233"/>
                    </a:lnTo>
                    <a:lnTo>
                      <a:pt x="1948" y="8457"/>
                    </a:lnTo>
                    <a:lnTo>
                      <a:pt x="1948" y="8457"/>
                    </a:lnTo>
                    <a:lnTo>
                      <a:pt x="2561" y="6402"/>
                    </a:lnTo>
                    <a:lnTo>
                      <a:pt x="2885" y="5374"/>
                    </a:lnTo>
                    <a:lnTo>
                      <a:pt x="3210" y="4346"/>
                    </a:lnTo>
                    <a:lnTo>
                      <a:pt x="3570" y="3319"/>
                    </a:lnTo>
                    <a:lnTo>
                      <a:pt x="3931" y="2309"/>
                    </a:lnTo>
                    <a:lnTo>
                      <a:pt x="4310" y="1317"/>
                    </a:lnTo>
                    <a:lnTo>
                      <a:pt x="4724" y="307"/>
                    </a:lnTo>
                    <a:lnTo>
                      <a:pt x="4724" y="307"/>
                    </a:lnTo>
                    <a:lnTo>
                      <a:pt x="4796" y="163"/>
                    </a:lnTo>
                    <a:lnTo>
                      <a:pt x="4869" y="37"/>
                    </a:lnTo>
                    <a:lnTo>
                      <a:pt x="4869" y="37"/>
                    </a:lnTo>
                    <a:lnTo>
                      <a:pt x="4923" y="1"/>
                    </a:lnTo>
                    <a:lnTo>
                      <a:pt x="4977" y="1"/>
                    </a:lnTo>
                    <a:lnTo>
                      <a:pt x="49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583000" y="4912050"/>
                <a:ext cx="179425" cy="564825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2593" extrusionOk="0">
                    <a:moveTo>
                      <a:pt x="7140" y="19"/>
                    </a:moveTo>
                    <a:lnTo>
                      <a:pt x="7140" y="19"/>
                    </a:lnTo>
                    <a:lnTo>
                      <a:pt x="7158" y="55"/>
                    </a:lnTo>
                    <a:lnTo>
                      <a:pt x="7176" y="91"/>
                    </a:lnTo>
                    <a:lnTo>
                      <a:pt x="7158" y="181"/>
                    </a:lnTo>
                    <a:lnTo>
                      <a:pt x="7158" y="181"/>
                    </a:lnTo>
                    <a:lnTo>
                      <a:pt x="6942" y="740"/>
                    </a:lnTo>
                    <a:lnTo>
                      <a:pt x="6942" y="740"/>
                    </a:lnTo>
                    <a:lnTo>
                      <a:pt x="6023" y="3228"/>
                    </a:lnTo>
                    <a:lnTo>
                      <a:pt x="5554" y="4472"/>
                    </a:lnTo>
                    <a:lnTo>
                      <a:pt x="5121" y="5735"/>
                    </a:lnTo>
                    <a:lnTo>
                      <a:pt x="4688" y="6979"/>
                    </a:lnTo>
                    <a:lnTo>
                      <a:pt x="4292" y="8241"/>
                    </a:lnTo>
                    <a:lnTo>
                      <a:pt x="3895" y="9503"/>
                    </a:lnTo>
                    <a:lnTo>
                      <a:pt x="3552" y="10783"/>
                    </a:lnTo>
                    <a:lnTo>
                      <a:pt x="3552" y="10783"/>
                    </a:lnTo>
                    <a:lnTo>
                      <a:pt x="3300" y="11703"/>
                    </a:lnTo>
                    <a:lnTo>
                      <a:pt x="3084" y="12640"/>
                    </a:lnTo>
                    <a:lnTo>
                      <a:pt x="2885" y="13560"/>
                    </a:lnTo>
                    <a:lnTo>
                      <a:pt x="2705" y="14497"/>
                    </a:lnTo>
                    <a:lnTo>
                      <a:pt x="2525" y="15435"/>
                    </a:lnTo>
                    <a:lnTo>
                      <a:pt x="2362" y="16372"/>
                    </a:lnTo>
                    <a:lnTo>
                      <a:pt x="2074" y="18248"/>
                    </a:lnTo>
                    <a:lnTo>
                      <a:pt x="2074" y="18248"/>
                    </a:lnTo>
                    <a:lnTo>
                      <a:pt x="1894" y="19329"/>
                    </a:lnTo>
                    <a:lnTo>
                      <a:pt x="1731" y="20411"/>
                    </a:lnTo>
                    <a:lnTo>
                      <a:pt x="1605" y="21493"/>
                    </a:lnTo>
                    <a:lnTo>
                      <a:pt x="1497" y="22593"/>
                    </a:lnTo>
                    <a:lnTo>
                      <a:pt x="1317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81" y="22593"/>
                    </a:lnTo>
                    <a:lnTo>
                      <a:pt x="1281" y="22593"/>
                    </a:lnTo>
                    <a:lnTo>
                      <a:pt x="1262" y="22593"/>
                    </a:lnTo>
                    <a:lnTo>
                      <a:pt x="1262" y="22593"/>
                    </a:lnTo>
                    <a:lnTo>
                      <a:pt x="1244" y="22593"/>
                    </a:lnTo>
                    <a:lnTo>
                      <a:pt x="1226" y="22593"/>
                    </a:lnTo>
                    <a:lnTo>
                      <a:pt x="1226" y="22593"/>
                    </a:lnTo>
                    <a:lnTo>
                      <a:pt x="1208" y="22593"/>
                    </a:lnTo>
                    <a:lnTo>
                      <a:pt x="1190" y="22593"/>
                    </a:lnTo>
                    <a:lnTo>
                      <a:pt x="1172" y="22593"/>
                    </a:lnTo>
                    <a:lnTo>
                      <a:pt x="1154" y="22593"/>
                    </a:lnTo>
                    <a:lnTo>
                      <a:pt x="1136" y="22593"/>
                    </a:lnTo>
                    <a:lnTo>
                      <a:pt x="1118" y="22593"/>
                    </a:lnTo>
                    <a:lnTo>
                      <a:pt x="1100" y="22593"/>
                    </a:lnTo>
                    <a:lnTo>
                      <a:pt x="1064" y="22593"/>
                    </a:lnTo>
                    <a:lnTo>
                      <a:pt x="1046" y="22593"/>
                    </a:lnTo>
                    <a:lnTo>
                      <a:pt x="1028" y="22593"/>
                    </a:lnTo>
                    <a:lnTo>
                      <a:pt x="1010" y="22593"/>
                    </a:lnTo>
                    <a:lnTo>
                      <a:pt x="974" y="22593"/>
                    </a:lnTo>
                    <a:lnTo>
                      <a:pt x="956" y="22593"/>
                    </a:lnTo>
                    <a:lnTo>
                      <a:pt x="938" y="22593"/>
                    </a:lnTo>
                    <a:lnTo>
                      <a:pt x="902" y="22593"/>
                    </a:lnTo>
                    <a:lnTo>
                      <a:pt x="884" y="22593"/>
                    </a:lnTo>
                    <a:lnTo>
                      <a:pt x="848" y="22593"/>
                    </a:lnTo>
                    <a:lnTo>
                      <a:pt x="830" y="22593"/>
                    </a:lnTo>
                    <a:lnTo>
                      <a:pt x="812" y="22593"/>
                    </a:lnTo>
                    <a:lnTo>
                      <a:pt x="776" y="22593"/>
                    </a:lnTo>
                    <a:lnTo>
                      <a:pt x="758" y="22593"/>
                    </a:lnTo>
                    <a:lnTo>
                      <a:pt x="722" y="22593"/>
                    </a:lnTo>
                    <a:lnTo>
                      <a:pt x="704" y="22593"/>
                    </a:lnTo>
                    <a:lnTo>
                      <a:pt x="667" y="22593"/>
                    </a:lnTo>
                    <a:lnTo>
                      <a:pt x="649" y="22593"/>
                    </a:lnTo>
                    <a:lnTo>
                      <a:pt x="613" y="22593"/>
                    </a:lnTo>
                    <a:lnTo>
                      <a:pt x="595" y="22593"/>
                    </a:lnTo>
                    <a:lnTo>
                      <a:pt x="577" y="22593"/>
                    </a:lnTo>
                    <a:lnTo>
                      <a:pt x="541" y="22593"/>
                    </a:lnTo>
                    <a:lnTo>
                      <a:pt x="523" y="22593"/>
                    </a:lnTo>
                    <a:lnTo>
                      <a:pt x="505" y="22593"/>
                    </a:lnTo>
                    <a:lnTo>
                      <a:pt x="469" y="22593"/>
                    </a:lnTo>
                    <a:lnTo>
                      <a:pt x="451" y="22593"/>
                    </a:lnTo>
                    <a:lnTo>
                      <a:pt x="433" y="22593"/>
                    </a:lnTo>
                    <a:lnTo>
                      <a:pt x="415" y="22593"/>
                    </a:lnTo>
                    <a:lnTo>
                      <a:pt x="379" y="22593"/>
                    </a:lnTo>
                    <a:lnTo>
                      <a:pt x="361" y="22593"/>
                    </a:lnTo>
                    <a:lnTo>
                      <a:pt x="343" y="22593"/>
                    </a:lnTo>
                    <a:lnTo>
                      <a:pt x="325" y="22593"/>
                    </a:lnTo>
                    <a:lnTo>
                      <a:pt x="307" y="22593"/>
                    </a:lnTo>
                    <a:lnTo>
                      <a:pt x="289" y="22593"/>
                    </a:lnTo>
                    <a:lnTo>
                      <a:pt x="289" y="22593"/>
                    </a:lnTo>
                    <a:lnTo>
                      <a:pt x="271" y="22593"/>
                    </a:lnTo>
                    <a:lnTo>
                      <a:pt x="253" y="22593"/>
                    </a:lnTo>
                    <a:lnTo>
                      <a:pt x="235" y="22593"/>
                    </a:lnTo>
                    <a:lnTo>
                      <a:pt x="235" y="22593"/>
                    </a:lnTo>
                    <a:lnTo>
                      <a:pt x="217" y="22593"/>
                    </a:lnTo>
                    <a:lnTo>
                      <a:pt x="217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0" y="22593"/>
                    </a:lnTo>
                    <a:lnTo>
                      <a:pt x="0" y="22593"/>
                    </a:lnTo>
                    <a:lnTo>
                      <a:pt x="109" y="21673"/>
                    </a:lnTo>
                    <a:lnTo>
                      <a:pt x="199" y="20754"/>
                    </a:lnTo>
                    <a:lnTo>
                      <a:pt x="199" y="20754"/>
                    </a:lnTo>
                    <a:lnTo>
                      <a:pt x="379" y="19167"/>
                    </a:lnTo>
                    <a:lnTo>
                      <a:pt x="469" y="18374"/>
                    </a:lnTo>
                    <a:lnTo>
                      <a:pt x="577" y="17581"/>
                    </a:lnTo>
                    <a:lnTo>
                      <a:pt x="577" y="17581"/>
                    </a:lnTo>
                    <a:lnTo>
                      <a:pt x="722" y="16643"/>
                    </a:lnTo>
                    <a:lnTo>
                      <a:pt x="902" y="15705"/>
                    </a:lnTo>
                    <a:lnTo>
                      <a:pt x="1100" y="14768"/>
                    </a:lnTo>
                    <a:lnTo>
                      <a:pt x="1317" y="13848"/>
                    </a:lnTo>
                    <a:lnTo>
                      <a:pt x="1569" y="12929"/>
                    </a:lnTo>
                    <a:lnTo>
                      <a:pt x="1839" y="12009"/>
                    </a:lnTo>
                    <a:lnTo>
                      <a:pt x="2128" y="11108"/>
                    </a:lnTo>
                    <a:lnTo>
                      <a:pt x="2434" y="10206"/>
                    </a:lnTo>
                    <a:lnTo>
                      <a:pt x="2434" y="10206"/>
                    </a:lnTo>
                    <a:lnTo>
                      <a:pt x="2939" y="8836"/>
                    </a:lnTo>
                    <a:lnTo>
                      <a:pt x="3462" y="7483"/>
                    </a:lnTo>
                    <a:lnTo>
                      <a:pt x="4021" y="6149"/>
                    </a:lnTo>
                    <a:lnTo>
                      <a:pt x="4616" y="4815"/>
                    </a:lnTo>
                    <a:lnTo>
                      <a:pt x="4616" y="4815"/>
                    </a:lnTo>
                    <a:lnTo>
                      <a:pt x="5193" y="3607"/>
                    </a:lnTo>
                    <a:lnTo>
                      <a:pt x="5770" y="2399"/>
                    </a:lnTo>
                    <a:lnTo>
                      <a:pt x="6383" y="1191"/>
                    </a:lnTo>
                    <a:lnTo>
                      <a:pt x="7014" y="19"/>
                    </a:lnTo>
                    <a:lnTo>
                      <a:pt x="7014" y="19"/>
                    </a:lnTo>
                    <a:lnTo>
                      <a:pt x="7032" y="1"/>
                    </a:lnTo>
                    <a:lnTo>
                      <a:pt x="7068" y="1"/>
                    </a:lnTo>
                    <a:lnTo>
                      <a:pt x="7104" y="1"/>
                    </a:lnTo>
                    <a:lnTo>
                      <a:pt x="7140" y="19"/>
                    </a:lnTo>
                    <a:lnTo>
                      <a:pt x="7140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423425" y="4779525"/>
                <a:ext cx="185300" cy="69735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27894" extrusionOk="0">
                    <a:moveTo>
                      <a:pt x="7249" y="19"/>
                    </a:moveTo>
                    <a:lnTo>
                      <a:pt x="7249" y="19"/>
                    </a:lnTo>
                    <a:lnTo>
                      <a:pt x="7285" y="1"/>
                    </a:lnTo>
                    <a:lnTo>
                      <a:pt x="7357" y="1"/>
                    </a:lnTo>
                    <a:lnTo>
                      <a:pt x="7393" y="37"/>
                    </a:lnTo>
                    <a:lnTo>
                      <a:pt x="7393" y="55"/>
                    </a:lnTo>
                    <a:lnTo>
                      <a:pt x="7411" y="91"/>
                    </a:lnTo>
                    <a:lnTo>
                      <a:pt x="7411" y="91"/>
                    </a:lnTo>
                    <a:lnTo>
                      <a:pt x="6798" y="1840"/>
                    </a:lnTo>
                    <a:lnTo>
                      <a:pt x="6185" y="3589"/>
                    </a:lnTo>
                    <a:lnTo>
                      <a:pt x="6185" y="3589"/>
                    </a:lnTo>
                    <a:lnTo>
                      <a:pt x="5879" y="4436"/>
                    </a:lnTo>
                    <a:lnTo>
                      <a:pt x="5608" y="5284"/>
                    </a:lnTo>
                    <a:lnTo>
                      <a:pt x="5338" y="6149"/>
                    </a:lnTo>
                    <a:lnTo>
                      <a:pt x="5085" y="7015"/>
                    </a:lnTo>
                    <a:lnTo>
                      <a:pt x="4598" y="8746"/>
                    </a:lnTo>
                    <a:lnTo>
                      <a:pt x="4148" y="10477"/>
                    </a:lnTo>
                    <a:lnTo>
                      <a:pt x="4148" y="10477"/>
                    </a:lnTo>
                    <a:lnTo>
                      <a:pt x="3895" y="11540"/>
                    </a:lnTo>
                    <a:lnTo>
                      <a:pt x="3661" y="12604"/>
                    </a:lnTo>
                    <a:lnTo>
                      <a:pt x="3444" y="13686"/>
                    </a:lnTo>
                    <a:lnTo>
                      <a:pt x="3228" y="14750"/>
                    </a:lnTo>
                    <a:lnTo>
                      <a:pt x="3030" y="15832"/>
                    </a:lnTo>
                    <a:lnTo>
                      <a:pt x="2831" y="16895"/>
                    </a:lnTo>
                    <a:lnTo>
                      <a:pt x="2669" y="17977"/>
                    </a:lnTo>
                    <a:lnTo>
                      <a:pt x="2507" y="19059"/>
                    </a:lnTo>
                    <a:lnTo>
                      <a:pt x="2507" y="19059"/>
                    </a:lnTo>
                    <a:lnTo>
                      <a:pt x="2363" y="20159"/>
                    </a:lnTo>
                    <a:lnTo>
                      <a:pt x="2218" y="21259"/>
                    </a:lnTo>
                    <a:lnTo>
                      <a:pt x="2110" y="22359"/>
                    </a:lnTo>
                    <a:lnTo>
                      <a:pt x="2002" y="23459"/>
                    </a:lnTo>
                    <a:lnTo>
                      <a:pt x="1786" y="25676"/>
                    </a:lnTo>
                    <a:lnTo>
                      <a:pt x="1587" y="27876"/>
                    </a:lnTo>
                    <a:lnTo>
                      <a:pt x="1587" y="27894"/>
                    </a:lnTo>
                    <a:lnTo>
                      <a:pt x="1389" y="27894"/>
                    </a:lnTo>
                    <a:lnTo>
                      <a:pt x="1389" y="27876"/>
                    </a:lnTo>
                    <a:lnTo>
                      <a:pt x="181" y="27876"/>
                    </a:lnTo>
                    <a:lnTo>
                      <a:pt x="181" y="27894"/>
                    </a:lnTo>
                    <a:lnTo>
                      <a:pt x="1" y="27894"/>
                    </a:lnTo>
                    <a:lnTo>
                      <a:pt x="1" y="27876"/>
                    </a:lnTo>
                    <a:lnTo>
                      <a:pt x="1" y="27876"/>
                    </a:lnTo>
                    <a:lnTo>
                      <a:pt x="1" y="27822"/>
                    </a:lnTo>
                    <a:lnTo>
                      <a:pt x="1" y="27822"/>
                    </a:lnTo>
                    <a:lnTo>
                      <a:pt x="37" y="26884"/>
                    </a:lnTo>
                    <a:lnTo>
                      <a:pt x="109" y="25965"/>
                    </a:lnTo>
                    <a:lnTo>
                      <a:pt x="109" y="25965"/>
                    </a:lnTo>
                    <a:lnTo>
                      <a:pt x="163" y="25388"/>
                    </a:lnTo>
                    <a:lnTo>
                      <a:pt x="217" y="24811"/>
                    </a:lnTo>
                    <a:lnTo>
                      <a:pt x="379" y="23675"/>
                    </a:lnTo>
                    <a:lnTo>
                      <a:pt x="560" y="22539"/>
                    </a:lnTo>
                    <a:lnTo>
                      <a:pt x="776" y="21385"/>
                    </a:lnTo>
                    <a:lnTo>
                      <a:pt x="776" y="21385"/>
                    </a:lnTo>
                    <a:lnTo>
                      <a:pt x="1533" y="17400"/>
                    </a:lnTo>
                    <a:lnTo>
                      <a:pt x="1732" y="16409"/>
                    </a:lnTo>
                    <a:lnTo>
                      <a:pt x="1930" y="15417"/>
                    </a:lnTo>
                    <a:lnTo>
                      <a:pt x="2164" y="14425"/>
                    </a:lnTo>
                    <a:lnTo>
                      <a:pt x="2399" y="13434"/>
                    </a:lnTo>
                    <a:lnTo>
                      <a:pt x="2399" y="13434"/>
                    </a:lnTo>
                    <a:lnTo>
                      <a:pt x="2741" y="12135"/>
                    </a:lnTo>
                    <a:lnTo>
                      <a:pt x="3120" y="10855"/>
                    </a:lnTo>
                    <a:lnTo>
                      <a:pt x="3517" y="9557"/>
                    </a:lnTo>
                    <a:lnTo>
                      <a:pt x="3931" y="8295"/>
                    </a:lnTo>
                    <a:lnTo>
                      <a:pt x="4364" y="7015"/>
                    </a:lnTo>
                    <a:lnTo>
                      <a:pt x="4815" y="5753"/>
                    </a:lnTo>
                    <a:lnTo>
                      <a:pt x="5302" y="4509"/>
                    </a:lnTo>
                    <a:lnTo>
                      <a:pt x="5806" y="3264"/>
                    </a:lnTo>
                    <a:lnTo>
                      <a:pt x="5806" y="3264"/>
                    </a:lnTo>
                    <a:lnTo>
                      <a:pt x="6347" y="2020"/>
                    </a:lnTo>
                    <a:lnTo>
                      <a:pt x="6888" y="776"/>
                    </a:lnTo>
                    <a:lnTo>
                      <a:pt x="6888" y="776"/>
                    </a:lnTo>
                    <a:lnTo>
                      <a:pt x="7050" y="398"/>
                    </a:lnTo>
                    <a:lnTo>
                      <a:pt x="7141" y="199"/>
                    </a:lnTo>
                    <a:lnTo>
                      <a:pt x="7249" y="19"/>
                    </a:lnTo>
                    <a:lnTo>
                      <a:pt x="7249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5015975" y="5231650"/>
                <a:ext cx="147425" cy="245225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4774375" y="5019350"/>
                <a:ext cx="124425" cy="45752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4871750" y="5186575"/>
                <a:ext cx="214125" cy="290300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2474600" y="5265900"/>
                <a:ext cx="109100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8439" extrusionOk="0">
                    <a:moveTo>
                      <a:pt x="4256" y="1"/>
                    </a:moveTo>
                    <a:lnTo>
                      <a:pt x="4256" y="1"/>
                    </a:lnTo>
                    <a:lnTo>
                      <a:pt x="4328" y="19"/>
                    </a:lnTo>
                    <a:lnTo>
                      <a:pt x="4364" y="73"/>
                    </a:lnTo>
                    <a:lnTo>
                      <a:pt x="4364" y="127"/>
                    </a:lnTo>
                    <a:lnTo>
                      <a:pt x="4346" y="199"/>
                    </a:lnTo>
                    <a:lnTo>
                      <a:pt x="4292" y="343"/>
                    </a:lnTo>
                    <a:lnTo>
                      <a:pt x="4238" y="470"/>
                    </a:lnTo>
                    <a:lnTo>
                      <a:pt x="4238" y="470"/>
                    </a:lnTo>
                    <a:lnTo>
                      <a:pt x="3859" y="1353"/>
                    </a:lnTo>
                    <a:lnTo>
                      <a:pt x="3859" y="1353"/>
                    </a:lnTo>
                    <a:lnTo>
                      <a:pt x="3480" y="2218"/>
                    </a:lnTo>
                    <a:lnTo>
                      <a:pt x="3138" y="3084"/>
                    </a:lnTo>
                    <a:lnTo>
                      <a:pt x="2795" y="3967"/>
                    </a:lnTo>
                    <a:lnTo>
                      <a:pt x="2489" y="4851"/>
                    </a:lnTo>
                    <a:lnTo>
                      <a:pt x="1876" y="6618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81" y="8421"/>
                    </a:lnTo>
                    <a:lnTo>
                      <a:pt x="1281" y="8439"/>
                    </a:lnTo>
                    <a:lnTo>
                      <a:pt x="1082" y="8439"/>
                    </a:lnTo>
                    <a:lnTo>
                      <a:pt x="1082" y="8421"/>
                    </a:lnTo>
                    <a:lnTo>
                      <a:pt x="199" y="8421"/>
                    </a:lnTo>
                    <a:lnTo>
                      <a:pt x="199" y="8439"/>
                    </a:lnTo>
                    <a:lnTo>
                      <a:pt x="0" y="8439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451" y="7267"/>
                    </a:lnTo>
                    <a:lnTo>
                      <a:pt x="920" y="6113"/>
                    </a:lnTo>
                    <a:lnTo>
                      <a:pt x="920" y="6113"/>
                    </a:lnTo>
                    <a:lnTo>
                      <a:pt x="1172" y="5518"/>
                    </a:lnTo>
                    <a:lnTo>
                      <a:pt x="1425" y="4941"/>
                    </a:lnTo>
                    <a:lnTo>
                      <a:pt x="1713" y="4382"/>
                    </a:lnTo>
                    <a:lnTo>
                      <a:pt x="2002" y="3805"/>
                    </a:lnTo>
                    <a:lnTo>
                      <a:pt x="2597" y="2687"/>
                    </a:lnTo>
                    <a:lnTo>
                      <a:pt x="3228" y="1569"/>
                    </a:lnTo>
                    <a:lnTo>
                      <a:pt x="3228" y="1569"/>
                    </a:lnTo>
                    <a:lnTo>
                      <a:pt x="3859" y="506"/>
                    </a:lnTo>
                    <a:lnTo>
                      <a:pt x="3859" y="506"/>
                    </a:lnTo>
                    <a:lnTo>
                      <a:pt x="4003" y="289"/>
                    </a:lnTo>
                    <a:lnTo>
                      <a:pt x="4147" y="73"/>
                    </a:lnTo>
                    <a:lnTo>
                      <a:pt x="4147" y="73"/>
                    </a:lnTo>
                    <a:lnTo>
                      <a:pt x="4202" y="19"/>
                    </a:lnTo>
                    <a:lnTo>
                      <a:pt x="4256" y="1"/>
                    </a:lnTo>
                    <a:lnTo>
                      <a:pt x="42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2771650" y="5092825"/>
                <a:ext cx="215500" cy="384050"/>
              </a:xfrm>
              <a:custGeom>
                <a:avLst/>
                <a:gdLst/>
                <a:ahLst/>
                <a:cxnLst/>
                <a:rect l="l" t="t" r="r" b="b"/>
                <a:pathLst>
                  <a:path w="8620" h="15362" extrusionOk="0">
                    <a:moveTo>
                      <a:pt x="8547" y="0"/>
                    </a:moveTo>
                    <a:lnTo>
                      <a:pt x="8547" y="0"/>
                    </a:lnTo>
                    <a:lnTo>
                      <a:pt x="8583" y="18"/>
                    </a:lnTo>
                    <a:lnTo>
                      <a:pt x="8601" y="54"/>
                    </a:lnTo>
                    <a:lnTo>
                      <a:pt x="8619" y="90"/>
                    </a:lnTo>
                    <a:lnTo>
                      <a:pt x="8601" y="126"/>
                    </a:lnTo>
                    <a:lnTo>
                      <a:pt x="8601" y="126"/>
                    </a:lnTo>
                    <a:lnTo>
                      <a:pt x="8096" y="992"/>
                    </a:lnTo>
                    <a:lnTo>
                      <a:pt x="8096" y="992"/>
                    </a:lnTo>
                    <a:lnTo>
                      <a:pt x="7465" y="2164"/>
                    </a:lnTo>
                    <a:lnTo>
                      <a:pt x="6834" y="3336"/>
                    </a:lnTo>
                    <a:lnTo>
                      <a:pt x="6221" y="4508"/>
                    </a:lnTo>
                    <a:lnTo>
                      <a:pt x="5626" y="5698"/>
                    </a:lnTo>
                    <a:lnTo>
                      <a:pt x="5626" y="5698"/>
                    </a:lnTo>
                    <a:lnTo>
                      <a:pt x="5247" y="6473"/>
                    </a:lnTo>
                    <a:lnTo>
                      <a:pt x="4869" y="7248"/>
                    </a:lnTo>
                    <a:lnTo>
                      <a:pt x="4526" y="8042"/>
                    </a:lnTo>
                    <a:lnTo>
                      <a:pt x="4184" y="8835"/>
                    </a:lnTo>
                    <a:lnTo>
                      <a:pt x="3859" y="9646"/>
                    </a:lnTo>
                    <a:lnTo>
                      <a:pt x="3552" y="10458"/>
                    </a:lnTo>
                    <a:lnTo>
                      <a:pt x="3246" y="11269"/>
                    </a:lnTo>
                    <a:lnTo>
                      <a:pt x="2976" y="12080"/>
                    </a:lnTo>
                    <a:lnTo>
                      <a:pt x="2976" y="12080"/>
                    </a:lnTo>
                    <a:lnTo>
                      <a:pt x="2525" y="13541"/>
                    </a:lnTo>
                    <a:lnTo>
                      <a:pt x="2326" y="14280"/>
                    </a:lnTo>
                    <a:lnTo>
                      <a:pt x="2128" y="15001"/>
                    </a:lnTo>
                    <a:lnTo>
                      <a:pt x="2128" y="15001"/>
                    </a:lnTo>
                    <a:lnTo>
                      <a:pt x="2038" y="15362"/>
                    </a:lnTo>
                    <a:lnTo>
                      <a:pt x="1840" y="15362"/>
                    </a:lnTo>
                    <a:lnTo>
                      <a:pt x="1840" y="15362"/>
                    </a:lnTo>
                    <a:lnTo>
                      <a:pt x="1840" y="15362"/>
                    </a:lnTo>
                    <a:lnTo>
                      <a:pt x="1822" y="15362"/>
                    </a:lnTo>
                    <a:lnTo>
                      <a:pt x="1822" y="15362"/>
                    </a:lnTo>
                    <a:lnTo>
                      <a:pt x="1804" y="15362"/>
                    </a:lnTo>
                    <a:lnTo>
                      <a:pt x="1804" y="15362"/>
                    </a:lnTo>
                    <a:lnTo>
                      <a:pt x="1786" y="15362"/>
                    </a:lnTo>
                    <a:lnTo>
                      <a:pt x="1767" y="15362"/>
                    </a:lnTo>
                    <a:lnTo>
                      <a:pt x="1749" y="15362"/>
                    </a:lnTo>
                    <a:lnTo>
                      <a:pt x="1731" y="15362"/>
                    </a:lnTo>
                    <a:lnTo>
                      <a:pt x="1713" y="15362"/>
                    </a:lnTo>
                    <a:lnTo>
                      <a:pt x="1695" y="15362"/>
                    </a:lnTo>
                    <a:lnTo>
                      <a:pt x="1659" y="15362"/>
                    </a:lnTo>
                    <a:lnTo>
                      <a:pt x="1641" y="15362"/>
                    </a:lnTo>
                    <a:lnTo>
                      <a:pt x="1605" y="15362"/>
                    </a:lnTo>
                    <a:lnTo>
                      <a:pt x="1587" y="15362"/>
                    </a:lnTo>
                    <a:lnTo>
                      <a:pt x="1551" y="15362"/>
                    </a:lnTo>
                    <a:lnTo>
                      <a:pt x="1533" y="15362"/>
                    </a:lnTo>
                    <a:lnTo>
                      <a:pt x="1497" y="15362"/>
                    </a:lnTo>
                    <a:lnTo>
                      <a:pt x="1461" y="15362"/>
                    </a:lnTo>
                    <a:lnTo>
                      <a:pt x="1425" y="15362"/>
                    </a:lnTo>
                    <a:lnTo>
                      <a:pt x="1389" y="15362"/>
                    </a:lnTo>
                    <a:lnTo>
                      <a:pt x="1353" y="15362"/>
                    </a:lnTo>
                    <a:lnTo>
                      <a:pt x="1317" y="15362"/>
                    </a:lnTo>
                    <a:lnTo>
                      <a:pt x="1281" y="15362"/>
                    </a:lnTo>
                    <a:lnTo>
                      <a:pt x="1245" y="15362"/>
                    </a:lnTo>
                    <a:lnTo>
                      <a:pt x="1209" y="15362"/>
                    </a:lnTo>
                    <a:lnTo>
                      <a:pt x="1172" y="15362"/>
                    </a:lnTo>
                    <a:lnTo>
                      <a:pt x="1136" y="15362"/>
                    </a:lnTo>
                    <a:lnTo>
                      <a:pt x="1100" y="15362"/>
                    </a:lnTo>
                    <a:lnTo>
                      <a:pt x="1064" y="15362"/>
                    </a:lnTo>
                    <a:lnTo>
                      <a:pt x="1028" y="15362"/>
                    </a:lnTo>
                    <a:lnTo>
                      <a:pt x="992" y="15362"/>
                    </a:lnTo>
                    <a:lnTo>
                      <a:pt x="956" y="15362"/>
                    </a:lnTo>
                    <a:lnTo>
                      <a:pt x="902" y="15362"/>
                    </a:lnTo>
                    <a:lnTo>
                      <a:pt x="866" y="15362"/>
                    </a:lnTo>
                    <a:lnTo>
                      <a:pt x="830" y="15362"/>
                    </a:lnTo>
                    <a:lnTo>
                      <a:pt x="794" y="15362"/>
                    </a:lnTo>
                    <a:lnTo>
                      <a:pt x="758" y="15362"/>
                    </a:lnTo>
                    <a:lnTo>
                      <a:pt x="722" y="15362"/>
                    </a:lnTo>
                    <a:lnTo>
                      <a:pt x="686" y="15362"/>
                    </a:lnTo>
                    <a:lnTo>
                      <a:pt x="650" y="15362"/>
                    </a:lnTo>
                    <a:lnTo>
                      <a:pt x="614" y="15362"/>
                    </a:lnTo>
                    <a:lnTo>
                      <a:pt x="595" y="15362"/>
                    </a:lnTo>
                    <a:lnTo>
                      <a:pt x="559" y="15362"/>
                    </a:lnTo>
                    <a:lnTo>
                      <a:pt x="523" y="15362"/>
                    </a:lnTo>
                    <a:lnTo>
                      <a:pt x="487" y="15362"/>
                    </a:lnTo>
                    <a:lnTo>
                      <a:pt x="469" y="15362"/>
                    </a:lnTo>
                    <a:lnTo>
                      <a:pt x="433" y="15362"/>
                    </a:lnTo>
                    <a:lnTo>
                      <a:pt x="415" y="15362"/>
                    </a:lnTo>
                    <a:lnTo>
                      <a:pt x="379" y="15362"/>
                    </a:lnTo>
                    <a:lnTo>
                      <a:pt x="361" y="15362"/>
                    </a:lnTo>
                    <a:lnTo>
                      <a:pt x="343" y="15362"/>
                    </a:lnTo>
                    <a:lnTo>
                      <a:pt x="307" y="15362"/>
                    </a:lnTo>
                    <a:lnTo>
                      <a:pt x="289" y="15362"/>
                    </a:lnTo>
                    <a:lnTo>
                      <a:pt x="271" y="15362"/>
                    </a:lnTo>
                    <a:lnTo>
                      <a:pt x="271" y="15362"/>
                    </a:lnTo>
                    <a:lnTo>
                      <a:pt x="253" y="15362"/>
                    </a:lnTo>
                    <a:lnTo>
                      <a:pt x="235" y="15362"/>
                    </a:lnTo>
                    <a:lnTo>
                      <a:pt x="235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0" y="15362"/>
                    </a:lnTo>
                    <a:lnTo>
                      <a:pt x="0" y="15362"/>
                    </a:lnTo>
                    <a:lnTo>
                      <a:pt x="289" y="14497"/>
                    </a:lnTo>
                    <a:lnTo>
                      <a:pt x="614" y="13667"/>
                    </a:lnTo>
                    <a:lnTo>
                      <a:pt x="938" y="12838"/>
                    </a:lnTo>
                    <a:lnTo>
                      <a:pt x="1299" y="12008"/>
                    </a:lnTo>
                    <a:lnTo>
                      <a:pt x="1299" y="12008"/>
                    </a:lnTo>
                    <a:lnTo>
                      <a:pt x="1605" y="11287"/>
                    </a:lnTo>
                    <a:lnTo>
                      <a:pt x="1948" y="10566"/>
                    </a:lnTo>
                    <a:lnTo>
                      <a:pt x="2290" y="9845"/>
                    </a:lnTo>
                    <a:lnTo>
                      <a:pt x="2651" y="9141"/>
                    </a:lnTo>
                    <a:lnTo>
                      <a:pt x="3012" y="8438"/>
                    </a:lnTo>
                    <a:lnTo>
                      <a:pt x="3408" y="7735"/>
                    </a:lnTo>
                    <a:lnTo>
                      <a:pt x="3805" y="7050"/>
                    </a:lnTo>
                    <a:lnTo>
                      <a:pt x="4202" y="6365"/>
                    </a:lnTo>
                    <a:lnTo>
                      <a:pt x="5049" y="5031"/>
                    </a:lnTo>
                    <a:lnTo>
                      <a:pt x="5914" y="3696"/>
                    </a:lnTo>
                    <a:lnTo>
                      <a:pt x="6798" y="2380"/>
                    </a:lnTo>
                    <a:lnTo>
                      <a:pt x="7699" y="1064"/>
                    </a:lnTo>
                    <a:lnTo>
                      <a:pt x="7699" y="1064"/>
                    </a:lnTo>
                    <a:lnTo>
                      <a:pt x="8078" y="541"/>
                    </a:lnTo>
                    <a:lnTo>
                      <a:pt x="8439" y="18"/>
                    </a:lnTo>
                    <a:lnTo>
                      <a:pt x="8439" y="18"/>
                    </a:lnTo>
                    <a:lnTo>
                      <a:pt x="8493" y="0"/>
                    </a:lnTo>
                    <a:lnTo>
                      <a:pt x="8547" y="0"/>
                    </a:lnTo>
                    <a:lnTo>
                      <a:pt x="8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530700" y="5110400"/>
                <a:ext cx="119475" cy="36647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4659" extrusionOk="0">
                    <a:moveTo>
                      <a:pt x="4779" y="54"/>
                    </a:moveTo>
                    <a:lnTo>
                      <a:pt x="4779" y="54"/>
                    </a:lnTo>
                    <a:lnTo>
                      <a:pt x="4779" y="108"/>
                    </a:lnTo>
                    <a:lnTo>
                      <a:pt x="4779" y="144"/>
                    </a:lnTo>
                    <a:lnTo>
                      <a:pt x="4779" y="144"/>
                    </a:lnTo>
                    <a:lnTo>
                      <a:pt x="4707" y="361"/>
                    </a:lnTo>
                    <a:lnTo>
                      <a:pt x="4635" y="559"/>
                    </a:lnTo>
                    <a:lnTo>
                      <a:pt x="4635" y="559"/>
                    </a:lnTo>
                    <a:lnTo>
                      <a:pt x="4130" y="1984"/>
                    </a:lnTo>
                    <a:lnTo>
                      <a:pt x="4130" y="1984"/>
                    </a:lnTo>
                    <a:lnTo>
                      <a:pt x="3715" y="3192"/>
                    </a:lnTo>
                    <a:lnTo>
                      <a:pt x="3282" y="4382"/>
                    </a:lnTo>
                    <a:lnTo>
                      <a:pt x="2868" y="5590"/>
                    </a:lnTo>
                    <a:lnTo>
                      <a:pt x="2669" y="6203"/>
                    </a:lnTo>
                    <a:lnTo>
                      <a:pt x="2489" y="6816"/>
                    </a:lnTo>
                    <a:lnTo>
                      <a:pt x="2489" y="6816"/>
                    </a:lnTo>
                    <a:lnTo>
                      <a:pt x="2237" y="7771"/>
                    </a:lnTo>
                    <a:lnTo>
                      <a:pt x="2002" y="8745"/>
                    </a:lnTo>
                    <a:lnTo>
                      <a:pt x="1786" y="9719"/>
                    </a:lnTo>
                    <a:lnTo>
                      <a:pt x="1569" y="10710"/>
                    </a:lnTo>
                    <a:lnTo>
                      <a:pt x="1389" y="11684"/>
                    </a:lnTo>
                    <a:lnTo>
                      <a:pt x="1227" y="12676"/>
                    </a:lnTo>
                    <a:lnTo>
                      <a:pt x="1083" y="13667"/>
                    </a:lnTo>
                    <a:lnTo>
                      <a:pt x="956" y="14641"/>
                    </a:lnTo>
                    <a:lnTo>
                      <a:pt x="956" y="14659"/>
                    </a:lnTo>
                    <a:lnTo>
                      <a:pt x="758" y="14659"/>
                    </a:lnTo>
                    <a:lnTo>
                      <a:pt x="758" y="14641"/>
                    </a:lnTo>
                    <a:lnTo>
                      <a:pt x="199" y="14641"/>
                    </a:lnTo>
                    <a:lnTo>
                      <a:pt x="199" y="14659"/>
                    </a:lnTo>
                    <a:lnTo>
                      <a:pt x="1" y="14659"/>
                    </a:lnTo>
                    <a:lnTo>
                      <a:pt x="1" y="14641"/>
                    </a:lnTo>
                    <a:lnTo>
                      <a:pt x="1" y="14641"/>
                    </a:lnTo>
                    <a:lnTo>
                      <a:pt x="91" y="13848"/>
                    </a:lnTo>
                    <a:lnTo>
                      <a:pt x="91" y="13848"/>
                    </a:lnTo>
                    <a:lnTo>
                      <a:pt x="235" y="12838"/>
                    </a:lnTo>
                    <a:lnTo>
                      <a:pt x="416" y="11846"/>
                    </a:lnTo>
                    <a:lnTo>
                      <a:pt x="614" y="10837"/>
                    </a:lnTo>
                    <a:lnTo>
                      <a:pt x="848" y="9863"/>
                    </a:lnTo>
                    <a:lnTo>
                      <a:pt x="848" y="9863"/>
                    </a:lnTo>
                    <a:lnTo>
                      <a:pt x="1029" y="9106"/>
                    </a:lnTo>
                    <a:lnTo>
                      <a:pt x="1245" y="8348"/>
                    </a:lnTo>
                    <a:lnTo>
                      <a:pt x="1479" y="7609"/>
                    </a:lnTo>
                    <a:lnTo>
                      <a:pt x="1714" y="6870"/>
                    </a:lnTo>
                    <a:lnTo>
                      <a:pt x="1984" y="6131"/>
                    </a:lnTo>
                    <a:lnTo>
                      <a:pt x="2255" y="5391"/>
                    </a:lnTo>
                    <a:lnTo>
                      <a:pt x="2814" y="3949"/>
                    </a:lnTo>
                    <a:lnTo>
                      <a:pt x="2814" y="3949"/>
                    </a:lnTo>
                    <a:lnTo>
                      <a:pt x="3102" y="3210"/>
                    </a:lnTo>
                    <a:lnTo>
                      <a:pt x="3391" y="2488"/>
                    </a:lnTo>
                    <a:lnTo>
                      <a:pt x="3715" y="1785"/>
                    </a:lnTo>
                    <a:lnTo>
                      <a:pt x="4058" y="1082"/>
                    </a:lnTo>
                    <a:lnTo>
                      <a:pt x="4058" y="1082"/>
                    </a:lnTo>
                    <a:lnTo>
                      <a:pt x="4274" y="631"/>
                    </a:lnTo>
                    <a:lnTo>
                      <a:pt x="4508" y="181"/>
                    </a:lnTo>
                    <a:lnTo>
                      <a:pt x="4508" y="181"/>
                    </a:lnTo>
                    <a:lnTo>
                      <a:pt x="4581" y="72"/>
                    </a:lnTo>
                    <a:lnTo>
                      <a:pt x="4617" y="36"/>
                    </a:lnTo>
                    <a:lnTo>
                      <a:pt x="4671" y="0"/>
                    </a:lnTo>
                    <a:lnTo>
                      <a:pt x="4671" y="0"/>
                    </a:lnTo>
                    <a:lnTo>
                      <a:pt x="4725" y="18"/>
                    </a:lnTo>
                    <a:lnTo>
                      <a:pt x="4779" y="54"/>
                    </a:lnTo>
                    <a:lnTo>
                      <a:pt x="4779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1688475" y="5160875"/>
                <a:ext cx="137500" cy="31600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12640" extrusionOk="0">
                    <a:moveTo>
                      <a:pt x="5464" y="37"/>
                    </a:moveTo>
                    <a:lnTo>
                      <a:pt x="5464" y="37"/>
                    </a:lnTo>
                    <a:lnTo>
                      <a:pt x="5500" y="73"/>
                    </a:lnTo>
                    <a:lnTo>
                      <a:pt x="5500" y="127"/>
                    </a:lnTo>
                    <a:lnTo>
                      <a:pt x="5446" y="271"/>
                    </a:lnTo>
                    <a:lnTo>
                      <a:pt x="5355" y="433"/>
                    </a:lnTo>
                    <a:lnTo>
                      <a:pt x="5319" y="542"/>
                    </a:lnTo>
                    <a:lnTo>
                      <a:pt x="5319" y="542"/>
                    </a:lnTo>
                    <a:lnTo>
                      <a:pt x="4779" y="1786"/>
                    </a:lnTo>
                    <a:lnTo>
                      <a:pt x="4779" y="1786"/>
                    </a:lnTo>
                    <a:lnTo>
                      <a:pt x="4292" y="2940"/>
                    </a:lnTo>
                    <a:lnTo>
                      <a:pt x="3841" y="4112"/>
                    </a:lnTo>
                    <a:lnTo>
                      <a:pt x="3426" y="5302"/>
                    </a:lnTo>
                    <a:lnTo>
                      <a:pt x="3030" y="6510"/>
                    </a:lnTo>
                    <a:lnTo>
                      <a:pt x="2669" y="7718"/>
                    </a:lnTo>
                    <a:lnTo>
                      <a:pt x="2344" y="8926"/>
                    </a:lnTo>
                    <a:lnTo>
                      <a:pt x="2020" y="10152"/>
                    </a:lnTo>
                    <a:lnTo>
                      <a:pt x="1731" y="11378"/>
                    </a:lnTo>
                    <a:lnTo>
                      <a:pt x="1731" y="11378"/>
                    </a:lnTo>
                    <a:lnTo>
                      <a:pt x="1587" y="12009"/>
                    </a:lnTo>
                    <a:lnTo>
                      <a:pt x="1461" y="12622"/>
                    </a:lnTo>
                    <a:lnTo>
                      <a:pt x="1461" y="12640"/>
                    </a:lnTo>
                    <a:lnTo>
                      <a:pt x="1263" y="12640"/>
                    </a:lnTo>
                    <a:lnTo>
                      <a:pt x="1263" y="12622"/>
                    </a:lnTo>
                    <a:lnTo>
                      <a:pt x="199" y="12622"/>
                    </a:lnTo>
                    <a:lnTo>
                      <a:pt x="199" y="12640"/>
                    </a:lnTo>
                    <a:lnTo>
                      <a:pt x="0" y="12640"/>
                    </a:lnTo>
                    <a:lnTo>
                      <a:pt x="0" y="12622"/>
                    </a:lnTo>
                    <a:lnTo>
                      <a:pt x="0" y="12622"/>
                    </a:lnTo>
                    <a:lnTo>
                      <a:pt x="217" y="11811"/>
                    </a:lnTo>
                    <a:lnTo>
                      <a:pt x="217" y="11811"/>
                    </a:lnTo>
                    <a:lnTo>
                      <a:pt x="397" y="11125"/>
                    </a:lnTo>
                    <a:lnTo>
                      <a:pt x="613" y="10422"/>
                    </a:lnTo>
                    <a:lnTo>
                      <a:pt x="830" y="9737"/>
                    </a:lnTo>
                    <a:lnTo>
                      <a:pt x="1082" y="9052"/>
                    </a:lnTo>
                    <a:lnTo>
                      <a:pt x="1335" y="8367"/>
                    </a:lnTo>
                    <a:lnTo>
                      <a:pt x="1587" y="7700"/>
                    </a:lnTo>
                    <a:lnTo>
                      <a:pt x="1876" y="7033"/>
                    </a:lnTo>
                    <a:lnTo>
                      <a:pt x="2164" y="6365"/>
                    </a:lnTo>
                    <a:lnTo>
                      <a:pt x="2759" y="5049"/>
                    </a:lnTo>
                    <a:lnTo>
                      <a:pt x="3408" y="3751"/>
                    </a:lnTo>
                    <a:lnTo>
                      <a:pt x="4057" y="2453"/>
                    </a:lnTo>
                    <a:lnTo>
                      <a:pt x="4724" y="1173"/>
                    </a:lnTo>
                    <a:lnTo>
                      <a:pt x="4724" y="1173"/>
                    </a:lnTo>
                    <a:lnTo>
                      <a:pt x="5013" y="596"/>
                    </a:lnTo>
                    <a:lnTo>
                      <a:pt x="5175" y="325"/>
                    </a:lnTo>
                    <a:lnTo>
                      <a:pt x="5337" y="55"/>
                    </a:lnTo>
                    <a:lnTo>
                      <a:pt x="5337" y="55"/>
                    </a:lnTo>
                    <a:lnTo>
                      <a:pt x="5355" y="19"/>
                    </a:lnTo>
                    <a:lnTo>
                      <a:pt x="5392" y="1"/>
                    </a:lnTo>
                    <a:lnTo>
                      <a:pt x="5446" y="19"/>
                    </a:lnTo>
                    <a:lnTo>
                      <a:pt x="5464" y="37"/>
                    </a:lnTo>
                    <a:lnTo>
                      <a:pt x="5464" y="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901025" y="5202350"/>
                <a:ext cx="156425" cy="274525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0981" extrusionOk="0">
                    <a:moveTo>
                      <a:pt x="6113" y="18"/>
                    </a:moveTo>
                    <a:lnTo>
                      <a:pt x="6113" y="18"/>
                    </a:lnTo>
                    <a:lnTo>
                      <a:pt x="6131" y="18"/>
                    </a:lnTo>
                    <a:lnTo>
                      <a:pt x="6167" y="0"/>
                    </a:lnTo>
                    <a:lnTo>
                      <a:pt x="6221" y="18"/>
                    </a:lnTo>
                    <a:lnTo>
                      <a:pt x="6257" y="73"/>
                    </a:lnTo>
                    <a:lnTo>
                      <a:pt x="6257" y="109"/>
                    </a:lnTo>
                    <a:lnTo>
                      <a:pt x="6257" y="127"/>
                    </a:lnTo>
                    <a:lnTo>
                      <a:pt x="6257" y="127"/>
                    </a:lnTo>
                    <a:lnTo>
                      <a:pt x="6040" y="505"/>
                    </a:lnTo>
                    <a:lnTo>
                      <a:pt x="5824" y="866"/>
                    </a:lnTo>
                    <a:lnTo>
                      <a:pt x="5824" y="866"/>
                    </a:lnTo>
                    <a:lnTo>
                      <a:pt x="5481" y="1461"/>
                    </a:lnTo>
                    <a:lnTo>
                      <a:pt x="5157" y="2074"/>
                    </a:lnTo>
                    <a:lnTo>
                      <a:pt x="4508" y="3300"/>
                    </a:lnTo>
                    <a:lnTo>
                      <a:pt x="3913" y="4526"/>
                    </a:lnTo>
                    <a:lnTo>
                      <a:pt x="3300" y="5770"/>
                    </a:lnTo>
                    <a:lnTo>
                      <a:pt x="3300" y="5770"/>
                    </a:lnTo>
                    <a:lnTo>
                      <a:pt x="2759" y="6960"/>
                    </a:lnTo>
                    <a:lnTo>
                      <a:pt x="2236" y="8150"/>
                    </a:lnTo>
                    <a:lnTo>
                      <a:pt x="1984" y="8745"/>
                    </a:lnTo>
                    <a:lnTo>
                      <a:pt x="1731" y="9340"/>
                    </a:lnTo>
                    <a:lnTo>
                      <a:pt x="1497" y="9953"/>
                    </a:lnTo>
                    <a:lnTo>
                      <a:pt x="1280" y="10566"/>
                    </a:lnTo>
                    <a:lnTo>
                      <a:pt x="1280" y="10566"/>
                    </a:lnTo>
                    <a:lnTo>
                      <a:pt x="1154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38" y="10981"/>
                    </a:lnTo>
                    <a:lnTo>
                      <a:pt x="938" y="10981"/>
                    </a:lnTo>
                    <a:lnTo>
                      <a:pt x="938" y="10981"/>
                    </a:lnTo>
                    <a:lnTo>
                      <a:pt x="920" y="10981"/>
                    </a:lnTo>
                    <a:lnTo>
                      <a:pt x="920" y="10981"/>
                    </a:lnTo>
                    <a:lnTo>
                      <a:pt x="902" y="10981"/>
                    </a:lnTo>
                    <a:lnTo>
                      <a:pt x="902" y="10981"/>
                    </a:lnTo>
                    <a:lnTo>
                      <a:pt x="884" y="10981"/>
                    </a:lnTo>
                    <a:lnTo>
                      <a:pt x="884" y="10981"/>
                    </a:lnTo>
                    <a:lnTo>
                      <a:pt x="866" y="10981"/>
                    </a:lnTo>
                    <a:lnTo>
                      <a:pt x="848" y="10981"/>
                    </a:lnTo>
                    <a:lnTo>
                      <a:pt x="830" y="10981"/>
                    </a:lnTo>
                    <a:lnTo>
                      <a:pt x="830" y="10981"/>
                    </a:lnTo>
                    <a:lnTo>
                      <a:pt x="812" y="10981"/>
                    </a:lnTo>
                    <a:lnTo>
                      <a:pt x="794" y="10981"/>
                    </a:lnTo>
                    <a:lnTo>
                      <a:pt x="776" y="10981"/>
                    </a:lnTo>
                    <a:lnTo>
                      <a:pt x="757" y="10981"/>
                    </a:lnTo>
                    <a:lnTo>
                      <a:pt x="757" y="10981"/>
                    </a:lnTo>
                    <a:lnTo>
                      <a:pt x="739" y="10981"/>
                    </a:lnTo>
                    <a:lnTo>
                      <a:pt x="721" y="10981"/>
                    </a:lnTo>
                    <a:lnTo>
                      <a:pt x="703" y="10981"/>
                    </a:lnTo>
                    <a:lnTo>
                      <a:pt x="685" y="10981"/>
                    </a:lnTo>
                    <a:lnTo>
                      <a:pt x="667" y="10981"/>
                    </a:lnTo>
                    <a:lnTo>
                      <a:pt x="649" y="10981"/>
                    </a:lnTo>
                    <a:lnTo>
                      <a:pt x="631" y="10981"/>
                    </a:lnTo>
                    <a:lnTo>
                      <a:pt x="613" y="10981"/>
                    </a:lnTo>
                    <a:lnTo>
                      <a:pt x="595" y="10981"/>
                    </a:lnTo>
                    <a:lnTo>
                      <a:pt x="577" y="10981"/>
                    </a:lnTo>
                    <a:lnTo>
                      <a:pt x="559" y="10981"/>
                    </a:lnTo>
                    <a:lnTo>
                      <a:pt x="541" y="10981"/>
                    </a:lnTo>
                    <a:lnTo>
                      <a:pt x="523" y="10981"/>
                    </a:lnTo>
                    <a:lnTo>
                      <a:pt x="505" y="10981"/>
                    </a:lnTo>
                    <a:lnTo>
                      <a:pt x="487" y="10981"/>
                    </a:lnTo>
                    <a:lnTo>
                      <a:pt x="469" y="10981"/>
                    </a:lnTo>
                    <a:lnTo>
                      <a:pt x="451" y="10981"/>
                    </a:lnTo>
                    <a:lnTo>
                      <a:pt x="433" y="10981"/>
                    </a:lnTo>
                    <a:lnTo>
                      <a:pt x="415" y="10981"/>
                    </a:lnTo>
                    <a:lnTo>
                      <a:pt x="397" y="10981"/>
                    </a:lnTo>
                    <a:lnTo>
                      <a:pt x="397" y="10981"/>
                    </a:lnTo>
                    <a:lnTo>
                      <a:pt x="379" y="10981"/>
                    </a:lnTo>
                    <a:lnTo>
                      <a:pt x="361" y="10981"/>
                    </a:lnTo>
                    <a:lnTo>
                      <a:pt x="343" y="10981"/>
                    </a:lnTo>
                    <a:lnTo>
                      <a:pt x="325" y="10981"/>
                    </a:lnTo>
                    <a:lnTo>
                      <a:pt x="325" y="10981"/>
                    </a:lnTo>
                    <a:lnTo>
                      <a:pt x="307" y="10981"/>
                    </a:lnTo>
                    <a:lnTo>
                      <a:pt x="289" y="10981"/>
                    </a:lnTo>
                    <a:lnTo>
                      <a:pt x="271" y="10981"/>
                    </a:lnTo>
                    <a:lnTo>
                      <a:pt x="271" y="10981"/>
                    </a:lnTo>
                    <a:lnTo>
                      <a:pt x="253" y="10981"/>
                    </a:lnTo>
                    <a:lnTo>
                      <a:pt x="253" y="10981"/>
                    </a:lnTo>
                    <a:lnTo>
                      <a:pt x="235" y="10981"/>
                    </a:lnTo>
                    <a:lnTo>
                      <a:pt x="235" y="10981"/>
                    </a:lnTo>
                    <a:lnTo>
                      <a:pt x="217" y="10981"/>
                    </a:lnTo>
                    <a:lnTo>
                      <a:pt x="217" y="10981"/>
                    </a:lnTo>
                    <a:lnTo>
                      <a:pt x="217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0" y="10981"/>
                    </a:lnTo>
                    <a:lnTo>
                      <a:pt x="0" y="10981"/>
                    </a:lnTo>
                    <a:lnTo>
                      <a:pt x="18" y="10909"/>
                    </a:lnTo>
                    <a:lnTo>
                      <a:pt x="18" y="10909"/>
                    </a:lnTo>
                    <a:lnTo>
                      <a:pt x="307" y="10242"/>
                    </a:lnTo>
                    <a:lnTo>
                      <a:pt x="595" y="9557"/>
                    </a:lnTo>
                    <a:lnTo>
                      <a:pt x="920" y="8908"/>
                    </a:lnTo>
                    <a:lnTo>
                      <a:pt x="1244" y="8240"/>
                    </a:lnTo>
                    <a:lnTo>
                      <a:pt x="1244" y="8240"/>
                    </a:lnTo>
                    <a:lnTo>
                      <a:pt x="2092" y="6618"/>
                    </a:lnTo>
                    <a:lnTo>
                      <a:pt x="2975" y="5013"/>
                    </a:lnTo>
                    <a:lnTo>
                      <a:pt x="3426" y="4220"/>
                    </a:lnTo>
                    <a:lnTo>
                      <a:pt x="3895" y="3444"/>
                    </a:lnTo>
                    <a:lnTo>
                      <a:pt x="4364" y="2651"/>
                    </a:lnTo>
                    <a:lnTo>
                      <a:pt x="4850" y="1876"/>
                    </a:lnTo>
                    <a:lnTo>
                      <a:pt x="4850" y="1876"/>
                    </a:lnTo>
                    <a:lnTo>
                      <a:pt x="5463" y="938"/>
                    </a:lnTo>
                    <a:lnTo>
                      <a:pt x="5788" y="487"/>
                    </a:lnTo>
                    <a:lnTo>
                      <a:pt x="6113" y="18"/>
                    </a:lnTo>
                    <a:lnTo>
                      <a:pt x="611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847825" y="5127525"/>
                <a:ext cx="79350" cy="34935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13974" extrusionOk="0">
                    <a:moveTo>
                      <a:pt x="3102" y="0"/>
                    </a:moveTo>
                    <a:lnTo>
                      <a:pt x="3102" y="0"/>
                    </a:lnTo>
                    <a:lnTo>
                      <a:pt x="3138" y="18"/>
                    </a:lnTo>
                    <a:lnTo>
                      <a:pt x="3156" y="54"/>
                    </a:lnTo>
                    <a:lnTo>
                      <a:pt x="3174" y="73"/>
                    </a:lnTo>
                    <a:lnTo>
                      <a:pt x="3174" y="109"/>
                    </a:lnTo>
                    <a:lnTo>
                      <a:pt x="3174" y="109"/>
                    </a:lnTo>
                    <a:lnTo>
                      <a:pt x="3102" y="343"/>
                    </a:lnTo>
                    <a:lnTo>
                      <a:pt x="3030" y="595"/>
                    </a:lnTo>
                    <a:lnTo>
                      <a:pt x="3030" y="595"/>
                    </a:lnTo>
                    <a:lnTo>
                      <a:pt x="2705" y="1677"/>
                    </a:lnTo>
                    <a:lnTo>
                      <a:pt x="2381" y="2777"/>
                    </a:lnTo>
                    <a:lnTo>
                      <a:pt x="2381" y="2777"/>
                    </a:lnTo>
                    <a:lnTo>
                      <a:pt x="2164" y="3715"/>
                    </a:lnTo>
                    <a:lnTo>
                      <a:pt x="1984" y="4670"/>
                    </a:lnTo>
                    <a:lnTo>
                      <a:pt x="1822" y="5626"/>
                    </a:lnTo>
                    <a:lnTo>
                      <a:pt x="1677" y="6600"/>
                    </a:lnTo>
                    <a:lnTo>
                      <a:pt x="1677" y="6600"/>
                    </a:lnTo>
                    <a:lnTo>
                      <a:pt x="1461" y="8421"/>
                    </a:lnTo>
                    <a:lnTo>
                      <a:pt x="1371" y="9340"/>
                    </a:lnTo>
                    <a:lnTo>
                      <a:pt x="1281" y="10278"/>
                    </a:lnTo>
                    <a:lnTo>
                      <a:pt x="1209" y="11197"/>
                    </a:lnTo>
                    <a:lnTo>
                      <a:pt x="1155" y="12117"/>
                    </a:lnTo>
                    <a:lnTo>
                      <a:pt x="1100" y="13036"/>
                    </a:lnTo>
                    <a:lnTo>
                      <a:pt x="106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66" y="13974"/>
                    </a:lnTo>
                    <a:lnTo>
                      <a:pt x="866" y="13974"/>
                    </a:lnTo>
                    <a:lnTo>
                      <a:pt x="866" y="13974"/>
                    </a:lnTo>
                    <a:lnTo>
                      <a:pt x="848" y="13974"/>
                    </a:lnTo>
                    <a:lnTo>
                      <a:pt x="848" y="13974"/>
                    </a:lnTo>
                    <a:lnTo>
                      <a:pt x="848" y="13974"/>
                    </a:lnTo>
                    <a:lnTo>
                      <a:pt x="830" y="13974"/>
                    </a:lnTo>
                    <a:lnTo>
                      <a:pt x="830" y="13974"/>
                    </a:lnTo>
                    <a:lnTo>
                      <a:pt x="812" y="13974"/>
                    </a:lnTo>
                    <a:lnTo>
                      <a:pt x="812" y="13974"/>
                    </a:lnTo>
                    <a:lnTo>
                      <a:pt x="794" y="13974"/>
                    </a:lnTo>
                    <a:lnTo>
                      <a:pt x="776" y="13974"/>
                    </a:lnTo>
                    <a:lnTo>
                      <a:pt x="776" y="13974"/>
                    </a:lnTo>
                    <a:lnTo>
                      <a:pt x="758" y="13974"/>
                    </a:lnTo>
                    <a:lnTo>
                      <a:pt x="740" y="13974"/>
                    </a:lnTo>
                    <a:lnTo>
                      <a:pt x="740" y="13974"/>
                    </a:lnTo>
                    <a:lnTo>
                      <a:pt x="722" y="13974"/>
                    </a:lnTo>
                    <a:lnTo>
                      <a:pt x="704" y="13974"/>
                    </a:lnTo>
                    <a:lnTo>
                      <a:pt x="686" y="13974"/>
                    </a:lnTo>
                    <a:lnTo>
                      <a:pt x="668" y="13974"/>
                    </a:lnTo>
                    <a:lnTo>
                      <a:pt x="668" y="13974"/>
                    </a:lnTo>
                    <a:lnTo>
                      <a:pt x="650" y="13974"/>
                    </a:lnTo>
                    <a:lnTo>
                      <a:pt x="632" y="13974"/>
                    </a:lnTo>
                    <a:lnTo>
                      <a:pt x="614" y="13974"/>
                    </a:lnTo>
                    <a:lnTo>
                      <a:pt x="596" y="13974"/>
                    </a:lnTo>
                    <a:lnTo>
                      <a:pt x="578" y="13974"/>
                    </a:lnTo>
                    <a:lnTo>
                      <a:pt x="560" y="13974"/>
                    </a:lnTo>
                    <a:lnTo>
                      <a:pt x="542" y="13974"/>
                    </a:lnTo>
                    <a:lnTo>
                      <a:pt x="524" y="13974"/>
                    </a:lnTo>
                    <a:lnTo>
                      <a:pt x="524" y="13974"/>
                    </a:lnTo>
                    <a:lnTo>
                      <a:pt x="505" y="13974"/>
                    </a:lnTo>
                    <a:lnTo>
                      <a:pt x="487" y="13974"/>
                    </a:lnTo>
                    <a:lnTo>
                      <a:pt x="469" y="13974"/>
                    </a:lnTo>
                    <a:lnTo>
                      <a:pt x="451" y="13974"/>
                    </a:lnTo>
                    <a:lnTo>
                      <a:pt x="433" y="13974"/>
                    </a:lnTo>
                    <a:lnTo>
                      <a:pt x="415" y="13974"/>
                    </a:lnTo>
                    <a:lnTo>
                      <a:pt x="397" y="13974"/>
                    </a:lnTo>
                    <a:lnTo>
                      <a:pt x="397" y="13974"/>
                    </a:lnTo>
                    <a:lnTo>
                      <a:pt x="379" y="13974"/>
                    </a:lnTo>
                    <a:lnTo>
                      <a:pt x="361" y="13974"/>
                    </a:lnTo>
                    <a:lnTo>
                      <a:pt x="343" y="13974"/>
                    </a:lnTo>
                    <a:lnTo>
                      <a:pt x="325" y="13974"/>
                    </a:lnTo>
                    <a:lnTo>
                      <a:pt x="325" y="13974"/>
                    </a:lnTo>
                    <a:lnTo>
                      <a:pt x="307" y="13974"/>
                    </a:lnTo>
                    <a:lnTo>
                      <a:pt x="289" y="13974"/>
                    </a:lnTo>
                    <a:lnTo>
                      <a:pt x="289" y="13974"/>
                    </a:lnTo>
                    <a:lnTo>
                      <a:pt x="271" y="13974"/>
                    </a:lnTo>
                    <a:lnTo>
                      <a:pt x="253" y="13974"/>
                    </a:lnTo>
                    <a:lnTo>
                      <a:pt x="253" y="13974"/>
                    </a:lnTo>
                    <a:lnTo>
                      <a:pt x="235" y="13974"/>
                    </a:lnTo>
                    <a:lnTo>
                      <a:pt x="235" y="13974"/>
                    </a:lnTo>
                    <a:lnTo>
                      <a:pt x="217" y="13974"/>
                    </a:lnTo>
                    <a:lnTo>
                      <a:pt x="217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" y="13974"/>
                    </a:lnTo>
                    <a:lnTo>
                      <a:pt x="1" y="13974"/>
                    </a:lnTo>
                    <a:lnTo>
                      <a:pt x="91" y="13018"/>
                    </a:lnTo>
                    <a:lnTo>
                      <a:pt x="91" y="13018"/>
                    </a:lnTo>
                    <a:lnTo>
                      <a:pt x="199" y="12063"/>
                    </a:lnTo>
                    <a:lnTo>
                      <a:pt x="325" y="11107"/>
                    </a:lnTo>
                    <a:lnTo>
                      <a:pt x="325" y="11107"/>
                    </a:lnTo>
                    <a:lnTo>
                      <a:pt x="524" y="9863"/>
                    </a:lnTo>
                    <a:lnTo>
                      <a:pt x="758" y="8637"/>
                    </a:lnTo>
                    <a:lnTo>
                      <a:pt x="1010" y="7411"/>
                    </a:lnTo>
                    <a:lnTo>
                      <a:pt x="1281" y="6185"/>
                    </a:lnTo>
                    <a:lnTo>
                      <a:pt x="1281" y="6185"/>
                    </a:lnTo>
                    <a:lnTo>
                      <a:pt x="1732" y="4472"/>
                    </a:lnTo>
                    <a:lnTo>
                      <a:pt x="2182" y="2759"/>
                    </a:lnTo>
                    <a:lnTo>
                      <a:pt x="2182" y="2759"/>
                    </a:lnTo>
                    <a:lnTo>
                      <a:pt x="2471" y="1641"/>
                    </a:lnTo>
                    <a:lnTo>
                      <a:pt x="2633" y="1082"/>
                    </a:lnTo>
                    <a:lnTo>
                      <a:pt x="2813" y="541"/>
                    </a:lnTo>
                    <a:lnTo>
                      <a:pt x="2813" y="541"/>
                    </a:lnTo>
                    <a:lnTo>
                      <a:pt x="2940" y="181"/>
                    </a:lnTo>
                    <a:lnTo>
                      <a:pt x="2940" y="181"/>
                    </a:lnTo>
                    <a:lnTo>
                      <a:pt x="2994" y="54"/>
                    </a:lnTo>
                    <a:lnTo>
                      <a:pt x="3048" y="18"/>
                    </a:lnTo>
                    <a:lnTo>
                      <a:pt x="3066" y="0"/>
                    </a:lnTo>
                    <a:lnTo>
                      <a:pt x="3102" y="0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4495800" y="5276725"/>
                <a:ext cx="8387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4561175" y="5163125"/>
                <a:ext cx="157775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86" name="Google Shape;186;p5"/>
          <p:cNvSpPr/>
          <p:nvPr/>
        </p:nvSpPr>
        <p:spPr>
          <a:xfrm>
            <a:off x="6635256" y="1043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87" name="Google Shape;187;p5"/>
          <p:cNvSpPr/>
          <p:nvPr/>
        </p:nvSpPr>
        <p:spPr>
          <a:xfrm>
            <a:off x="-9525" y="790101"/>
            <a:ext cx="2913323" cy="46200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3159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90" name="Google Shape;190;p6"/>
          <p:cNvGrpSpPr/>
          <p:nvPr/>
        </p:nvGrpSpPr>
        <p:grpSpPr>
          <a:xfrm flipH="1">
            <a:off x="0" y="4391500"/>
            <a:ext cx="9144000" cy="1285339"/>
            <a:chOff x="0" y="4391500"/>
            <a:chExt cx="9144000" cy="1285339"/>
          </a:xfrm>
        </p:grpSpPr>
        <p:sp>
          <p:nvSpPr>
            <p:cNvPr id="191" name="Google Shape;191;p6"/>
            <p:cNvSpPr/>
            <p:nvPr/>
          </p:nvSpPr>
          <p:spPr>
            <a:xfrm>
              <a:off x="0" y="4391500"/>
              <a:ext cx="9144000" cy="1285339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93" name="Google Shape;193;p6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94" name="Google Shape;194;p6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01" name="Google Shape;201;p6"/>
          <p:cNvGrpSpPr/>
          <p:nvPr/>
        </p:nvGrpSpPr>
        <p:grpSpPr>
          <a:xfrm>
            <a:off x="8016700" y="4184729"/>
            <a:ext cx="1237825" cy="459800"/>
            <a:chOff x="4479175" y="-1269150"/>
            <a:chExt cx="1237825" cy="459800"/>
          </a:xfrm>
        </p:grpSpPr>
        <p:sp>
          <p:nvSpPr>
            <p:cNvPr id="202" name="Google Shape;202;p6"/>
            <p:cNvSpPr/>
            <p:nvPr/>
          </p:nvSpPr>
          <p:spPr>
            <a:xfrm>
              <a:off x="4719450" y="-1052325"/>
              <a:ext cx="677950" cy="242975"/>
            </a:xfrm>
            <a:custGeom>
              <a:avLst/>
              <a:gdLst/>
              <a:ahLst/>
              <a:cxnLst/>
              <a:rect l="l" t="t" r="r" b="b"/>
              <a:pathLst>
                <a:path w="27118" h="9719" extrusionOk="0">
                  <a:moveTo>
                    <a:pt x="12748" y="9683"/>
                  </a:moveTo>
                  <a:lnTo>
                    <a:pt x="12748" y="9683"/>
                  </a:lnTo>
                  <a:lnTo>
                    <a:pt x="12658" y="9683"/>
                  </a:lnTo>
                  <a:lnTo>
                    <a:pt x="12658" y="9683"/>
                  </a:lnTo>
                  <a:lnTo>
                    <a:pt x="12477" y="9683"/>
                  </a:lnTo>
                  <a:lnTo>
                    <a:pt x="12477" y="9683"/>
                  </a:lnTo>
                  <a:lnTo>
                    <a:pt x="12297" y="9701"/>
                  </a:lnTo>
                  <a:lnTo>
                    <a:pt x="12117" y="9719"/>
                  </a:lnTo>
                  <a:lnTo>
                    <a:pt x="12117" y="9719"/>
                  </a:lnTo>
                  <a:lnTo>
                    <a:pt x="12008" y="9701"/>
                  </a:lnTo>
                  <a:lnTo>
                    <a:pt x="12008" y="9701"/>
                  </a:lnTo>
                  <a:lnTo>
                    <a:pt x="11918" y="9701"/>
                  </a:lnTo>
                  <a:lnTo>
                    <a:pt x="11828" y="9665"/>
                  </a:lnTo>
                  <a:lnTo>
                    <a:pt x="11756" y="9628"/>
                  </a:lnTo>
                  <a:lnTo>
                    <a:pt x="11702" y="9574"/>
                  </a:lnTo>
                  <a:lnTo>
                    <a:pt x="11666" y="9520"/>
                  </a:lnTo>
                  <a:lnTo>
                    <a:pt x="11648" y="9448"/>
                  </a:lnTo>
                  <a:lnTo>
                    <a:pt x="11648" y="9376"/>
                  </a:lnTo>
                  <a:lnTo>
                    <a:pt x="11684" y="9286"/>
                  </a:lnTo>
                  <a:lnTo>
                    <a:pt x="11684" y="9286"/>
                  </a:lnTo>
                  <a:lnTo>
                    <a:pt x="11666" y="9214"/>
                  </a:lnTo>
                  <a:lnTo>
                    <a:pt x="11666" y="9214"/>
                  </a:lnTo>
                  <a:lnTo>
                    <a:pt x="11702" y="9142"/>
                  </a:lnTo>
                  <a:lnTo>
                    <a:pt x="11702" y="9142"/>
                  </a:lnTo>
                  <a:lnTo>
                    <a:pt x="11648" y="8853"/>
                  </a:lnTo>
                  <a:lnTo>
                    <a:pt x="11594" y="8583"/>
                  </a:lnTo>
                  <a:lnTo>
                    <a:pt x="11522" y="8330"/>
                  </a:lnTo>
                  <a:lnTo>
                    <a:pt x="11431" y="8078"/>
                  </a:lnTo>
                  <a:lnTo>
                    <a:pt x="11341" y="7843"/>
                  </a:lnTo>
                  <a:lnTo>
                    <a:pt x="11251" y="7627"/>
                  </a:lnTo>
                  <a:lnTo>
                    <a:pt x="11143" y="7411"/>
                  </a:lnTo>
                  <a:lnTo>
                    <a:pt x="10999" y="7194"/>
                  </a:lnTo>
                  <a:lnTo>
                    <a:pt x="10999" y="7194"/>
                  </a:lnTo>
                  <a:lnTo>
                    <a:pt x="10800" y="6978"/>
                  </a:lnTo>
                  <a:lnTo>
                    <a:pt x="10566" y="6780"/>
                  </a:lnTo>
                  <a:lnTo>
                    <a:pt x="10332" y="6599"/>
                  </a:lnTo>
                  <a:lnTo>
                    <a:pt x="10097" y="6437"/>
                  </a:lnTo>
                  <a:lnTo>
                    <a:pt x="9845" y="6293"/>
                  </a:lnTo>
                  <a:lnTo>
                    <a:pt x="9574" y="6167"/>
                  </a:lnTo>
                  <a:lnTo>
                    <a:pt x="9304" y="6040"/>
                  </a:lnTo>
                  <a:lnTo>
                    <a:pt x="9015" y="5932"/>
                  </a:lnTo>
                  <a:lnTo>
                    <a:pt x="8709" y="5842"/>
                  </a:lnTo>
                  <a:lnTo>
                    <a:pt x="8402" y="5752"/>
                  </a:lnTo>
                  <a:lnTo>
                    <a:pt x="7771" y="5590"/>
                  </a:lnTo>
                  <a:lnTo>
                    <a:pt x="7086" y="5427"/>
                  </a:lnTo>
                  <a:lnTo>
                    <a:pt x="6347" y="5283"/>
                  </a:lnTo>
                  <a:lnTo>
                    <a:pt x="6347" y="5283"/>
                  </a:lnTo>
                  <a:lnTo>
                    <a:pt x="5608" y="5121"/>
                  </a:lnTo>
                  <a:lnTo>
                    <a:pt x="4868" y="4941"/>
                  </a:lnTo>
                  <a:lnTo>
                    <a:pt x="4111" y="4724"/>
                  </a:lnTo>
                  <a:lnTo>
                    <a:pt x="3732" y="4616"/>
                  </a:lnTo>
                  <a:lnTo>
                    <a:pt x="3372" y="4472"/>
                  </a:lnTo>
                  <a:lnTo>
                    <a:pt x="3011" y="4328"/>
                  </a:lnTo>
                  <a:lnTo>
                    <a:pt x="2669" y="4165"/>
                  </a:lnTo>
                  <a:lnTo>
                    <a:pt x="2344" y="3985"/>
                  </a:lnTo>
                  <a:lnTo>
                    <a:pt x="2020" y="3787"/>
                  </a:lnTo>
                  <a:lnTo>
                    <a:pt x="1713" y="3570"/>
                  </a:lnTo>
                  <a:lnTo>
                    <a:pt x="1425" y="3318"/>
                  </a:lnTo>
                  <a:lnTo>
                    <a:pt x="1154" y="3047"/>
                  </a:lnTo>
                  <a:lnTo>
                    <a:pt x="902" y="2741"/>
                  </a:lnTo>
                  <a:lnTo>
                    <a:pt x="902" y="2741"/>
                  </a:lnTo>
                  <a:lnTo>
                    <a:pt x="721" y="2470"/>
                  </a:lnTo>
                  <a:lnTo>
                    <a:pt x="541" y="2182"/>
                  </a:lnTo>
                  <a:lnTo>
                    <a:pt x="379" y="1893"/>
                  </a:lnTo>
                  <a:lnTo>
                    <a:pt x="217" y="1605"/>
                  </a:lnTo>
                  <a:lnTo>
                    <a:pt x="217" y="1605"/>
                  </a:lnTo>
                  <a:lnTo>
                    <a:pt x="126" y="1389"/>
                  </a:lnTo>
                  <a:lnTo>
                    <a:pt x="36" y="1190"/>
                  </a:lnTo>
                  <a:lnTo>
                    <a:pt x="36" y="1190"/>
                  </a:lnTo>
                  <a:lnTo>
                    <a:pt x="18" y="1118"/>
                  </a:lnTo>
                  <a:lnTo>
                    <a:pt x="0" y="1046"/>
                  </a:lnTo>
                  <a:lnTo>
                    <a:pt x="18" y="992"/>
                  </a:lnTo>
                  <a:lnTo>
                    <a:pt x="54" y="920"/>
                  </a:lnTo>
                  <a:lnTo>
                    <a:pt x="54" y="920"/>
                  </a:lnTo>
                  <a:lnTo>
                    <a:pt x="90" y="884"/>
                  </a:lnTo>
                  <a:lnTo>
                    <a:pt x="126" y="848"/>
                  </a:lnTo>
                  <a:lnTo>
                    <a:pt x="180" y="830"/>
                  </a:lnTo>
                  <a:lnTo>
                    <a:pt x="217" y="830"/>
                  </a:lnTo>
                  <a:lnTo>
                    <a:pt x="271" y="848"/>
                  </a:lnTo>
                  <a:lnTo>
                    <a:pt x="325" y="866"/>
                  </a:lnTo>
                  <a:lnTo>
                    <a:pt x="361" y="902"/>
                  </a:lnTo>
                  <a:lnTo>
                    <a:pt x="397" y="938"/>
                  </a:lnTo>
                  <a:lnTo>
                    <a:pt x="397" y="938"/>
                  </a:lnTo>
                  <a:lnTo>
                    <a:pt x="523" y="1208"/>
                  </a:lnTo>
                  <a:lnTo>
                    <a:pt x="649" y="1479"/>
                  </a:lnTo>
                  <a:lnTo>
                    <a:pt x="649" y="1479"/>
                  </a:lnTo>
                  <a:lnTo>
                    <a:pt x="649" y="1497"/>
                  </a:lnTo>
                  <a:lnTo>
                    <a:pt x="649" y="1497"/>
                  </a:lnTo>
                  <a:lnTo>
                    <a:pt x="721" y="1479"/>
                  </a:lnTo>
                  <a:lnTo>
                    <a:pt x="794" y="1497"/>
                  </a:lnTo>
                  <a:lnTo>
                    <a:pt x="794" y="1497"/>
                  </a:lnTo>
                  <a:lnTo>
                    <a:pt x="739" y="1353"/>
                  </a:lnTo>
                  <a:lnTo>
                    <a:pt x="739" y="1353"/>
                  </a:lnTo>
                  <a:lnTo>
                    <a:pt x="739" y="1298"/>
                  </a:lnTo>
                  <a:lnTo>
                    <a:pt x="739" y="1244"/>
                  </a:lnTo>
                  <a:lnTo>
                    <a:pt x="757" y="1208"/>
                  </a:lnTo>
                  <a:lnTo>
                    <a:pt x="794" y="1154"/>
                  </a:lnTo>
                  <a:lnTo>
                    <a:pt x="830" y="1136"/>
                  </a:lnTo>
                  <a:lnTo>
                    <a:pt x="884" y="1100"/>
                  </a:lnTo>
                  <a:lnTo>
                    <a:pt x="938" y="1100"/>
                  </a:lnTo>
                  <a:lnTo>
                    <a:pt x="992" y="1100"/>
                  </a:lnTo>
                  <a:lnTo>
                    <a:pt x="992" y="1100"/>
                  </a:lnTo>
                  <a:lnTo>
                    <a:pt x="1028" y="1118"/>
                  </a:lnTo>
                  <a:lnTo>
                    <a:pt x="1064" y="1154"/>
                  </a:lnTo>
                  <a:lnTo>
                    <a:pt x="1118" y="1208"/>
                  </a:lnTo>
                  <a:lnTo>
                    <a:pt x="1208" y="1371"/>
                  </a:lnTo>
                  <a:lnTo>
                    <a:pt x="1208" y="1371"/>
                  </a:lnTo>
                  <a:lnTo>
                    <a:pt x="1425" y="1767"/>
                  </a:lnTo>
                  <a:lnTo>
                    <a:pt x="1677" y="2146"/>
                  </a:lnTo>
                  <a:lnTo>
                    <a:pt x="1677" y="2146"/>
                  </a:lnTo>
                  <a:lnTo>
                    <a:pt x="1875" y="2398"/>
                  </a:lnTo>
                  <a:lnTo>
                    <a:pt x="2092" y="2651"/>
                  </a:lnTo>
                  <a:lnTo>
                    <a:pt x="2326" y="2867"/>
                  </a:lnTo>
                  <a:lnTo>
                    <a:pt x="2597" y="3065"/>
                  </a:lnTo>
                  <a:lnTo>
                    <a:pt x="2867" y="3246"/>
                  </a:lnTo>
                  <a:lnTo>
                    <a:pt x="3156" y="3390"/>
                  </a:lnTo>
                  <a:lnTo>
                    <a:pt x="3444" y="3534"/>
                  </a:lnTo>
                  <a:lnTo>
                    <a:pt x="3751" y="3642"/>
                  </a:lnTo>
                  <a:lnTo>
                    <a:pt x="3751" y="3642"/>
                  </a:lnTo>
                  <a:lnTo>
                    <a:pt x="4454" y="3823"/>
                  </a:lnTo>
                  <a:lnTo>
                    <a:pt x="5139" y="3985"/>
                  </a:lnTo>
                  <a:lnTo>
                    <a:pt x="5842" y="4129"/>
                  </a:lnTo>
                  <a:lnTo>
                    <a:pt x="6203" y="4165"/>
                  </a:lnTo>
                  <a:lnTo>
                    <a:pt x="6563" y="4201"/>
                  </a:lnTo>
                  <a:lnTo>
                    <a:pt x="6563" y="4201"/>
                  </a:lnTo>
                  <a:lnTo>
                    <a:pt x="6834" y="4201"/>
                  </a:lnTo>
                  <a:lnTo>
                    <a:pt x="7140" y="4183"/>
                  </a:lnTo>
                  <a:lnTo>
                    <a:pt x="7429" y="4111"/>
                  </a:lnTo>
                  <a:lnTo>
                    <a:pt x="7573" y="4075"/>
                  </a:lnTo>
                  <a:lnTo>
                    <a:pt x="7699" y="4021"/>
                  </a:lnTo>
                  <a:lnTo>
                    <a:pt x="7843" y="3949"/>
                  </a:lnTo>
                  <a:lnTo>
                    <a:pt x="7952" y="3877"/>
                  </a:lnTo>
                  <a:lnTo>
                    <a:pt x="8060" y="3787"/>
                  </a:lnTo>
                  <a:lnTo>
                    <a:pt x="8168" y="3696"/>
                  </a:lnTo>
                  <a:lnTo>
                    <a:pt x="8240" y="3588"/>
                  </a:lnTo>
                  <a:lnTo>
                    <a:pt x="8312" y="3462"/>
                  </a:lnTo>
                  <a:lnTo>
                    <a:pt x="8366" y="3318"/>
                  </a:lnTo>
                  <a:lnTo>
                    <a:pt x="8402" y="3174"/>
                  </a:lnTo>
                  <a:lnTo>
                    <a:pt x="8402" y="3174"/>
                  </a:lnTo>
                  <a:lnTo>
                    <a:pt x="8402" y="3174"/>
                  </a:lnTo>
                  <a:lnTo>
                    <a:pt x="8420" y="3047"/>
                  </a:lnTo>
                  <a:lnTo>
                    <a:pt x="8420" y="2939"/>
                  </a:lnTo>
                  <a:lnTo>
                    <a:pt x="8384" y="2705"/>
                  </a:lnTo>
                  <a:lnTo>
                    <a:pt x="8330" y="2470"/>
                  </a:lnTo>
                  <a:lnTo>
                    <a:pt x="8240" y="2254"/>
                  </a:lnTo>
                  <a:lnTo>
                    <a:pt x="8024" y="1803"/>
                  </a:lnTo>
                  <a:lnTo>
                    <a:pt x="7916" y="1587"/>
                  </a:lnTo>
                  <a:lnTo>
                    <a:pt x="7825" y="1371"/>
                  </a:lnTo>
                  <a:lnTo>
                    <a:pt x="7825" y="1371"/>
                  </a:lnTo>
                  <a:lnTo>
                    <a:pt x="7807" y="1298"/>
                  </a:lnTo>
                  <a:lnTo>
                    <a:pt x="7825" y="1208"/>
                  </a:lnTo>
                  <a:lnTo>
                    <a:pt x="7861" y="1154"/>
                  </a:lnTo>
                  <a:lnTo>
                    <a:pt x="7934" y="1100"/>
                  </a:lnTo>
                  <a:lnTo>
                    <a:pt x="8006" y="1082"/>
                  </a:lnTo>
                  <a:lnTo>
                    <a:pt x="8078" y="1082"/>
                  </a:lnTo>
                  <a:lnTo>
                    <a:pt x="8150" y="1118"/>
                  </a:lnTo>
                  <a:lnTo>
                    <a:pt x="8204" y="1172"/>
                  </a:lnTo>
                  <a:lnTo>
                    <a:pt x="8204" y="1172"/>
                  </a:lnTo>
                  <a:lnTo>
                    <a:pt x="8420" y="1587"/>
                  </a:lnTo>
                  <a:lnTo>
                    <a:pt x="8420" y="1587"/>
                  </a:lnTo>
                  <a:lnTo>
                    <a:pt x="8547" y="1569"/>
                  </a:lnTo>
                  <a:lnTo>
                    <a:pt x="8673" y="1587"/>
                  </a:lnTo>
                  <a:lnTo>
                    <a:pt x="8673" y="1587"/>
                  </a:lnTo>
                  <a:lnTo>
                    <a:pt x="8871" y="1587"/>
                  </a:lnTo>
                  <a:lnTo>
                    <a:pt x="8871" y="1587"/>
                  </a:lnTo>
                  <a:lnTo>
                    <a:pt x="8835" y="1136"/>
                  </a:lnTo>
                  <a:lnTo>
                    <a:pt x="8835" y="1136"/>
                  </a:lnTo>
                  <a:lnTo>
                    <a:pt x="8835" y="974"/>
                  </a:lnTo>
                  <a:lnTo>
                    <a:pt x="8853" y="794"/>
                  </a:lnTo>
                  <a:lnTo>
                    <a:pt x="8853" y="794"/>
                  </a:lnTo>
                  <a:lnTo>
                    <a:pt x="8871" y="739"/>
                  </a:lnTo>
                  <a:lnTo>
                    <a:pt x="8907" y="685"/>
                  </a:lnTo>
                  <a:lnTo>
                    <a:pt x="8943" y="631"/>
                  </a:lnTo>
                  <a:lnTo>
                    <a:pt x="8997" y="613"/>
                  </a:lnTo>
                  <a:lnTo>
                    <a:pt x="9069" y="595"/>
                  </a:lnTo>
                  <a:lnTo>
                    <a:pt x="9124" y="595"/>
                  </a:lnTo>
                  <a:lnTo>
                    <a:pt x="9178" y="613"/>
                  </a:lnTo>
                  <a:lnTo>
                    <a:pt x="9232" y="667"/>
                  </a:lnTo>
                  <a:lnTo>
                    <a:pt x="9232" y="667"/>
                  </a:lnTo>
                  <a:lnTo>
                    <a:pt x="9268" y="721"/>
                  </a:lnTo>
                  <a:lnTo>
                    <a:pt x="9286" y="776"/>
                  </a:lnTo>
                  <a:lnTo>
                    <a:pt x="9286" y="830"/>
                  </a:lnTo>
                  <a:lnTo>
                    <a:pt x="9268" y="884"/>
                  </a:lnTo>
                  <a:lnTo>
                    <a:pt x="9268" y="884"/>
                  </a:lnTo>
                  <a:lnTo>
                    <a:pt x="9268" y="1154"/>
                  </a:lnTo>
                  <a:lnTo>
                    <a:pt x="9286" y="1425"/>
                  </a:lnTo>
                  <a:lnTo>
                    <a:pt x="9358" y="1966"/>
                  </a:lnTo>
                  <a:lnTo>
                    <a:pt x="9448" y="2506"/>
                  </a:lnTo>
                  <a:lnTo>
                    <a:pt x="9556" y="3047"/>
                  </a:lnTo>
                  <a:lnTo>
                    <a:pt x="9556" y="3047"/>
                  </a:lnTo>
                  <a:lnTo>
                    <a:pt x="9610" y="3318"/>
                  </a:lnTo>
                  <a:lnTo>
                    <a:pt x="9701" y="3570"/>
                  </a:lnTo>
                  <a:lnTo>
                    <a:pt x="9791" y="3805"/>
                  </a:lnTo>
                  <a:lnTo>
                    <a:pt x="9917" y="4039"/>
                  </a:lnTo>
                  <a:lnTo>
                    <a:pt x="10061" y="4255"/>
                  </a:lnTo>
                  <a:lnTo>
                    <a:pt x="10241" y="4454"/>
                  </a:lnTo>
                  <a:lnTo>
                    <a:pt x="10422" y="4634"/>
                  </a:lnTo>
                  <a:lnTo>
                    <a:pt x="10638" y="4814"/>
                  </a:lnTo>
                  <a:lnTo>
                    <a:pt x="10638" y="4814"/>
                  </a:lnTo>
                  <a:lnTo>
                    <a:pt x="10909" y="5031"/>
                  </a:lnTo>
                  <a:lnTo>
                    <a:pt x="11179" y="5211"/>
                  </a:lnTo>
                  <a:lnTo>
                    <a:pt x="11449" y="5391"/>
                  </a:lnTo>
                  <a:lnTo>
                    <a:pt x="11720" y="5590"/>
                  </a:lnTo>
                  <a:lnTo>
                    <a:pt x="11720" y="5590"/>
                  </a:lnTo>
                  <a:lnTo>
                    <a:pt x="11990" y="5824"/>
                  </a:lnTo>
                  <a:lnTo>
                    <a:pt x="12225" y="6076"/>
                  </a:lnTo>
                  <a:lnTo>
                    <a:pt x="12441" y="6329"/>
                  </a:lnTo>
                  <a:lnTo>
                    <a:pt x="12639" y="6617"/>
                  </a:lnTo>
                  <a:lnTo>
                    <a:pt x="12639" y="6617"/>
                  </a:lnTo>
                  <a:lnTo>
                    <a:pt x="12766" y="6816"/>
                  </a:lnTo>
                  <a:lnTo>
                    <a:pt x="12856" y="7014"/>
                  </a:lnTo>
                  <a:lnTo>
                    <a:pt x="12946" y="7212"/>
                  </a:lnTo>
                  <a:lnTo>
                    <a:pt x="13036" y="7411"/>
                  </a:lnTo>
                  <a:lnTo>
                    <a:pt x="13036" y="7411"/>
                  </a:lnTo>
                  <a:lnTo>
                    <a:pt x="13397" y="7032"/>
                  </a:lnTo>
                  <a:lnTo>
                    <a:pt x="13757" y="6635"/>
                  </a:lnTo>
                  <a:lnTo>
                    <a:pt x="13757" y="6635"/>
                  </a:lnTo>
                  <a:lnTo>
                    <a:pt x="14010" y="6293"/>
                  </a:lnTo>
                  <a:lnTo>
                    <a:pt x="14244" y="5950"/>
                  </a:lnTo>
                  <a:lnTo>
                    <a:pt x="14461" y="5590"/>
                  </a:lnTo>
                  <a:lnTo>
                    <a:pt x="14641" y="5211"/>
                  </a:lnTo>
                  <a:lnTo>
                    <a:pt x="14785" y="4814"/>
                  </a:lnTo>
                  <a:lnTo>
                    <a:pt x="14929" y="4418"/>
                  </a:lnTo>
                  <a:lnTo>
                    <a:pt x="15038" y="4003"/>
                  </a:lnTo>
                  <a:lnTo>
                    <a:pt x="15146" y="3606"/>
                  </a:lnTo>
                  <a:lnTo>
                    <a:pt x="15146" y="3606"/>
                  </a:lnTo>
                  <a:lnTo>
                    <a:pt x="15200" y="3282"/>
                  </a:lnTo>
                  <a:lnTo>
                    <a:pt x="15236" y="2975"/>
                  </a:lnTo>
                  <a:lnTo>
                    <a:pt x="15254" y="2669"/>
                  </a:lnTo>
                  <a:lnTo>
                    <a:pt x="15272" y="2344"/>
                  </a:lnTo>
                  <a:lnTo>
                    <a:pt x="15272" y="1731"/>
                  </a:lnTo>
                  <a:lnTo>
                    <a:pt x="15236" y="1100"/>
                  </a:lnTo>
                  <a:lnTo>
                    <a:pt x="15236" y="1100"/>
                  </a:lnTo>
                  <a:lnTo>
                    <a:pt x="15254" y="1010"/>
                  </a:lnTo>
                  <a:lnTo>
                    <a:pt x="15308" y="938"/>
                  </a:lnTo>
                  <a:lnTo>
                    <a:pt x="15362" y="902"/>
                  </a:lnTo>
                  <a:lnTo>
                    <a:pt x="15434" y="884"/>
                  </a:lnTo>
                  <a:lnTo>
                    <a:pt x="15524" y="884"/>
                  </a:lnTo>
                  <a:lnTo>
                    <a:pt x="15596" y="920"/>
                  </a:lnTo>
                  <a:lnTo>
                    <a:pt x="15651" y="974"/>
                  </a:lnTo>
                  <a:lnTo>
                    <a:pt x="15669" y="1064"/>
                  </a:lnTo>
                  <a:lnTo>
                    <a:pt x="15669" y="1064"/>
                  </a:lnTo>
                  <a:lnTo>
                    <a:pt x="15723" y="1551"/>
                  </a:lnTo>
                  <a:lnTo>
                    <a:pt x="15723" y="1551"/>
                  </a:lnTo>
                  <a:lnTo>
                    <a:pt x="15993" y="1569"/>
                  </a:lnTo>
                  <a:lnTo>
                    <a:pt x="15993" y="1569"/>
                  </a:lnTo>
                  <a:lnTo>
                    <a:pt x="15993" y="1172"/>
                  </a:lnTo>
                  <a:lnTo>
                    <a:pt x="15993" y="1172"/>
                  </a:lnTo>
                  <a:lnTo>
                    <a:pt x="15993" y="902"/>
                  </a:lnTo>
                  <a:lnTo>
                    <a:pt x="15993" y="613"/>
                  </a:lnTo>
                  <a:lnTo>
                    <a:pt x="15993" y="613"/>
                  </a:lnTo>
                  <a:lnTo>
                    <a:pt x="16011" y="469"/>
                  </a:lnTo>
                  <a:lnTo>
                    <a:pt x="16047" y="325"/>
                  </a:lnTo>
                  <a:lnTo>
                    <a:pt x="16083" y="271"/>
                  </a:lnTo>
                  <a:lnTo>
                    <a:pt x="16119" y="217"/>
                  </a:lnTo>
                  <a:lnTo>
                    <a:pt x="16173" y="162"/>
                  </a:lnTo>
                  <a:lnTo>
                    <a:pt x="16246" y="144"/>
                  </a:lnTo>
                  <a:lnTo>
                    <a:pt x="16246" y="144"/>
                  </a:lnTo>
                  <a:lnTo>
                    <a:pt x="16318" y="144"/>
                  </a:lnTo>
                  <a:lnTo>
                    <a:pt x="16390" y="162"/>
                  </a:lnTo>
                  <a:lnTo>
                    <a:pt x="16444" y="199"/>
                  </a:lnTo>
                  <a:lnTo>
                    <a:pt x="16480" y="253"/>
                  </a:lnTo>
                  <a:lnTo>
                    <a:pt x="16480" y="253"/>
                  </a:lnTo>
                  <a:lnTo>
                    <a:pt x="16498" y="307"/>
                  </a:lnTo>
                  <a:lnTo>
                    <a:pt x="16498" y="379"/>
                  </a:lnTo>
                  <a:lnTo>
                    <a:pt x="16480" y="433"/>
                  </a:lnTo>
                  <a:lnTo>
                    <a:pt x="16444" y="487"/>
                  </a:lnTo>
                  <a:lnTo>
                    <a:pt x="16444" y="487"/>
                  </a:lnTo>
                  <a:lnTo>
                    <a:pt x="16444" y="505"/>
                  </a:lnTo>
                  <a:lnTo>
                    <a:pt x="16444" y="505"/>
                  </a:lnTo>
                  <a:lnTo>
                    <a:pt x="16408" y="721"/>
                  </a:lnTo>
                  <a:lnTo>
                    <a:pt x="16408" y="721"/>
                  </a:lnTo>
                  <a:lnTo>
                    <a:pt x="16408" y="1046"/>
                  </a:lnTo>
                  <a:lnTo>
                    <a:pt x="16408" y="1389"/>
                  </a:lnTo>
                  <a:lnTo>
                    <a:pt x="16408" y="2038"/>
                  </a:lnTo>
                  <a:lnTo>
                    <a:pt x="16408" y="2038"/>
                  </a:lnTo>
                  <a:lnTo>
                    <a:pt x="16372" y="2723"/>
                  </a:lnTo>
                  <a:lnTo>
                    <a:pt x="16336" y="3065"/>
                  </a:lnTo>
                  <a:lnTo>
                    <a:pt x="16300" y="3408"/>
                  </a:lnTo>
                  <a:lnTo>
                    <a:pt x="16300" y="3408"/>
                  </a:lnTo>
                  <a:lnTo>
                    <a:pt x="16246" y="3733"/>
                  </a:lnTo>
                  <a:lnTo>
                    <a:pt x="16173" y="4057"/>
                  </a:lnTo>
                  <a:lnTo>
                    <a:pt x="16083" y="4382"/>
                  </a:lnTo>
                  <a:lnTo>
                    <a:pt x="15993" y="4706"/>
                  </a:lnTo>
                  <a:lnTo>
                    <a:pt x="15993" y="4706"/>
                  </a:lnTo>
                  <a:lnTo>
                    <a:pt x="15903" y="4959"/>
                  </a:lnTo>
                  <a:lnTo>
                    <a:pt x="15813" y="5229"/>
                  </a:lnTo>
                  <a:lnTo>
                    <a:pt x="15687" y="5481"/>
                  </a:lnTo>
                  <a:lnTo>
                    <a:pt x="15560" y="5734"/>
                  </a:lnTo>
                  <a:lnTo>
                    <a:pt x="15560" y="5734"/>
                  </a:lnTo>
                  <a:lnTo>
                    <a:pt x="16065" y="5662"/>
                  </a:lnTo>
                  <a:lnTo>
                    <a:pt x="16552" y="5572"/>
                  </a:lnTo>
                  <a:lnTo>
                    <a:pt x="16552" y="5572"/>
                  </a:lnTo>
                  <a:lnTo>
                    <a:pt x="17093" y="5445"/>
                  </a:lnTo>
                  <a:lnTo>
                    <a:pt x="17634" y="5283"/>
                  </a:lnTo>
                  <a:lnTo>
                    <a:pt x="18175" y="5121"/>
                  </a:lnTo>
                  <a:lnTo>
                    <a:pt x="18716" y="4923"/>
                  </a:lnTo>
                  <a:lnTo>
                    <a:pt x="19239" y="4706"/>
                  </a:lnTo>
                  <a:lnTo>
                    <a:pt x="19762" y="4472"/>
                  </a:lnTo>
                  <a:lnTo>
                    <a:pt x="20248" y="4201"/>
                  </a:lnTo>
                  <a:lnTo>
                    <a:pt x="20735" y="3913"/>
                  </a:lnTo>
                  <a:lnTo>
                    <a:pt x="20735" y="3913"/>
                  </a:lnTo>
                  <a:lnTo>
                    <a:pt x="21042" y="3642"/>
                  </a:lnTo>
                  <a:lnTo>
                    <a:pt x="21330" y="3372"/>
                  </a:lnTo>
                  <a:lnTo>
                    <a:pt x="21601" y="3065"/>
                  </a:lnTo>
                  <a:lnTo>
                    <a:pt x="21853" y="2723"/>
                  </a:lnTo>
                  <a:lnTo>
                    <a:pt x="22069" y="2380"/>
                  </a:lnTo>
                  <a:lnTo>
                    <a:pt x="22268" y="2038"/>
                  </a:lnTo>
                  <a:lnTo>
                    <a:pt x="22448" y="1659"/>
                  </a:lnTo>
                  <a:lnTo>
                    <a:pt x="22592" y="1280"/>
                  </a:lnTo>
                  <a:lnTo>
                    <a:pt x="22592" y="1280"/>
                  </a:lnTo>
                  <a:lnTo>
                    <a:pt x="22737" y="757"/>
                  </a:lnTo>
                  <a:lnTo>
                    <a:pt x="22863" y="235"/>
                  </a:lnTo>
                  <a:lnTo>
                    <a:pt x="22863" y="235"/>
                  </a:lnTo>
                  <a:lnTo>
                    <a:pt x="22881" y="162"/>
                  </a:lnTo>
                  <a:lnTo>
                    <a:pt x="22953" y="108"/>
                  </a:lnTo>
                  <a:lnTo>
                    <a:pt x="23025" y="72"/>
                  </a:lnTo>
                  <a:lnTo>
                    <a:pt x="23097" y="72"/>
                  </a:lnTo>
                  <a:lnTo>
                    <a:pt x="23097" y="72"/>
                  </a:lnTo>
                  <a:lnTo>
                    <a:pt x="23187" y="90"/>
                  </a:lnTo>
                  <a:lnTo>
                    <a:pt x="23241" y="144"/>
                  </a:lnTo>
                  <a:lnTo>
                    <a:pt x="23277" y="235"/>
                  </a:lnTo>
                  <a:lnTo>
                    <a:pt x="23295" y="307"/>
                  </a:lnTo>
                  <a:lnTo>
                    <a:pt x="23295" y="307"/>
                  </a:lnTo>
                  <a:lnTo>
                    <a:pt x="23187" y="866"/>
                  </a:lnTo>
                  <a:lnTo>
                    <a:pt x="23025" y="1389"/>
                  </a:lnTo>
                  <a:lnTo>
                    <a:pt x="23025" y="1389"/>
                  </a:lnTo>
                  <a:lnTo>
                    <a:pt x="23205" y="1371"/>
                  </a:lnTo>
                  <a:lnTo>
                    <a:pt x="23277" y="1371"/>
                  </a:lnTo>
                  <a:lnTo>
                    <a:pt x="23368" y="1371"/>
                  </a:lnTo>
                  <a:lnTo>
                    <a:pt x="23368" y="1371"/>
                  </a:lnTo>
                  <a:lnTo>
                    <a:pt x="23620" y="757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90" y="72"/>
                  </a:lnTo>
                  <a:lnTo>
                    <a:pt x="23945" y="18"/>
                  </a:lnTo>
                  <a:lnTo>
                    <a:pt x="24017" y="0"/>
                  </a:lnTo>
                  <a:lnTo>
                    <a:pt x="24089" y="0"/>
                  </a:lnTo>
                  <a:lnTo>
                    <a:pt x="24161" y="18"/>
                  </a:lnTo>
                  <a:lnTo>
                    <a:pt x="24215" y="72"/>
                  </a:lnTo>
                  <a:lnTo>
                    <a:pt x="24251" y="144"/>
                  </a:lnTo>
                  <a:lnTo>
                    <a:pt x="24251" y="217"/>
                  </a:lnTo>
                  <a:lnTo>
                    <a:pt x="24251" y="217"/>
                  </a:lnTo>
                  <a:lnTo>
                    <a:pt x="24053" y="848"/>
                  </a:lnTo>
                  <a:lnTo>
                    <a:pt x="23800" y="1443"/>
                  </a:lnTo>
                  <a:lnTo>
                    <a:pt x="23530" y="2038"/>
                  </a:lnTo>
                  <a:lnTo>
                    <a:pt x="23241" y="2633"/>
                  </a:lnTo>
                  <a:lnTo>
                    <a:pt x="23241" y="2633"/>
                  </a:lnTo>
                  <a:lnTo>
                    <a:pt x="23061" y="2957"/>
                  </a:lnTo>
                  <a:lnTo>
                    <a:pt x="22863" y="3264"/>
                  </a:lnTo>
                  <a:lnTo>
                    <a:pt x="22646" y="3570"/>
                  </a:lnTo>
                  <a:lnTo>
                    <a:pt x="22412" y="3859"/>
                  </a:lnTo>
                  <a:lnTo>
                    <a:pt x="22412" y="3859"/>
                  </a:lnTo>
                  <a:lnTo>
                    <a:pt x="22628" y="3787"/>
                  </a:lnTo>
                  <a:lnTo>
                    <a:pt x="22628" y="3787"/>
                  </a:lnTo>
                  <a:lnTo>
                    <a:pt x="23007" y="3642"/>
                  </a:lnTo>
                  <a:lnTo>
                    <a:pt x="23368" y="3498"/>
                  </a:lnTo>
                  <a:lnTo>
                    <a:pt x="23710" y="3336"/>
                  </a:lnTo>
                  <a:lnTo>
                    <a:pt x="24053" y="3156"/>
                  </a:lnTo>
                  <a:lnTo>
                    <a:pt x="24053" y="3156"/>
                  </a:lnTo>
                  <a:lnTo>
                    <a:pt x="24305" y="3029"/>
                  </a:lnTo>
                  <a:lnTo>
                    <a:pt x="24558" y="2885"/>
                  </a:lnTo>
                  <a:lnTo>
                    <a:pt x="24774" y="2723"/>
                  </a:lnTo>
                  <a:lnTo>
                    <a:pt x="24990" y="2543"/>
                  </a:lnTo>
                  <a:lnTo>
                    <a:pt x="25171" y="2344"/>
                  </a:lnTo>
                  <a:lnTo>
                    <a:pt x="25351" y="2146"/>
                  </a:lnTo>
                  <a:lnTo>
                    <a:pt x="25513" y="1929"/>
                  </a:lnTo>
                  <a:lnTo>
                    <a:pt x="25639" y="1713"/>
                  </a:lnTo>
                  <a:lnTo>
                    <a:pt x="25639" y="1713"/>
                  </a:lnTo>
                  <a:lnTo>
                    <a:pt x="25639" y="1695"/>
                  </a:lnTo>
                  <a:lnTo>
                    <a:pt x="25639" y="1695"/>
                  </a:lnTo>
                  <a:lnTo>
                    <a:pt x="25766" y="1551"/>
                  </a:lnTo>
                  <a:lnTo>
                    <a:pt x="25766" y="1551"/>
                  </a:lnTo>
                  <a:lnTo>
                    <a:pt x="25892" y="1389"/>
                  </a:lnTo>
                  <a:lnTo>
                    <a:pt x="26000" y="1190"/>
                  </a:lnTo>
                  <a:lnTo>
                    <a:pt x="26000" y="1190"/>
                  </a:lnTo>
                  <a:lnTo>
                    <a:pt x="26036" y="1118"/>
                  </a:lnTo>
                  <a:lnTo>
                    <a:pt x="26072" y="1046"/>
                  </a:lnTo>
                  <a:lnTo>
                    <a:pt x="26090" y="974"/>
                  </a:lnTo>
                  <a:lnTo>
                    <a:pt x="26072" y="902"/>
                  </a:lnTo>
                  <a:lnTo>
                    <a:pt x="26072" y="902"/>
                  </a:lnTo>
                  <a:lnTo>
                    <a:pt x="26090" y="902"/>
                  </a:lnTo>
                  <a:lnTo>
                    <a:pt x="26090" y="90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36" y="757"/>
                  </a:lnTo>
                  <a:lnTo>
                    <a:pt x="26036" y="757"/>
                  </a:lnTo>
                  <a:lnTo>
                    <a:pt x="26054" y="703"/>
                  </a:lnTo>
                  <a:lnTo>
                    <a:pt x="26054" y="703"/>
                  </a:lnTo>
                  <a:lnTo>
                    <a:pt x="26108" y="631"/>
                  </a:lnTo>
                  <a:lnTo>
                    <a:pt x="26162" y="577"/>
                  </a:lnTo>
                  <a:lnTo>
                    <a:pt x="26252" y="559"/>
                  </a:lnTo>
                  <a:lnTo>
                    <a:pt x="26325" y="577"/>
                  </a:lnTo>
                  <a:lnTo>
                    <a:pt x="26397" y="613"/>
                  </a:lnTo>
                  <a:lnTo>
                    <a:pt x="26451" y="667"/>
                  </a:lnTo>
                  <a:lnTo>
                    <a:pt x="26487" y="739"/>
                  </a:lnTo>
                  <a:lnTo>
                    <a:pt x="26469" y="848"/>
                  </a:lnTo>
                  <a:lnTo>
                    <a:pt x="26469" y="848"/>
                  </a:lnTo>
                  <a:lnTo>
                    <a:pt x="26415" y="1046"/>
                  </a:lnTo>
                  <a:lnTo>
                    <a:pt x="26343" y="1262"/>
                  </a:lnTo>
                  <a:lnTo>
                    <a:pt x="26343" y="1262"/>
                  </a:lnTo>
                  <a:lnTo>
                    <a:pt x="26703" y="1244"/>
                  </a:lnTo>
                  <a:lnTo>
                    <a:pt x="26703" y="1244"/>
                  </a:lnTo>
                  <a:lnTo>
                    <a:pt x="26793" y="1046"/>
                  </a:lnTo>
                  <a:lnTo>
                    <a:pt x="26793" y="1046"/>
                  </a:lnTo>
                  <a:lnTo>
                    <a:pt x="26956" y="703"/>
                  </a:lnTo>
                  <a:lnTo>
                    <a:pt x="27118" y="379"/>
                  </a:lnTo>
                  <a:lnTo>
                    <a:pt x="27118" y="379"/>
                  </a:lnTo>
                  <a:lnTo>
                    <a:pt x="27064" y="505"/>
                  </a:lnTo>
                  <a:lnTo>
                    <a:pt x="27064" y="505"/>
                  </a:lnTo>
                  <a:lnTo>
                    <a:pt x="27064" y="541"/>
                  </a:lnTo>
                  <a:lnTo>
                    <a:pt x="27064" y="541"/>
                  </a:lnTo>
                  <a:lnTo>
                    <a:pt x="26811" y="1028"/>
                  </a:lnTo>
                  <a:lnTo>
                    <a:pt x="26559" y="1533"/>
                  </a:lnTo>
                  <a:lnTo>
                    <a:pt x="26559" y="1533"/>
                  </a:lnTo>
                  <a:lnTo>
                    <a:pt x="26451" y="1695"/>
                  </a:lnTo>
                  <a:lnTo>
                    <a:pt x="26325" y="1857"/>
                  </a:lnTo>
                  <a:lnTo>
                    <a:pt x="26325" y="1857"/>
                  </a:lnTo>
                  <a:lnTo>
                    <a:pt x="26361" y="1839"/>
                  </a:lnTo>
                  <a:lnTo>
                    <a:pt x="26361" y="1839"/>
                  </a:lnTo>
                  <a:lnTo>
                    <a:pt x="26307" y="1911"/>
                  </a:lnTo>
                  <a:lnTo>
                    <a:pt x="26307" y="1911"/>
                  </a:lnTo>
                  <a:lnTo>
                    <a:pt x="26343" y="1857"/>
                  </a:lnTo>
                  <a:lnTo>
                    <a:pt x="26343" y="1857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5874" y="2506"/>
                  </a:lnTo>
                  <a:lnTo>
                    <a:pt x="25874" y="2506"/>
                  </a:lnTo>
                  <a:lnTo>
                    <a:pt x="25657" y="2777"/>
                  </a:lnTo>
                  <a:lnTo>
                    <a:pt x="25405" y="3047"/>
                  </a:lnTo>
                  <a:lnTo>
                    <a:pt x="25405" y="3047"/>
                  </a:lnTo>
                  <a:lnTo>
                    <a:pt x="25189" y="3264"/>
                  </a:lnTo>
                  <a:lnTo>
                    <a:pt x="24954" y="3480"/>
                  </a:lnTo>
                  <a:lnTo>
                    <a:pt x="24954" y="3480"/>
                  </a:lnTo>
                  <a:lnTo>
                    <a:pt x="24738" y="3624"/>
                  </a:lnTo>
                  <a:lnTo>
                    <a:pt x="24540" y="3751"/>
                  </a:lnTo>
                  <a:lnTo>
                    <a:pt x="24540" y="3751"/>
                  </a:lnTo>
                  <a:lnTo>
                    <a:pt x="24287" y="3895"/>
                  </a:lnTo>
                  <a:lnTo>
                    <a:pt x="24053" y="4003"/>
                  </a:lnTo>
                  <a:lnTo>
                    <a:pt x="24053" y="4003"/>
                  </a:lnTo>
                  <a:lnTo>
                    <a:pt x="23350" y="4273"/>
                  </a:lnTo>
                  <a:lnTo>
                    <a:pt x="23350" y="4273"/>
                  </a:lnTo>
                  <a:lnTo>
                    <a:pt x="22646" y="4544"/>
                  </a:lnTo>
                  <a:lnTo>
                    <a:pt x="22646" y="4544"/>
                  </a:lnTo>
                  <a:lnTo>
                    <a:pt x="22214" y="4688"/>
                  </a:lnTo>
                  <a:lnTo>
                    <a:pt x="22214" y="4688"/>
                  </a:lnTo>
                  <a:lnTo>
                    <a:pt x="21817" y="4832"/>
                  </a:lnTo>
                  <a:lnTo>
                    <a:pt x="21817" y="4832"/>
                  </a:lnTo>
                  <a:lnTo>
                    <a:pt x="21673" y="4886"/>
                  </a:lnTo>
                  <a:lnTo>
                    <a:pt x="21673" y="4886"/>
                  </a:lnTo>
                  <a:lnTo>
                    <a:pt x="21168" y="4959"/>
                  </a:lnTo>
                  <a:lnTo>
                    <a:pt x="21168" y="4959"/>
                  </a:lnTo>
                  <a:lnTo>
                    <a:pt x="20970" y="5085"/>
                  </a:lnTo>
                  <a:lnTo>
                    <a:pt x="20970" y="5085"/>
                  </a:lnTo>
                  <a:lnTo>
                    <a:pt x="20825" y="5121"/>
                  </a:lnTo>
                  <a:lnTo>
                    <a:pt x="20825" y="5121"/>
                  </a:lnTo>
                  <a:lnTo>
                    <a:pt x="20825" y="5121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447" y="5229"/>
                  </a:lnTo>
                  <a:lnTo>
                    <a:pt x="20447" y="5229"/>
                  </a:lnTo>
                  <a:lnTo>
                    <a:pt x="20357" y="5265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19599" y="5590"/>
                  </a:lnTo>
                  <a:lnTo>
                    <a:pt x="19599" y="5590"/>
                  </a:lnTo>
                  <a:lnTo>
                    <a:pt x="19221" y="5716"/>
                  </a:lnTo>
                  <a:lnTo>
                    <a:pt x="18842" y="5824"/>
                  </a:lnTo>
                  <a:lnTo>
                    <a:pt x="18842" y="5824"/>
                  </a:lnTo>
                  <a:lnTo>
                    <a:pt x="18590" y="5878"/>
                  </a:lnTo>
                  <a:lnTo>
                    <a:pt x="18337" y="5950"/>
                  </a:lnTo>
                  <a:lnTo>
                    <a:pt x="18337" y="5950"/>
                  </a:lnTo>
                  <a:lnTo>
                    <a:pt x="17832" y="6131"/>
                  </a:lnTo>
                  <a:lnTo>
                    <a:pt x="17832" y="6131"/>
                  </a:lnTo>
                  <a:lnTo>
                    <a:pt x="17309" y="6311"/>
                  </a:lnTo>
                  <a:lnTo>
                    <a:pt x="17309" y="6311"/>
                  </a:lnTo>
                  <a:lnTo>
                    <a:pt x="17093" y="6383"/>
                  </a:lnTo>
                  <a:lnTo>
                    <a:pt x="17093" y="6383"/>
                  </a:lnTo>
                  <a:lnTo>
                    <a:pt x="17093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6967" y="6419"/>
                  </a:lnTo>
                  <a:lnTo>
                    <a:pt x="16967" y="6419"/>
                  </a:lnTo>
                  <a:lnTo>
                    <a:pt x="16967" y="6419"/>
                  </a:lnTo>
                  <a:lnTo>
                    <a:pt x="16732" y="6509"/>
                  </a:lnTo>
                  <a:lnTo>
                    <a:pt x="16732" y="6509"/>
                  </a:lnTo>
                  <a:lnTo>
                    <a:pt x="16462" y="6635"/>
                  </a:lnTo>
                  <a:lnTo>
                    <a:pt x="16191" y="6762"/>
                  </a:lnTo>
                  <a:lnTo>
                    <a:pt x="16191" y="6762"/>
                  </a:lnTo>
                  <a:lnTo>
                    <a:pt x="15957" y="6888"/>
                  </a:lnTo>
                  <a:lnTo>
                    <a:pt x="15759" y="7014"/>
                  </a:lnTo>
                  <a:lnTo>
                    <a:pt x="15759" y="7014"/>
                  </a:lnTo>
                  <a:lnTo>
                    <a:pt x="15506" y="7140"/>
                  </a:lnTo>
                  <a:lnTo>
                    <a:pt x="15272" y="7266"/>
                  </a:lnTo>
                  <a:lnTo>
                    <a:pt x="15056" y="7411"/>
                  </a:lnTo>
                  <a:lnTo>
                    <a:pt x="14839" y="7591"/>
                  </a:lnTo>
                  <a:lnTo>
                    <a:pt x="14641" y="7789"/>
                  </a:lnTo>
                  <a:lnTo>
                    <a:pt x="14443" y="8006"/>
                  </a:lnTo>
                  <a:lnTo>
                    <a:pt x="14262" y="8258"/>
                  </a:lnTo>
                  <a:lnTo>
                    <a:pt x="14100" y="8529"/>
                  </a:lnTo>
                  <a:lnTo>
                    <a:pt x="14100" y="8529"/>
                  </a:lnTo>
                  <a:lnTo>
                    <a:pt x="13848" y="9106"/>
                  </a:lnTo>
                  <a:lnTo>
                    <a:pt x="13848" y="9106"/>
                  </a:lnTo>
                  <a:lnTo>
                    <a:pt x="13757" y="9304"/>
                  </a:lnTo>
                  <a:lnTo>
                    <a:pt x="13703" y="9412"/>
                  </a:lnTo>
                  <a:lnTo>
                    <a:pt x="13631" y="9484"/>
                  </a:lnTo>
                  <a:lnTo>
                    <a:pt x="13631" y="9484"/>
                  </a:lnTo>
                  <a:lnTo>
                    <a:pt x="13577" y="9502"/>
                  </a:lnTo>
                  <a:lnTo>
                    <a:pt x="13523" y="9520"/>
                  </a:lnTo>
                  <a:lnTo>
                    <a:pt x="13523" y="9520"/>
                  </a:lnTo>
                  <a:lnTo>
                    <a:pt x="13469" y="9556"/>
                  </a:lnTo>
                  <a:lnTo>
                    <a:pt x="13433" y="9592"/>
                  </a:lnTo>
                  <a:lnTo>
                    <a:pt x="13307" y="9610"/>
                  </a:lnTo>
                  <a:lnTo>
                    <a:pt x="13054" y="9647"/>
                  </a:lnTo>
                  <a:lnTo>
                    <a:pt x="13054" y="9647"/>
                  </a:lnTo>
                  <a:lnTo>
                    <a:pt x="12964" y="9665"/>
                  </a:lnTo>
                  <a:lnTo>
                    <a:pt x="12964" y="9665"/>
                  </a:lnTo>
                  <a:lnTo>
                    <a:pt x="12856" y="9683"/>
                  </a:lnTo>
                  <a:lnTo>
                    <a:pt x="12748" y="9683"/>
                  </a:lnTo>
                  <a:lnTo>
                    <a:pt x="12748" y="9683"/>
                  </a:lnTo>
                  <a:lnTo>
                    <a:pt x="12748" y="9683"/>
                  </a:lnTo>
                  <a:lnTo>
                    <a:pt x="12748" y="9683"/>
                  </a:lnTo>
                  <a:close/>
                  <a:moveTo>
                    <a:pt x="24576" y="3733"/>
                  </a:moveTo>
                  <a:lnTo>
                    <a:pt x="24576" y="3733"/>
                  </a:lnTo>
                  <a:lnTo>
                    <a:pt x="24558" y="3733"/>
                  </a:lnTo>
                  <a:lnTo>
                    <a:pt x="24558" y="3733"/>
                  </a:lnTo>
                  <a:lnTo>
                    <a:pt x="24576" y="3733"/>
                  </a:lnTo>
                  <a:lnTo>
                    <a:pt x="24576" y="3733"/>
                  </a:lnTo>
                  <a:close/>
                  <a:moveTo>
                    <a:pt x="24089" y="3985"/>
                  </a:moveTo>
                  <a:lnTo>
                    <a:pt x="24089" y="3985"/>
                  </a:lnTo>
                  <a:lnTo>
                    <a:pt x="24053" y="4003"/>
                  </a:lnTo>
                  <a:lnTo>
                    <a:pt x="24053" y="4003"/>
                  </a:lnTo>
                  <a:lnTo>
                    <a:pt x="24089" y="3985"/>
                  </a:lnTo>
                  <a:lnTo>
                    <a:pt x="24089" y="3985"/>
                  </a:lnTo>
                  <a:close/>
                  <a:moveTo>
                    <a:pt x="21889" y="4382"/>
                  </a:moveTo>
                  <a:lnTo>
                    <a:pt x="21889" y="4382"/>
                  </a:lnTo>
                  <a:lnTo>
                    <a:pt x="21925" y="4382"/>
                  </a:lnTo>
                  <a:lnTo>
                    <a:pt x="21925" y="4382"/>
                  </a:lnTo>
                  <a:lnTo>
                    <a:pt x="21907" y="4364"/>
                  </a:lnTo>
                  <a:lnTo>
                    <a:pt x="21907" y="4364"/>
                  </a:lnTo>
                  <a:lnTo>
                    <a:pt x="21889" y="4382"/>
                  </a:lnTo>
                  <a:lnTo>
                    <a:pt x="21889" y="43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479175" y="-1269150"/>
              <a:ext cx="1237825" cy="269125"/>
            </a:xfrm>
            <a:custGeom>
              <a:avLst/>
              <a:gdLst/>
              <a:ahLst/>
              <a:cxnLst/>
              <a:rect l="l" t="t" r="r" b="b"/>
              <a:pathLst>
                <a:path w="49513" h="10765" extrusionOk="0">
                  <a:moveTo>
                    <a:pt x="596" y="10765"/>
                  </a:moveTo>
                  <a:lnTo>
                    <a:pt x="596" y="10765"/>
                  </a:lnTo>
                  <a:lnTo>
                    <a:pt x="452" y="10747"/>
                  </a:lnTo>
                  <a:lnTo>
                    <a:pt x="452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1" y="10675"/>
                  </a:lnTo>
                  <a:lnTo>
                    <a:pt x="1" y="10675"/>
                  </a:lnTo>
                  <a:lnTo>
                    <a:pt x="37" y="10566"/>
                  </a:lnTo>
                  <a:lnTo>
                    <a:pt x="91" y="10476"/>
                  </a:lnTo>
                  <a:lnTo>
                    <a:pt x="217" y="10260"/>
                  </a:lnTo>
                  <a:lnTo>
                    <a:pt x="470" y="9953"/>
                  </a:lnTo>
                  <a:lnTo>
                    <a:pt x="470" y="9953"/>
                  </a:lnTo>
                  <a:lnTo>
                    <a:pt x="704" y="9683"/>
                  </a:lnTo>
                  <a:lnTo>
                    <a:pt x="957" y="9449"/>
                  </a:lnTo>
                  <a:lnTo>
                    <a:pt x="1101" y="9340"/>
                  </a:lnTo>
                  <a:lnTo>
                    <a:pt x="1245" y="9232"/>
                  </a:lnTo>
                  <a:lnTo>
                    <a:pt x="1407" y="9142"/>
                  </a:lnTo>
                  <a:lnTo>
                    <a:pt x="1570" y="9070"/>
                  </a:lnTo>
                  <a:lnTo>
                    <a:pt x="1570" y="9070"/>
                  </a:lnTo>
                  <a:lnTo>
                    <a:pt x="1804" y="8980"/>
                  </a:lnTo>
                  <a:lnTo>
                    <a:pt x="2074" y="8908"/>
                  </a:lnTo>
                  <a:lnTo>
                    <a:pt x="2597" y="8817"/>
                  </a:lnTo>
                  <a:lnTo>
                    <a:pt x="2597" y="8817"/>
                  </a:lnTo>
                  <a:lnTo>
                    <a:pt x="2688" y="8799"/>
                  </a:lnTo>
                  <a:lnTo>
                    <a:pt x="2778" y="8763"/>
                  </a:lnTo>
                  <a:lnTo>
                    <a:pt x="2868" y="8709"/>
                  </a:lnTo>
                  <a:lnTo>
                    <a:pt x="2940" y="8655"/>
                  </a:lnTo>
                  <a:lnTo>
                    <a:pt x="2940" y="8655"/>
                  </a:lnTo>
                  <a:lnTo>
                    <a:pt x="3084" y="8439"/>
                  </a:lnTo>
                  <a:lnTo>
                    <a:pt x="3228" y="8240"/>
                  </a:lnTo>
                  <a:lnTo>
                    <a:pt x="3391" y="8042"/>
                  </a:lnTo>
                  <a:lnTo>
                    <a:pt x="3571" y="7862"/>
                  </a:lnTo>
                  <a:lnTo>
                    <a:pt x="3751" y="7700"/>
                  </a:lnTo>
                  <a:lnTo>
                    <a:pt x="3950" y="7537"/>
                  </a:lnTo>
                  <a:lnTo>
                    <a:pt x="4148" y="7375"/>
                  </a:lnTo>
                  <a:lnTo>
                    <a:pt x="4346" y="7249"/>
                  </a:lnTo>
                  <a:lnTo>
                    <a:pt x="4563" y="7123"/>
                  </a:lnTo>
                  <a:lnTo>
                    <a:pt x="4797" y="7014"/>
                  </a:lnTo>
                  <a:lnTo>
                    <a:pt x="5031" y="6924"/>
                  </a:lnTo>
                  <a:lnTo>
                    <a:pt x="5266" y="6852"/>
                  </a:lnTo>
                  <a:lnTo>
                    <a:pt x="5500" y="6798"/>
                  </a:lnTo>
                  <a:lnTo>
                    <a:pt x="5753" y="6762"/>
                  </a:lnTo>
                  <a:lnTo>
                    <a:pt x="6005" y="6744"/>
                  </a:lnTo>
                  <a:lnTo>
                    <a:pt x="6258" y="6744"/>
                  </a:lnTo>
                  <a:lnTo>
                    <a:pt x="6258" y="6744"/>
                  </a:lnTo>
                  <a:lnTo>
                    <a:pt x="6582" y="6780"/>
                  </a:lnTo>
                  <a:lnTo>
                    <a:pt x="6907" y="6834"/>
                  </a:lnTo>
                  <a:lnTo>
                    <a:pt x="6907" y="6834"/>
                  </a:lnTo>
                  <a:lnTo>
                    <a:pt x="7213" y="6924"/>
                  </a:lnTo>
                  <a:lnTo>
                    <a:pt x="7520" y="6996"/>
                  </a:lnTo>
                  <a:lnTo>
                    <a:pt x="7520" y="6996"/>
                  </a:lnTo>
                  <a:lnTo>
                    <a:pt x="7628" y="7014"/>
                  </a:lnTo>
                  <a:lnTo>
                    <a:pt x="7664" y="6996"/>
                  </a:lnTo>
                  <a:lnTo>
                    <a:pt x="7718" y="6960"/>
                  </a:lnTo>
                  <a:lnTo>
                    <a:pt x="7718" y="6960"/>
                  </a:lnTo>
                  <a:lnTo>
                    <a:pt x="7862" y="6834"/>
                  </a:lnTo>
                  <a:lnTo>
                    <a:pt x="7988" y="6690"/>
                  </a:lnTo>
                  <a:lnTo>
                    <a:pt x="8259" y="6401"/>
                  </a:lnTo>
                  <a:lnTo>
                    <a:pt x="8403" y="6275"/>
                  </a:lnTo>
                  <a:lnTo>
                    <a:pt x="8547" y="6131"/>
                  </a:lnTo>
                  <a:lnTo>
                    <a:pt x="8710" y="6023"/>
                  </a:lnTo>
                  <a:lnTo>
                    <a:pt x="8872" y="5915"/>
                  </a:lnTo>
                  <a:lnTo>
                    <a:pt x="8872" y="5915"/>
                  </a:lnTo>
                  <a:lnTo>
                    <a:pt x="9233" y="5716"/>
                  </a:lnTo>
                  <a:lnTo>
                    <a:pt x="9593" y="5518"/>
                  </a:lnTo>
                  <a:lnTo>
                    <a:pt x="9954" y="5356"/>
                  </a:lnTo>
                  <a:lnTo>
                    <a:pt x="10332" y="5193"/>
                  </a:lnTo>
                  <a:lnTo>
                    <a:pt x="10711" y="5067"/>
                  </a:lnTo>
                  <a:lnTo>
                    <a:pt x="11108" y="4995"/>
                  </a:lnTo>
                  <a:lnTo>
                    <a:pt x="11306" y="4959"/>
                  </a:lnTo>
                  <a:lnTo>
                    <a:pt x="11522" y="4941"/>
                  </a:lnTo>
                  <a:lnTo>
                    <a:pt x="11721" y="4941"/>
                  </a:lnTo>
                  <a:lnTo>
                    <a:pt x="11919" y="4941"/>
                  </a:lnTo>
                  <a:lnTo>
                    <a:pt x="11919" y="4941"/>
                  </a:lnTo>
                  <a:lnTo>
                    <a:pt x="12172" y="4977"/>
                  </a:lnTo>
                  <a:lnTo>
                    <a:pt x="12442" y="5013"/>
                  </a:lnTo>
                  <a:lnTo>
                    <a:pt x="12676" y="5085"/>
                  </a:lnTo>
                  <a:lnTo>
                    <a:pt x="12929" y="5157"/>
                  </a:lnTo>
                  <a:lnTo>
                    <a:pt x="13163" y="5247"/>
                  </a:lnTo>
                  <a:lnTo>
                    <a:pt x="13416" y="5338"/>
                  </a:lnTo>
                  <a:lnTo>
                    <a:pt x="13866" y="5554"/>
                  </a:lnTo>
                  <a:lnTo>
                    <a:pt x="14335" y="5788"/>
                  </a:lnTo>
                  <a:lnTo>
                    <a:pt x="14768" y="6059"/>
                  </a:lnTo>
                  <a:lnTo>
                    <a:pt x="15651" y="6582"/>
                  </a:lnTo>
                  <a:lnTo>
                    <a:pt x="15651" y="6582"/>
                  </a:lnTo>
                  <a:lnTo>
                    <a:pt x="15723" y="6618"/>
                  </a:lnTo>
                  <a:lnTo>
                    <a:pt x="15796" y="6636"/>
                  </a:lnTo>
                  <a:lnTo>
                    <a:pt x="15850" y="6636"/>
                  </a:lnTo>
                  <a:lnTo>
                    <a:pt x="15922" y="6618"/>
                  </a:lnTo>
                  <a:lnTo>
                    <a:pt x="16066" y="6564"/>
                  </a:lnTo>
                  <a:lnTo>
                    <a:pt x="16210" y="6528"/>
                  </a:lnTo>
                  <a:lnTo>
                    <a:pt x="16210" y="6528"/>
                  </a:lnTo>
                  <a:lnTo>
                    <a:pt x="16679" y="6347"/>
                  </a:lnTo>
                  <a:lnTo>
                    <a:pt x="17166" y="6221"/>
                  </a:lnTo>
                  <a:lnTo>
                    <a:pt x="17166" y="6221"/>
                  </a:lnTo>
                  <a:lnTo>
                    <a:pt x="17490" y="6149"/>
                  </a:lnTo>
                  <a:lnTo>
                    <a:pt x="17797" y="6095"/>
                  </a:lnTo>
                  <a:lnTo>
                    <a:pt x="18122" y="6077"/>
                  </a:lnTo>
                  <a:lnTo>
                    <a:pt x="18446" y="6059"/>
                  </a:lnTo>
                  <a:lnTo>
                    <a:pt x="18771" y="6059"/>
                  </a:lnTo>
                  <a:lnTo>
                    <a:pt x="19095" y="6095"/>
                  </a:lnTo>
                  <a:lnTo>
                    <a:pt x="19402" y="6149"/>
                  </a:lnTo>
                  <a:lnTo>
                    <a:pt x="19726" y="6203"/>
                  </a:lnTo>
                  <a:lnTo>
                    <a:pt x="19726" y="6203"/>
                  </a:lnTo>
                  <a:lnTo>
                    <a:pt x="19889" y="6239"/>
                  </a:lnTo>
                  <a:lnTo>
                    <a:pt x="20069" y="6293"/>
                  </a:lnTo>
                  <a:lnTo>
                    <a:pt x="20159" y="6311"/>
                  </a:lnTo>
                  <a:lnTo>
                    <a:pt x="20231" y="6329"/>
                  </a:lnTo>
                  <a:lnTo>
                    <a:pt x="20321" y="6311"/>
                  </a:lnTo>
                  <a:lnTo>
                    <a:pt x="20393" y="6293"/>
                  </a:lnTo>
                  <a:lnTo>
                    <a:pt x="20393" y="6293"/>
                  </a:lnTo>
                  <a:lnTo>
                    <a:pt x="20484" y="6203"/>
                  </a:lnTo>
                  <a:lnTo>
                    <a:pt x="20538" y="6113"/>
                  </a:lnTo>
                  <a:lnTo>
                    <a:pt x="20538" y="6113"/>
                  </a:lnTo>
                  <a:lnTo>
                    <a:pt x="20790" y="5518"/>
                  </a:lnTo>
                  <a:lnTo>
                    <a:pt x="20916" y="5229"/>
                  </a:lnTo>
                  <a:lnTo>
                    <a:pt x="21060" y="4941"/>
                  </a:lnTo>
                  <a:lnTo>
                    <a:pt x="21060" y="4941"/>
                  </a:lnTo>
                  <a:lnTo>
                    <a:pt x="21223" y="4652"/>
                  </a:lnTo>
                  <a:lnTo>
                    <a:pt x="21421" y="4364"/>
                  </a:lnTo>
                  <a:lnTo>
                    <a:pt x="21619" y="4093"/>
                  </a:lnTo>
                  <a:lnTo>
                    <a:pt x="21836" y="3841"/>
                  </a:lnTo>
                  <a:lnTo>
                    <a:pt x="22088" y="3607"/>
                  </a:lnTo>
                  <a:lnTo>
                    <a:pt x="22359" y="3408"/>
                  </a:lnTo>
                  <a:lnTo>
                    <a:pt x="22485" y="3318"/>
                  </a:lnTo>
                  <a:lnTo>
                    <a:pt x="22647" y="3246"/>
                  </a:lnTo>
                  <a:lnTo>
                    <a:pt x="22791" y="3174"/>
                  </a:lnTo>
                  <a:lnTo>
                    <a:pt x="22954" y="3120"/>
                  </a:lnTo>
                  <a:lnTo>
                    <a:pt x="22954" y="3120"/>
                  </a:lnTo>
                  <a:lnTo>
                    <a:pt x="23260" y="3030"/>
                  </a:lnTo>
                  <a:lnTo>
                    <a:pt x="23585" y="2976"/>
                  </a:lnTo>
                  <a:lnTo>
                    <a:pt x="23909" y="2940"/>
                  </a:lnTo>
                  <a:lnTo>
                    <a:pt x="24216" y="2921"/>
                  </a:lnTo>
                  <a:lnTo>
                    <a:pt x="24216" y="2921"/>
                  </a:lnTo>
                  <a:lnTo>
                    <a:pt x="24360" y="2903"/>
                  </a:lnTo>
                  <a:lnTo>
                    <a:pt x="24468" y="2885"/>
                  </a:lnTo>
                  <a:lnTo>
                    <a:pt x="24468" y="2885"/>
                  </a:lnTo>
                  <a:lnTo>
                    <a:pt x="24576" y="2831"/>
                  </a:lnTo>
                  <a:lnTo>
                    <a:pt x="24667" y="2759"/>
                  </a:lnTo>
                  <a:lnTo>
                    <a:pt x="24829" y="2597"/>
                  </a:lnTo>
                  <a:lnTo>
                    <a:pt x="24829" y="2597"/>
                  </a:lnTo>
                  <a:lnTo>
                    <a:pt x="25171" y="2146"/>
                  </a:lnTo>
                  <a:lnTo>
                    <a:pt x="25550" y="1731"/>
                  </a:lnTo>
                  <a:lnTo>
                    <a:pt x="25730" y="1515"/>
                  </a:lnTo>
                  <a:lnTo>
                    <a:pt x="25947" y="1317"/>
                  </a:lnTo>
                  <a:lnTo>
                    <a:pt x="26145" y="1136"/>
                  </a:lnTo>
                  <a:lnTo>
                    <a:pt x="26379" y="956"/>
                  </a:lnTo>
                  <a:lnTo>
                    <a:pt x="26379" y="956"/>
                  </a:lnTo>
                  <a:lnTo>
                    <a:pt x="26758" y="722"/>
                  </a:lnTo>
                  <a:lnTo>
                    <a:pt x="27155" y="505"/>
                  </a:lnTo>
                  <a:lnTo>
                    <a:pt x="27569" y="325"/>
                  </a:lnTo>
                  <a:lnTo>
                    <a:pt x="28002" y="181"/>
                  </a:lnTo>
                  <a:lnTo>
                    <a:pt x="28237" y="109"/>
                  </a:lnTo>
                  <a:lnTo>
                    <a:pt x="28453" y="73"/>
                  </a:lnTo>
                  <a:lnTo>
                    <a:pt x="28669" y="37"/>
                  </a:lnTo>
                  <a:lnTo>
                    <a:pt x="28904" y="19"/>
                  </a:lnTo>
                  <a:lnTo>
                    <a:pt x="29120" y="1"/>
                  </a:lnTo>
                  <a:lnTo>
                    <a:pt x="29354" y="19"/>
                  </a:lnTo>
                  <a:lnTo>
                    <a:pt x="29571" y="37"/>
                  </a:lnTo>
                  <a:lnTo>
                    <a:pt x="29805" y="73"/>
                  </a:lnTo>
                  <a:lnTo>
                    <a:pt x="29805" y="73"/>
                  </a:lnTo>
                  <a:lnTo>
                    <a:pt x="30022" y="145"/>
                  </a:lnTo>
                  <a:lnTo>
                    <a:pt x="30220" y="235"/>
                  </a:lnTo>
                  <a:lnTo>
                    <a:pt x="30436" y="325"/>
                  </a:lnTo>
                  <a:lnTo>
                    <a:pt x="30653" y="451"/>
                  </a:lnTo>
                  <a:lnTo>
                    <a:pt x="30869" y="578"/>
                  </a:lnTo>
                  <a:lnTo>
                    <a:pt x="31067" y="722"/>
                  </a:lnTo>
                  <a:lnTo>
                    <a:pt x="31482" y="1028"/>
                  </a:lnTo>
                  <a:lnTo>
                    <a:pt x="31879" y="1371"/>
                  </a:lnTo>
                  <a:lnTo>
                    <a:pt x="32257" y="1713"/>
                  </a:lnTo>
                  <a:lnTo>
                    <a:pt x="32924" y="2399"/>
                  </a:lnTo>
                  <a:lnTo>
                    <a:pt x="32924" y="2399"/>
                  </a:lnTo>
                  <a:lnTo>
                    <a:pt x="33105" y="2579"/>
                  </a:lnTo>
                  <a:lnTo>
                    <a:pt x="33249" y="2777"/>
                  </a:lnTo>
                  <a:lnTo>
                    <a:pt x="33429" y="2976"/>
                  </a:lnTo>
                  <a:lnTo>
                    <a:pt x="33501" y="3066"/>
                  </a:lnTo>
                  <a:lnTo>
                    <a:pt x="33610" y="3138"/>
                  </a:lnTo>
                  <a:lnTo>
                    <a:pt x="33610" y="3138"/>
                  </a:lnTo>
                  <a:lnTo>
                    <a:pt x="33700" y="3192"/>
                  </a:lnTo>
                  <a:lnTo>
                    <a:pt x="33808" y="3210"/>
                  </a:lnTo>
                  <a:lnTo>
                    <a:pt x="34024" y="3210"/>
                  </a:lnTo>
                  <a:lnTo>
                    <a:pt x="34024" y="3210"/>
                  </a:lnTo>
                  <a:lnTo>
                    <a:pt x="34421" y="3228"/>
                  </a:lnTo>
                  <a:lnTo>
                    <a:pt x="34800" y="3246"/>
                  </a:lnTo>
                  <a:lnTo>
                    <a:pt x="35178" y="3282"/>
                  </a:lnTo>
                  <a:lnTo>
                    <a:pt x="35575" y="3318"/>
                  </a:lnTo>
                  <a:lnTo>
                    <a:pt x="35936" y="3390"/>
                  </a:lnTo>
                  <a:lnTo>
                    <a:pt x="36314" y="3498"/>
                  </a:lnTo>
                  <a:lnTo>
                    <a:pt x="36675" y="3625"/>
                  </a:lnTo>
                  <a:lnTo>
                    <a:pt x="37017" y="3805"/>
                  </a:lnTo>
                  <a:lnTo>
                    <a:pt x="37017" y="3805"/>
                  </a:lnTo>
                  <a:lnTo>
                    <a:pt x="37234" y="3931"/>
                  </a:lnTo>
                  <a:lnTo>
                    <a:pt x="37432" y="4057"/>
                  </a:lnTo>
                  <a:lnTo>
                    <a:pt x="37811" y="4346"/>
                  </a:lnTo>
                  <a:lnTo>
                    <a:pt x="38153" y="4652"/>
                  </a:lnTo>
                  <a:lnTo>
                    <a:pt x="38496" y="4995"/>
                  </a:lnTo>
                  <a:lnTo>
                    <a:pt x="38802" y="5356"/>
                  </a:lnTo>
                  <a:lnTo>
                    <a:pt x="39073" y="5752"/>
                  </a:lnTo>
                  <a:lnTo>
                    <a:pt x="39325" y="6149"/>
                  </a:lnTo>
                  <a:lnTo>
                    <a:pt x="39560" y="6564"/>
                  </a:lnTo>
                  <a:lnTo>
                    <a:pt x="39560" y="6564"/>
                  </a:lnTo>
                  <a:lnTo>
                    <a:pt x="39632" y="6636"/>
                  </a:lnTo>
                  <a:lnTo>
                    <a:pt x="39686" y="6672"/>
                  </a:lnTo>
                  <a:lnTo>
                    <a:pt x="39776" y="6708"/>
                  </a:lnTo>
                  <a:lnTo>
                    <a:pt x="39848" y="6726"/>
                  </a:lnTo>
                  <a:lnTo>
                    <a:pt x="40028" y="6744"/>
                  </a:lnTo>
                  <a:lnTo>
                    <a:pt x="40209" y="6762"/>
                  </a:lnTo>
                  <a:lnTo>
                    <a:pt x="40209" y="6762"/>
                  </a:lnTo>
                  <a:lnTo>
                    <a:pt x="40696" y="6798"/>
                  </a:lnTo>
                  <a:lnTo>
                    <a:pt x="40696" y="6798"/>
                  </a:lnTo>
                  <a:lnTo>
                    <a:pt x="41020" y="6852"/>
                  </a:lnTo>
                  <a:lnTo>
                    <a:pt x="41345" y="6924"/>
                  </a:lnTo>
                  <a:lnTo>
                    <a:pt x="41651" y="7014"/>
                  </a:lnTo>
                  <a:lnTo>
                    <a:pt x="41958" y="7123"/>
                  </a:lnTo>
                  <a:lnTo>
                    <a:pt x="41958" y="7123"/>
                  </a:lnTo>
                  <a:lnTo>
                    <a:pt x="42264" y="7267"/>
                  </a:lnTo>
                  <a:lnTo>
                    <a:pt x="42553" y="7429"/>
                  </a:lnTo>
                  <a:lnTo>
                    <a:pt x="42823" y="7609"/>
                  </a:lnTo>
                  <a:lnTo>
                    <a:pt x="43094" y="7808"/>
                  </a:lnTo>
                  <a:lnTo>
                    <a:pt x="43094" y="7808"/>
                  </a:lnTo>
                  <a:lnTo>
                    <a:pt x="43256" y="7862"/>
                  </a:lnTo>
                  <a:lnTo>
                    <a:pt x="43400" y="7898"/>
                  </a:lnTo>
                  <a:lnTo>
                    <a:pt x="43725" y="7952"/>
                  </a:lnTo>
                  <a:lnTo>
                    <a:pt x="43725" y="7952"/>
                  </a:lnTo>
                  <a:lnTo>
                    <a:pt x="44428" y="7970"/>
                  </a:lnTo>
                  <a:lnTo>
                    <a:pt x="45113" y="8024"/>
                  </a:lnTo>
                  <a:lnTo>
                    <a:pt x="45798" y="8096"/>
                  </a:lnTo>
                  <a:lnTo>
                    <a:pt x="46501" y="8204"/>
                  </a:lnTo>
                  <a:lnTo>
                    <a:pt x="47187" y="8331"/>
                  </a:lnTo>
                  <a:lnTo>
                    <a:pt x="47854" y="8493"/>
                  </a:lnTo>
                  <a:lnTo>
                    <a:pt x="48521" y="8673"/>
                  </a:lnTo>
                  <a:lnTo>
                    <a:pt x="49188" y="8890"/>
                  </a:lnTo>
                  <a:lnTo>
                    <a:pt x="49188" y="8890"/>
                  </a:lnTo>
                  <a:lnTo>
                    <a:pt x="49278" y="8926"/>
                  </a:lnTo>
                  <a:lnTo>
                    <a:pt x="49350" y="8980"/>
                  </a:lnTo>
                  <a:lnTo>
                    <a:pt x="49422" y="9034"/>
                  </a:lnTo>
                  <a:lnTo>
                    <a:pt x="49476" y="9106"/>
                  </a:lnTo>
                  <a:lnTo>
                    <a:pt x="49512" y="9196"/>
                  </a:lnTo>
                  <a:lnTo>
                    <a:pt x="49512" y="9268"/>
                  </a:lnTo>
                  <a:lnTo>
                    <a:pt x="49512" y="9358"/>
                  </a:lnTo>
                  <a:lnTo>
                    <a:pt x="49458" y="9449"/>
                  </a:lnTo>
                  <a:lnTo>
                    <a:pt x="49458" y="9449"/>
                  </a:lnTo>
                  <a:lnTo>
                    <a:pt x="49386" y="9503"/>
                  </a:lnTo>
                  <a:lnTo>
                    <a:pt x="49314" y="9557"/>
                  </a:lnTo>
                  <a:lnTo>
                    <a:pt x="49152" y="9647"/>
                  </a:lnTo>
                  <a:lnTo>
                    <a:pt x="48990" y="9701"/>
                  </a:lnTo>
                  <a:lnTo>
                    <a:pt x="48809" y="9755"/>
                  </a:lnTo>
                  <a:lnTo>
                    <a:pt x="48809" y="9755"/>
                  </a:lnTo>
                  <a:lnTo>
                    <a:pt x="48395" y="9845"/>
                  </a:lnTo>
                  <a:lnTo>
                    <a:pt x="47980" y="9917"/>
                  </a:lnTo>
                  <a:lnTo>
                    <a:pt x="47565" y="9953"/>
                  </a:lnTo>
                  <a:lnTo>
                    <a:pt x="47132" y="9989"/>
                  </a:lnTo>
                  <a:lnTo>
                    <a:pt x="46285" y="10026"/>
                  </a:lnTo>
                  <a:lnTo>
                    <a:pt x="45438" y="10044"/>
                  </a:lnTo>
                  <a:lnTo>
                    <a:pt x="45438" y="10044"/>
                  </a:lnTo>
                  <a:lnTo>
                    <a:pt x="43562" y="10080"/>
                  </a:lnTo>
                  <a:lnTo>
                    <a:pt x="41669" y="10116"/>
                  </a:lnTo>
                  <a:lnTo>
                    <a:pt x="37883" y="10134"/>
                  </a:lnTo>
                  <a:lnTo>
                    <a:pt x="37883" y="10134"/>
                  </a:lnTo>
                  <a:lnTo>
                    <a:pt x="35485" y="10134"/>
                  </a:lnTo>
                  <a:lnTo>
                    <a:pt x="33087" y="10152"/>
                  </a:lnTo>
                  <a:lnTo>
                    <a:pt x="30689" y="10206"/>
                  </a:lnTo>
                  <a:lnTo>
                    <a:pt x="28291" y="10278"/>
                  </a:lnTo>
                  <a:lnTo>
                    <a:pt x="28291" y="10278"/>
                  </a:lnTo>
                  <a:lnTo>
                    <a:pt x="28255" y="10332"/>
                  </a:lnTo>
                  <a:lnTo>
                    <a:pt x="28255" y="10332"/>
                  </a:lnTo>
                  <a:lnTo>
                    <a:pt x="27551" y="10350"/>
                  </a:lnTo>
                  <a:lnTo>
                    <a:pt x="26848" y="10386"/>
                  </a:lnTo>
                  <a:lnTo>
                    <a:pt x="26848" y="10386"/>
                  </a:lnTo>
                  <a:lnTo>
                    <a:pt x="26560" y="10404"/>
                  </a:lnTo>
                  <a:lnTo>
                    <a:pt x="26560" y="10404"/>
                  </a:lnTo>
                  <a:lnTo>
                    <a:pt x="26199" y="10404"/>
                  </a:lnTo>
                  <a:lnTo>
                    <a:pt x="26199" y="10404"/>
                  </a:lnTo>
                  <a:lnTo>
                    <a:pt x="25965" y="10422"/>
                  </a:lnTo>
                  <a:lnTo>
                    <a:pt x="25965" y="10422"/>
                  </a:lnTo>
                  <a:lnTo>
                    <a:pt x="22250" y="10386"/>
                  </a:lnTo>
                  <a:lnTo>
                    <a:pt x="22250" y="10386"/>
                  </a:lnTo>
                  <a:lnTo>
                    <a:pt x="19816" y="10368"/>
                  </a:lnTo>
                  <a:lnTo>
                    <a:pt x="17382" y="10368"/>
                  </a:lnTo>
                  <a:lnTo>
                    <a:pt x="17382" y="10368"/>
                  </a:lnTo>
                  <a:lnTo>
                    <a:pt x="13776" y="10422"/>
                  </a:lnTo>
                  <a:lnTo>
                    <a:pt x="11955" y="10440"/>
                  </a:lnTo>
                  <a:lnTo>
                    <a:pt x="10152" y="10440"/>
                  </a:lnTo>
                  <a:lnTo>
                    <a:pt x="10152" y="10440"/>
                  </a:lnTo>
                  <a:lnTo>
                    <a:pt x="8962" y="10458"/>
                  </a:lnTo>
                  <a:lnTo>
                    <a:pt x="7790" y="10476"/>
                  </a:lnTo>
                  <a:lnTo>
                    <a:pt x="5410" y="10566"/>
                  </a:lnTo>
                  <a:lnTo>
                    <a:pt x="3048" y="10675"/>
                  </a:lnTo>
                  <a:lnTo>
                    <a:pt x="1858" y="10729"/>
                  </a:lnTo>
                  <a:lnTo>
                    <a:pt x="686" y="10765"/>
                  </a:lnTo>
                  <a:lnTo>
                    <a:pt x="686" y="10765"/>
                  </a:lnTo>
                  <a:lnTo>
                    <a:pt x="596" y="10765"/>
                  </a:lnTo>
                  <a:lnTo>
                    <a:pt x="596" y="107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4713125" y="-1170425"/>
              <a:ext cx="815000" cy="164100"/>
            </a:xfrm>
            <a:custGeom>
              <a:avLst/>
              <a:gdLst/>
              <a:ahLst/>
              <a:cxnLst/>
              <a:rect l="l" t="t" r="r" b="b"/>
              <a:pathLst>
                <a:path w="32600" h="6564" extrusionOk="0">
                  <a:moveTo>
                    <a:pt x="31734" y="5481"/>
                  </a:moveTo>
                  <a:lnTo>
                    <a:pt x="31734" y="5481"/>
                  </a:lnTo>
                  <a:lnTo>
                    <a:pt x="32023" y="5590"/>
                  </a:lnTo>
                  <a:lnTo>
                    <a:pt x="32185" y="5680"/>
                  </a:lnTo>
                  <a:lnTo>
                    <a:pt x="32329" y="5770"/>
                  </a:lnTo>
                  <a:lnTo>
                    <a:pt x="32474" y="5878"/>
                  </a:lnTo>
                  <a:lnTo>
                    <a:pt x="32564" y="5968"/>
                  </a:lnTo>
                  <a:lnTo>
                    <a:pt x="32600" y="6022"/>
                  </a:lnTo>
                  <a:lnTo>
                    <a:pt x="32600" y="6058"/>
                  </a:lnTo>
                  <a:lnTo>
                    <a:pt x="32600" y="6113"/>
                  </a:lnTo>
                  <a:lnTo>
                    <a:pt x="32582" y="6149"/>
                  </a:lnTo>
                  <a:lnTo>
                    <a:pt x="32582" y="6149"/>
                  </a:lnTo>
                  <a:lnTo>
                    <a:pt x="32455" y="6149"/>
                  </a:lnTo>
                  <a:lnTo>
                    <a:pt x="32455" y="6149"/>
                  </a:lnTo>
                  <a:lnTo>
                    <a:pt x="32437" y="6149"/>
                  </a:lnTo>
                  <a:lnTo>
                    <a:pt x="32437" y="6149"/>
                  </a:lnTo>
                  <a:lnTo>
                    <a:pt x="32437" y="6131"/>
                  </a:lnTo>
                  <a:lnTo>
                    <a:pt x="32437" y="6131"/>
                  </a:lnTo>
                  <a:lnTo>
                    <a:pt x="32419" y="6131"/>
                  </a:lnTo>
                  <a:lnTo>
                    <a:pt x="32419" y="6131"/>
                  </a:lnTo>
                  <a:lnTo>
                    <a:pt x="31951" y="6131"/>
                  </a:lnTo>
                  <a:lnTo>
                    <a:pt x="31951" y="6131"/>
                  </a:lnTo>
                  <a:lnTo>
                    <a:pt x="29625" y="6185"/>
                  </a:lnTo>
                  <a:lnTo>
                    <a:pt x="27299" y="6203"/>
                  </a:lnTo>
                  <a:lnTo>
                    <a:pt x="24991" y="6221"/>
                  </a:lnTo>
                  <a:lnTo>
                    <a:pt x="22665" y="6221"/>
                  </a:lnTo>
                  <a:lnTo>
                    <a:pt x="22665" y="6221"/>
                  </a:lnTo>
                  <a:lnTo>
                    <a:pt x="21908" y="6221"/>
                  </a:lnTo>
                  <a:lnTo>
                    <a:pt x="21908" y="6221"/>
                  </a:lnTo>
                  <a:lnTo>
                    <a:pt x="21150" y="6257"/>
                  </a:lnTo>
                  <a:lnTo>
                    <a:pt x="20375" y="6293"/>
                  </a:lnTo>
                  <a:lnTo>
                    <a:pt x="20375" y="6293"/>
                  </a:lnTo>
                  <a:lnTo>
                    <a:pt x="18284" y="6329"/>
                  </a:lnTo>
                  <a:lnTo>
                    <a:pt x="17220" y="6365"/>
                  </a:lnTo>
                  <a:lnTo>
                    <a:pt x="16174" y="6401"/>
                  </a:lnTo>
                  <a:lnTo>
                    <a:pt x="16174" y="6401"/>
                  </a:lnTo>
                  <a:lnTo>
                    <a:pt x="15381" y="6437"/>
                  </a:lnTo>
                  <a:lnTo>
                    <a:pt x="14569" y="6473"/>
                  </a:lnTo>
                  <a:lnTo>
                    <a:pt x="12965" y="6491"/>
                  </a:lnTo>
                  <a:lnTo>
                    <a:pt x="11342" y="6491"/>
                  </a:lnTo>
                  <a:lnTo>
                    <a:pt x="9737" y="6473"/>
                  </a:lnTo>
                  <a:lnTo>
                    <a:pt x="9737" y="6473"/>
                  </a:lnTo>
                  <a:lnTo>
                    <a:pt x="6816" y="6545"/>
                  </a:lnTo>
                  <a:lnTo>
                    <a:pt x="5356" y="6563"/>
                  </a:lnTo>
                  <a:lnTo>
                    <a:pt x="3895" y="6545"/>
                  </a:lnTo>
                  <a:lnTo>
                    <a:pt x="3895" y="6545"/>
                  </a:lnTo>
                  <a:lnTo>
                    <a:pt x="2020" y="6491"/>
                  </a:lnTo>
                  <a:lnTo>
                    <a:pt x="2020" y="6491"/>
                  </a:lnTo>
                  <a:lnTo>
                    <a:pt x="1840" y="6491"/>
                  </a:lnTo>
                  <a:lnTo>
                    <a:pt x="1840" y="6491"/>
                  </a:lnTo>
                  <a:lnTo>
                    <a:pt x="1047" y="6455"/>
                  </a:lnTo>
                  <a:lnTo>
                    <a:pt x="1047" y="6455"/>
                  </a:lnTo>
                  <a:lnTo>
                    <a:pt x="253" y="6455"/>
                  </a:lnTo>
                  <a:lnTo>
                    <a:pt x="253" y="6455"/>
                  </a:lnTo>
                  <a:lnTo>
                    <a:pt x="181" y="6455"/>
                  </a:lnTo>
                  <a:lnTo>
                    <a:pt x="181" y="6455"/>
                  </a:lnTo>
                  <a:lnTo>
                    <a:pt x="181" y="6455"/>
                  </a:lnTo>
                  <a:lnTo>
                    <a:pt x="145" y="6455"/>
                  </a:lnTo>
                  <a:lnTo>
                    <a:pt x="145" y="6455"/>
                  </a:lnTo>
                  <a:lnTo>
                    <a:pt x="91" y="6473"/>
                  </a:lnTo>
                  <a:lnTo>
                    <a:pt x="91" y="6473"/>
                  </a:lnTo>
                  <a:lnTo>
                    <a:pt x="37" y="6455"/>
                  </a:lnTo>
                  <a:lnTo>
                    <a:pt x="1" y="6401"/>
                  </a:lnTo>
                  <a:lnTo>
                    <a:pt x="1" y="6347"/>
                  </a:lnTo>
                  <a:lnTo>
                    <a:pt x="19" y="6293"/>
                  </a:lnTo>
                  <a:lnTo>
                    <a:pt x="19" y="6293"/>
                  </a:lnTo>
                  <a:lnTo>
                    <a:pt x="73" y="6221"/>
                  </a:lnTo>
                  <a:lnTo>
                    <a:pt x="145" y="6149"/>
                  </a:lnTo>
                  <a:lnTo>
                    <a:pt x="217" y="6095"/>
                  </a:lnTo>
                  <a:lnTo>
                    <a:pt x="307" y="6040"/>
                  </a:lnTo>
                  <a:lnTo>
                    <a:pt x="488" y="5950"/>
                  </a:lnTo>
                  <a:lnTo>
                    <a:pt x="668" y="5878"/>
                  </a:lnTo>
                  <a:lnTo>
                    <a:pt x="668" y="5878"/>
                  </a:lnTo>
                  <a:lnTo>
                    <a:pt x="974" y="5788"/>
                  </a:lnTo>
                  <a:lnTo>
                    <a:pt x="1281" y="5716"/>
                  </a:lnTo>
                  <a:lnTo>
                    <a:pt x="1587" y="5680"/>
                  </a:lnTo>
                  <a:lnTo>
                    <a:pt x="1894" y="5644"/>
                  </a:lnTo>
                  <a:lnTo>
                    <a:pt x="1894" y="5644"/>
                  </a:lnTo>
                  <a:lnTo>
                    <a:pt x="2074" y="5662"/>
                  </a:lnTo>
                  <a:lnTo>
                    <a:pt x="2074" y="5662"/>
                  </a:lnTo>
                  <a:lnTo>
                    <a:pt x="2219" y="5662"/>
                  </a:lnTo>
                  <a:lnTo>
                    <a:pt x="2363" y="5644"/>
                  </a:lnTo>
                  <a:lnTo>
                    <a:pt x="2363" y="5644"/>
                  </a:lnTo>
                  <a:lnTo>
                    <a:pt x="2651" y="5427"/>
                  </a:lnTo>
                  <a:lnTo>
                    <a:pt x="2958" y="5247"/>
                  </a:lnTo>
                  <a:lnTo>
                    <a:pt x="3264" y="5103"/>
                  </a:lnTo>
                  <a:lnTo>
                    <a:pt x="3607" y="4977"/>
                  </a:lnTo>
                  <a:lnTo>
                    <a:pt x="3949" y="4905"/>
                  </a:lnTo>
                  <a:lnTo>
                    <a:pt x="4292" y="4868"/>
                  </a:lnTo>
                  <a:lnTo>
                    <a:pt x="4472" y="4868"/>
                  </a:lnTo>
                  <a:lnTo>
                    <a:pt x="4653" y="4868"/>
                  </a:lnTo>
                  <a:lnTo>
                    <a:pt x="4815" y="4886"/>
                  </a:lnTo>
                  <a:lnTo>
                    <a:pt x="4995" y="4923"/>
                  </a:lnTo>
                  <a:lnTo>
                    <a:pt x="4995" y="4923"/>
                  </a:lnTo>
                  <a:lnTo>
                    <a:pt x="5194" y="4977"/>
                  </a:lnTo>
                  <a:lnTo>
                    <a:pt x="5338" y="5013"/>
                  </a:lnTo>
                  <a:lnTo>
                    <a:pt x="5428" y="4995"/>
                  </a:lnTo>
                  <a:lnTo>
                    <a:pt x="5500" y="4977"/>
                  </a:lnTo>
                  <a:lnTo>
                    <a:pt x="5554" y="4905"/>
                  </a:lnTo>
                  <a:lnTo>
                    <a:pt x="5626" y="4814"/>
                  </a:lnTo>
                  <a:lnTo>
                    <a:pt x="5698" y="4706"/>
                  </a:lnTo>
                  <a:lnTo>
                    <a:pt x="5807" y="4544"/>
                  </a:lnTo>
                  <a:lnTo>
                    <a:pt x="5807" y="4544"/>
                  </a:lnTo>
                  <a:lnTo>
                    <a:pt x="5933" y="4364"/>
                  </a:lnTo>
                  <a:lnTo>
                    <a:pt x="6077" y="4201"/>
                  </a:lnTo>
                  <a:lnTo>
                    <a:pt x="6239" y="4039"/>
                  </a:lnTo>
                  <a:lnTo>
                    <a:pt x="6420" y="3895"/>
                  </a:lnTo>
                  <a:lnTo>
                    <a:pt x="6618" y="3769"/>
                  </a:lnTo>
                  <a:lnTo>
                    <a:pt x="6816" y="3642"/>
                  </a:lnTo>
                  <a:lnTo>
                    <a:pt x="7033" y="3534"/>
                  </a:lnTo>
                  <a:lnTo>
                    <a:pt x="7249" y="3444"/>
                  </a:lnTo>
                  <a:lnTo>
                    <a:pt x="7465" y="3354"/>
                  </a:lnTo>
                  <a:lnTo>
                    <a:pt x="7700" y="3282"/>
                  </a:lnTo>
                  <a:lnTo>
                    <a:pt x="7934" y="3210"/>
                  </a:lnTo>
                  <a:lnTo>
                    <a:pt x="8151" y="3174"/>
                  </a:lnTo>
                  <a:lnTo>
                    <a:pt x="8385" y="3120"/>
                  </a:lnTo>
                  <a:lnTo>
                    <a:pt x="8619" y="3101"/>
                  </a:lnTo>
                  <a:lnTo>
                    <a:pt x="8836" y="3083"/>
                  </a:lnTo>
                  <a:lnTo>
                    <a:pt x="9052" y="3083"/>
                  </a:lnTo>
                  <a:lnTo>
                    <a:pt x="9052" y="3083"/>
                  </a:lnTo>
                  <a:lnTo>
                    <a:pt x="9341" y="3101"/>
                  </a:lnTo>
                  <a:lnTo>
                    <a:pt x="9629" y="3174"/>
                  </a:lnTo>
                  <a:lnTo>
                    <a:pt x="9899" y="3264"/>
                  </a:lnTo>
                  <a:lnTo>
                    <a:pt x="10170" y="3372"/>
                  </a:lnTo>
                  <a:lnTo>
                    <a:pt x="10422" y="3498"/>
                  </a:lnTo>
                  <a:lnTo>
                    <a:pt x="10675" y="3642"/>
                  </a:lnTo>
                  <a:lnTo>
                    <a:pt x="11162" y="3949"/>
                  </a:lnTo>
                  <a:lnTo>
                    <a:pt x="11162" y="3949"/>
                  </a:lnTo>
                  <a:lnTo>
                    <a:pt x="11162" y="3949"/>
                  </a:lnTo>
                  <a:lnTo>
                    <a:pt x="11180" y="3949"/>
                  </a:lnTo>
                  <a:lnTo>
                    <a:pt x="11198" y="3931"/>
                  </a:lnTo>
                  <a:lnTo>
                    <a:pt x="11198" y="3931"/>
                  </a:lnTo>
                  <a:lnTo>
                    <a:pt x="11324" y="3805"/>
                  </a:lnTo>
                  <a:lnTo>
                    <a:pt x="11432" y="3678"/>
                  </a:lnTo>
                  <a:lnTo>
                    <a:pt x="11558" y="3570"/>
                  </a:lnTo>
                  <a:lnTo>
                    <a:pt x="11702" y="3480"/>
                  </a:lnTo>
                  <a:lnTo>
                    <a:pt x="11847" y="3390"/>
                  </a:lnTo>
                  <a:lnTo>
                    <a:pt x="11991" y="3300"/>
                  </a:lnTo>
                  <a:lnTo>
                    <a:pt x="12297" y="3174"/>
                  </a:lnTo>
                  <a:lnTo>
                    <a:pt x="12640" y="3083"/>
                  </a:lnTo>
                  <a:lnTo>
                    <a:pt x="12965" y="3029"/>
                  </a:lnTo>
                  <a:lnTo>
                    <a:pt x="13307" y="3011"/>
                  </a:lnTo>
                  <a:lnTo>
                    <a:pt x="13650" y="3029"/>
                  </a:lnTo>
                  <a:lnTo>
                    <a:pt x="13650" y="3029"/>
                  </a:lnTo>
                  <a:lnTo>
                    <a:pt x="13776" y="3029"/>
                  </a:lnTo>
                  <a:lnTo>
                    <a:pt x="13884" y="2993"/>
                  </a:lnTo>
                  <a:lnTo>
                    <a:pt x="13992" y="2939"/>
                  </a:lnTo>
                  <a:lnTo>
                    <a:pt x="14083" y="2867"/>
                  </a:lnTo>
                  <a:lnTo>
                    <a:pt x="14263" y="2687"/>
                  </a:lnTo>
                  <a:lnTo>
                    <a:pt x="14407" y="2488"/>
                  </a:lnTo>
                  <a:lnTo>
                    <a:pt x="14407" y="2488"/>
                  </a:lnTo>
                  <a:lnTo>
                    <a:pt x="14912" y="1929"/>
                  </a:lnTo>
                  <a:lnTo>
                    <a:pt x="15164" y="1659"/>
                  </a:lnTo>
                  <a:lnTo>
                    <a:pt x="15435" y="1389"/>
                  </a:lnTo>
                  <a:lnTo>
                    <a:pt x="15705" y="1136"/>
                  </a:lnTo>
                  <a:lnTo>
                    <a:pt x="16012" y="902"/>
                  </a:lnTo>
                  <a:lnTo>
                    <a:pt x="16318" y="685"/>
                  </a:lnTo>
                  <a:lnTo>
                    <a:pt x="16643" y="505"/>
                  </a:lnTo>
                  <a:lnTo>
                    <a:pt x="16643" y="505"/>
                  </a:lnTo>
                  <a:lnTo>
                    <a:pt x="16913" y="361"/>
                  </a:lnTo>
                  <a:lnTo>
                    <a:pt x="17202" y="253"/>
                  </a:lnTo>
                  <a:lnTo>
                    <a:pt x="17508" y="144"/>
                  </a:lnTo>
                  <a:lnTo>
                    <a:pt x="17815" y="90"/>
                  </a:lnTo>
                  <a:lnTo>
                    <a:pt x="18121" y="36"/>
                  </a:lnTo>
                  <a:lnTo>
                    <a:pt x="18428" y="0"/>
                  </a:lnTo>
                  <a:lnTo>
                    <a:pt x="18752" y="0"/>
                  </a:lnTo>
                  <a:lnTo>
                    <a:pt x="19059" y="18"/>
                  </a:lnTo>
                  <a:lnTo>
                    <a:pt x="19059" y="18"/>
                  </a:lnTo>
                  <a:lnTo>
                    <a:pt x="19546" y="72"/>
                  </a:lnTo>
                  <a:lnTo>
                    <a:pt x="19780" y="108"/>
                  </a:lnTo>
                  <a:lnTo>
                    <a:pt x="20015" y="163"/>
                  </a:lnTo>
                  <a:lnTo>
                    <a:pt x="20249" y="235"/>
                  </a:lnTo>
                  <a:lnTo>
                    <a:pt x="20465" y="325"/>
                  </a:lnTo>
                  <a:lnTo>
                    <a:pt x="20682" y="433"/>
                  </a:lnTo>
                  <a:lnTo>
                    <a:pt x="20898" y="559"/>
                  </a:lnTo>
                  <a:lnTo>
                    <a:pt x="20898" y="559"/>
                  </a:lnTo>
                  <a:lnTo>
                    <a:pt x="21150" y="739"/>
                  </a:lnTo>
                  <a:lnTo>
                    <a:pt x="21403" y="956"/>
                  </a:lnTo>
                  <a:lnTo>
                    <a:pt x="21619" y="1172"/>
                  </a:lnTo>
                  <a:lnTo>
                    <a:pt x="21836" y="1425"/>
                  </a:lnTo>
                  <a:lnTo>
                    <a:pt x="22052" y="1659"/>
                  </a:lnTo>
                  <a:lnTo>
                    <a:pt x="22250" y="1929"/>
                  </a:lnTo>
                  <a:lnTo>
                    <a:pt x="22611" y="2452"/>
                  </a:lnTo>
                  <a:lnTo>
                    <a:pt x="22611" y="2452"/>
                  </a:lnTo>
                  <a:lnTo>
                    <a:pt x="22791" y="2777"/>
                  </a:lnTo>
                  <a:lnTo>
                    <a:pt x="22971" y="3083"/>
                  </a:lnTo>
                  <a:lnTo>
                    <a:pt x="22971" y="3083"/>
                  </a:lnTo>
                  <a:lnTo>
                    <a:pt x="23026" y="3120"/>
                  </a:lnTo>
                  <a:lnTo>
                    <a:pt x="23044" y="3138"/>
                  </a:lnTo>
                  <a:lnTo>
                    <a:pt x="23080" y="3138"/>
                  </a:lnTo>
                  <a:lnTo>
                    <a:pt x="23080" y="3138"/>
                  </a:lnTo>
                  <a:lnTo>
                    <a:pt x="23314" y="3065"/>
                  </a:lnTo>
                  <a:lnTo>
                    <a:pt x="23530" y="3011"/>
                  </a:lnTo>
                  <a:lnTo>
                    <a:pt x="23747" y="2975"/>
                  </a:lnTo>
                  <a:lnTo>
                    <a:pt x="23981" y="2957"/>
                  </a:lnTo>
                  <a:lnTo>
                    <a:pt x="24198" y="2939"/>
                  </a:lnTo>
                  <a:lnTo>
                    <a:pt x="24396" y="2939"/>
                  </a:lnTo>
                  <a:lnTo>
                    <a:pt x="24612" y="2957"/>
                  </a:lnTo>
                  <a:lnTo>
                    <a:pt x="24829" y="2975"/>
                  </a:lnTo>
                  <a:lnTo>
                    <a:pt x="25027" y="3029"/>
                  </a:lnTo>
                  <a:lnTo>
                    <a:pt x="25225" y="3083"/>
                  </a:lnTo>
                  <a:lnTo>
                    <a:pt x="25424" y="3156"/>
                  </a:lnTo>
                  <a:lnTo>
                    <a:pt x="25622" y="3246"/>
                  </a:lnTo>
                  <a:lnTo>
                    <a:pt x="25820" y="3354"/>
                  </a:lnTo>
                  <a:lnTo>
                    <a:pt x="26001" y="3480"/>
                  </a:lnTo>
                  <a:lnTo>
                    <a:pt x="26199" y="3624"/>
                  </a:lnTo>
                  <a:lnTo>
                    <a:pt x="26379" y="3769"/>
                  </a:lnTo>
                  <a:lnTo>
                    <a:pt x="26379" y="3769"/>
                  </a:lnTo>
                  <a:lnTo>
                    <a:pt x="26523" y="3913"/>
                  </a:lnTo>
                  <a:lnTo>
                    <a:pt x="26650" y="4075"/>
                  </a:lnTo>
                  <a:lnTo>
                    <a:pt x="26776" y="4219"/>
                  </a:lnTo>
                  <a:lnTo>
                    <a:pt x="26902" y="4382"/>
                  </a:lnTo>
                  <a:lnTo>
                    <a:pt x="26902" y="4382"/>
                  </a:lnTo>
                  <a:lnTo>
                    <a:pt x="26956" y="4454"/>
                  </a:lnTo>
                  <a:lnTo>
                    <a:pt x="27028" y="4508"/>
                  </a:lnTo>
                  <a:lnTo>
                    <a:pt x="27028" y="4508"/>
                  </a:lnTo>
                  <a:lnTo>
                    <a:pt x="27155" y="4526"/>
                  </a:lnTo>
                  <a:lnTo>
                    <a:pt x="27299" y="4526"/>
                  </a:lnTo>
                  <a:lnTo>
                    <a:pt x="27569" y="4508"/>
                  </a:lnTo>
                  <a:lnTo>
                    <a:pt x="27569" y="4508"/>
                  </a:lnTo>
                  <a:lnTo>
                    <a:pt x="27804" y="4490"/>
                  </a:lnTo>
                  <a:lnTo>
                    <a:pt x="28038" y="4490"/>
                  </a:lnTo>
                  <a:lnTo>
                    <a:pt x="28038" y="4490"/>
                  </a:lnTo>
                  <a:lnTo>
                    <a:pt x="28290" y="4508"/>
                  </a:lnTo>
                  <a:lnTo>
                    <a:pt x="28543" y="4562"/>
                  </a:lnTo>
                  <a:lnTo>
                    <a:pt x="28777" y="4616"/>
                  </a:lnTo>
                  <a:lnTo>
                    <a:pt x="29030" y="4688"/>
                  </a:lnTo>
                  <a:lnTo>
                    <a:pt x="29264" y="4796"/>
                  </a:lnTo>
                  <a:lnTo>
                    <a:pt x="29480" y="4905"/>
                  </a:lnTo>
                  <a:lnTo>
                    <a:pt x="29697" y="5031"/>
                  </a:lnTo>
                  <a:lnTo>
                    <a:pt x="29913" y="5175"/>
                  </a:lnTo>
                  <a:lnTo>
                    <a:pt x="29913" y="5175"/>
                  </a:lnTo>
                  <a:lnTo>
                    <a:pt x="30021" y="5229"/>
                  </a:lnTo>
                  <a:lnTo>
                    <a:pt x="30148" y="5265"/>
                  </a:lnTo>
                  <a:lnTo>
                    <a:pt x="30418" y="5283"/>
                  </a:lnTo>
                  <a:lnTo>
                    <a:pt x="30418" y="5283"/>
                  </a:lnTo>
                  <a:lnTo>
                    <a:pt x="30761" y="5301"/>
                  </a:lnTo>
                  <a:lnTo>
                    <a:pt x="31085" y="5337"/>
                  </a:lnTo>
                  <a:lnTo>
                    <a:pt x="31410" y="5391"/>
                  </a:lnTo>
                  <a:lnTo>
                    <a:pt x="31572" y="5427"/>
                  </a:lnTo>
                  <a:lnTo>
                    <a:pt x="31734" y="5481"/>
                  </a:lnTo>
                  <a:lnTo>
                    <a:pt x="31734" y="548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05" name="Google Shape;205;p6"/>
          <p:cNvGrpSpPr/>
          <p:nvPr/>
        </p:nvGrpSpPr>
        <p:grpSpPr>
          <a:xfrm>
            <a:off x="140800" y="4220750"/>
            <a:ext cx="997550" cy="378675"/>
            <a:chOff x="3604275" y="-1034300"/>
            <a:chExt cx="997550" cy="378675"/>
          </a:xfrm>
        </p:grpSpPr>
        <p:sp>
          <p:nvSpPr>
            <p:cNvPr id="206" name="Google Shape;206;p6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0" name="Google Shape;210;p6"/>
          <p:cNvGrpSpPr/>
          <p:nvPr/>
        </p:nvGrpSpPr>
        <p:grpSpPr>
          <a:xfrm>
            <a:off x="981159" y="4557517"/>
            <a:ext cx="7364890" cy="607328"/>
            <a:chOff x="981159" y="4557517"/>
            <a:chExt cx="7364890" cy="607328"/>
          </a:xfrm>
        </p:grpSpPr>
        <p:grpSp>
          <p:nvGrpSpPr>
            <p:cNvPr id="211" name="Google Shape;211;p6"/>
            <p:cNvGrpSpPr/>
            <p:nvPr/>
          </p:nvGrpSpPr>
          <p:grpSpPr>
            <a:xfrm>
              <a:off x="7524834" y="4557517"/>
              <a:ext cx="821215" cy="577778"/>
              <a:chOff x="8134434" y="4557517"/>
              <a:chExt cx="821215" cy="577778"/>
            </a:xfrm>
          </p:grpSpPr>
          <p:sp>
            <p:nvSpPr>
              <p:cNvPr id="212" name="Google Shape;212;p6"/>
              <p:cNvSpPr/>
              <p:nvPr/>
            </p:nvSpPr>
            <p:spPr>
              <a:xfrm flipH="1">
                <a:off x="8322393" y="4557517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13;p6"/>
              <p:cNvSpPr/>
              <p:nvPr/>
            </p:nvSpPr>
            <p:spPr>
              <a:xfrm flipH="1">
                <a:off x="8459918" y="4572493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14;p6"/>
              <p:cNvSpPr/>
              <p:nvPr/>
            </p:nvSpPr>
            <p:spPr>
              <a:xfrm flipH="1">
                <a:off x="8180993" y="4686708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15;p6"/>
              <p:cNvSpPr/>
              <p:nvPr/>
            </p:nvSpPr>
            <p:spPr>
              <a:xfrm flipH="1">
                <a:off x="8681152" y="4749351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 flipH="1">
                <a:off x="8229797" y="4778197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 flipH="1">
                <a:off x="8134434" y="4833644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 flipH="1">
                <a:off x="8852474" y="4889090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19" name="Google Shape;219;p6"/>
            <p:cNvGrpSpPr/>
            <p:nvPr/>
          </p:nvGrpSpPr>
          <p:grpSpPr>
            <a:xfrm>
              <a:off x="981159" y="4587067"/>
              <a:ext cx="821215" cy="577778"/>
              <a:chOff x="8134434" y="4557517"/>
              <a:chExt cx="821215" cy="577778"/>
            </a:xfrm>
          </p:grpSpPr>
          <p:sp>
            <p:nvSpPr>
              <p:cNvPr id="220" name="Google Shape;220;p6"/>
              <p:cNvSpPr/>
              <p:nvPr/>
            </p:nvSpPr>
            <p:spPr>
              <a:xfrm flipH="1">
                <a:off x="8322393" y="4557517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21;p6"/>
              <p:cNvSpPr/>
              <p:nvPr/>
            </p:nvSpPr>
            <p:spPr>
              <a:xfrm flipH="1">
                <a:off x="8459918" y="4572493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22;p6"/>
              <p:cNvSpPr/>
              <p:nvPr/>
            </p:nvSpPr>
            <p:spPr>
              <a:xfrm flipH="1">
                <a:off x="8180993" y="4686708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23;p6"/>
              <p:cNvSpPr/>
              <p:nvPr/>
            </p:nvSpPr>
            <p:spPr>
              <a:xfrm flipH="1">
                <a:off x="8681152" y="4749351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4" name="Google Shape;224;p6"/>
              <p:cNvSpPr/>
              <p:nvPr/>
            </p:nvSpPr>
            <p:spPr>
              <a:xfrm flipH="1">
                <a:off x="8229797" y="4778197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5" name="Google Shape;225;p6"/>
              <p:cNvSpPr/>
              <p:nvPr/>
            </p:nvSpPr>
            <p:spPr>
              <a:xfrm flipH="1">
                <a:off x="8134434" y="4833644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6" name="Google Shape;226;p6"/>
              <p:cNvSpPr/>
              <p:nvPr/>
            </p:nvSpPr>
            <p:spPr>
              <a:xfrm flipH="1">
                <a:off x="8852474" y="4889090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27" name="Google Shape;227;p6"/>
          <p:cNvSpPr/>
          <p:nvPr/>
        </p:nvSpPr>
        <p:spPr>
          <a:xfrm>
            <a:off x="0" y="146845"/>
            <a:ext cx="1821858" cy="288916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28" name="Google Shape;228;p6"/>
          <p:cNvSpPr/>
          <p:nvPr/>
        </p:nvSpPr>
        <p:spPr>
          <a:xfrm>
            <a:off x="6422808" y="7685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01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 txBox="1">
            <a:spLocks noGrp="1"/>
          </p:cNvSpPr>
          <p:nvPr>
            <p:ph type="title"/>
          </p:nvPr>
        </p:nvSpPr>
        <p:spPr>
          <a:xfrm flipH="1">
            <a:off x="4665600" y="2481250"/>
            <a:ext cx="3765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5922300" y="1443200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2" name="Google Shape;62;p3"/>
          <p:cNvSpPr txBox="1">
            <a:spLocks noGrp="1"/>
          </p:cNvSpPr>
          <p:nvPr>
            <p:ph type="subTitle" idx="1"/>
          </p:nvPr>
        </p:nvSpPr>
        <p:spPr>
          <a:xfrm flipH="1">
            <a:off x="4665600" y="3323050"/>
            <a:ext cx="37653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3" name="Google Shape;63;p3"/>
          <p:cNvGrpSpPr/>
          <p:nvPr/>
        </p:nvGrpSpPr>
        <p:grpSpPr>
          <a:xfrm>
            <a:off x="8265012" y="311716"/>
            <a:ext cx="721795" cy="463585"/>
            <a:chOff x="5783375" y="522575"/>
            <a:chExt cx="299525" cy="192375"/>
          </a:xfrm>
        </p:grpSpPr>
        <p:sp>
          <p:nvSpPr>
            <p:cNvPr id="64" name="Google Shape;64;p3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 rot="5400000">
            <a:off x="5261162" y="4042883"/>
            <a:ext cx="109780" cy="1488120"/>
            <a:chOff x="281175" y="870975"/>
            <a:chExt cx="109769" cy="1626361"/>
          </a:xfrm>
        </p:grpSpPr>
        <p:sp>
          <p:nvSpPr>
            <p:cNvPr id="70" name="Google Shape;70;p3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158192" y="4366322"/>
            <a:ext cx="1006601" cy="475478"/>
            <a:chOff x="5633625" y="2791375"/>
            <a:chExt cx="407300" cy="192400"/>
          </a:xfrm>
        </p:grpSpPr>
        <p:sp>
          <p:nvSpPr>
            <p:cNvPr id="81" name="Google Shape;81;p3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7"/>
          <p:cNvSpPr txBox="1">
            <a:spLocks noGrp="1"/>
          </p:cNvSpPr>
          <p:nvPr>
            <p:ph type="body" idx="1"/>
          </p:nvPr>
        </p:nvSpPr>
        <p:spPr>
          <a:xfrm>
            <a:off x="2345400" y="1649689"/>
            <a:ext cx="44532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31" name="Google Shape;231;p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"/>
          <p:cNvSpPr/>
          <p:nvPr/>
        </p:nvSpPr>
        <p:spPr>
          <a:xfrm>
            <a:off x="0" y="4038101"/>
            <a:ext cx="9144000" cy="1562450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33" name="Google Shape;233;p7"/>
          <p:cNvGrpSpPr/>
          <p:nvPr/>
        </p:nvGrpSpPr>
        <p:grpSpPr>
          <a:xfrm>
            <a:off x="0" y="4185442"/>
            <a:ext cx="9144000" cy="1016972"/>
            <a:chOff x="0" y="4185442"/>
            <a:chExt cx="9144000" cy="1016972"/>
          </a:xfrm>
        </p:grpSpPr>
        <p:sp>
          <p:nvSpPr>
            <p:cNvPr id="234" name="Google Shape;234;p7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235" name="Google Shape;235;p7"/>
            <p:cNvGrpSpPr/>
            <p:nvPr/>
          </p:nvGrpSpPr>
          <p:grpSpPr>
            <a:xfrm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236" name="Google Shape;236;p7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39" name="Google Shape;239;p7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0" name="Google Shape;240;p7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43" name="Google Shape;243;p7"/>
            <p:cNvGrpSpPr/>
            <p:nvPr/>
          </p:nvGrpSpPr>
          <p:grpSpPr>
            <a:xfrm flipH="1">
              <a:off x="4531800" y="4185442"/>
              <a:ext cx="4612198" cy="949852"/>
              <a:chOff x="1413950" y="4704700"/>
              <a:chExt cx="3749450" cy="772175"/>
            </a:xfrm>
          </p:grpSpPr>
          <p:sp>
            <p:nvSpPr>
              <p:cNvPr id="244" name="Google Shape;244;p7"/>
              <p:cNvSpPr/>
              <p:nvPr/>
            </p:nvSpPr>
            <p:spPr>
              <a:xfrm>
                <a:off x="1480225" y="4704700"/>
                <a:ext cx="314200" cy="77217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30887" extrusionOk="0">
                    <a:moveTo>
                      <a:pt x="12568" y="91"/>
                    </a:moveTo>
                    <a:lnTo>
                      <a:pt x="12568" y="91"/>
                    </a:lnTo>
                    <a:lnTo>
                      <a:pt x="12568" y="127"/>
                    </a:lnTo>
                    <a:lnTo>
                      <a:pt x="12550" y="181"/>
                    </a:lnTo>
                    <a:lnTo>
                      <a:pt x="12550" y="181"/>
                    </a:lnTo>
                    <a:lnTo>
                      <a:pt x="12333" y="632"/>
                    </a:lnTo>
                    <a:lnTo>
                      <a:pt x="12081" y="1065"/>
                    </a:lnTo>
                    <a:lnTo>
                      <a:pt x="11846" y="1497"/>
                    </a:lnTo>
                    <a:lnTo>
                      <a:pt x="11594" y="1948"/>
                    </a:lnTo>
                    <a:lnTo>
                      <a:pt x="11594" y="1948"/>
                    </a:lnTo>
                    <a:lnTo>
                      <a:pt x="10855" y="3318"/>
                    </a:lnTo>
                    <a:lnTo>
                      <a:pt x="10115" y="4707"/>
                    </a:lnTo>
                    <a:lnTo>
                      <a:pt x="9430" y="6095"/>
                    </a:lnTo>
                    <a:lnTo>
                      <a:pt x="8763" y="7520"/>
                    </a:lnTo>
                    <a:lnTo>
                      <a:pt x="8132" y="8944"/>
                    </a:lnTo>
                    <a:lnTo>
                      <a:pt x="7519" y="10386"/>
                    </a:lnTo>
                    <a:lnTo>
                      <a:pt x="6960" y="11847"/>
                    </a:lnTo>
                    <a:lnTo>
                      <a:pt x="6437" y="13325"/>
                    </a:lnTo>
                    <a:lnTo>
                      <a:pt x="6437" y="13325"/>
                    </a:lnTo>
                    <a:lnTo>
                      <a:pt x="6185" y="14119"/>
                    </a:lnTo>
                    <a:lnTo>
                      <a:pt x="5932" y="14912"/>
                    </a:lnTo>
                    <a:lnTo>
                      <a:pt x="5482" y="16535"/>
                    </a:lnTo>
                    <a:lnTo>
                      <a:pt x="5067" y="18139"/>
                    </a:lnTo>
                    <a:lnTo>
                      <a:pt x="4670" y="19762"/>
                    </a:lnTo>
                    <a:lnTo>
                      <a:pt x="4670" y="19762"/>
                    </a:lnTo>
                    <a:lnTo>
                      <a:pt x="4382" y="20952"/>
                    </a:lnTo>
                    <a:lnTo>
                      <a:pt x="4129" y="22142"/>
                    </a:lnTo>
                    <a:lnTo>
                      <a:pt x="3895" y="23350"/>
                    </a:lnTo>
                    <a:lnTo>
                      <a:pt x="3679" y="24540"/>
                    </a:lnTo>
                    <a:lnTo>
                      <a:pt x="3480" y="25748"/>
                    </a:lnTo>
                    <a:lnTo>
                      <a:pt x="3300" y="26956"/>
                    </a:lnTo>
                    <a:lnTo>
                      <a:pt x="3138" y="28164"/>
                    </a:lnTo>
                    <a:lnTo>
                      <a:pt x="3011" y="29372"/>
                    </a:lnTo>
                    <a:lnTo>
                      <a:pt x="3011" y="29372"/>
                    </a:lnTo>
                    <a:lnTo>
                      <a:pt x="2939" y="30130"/>
                    </a:lnTo>
                    <a:lnTo>
                      <a:pt x="2903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687" y="30887"/>
                    </a:lnTo>
                    <a:lnTo>
                      <a:pt x="2669" y="30887"/>
                    </a:lnTo>
                    <a:lnTo>
                      <a:pt x="2651" y="30887"/>
                    </a:lnTo>
                    <a:lnTo>
                      <a:pt x="2633" y="30887"/>
                    </a:lnTo>
                    <a:lnTo>
                      <a:pt x="2597" y="30887"/>
                    </a:lnTo>
                    <a:lnTo>
                      <a:pt x="2579" y="30887"/>
                    </a:lnTo>
                    <a:lnTo>
                      <a:pt x="2543" y="30887"/>
                    </a:lnTo>
                    <a:lnTo>
                      <a:pt x="2507" y="30887"/>
                    </a:lnTo>
                    <a:lnTo>
                      <a:pt x="2471" y="30887"/>
                    </a:lnTo>
                    <a:lnTo>
                      <a:pt x="2435" y="30887"/>
                    </a:lnTo>
                    <a:lnTo>
                      <a:pt x="2398" y="30887"/>
                    </a:lnTo>
                    <a:lnTo>
                      <a:pt x="2362" y="30887"/>
                    </a:lnTo>
                    <a:lnTo>
                      <a:pt x="2308" y="30887"/>
                    </a:lnTo>
                    <a:lnTo>
                      <a:pt x="2272" y="30887"/>
                    </a:lnTo>
                    <a:lnTo>
                      <a:pt x="2218" y="30887"/>
                    </a:lnTo>
                    <a:lnTo>
                      <a:pt x="2182" y="30887"/>
                    </a:lnTo>
                    <a:lnTo>
                      <a:pt x="2128" y="30887"/>
                    </a:lnTo>
                    <a:lnTo>
                      <a:pt x="2074" y="30887"/>
                    </a:lnTo>
                    <a:lnTo>
                      <a:pt x="2020" y="30887"/>
                    </a:lnTo>
                    <a:lnTo>
                      <a:pt x="1966" y="30887"/>
                    </a:lnTo>
                    <a:lnTo>
                      <a:pt x="1912" y="30887"/>
                    </a:lnTo>
                    <a:lnTo>
                      <a:pt x="1858" y="30887"/>
                    </a:lnTo>
                    <a:lnTo>
                      <a:pt x="1803" y="30887"/>
                    </a:lnTo>
                    <a:lnTo>
                      <a:pt x="1731" y="30887"/>
                    </a:lnTo>
                    <a:lnTo>
                      <a:pt x="1677" y="30887"/>
                    </a:lnTo>
                    <a:lnTo>
                      <a:pt x="1623" y="30887"/>
                    </a:lnTo>
                    <a:lnTo>
                      <a:pt x="1569" y="30887"/>
                    </a:lnTo>
                    <a:lnTo>
                      <a:pt x="1497" y="30887"/>
                    </a:lnTo>
                    <a:lnTo>
                      <a:pt x="1443" y="30887"/>
                    </a:lnTo>
                    <a:lnTo>
                      <a:pt x="1389" y="30887"/>
                    </a:lnTo>
                    <a:lnTo>
                      <a:pt x="1335" y="30887"/>
                    </a:lnTo>
                    <a:lnTo>
                      <a:pt x="1263" y="30887"/>
                    </a:lnTo>
                    <a:lnTo>
                      <a:pt x="1208" y="30887"/>
                    </a:lnTo>
                    <a:lnTo>
                      <a:pt x="1154" y="30887"/>
                    </a:lnTo>
                    <a:lnTo>
                      <a:pt x="1100" y="30887"/>
                    </a:lnTo>
                    <a:lnTo>
                      <a:pt x="1028" y="30887"/>
                    </a:lnTo>
                    <a:lnTo>
                      <a:pt x="974" y="30887"/>
                    </a:lnTo>
                    <a:lnTo>
                      <a:pt x="920" y="30887"/>
                    </a:lnTo>
                    <a:lnTo>
                      <a:pt x="866" y="30887"/>
                    </a:lnTo>
                    <a:lnTo>
                      <a:pt x="812" y="30887"/>
                    </a:lnTo>
                    <a:lnTo>
                      <a:pt x="758" y="30887"/>
                    </a:lnTo>
                    <a:lnTo>
                      <a:pt x="722" y="30887"/>
                    </a:lnTo>
                    <a:lnTo>
                      <a:pt x="668" y="30887"/>
                    </a:lnTo>
                    <a:lnTo>
                      <a:pt x="613" y="30887"/>
                    </a:lnTo>
                    <a:lnTo>
                      <a:pt x="577" y="30887"/>
                    </a:lnTo>
                    <a:lnTo>
                      <a:pt x="523" y="30887"/>
                    </a:lnTo>
                    <a:lnTo>
                      <a:pt x="487" y="30887"/>
                    </a:lnTo>
                    <a:lnTo>
                      <a:pt x="451" y="30887"/>
                    </a:lnTo>
                    <a:lnTo>
                      <a:pt x="415" y="30887"/>
                    </a:lnTo>
                    <a:lnTo>
                      <a:pt x="379" y="30887"/>
                    </a:lnTo>
                    <a:lnTo>
                      <a:pt x="343" y="30887"/>
                    </a:lnTo>
                    <a:lnTo>
                      <a:pt x="307" y="30887"/>
                    </a:lnTo>
                    <a:lnTo>
                      <a:pt x="289" y="30887"/>
                    </a:lnTo>
                    <a:lnTo>
                      <a:pt x="271" y="30887"/>
                    </a:lnTo>
                    <a:lnTo>
                      <a:pt x="235" y="30887"/>
                    </a:lnTo>
                    <a:lnTo>
                      <a:pt x="217" y="30887"/>
                    </a:lnTo>
                    <a:lnTo>
                      <a:pt x="199" y="30887"/>
                    </a:lnTo>
                    <a:lnTo>
                      <a:pt x="199" y="30887"/>
                    </a:lnTo>
                    <a:lnTo>
                      <a:pt x="181" y="30887"/>
                    </a:lnTo>
                    <a:lnTo>
                      <a:pt x="181" y="30887"/>
                    </a:lnTo>
                    <a:lnTo>
                      <a:pt x="181" y="30887"/>
                    </a:lnTo>
                    <a:lnTo>
                      <a:pt x="0" y="30887"/>
                    </a:lnTo>
                    <a:lnTo>
                      <a:pt x="0" y="30887"/>
                    </a:lnTo>
                    <a:lnTo>
                      <a:pt x="109" y="30040"/>
                    </a:lnTo>
                    <a:lnTo>
                      <a:pt x="253" y="29192"/>
                    </a:lnTo>
                    <a:lnTo>
                      <a:pt x="397" y="28345"/>
                    </a:lnTo>
                    <a:lnTo>
                      <a:pt x="577" y="27497"/>
                    </a:lnTo>
                    <a:lnTo>
                      <a:pt x="577" y="27497"/>
                    </a:lnTo>
                    <a:lnTo>
                      <a:pt x="758" y="26758"/>
                    </a:lnTo>
                    <a:lnTo>
                      <a:pt x="956" y="26019"/>
                    </a:lnTo>
                    <a:lnTo>
                      <a:pt x="1353" y="24540"/>
                    </a:lnTo>
                    <a:lnTo>
                      <a:pt x="1803" y="23062"/>
                    </a:lnTo>
                    <a:lnTo>
                      <a:pt x="2236" y="21601"/>
                    </a:lnTo>
                    <a:lnTo>
                      <a:pt x="2236" y="21601"/>
                    </a:lnTo>
                    <a:lnTo>
                      <a:pt x="2849" y="19654"/>
                    </a:lnTo>
                    <a:lnTo>
                      <a:pt x="3174" y="18680"/>
                    </a:lnTo>
                    <a:lnTo>
                      <a:pt x="3516" y="17707"/>
                    </a:lnTo>
                    <a:lnTo>
                      <a:pt x="3859" y="16751"/>
                    </a:lnTo>
                    <a:lnTo>
                      <a:pt x="4202" y="15777"/>
                    </a:lnTo>
                    <a:lnTo>
                      <a:pt x="4580" y="14822"/>
                    </a:lnTo>
                    <a:lnTo>
                      <a:pt x="4959" y="13884"/>
                    </a:lnTo>
                    <a:lnTo>
                      <a:pt x="4959" y="13884"/>
                    </a:lnTo>
                    <a:lnTo>
                      <a:pt x="5392" y="12802"/>
                    </a:lnTo>
                    <a:lnTo>
                      <a:pt x="5842" y="11739"/>
                    </a:lnTo>
                    <a:lnTo>
                      <a:pt x="6311" y="10675"/>
                    </a:lnTo>
                    <a:lnTo>
                      <a:pt x="6780" y="9629"/>
                    </a:lnTo>
                    <a:lnTo>
                      <a:pt x="7285" y="8583"/>
                    </a:lnTo>
                    <a:lnTo>
                      <a:pt x="7808" y="7556"/>
                    </a:lnTo>
                    <a:lnTo>
                      <a:pt x="8348" y="6528"/>
                    </a:lnTo>
                    <a:lnTo>
                      <a:pt x="8907" y="5518"/>
                    </a:lnTo>
                    <a:lnTo>
                      <a:pt x="8907" y="5518"/>
                    </a:lnTo>
                    <a:lnTo>
                      <a:pt x="9665" y="4202"/>
                    </a:lnTo>
                    <a:lnTo>
                      <a:pt x="10440" y="2886"/>
                    </a:lnTo>
                    <a:lnTo>
                      <a:pt x="10855" y="2237"/>
                    </a:lnTo>
                    <a:lnTo>
                      <a:pt x="11251" y="1588"/>
                    </a:lnTo>
                    <a:lnTo>
                      <a:pt x="11684" y="956"/>
                    </a:lnTo>
                    <a:lnTo>
                      <a:pt x="12117" y="343"/>
                    </a:lnTo>
                    <a:lnTo>
                      <a:pt x="12117" y="343"/>
                    </a:lnTo>
                    <a:lnTo>
                      <a:pt x="12243" y="181"/>
                    </a:lnTo>
                    <a:lnTo>
                      <a:pt x="12369" y="37"/>
                    </a:lnTo>
                    <a:lnTo>
                      <a:pt x="12369" y="37"/>
                    </a:lnTo>
                    <a:lnTo>
                      <a:pt x="12423" y="1"/>
                    </a:lnTo>
                    <a:lnTo>
                      <a:pt x="12477" y="1"/>
                    </a:lnTo>
                    <a:lnTo>
                      <a:pt x="12477" y="1"/>
                    </a:lnTo>
                    <a:lnTo>
                      <a:pt x="12514" y="1"/>
                    </a:lnTo>
                    <a:lnTo>
                      <a:pt x="12532" y="19"/>
                    </a:lnTo>
                    <a:lnTo>
                      <a:pt x="12568" y="55"/>
                    </a:lnTo>
                    <a:lnTo>
                      <a:pt x="12568" y="91"/>
                    </a:lnTo>
                    <a:lnTo>
                      <a:pt x="12568" y="9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1609150" y="4868775"/>
                <a:ext cx="327725" cy="60810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4324" extrusionOk="0">
                    <a:moveTo>
                      <a:pt x="13072" y="19"/>
                    </a:moveTo>
                    <a:lnTo>
                      <a:pt x="13072" y="19"/>
                    </a:lnTo>
                    <a:lnTo>
                      <a:pt x="13090" y="55"/>
                    </a:lnTo>
                    <a:lnTo>
                      <a:pt x="13108" y="73"/>
                    </a:lnTo>
                    <a:lnTo>
                      <a:pt x="13108" y="109"/>
                    </a:lnTo>
                    <a:lnTo>
                      <a:pt x="13090" y="145"/>
                    </a:lnTo>
                    <a:lnTo>
                      <a:pt x="13090" y="145"/>
                    </a:lnTo>
                    <a:lnTo>
                      <a:pt x="12856" y="452"/>
                    </a:lnTo>
                    <a:lnTo>
                      <a:pt x="12856" y="452"/>
                    </a:lnTo>
                    <a:lnTo>
                      <a:pt x="12153" y="1461"/>
                    </a:lnTo>
                    <a:lnTo>
                      <a:pt x="11467" y="2471"/>
                    </a:lnTo>
                    <a:lnTo>
                      <a:pt x="10800" y="3517"/>
                    </a:lnTo>
                    <a:lnTo>
                      <a:pt x="10169" y="4563"/>
                    </a:lnTo>
                    <a:lnTo>
                      <a:pt x="9538" y="5626"/>
                    </a:lnTo>
                    <a:lnTo>
                      <a:pt x="8943" y="6690"/>
                    </a:lnTo>
                    <a:lnTo>
                      <a:pt x="8366" y="7772"/>
                    </a:lnTo>
                    <a:lnTo>
                      <a:pt x="7825" y="8872"/>
                    </a:lnTo>
                    <a:lnTo>
                      <a:pt x="7825" y="8872"/>
                    </a:lnTo>
                    <a:lnTo>
                      <a:pt x="7465" y="9647"/>
                    </a:lnTo>
                    <a:lnTo>
                      <a:pt x="7104" y="10423"/>
                    </a:lnTo>
                    <a:lnTo>
                      <a:pt x="6437" y="11991"/>
                    </a:lnTo>
                    <a:lnTo>
                      <a:pt x="5770" y="13560"/>
                    </a:lnTo>
                    <a:lnTo>
                      <a:pt x="5121" y="15147"/>
                    </a:lnTo>
                    <a:lnTo>
                      <a:pt x="5121" y="15147"/>
                    </a:lnTo>
                    <a:lnTo>
                      <a:pt x="4688" y="16264"/>
                    </a:lnTo>
                    <a:lnTo>
                      <a:pt x="4273" y="17400"/>
                    </a:lnTo>
                    <a:lnTo>
                      <a:pt x="3877" y="18518"/>
                    </a:lnTo>
                    <a:lnTo>
                      <a:pt x="3498" y="19672"/>
                    </a:lnTo>
                    <a:lnTo>
                      <a:pt x="3137" y="20808"/>
                    </a:lnTo>
                    <a:lnTo>
                      <a:pt x="2813" y="21962"/>
                    </a:lnTo>
                    <a:lnTo>
                      <a:pt x="2506" y="23134"/>
                    </a:lnTo>
                    <a:lnTo>
                      <a:pt x="2236" y="24288"/>
                    </a:lnTo>
                    <a:lnTo>
                      <a:pt x="2236" y="24288"/>
                    </a:lnTo>
                    <a:lnTo>
                      <a:pt x="2236" y="24306"/>
                    </a:lnTo>
                    <a:lnTo>
                      <a:pt x="2236" y="24324"/>
                    </a:lnTo>
                    <a:lnTo>
                      <a:pt x="2056" y="24324"/>
                    </a:lnTo>
                    <a:lnTo>
                      <a:pt x="2056" y="24306"/>
                    </a:lnTo>
                    <a:lnTo>
                      <a:pt x="180" y="24306"/>
                    </a:lnTo>
                    <a:lnTo>
                      <a:pt x="180" y="24324"/>
                    </a:lnTo>
                    <a:lnTo>
                      <a:pt x="0" y="24324"/>
                    </a:lnTo>
                    <a:lnTo>
                      <a:pt x="0" y="24306"/>
                    </a:lnTo>
                    <a:lnTo>
                      <a:pt x="0" y="24306"/>
                    </a:lnTo>
                    <a:lnTo>
                      <a:pt x="126" y="23819"/>
                    </a:lnTo>
                    <a:lnTo>
                      <a:pt x="271" y="23332"/>
                    </a:lnTo>
                    <a:lnTo>
                      <a:pt x="271" y="23332"/>
                    </a:lnTo>
                    <a:lnTo>
                      <a:pt x="487" y="22557"/>
                    </a:lnTo>
                    <a:lnTo>
                      <a:pt x="739" y="21782"/>
                    </a:lnTo>
                    <a:lnTo>
                      <a:pt x="992" y="21006"/>
                    </a:lnTo>
                    <a:lnTo>
                      <a:pt x="1262" y="20249"/>
                    </a:lnTo>
                    <a:lnTo>
                      <a:pt x="1262" y="20249"/>
                    </a:lnTo>
                    <a:lnTo>
                      <a:pt x="1695" y="19113"/>
                    </a:lnTo>
                    <a:lnTo>
                      <a:pt x="2128" y="17995"/>
                    </a:lnTo>
                    <a:lnTo>
                      <a:pt x="2596" y="16895"/>
                    </a:lnTo>
                    <a:lnTo>
                      <a:pt x="3083" y="15778"/>
                    </a:lnTo>
                    <a:lnTo>
                      <a:pt x="3570" y="14696"/>
                    </a:lnTo>
                    <a:lnTo>
                      <a:pt x="4093" y="13596"/>
                    </a:lnTo>
                    <a:lnTo>
                      <a:pt x="4634" y="12532"/>
                    </a:lnTo>
                    <a:lnTo>
                      <a:pt x="5193" y="11450"/>
                    </a:lnTo>
                    <a:lnTo>
                      <a:pt x="5193" y="11450"/>
                    </a:lnTo>
                    <a:lnTo>
                      <a:pt x="5572" y="10747"/>
                    </a:lnTo>
                    <a:lnTo>
                      <a:pt x="5950" y="10026"/>
                    </a:lnTo>
                    <a:lnTo>
                      <a:pt x="5950" y="10026"/>
                    </a:lnTo>
                    <a:lnTo>
                      <a:pt x="6599" y="8926"/>
                    </a:lnTo>
                    <a:lnTo>
                      <a:pt x="7266" y="7826"/>
                    </a:lnTo>
                    <a:lnTo>
                      <a:pt x="7970" y="6744"/>
                    </a:lnTo>
                    <a:lnTo>
                      <a:pt x="8673" y="5681"/>
                    </a:lnTo>
                    <a:lnTo>
                      <a:pt x="8673" y="5681"/>
                    </a:lnTo>
                    <a:lnTo>
                      <a:pt x="9700" y="4238"/>
                    </a:lnTo>
                    <a:lnTo>
                      <a:pt x="10746" y="2796"/>
                    </a:lnTo>
                    <a:lnTo>
                      <a:pt x="11846" y="1389"/>
                    </a:lnTo>
                    <a:lnTo>
                      <a:pt x="12946" y="19"/>
                    </a:lnTo>
                    <a:lnTo>
                      <a:pt x="12946" y="19"/>
                    </a:lnTo>
                    <a:lnTo>
                      <a:pt x="12982" y="1"/>
                    </a:lnTo>
                    <a:lnTo>
                      <a:pt x="13018" y="1"/>
                    </a:lnTo>
                    <a:lnTo>
                      <a:pt x="13054" y="1"/>
                    </a:lnTo>
                    <a:lnTo>
                      <a:pt x="13072" y="19"/>
                    </a:lnTo>
                    <a:lnTo>
                      <a:pt x="13072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1702450" y="5090550"/>
                <a:ext cx="292125" cy="386325"/>
              </a:xfrm>
              <a:custGeom>
                <a:avLst/>
                <a:gdLst/>
                <a:ahLst/>
                <a:cxnLst/>
                <a:rect l="l" t="t" r="r" b="b"/>
                <a:pathLst>
                  <a:path w="11685" h="15453" extrusionOk="0">
                    <a:moveTo>
                      <a:pt x="11612" y="1"/>
                    </a:moveTo>
                    <a:lnTo>
                      <a:pt x="11612" y="1"/>
                    </a:lnTo>
                    <a:lnTo>
                      <a:pt x="11648" y="19"/>
                    </a:lnTo>
                    <a:lnTo>
                      <a:pt x="11666" y="55"/>
                    </a:lnTo>
                    <a:lnTo>
                      <a:pt x="11684" y="73"/>
                    </a:lnTo>
                    <a:lnTo>
                      <a:pt x="11684" y="109"/>
                    </a:lnTo>
                    <a:lnTo>
                      <a:pt x="11684" y="109"/>
                    </a:lnTo>
                    <a:lnTo>
                      <a:pt x="11612" y="253"/>
                    </a:lnTo>
                    <a:lnTo>
                      <a:pt x="11522" y="380"/>
                    </a:lnTo>
                    <a:lnTo>
                      <a:pt x="11342" y="632"/>
                    </a:lnTo>
                    <a:lnTo>
                      <a:pt x="11342" y="632"/>
                    </a:lnTo>
                    <a:lnTo>
                      <a:pt x="10566" y="1624"/>
                    </a:lnTo>
                    <a:lnTo>
                      <a:pt x="9809" y="2633"/>
                    </a:lnTo>
                    <a:lnTo>
                      <a:pt x="9070" y="3643"/>
                    </a:lnTo>
                    <a:lnTo>
                      <a:pt x="8330" y="4671"/>
                    </a:lnTo>
                    <a:lnTo>
                      <a:pt x="7591" y="5699"/>
                    </a:lnTo>
                    <a:lnTo>
                      <a:pt x="6888" y="6744"/>
                    </a:lnTo>
                    <a:lnTo>
                      <a:pt x="6185" y="7772"/>
                    </a:lnTo>
                    <a:lnTo>
                      <a:pt x="5482" y="8836"/>
                    </a:lnTo>
                    <a:lnTo>
                      <a:pt x="5482" y="8836"/>
                    </a:lnTo>
                    <a:lnTo>
                      <a:pt x="4869" y="9773"/>
                    </a:lnTo>
                    <a:lnTo>
                      <a:pt x="4256" y="10747"/>
                    </a:lnTo>
                    <a:lnTo>
                      <a:pt x="3679" y="11703"/>
                    </a:lnTo>
                    <a:lnTo>
                      <a:pt x="3120" y="12694"/>
                    </a:lnTo>
                    <a:lnTo>
                      <a:pt x="3120" y="12694"/>
                    </a:lnTo>
                    <a:lnTo>
                      <a:pt x="2759" y="13361"/>
                    </a:lnTo>
                    <a:lnTo>
                      <a:pt x="2398" y="14047"/>
                    </a:lnTo>
                    <a:lnTo>
                      <a:pt x="2038" y="14732"/>
                    </a:lnTo>
                    <a:lnTo>
                      <a:pt x="1713" y="15417"/>
                    </a:lnTo>
                    <a:lnTo>
                      <a:pt x="1713" y="15417"/>
                    </a:lnTo>
                    <a:lnTo>
                      <a:pt x="1695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61" y="15453"/>
                    </a:lnTo>
                    <a:lnTo>
                      <a:pt x="1461" y="15453"/>
                    </a:lnTo>
                    <a:lnTo>
                      <a:pt x="1443" y="15453"/>
                    </a:lnTo>
                    <a:lnTo>
                      <a:pt x="1425" y="15453"/>
                    </a:lnTo>
                    <a:lnTo>
                      <a:pt x="1425" y="15453"/>
                    </a:lnTo>
                    <a:lnTo>
                      <a:pt x="1407" y="15453"/>
                    </a:lnTo>
                    <a:lnTo>
                      <a:pt x="1389" y="15453"/>
                    </a:lnTo>
                    <a:lnTo>
                      <a:pt x="1371" y="15453"/>
                    </a:lnTo>
                    <a:lnTo>
                      <a:pt x="1353" y="15453"/>
                    </a:lnTo>
                    <a:lnTo>
                      <a:pt x="1335" y="15453"/>
                    </a:lnTo>
                    <a:lnTo>
                      <a:pt x="1299" y="15453"/>
                    </a:lnTo>
                    <a:lnTo>
                      <a:pt x="1281" y="15453"/>
                    </a:lnTo>
                    <a:lnTo>
                      <a:pt x="1263" y="15453"/>
                    </a:lnTo>
                    <a:lnTo>
                      <a:pt x="1245" y="15453"/>
                    </a:lnTo>
                    <a:lnTo>
                      <a:pt x="1208" y="15453"/>
                    </a:lnTo>
                    <a:lnTo>
                      <a:pt x="1190" y="15453"/>
                    </a:lnTo>
                    <a:lnTo>
                      <a:pt x="1154" y="15453"/>
                    </a:lnTo>
                    <a:lnTo>
                      <a:pt x="1136" y="15453"/>
                    </a:lnTo>
                    <a:lnTo>
                      <a:pt x="1100" y="15453"/>
                    </a:lnTo>
                    <a:lnTo>
                      <a:pt x="1082" y="15453"/>
                    </a:lnTo>
                    <a:lnTo>
                      <a:pt x="1046" y="15453"/>
                    </a:lnTo>
                    <a:lnTo>
                      <a:pt x="1028" y="15453"/>
                    </a:lnTo>
                    <a:lnTo>
                      <a:pt x="992" y="15453"/>
                    </a:lnTo>
                    <a:lnTo>
                      <a:pt x="956" y="15453"/>
                    </a:lnTo>
                    <a:lnTo>
                      <a:pt x="938" y="15453"/>
                    </a:lnTo>
                    <a:lnTo>
                      <a:pt x="902" y="15453"/>
                    </a:lnTo>
                    <a:lnTo>
                      <a:pt x="866" y="15453"/>
                    </a:lnTo>
                    <a:lnTo>
                      <a:pt x="848" y="15453"/>
                    </a:lnTo>
                    <a:lnTo>
                      <a:pt x="812" y="15453"/>
                    </a:lnTo>
                    <a:lnTo>
                      <a:pt x="776" y="15453"/>
                    </a:lnTo>
                    <a:lnTo>
                      <a:pt x="758" y="15453"/>
                    </a:lnTo>
                    <a:lnTo>
                      <a:pt x="722" y="15453"/>
                    </a:lnTo>
                    <a:lnTo>
                      <a:pt x="686" y="15453"/>
                    </a:lnTo>
                    <a:lnTo>
                      <a:pt x="668" y="15453"/>
                    </a:lnTo>
                    <a:lnTo>
                      <a:pt x="631" y="15453"/>
                    </a:lnTo>
                    <a:lnTo>
                      <a:pt x="613" y="15453"/>
                    </a:lnTo>
                    <a:lnTo>
                      <a:pt x="577" y="15453"/>
                    </a:lnTo>
                    <a:lnTo>
                      <a:pt x="541" y="15453"/>
                    </a:lnTo>
                    <a:lnTo>
                      <a:pt x="523" y="15453"/>
                    </a:lnTo>
                    <a:lnTo>
                      <a:pt x="505" y="15453"/>
                    </a:lnTo>
                    <a:lnTo>
                      <a:pt x="469" y="15453"/>
                    </a:lnTo>
                    <a:lnTo>
                      <a:pt x="451" y="15453"/>
                    </a:lnTo>
                    <a:lnTo>
                      <a:pt x="415" y="15453"/>
                    </a:lnTo>
                    <a:lnTo>
                      <a:pt x="397" y="15453"/>
                    </a:lnTo>
                    <a:lnTo>
                      <a:pt x="379" y="15453"/>
                    </a:lnTo>
                    <a:lnTo>
                      <a:pt x="361" y="15453"/>
                    </a:lnTo>
                    <a:lnTo>
                      <a:pt x="343" y="15453"/>
                    </a:lnTo>
                    <a:lnTo>
                      <a:pt x="325" y="15453"/>
                    </a:lnTo>
                    <a:lnTo>
                      <a:pt x="307" y="15453"/>
                    </a:lnTo>
                    <a:lnTo>
                      <a:pt x="289" y="15453"/>
                    </a:lnTo>
                    <a:lnTo>
                      <a:pt x="271" y="15453"/>
                    </a:lnTo>
                    <a:lnTo>
                      <a:pt x="253" y="15453"/>
                    </a:lnTo>
                    <a:lnTo>
                      <a:pt x="235" y="15453"/>
                    </a:lnTo>
                    <a:lnTo>
                      <a:pt x="235" y="15453"/>
                    </a:lnTo>
                    <a:lnTo>
                      <a:pt x="217" y="15453"/>
                    </a:lnTo>
                    <a:lnTo>
                      <a:pt x="217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0" y="15453"/>
                    </a:lnTo>
                    <a:lnTo>
                      <a:pt x="0" y="15453"/>
                    </a:lnTo>
                    <a:lnTo>
                      <a:pt x="163" y="15038"/>
                    </a:lnTo>
                    <a:lnTo>
                      <a:pt x="163" y="15038"/>
                    </a:lnTo>
                    <a:lnTo>
                      <a:pt x="397" y="14461"/>
                    </a:lnTo>
                    <a:lnTo>
                      <a:pt x="650" y="13884"/>
                    </a:lnTo>
                    <a:lnTo>
                      <a:pt x="920" y="13325"/>
                    </a:lnTo>
                    <a:lnTo>
                      <a:pt x="1190" y="12748"/>
                    </a:lnTo>
                    <a:lnTo>
                      <a:pt x="1785" y="11649"/>
                    </a:lnTo>
                    <a:lnTo>
                      <a:pt x="2380" y="10549"/>
                    </a:lnTo>
                    <a:lnTo>
                      <a:pt x="2380" y="10549"/>
                    </a:lnTo>
                    <a:lnTo>
                      <a:pt x="2831" y="9846"/>
                    </a:lnTo>
                    <a:lnTo>
                      <a:pt x="3300" y="9142"/>
                    </a:lnTo>
                    <a:lnTo>
                      <a:pt x="3787" y="8475"/>
                    </a:lnTo>
                    <a:lnTo>
                      <a:pt x="4292" y="7808"/>
                    </a:lnTo>
                    <a:lnTo>
                      <a:pt x="4815" y="7159"/>
                    </a:lnTo>
                    <a:lnTo>
                      <a:pt x="5355" y="6510"/>
                    </a:lnTo>
                    <a:lnTo>
                      <a:pt x="5896" y="5879"/>
                    </a:lnTo>
                    <a:lnTo>
                      <a:pt x="6455" y="5248"/>
                    </a:lnTo>
                    <a:lnTo>
                      <a:pt x="6455" y="5248"/>
                    </a:lnTo>
                    <a:lnTo>
                      <a:pt x="7032" y="4581"/>
                    </a:lnTo>
                    <a:lnTo>
                      <a:pt x="7627" y="3932"/>
                    </a:lnTo>
                    <a:lnTo>
                      <a:pt x="8222" y="3282"/>
                    </a:lnTo>
                    <a:lnTo>
                      <a:pt x="8835" y="2633"/>
                    </a:lnTo>
                    <a:lnTo>
                      <a:pt x="10079" y="1371"/>
                    </a:lnTo>
                    <a:lnTo>
                      <a:pt x="11342" y="145"/>
                    </a:lnTo>
                    <a:lnTo>
                      <a:pt x="11342" y="145"/>
                    </a:lnTo>
                    <a:lnTo>
                      <a:pt x="11468" y="37"/>
                    </a:lnTo>
                    <a:lnTo>
                      <a:pt x="11540" y="1"/>
                    </a:lnTo>
                    <a:lnTo>
                      <a:pt x="11612" y="1"/>
                    </a:lnTo>
                    <a:lnTo>
                      <a:pt x="116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4909150" y="5112200"/>
                <a:ext cx="216400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4664850" y="5007175"/>
                <a:ext cx="345750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2673825" y="4990500"/>
                <a:ext cx="258325" cy="4863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9455" extrusionOk="0">
                    <a:moveTo>
                      <a:pt x="10188" y="0"/>
                    </a:moveTo>
                    <a:lnTo>
                      <a:pt x="10188" y="0"/>
                    </a:lnTo>
                    <a:lnTo>
                      <a:pt x="10242" y="0"/>
                    </a:lnTo>
                    <a:lnTo>
                      <a:pt x="10278" y="0"/>
                    </a:lnTo>
                    <a:lnTo>
                      <a:pt x="10314" y="36"/>
                    </a:lnTo>
                    <a:lnTo>
                      <a:pt x="10332" y="72"/>
                    </a:lnTo>
                    <a:lnTo>
                      <a:pt x="10332" y="72"/>
                    </a:lnTo>
                    <a:lnTo>
                      <a:pt x="10296" y="198"/>
                    </a:lnTo>
                    <a:lnTo>
                      <a:pt x="10224" y="343"/>
                    </a:lnTo>
                    <a:lnTo>
                      <a:pt x="10152" y="451"/>
                    </a:lnTo>
                    <a:lnTo>
                      <a:pt x="10098" y="577"/>
                    </a:lnTo>
                    <a:lnTo>
                      <a:pt x="10098" y="577"/>
                    </a:lnTo>
                    <a:lnTo>
                      <a:pt x="9052" y="2452"/>
                    </a:lnTo>
                    <a:lnTo>
                      <a:pt x="8006" y="4309"/>
                    </a:lnTo>
                    <a:lnTo>
                      <a:pt x="6979" y="6185"/>
                    </a:lnTo>
                    <a:lnTo>
                      <a:pt x="6474" y="7122"/>
                    </a:lnTo>
                    <a:lnTo>
                      <a:pt x="6005" y="8078"/>
                    </a:lnTo>
                    <a:lnTo>
                      <a:pt x="6005" y="8078"/>
                    </a:lnTo>
                    <a:lnTo>
                      <a:pt x="5338" y="9430"/>
                    </a:lnTo>
                    <a:lnTo>
                      <a:pt x="4707" y="10818"/>
                    </a:lnTo>
                    <a:lnTo>
                      <a:pt x="4130" y="12225"/>
                    </a:lnTo>
                    <a:lnTo>
                      <a:pt x="3571" y="13631"/>
                    </a:lnTo>
                    <a:lnTo>
                      <a:pt x="3318" y="14352"/>
                    </a:lnTo>
                    <a:lnTo>
                      <a:pt x="3066" y="15074"/>
                    </a:lnTo>
                    <a:lnTo>
                      <a:pt x="2814" y="15795"/>
                    </a:lnTo>
                    <a:lnTo>
                      <a:pt x="2597" y="16516"/>
                    </a:lnTo>
                    <a:lnTo>
                      <a:pt x="2381" y="17237"/>
                    </a:lnTo>
                    <a:lnTo>
                      <a:pt x="2183" y="17977"/>
                    </a:lnTo>
                    <a:lnTo>
                      <a:pt x="1984" y="18716"/>
                    </a:lnTo>
                    <a:lnTo>
                      <a:pt x="1804" y="19437"/>
                    </a:lnTo>
                    <a:lnTo>
                      <a:pt x="1804" y="19455"/>
                    </a:lnTo>
                    <a:lnTo>
                      <a:pt x="1624" y="19455"/>
                    </a:lnTo>
                    <a:lnTo>
                      <a:pt x="1624" y="19437"/>
                    </a:lnTo>
                    <a:lnTo>
                      <a:pt x="199" y="19437"/>
                    </a:lnTo>
                    <a:lnTo>
                      <a:pt x="199" y="19455"/>
                    </a:lnTo>
                    <a:lnTo>
                      <a:pt x="1" y="19455"/>
                    </a:lnTo>
                    <a:lnTo>
                      <a:pt x="1" y="19437"/>
                    </a:lnTo>
                    <a:lnTo>
                      <a:pt x="1" y="19437"/>
                    </a:lnTo>
                    <a:lnTo>
                      <a:pt x="127" y="18878"/>
                    </a:lnTo>
                    <a:lnTo>
                      <a:pt x="127" y="18878"/>
                    </a:lnTo>
                    <a:lnTo>
                      <a:pt x="307" y="18157"/>
                    </a:lnTo>
                    <a:lnTo>
                      <a:pt x="506" y="17454"/>
                    </a:lnTo>
                    <a:lnTo>
                      <a:pt x="722" y="16750"/>
                    </a:lnTo>
                    <a:lnTo>
                      <a:pt x="957" y="16047"/>
                    </a:lnTo>
                    <a:lnTo>
                      <a:pt x="957" y="16047"/>
                    </a:lnTo>
                    <a:lnTo>
                      <a:pt x="1173" y="15470"/>
                    </a:lnTo>
                    <a:lnTo>
                      <a:pt x="1389" y="14893"/>
                    </a:lnTo>
                    <a:lnTo>
                      <a:pt x="1876" y="13739"/>
                    </a:lnTo>
                    <a:lnTo>
                      <a:pt x="2381" y="12603"/>
                    </a:lnTo>
                    <a:lnTo>
                      <a:pt x="2922" y="11468"/>
                    </a:lnTo>
                    <a:lnTo>
                      <a:pt x="3481" y="10368"/>
                    </a:lnTo>
                    <a:lnTo>
                      <a:pt x="4058" y="9250"/>
                    </a:lnTo>
                    <a:lnTo>
                      <a:pt x="4635" y="8168"/>
                    </a:lnTo>
                    <a:lnTo>
                      <a:pt x="5248" y="7068"/>
                    </a:lnTo>
                    <a:lnTo>
                      <a:pt x="5248" y="7068"/>
                    </a:lnTo>
                    <a:lnTo>
                      <a:pt x="5735" y="6221"/>
                    </a:lnTo>
                    <a:lnTo>
                      <a:pt x="6257" y="5373"/>
                    </a:lnTo>
                    <a:lnTo>
                      <a:pt x="6798" y="4544"/>
                    </a:lnTo>
                    <a:lnTo>
                      <a:pt x="7339" y="3714"/>
                    </a:lnTo>
                    <a:lnTo>
                      <a:pt x="7339" y="3714"/>
                    </a:lnTo>
                    <a:lnTo>
                      <a:pt x="8006" y="2795"/>
                    </a:lnTo>
                    <a:lnTo>
                      <a:pt x="8674" y="1875"/>
                    </a:lnTo>
                    <a:lnTo>
                      <a:pt x="9377" y="974"/>
                    </a:lnTo>
                    <a:lnTo>
                      <a:pt x="10098" y="90"/>
                    </a:lnTo>
                    <a:lnTo>
                      <a:pt x="10098" y="90"/>
                    </a:lnTo>
                    <a:lnTo>
                      <a:pt x="10134" y="36"/>
                    </a:lnTo>
                    <a:lnTo>
                      <a:pt x="10188" y="0"/>
                    </a:lnTo>
                    <a:lnTo>
                      <a:pt x="10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1985975" y="5209550"/>
                <a:ext cx="151025" cy="267325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10693" extrusionOk="0">
                    <a:moveTo>
                      <a:pt x="6041" y="6546"/>
                    </a:moveTo>
                    <a:lnTo>
                      <a:pt x="6041" y="6546"/>
                    </a:lnTo>
                    <a:lnTo>
                      <a:pt x="6023" y="6600"/>
                    </a:lnTo>
                    <a:lnTo>
                      <a:pt x="5987" y="6636"/>
                    </a:lnTo>
                    <a:lnTo>
                      <a:pt x="5933" y="6654"/>
                    </a:lnTo>
                    <a:lnTo>
                      <a:pt x="5878" y="6636"/>
                    </a:lnTo>
                    <a:lnTo>
                      <a:pt x="5878" y="6636"/>
                    </a:lnTo>
                    <a:lnTo>
                      <a:pt x="5824" y="6564"/>
                    </a:lnTo>
                    <a:lnTo>
                      <a:pt x="5788" y="6474"/>
                    </a:lnTo>
                    <a:lnTo>
                      <a:pt x="5734" y="6312"/>
                    </a:lnTo>
                    <a:lnTo>
                      <a:pt x="5734" y="6312"/>
                    </a:lnTo>
                    <a:lnTo>
                      <a:pt x="5572" y="5789"/>
                    </a:lnTo>
                    <a:lnTo>
                      <a:pt x="5410" y="5266"/>
                    </a:lnTo>
                    <a:lnTo>
                      <a:pt x="5410" y="5266"/>
                    </a:lnTo>
                    <a:lnTo>
                      <a:pt x="5211" y="4545"/>
                    </a:lnTo>
                    <a:lnTo>
                      <a:pt x="4995" y="3823"/>
                    </a:lnTo>
                    <a:lnTo>
                      <a:pt x="4995" y="3823"/>
                    </a:lnTo>
                    <a:lnTo>
                      <a:pt x="4833" y="3156"/>
                    </a:lnTo>
                    <a:lnTo>
                      <a:pt x="4743" y="2814"/>
                    </a:lnTo>
                    <a:lnTo>
                      <a:pt x="4634" y="2489"/>
                    </a:lnTo>
                    <a:lnTo>
                      <a:pt x="4634" y="2489"/>
                    </a:lnTo>
                    <a:lnTo>
                      <a:pt x="4454" y="2796"/>
                    </a:lnTo>
                    <a:lnTo>
                      <a:pt x="4274" y="3120"/>
                    </a:lnTo>
                    <a:lnTo>
                      <a:pt x="3967" y="3769"/>
                    </a:lnTo>
                    <a:lnTo>
                      <a:pt x="3967" y="3769"/>
                    </a:lnTo>
                    <a:lnTo>
                      <a:pt x="3498" y="4797"/>
                    </a:lnTo>
                    <a:lnTo>
                      <a:pt x="3066" y="5843"/>
                    </a:lnTo>
                    <a:lnTo>
                      <a:pt x="2669" y="6907"/>
                    </a:lnTo>
                    <a:lnTo>
                      <a:pt x="2290" y="7988"/>
                    </a:lnTo>
                    <a:lnTo>
                      <a:pt x="2290" y="7988"/>
                    </a:lnTo>
                    <a:lnTo>
                      <a:pt x="1948" y="9052"/>
                    </a:lnTo>
                    <a:lnTo>
                      <a:pt x="1623" y="10134"/>
                    </a:lnTo>
                    <a:lnTo>
                      <a:pt x="1623" y="10134"/>
                    </a:lnTo>
                    <a:lnTo>
                      <a:pt x="1479" y="10693"/>
                    </a:lnTo>
                    <a:lnTo>
                      <a:pt x="1281" y="10693"/>
                    </a:lnTo>
                    <a:lnTo>
                      <a:pt x="1281" y="10693"/>
                    </a:lnTo>
                    <a:lnTo>
                      <a:pt x="1281" y="10693"/>
                    </a:lnTo>
                    <a:lnTo>
                      <a:pt x="1281" y="10693"/>
                    </a:lnTo>
                    <a:lnTo>
                      <a:pt x="1263" y="10693"/>
                    </a:lnTo>
                    <a:lnTo>
                      <a:pt x="1263" y="10693"/>
                    </a:lnTo>
                    <a:lnTo>
                      <a:pt x="1263" y="10693"/>
                    </a:lnTo>
                    <a:lnTo>
                      <a:pt x="1245" y="10693"/>
                    </a:lnTo>
                    <a:lnTo>
                      <a:pt x="1227" y="10693"/>
                    </a:lnTo>
                    <a:lnTo>
                      <a:pt x="1227" y="10693"/>
                    </a:lnTo>
                    <a:lnTo>
                      <a:pt x="1209" y="10693"/>
                    </a:lnTo>
                    <a:lnTo>
                      <a:pt x="1191" y="10693"/>
                    </a:lnTo>
                    <a:lnTo>
                      <a:pt x="1191" y="10693"/>
                    </a:lnTo>
                    <a:lnTo>
                      <a:pt x="1172" y="10693"/>
                    </a:lnTo>
                    <a:lnTo>
                      <a:pt x="1154" y="10693"/>
                    </a:lnTo>
                    <a:lnTo>
                      <a:pt x="1136" y="10693"/>
                    </a:lnTo>
                    <a:lnTo>
                      <a:pt x="1118" y="10693"/>
                    </a:lnTo>
                    <a:lnTo>
                      <a:pt x="1100" y="10693"/>
                    </a:lnTo>
                    <a:lnTo>
                      <a:pt x="1064" y="10693"/>
                    </a:lnTo>
                    <a:lnTo>
                      <a:pt x="1046" y="10693"/>
                    </a:lnTo>
                    <a:lnTo>
                      <a:pt x="1028" y="10693"/>
                    </a:lnTo>
                    <a:lnTo>
                      <a:pt x="1010" y="10693"/>
                    </a:lnTo>
                    <a:lnTo>
                      <a:pt x="992" y="10693"/>
                    </a:lnTo>
                    <a:lnTo>
                      <a:pt x="956" y="10693"/>
                    </a:lnTo>
                    <a:lnTo>
                      <a:pt x="938" y="10693"/>
                    </a:lnTo>
                    <a:lnTo>
                      <a:pt x="920" y="10693"/>
                    </a:lnTo>
                    <a:lnTo>
                      <a:pt x="884" y="10693"/>
                    </a:lnTo>
                    <a:lnTo>
                      <a:pt x="866" y="10693"/>
                    </a:lnTo>
                    <a:lnTo>
                      <a:pt x="848" y="10693"/>
                    </a:lnTo>
                    <a:lnTo>
                      <a:pt x="812" y="10693"/>
                    </a:lnTo>
                    <a:lnTo>
                      <a:pt x="794" y="10693"/>
                    </a:lnTo>
                    <a:lnTo>
                      <a:pt x="758" y="10693"/>
                    </a:lnTo>
                    <a:lnTo>
                      <a:pt x="740" y="10693"/>
                    </a:lnTo>
                    <a:lnTo>
                      <a:pt x="704" y="10693"/>
                    </a:lnTo>
                    <a:lnTo>
                      <a:pt x="686" y="10693"/>
                    </a:lnTo>
                    <a:lnTo>
                      <a:pt x="668" y="10693"/>
                    </a:lnTo>
                    <a:lnTo>
                      <a:pt x="632" y="10693"/>
                    </a:lnTo>
                    <a:lnTo>
                      <a:pt x="614" y="10693"/>
                    </a:lnTo>
                    <a:lnTo>
                      <a:pt x="577" y="10693"/>
                    </a:lnTo>
                    <a:lnTo>
                      <a:pt x="559" y="10693"/>
                    </a:lnTo>
                    <a:lnTo>
                      <a:pt x="541" y="10693"/>
                    </a:lnTo>
                    <a:lnTo>
                      <a:pt x="505" y="10693"/>
                    </a:lnTo>
                    <a:lnTo>
                      <a:pt x="487" y="10693"/>
                    </a:lnTo>
                    <a:lnTo>
                      <a:pt x="469" y="10693"/>
                    </a:lnTo>
                    <a:lnTo>
                      <a:pt x="451" y="10693"/>
                    </a:lnTo>
                    <a:lnTo>
                      <a:pt x="433" y="10693"/>
                    </a:lnTo>
                    <a:lnTo>
                      <a:pt x="397" y="10693"/>
                    </a:lnTo>
                    <a:lnTo>
                      <a:pt x="379" y="10693"/>
                    </a:lnTo>
                    <a:lnTo>
                      <a:pt x="361" y="10693"/>
                    </a:lnTo>
                    <a:lnTo>
                      <a:pt x="343" y="10693"/>
                    </a:lnTo>
                    <a:lnTo>
                      <a:pt x="325" y="10693"/>
                    </a:lnTo>
                    <a:lnTo>
                      <a:pt x="307" y="10693"/>
                    </a:lnTo>
                    <a:lnTo>
                      <a:pt x="289" y="10693"/>
                    </a:lnTo>
                    <a:lnTo>
                      <a:pt x="271" y="10693"/>
                    </a:lnTo>
                    <a:lnTo>
                      <a:pt x="271" y="10693"/>
                    </a:lnTo>
                    <a:lnTo>
                      <a:pt x="253" y="10693"/>
                    </a:lnTo>
                    <a:lnTo>
                      <a:pt x="235" y="10693"/>
                    </a:lnTo>
                    <a:lnTo>
                      <a:pt x="235" y="10693"/>
                    </a:lnTo>
                    <a:lnTo>
                      <a:pt x="217" y="10693"/>
                    </a:lnTo>
                    <a:lnTo>
                      <a:pt x="217" y="10693"/>
                    </a:lnTo>
                    <a:lnTo>
                      <a:pt x="199" y="10693"/>
                    </a:lnTo>
                    <a:lnTo>
                      <a:pt x="199" y="10693"/>
                    </a:lnTo>
                    <a:lnTo>
                      <a:pt x="199" y="10693"/>
                    </a:lnTo>
                    <a:lnTo>
                      <a:pt x="199" y="10693"/>
                    </a:lnTo>
                    <a:lnTo>
                      <a:pt x="199" y="10693"/>
                    </a:lnTo>
                    <a:lnTo>
                      <a:pt x="1" y="10693"/>
                    </a:lnTo>
                    <a:lnTo>
                      <a:pt x="1" y="10693"/>
                    </a:lnTo>
                    <a:lnTo>
                      <a:pt x="181" y="10116"/>
                    </a:lnTo>
                    <a:lnTo>
                      <a:pt x="397" y="9539"/>
                    </a:lnTo>
                    <a:lnTo>
                      <a:pt x="614" y="8980"/>
                    </a:lnTo>
                    <a:lnTo>
                      <a:pt x="848" y="8421"/>
                    </a:lnTo>
                    <a:lnTo>
                      <a:pt x="848" y="8421"/>
                    </a:lnTo>
                    <a:lnTo>
                      <a:pt x="1371" y="7249"/>
                    </a:lnTo>
                    <a:lnTo>
                      <a:pt x="1912" y="6059"/>
                    </a:lnTo>
                    <a:lnTo>
                      <a:pt x="2994" y="3715"/>
                    </a:lnTo>
                    <a:lnTo>
                      <a:pt x="2994" y="3715"/>
                    </a:lnTo>
                    <a:lnTo>
                      <a:pt x="3120" y="3427"/>
                    </a:lnTo>
                    <a:lnTo>
                      <a:pt x="3120" y="3427"/>
                    </a:lnTo>
                    <a:lnTo>
                      <a:pt x="3787" y="2074"/>
                    </a:lnTo>
                    <a:lnTo>
                      <a:pt x="4111" y="1407"/>
                    </a:lnTo>
                    <a:lnTo>
                      <a:pt x="4472" y="740"/>
                    </a:lnTo>
                    <a:lnTo>
                      <a:pt x="4472" y="740"/>
                    </a:lnTo>
                    <a:lnTo>
                      <a:pt x="4634" y="434"/>
                    </a:lnTo>
                    <a:lnTo>
                      <a:pt x="4815" y="127"/>
                    </a:lnTo>
                    <a:lnTo>
                      <a:pt x="4815" y="127"/>
                    </a:lnTo>
                    <a:lnTo>
                      <a:pt x="4851" y="73"/>
                    </a:lnTo>
                    <a:lnTo>
                      <a:pt x="4905" y="19"/>
                    </a:lnTo>
                    <a:lnTo>
                      <a:pt x="4959" y="1"/>
                    </a:lnTo>
                    <a:lnTo>
                      <a:pt x="5031" y="19"/>
                    </a:lnTo>
                    <a:lnTo>
                      <a:pt x="5031" y="19"/>
                    </a:lnTo>
                    <a:lnTo>
                      <a:pt x="5067" y="73"/>
                    </a:lnTo>
                    <a:lnTo>
                      <a:pt x="5103" y="145"/>
                    </a:lnTo>
                    <a:lnTo>
                      <a:pt x="5121" y="289"/>
                    </a:lnTo>
                    <a:lnTo>
                      <a:pt x="5121" y="289"/>
                    </a:lnTo>
                    <a:lnTo>
                      <a:pt x="5229" y="1443"/>
                    </a:lnTo>
                    <a:lnTo>
                      <a:pt x="5229" y="1443"/>
                    </a:lnTo>
                    <a:lnTo>
                      <a:pt x="5301" y="2002"/>
                    </a:lnTo>
                    <a:lnTo>
                      <a:pt x="5374" y="2561"/>
                    </a:lnTo>
                    <a:lnTo>
                      <a:pt x="5572" y="3679"/>
                    </a:lnTo>
                    <a:lnTo>
                      <a:pt x="5572" y="3679"/>
                    </a:lnTo>
                    <a:lnTo>
                      <a:pt x="5824" y="5104"/>
                    </a:lnTo>
                    <a:lnTo>
                      <a:pt x="5933" y="5825"/>
                    </a:lnTo>
                    <a:lnTo>
                      <a:pt x="6041" y="6546"/>
                    </a:lnTo>
                    <a:lnTo>
                      <a:pt x="6041" y="6546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850300" y="5002200"/>
                <a:ext cx="125775" cy="47467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8987" extrusionOk="0">
                    <a:moveTo>
                      <a:pt x="4977" y="1"/>
                    </a:moveTo>
                    <a:lnTo>
                      <a:pt x="4977" y="1"/>
                    </a:lnTo>
                    <a:lnTo>
                      <a:pt x="5013" y="19"/>
                    </a:lnTo>
                    <a:lnTo>
                      <a:pt x="5031" y="37"/>
                    </a:lnTo>
                    <a:lnTo>
                      <a:pt x="5031" y="73"/>
                    </a:lnTo>
                    <a:lnTo>
                      <a:pt x="5031" y="109"/>
                    </a:lnTo>
                    <a:lnTo>
                      <a:pt x="5031" y="109"/>
                    </a:lnTo>
                    <a:lnTo>
                      <a:pt x="4652" y="1155"/>
                    </a:lnTo>
                    <a:lnTo>
                      <a:pt x="4472" y="1678"/>
                    </a:lnTo>
                    <a:lnTo>
                      <a:pt x="4310" y="2219"/>
                    </a:lnTo>
                    <a:lnTo>
                      <a:pt x="4310" y="2219"/>
                    </a:lnTo>
                    <a:lnTo>
                      <a:pt x="4147" y="2760"/>
                    </a:lnTo>
                    <a:lnTo>
                      <a:pt x="4003" y="3301"/>
                    </a:lnTo>
                    <a:lnTo>
                      <a:pt x="3733" y="4400"/>
                    </a:lnTo>
                    <a:lnTo>
                      <a:pt x="3210" y="6618"/>
                    </a:lnTo>
                    <a:lnTo>
                      <a:pt x="3210" y="6618"/>
                    </a:lnTo>
                    <a:lnTo>
                      <a:pt x="2921" y="7880"/>
                    </a:lnTo>
                    <a:lnTo>
                      <a:pt x="2633" y="9160"/>
                    </a:lnTo>
                    <a:lnTo>
                      <a:pt x="2380" y="10441"/>
                    </a:lnTo>
                    <a:lnTo>
                      <a:pt x="2272" y="11072"/>
                    </a:lnTo>
                    <a:lnTo>
                      <a:pt x="2164" y="11721"/>
                    </a:lnTo>
                    <a:lnTo>
                      <a:pt x="2164" y="11721"/>
                    </a:lnTo>
                    <a:lnTo>
                      <a:pt x="2038" y="12622"/>
                    </a:lnTo>
                    <a:lnTo>
                      <a:pt x="1930" y="13524"/>
                    </a:lnTo>
                    <a:lnTo>
                      <a:pt x="1839" y="14425"/>
                    </a:lnTo>
                    <a:lnTo>
                      <a:pt x="1767" y="15345"/>
                    </a:lnTo>
                    <a:lnTo>
                      <a:pt x="1713" y="16246"/>
                    </a:lnTo>
                    <a:lnTo>
                      <a:pt x="1659" y="17166"/>
                    </a:lnTo>
                    <a:lnTo>
                      <a:pt x="1587" y="18987"/>
                    </a:lnTo>
                    <a:lnTo>
                      <a:pt x="1407" y="18987"/>
                    </a:lnTo>
                    <a:lnTo>
                      <a:pt x="1407" y="18987"/>
                    </a:lnTo>
                    <a:lnTo>
                      <a:pt x="1407" y="18987"/>
                    </a:lnTo>
                    <a:lnTo>
                      <a:pt x="1389" y="18987"/>
                    </a:lnTo>
                    <a:lnTo>
                      <a:pt x="1389" y="18987"/>
                    </a:lnTo>
                    <a:lnTo>
                      <a:pt x="1389" y="18987"/>
                    </a:lnTo>
                    <a:lnTo>
                      <a:pt x="1371" y="18987"/>
                    </a:lnTo>
                    <a:lnTo>
                      <a:pt x="1353" y="18987"/>
                    </a:lnTo>
                    <a:lnTo>
                      <a:pt x="1353" y="18987"/>
                    </a:lnTo>
                    <a:lnTo>
                      <a:pt x="1335" y="18987"/>
                    </a:lnTo>
                    <a:lnTo>
                      <a:pt x="1317" y="18987"/>
                    </a:lnTo>
                    <a:lnTo>
                      <a:pt x="1299" y="18987"/>
                    </a:lnTo>
                    <a:lnTo>
                      <a:pt x="1299" y="18987"/>
                    </a:lnTo>
                    <a:lnTo>
                      <a:pt x="1281" y="18987"/>
                    </a:lnTo>
                    <a:lnTo>
                      <a:pt x="1244" y="18987"/>
                    </a:lnTo>
                    <a:lnTo>
                      <a:pt x="1226" y="18987"/>
                    </a:lnTo>
                    <a:lnTo>
                      <a:pt x="1208" y="18987"/>
                    </a:lnTo>
                    <a:lnTo>
                      <a:pt x="1190" y="18987"/>
                    </a:lnTo>
                    <a:lnTo>
                      <a:pt x="1172" y="18987"/>
                    </a:lnTo>
                    <a:lnTo>
                      <a:pt x="1136" y="18987"/>
                    </a:lnTo>
                    <a:lnTo>
                      <a:pt x="1118" y="18987"/>
                    </a:lnTo>
                    <a:lnTo>
                      <a:pt x="1100" y="18987"/>
                    </a:lnTo>
                    <a:lnTo>
                      <a:pt x="1064" y="18987"/>
                    </a:lnTo>
                    <a:lnTo>
                      <a:pt x="1046" y="18987"/>
                    </a:lnTo>
                    <a:lnTo>
                      <a:pt x="1010" y="18987"/>
                    </a:lnTo>
                    <a:lnTo>
                      <a:pt x="992" y="18987"/>
                    </a:lnTo>
                    <a:lnTo>
                      <a:pt x="956" y="18987"/>
                    </a:lnTo>
                    <a:lnTo>
                      <a:pt x="938" y="18987"/>
                    </a:lnTo>
                    <a:lnTo>
                      <a:pt x="902" y="18987"/>
                    </a:lnTo>
                    <a:lnTo>
                      <a:pt x="884" y="18987"/>
                    </a:lnTo>
                    <a:lnTo>
                      <a:pt x="848" y="18987"/>
                    </a:lnTo>
                    <a:lnTo>
                      <a:pt x="830" y="18987"/>
                    </a:lnTo>
                    <a:lnTo>
                      <a:pt x="794" y="18987"/>
                    </a:lnTo>
                    <a:lnTo>
                      <a:pt x="776" y="18987"/>
                    </a:lnTo>
                    <a:lnTo>
                      <a:pt x="740" y="18987"/>
                    </a:lnTo>
                    <a:lnTo>
                      <a:pt x="704" y="18987"/>
                    </a:lnTo>
                    <a:lnTo>
                      <a:pt x="686" y="18987"/>
                    </a:lnTo>
                    <a:lnTo>
                      <a:pt x="649" y="18987"/>
                    </a:lnTo>
                    <a:lnTo>
                      <a:pt x="631" y="18987"/>
                    </a:lnTo>
                    <a:lnTo>
                      <a:pt x="595" y="18987"/>
                    </a:lnTo>
                    <a:lnTo>
                      <a:pt x="577" y="18987"/>
                    </a:lnTo>
                    <a:lnTo>
                      <a:pt x="541" y="18987"/>
                    </a:lnTo>
                    <a:lnTo>
                      <a:pt x="523" y="18987"/>
                    </a:lnTo>
                    <a:lnTo>
                      <a:pt x="505" y="18987"/>
                    </a:lnTo>
                    <a:lnTo>
                      <a:pt x="469" y="18987"/>
                    </a:lnTo>
                    <a:lnTo>
                      <a:pt x="451" y="18987"/>
                    </a:lnTo>
                    <a:lnTo>
                      <a:pt x="433" y="18987"/>
                    </a:lnTo>
                    <a:lnTo>
                      <a:pt x="397" y="18987"/>
                    </a:lnTo>
                    <a:lnTo>
                      <a:pt x="379" y="18987"/>
                    </a:lnTo>
                    <a:lnTo>
                      <a:pt x="361" y="18987"/>
                    </a:lnTo>
                    <a:lnTo>
                      <a:pt x="343" y="18987"/>
                    </a:lnTo>
                    <a:lnTo>
                      <a:pt x="325" y="18987"/>
                    </a:lnTo>
                    <a:lnTo>
                      <a:pt x="307" y="18987"/>
                    </a:lnTo>
                    <a:lnTo>
                      <a:pt x="289" y="18987"/>
                    </a:lnTo>
                    <a:lnTo>
                      <a:pt x="271" y="18987"/>
                    </a:lnTo>
                    <a:lnTo>
                      <a:pt x="253" y="18987"/>
                    </a:lnTo>
                    <a:lnTo>
                      <a:pt x="235" y="18987"/>
                    </a:lnTo>
                    <a:lnTo>
                      <a:pt x="235" y="18987"/>
                    </a:lnTo>
                    <a:lnTo>
                      <a:pt x="217" y="18987"/>
                    </a:lnTo>
                    <a:lnTo>
                      <a:pt x="217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0" y="18987"/>
                    </a:lnTo>
                    <a:lnTo>
                      <a:pt x="0" y="18987"/>
                    </a:lnTo>
                    <a:lnTo>
                      <a:pt x="54" y="18662"/>
                    </a:lnTo>
                    <a:lnTo>
                      <a:pt x="54" y="18662"/>
                    </a:lnTo>
                    <a:lnTo>
                      <a:pt x="307" y="16715"/>
                    </a:lnTo>
                    <a:lnTo>
                      <a:pt x="595" y="14786"/>
                    </a:lnTo>
                    <a:lnTo>
                      <a:pt x="595" y="14786"/>
                    </a:lnTo>
                    <a:lnTo>
                      <a:pt x="866" y="13199"/>
                    </a:lnTo>
                    <a:lnTo>
                      <a:pt x="1010" y="12388"/>
                    </a:lnTo>
                    <a:lnTo>
                      <a:pt x="1172" y="11595"/>
                    </a:lnTo>
                    <a:lnTo>
                      <a:pt x="1335" y="10819"/>
                    </a:lnTo>
                    <a:lnTo>
                      <a:pt x="1533" y="10026"/>
                    </a:lnTo>
                    <a:lnTo>
                      <a:pt x="1731" y="9233"/>
                    </a:lnTo>
                    <a:lnTo>
                      <a:pt x="1948" y="8457"/>
                    </a:lnTo>
                    <a:lnTo>
                      <a:pt x="1948" y="8457"/>
                    </a:lnTo>
                    <a:lnTo>
                      <a:pt x="2561" y="6402"/>
                    </a:lnTo>
                    <a:lnTo>
                      <a:pt x="2885" y="5374"/>
                    </a:lnTo>
                    <a:lnTo>
                      <a:pt x="3210" y="4346"/>
                    </a:lnTo>
                    <a:lnTo>
                      <a:pt x="3570" y="3319"/>
                    </a:lnTo>
                    <a:lnTo>
                      <a:pt x="3931" y="2309"/>
                    </a:lnTo>
                    <a:lnTo>
                      <a:pt x="4310" y="1317"/>
                    </a:lnTo>
                    <a:lnTo>
                      <a:pt x="4724" y="307"/>
                    </a:lnTo>
                    <a:lnTo>
                      <a:pt x="4724" y="307"/>
                    </a:lnTo>
                    <a:lnTo>
                      <a:pt x="4796" y="163"/>
                    </a:lnTo>
                    <a:lnTo>
                      <a:pt x="4869" y="37"/>
                    </a:lnTo>
                    <a:lnTo>
                      <a:pt x="4869" y="37"/>
                    </a:lnTo>
                    <a:lnTo>
                      <a:pt x="4923" y="1"/>
                    </a:lnTo>
                    <a:lnTo>
                      <a:pt x="4977" y="1"/>
                    </a:lnTo>
                    <a:lnTo>
                      <a:pt x="49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1583000" y="4912050"/>
                <a:ext cx="179425" cy="564825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2593" extrusionOk="0">
                    <a:moveTo>
                      <a:pt x="7140" y="19"/>
                    </a:moveTo>
                    <a:lnTo>
                      <a:pt x="7140" y="19"/>
                    </a:lnTo>
                    <a:lnTo>
                      <a:pt x="7158" y="55"/>
                    </a:lnTo>
                    <a:lnTo>
                      <a:pt x="7176" y="91"/>
                    </a:lnTo>
                    <a:lnTo>
                      <a:pt x="7158" y="181"/>
                    </a:lnTo>
                    <a:lnTo>
                      <a:pt x="7158" y="181"/>
                    </a:lnTo>
                    <a:lnTo>
                      <a:pt x="6942" y="740"/>
                    </a:lnTo>
                    <a:lnTo>
                      <a:pt x="6942" y="740"/>
                    </a:lnTo>
                    <a:lnTo>
                      <a:pt x="6023" y="3228"/>
                    </a:lnTo>
                    <a:lnTo>
                      <a:pt x="5554" y="4472"/>
                    </a:lnTo>
                    <a:lnTo>
                      <a:pt x="5121" y="5735"/>
                    </a:lnTo>
                    <a:lnTo>
                      <a:pt x="4688" y="6979"/>
                    </a:lnTo>
                    <a:lnTo>
                      <a:pt x="4292" y="8241"/>
                    </a:lnTo>
                    <a:lnTo>
                      <a:pt x="3895" y="9503"/>
                    </a:lnTo>
                    <a:lnTo>
                      <a:pt x="3552" y="10783"/>
                    </a:lnTo>
                    <a:lnTo>
                      <a:pt x="3552" y="10783"/>
                    </a:lnTo>
                    <a:lnTo>
                      <a:pt x="3300" y="11703"/>
                    </a:lnTo>
                    <a:lnTo>
                      <a:pt x="3084" y="12640"/>
                    </a:lnTo>
                    <a:lnTo>
                      <a:pt x="2885" y="13560"/>
                    </a:lnTo>
                    <a:lnTo>
                      <a:pt x="2705" y="14497"/>
                    </a:lnTo>
                    <a:lnTo>
                      <a:pt x="2525" y="15435"/>
                    </a:lnTo>
                    <a:lnTo>
                      <a:pt x="2362" y="16372"/>
                    </a:lnTo>
                    <a:lnTo>
                      <a:pt x="2074" y="18248"/>
                    </a:lnTo>
                    <a:lnTo>
                      <a:pt x="2074" y="18248"/>
                    </a:lnTo>
                    <a:lnTo>
                      <a:pt x="1894" y="19329"/>
                    </a:lnTo>
                    <a:lnTo>
                      <a:pt x="1731" y="20411"/>
                    </a:lnTo>
                    <a:lnTo>
                      <a:pt x="1605" y="21493"/>
                    </a:lnTo>
                    <a:lnTo>
                      <a:pt x="1497" y="22593"/>
                    </a:lnTo>
                    <a:lnTo>
                      <a:pt x="1317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81" y="22593"/>
                    </a:lnTo>
                    <a:lnTo>
                      <a:pt x="1281" y="22593"/>
                    </a:lnTo>
                    <a:lnTo>
                      <a:pt x="1262" y="22593"/>
                    </a:lnTo>
                    <a:lnTo>
                      <a:pt x="1262" y="22593"/>
                    </a:lnTo>
                    <a:lnTo>
                      <a:pt x="1244" y="22593"/>
                    </a:lnTo>
                    <a:lnTo>
                      <a:pt x="1226" y="22593"/>
                    </a:lnTo>
                    <a:lnTo>
                      <a:pt x="1226" y="22593"/>
                    </a:lnTo>
                    <a:lnTo>
                      <a:pt x="1208" y="22593"/>
                    </a:lnTo>
                    <a:lnTo>
                      <a:pt x="1190" y="22593"/>
                    </a:lnTo>
                    <a:lnTo>
                      <a:pt x="1172" y="22593"/>
                    </a:lnTo>
                    <a:lnTo>
                      <a:pt x="1154" y="22593"/>
                    </a:lnTo>
                    <a:lnTo>
                      <a:pt x="1136" y="22593"/>
                    </a:lnTo>
                    <a:lnTo>
                      <a:pt x="1118" y="22593"/>
                    </a:lnTo>
                    <a:lnTo>
                      <a:pt x="1100" y="22593"/>
                    </a:lnTo>
                    <a:lnTo>
                      <a:pt x="1064" y="22593"/>
                    </a:lnTo>
                    <a:lnTo>
                      <a:pt x="1046" y="22593"/>
                    </a:lnTo>
                    <a:lnTo>
                      <a:pt x="1028" y="22593"/>
                    </a:lnTo>
                    <a:lnTo>
                      <a:pt x="1010" y="22593"/>
                    </a:lnTo>
                    <a:lnTo>
                      <a:pt x="974" y="22593"/>
                    </a:lnTo>
                    <a:lnTo>
                      <a:pt x="956" y="22593"/>
                    </a:lnTo>
                    <a:lnTo>
                      <a:pt x="938" y="22593"/>
                    </a:lnTo>
                    <a:lnTo>
                      <a:pt x="902" y="22593"/>
                    </a:lnTo>
                    <a:lnTo>
                      <a:pt x="884" y="22593"/>
                    </a:lnTo>
                    <a:lnTo>
                      <a:pt x="848" y="22593"/>
                    </a:lnTo>
                    <a:lnTo>
                      <a:pt x="830" y="22593"/>
                    </a:lnTo>
                    <a:lnTo>
                      <a:pt x="812" y="22593"/>
                    </a:lnTo>
                    <a:lnTo>
                      <a:pt x="776" y="22593"/>
                    </a:lnTo>
                    <a:lnTo>
                      <a:pt x="758" y="22593"/>
                    </a:lnTo>
                    <a:lnTo>
                      <a:pt x="722" y="22593"/>
                    </a:lnTo>
                    <a:lnTo>
                      <a:pt x="704" y="22593"/>
                    </a:lnTo>
                    <a:lnTo>
                      <a:pt x="667" y="22593"/>
                    </a:lnTo>
                    <a:lnTo>
                      <a:pt x="649" y="22593"/>
                    </a:lnTo>
                    <a:lnTo>
                      <a:pt x="613" y="22593"/>
                    </a:lnTo>
                    <a:lnTo>
                      <a:pt x="595" y="22593"/>
                    </a:lnTo>
                    <a:lnTo>
                      <a:pt x="577" y="22593"/>
                    </a:lnTo>
                    <a:lnTo>
                      <a:pt x="541" y="22593"/>
                    </a:lnTo>
                    <a:lnTo>
                      <a:pt x="523" y="22593"/>
                    </a:lnTo>
                    <a:lnTo>
                      <a:pt x="505" y="22593"/>
                    </a:lnTo>
                    <a:lnTo>
                      <a:pt x="469" y="22593"/>
                    </a:lnTo>
                    <a:lnTo>
                      <a:pt x="451" y="22593"/>
                    </a:lnTo>
                    <a:lnTo>
                      <a:pt x="433" y="22593"/>
                    </a:lnTo>
                    <a:lnTo>
                      <a:pt x="415" y="22593"/>
                    </a:lnTo>
                    <a:lnTo>
                      <a:pt x="379" y="22593"/>
                    </a:lnTo>
                    <a:lnTo>
                      <a:pt x="361" y="22593"/>
                    </a:lnTo>
                    <a:lnTo>
                      <a:pt x="343" y="22593"/>
                    </a:lnTo>
                    <a:lnTo>
                      <a:pt x="325" y="22593"/>
                    </a:lnTo>
                    <a:lnTo>
                      <a:pt x="307" y="22593"/>
                    </a:lnTo>
                    <a:lnTo>
                      <a:pt x="289" y="22593"/>
                    </a:lnTo>
                    <a:lnTo>
                      <a:pt x="289" y="22593"/>
                    </a:lnTo>
                    <a:lnTo>
                      <a:pt x="271" y="22593"/>
                    </a:lnTo>
                    <a:lnTo>
                      <a:pt x="253" y="22593"/>
                    </a:lnTo>
                    <a:lnTo>
                      <a:pt x="235" y="22593"/>
                    </a:lnTo>
                    <a:lnTo>
                      <a:pt x="235" y="22593"/>
                    </a:lnTo>
                    <a:lnTo>
                      <a:pt x="217" y="22593"/>
                    </a:lnTo>
                    <a:lnTo>
                      <a:pt x="217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0" y="22593"/>
                    </a:lnTo>
                    <a:lnTo>
                      <a:pt x="0" y="22593"/>
                    </a:lnTo>
                    <a:lnTo>
                      <a:pt x="109" y="21673"/>
                    </a:lnTo>
                    <a:lnTo>
                      <a:pt x="199" y="20754"/>
                    </a:lnTo>
                    <a:lnTo>
                      <a:pt x="199" y="20754"/>
                    </a:lnTo>
                    <a:lnTo>
                      <a:pt x="379" y="19167"/>
                    </a:lnTo>
                    <a:lnTo>
                      <a:pt x="469" y="18374"/>
                    </a:lnTo>
                    <a:lnTo>
                      <a:pt x="577" y="17581"/>
                    </a:lnTo>
                    <a:lnTo>
                      <a:pt x="577" y="17581"/>
                    </a:lnTo>
                    <a:lnTo>
                      <a:pt x="722" y="16643"/>
                    </a:lnTo>
                    <a:lnTo>
                      <a:pt x="902" y="15705"/>
                    </a:lnTo>
                    <a:lnTo>
                      <a:pt x="1100" y="14768"/>
                    </a:lnTo>
                    <a:lnTo>
                      <a:pt x="1317" y="13848"/>
                    </a:lnTo>
                    <a:lnTo>
                      <a:pt x="1569" y="12929"/>
                    </a:lnTo>
                    <a:lnTo>
                      <a:pt x="1839" y="12009"/>
                    </a:lnTo>
                    <a:lnTo>
                      <a:pt x="2128" y="11108"/>
                    </a:lnTo>
                    <a:lnTo>
                      <a:pt x="2434" y="10206"/>
                    </a:lnTo>
                    <a:lnTo>
                      <a:pt x="2434" y="10206"/>
                    </a:lnTo>
                    <a:lnTo>
                      <a:pt x="2939" y="8836"/>
                    </a:lnTo>
                    <a:lnTo>
                      <a:pt x="3462" y="7483"/>
                    </a:lnTo>
                    <a:lnTo>
                      <a:pt x="4021" y="6149"/>
                    </a:lnTo>
                    <a:lnTo>
                      <a:pt x="4616" y="4815"/>
                    </a:lnTo>
                    <a:lnTo>
                      <a:pt x="4616" y="4815"/>
                    </a:lnTo>
                    <a:lnTo>
                      <a:pt x="5193" y="3607"/>
                    </a:lnTo>
                    <a:lnTo>
                      <a:pt x="5770" y="2399"/>
                    </a:lnTo>
                    <a:lnTo>
                      <a:pt x="6383" y="1191"/>
                    </a:lnTo>
                    <a:lnTo>
                      <a:pt x="7014" y="19"/>
                    </a:lnTo>
                    <a:lnTo>
                      <a:pt x="7014" y="19"/>
                    </a:lnTo>
                    <a:lnTo>
                      <a:pt x="7032" y="1"/>
                    </a:lnTo>
                    <a:lnTo>
                      <a:pt x="7068" y="1"/>
                    </a:lnTo>
                    <a:lnTo>
                      <a:pt x="7104" y="1"/>
                    </a:lnTo>
                    <a:lnTo>
                      <a:pt x="7140" y="19"/>
                    </a:lnTo>
                    <a:lnTo>
                      <a:pt x="7140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1423425" y="4779525"/>
                <a:ext cx="185300" cy="69735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27894" extrusionOk="0">
                    <a:moveTo>
                      <a:pt x="7249" y="19"/>
                    </a:moveTo>
                    <a:lnTo>
                      <a:pt x="7249" y="19"/>
                    </a:lnTo>
                    <a:lnTo>
                      <a:pt x="7285" y="1"/>
                    </a:lnTo>
                    <a:lnTo>
                      <a:pt x="7357" y="1"/>
                    </a:lnTo>
                    <a:lnTo>
                      <a:pt x="7393" y="37"/>
                    </a:lnTo>
                    <a:lnTo>
                      <a:pt x="7393" y="55"/>
                    </a:lnTo>
                    <a:lnTo>
                      <a:pt x="7411" y="91"/>
                    </a:lnTo>
                    <a:lnTo>
                      <a:pt x="7411" y="91"/>
                    </a:lnTo>
                    <a:lnTo>
                      <a:pt x="6798" y="1840"/>
                    </a:lnTo>
                    <a:lnTo>
                      <a:pt x="6185" y="3589"/>
                    </a:lnTo>
                    <a:lnTo>
                      <a:pt x="6185" y="3589"/>
                    </a:lnTo>
                    <a:lnTo>
                      <a:pt x="5879" y="4436"/>
                    </a:lnTo>
                    <a:lnTo>
                      <a:pt x="5608" y="5284"/>
                    </a:lnTo>
                    <a:lnTo>
                      <a:pt x="5338" y="6149"/>
                    </a:lnTo>
                    <a:lnTo>
                      <a:pt x="5085" y="7015"/>
                    </a:lnTo>
                    <a:lnTo>
                      <a:pt x="4598" y="8746"/>
                    </a:lnTo>
                    <a:lnTo>
                      <a:pt x="4148" y="10477"/>
                    </a:lnTo>
                    <a:lnTo>
                      <a:pt x="4148" y="10477"/>
                    </a:lnTo>
                    <a:lnTo>
                      <a:pt x="3895" y="11540"/>
                    </a:lnTo>
                    <a:lnTo>
                      <a:pt x="3661" y="12604"/>
                    </a:lnTo>
                    <a:lnTo>
                      <a:pt x="3444" y="13686"/>
                    </a:lnTo>
                    <a:lnTo>
                      <a:pt x="3228" y="14750"/>
                    </a:lnTo>
                    <a:lnTo>
                      <a:pt x="3030" y="15832"/>
                    </a:lnTo>
                    <a:lnTo>
                      <a:pt x="2831" y="16895"/>
                    </a:lnTo>
                    <a:lnTo>
                      <a:pt x="2669" y="17977"/>
                    </a:lnTo>
                    <a:lnTo>
                      <a:pt x="2507" y="19059"/>
                    </a:lnTo>
                    <a:lnTo>
                      <a:pt x="2507" y="19059"/>
                    </a:lnTo>
                    <a:lnTo>
                      <a:pt x="2363" y="20159"/>
                    </a:lnTo>
                    <a:lnTo>
                      <a:pt x="2218" y="21259"/>
                    </a:lnTo>
                    <a:lnTo>
                      <a:pt x="2110" y="22359"/>
                    </a:lnTo>
                    <a:lnTo>
                      <a:pt x="2002" y="23459"/>
                    </a:lnTo>
                    <a:lnTo>
                      <a:pt x="1786" y="25676"/>
                    </a:lnTo>
                    <a:lnTo>
                      <a:pt x="1587" y="27876"/>
                    </a:lnTo>
                    <a:lnTo>
                      <a:pt x="1587" y="27894"/>
                    </a:lnTo>
                    <a:lnTo>
                      <a:pt x="1389" y="27894"/>
                    </a:lnTo>
                    <a:lnTo>
                      <a:pt x="1389" y="27876"/>
                    </a:lnTo>
                    <a:lnTo>
                      <a:pt x="181" y="27876"/>
                    </a:lnTo>
                    <a:lnTo>
                      <a:pt x="181" y="27894"/>
                    </a:lnTo>
                    <a:lnTo>
                      <a:pt x="1" y="27894"/>
                    </a:lnTo>
                    <a:lnTo>
                      <a:pt x="1" y="27876"/>
                    </a:lnTo>
                    <a:lnTo>
                      <a:pt x="1" y="27876"/>
                    </a:lnTo>
                    <a:lnTo>
                      <a:pt x="1" y="27822"/>
                    </a:lnTo>
                    <a:lnTo>
                      <a:pt x="1" y="27822"/>
                    </a:lnTo>
                    <a:lnTo>
                      <a:pt x="37" y="26884"/>
                    </a:lnTo>
                    <a:lnTo>
                      <a:pt x="109" y="25965"/>
                    </a:lnTo>
                    <a:lnTo>
                      <a:pt x="109" y="25965"/>
                    </a:lnTo>
                    <a:lnTo>
                      <a:pt x="163" y="25388"/>
                    </a:lnTo>
                    <a:lnTo>
                      <a:pt x="217" y="24811"/>
                    </a:lnTo>
                    <a:lnTo>
                      <a:pt x="379" y="23675"/>
                    </a:lnTo>
                    <a:lnTo>
                      <a:pt x="560" y="22539"/>
                    </a:lnTo>
                    <a:lnTo>
                      <a:pt x="776" y="21385"/>
                    </a:lnTo>
                    <a:lnTo>
                      <a:pt x="776" y="21385"/>
                    </a:lnTo>
                    <a:lnTo>
                      <a:pt x="1533" y="17400"/>
                    </a:lnTo>
                    <a:lnTo>
                      <a:pt x="1732" y="16409"/>
                    </a:lnTo>
                    <a:lnTo>
                      <a:pt x="1930" y="15417"/>
                    </a:lnTo>
                    <a:lnTo>
                      <a:pt x="2164" y="14425"/>
                    </a:lnTo>
                    <a:lnTo>
                      <a:pt x="2399" y="13434"/>
                    </a:lnTo>
                    <a:lnTo>
                      <a:pt x="2399" y="13434"/>
                    </a:lnTo>
                    <a:lnTo>
                      <a:pt x="2741" y="12135"/>
                    </a:lnTo>
                    <a:lnTo>
                      <a:pt x="3120" y="10855"/>
                    </a:lnTo>
                    <a:lnTo>
                      <a:pt x="3517" y="9557"/>
                    </a:lnTo>
                    <a:lnTo>
                      <a:pt x="3931" y="8295"/>
                    </a:lnTo>
                    <a:lnTo>
                      <a:pt x="4364" y="7015"/>
                    </a:lnTo>
                    <a:lnTo>
                      <a:pt x="4815" y="5753"/>
                    </a:lnTo>
                    <a:lnTo>
                      <a:pt x="5302" y="4509"/>
                    </a:lnTo>
                    <a:lnTo>
                      <a:pt x="5806" y="3264"/>
                    </a:lnTo>
                    <a:lnTo>
                      <a:pt x="5806" y="3264"/>
                    </a:lnTo>
                    <a:lnTo>
                      <a:pt x="6347" y="2020"/>
                    </a:lnTo>
                    <a:lnTo>
                      <a:pt x="6888" y="776"/>
                    </a:lnTo>
                    <a:lnTo>
                      <a:pt x="6888" y="776"/>
                    </a:lnTo>
                    <a:lnTo>
                      <a:pt x="7050" y="398"/>
                    </a:lnTo>
                    <a:lnTo>
                      <a:pt x="7141" y="199"/>
                    </a:lnTo>
                    <a:lnTo>
                      <a:pt x="7249" y="19"/>
                    </a:lnTo>
                    <a:lnTo>
                      <a:pt x="7249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413950" y="4876900"/>
                <a:ext cx="90650" cy="402100"/>
              </a:xfrm>
              <a:custGeom>
                <a:avLst/>
                <a:gdLst/>
                <a:ahLst/>
                <a:cxnLst/>
                <a:rect l="l" t="t" r="r" b="b"/>
                <a:pathLst>
                  <a:path w="3626" h="16084" extrusionOk="0">
                    <a:moveTo>
                      <a:pt x="3607" y="37"/>
                    </a:moveTo>
                    <a:lnTo>
                      <a:pt x="3607" y="37"/>
                    </a:lnTo>
                    <a:lnTo>
                      <a:pt x="3625" y="73"/>
                    </a:lnTo>
                    <a:lnTo>
                      <a:pt x="3625" y="127"/>
                    </a:lnTo>
                    <a:lnTo>
                      <a:pt x="3607" y="199"/>
                    </a:lnTo>
                    <a:lnTo>
                      <a:pt x="3607" y="199"/>
                    </a:lnTo>
                    <a:lnTo>
                      <a:pt x="3499" y="614"/>
                    </a:lnTo>
                    <a:lnTo>
                      <a:pt x="3499" y="614"/>
                    </a:lnTo>
                    <a:lnTo>
                      <a:pt x="3012" y="2326"/>
                    </a:lnTo>
                    <a:lnTo>
                      <a:pt x="3012" y="2326"/>
                    </a:lnTo>
                    <a:lnTo>
                      <a:pt x="2074" y="5842"/>
                    </a:lnTo>
                    <a:lnTo>
                      <a:pt x="1606" y="7609"/>
                    </a:lnTo>
                    <a:lnTo>
                      <a:pt x="1173" y="9376"/>
                    </a:lnTo>
                    <a:lnTo>
                      <a:pt x="1173" y="9376"/>
                    </a:lnTo>
                    <a:lnTo>
                      <a:pt x="957" y="10350"/>
                    </a:lnTo>
                    <a:lnTo>
                      <a:pt x="776" y="11342"/>
                    </a:lnTo>
                    <a:lnTo>
                      <a:pt x="452" y="13307"/>
                    </a:lnTo>
                    <a:lnTo>
                      <a:pt x="452" y="13307"/>
                    </a:lnTo>
                    <a:lnTo>
                      <a:pt x="217" y="14695"/>
                    </a:lnTo>
                    <a:lnTo>
                      <a:pt x="1" y="16084"/>
                    </a:lnTo>
                    <a:lnTo>
                      <a:pt x="1" y="14876"/>
                    </a:lnTo>
                    <a:lnTo>
                      <a:pt x="1" y="10891"/>
                    </a:lnTo>
                    <a:lnTo>
                      <a:pt x="1" y="9953"/>
                    </a:lnTo>
                    <a:lnTo>
                      <a:pt x="1" y="9953"/>
                    </a:lnTo>
                    <a:lnTo>
                      <a:pt x="235" y="8998"/>
                    </a:lnTo>
                    <a:lnTo>
                      <a:pt x="235" y="8998"/>
                    </a:lnTo>
                    <a:lnTo>
                      <a:pt x="416" y="8276"/>
                    </a:lnTo>
                    <a:lnTo>
                      <a:pt x="632" y="7555"/>
                    </a:lnTo>
                    <a:lnTo>
                      <a:pt x="866" y="6852"/>
                    </a:lnTo>
                    <a:lnTo>
                      <a:pt x="1119" y="6149"/>
                    </a:lnTo>
                    <a:lnTo>
                      <a:pt x="1119" y="6149"/>
                    </a:lnTo>
                    <a:lnTo>
                      <a:pt x="1534" y="5013"/>
                    </a:lnTo>
                    <a:lnTo>
                      <a:pt x="1930" y="3877"/>
                    </a:lnTo>
                    <a:lnTo>
                      <a:pt x="2327" y="2741"/>
                    </a:lnTo>
                    <a:lnTo>
                      <a:pt x="2742" y="1605"/>
                    </a:lnTo>
                    <a:lnTo>
                      <a:pt x="2742" y="1605"/>
                    </a:lnTo>
                    <a:lnTo>
                      <a:pt x="3048" y="866"/>
                    </a:lnTo>
                    <a:lnTo>
                      <a:pt x="3391" y="145"/>
                    </a:lnTo>
                    <a:lnTo>
                      <a:pt x="3391" y="145"/>
                    </a:lnTo>
                    <a:lnTo>
                      <a:pt x="3409" y="73"/>
                    </a:lnTo>
                    <a:lnTo>
                      <a:pt x="3463" y="18"/>
                    </a:lnTo>
                    <a:lnTo>
                      <a:pt x="3463" y="18"/>
                    </a:lnTo>
                    <a:lnTo>
                      <a:pt x="3499" y="0"/>
                    </a:lnTo>
                    <a:lnTo>
                      <a:pt x="3535" y="0"/>
                    </a:lnTo>
                    <a:lnTo>
                      <a:pt x="3571" y="0"/>
                    </a:lnTo>
                    <a:lnTo>
                      <a:pt x="3607" y="37"/>
                    </a:lnTo>
                    <a:lnTo>
                      <a:pt x="3607" y="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5015975" y="5231650"/>
                <a:ext cx="147425" cy="245225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4774375" y="5019350"/>
                <a:ext cx="124425" cy="45752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4871750" y="5186575"/>
                <a:ext cx="214125" cy="290300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2474600" y="5265900"/>
                <a:ext cx="109100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8439" extrusionOk="0">
                    <a:moveTo>
                      <a:pt x="4256" y="1"/>
                    </a:moveTo>
                    <a:lnTo>
                      <a:pt x="4256" y="1"/>
                    </a:lnTo>
                    <a:lnTo>
                      <a:pt x="4328" y="19"/>
                    </a:lnTo>
                    <a:lnTo>
                      <a:pt x="4364" y="73"/>
                    </a:lnTo>
                    <a:lnTo>
                      <a:pt x="4364" y="127"/>
                    </a:lnTo>
                    <a:lnTo>
                      <a:pt x="4346" y="199"/>
                    </a:lnTo>
                    <a:lnTo>
                      <a:pt x="4292" y="343"/>
                    </a:lnTo>
                    <a:lnTo>
                      <a:pt x="4238" y="470"/>
                    </a:lnTo>
                    <a:lnTo>
                      <a:pt x="4238" y="470"/>
                    </a:lnTo>
                    <a:lnTo>
                      <a:pt x="3859" y="1353"/>
                    </a:lnTo>
                    <a:lnTo>
                      <a:pt x="3859" y="1353"/>
                    </a:lnTo>
                    <a:lnTo>
                      <a:pt x="3480" y="2218"/>
                    </a:lnTo>
                    <a:lnTo>
                      <a:pt x="3138" y="3084"/>
                    </a:lnTo>
                    <a:lnTo>
                      <a:pt x="2795" y="3967"/>
                    </a:lnTo>
                    <a:lnTo>
                      <a:pt x="2489" y="4851"/>
                    </a:lnTo>
                    <a:lnTo>
                      <a:pt x="1876" y="6618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81" y="8421"/>
                    </a:lnTo>
                    <a:lnTo>
                      <a:pt x="1281" y="8439"/>
                    </a:lnTo>
                    <a:lnTo>
                      <a:pt x="1082" y="8439"/>
                    </a:lnTo>
                    <a:lnTo>
                      <a:pt x="1082" y="8421"/>
                    </a:lnTo>
                    <a:lnTo>
                      <a:pt x="199" y="8421"/>
                    </a:lnTo>
                    <a:lnTo>
                      <a:pt x="199" y="8439"/>
                    </a:lnTo>
                    <a:lnTo>
                      <a:pt x="0" y="8439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451" y="7267"/>
                    </a:lnTo>
                    <a:lnTo>
                      <a:pt x="920" y="6113"/>
                    </a:lnTo>
                    <a:lnTo>
                      <a:pt x="920" y="6113"/>
                    </a:lnTo>
                    <a:lnTo>
                      <a:pt x="1172" y="5518"/>
                    </a:lnTo>
                    <a:lnTo>
                      <a:pt x="1425" y="4941"/>
                    </a:lnTo>
                    <a:lnTo>
                      <a:pt x="1713" y="4382"/>
                    </a:lnTo>
                    <a:lnTo>
                      <a:pt x="2002" y="3805"/>
                    </a:lnTo>
                    <a:lnTo>
                      <a:pt x="2597" y="2687"/>
                    </a:lnTo>
                    <a:lnTo>
                      <a:pt x="3228" y="1569"/>
                    </a:lnTo>
                    <a:lnTo>
                      <a:pt x="3228" y="1569"/>
                    </a:lnTo>
                    <a:lnTo>
                      <a:pt x="3859" y="506"/>
                    </a:lnTo>
                    <a:lnTo>
                      <a:pt x="3859" y="506"/>
                    </a:lnTo>
                    <a:lnTo>
                      <a:pt x="4003" y="289"/>
                    </a:lnTo>
                    <a:lnTo>
                      <a:pt x="4147" y="73"/>
                    </a:lnTo>
                    <a:lnTo>
                      <a:pt x="4147" y="73"/>
                    </a:lnTo>
                    <a:lnTo>
                      <a:pt x="4202" y="19"/>
                    </a:lnTo>
                    <a:lnTo>
                      <a:pt x="4256" y="1"/>
                    </a:lnTo>
                    <a:lnTo>
                      <a:pt x="42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2771650" y="5092825"/>
                <a:ext cx="215500" cy="384050"/>
              </a:xfrm>
              <a:custGeom>
                <a:avLst/>
                <a:gdLst/>
                <a:ahLst/>
                <a:cxnLst/>
                <a:rect l="l" t="t" r="r" b="b"/>
                <a:pathLst>
                  <a:path w="8620" h="15362" extrusionOk="0">
                    <a:moveTo>
                      <a:pt x="8547" y="0"/>
                    </a:moveTo>
                    <a:lnTo>
                      <a:pt x="8547" y="0"/>
                    </a:lnTo>
                    <a:lnTo>
                      <a:pt x="8583" y="18"/>
                    </a:lnTo>
                    <a:lnTo>
                      <a:pt x="8601" y="54"/>
                    </a:lnTo>
                    <a:lnTo>
                      <a:pt x="8619" y="90"/>
                    </a:lnTo>
                    <a:lnTo>
                      <a:pt x="8601" y="126"/>
                    </a:lnTo>
                    <a:lnTo>
                      <a:pt x="8601" y="126"/>
                    </a:lnTo>
                    <a:lnTo>
                      <a:pt x="8096" y="992"/>
                    </a:lnTo>
                    <a:lnTo>
                      <a:pt x="8096" y="992"/>
                    </a:lnTo>
                    <a:lnTo>
                      <a:pt x="7465" y="2164"/>
                    </a:lnTo>
                    <a:lnTo>
                      <a:pt x="6834" y="3336"/>
                    </a:lnTo>
                    <a:lnTo>
                      <a:pt x="6221" y="4508"/>
                    </a:lnTo>
                    <a:lnTo>
                      <a:pt x="5626" y="5698"/>
                    </a:lnTo>
                    <a:lnTo>
                      <a:pt x="5626" y="5698"/>
                    </a:lnTo>
                    <a:lnTo>
                      <a:pt x="5247" y="6473"/>
                    </a:lnTo>
                    <a:lnTo>
                      <a:pt x="4869" y="7248"/>
                    </a:lnTo>
                    <a:lnTo>
                      <a:pt x="4526" y="8042"/>
                    </a:lnTo>
                    <a:lnTo>
                      <a:pt x="4184" y="8835"/>
                    </a:lnTo>
                    <a:lnTo>
                      <a:pt x="3859" y="9646"/>
                    </a:lnTo>
                    <a:lnTo>
                      <a:pt x="3552" y="10458"/>
                    </a:lnTo>
                    <a:lnTo>
                      <a:pt x="3246" y="11269"/>
                    </a:lnTo>
                    <a:lnTo>
                      <a:pt x="2976" y="12080"/>
                    </a:lnTo>
                    <a:lnTo>
                      <a:pt x="2976" y="12080"/>
                    </a:lnTo>
                    <a:lnTo>
                      <a:pt x="2525" y="13541"/>
                    </a:lnTo>
                    <a:lnTo>
                      <a:pt x="2326" y="14280"/>
                    </a:lnTo>
                    <a:lnTo>
                      <a:pt x="2128" y="15001"/>
                    </a:lnTo>
                    <a:lnTo>
                      <a:pt x="2128" y="15001"/>
                    </a:lnTo>
                    <a:lnTo>
                      <a:pt x="2038" y="15362"/>
                    </a:lnTo>
                    <a:lnTo>
                      <a:pt x="1840" y="15362"/>
                    </a:lnTo>
                    <a:lnTo>
                      <a:pt x="1840" y="15362"/>
                    </a:lnTo>
                    <a:lnTo>
                      <a:pt x="1840" y="15362"/>
                    </a:lnTo>
                    <a:lnTo>
                      <a:pt x="1822" y="15362"/>
                    </a:lnTo>
                    <a:lnTo>
                      <a:pt x="1822" y="15362"/>
                    </a:lnTo>
                    <a:lnTo>
                      <a:pt x="1804" y="15362"/>
                    </a:lnTo>
                    <a:lnTo>
                      <a:pt x="1804" y="15362"/>
                    </a:lnTo>
                    <a:lnTo>
                      <a:pt x="1786" y="15362"/>
                    </a:lnTo>
                    <a:lnTo>
                      <a:pt x="1767" y="15362"/>
                    </a:lnTo>
                    <a:lnTo>
                      <a:pt x="1749" y="15362"/>
                    </a:lnTo>
                    <a:lnTo>
                      <a:pt x="1731" y="15362"/>
                    </a:lnTo>
                    <a:lnTo>
                      <a:pt x="1713" y="15362"/>
                    </a:lnTo>
                    <a:lnTo>
                      <a:pt x="1695" y="15362"/>
                    </a:lnTo>
                    <a:lnTo>
                      <a:pt x="1659" y="15362"/>
                    </a:lnTo>
                    <a:lnTo>
                      <a:pt x="1641" y="15362"/>
                    </a:lnTo>
                    <a:lnTo>
                      <a:pt x="1605" y="15362"/>
                    </a:lnTo>
                    <a:lnTo>
                      <a:pt x="1587" y="15362"/>
                    </a:lnTo>
                    <a:lnTo>
                      <a:pt x="1551" y="15362"/>
                    </a:lnTo>
                    <a:lnTo>
                      <a:pt x="1533" y="15362"/>
                    </a:lnTo>
                    <a:lnTo>
                      <a:pt x="1497" y="15362"/>
                    </a:lnTo>
                    <a:lnTo>
                      <a:pt x="1461" y="15362"/>
                    </a:lnTo>
                    <a:lnTo>
                      <a:pt x="1425" y="15362"/>
                    </a:lnTo>
                    <a:lnTo>
                      <a:pt x="1389" y="15362"/>
                    </a:lnTo>
                    <a:lnTo>
                      <a:pt x="1353" y="15362"/>
                    </a:lnTo>
                    <a:lnTo>
                      <a:pt x="1317" y="15362"/>
                    </a:lnTo>
                    <a:lnTo>
                      <a:pt x="1281" y="15362"/>
                    </a:lnTo>
                    <a:lnTo>
                      <a:pt x="1245" y="15362"/>
                    </a:lnTo>
                    <a:lnTo>
                      <a:pt x="1209" y="15362"/>
                    </a:lnTo>
                    <a:lnTo>
                      <a:pt x="1172" y="15362"/>
                    </a:lnTo>
                    <a:lnTo>
                      <a:pt x="1136" y="15362"/>
                    </a:lnTo>
                    <a:lnTo>
                      <a:pt x="1100" y="15362"/>
                    </a:lnTo>
                    <a:lnTo>
                      <a:pt x="1064" y="15362"/>
                    </a:lnTo>
                    <a:lnTo>
                      <a:pt x="1028" y="15362"/>
                    </a:lnTo>
                    <a:lnTo>
                      <a:pt x="992" y="15362"/>
                    </a:lnTo>
                    <a:lnTo>
                      <a:pt x="956" y="15362"/>
                    </a:lnTo>
                    <a:lnTo>
                      <a:pt x="902" y="15362"/>
                    </a:lnTo>
                    <a:lnTo>
                      <a:pt x="866" y="15362"/>
                    </a:lnTo>
                    <a:lnTo>
                      <a:pt x="830" y="15362"/>
                    </a:lnTo>
                    <a:lnTo>
                      <a:pt x="794" y="15362"/>
                    </a:lnTo>
                    <a:lnTo>
                      <a:pt x="758" y="15362"/>
                    </a:lnTo>
                    <a:lnTo>
                      <a:pt x="722" y="15362"/>
                    </a:lnTo>
                    <a:lnTo>
                      <a:pt x="686" y="15362"/>
                    </a:lnTo>
                    <a:lnTo>
                      <a:pt x="650" y="15362"/>
                    </a:lnTo>
                    <a:lnTo>
                      <a:pt x="614" y="15362"/>
                    </a:lnTo>
                    <a:lnTo>
                      <a:pt x="595" y="15362"/>
                    </a:lnTo>
                    <a:lnTo>
                      <a:pt x="559" y="15362"/>
                    </a:lnTo>
                    <a:lnTo>
                      <a:pt x="523" y="15362"/>
                    </a:lnTo>
                    <a:lnTo>
                      <a:pt x="487" y="15362"/>
                    </a:lnTo>
                    <a:lnTo>
                      <a:pt x="469" y="15362"/>
                    </a:lnTo>
                    <a:lnTo>
                      <a:pt x="433" y="15362"/>
                    </a:lnTo>
                    <a:lnTo>
                      <a:pt x="415" y="15362"/>
                    </a:lnTo>
                    <a:lnTo>
                      <a:pt x="379" y="15362"/>
                    </a:lnTo>
                    <a:lnTo>
                      <a:pt x="361" y="15362"/>
                    </a:lnTo>
                    <a:lnTo>
                      <a:pt x="343" y="15362"/>
                    </a:lnTo>
                    <a:lnTo>
                      <a:pt x="307" y="15362"/>
                    </a:lnTo>
                    <a:lnTo>
                      <a:pt x="289" y="15362"/>
                    </a:lnTo>
                    <a:lnTo>
                      <a:pt x="271" y="15362"/>
                    </a:lnTo>
                    <a:lnTo>
                      <a:pt x="271" y="15362"/>
                    </a:lnTo>
                    <a:lnTo>
                      <a:pt x="253" y="15362"/>
                    </a:lnTo>
                    <a:lnTo>
                      <a:pt x="235" y="15362"/>
                    </a:lnTo>
                    <a:lnTo>
                      <a:pt x="235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0" y="15362"/>
                    </a:lnTo>
                    <a:lnTo>
                      <a:pt x="0" y="15362"/>
                    </a:lnTo>
                    <a:lnTo>
                      <a:pt x="289" y="14497"/>
                    </a:lnTo>
                    <a:lnTo>
                      <a:pt x="614" y="13667"/>
                    </a:lnTo>
                    <a:lnTo>
                      <a:pt x="938" y="12838"/>
                    </a:lnTo>
                    <a:lnTo>
                      <a:pt x="1299" y="12008"/>
                    </a:lnTo>
                    <a:lnTo>
                      <a:pt x="1299" y="12008"/>
                    </a:lnTo>
                    <a:lnTo>
                      <a:pt x="1605" y="11287"/>
                    </a:lnTo>
                    <a:lnTo>
                      <a:pt x="1948" y="10566"/>
                    </a:lnTo>
                    <a:lnTo>
                      <a:pt x="2290" y="9845"/>
                    </a:lnTo>
                    <a:lnTo>
                      <a:pt x="2651" y="9141"/>
                    </a:lnTo>
                    <a:lnTo>
                      <a:pt x="3012" y="8438"/>
                    </a:lnTo>
                    <a:lnTo>
                      <a:pt x="3408" y="7735"/>
                    </a:lnTo>
                    <a:lnTo>
                      <a:pt x="3805" y="7050"/>
                    </a:lnTo>
                    <a:lnTo>
                      <a:pt x="4202" y="6365"/>
                    </a:lnTo>
                    <a:lnTo>
                      <a:pt x="5049" y="5031"/>
                    </a:lnTo>
                    <a:lnTo>
                      <a:pt x="5914" y="3696"/>
                    </a:lnTo>
                    <a:lnTo>
                      <a:pt x="6798" y="2380"/>
                    </a:lnTo>
                    <a:lnTo>
                      <a:pt x="7699" y="1064"/>
                    </a:lnTo>
                    <a:lnTo>
                      <a:pt x="7699" y="1064"/>
                    </a:lnTo>
                    <a:lnTo>
                      <a:pt x="8078" y="541"/>
                    </a:lnTo>
                    <a:lnTo>
                      <a:pt x="8439" y="18"/>
                    </a:lnTo>
                    <a:lnTo>
                      <a:pt x="8439" y="18"/>
                    </a:lnTo>
                    <a:lnTo>
                      <a:pt x="8493" y="0"/>
                    </a:lnTo>
                    <a:lnTo>
                      <a:pt x="8547" y="0"/>
                    </a:lnTo>
                    <a:lnTo>
                      <a:pt x="8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1530700" y="5110400"/>
                <a:ext cx="119475" cy="36647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4659" extrusionOk="0">
                    <a:moveTo>
                      <a:pt x="4779" y="54"/>
                    </a:moveTo>
                    <a:lnTo>
                      <a:pt x="4779" y="54"/>
                    </a:lnTo>
                    <a:lnTo>
                      <a:pt x="4779" y="108"/>
                    </a:lnTo>
                    <a:lnTo>
                      <a:pt x="4779" y="144"/>
                    </a:lnTo>
                    <a:lnTo>
                      <a:pt x="4779" y="144"/>
                    </a:lnTo>
                    <a:lnTo>
                      <a:pt x="4707" y="361"/>
                    </a:lnTo>
                    <a:lnTo>
                      <a:pt x="4635" y="559"/>
                    </a:lnTo>
                    <a:lnTo>
                      <a:pt x="4635" y="559"/>
                    </a:lnTo>
                    <a:lnTo>
                      <a:pt x="4130" y="1984"/>
                    </a:lnTo>
                    <a:lnTo>
                      <a:pt x="4130" y="1984"/>
                    </a:lnTo>
                    <a:lnTo>
                      <a:pt x="3715" y="3192"/>
                    </a:lnTo>
                    <a:lnTo>
                      <a:pt x="3282" y="4382"/>
                    </a:lnTo>
                    <a:lnTo>
                      <a:pt x="2868" y="5590"/>
                    </a:lnTo>
                    <a:lnTo>
                      <a:pt x="2669" y="6203"/>
                    </a:lnTo>
                    <a:lnTo>
                      <a:pt x="2489" y="6816"/>
                    </a:lnTo>
                    <a:lnTo>
                      <a:pt x="2489" y="6816"/>
                    </a:lnTo>
                    <a:lnTo>
                      <a:pt x="2237" y="7771"/>
                    </a:lnTo>
                    <a:lnTo>
                      <a:pt x="2002" y="8745"/>
                    </a:lnTo>
                    <a:lnTo>
                      <a:pt x="1786" y="9719"/>
                    </a:lnTo>
                    <a:lnTo>
                      <a:pt x="1569" y="10710"/>
                    </a:lnTo>
                    <a:lnTo>
                      <a:pt x="1389" y="11684"/>
                    </a:lnTo>
                    <a:lnTo>
                      <a:pt x="1227" y="12676"/>
                    </a:lnTo>
                    <a:lnTo>
                      <a:pt x="1083" y="13667"/>
                    </a:lnTo>
                    <a:lnTo>
                      <a:pt x="956" y="14641"/>
                    </a:lnTo>
                    <a:lnTo>
                      <a:pt x="956" y="14659"/>
                    </a:lnTo>
                    <a:lnTo>
                      <a:pt x="758" y="14659"/>
                    </a:lnTo>
                    <a:lnTo>
                      <a:pt x="758" y="14641"/>
                    </a:lnTo>
                    <a:lnTo>
                      <a:pt x="199" y="14641"/>
                    </a:lnTo>
                    <a:lnTo>
                      <a:pt x="199" y="14659"/>
                    </a:lnTo>
                    <a:lnTo>
                      <a:pt x="1" y="14659"/>
                    </a:lnTo>
                    <a:lnTo>
                      <a:pt x="1" y="14641"/>
                    </a:lnTo>
                    <a:lnTo>
                      <a:pt x="1" y="14641"/>
                    </a:lnTo>
                    <a:lnTo>
                      <a:pt x="91" y="13848"/>
                    </a:lnTo>
                    <a:lnTo>
                      <a:pt x="91" y="13848"/>
                    </a:lnTo>
                    <a:lnTo>
                      <a:pt x="235" y="12838"/>
                    </a:lnTo>
                    <a:lnTo>
                      <a:pt x="416" y="11846"/>
                    </a:lnTo>
                    <a:lnTo>
                      <a:pt x="614" y="10837"/>
                    </a:lnTo>
                    <a:lnTo>
                      <a:pt x="848" y="9863"/>
                    </a:lnTo>
                    <a:lnTo>
                      <a:pt x="848" y="9863"/>
                    </a:lnTo>
                    <a:lnTo>
                      <a:pt x="1029" y="9106"/>
                    </a:lnTo>
                    <a:lnTo>
                      <a:pt x="1245" y="8348"/>
                    </a:lnTo>
                    <a:lnTo>
                      <a:pt x="1479" y="7609"/>
                    </a:lnTo>
                    <a:lnTo>
                      <a:pt x="1714" y="6870"/>
                    </a:lnTo>
                    <a:lnTo>
                      <a:pt x="1984" y="6131"/>
                    </a:lnTo>
                    <a:lnTo>
                      <a:pt x="2255" y="5391"/>
                    </a:lnTo>
                    <a:lnTo>
                      <a:pt x="2814" y="3949"/>
                    </a:lnTo>
                    <a:lnTo>
                      <a:pt x="2814" y="3949"/>
                    </a:lnTo>
                    <a:lnTo>
                      <a:pt x="3102" y="3210"/>
                    </a:lnTo>
                    <a:lnTo>
                      <a:pt x="3391" y="2488"/>
                    </a:lnTo>
                    <a:lnTo>
                      <a:pt x="3715" y="1785"/>
                    </a:lnTo>
                    <a:lnTo>
                      <a:pt x="4058" y="1082"/>
                    </a:lnTo>
                    <a:lnTo>
                      <a:pt x="4058" y="1082"/>
                    </a:lnTo>
                    <a:lnTo>
                      <a:pt x="4274" y="631"/>
                    </a:lnTo>
                    <a:lnTo>
                      <a:pt x="4508" y="181"/>
                    </a:lnTo>
                    <a:lnTo>
                      <a:pt x="4508" y="181"/>
                    </a:lnTo>
                    <a:lnTo>
                      <a:pt x="4581" y="72"/>
                    </a:lnTo>
                    <a:lnTo>
                      <a:pt x="4617" y="36"/>
                    </a:lnTo>
                    <a:lnTo>
                      <a:pt x="4671" y="0"/>
                    </a:lnTo>
                    <a:lnTo>
                      <a:pt x="4671" y="0"/>
                    </a:lnTo>
                    <a:lnTo>
                      <a:pt x="4725" y="18"/>
                    </a:lnTo>
                    <a:lnTo>
                      <a:pt x="4779" y="54"/>
                    </a:lnTo>
                    <a:lnTo>
                      <a:pt x="4779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1688475" y="5160875"/>
                <a:ext cx="137500" cy="31600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12640" extrusionOk="0">
                    <a:moveTo>
                      <a:pt x="5464" y="37"/>
                    </a:moveTo>
                    <a:lnTo>
                      <a:pt x="5464" y="37"/>
                    </a:lnTo>
                    <a:lnTo>
                      <a:pt x="5500" y="73"/>
                    </a:lnTo>
                    <a:lnTo>
                      <a:pt x="5500" y="127"/>
                    </a:lnTo>
                    <a:lnTo>
                      <a:pt x="5446" y="271"/>
                    </a:lnTo>
                    <a:lnTo>
                      <a:pt x="5355" y="433"/>
                    </a:lnTo>
                    <a:lnTo>
                      <a:pt x="5319" y="542"/>
                    </a:lnTo>
                    <a:lnTo>
                      <a:pt x="5319" y="542"/>
                    </a:lnTo>
                    <a:lnTo>
                      <a:pt x="4779" y="1786"/>
                    </a:lnTo>
                    <a:lnTo>
                      <a:pt x="4779" y="1786"/>
                    </a:lnTo>
                    <a:lnTo>
                      <a:pt x="4292" y="2940"/>
                    </a:lnTo>
                    <a:lnTo>
                      <a:pt x="3841" y="4112"/>
                    </a:lnTo>
                    <a:lnTo>
                      <a:pt x="3426" y="5302"/>
                    </a:lnTo>
                    <a:lnTo>
                      <a:pt x="3030" y="6510"/>
                    </a:lnTo>
                    <a:lnTo>
                      <a:pt x="2669" y="7718"/>
                    </a:lnTo>
                    <a:lnTo>
                      <a:pt x="2344" y="8926"/>
                    </a:lnTo>
                    <a:lnTo>
                      <a:pt x="2020" y="10152"/>
                    </a:lnTo>
                    <a:lnTo>
                      <a:pt x="1731" y="11378"/>
                    </a:lnTo>
                    <a:lnTo>
                      <a:pt x="1731" y="11378"/>
                    </a:lnTo>
                    <a:lnTo>
                      <a:pt x="1587" y="12009"/>
                    </a:lnTo>
                    <a:lnTo>
                      <a:pt x="1461" y="12622"/>
                    </a:lnTo>
                    <a:lnTo>
                      <a:pt x="1461" y="12640"/>
                    </a:lnTo>
                    <a:lnTo>
                      <a:pt x="1263" y="12640"/>
                    </a:lnTo>
                    <a:lnTo>
                      <a:pt x="1263" y="12622"/>
                    </a:lnTo>
                    <a:lnTo>
                      <a:pt x="199" y="12622"/>
                    </a:lnTo>
                    <a:lnTo>
                      <a:pt x="199" y="12640"/>
                    </a:lnTo>
                    <a:lnTo>
                      <a:pt x="0" y="12640"/>
                    </a:lnTo>
                    <a:lnTo>
                      <a:pt x="0" y="12622"/>
                    </a:lnTo>
                    <a:lnTo>
                      <a:pt x="0" y="12622"/>
                    </a:lnTo>
                    <a:lnTo>
                      <a:pt x="217" y="11811"/>
                    </a:lnTo>
                    <a:lnTo>
                      <a:pt x="217" y="11811"/>
                    </a:lnTo>
                    <a:lnTo>
                      <a:pt x="397" y="11125"/>
                    </a:lnTo>
                    <a:lnTo>
                      <a:pt x="613" y="10422"/>
                    </a:lnTo>
                    <a:lnTo>
                      <a:pt x="830" y="9737"/>
                    </a:lnTo>
                    <a:lnTo>
                      <a:pt x="1082" y="9052"/>
                    </a:lnTo>
                    <a:lnTo>
                      <a:pt x="1335" y="8367"/>
                    </a:lnTo>
                    <a:lnTo>
                      <a:pt x="1587" y="7700"/>
                    </a:lnTo>
                    <a:lnTo>
                      <a:pt x="1876" y="7033"/>
                    </a:lnTo>
                    <a:lnTo>
                      <a:pt x="2164" y="6365"/>
                    </a:lnTo>
                    <a:lnTo>
                      <a:pt x="2759" y="5049"/>
                    </a:lnTo>
                    <a:lnTo>
                      <a:pt x="3408" y="3751"/>
                    </a:lnTo>
                    <a:lnTo>
                      <a:pt x="4057" y="2453"/>
                    </a:lnTo>
                    <a:lnTo>
                      <a:pt x="4724" y="1173"/>
                    </a:lnTo>
                    <a:lnTo>
                      <a:pt x="4724" y="1173"/>
                    </a:lnTo>
                    <a:lnTo>
                      <a:pt x="5013" y="596"/>
                    </a:lnTo>
                    <a:lnTo>
                      <a:pt x="5175" y="325"/>
                    </a:lnTo>
                    <a:lnTo>
                      <a:pt x="5337" y="55"/>
                    </a:lnTo>
                    <a:lnTo>
                      <a:pt x="5337" y="55"/>
                    </a:lnTo>
                    <a:lnTo>
                      <a:pt x="5355" y="19"/>
                    </a:lnTo>
                    <a:lnTo>
                      <a:pt x="5392" y="1"/>
                    </a:lnTo>
                    <a:lnTo>
                      <a:pt x="5446" y="19"/>
                    </a:lnTo>
                    <a:lnTo>
                      <a:pt x="5464" y="37"/>
                    </a:lnTo>
                    <a:lnTo>
                      <a:pt x="5464" y="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2901025" y="5202350"/>
                <a:ext cx="156425" cy="274525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0981" extrusionOk="0">
                    <a:moveTo>
                      <a:pt x="6113" y="18"/>
                    </a:moveTo>
                    <a:lnTo>
                      <a:pt x="6113" y="18"/>
                    </a:lnTo>
                    <a:lnTo>
                      <a:pt x="6131" y="18"/>
                    </a:lnTo>
                    <a:lnTo>
                      <a:pt x="6167" y="0"/>
                    </a:lnTo>
                    <a:lnTo>
                      <a:pt x="6221" y="18"/>
                    </a:lnTo>
                    <a:lnTo>
                      <a:pt x="6257" y="73"/>
                    </a:lnTo>
                    <a:lnTo>
                      <a:pt x="6257" y="109"/>
                    </a:lnTo>
                    <a:lnTo>
                      <a:pt x="6257" y="127"/>
                    </a:lnTo>
                    <a:lnTo>
                      <a:pt x="6257" y="127"/>
                    </a:lnTo>
                    <a:lnTo>
                      <a:pt x="6040" y="505"/>
                    </a:lnTo>
                    <a:lnTo>
                      <a:pt x="5824" y="866"/>
                    </a:lnTo>
                    <a:lnTo>
                      <a:pt x="5824" y="866"/>
                    </a:lnTo>
                    <a:lnTo>
                      <a:pt x="5481" y="1461"/>
                    </a:lnTo>
                    <a:lnTo>
                      <a:pt x="5157" y="2074"/>
                    </a:lnTo>
                    <a:lnTo>
                      <a:pt x="4508" y="3300"/>
                    </a:lnTo>
                    <a:lnTo>
                      <a:pt x="3913" y="4526"/>
                    </a:lnTo>
                    <a:lnTo>
                      <a:pt x="3300" y="5770"/>
                    </a:lnTo>
                    <a:lnTo>
                      <a:pt x="3300" y="5770"/>
                    </a:lnTo>
                    <a:lnTo>
                      <a:pt x="2759" y="6960"/>
                    </a:lnTo>
                    <a:lnTo>
                      <a:pt x="2236" y="8150"/>
                    </a:lnTo>
                    <a:lnTo>
                      <a:pt x="1984" y="8745"/>
                    </a:lnTo>
                    <a:lnTo>
                      <a:pt x="1731" y="9340"/>
                    </a:lnTo>
                    <a:lnTo>
                      <a:pt x="1497" y="9953"/>
                    </a:lnTo>
                    <a:lnTo>
                      <a:pt x="1280" y="10566"/>
                    </a:lnTo>
                    <a:lnTo>
                      <a:pt x="1280" y="10566"/>
                    </a:lnTo>
                    <a:lnTo>
                      <a:pt x="1154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38" y="10981"/>
                    </a:lnTo>
                    <a:lnTo>
                      <a:pt x="938" y="10981"/>
                    </a:lnTo>
                    <a:lnTo>
                      <a:pt x="938" y="10981"/>
                    </a:lnTo>
                    <a:lnTo>
                      <a:pt x="920" y="10981"/>
                    </a:lnTo>
                    <a:lnTo>
                      <a:pt x="920" y="10981"/>
                    </a:lnTo>
                    <a:lnTo>
                      <a:pt x="902" y="10981"/>
                    </a:lnTo>
                    <a:lnTo>
                      <a:pt x="902" y="10981"/>
                    </a:lnTo>
                    <a:lnTo>
                      <a:pt x="884" y="10981"/>
                    </a:lnTo>
                    <a:lnTo>
                      <a:pt x="884" y="10981"/>
                    </a:lnTo>
                    <a:lnTo>
                      <a:pt x="866" y="10981"/>
                    </a:lnTo>
                    <a:lnTo>
                      <a:pt x="848" y="10981"/>
                    </a:lnTo>
                    <a:lnTo>
                      <a:pt x="830" y="10981"/>
                    </a:lnTo>
                    <a:lnTo>
                      <a:pt x="830" y="10981"/>
                    </a:lnTo>
                    <a:lnTo>
                      <a:pt x="812" y="10981"/>
                    </a:lnTo>
                    <a:lnTo>
                      <a:pt x="794" y="10981"/>
                    </a:lnTo>
                    <a:lnTo>
                      <a:pt x="776" y="10981"/>
                    </a:lnTo>
                    <a:lnTo>
                      <a:pt x="757" y="10981"/>
                    </a:lnTo>
                    <a:lnTo>
                      <a:pt x="757" y="10981"/>
                    </a:lnTo>
                    <a:lnTo>
                      <a:pt x="739" y="10981"/>
                    </a:lnTo>
                    <a:lnTo>
                      <a:pt x="721" y="10981"/>
                    </a:lnTo>
                    <a:lnTo>
                      <a:pt x="703" y="10981"/>
                    </a:lnTo>
                    <a:lnTo>
                      <a:pt x="685" y="10981"/>
                    </a:lnTo>
                    <a:lnTo>
                      <a:pt x="667" y="10981"/>
                    </a:lnTo>
                    <a:lnTo>
                      <a:pt x="649" y="10981"/>
                    </a:lnTo>
                    <a:lnTo>
                      <a:pt x="631" y="10981"/>
                    </a:lnTo>
                    <a:lnTo>
                      <a:pt x="613" y="10981"/>
                    </a:lnTo>
                    <a:lnTo>
                      <a:pt x="595" y="10981"/>
                    </a:lnTo>
                    <a:lnTo>
                      <a:pt x="577" y="10981"/>
                    </a:lnTo>
                    <a:lnTo>
                      <a:pt x="559" y="10981"/>
                    </a:lnTo>
                    <a:lnTo>
                      <a:pt x="541" y="10981"/>
                    </a:lnTo>
                    <a:lnTo>
                      <a:pt x="523" y="10981"/>
                    </a:lnTo>
                    <a:lnTo>
                      <a:pt x="505" y="10981"/>
                    </a:lnTo>
                    <a:lnTo>
                      <a:pt x="487" y="10981"/>
                    </a:lnTo>
                    <a:lnTo>
                      <a:pt x="469" y="10981"/>
                    </a:lnTo>
                    <a:lnTo>
                      <a:pt x="451" y="10981"/>
                    </a:lnTo>
                    <a:lnTo>
                      <a:pt x="433" y="10981"/>
                    </a:lnTo>
                    <a:lnTo>
                      <a:pt x="415" y="10981"/>
                    </a:lnTo>
                    <a:lnTo>
                      <a:pt x="397" y="10981"/>
                    </a:lnTo>
                    <a:lnTo>
                      <a:pt x="397" y="10981"/>
                    </a:lnTo>
                    <a:lnTo>
                      <a:pt x="379" y="10981"/>
                    </a:lnTo>
                    <a:lnTo>
                      <a:pt x="361" y="10981"/>
                    </a:lnTo>
                    <a:lnTo>
                      <a:pt x="343" y="10981"/>
                    </a:lnTo>
                    <a:lnTo>
                      <a:pt x="325" y="10981"/>
                    </a:lnTo>
                    <a:lnTo>
                      <a:pt x="325" y="10981"/>
                    </a:lnTo>
                    <a:lnTo>
                      <a:pt x="307" y="10981"/>
                    </a:lnTo>
                    <a:lnTo>
                      <a:pt x="289" y="10981"/>
                    </a:lnTo>
                    <a:lnTo>
                      <a:pt x="271" y="10981"/>
                    </a:lnTo>
                    <a:lnTo>
                      <a:pt x="271" y="10981"/>
                    </a:lnTo>
                    <a:lnTo>
                      <a:pt x="253" y="10981"/>
                    </a:lnTo>
                    <a:lnTo>
                      <a:pt x="253" y="10981"/>
                    </a:lnTo>
                    <a:lnTo>
                      <a:pt x="235" y="10981"/>
                    </a:lnTo>
                    <a:lnTo>
                      <a:pt x="235" y="10981"/>
                    </a:lnTo>
                    <a:lnTo>
                      <a:pt x="217" y="10981"/>
                    </a:lnTo>
                    <a:lnTo>
                      <a:pt x="217" y="10981"/>
                    </a:lnTo>
                    <a:lnTo>
                      <a:pt x="217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0" y="10981"/>
                    </a:lnTo>
                    <a:lnTo>
                      <a:pt x="0" y="10981"/>
                    </a:lnTo>
                    <a:lnTo>
                      <a:pt x="18" y="10909"/>
                    </a:lnTo>
                    <a:lnTo>
                      <a:pt x="18" y="10909"/>
                    </a:lnTo>
                    <a:lnTo>
                      <a:pt x="307" y="10242"/>
                    </a:lnTo>
                    <a:lnTo>
                      <a:pt x="595" y="9557"/>
                    </a:lnTo>
                    <a:lnTo>
                      <a:pt x="920" y="8908"/>
                    </a:lnTo>
                    <a:lnTo>
                      <a:pt x="1244" y="8240"/>
                    </a:lnTo>
                    <a:lnTo>
                      <a:pt x="1244" y="8240"/>
                    </a:lnTo>
                    <a:lnTo>
                      <a:pt x="2092" y="6618"/>
                    </a:lnTo>
                    <a:lnTo>
                      <a:pt x="2975" y="5013"/>
                    </a:lnTo>
                    <a:lnTo>
                      <a:pt x="3426" y="4220"/>
                    </a:lnTo>
                    <a:lnTo>
                      <a:pt x="3895" y="3444"/>
                    </a:lnTo>
                    <a:lnTo>
                      <a:pt x="4364" y="2651"/>
                    </a:lnTo>
                    <a:lnTo>
                      <a:pt x="4850" y="1876"/>
                    </a:lnTo>
                    <a:lnTo>
                      <a:pt x="4850" y="1876"/>
                    </a:lnTo>
                    <a:lnTo>
                      <a:pt x="5463" y="938"/>
                    </a:lnTo>
                    <a:lnTo>
                      <a:pt x="5788" y="487"/>
                    </a:lnTo>
                    <a:lnTo>
                      <a:pt x="6113" y="18"/>
                    </a:lnTo>
                    <a:lnTo>
                      <a:pt x="611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2847825" y="5127525"/>
                <a:ext cx="79350" cy="34935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13974" extrusionOk="0">
                    <a:moveTo>
                      <a:pt x="3102" y="0"/>
                    </a:moveTo>
                    <a:lnTo>
                      <a:pt x="3102" y="0"/>
                    </a:lnTo>
                    <a:lnTo>
                      <a:pt x="3138" y="18"/>
                    </a:lnTo>
                    <a:lnTo>
                      <a:pt x="3156" y="54"/>
                    </a:lnTo>
                    <a:lnTo>
                      <a:pt x="3174" y="73"/>
                    </a:lnTo>
                    <a:lnTo>
                      <a:pt x="3174" y="109"/>
                    </a:lnTo>
                    <a:lnTo>
                      <a:pt x="3174" y="109"/>
                    </a:lnTo>
                    <a:lnTo>
                      <a:pt x="3102" y="343"/>
                    </a:lnTo>
                    <a:lnTo>
                      <a:pt x="3030" y="595"/>
                    </a:lnTo>
                    <a:lnTo>
                      <a:pt x="3030" y="595"/>
                    </a:lnTo>
                    <a:lnTo>
                      <a:pt x="2705" y="1677"/>
                    </a:lnTo>
                    <a:lnTo>
                      <a:pt x="2381" y="2777"/>
                    </a:lnTo>
                    <a:lnTo>
                      <a:pt x="2381" y="2777"/>
                    </a:lnTo>
                    <a:lnTo>
                      <a:pt x="2164" y="3715"/>
                    </a:lnTo>
                    <a:lnTo>
                      <a:pt x="1984" y="4670"/>
                    </a:lnTo>
                    <a:lnTo>
                      <a:pt x="1822" y="5626"/>
                    </a:lnTo>
                    <a:lnTo>
                      <a:pt x="1677" y="6600"/>
                    </a:lnTo>
                    <a:lnTo>
                      <a:pt x="1677" y="6600"/>
                    </a:lnTo>
                    <a:lnTo>
                      <a:pt x="1461" y="8421"/>
                    </a:lnTo>
                    <a:lnTo>
                      <a:pt x="1371" y="9340"/>
                    </a:lnTo>
                    <a:lnTo>
                      <a:pt x="1281" y="10278"/>
                    </a:lnTo>
                    <a:lnTo>
                      <a:pt x="1209" y="11197"/>
                    </a:lnTo>
                    <a:lnTo>
                      <a:pt x="1155" y="12117"/>
                    </a:lnTo>
                    <a:lnTo>
                      <a:pt x="1100" y="13036"/>
                    </a:lnTo>
                    <a:lnTo>
                      <a:pt x="106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66" y="13974"/>
                    </a:lnTo>
                    <a:lnTo>
                      <a:pt x="866" y="13974"/>
                    </a:lnTo>
                    <a:lnTo>
                      <a:pt x="866" y="13974"/>
                    </a:lnTo>
                    <a:lnTo>
                      <a:pt x="848" y="13974"/>
                    </a:lnTo>
                    <a:lnTo>
                      <a:pt x="848" y="13974"/>
                    </a:lnTo>
                    <a:lnTo>
                      <a:pt x="848" y="13974"/>
                    </a:lnTo>
                    <a:lnTo>
                      <a:pt x="830" y="13974"/>
                    </a:lnTo>
                    <a:lnTo>
                      <a:pt x="830" y="13974"/>
                    </a:lnTo>
                    <a:lnTo>
                      <a:pt x="812" y="13974"/>
                    </a:lnTo>
                    <a:lnTo>
                      <a:pt x="812" y="13974"/>
                    </a:lnTo>
                    <a:lnTo>
                      <a:pt x="794" y="13974"/>
                    </a:lnTo>
                    <a:lnTo>
                      <a:pt x="776" y="13974"/>
                    </a:lnTo>
                    <a:lnTo>
                      <a:pt x="776" y="13974"/>
                    </a:lnTo>
                    <a:lnTo>
                      <a:pt x="758" y="13974"/>
                    </a:lnTo>
                    <a:lnTo>
                      <a:pt x="740" y="13974"/>
                    </a:lnTo>
                    <a:lnTo>
                      <a:pt x="740" y="13974"/>
                    </a:lnTo>
                    <a:lnTo>
                      <a:pt x="722" y="13974"/>
                    </a:lnTo>
                    <a:lnTo>
                      <a:pt x="704" y="13974"/>
                    </a:lnTo>
                    <a:lnTo>
                      <a:pt x="686" y="13974"/>
                    </a:lnTo>
                    <a:lnTo>
                      <a:pt x="668" y="13974"/>
                    </a:lnTo>
                    <a:lnTo>
                      <a:pt x="668" y="13974"/>
                    </a:lnTo>
                    <a:lnTo>
                      <a:pt x="650" y="13974"/>
                    </a:lnTo>
                    <a:lnTo>
                      <a:pt x="632" y="13974"/>
                    </a:lnTo>
                    <a:lnTo>
                      <a:pt x="614" y="13974"/>
                    </a:lnTo>
                    <a:lnTo>
                      <a:pt x="596" y="13974"/>
                    </a:lnTo>
                    <a:lnTo>
                      <a:pt x="578" y="13974"/>
                    </a:lnTo>
                    <a:lnTo>
                      <a:pt x="560" y="13974"/>
                    </a:lnTo>
                    <a:lnTo>
                      <a:pt x="542" y="13974"/>
                    </a:lnTo>
                    <a:lnTo>
                      <a:pt x="524" y="13974"/>
                    </a:lnTo>
                    <a:lnTo>
                      <a:pt x="524" y="13974"/>
                    </a:lnTo>
                    <a:lnTo>
                      <a:pt x="505" y="13974"/>
                    </a:lnTo>
                    <a:lnTo>
                      <a:pt x="487" y="13974"/>
                    </a:lnTo>
                    <a:lnTo>
                      <a:pt x="469" y="13974"/>
                    </a:lnTo>
                    <a:lnTo>
                      <a:pt x="451" y="13974"/>
                    </a:lnTo>
                    <a:lnTo>
                      <a:pt x="433" y="13974"/>
                    </a:lnTo>
                    <a:lnTo>
                      <a:pt x="415" y="13974"/>
                    </a:lnTo>
                    <a:lnTo>
                      <a:pt x="397" y="13974"/>
                    </a:lnTo>
                    <a:lnTo>
                      <a:pt x="397" y="13974"/>
                    </a:lnTo>
                    <a:lnTo>
                      <a:pt x="379" y="13974"/>
                    </a:lnTo>
                    <a:lnTo>
                      <a:pt x="361" y="13974"/>
                    </a:lnTo>
                    <a:lnTo>
                      <a:pt x="343" y="13974"/>
                    </a:lnTo>
                    <a:lnTo>
                      <a:pt x="325" y="13974"/>
                    </a:lnTo>
                    <a:lnTo>
                      <a:pt x="325" y="13974"/>
                    </a:lnTo>
                    <a:lnTo>
                      <a:pt x="307" y="13974"/>
                    </a:lnTo>
                    <a:lnTo>
                      <a:pt x="289" y="13974"/>
                    </a:lnTo>
                    <a:lnTo>
                      <a:pt x="289" y="13974"/>
                    </a:lnTo>
                    <a:lnTo>
                      <a:pt x="271" y="13974"/>
                    </a:lnTo>
                    <a:lnTo>
                      <a:pt x="253" y="13974"/>
                    </a:lnTo>
                    <a:lnTo>
                      <a:pt x="253" y="13974"/>
                    </a:lnTo>
                    <a:lnTo>
                      <a:pt x="235" y="13974"/>
                    </a:lnTo>
                    <a:lnTo>
                      <a:pt x="235" y="13974"/>
                    </a:lnTo>
                    <a:lnTo>
                      <a:pt x="217" y="13974"/>
                    </a:lnTo>
                    <a:lnTo>
                      <a:pt x="217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" y="13974"/>
                    </a:lnTo>
                    <a:lnTo>
                      <a:pt x="1" y="13974"/>
                    </a:lnTo>
                    <a:lnTo>
                      <a:pt x="91" y="13018"/>
                    </a:lnTo>
                    <a:lnTo>
                      <a:pt x="91" y="13018"/>
                    </a:lnTo>
                    <a:lnTo>
                      <a:pt x="199" y="12063"/>
                    </a:lnTo>
                    <a:lnTo>
                      <a:pt x="325" y="11107"/>
                    </a:lnTo>
                    <a:lnTo>
                      <a:pt x="325" y="11107"/>
                    </a:lnTo>
                    <a:lnTo>
                      <a:pt x="524" y="9863"/>
                    </a:lnTo>
                    <a:lnTo>
                      <a:pt x="758" y="8637"/>
                    </a:lnTo>
                    <a:lnTo>
                      <a:pt x="1010" y="7411"/>
                    </a:lnTo>
                    <a:lnTo>
                      <a:pt x="1281" y="6185"/>
                    </a:lnTo>
                    <a:lnTo>
                      <a:pt x="1281" y="6185"/>
                    </a:lnTo>
                    <a:lnTo>
                      <a:pt x="1732" y="4472"/>
                    </a:lnTo>
                    <a:lnTo>
                      <a:pt x="2182" y="2759"/>
                    </a:lnTo>
                    <a:lnTo>
                      <a:pt x="2182" y="2759"/>
                    </a:lnTo>
                    <a:lnTo>
                      <a:pt x="2471" y="1641"/>
                    </a:lnTo>
                    <a:lnTo>
                      <a:pt x="2633" y="1082"/>
                    </a:lnTo>
                    <a:lnTo>
                      <a:pt x="2813" y="541"/>
                    </a:lnTo>
                    <a:lnTo>
                      <a:pt x="2813" y="541"/>
                    </a:lnTo>
                    <a:lnTo>
                      <a:pt x="2940" y="181"/>
                    </a:lnTo>
                    <a:lnTo>
                      <a:pt x="2940" y="181"/>
                    </a:lnTo>
                    <a:lnTo>
                      <a:pt x="2994" y="54"/>
                    </a:lnTo>
                    <a:lnTo>
                      <a:pt x="3048" y="18"/>
                    </a:lnTo>
                    <a:lnTo>
                      <a:pt x="3066" y="0"/>
                    </a:lnTo>
                    <a:lnTo>
                      <a:pt x="3102" y="0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4" name="Google Shape;264;p7"/>
              <p:cNvSpPr/>
              <p:nvPr/>
            </p:nvSpPr>
            <p:spPr>
              <a:xfrm>
                <a:off x="4495800" y="5276725"/>
                <a:ext cx="8387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5" name="Google Shape;265;p7"/>
              <p:cNvSpPr/>
              <p:nvPr/>
            </p:nvSpPr>
            <p:spPr>
              <a:xfrm>
                <a:off x="4561175" y="5163125"/>
                <a:ext cx="157775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6" name="Google Shape;266;p7"/>
            <p:cNvGrpSpPr/>
            <p:nvPr/>
          </p:nvGrpSpPr>
          <p:grpSpPr>
            <a:xfrm>
              <a:off x="50" y="4555367"/>
              <a:ext cx="821215" cy="577778"/>
              <a:chOff x="4900409" y="-1081858"/>
              <a:chExt cx="821215" cy="577778"/>
            </a:xfrm>
          </p:grpSpPr>
          <p:sp>
            <p:nvSpPr>
              <p:cNvPr id="267" name="Google Shape;267;p7"/>
              <p:cNvSpPr/>
              <p:nvPr/>
            </p:nvSpPr>
            <p:spPr>
              <a:xfrm>
                <a:off x="5408871" y="-952667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5108357" y="-1081858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>
                <a:off x="5540276" y="-805731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>
                <a:off x="5243084" y="-1066882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1" name="Google Shape;271;p7"/>
              <p:cNvSpPr/>
              <p:nvPr/>
            </p:nvSpPr>
            <p:spPr>
              <a:xfrm>
                <a:off x="5362865" y="-861178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4900409" y="-750285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4980827" y="-890024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74" name="Google Shape;274;p7"/>
          <p:cNvSpPr/>
          <p:nvPr/>
        </p:nvSpPr>
        <p:spPr>
          <a:xfrm>
            <a:off x="0" y="70647"/>
            <a:ext cx="2709728" cy="429717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5" name="Google Shape;275;p7"/>
          <p:cNvSpPr/>
          <p:nvPr/>
        </p:nvSpPr>
        <p:spPr>
          <a:xfrm>
            <a:off x="4429083" y="1522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6" name="Google Shape;276;p7"/>
          <p:cNvSpPr/>
          <p:nvPr/>
        </p:nvSpPr>
        <p:spPr>
          <a:xfrm>
            <a:off x="7807494" y="1149105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3155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8"/>
          <p:cNvSpPr/>
          <p:nvPr/>
        </p:nvSpPr>
        <p:spPr>
          <a:xfrm>
            <a:off x="0" y="4290675"/>
            <a:ext cx="9144000" cy="852663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79" name="Google Shape;279;p8"/>
          <p:cNvSpPr/>
          <p:nvPr/>
        </p:nvSpPr>
        <p:spPr>
          <a:xfrm>
            <a:off x="0" y="4608606"/>
            <a:ext cx="9144000" cy="53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280" name="Google Shape;280;p8"/>
          <p:cNvGrpSpPr/>
          <p:nvPr/>
        </p:nvGrpSpPr>
        <p:grpSpPr>
          <a:xfrm>
            <a:off x="0" y="4608595"/>
            <a:ext cx="9144000" cy="530195"/>
            <a:chOff x="826300" y="804450"/>
            <a:chExt cx="7143750" cy="1397825"/>
          </a:xfrm>
        </p:grpSpPr>
        <p:sp>
          <p:nvSpPr>
            <p:cNvPr id="281" name="Google Shape;281;p8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93" name="Google Shape;293;p8"/>
          <p:cNvGrpSpPr/>
          <p:nvPr/>
        </p:nvGrpSpPr>
        <p:grpSpPr>
          <a:xfrm>
            <a:off x="50" y="4185442"/>
            <a:ext cx="4612198" cy="949852"/>
            <a:chOff x="1413950" y="4704700"/>
            <a:chExt cx="3749450" cy="772175"/>
          </a:xfrm>
        </p:grpSpPr>
        <p:sp>
          <p:nvSpPr>
            <p:cNvPr id="294" name="Google Shape;294;p8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16" name="Google Shape;316;p8"/>
          <p:cNvGrpSpPr/>
          <p:nvPr/>
        </p:nvGrpSpPr>
        <p:grpSpPr>
          <a:xfrm flipH="1">
            <a:off x="8322784" y="4555367"/>
            <a:ext cx="821215" cy="577778"/>
            <a:chOff x="4900409" y="-1081858"/>
            <a:chExt cx="821215" cy="577778"/>
          </a:xfrm>
        </p:grpSpPr>
        <p:sp>
          <p:nvSpPr>
            <p:cNvPr id="317" name="Google Shape;317;p8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24" name="Google Shape;324;p8"/>
          <p:cNvSpPr txBox="1">
            <a:spLocks noGrp="1"/>
          </p:cNvSpPr>
          <p:nvPr>
            <p:ph type="title"/>
          </p:nvPr>
        </p:nvSpPr>
        <p:spPr>
          <a:xfrm>
            <a:off x="1280250" y="1111050"/>
            <a:ext cx="65835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5" name="Google Shape;325;p8"/>
          <p:cNvSpPr/>
          <p:nvPr/>
        </p:nvSpPr>
        <p:spPr>
          <a:xfrm>
            <a:off x="0" y="146841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6" name="Google Shape;326;p8"/>
          <p:cNvSpPr/>
          <p:nvPr/>
        </p:nvSpPr>
        <p:spPr>
          <a:xfrm>
            <a:off x="4429083" y="3046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7" name="Google Shape;327;p8"/>
          <p:cNvSpPr/>
          <p:nvPr/>
        </p:nvSpPr>
        <p:spPr>
          <a:xfrm>
            <a:off x="6635256" y="4091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28" name="Google Shape;328;p8"/>
          <p:cNvSpPr/>
          <p:nvPr/>
        </p:nvSpPr>
        <p:spPr>
          <a:xfrm>
            <a:off x="7807494" y="3163393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7938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"/>
          <p:cNvSpPr txBox="1">
            <a:spLocks noGrp="1"/>
          </p:cNvSpPr>
          <p:nvPr>
            <p:ph type="title"/>
          </p:nvPr>
        </p:nvSpPr>
        <p:spPr>
          <a:xfrm>
            <a:off x="1540200" y="1297626"/>
            <a:ext cx="6063600" cy="94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9"/>
          <p:cNvSpPr txBox="1">
            <a:spLocks noGrp="1"/>
          </p:cNvSpPr>
          <p:nvPr>
            <p:ph type="subTitle" idx="1"/>
          </p:nvPr>
        </p:nvSpPr>
        <p:spPr>
          <a:xfrm>
            <a:off x="1540200" y="2321874"/>
            <a:ext cx="60636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9"/>
          <p:cNvSpPr/>
          <p:nvPr/>
        </p:nvSpPr>
        <p:spPr>
          <a:xfrm>
            <a:off x="0" y="4228950"/>
            <a:ext cx="9144000" cy="914448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33" name="Google Shape;333;p9"/>
          <p:cNvSpPr/>
          <p:nvPr/>
        </p:nvSpPr>
        <p:spPr>
          <a:xfrm>
            <a:off x="0" y="4608584"/>
            <a:ext cx="9144000" cy="53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34" name="Google Shape;334;p9"/>
          <p:cNvGrpSpPr/>
          <p:nvPr/>
        </p:nvGrpSpPr>
        <p:grpSpPr>
          <a:xfrm>
            <a:off x="0" y="4608550"/>
            <a:ext cx="9144000" cy="530195"/>
            <a:chOff x="826300" y="804450"/>
            <a:chExt cx="7143750" cy="1397825"/>
          </a:xfrm>
        </p:grpSpPr>
        <p:sp>
          <p:nvSpPr>
            <p:cNvPr id="335" name="Google Shape;335;p9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50" y="4608642"/>
            <a:ext cx="4612198" cy="530253"/>
            <a:chOff x="1413950" y="4704700"/>
            <a:chExt cx="3749450" cy="772175"/>
          </a:xfrm>
        </p:grpSpPr>
        <p:sp>
          <p:nvSpPr>
            <p:cNvPr id="348" name="Google Shape;348;p9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70" name="Google Shape;370;p9"/>
          <p:cNvGrpSpPr/>
          <p:nvPr/>
        </p:nvGrpSpPr>
        <p:grpSpPr>
          <a:xfrm flipH="1">
            <a:off x="8322784" y="4555367"/>
            <a:ext cx="821215" cy="577778"/>
            <a:chOff x="4900409" y="-1081858"/>
            <a:chExt cx="821215" cy="577778"/>
          </a:xfrm>
        </p:grpSpPr>
        <p:sp>
          <p:nvSpPr>
            <p:cNvPr id="371" name="Google Shape;371;p9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78" name="Google Shape;378;p9"/>
          <p:cNvSpPr/>
          <p:nvPr/>
        </p:nvSpPr>
        <p:spPr>
          <a:xfrm>
            <a:off x="0" y="579728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" name="Google Shape;379;p9"/>
          <p:cNvSpPr/>
          <p:nvPr/>
        </p:nvSpPr>
        <p:spPr>
          <a:xfrm>
            <a:off x="4429083" y="1522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0" name="Google Shape;380;p9"/>
          <p:cNvSpPr/>
          <p:nvPr/>
        </p:nvSpPr>
        <p:spPr>
          <a:xfrm>
            <a:off x="6648319" y="805500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7193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0"/>
          <p:cNvSpPr txBox="1">
            <a:spLocks noGrp="1"/>
          </p:cNvSpPr>
          <p:nvPr>
            <p:ph type="title"/>
          </p:nvPr>
        </p:nvSpPr>
        <p:spPr>
          <a:xfrm>
            <a:off x="681775" y="2898425"/>
            <a:ext cx="3177000" cy="170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>
                <a:solidFill>
                  <a:schemeClr val="dk1"/>
                </a:solidFill>
                <a:highlight>
                  <a:schemeClr val="l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3230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105180"/>
            <a:ext cx="7146900" cy="17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5" name="Google Shape;385;p11"/>
          <p:cNvSpPr txBox="1">
            <a:spLocks noGrp="1"/>
          </p:cNvSpPr>
          <p:nvPr>
            <p:ph type="subTitle" idx="1"/>
          </p:nvPr>
        </p:nvSpPr>
        <p:spPr>
          <a:xfrm>
            <a:off x="996750" y="2910635"/>
            <a:ext cx="7150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86" name="Google Shape;386;p11"/>
          <p:cNvSpPr/>
          <p:nvPr/>
        </p:nvSpPr>
        <p:spPr>
          <a:xfrm flipH="1">
            <a:off x="0" y="4290675"/>
            <a:ext cx="9144000" cy="852663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87" name="Google Shape;387;p11"/>
          <p:cNvSpPr/>
          <p:nvPr/>
        </p:nvSpPr>
        <p:spPr>
          <a:xfrm flipH="1">
            <a:off x="0" y="4608584"/>
            <a:ext cx="9144000" cy="53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388" name="Google Shape;388;p11"/>
          <p:cNvGrpSpPr/>
          <p:nvPr/>
        </p:nvGrpSpPr>
        <p:grpSpPr>
          <a:xfrm flipH="1">
            <a:off x="0" y="4608550"/>
            <a:ext cx="9144000" cy="530195"/>
            <a:chOff x="826300" y="804450"/>
            <a:chExt cx="7143750" cy="1397825"/>
          </a:xfrm>
        </p:grpSpPr>
        <p:sp>
          <p:nvSpPr>
            <p:cNvPr id="389" name="Google Shape;389;p11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11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11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11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1" name="Google Shape;401;p11"/>
          <p:cNvGrpSpPr/>
          <p:nvPr/>
        </p:nvGrpSpPr>
        <p:grpSpPr>
          <a:xfrm flipH="1">
            <a:off x="4531751" y="4185442"/>
            <a:ext cx="4612198" cy="949852"/>
            <a:chOff x="1413950" y="4704700"/>
            <a:chExt cx="3749450" cy="772175"/>
          </a:xfrm>
        </p:grpSpPr>
        <p:sp>
          <p:nvSpPr>
            <p:cNvPr id="402" name="Google Shape;402;p11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4" name="Google Shape;424;p11"/>
          <p:cNvGrpSpPr/>
          <p:nvPr/>
        </p:nvGrpSpPr>
        <p:grpSpPr>
          <a:xfrm>
            <a:off x="1" y="4555367"/>
            <a:ext cx="821215" cy="577778"/>
            <a:chOff x="4900409" y="-1081858"/>
            <a:chExt cx="821215" cy="577778"/>
          </a:xfrm>
        </p:grpSpPr>
        <p:sp>
          <p:nvSpPr>
            <p:cNvPr id="425" name="Google Shape;425;p11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32" name="Google Shape;432;p11"/>
          <p:cNvSpPr/>
          <p:nvPr/>
        </p:nvSpPr>
        <p:spPr>
          <a:xfrm>
            <a:off x="0" y="223041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3" name="Google Shape;433;p11"/>
          <p:cNvSpPr/>
          <p:nvPr/>
        </p:nvSpPr>
        <p:spPr>
          <a:xfrm>
            <a:off x="4429083" y="3808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34" name="Google Shape;434;p11"/>
          <p:cNvSpPr/>
          <p:nvPr/>
        </p:nvSpPr>
        <p:spPr>
          <a:xfrm>
            <a:off x="6635256" y="4853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958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656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"/>
          <p:cNvSpPr txBox="1">
            <a:spLocks noGrp="1"/>
          </p:cNvSpPr>
          <p:nvPr>
            <p:ph type="title"/>
          </p:nvPr>
        </p:nvSpPr>
        <p:spPr>
          <a:xfrm>
            <a:off x="1798087" y="1416161"/>
            <a:ext cx="2332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38" name="Google Shape;438;p13"/>
          <p:cNvSpPr txBox="1">
            <a:spLocks noGrp="1"/>
          </p:cNvSpPr>
          <p:nvPr>
            <p:ph type="subTitle" idx="1"/>
          </p:nvPr>
        </p:nvSpPr>
        <p:spPr>
          <a:xfrm>
            <a:off x="1798087" y="1629898"/>
            <a:ext cx="2332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13"/>
          <p:cNvSpPr txBox="1">
            <a:spLocks noGrp="1"/>
          </p:cNvSpPr>
          <p:nvPr>
            <p:ph type="title" idx="2"/>
          </p:nvPr>
        </p:nvSpPr>
        <p:spPr>
          <a:xfrm flipH="1">
            <a:off x="5825453" y="1416153"/>
            <a:ext cx="2340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0" name="Google Shape;440;p13"/>
          <p:cNvSpPr txBox="1">
            <a:spLocks noGrp="1"/>
          </p:cNvSpPr>
          <p:nvPr>
            <p:ph type="subTitle" idx="3"/>
          </p:nvPr>
        </p:nvSpPr>
        <p:spPr>
          <a:xfrm flipH="1">
            <a:off x="5825526" y="1629895"/>
            <a:ext cx="2340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13"/>
          <p:cNvSpPr txBox="1">
            <a:spLocks noGrp="1"/>
          </p:cNvSpPr>
          <p:nvPr>
            <p:ph type="title" idx="4" hasCustomPrompt="1"/>
          </p:nvPr>
        </p:nvSpPr>
        <p:spPr>
          <a:xfrm>
            <a:off x="977658" y="169074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2" name="Google Shape;442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5005031" y="1690745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3" name="Google Shape;443;p13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3"/>
          <p:cNvSpPr txBox="1">
            <a:spLocks noGrp="1"/>
          </p:cNvSpPr>
          <p:nvPr>
            <p:ph type="title" idx="7"/>
          </p:nvPr>
        </p:nvSpPr>
        <p:spPr>
          <a:xfrm>
            <a:off x="1808900" y="2868088"/>
            <a:ext cx="2332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5" name="Google Shape;445;p13"/>
          <p:cNvSpPr txBox="1">
            <a:spLocks noGrp="1"/>
          </p:cNvSpPr>
          <p:nvPr>
            <p:ph type="subTitle" idx="8"/>
          </p:nvPr>
        </p:nvSpPr>
        <p:spPr>
          <a:xfrm>
            <a:off x="1808900" y="3076077"/>
            <a:ext cx="23328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13"/>
          <p:cNvSpPr txBox="1">
            <a:spLocks noGrp="1"/>
          </p:cNvSpPr>
          <p:nvPr>
            <p:ph type="title" idx="9"/>
          </p:nvPr>
        </p:nvSpPr>
        <p:spPr>
          <a:xfrm flipH="1">
            <a:off x="5825453" y="2868084"/>
            <a:ext cx="23409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47" name="Google Shape;447;p13"/>
          <p:cNvSpPr txBox="1">
            <a:spLocks noGrp="1"/>
          </p:cNvSpPr>
          <p:nvPr>
            <p:ph type="subTitle" idx="13"/>
          </p:nvPr>
        </p:nvSpPr>
        <p:spPr>
          <a:xfrm flipH="1">
            <a:off x="5825526" y="3076075"/>
            <a:ext cx="23406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3"/>
          <p:cNvSpPr txBox="1">
            <a:spLocks noGrp="1"/>
          </p:cNvSpPr>
          <p:nvPr>
            <p:ph type="title" idx="14" hasCustomPrompt="1"/>
          </p:nvPr>
        </p:nvSpPr>
        <p:spPr>
          <a:xfrm>
            <a:off x="977658" y="3148262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49" name="Google Shape;449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5005031" y="3148262"/>
            <a:ext cx="7347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50" name="Google Shape;450;p13"/>
          <p:cNvSpPr/>
          <p:nvPr/>
        </p:nvSpPr>
        <p:spPr>
          <a:xfrm flipH="1">
            <a:off x="0" y="4114301"/>
            <a:ext cx="9144000" cy="1562450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51" name="Google Shape;451;p13"/>
          <p:cNvSpPr/>
          <p:nvPr/>
        </p:nvSpPr>
        <p:spPr>
          <a:xfrm>
            <a:off x="0" y="4599425"/>
            <a:ext cx="9144000" cy="54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52" name="Google Shape;452;p13"/>
          <p:cNvGrpSpPr/>
          <p:nvPr/>
        </p:nvGrpSpPr>
        <p:grpSpPr>
          <a:xfrm flipH="1">
            <a:off x="0" y="4600462"/>
            <a:ext cx="9144000" cy="601952"/>
            <a:chOff x="826300" y="804450"/>
            <a:chExt cx="7143750" cy="885875"/>
          </a:xfrm>
        </p:grpSpPr>
        <p:sp>
          <p:nvSpPr>
            <p:cNvPr id="453" name="Google Shape;453;p13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0" name="Google Shape;460;p13"/>
          <p:cNvGrpSpPr/>
          <p:nvPr/>
        </p:nvGrpSpPr>
        <p:grpSpPr>
          <a:xfrm>
            <a:off x="8424004" y="4547267"/>
            <a:ext cx="716964" cy="598290"/>
            <a:chOff x="2586329" y="4537005"/>
            <a:chExt cx="716964" cy="598290"/>
          </a:xfrm>
        </p:grpSpPr>
        <p:sp>
          <p:nvSpPr>
            <p:cNvPr id="461" name="Google Shape;461;p13"/>
            <p:cNvSpPr/>
            <p:nvPr/>
          </p:nvSpPr>
          <p:spPr>
            <a:xfrm flipH="1">
              <a:off x="2740461" y="4537005"/>
              <a:ext cx="317766" cy="598290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 flipH="1">
              <a:off x="3169089" y="4875774"/>
              <a:ext cx="134204" cy="259520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 flipH="1">
              <a:off x="2672805" y="4662875"/>
              <a:ext cx="265087" cy="47242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 flipH="1">
              <a:off x="2586329" y="4797602"/>
              <a:ext cx="192418" cy="337693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 flipH="1">
              <a:off x="2746581" y="4705559"/>
              <a:ext cx="97608" cy="429735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66" name="Google Shape;466;p13"/>
          <p:cNvGrpSpPr/>
          <p:nvPr/>
        </p:nvGrpSpPr>
        <p:grpSpPr>
          <a:xfrm flipH="1">
            <a:off x="-4200" y="4557517"/>
            <a:ext cx="821215" cy="577778"/>
            <a:chOff x="-4200" y="4557517"/>
            <a:chExt cx="821215" cy="577778"/>
          </a:xfrm>
        </p:grpSpPr>
        <p:sp>
          <p:nvSpPr>
            <p:cNvPr id="467" name="Google Shape;467;p13"/>
            <p:cNvSpPr/>
            <p:nvPr/>
          </p:nvSpPr>
          <p:spPr>
            <a:xfrm flipH="1">
              <a:off x="42360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 flipH="1">
              <a:off x="183760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 flipH="1">
              <a:off x="-4200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 flipH="1">
              <a:off x="321285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 flipH="1">
              <a:off x="91164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 flipH="1">
              <a:off x="713840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 flipH="1">
              <a:off x="542518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74" name="Google Shape;474;p13"/>
          <p:cNvSpPr/>
          <p:nvPr/>
        </p:nvSpPr>
        <p:spPr>
          <a:xfrm>
            <a:off x="-4197" y="137248"/>
            <a:ext cx="2911448" cy="461707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75" name="Google Shape;475;p13"/>
          <p:cNvSpPr/>
          <p:nvPr/>
        </p:nvSpPr>
        <p:spPr>
          <a:xfrm>
            <a:off x="7063767" y="116630"/>
            <a:ext cx="2080236" cy="365696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9443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4"/>
          <p:cNvSpPr txBox="1">
            <a:spLocks noGrp="1"/>
          </p:cNvSpPr>
          <p:nvPr>
            <p:ph type="title"/>
          </p:nvPr>
        </p:nvSpPr>
        <p:spPr>
          <a:xfrm>
            <a:off x="2314475" y="1720200"/>
            <a:ext cx="55014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78" name="Google Shape;478;p14"/>
          <p:cNvSpPr txBox="1">
            <a:spLocks noGrp="1"/>
          </p:cNvSpPr>
          <p:nvPr>
            <p:ph type="title" idx="2" hasCustomPrompt="1"/>
          </p:nvPr>
        </p:nvSpPr>
        <p:spPr>
          <a:xfrm>
            <a:off x="1328125" y="1997695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2314475" y="2600400"/>
            <a:ext cx="5497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14"/>
          <p:cNvSpPr/>
          <p:nvPr/>
        </p:nvSpPr>
        <p:spPr>
          <a:xfrm>
            <a:off x="0" y="4228950"/>
            <a:ext cx="9144000" cy="914448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81" name="Google Shape;481;p14"/>
          <p:cNvSpPr/>
          <p:nvPr/>
        </p:nvSpPr>
        <p:spPr>
          <a:xfrm>
            <a:off x="0" y="4608584"/>
            <a:ext cx="9144000" cy="53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82" name="Google Shape;482;p14"/>
          <p:cNvGrpSpPr/>
          <p:nvPr/>
        </p:nvGrpSpPr>
        <p:grpSpPr>
          <a:xfrm>
            <a:off x="0" y="4608550"/>
            <a:ext cx="9144000" cy="530195"/>
            <a:chOff x="826300" y="804450"/>
            <a:chExt cx="7143750" cy="1397825"/>
          </a:xfrm>
        </p:grpSpPr>
        <p:sp>
          <p:nvSpPr>
            <p:cNvPr id="483" name="Google Shape;483;p14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14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14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14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14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14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9" name="Google Shape;489;p14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0" name="Google Shape;490;p14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1" name="Google Shape;491;p14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2" name="Google Shape;492;p14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3" name="Google Shape;493;p14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14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95" name="Google Shape;495;p14"/>
          <p:cNvGrpSpPr/>
          <p:nvPr/>
        </p:nvGrpSpPr>
        <p:grpSpPr>
          <a:xfrm>
            <a:off x="50" y="4185442"/>
            <a:ext cx="4612198" cy="949852"/>
            <a:chOff x="1413950" y="4704700"/>
            <a:chExt cx="3749450" cy="772175"/>
          </a:xfrm>
        </p:grpSpPr>
        <p:sp>
          <p:nvSpPr>
            <p:cNvPr id="496" name="Google Shape;496;p14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14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14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18" name="Google Shape;518;p14"/>
          <p:cNvGrpSpPr/>
          <p:nvPr/>
        </p:nvGrpSpPr>
        <p:grpSpPr>
          <a:xfrm flipH="1">
            <a:off x="8322784" y="4555367"/>
            <a:ext cx="821215" cy="577778"/>
            <a:chOff x="4900409" y="-1081858"/>
            <a:chExt cx="821215" cy="577778"/>
          </a:xfrm>
        </p:grpSpPr>
        <p:sp>
          <p:nvSpPr>
            <p:cNvPr id="519" name="Google Shape;519;p14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26" name="Google Shape;526;p14"/>
          <p:cNvSpPr/>
          <p:nvPr/>
        </p:nvSpPr>
        <p:spPr>
          <a:xfrm>
            <a:off x="0" y="299241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7" name="Google Shape;527;p14"/>
          <p:cNvSpPr/>
          <p:nvPr/>
        </p:nvSpPr>
        <p:spPr>
          <a:xfrm>
            <a:off x="4429083" y="4570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28" name="Google Shape;528;p14"/>
          <p:cNvSpPr/>
          <p:nvPr/>
        </p:nvSpPr>
        <p:spPr>
          <a:xfrm>
            <a:off x="6635256" y="5615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20656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"/>
          <p:cNvSpPr txBox="1">
            <a:spLocks noGrp="1"/>
          </p:cNvSpPr>
          <p:nvPr>
            <p:ph type="title"/>
          </p:nvPr>
        </p:nvSpPr>
        <p:spPr>
          <a:xfrm>
            <a:off x="713250" y="2957756"/>
            <a:ext cx="7717500" cy="52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1"/>
          </p:nvPr>
        </p:nvSpPr>
        <p:spPr>
          <a:xfrm>
            <a:off x="714775" y="1210463"/>
            <a:ext cx="7714500" cy="176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5"/>
          <p:cNvSpPr/>
          <p:nvPr/>
        </p:nvSpPr>
        <p:spPr>
          <a:xfrm flipH="1">
            <a:off x="0" y="4336975"/>
            <a:ext cx="9144000" cy="806325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33" name="Google Shape;533;p15"/>
          <p:cNvSpPr/>
          <p:nvPr/>
        </p:nvSpPr>
        <p:spPr>
          <a:xfrm flipH="1">
            <a:off x="0" y="4615548"/>
            <a:ext cx="9144000" cy="52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534" name="Google Shape;534;p15"/>
          <p:cNvGrpSpPr/>
          <p:nvPr/>
        </p:nvGrpSpPr>
        <p:grpSpPr>
          <a:xfrm flipH="1">
            <a:off x="0" y="4615548"/>
            <a:ext cx="9144000" cy="523346"/>
            <a:chOff x="826300" y="804450"/>
            <a:chExt cx="7143750" cy="1397825"/>
          </a:xfrm>
        </p:grpSpPr>
        <p:sp>
          <p:nvSpPr>
            <p:cNvPr id="535" name="Google Shape;535;p15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15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15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15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15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15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15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15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7" name="Google Shape;547;p15"/>
          <p:cNvGrpSpPr/>
          <p:nvPr/>
        </p:nvGrpSpPr>
        <p:grpSpPr>
          <a:xfrm flipH="1">
            <a:off x="4531751" y="4185442"/>
            <a:ext cx="4612198" cy="949852"/>
            <a:chOff x="1413950" y="4704700"/>
            <a:chExt cx="3749450" cy="772175"/>
          </a:xfrm>
        </p:grpSpPr>
        <p:sp>
          <p:nvSpPr>
            <p:cNvPr id="548" name="Google Shape;548;p15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70" name="Google Shape;570;p15"/>
          <p:cNvGrpSpPr/>
          <p:nvPr/>
        </p:nvGrpSpPr>
        <p:grpSpPr>
          <a:xfrm>
            <a:off x="1" y="4555367"/>
            <a:ext cx="821215" cy="577778"/>
            <a:chOff x="4900409" y="-1081858"/>
            <a:chExt cx="821215" cy="577778"/>
          </a:xfrm>
        </p:grpSpPr>
        <p:sp>
          <p:nvSpPr>
            <p:cNvPr id="571" name="Google Shape;571;p15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8" name="Google Shape;578;p15"/>
          <p:cNvSpPr/>
          <p:nvPr/>
        </p:nvSpPr>
        <p:spPr>
          <a:xfrm flipH="1">
            <a:off x="5078090" y="223041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" name="Google Shape;579;p15"/>
          <p:cNvSpPr/>
          <p:nvPr/>
        </p:nvSpPr>
        <p:spPr>
          <a:xfrm flipH="1">
            <a:off x="1993717" y="3808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0" name="Google Shape;580;p15"/>
          <p:cNvSpPr/>
          <p:nvPr/>
        </p:nvSpPr>
        <p:spPr>
          <a:xfrm flipH="1">
            <a:off x="0" y="4853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9168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83" name="Google Shape;583;p16"/>
          <p:cNvGrpSpPr/>
          <p:nvPr/>
        </p:nvGrpSpPr>
        <p:grpSpPr>
          <a:xfrm>
            <a:off x="0" y="4335400"/>
            <a:ext cx="9144000" cy="1341423"/>
            <a:chOff x="0" y="4335400"/>
            <a:chExt cx="9144000" cy="1341423"/>
          </a:xfrm>
        </p:grpSpPr>
        <p:sp>
          <p:nvSpPr>
            <p:cNvPr id="584" name="Google Shape;584;p16"/>
            <p:cNvSpPr/>
            <p:nvPr/>
          </p:nvSpPr>
          <p:spPr>
            <a:xfrm>
              <a:off x="0" y="4335400"/>
              <a:ext cx="9144000" cy="1341423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86" name="Google Shape;586;p16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587" name="Google Shape;587;p16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8" name="Google Shape;588;p16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9" name="Google Shape;589;p16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0" name="Google Shape;590;p16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1" name="Google Shape;591;p16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2" name="Google Shape;592;p16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3" name="Google Shape;593;p16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594" name="Google Shape;594;p16"/>
          <p:cNvGrpSpPr/>
          <p:nvPr/>
        </p:nvGrpSpPr>
        <p:grpSpPr>
          <a:xfrm>
            <a:off x="8084400" y="4220750"/>
            <a:ext cx="997550" cy="378675"/>
            <a:chOff x="3604275" y="-1034300"/>
            <a:chExt cx="997550" cy="378675"/>
          </a:xfrm>
        </p:grpSpPr>
        <p:sp>
          <p:nvSpPr>
            <p:cNvPr id="595" name="Google Shape;595;p16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99" name="Google Shape;599;p16"/>
          <p:cNvSpPr/>
          <p:nvPr/>
        </p:nvSpPr>
        <p:spPr>
          <a:xfrm>
            <a:off x="233975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0" name="Google Shape;600;p16"/>
          <p:cNvSpPr/>
          <p:nvPr/>
        </p:nvSpPr>
        <p:spPr>
          <a:xfrm>
            <a:off x="164105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1" name="Google Shape;601;p16"/>
          <p:cNvSpPr/>
          <p:nvPr/>
        </p:nvSpPr>
        <p:spPr>
          <a:xfrm>
            <a:off x="392566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2" name="Google Shape;602;p16"/>
          <p:cNvSpPr/>
          <p:nvPr/>
        </p:nvSpPr>
        <p:spPr>
          <a:xfrm>
            <a:off x="360399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3" name="Google Shape;603;p16"/>
          <p:cNvSpPr/>
          <p:nvPr/>
        </p:nvSpPr>
        <p:spPr>
          <a:xfrm>
            <a:off x="1702223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4" name="Google Shape;604;p16"/>
          <p:cNvSpPr/>
          <p:nvPr/>
        </p:nvSpPr>
        <p:spPr>
          <a:xfrm>
            <a:off x="689204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5" name="Google Shape;605;p16"/>
          <p:cNvSpPr/>
          <p:nvPr/>
        </p:nvSpPr>
        <p:spPr>
          <a:xfrm>
            <a:off x="507334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6" name="Google Shape;606;p16"/>
          <p:cNvSpPr/>
          <p:nvPr/>
        </p:nvSpPr>
        <p:spPr>
          <a:xfrm>
            <a:off x="1822557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7" name="Google Shape;607;p16"/>
          <p:cNvSpPr/>
          <p:nvPr/>
        </p:nvSpPr>
        <p:spPr>
          <a:xfrm>
            <a:off x="296064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8" name="Google Shape;608;p16"/>
          <p:cNvSpPr/>
          <p:nvPr/>
        </p:nvSpPr>
        <p:spPr>
          <a:xfrm>
            <a:off x="1916260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09" name="Google Shape;609;p16"/>
          <p:cNvSpPr/>
          <p:nvPr/>
        </p:nvSpPr>
        <p:spPr>
          <a:xfrm>
            <a:off x="490144" y="4746583"/>
            <a:ext cx="169139" cy="388712"/>
          </a:xfrm>
          <a:custGeom>
            <a:avLst/>
            <a:gdLst/>
            <a:ahLst/>
            <a:cxnLst/>
            <a:rect l="l" t="t" r="r" b="b"/>
            <a:pathLst>
              <a:path w="5500" h="12640" extrusionOk="0">
                <a:moveTo>
                  <a:pt x="5464" y="37"/>
                </a:moveTo>
                <a:lnTo>
                  <a:pt x="5464" y="37"/>
                </a:lnTo>
                <a:lnTo>
                  <a:pt x="5500" y="73"/>
                </a:lnTo>
                <a:lnTo>
                  <a:pt x="5500" y="127"/>
                </a:lnTo>
                <a:lnTo>
                  <a:pt x="5446" y="271"/>
                </a:lnTo>
                <a:lnTo>
                  <a:pt x="5355" y="433"/>
                </a:lnTo>
                <a:lnTo>
                  <a:pt x="5319" y="542"/>
                </a:lnTo>
                <a:lnTo>
                  <a:pt x="5319" y="542"/>
                </a:lnTo>
                <a:lnTo>
                  <a:pt x="4779" y="1786"/>
                </a:lnTo>
                <a:lnTo>
                  <a:pt x="4779" y="1786"/>
                </a:lnTo>
                <a:lnTo>
                  <a:pt x="4292" y="2940"/>
                </a:lnTo>
                <a:lnTo>
                  <a:pt x="3841" y="4112"/>
                </a:lnTo>
                <a:lnTo>
                  <a:pt x="3426" y="5302"/>
                </a:lnTo>
                <a:lnTo>
                  <a:pt x="3030" y="6510"/>
                </a:lnTo>
                <a:lnTo>
                  <a:pt x="2669" y="7718"/>
                </a:lnTo>
                <a:lnTo>
                  <a:pt x="2344" y="8926"/>
                </a:lnTo>
                <a:lnTo>
                  <a:pt x="2020" y="10152"/>
                </a:lnTo>
                <a:lnTo>
                  <a:pt x="1731" y="11378"/>
                </a:lnTo>
                <a:lnTo>
                  <a:pt x="1731" y="11378"/>
                </a:lnTo>
                <a:lnTo>
                  <a:pt x="1587" y="12009"/>
                </a:lnTo>
                <a:lnTo>
                  <a:pt x="1461" y="12622"/>
                </a:lnTo>
                <a:lnTo>
                  <a:pt x="1461" y="12640"/>
                </a:lnTo>
                <a:lnTo>
                  <a:pt x="1263" y="12640"/>
                </a:lnTo>
                <a:lnTo>
                  <a:pt x="1263" y="12622"/>
                </a:lnTo>
                <a:lnTo>
                  <a:pt x="199" y="12622"/>
                </a:lnTo>
                <a:lnTo>
                  <a:pt x="199" y="12640"/>
                </a:lnTo>
                <a:lnTo>
                  <a:pt x="0" y="12640"/>
                </a:lnTo>
                <a:lnTo>
                  <a:pt x="0" y="12622"/>
                </a:lnTo>
                <a:lnTo>
                  <a:pt x="0" y="12622"/>
                </a:lnTo>
                <a:lnTo>
                  <a:pt x="217" y="11811"/>
                </a:lnTo>
                <a:lnTo>
                  <a:pt x="217" y="11811"/>
                </a:lnTo>
                <a:lnTo>
                  <a:pt x="397" y="11125"/>
                </a:lnTo>
                <a:lnTo>
                  <a:pt x="613" y="10422"/>
                </a:lnTo>
                <a:lnTo>
                  <a:pt x="830" y="9737"/>
                </a:lnTo>
                <a:lnTo>
                  <a:pt x="1082" y="9052"/>
                </a:lnTo>
                <a:lnTo>
                  <a:pt x="1335" y="8367"/>
                </a:lnTo>
                <a:lnTo>
                  <a:pt x="1587" y="7700"/>
                </a:lnTo>
                <a:lnTo>
                  <a:pt x="1876" y="7033"/>
                </a:lnTo>
                <a:lnTo>
                  <a:pt x="2164" y="6365"/>
                </a:lnTo>
                <a:lnTo>
                  <a:pt x="2759" y="5049"/>
                </a:lnTo>
                <a:lnTo>
                  <a:pt x="3408" y="3751"/>
                </a:lnTo>
                <a:lnTo>
                  <a:pt x="4057" y="2453"/>
                </a:lnTo>
                <a:lnTo>
                  <a:pt x="4724" y="1173"/>
                </a:lnTo>
                <a:lnTo>
                  <a:pt x="4724" y="1173"/>
                </a:lnTo>
                <a:lnTo>
                  <a:pt x="5013" y="596"/>
                </a:lnTo>
                <a:lnTo>
                  <a:pt x="5175" y="325"/>
                </a:lnTo>
                <a:lnTo>
                  <a:pt x="5337" y="55"/>
                </a:lnTo>
                <a:lnTo>
                  <a:pt x="5337" y="55"/>
                </a:lnTo>
                <a:lnTo>
                  <a:pt x="5355" y="19"/>
                </a:lnTo>
                <a:lnTo>
                  <a:pt x="5392" y="1"/>
                </a:lnTo>
                <a:lnTo>
                  <a:pt x="5446" y="19"/>
                </a:lnTo>
                <a:lnTo>
                  <a:pt x="5464" y="37"/>
                </a:lnTo>
                <a:lnTo>
                  <a:pt x="5464" y="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0" name="Google Shape;610;p16"/>
          <p:cNvSpPr/>
          <p:nvPr/>
        </p:nvSpPr>
        <p:spPr>
          <a:xfrm>
            <a:off x="1981701" y="4797602"/>
            <a:ext cx="192418" cy="337693"/>
          </a:xfrm>
          <a:custGeom>
            <a:avLst/>
            <a:gdLst/>
            <a:ahLst/>
            <a:cxnLst/>
            <a:rect l="l" t="t" r="r" b="b"/>
            <a:pathLst>
              <a:path w="6257" h="10981" extrusionOk="0">
                <a:moveTo>
                  <a:pt x="6113" y="18"/>
                </a:moveTo>
                <a:lnTo>
                  <a:pt x="6113" y="18"/>
                </a:lnTo>
                <a:lnTo>
                  <a:pt x="6131" y="18"/>
                </a:lnTo>
                <a:lnTo>
                  <a:pt x="6167" y="0"/>
                </a:lnTo>
                <a:lnTo>
                  <a:pt x="6221" y="18"/>
                </a:lnTo>
                <a:lnTo>
                  <a:pt x="6257" y="73"/>
                </a:lnTo>
                <a:lnTo>
                  <a:pt x="6257" y="109"/>
                </a:lnTo>
                <a:lnTo>
                  <a:pt x="6257" y="127"/>
                </a:lnTo>
                <a:lnTo>
                  <a:pt x="6257" y="127"/>
                </a:lnTo>
                <a:lnTo>
                  <a:pt x="6040" y="505"/>
                </a:lnTo>
                <a:lnTo>
                  <a:pt x="5824" y="866"/>
                </a:lnTo>
                <a:lnTo>
                  <a:pt x="5824" y="866"/>
                </a:lnTo>
                <a:lnTo>
                  <a:pt x="5481" y="1461"/>
                </a:lnTo>
                <a:lnTo>
                  <a:pt x="5157" y="2074"/>
                </a:lnTo>
                <a:lnTo>
                  <a:pt x="4508" y="3300"/>
                </a:lnTo>
                <a:lnTo>
                  <a:pt x="3913" y="4526"/>
                </a:lnTo>
                <a:lnTo>
                  <a:pt x="3300" y="5770"/>
                </a:lnTo>
                <a:lnTo>
                  <a:pt x="3300" y="5770"/>
                </a:lnTo>
                <a:lnTo>
                  <a:pt x="2759" y="6960"/>
                </a:lnTo>
                <a:lnTo>
                  <a:pt x="2236" y="8150"/>
                </a:lnTo>
                <a:lnTo>
                  <a:pt x="1984" y="8745"/>
                </a:lnTo>
                <a:lnTo>
                  <a:pt x="1731" y="9340"/>
                </a:lnTo>
                <a:lnTo>
                  <a:pt x="1497" y="9953"/>
                </a:lnTo>
                <a:lnTo>
                  <a:pt x="1280" y="10566"/>
                </a:lnTo>
                <a:lnTo>
                  <a:pt x="1280" y="10566"/>
                </a:lnTo>
                <a:lnTo>
                  <a:pt x="1154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20" y="10981"/>
                </a:lnTo>
                <a:lnTo>
                  <a:pt x="920" y="10981"/>
                </a:lnTo>
                <a:lnTo>
                  <a:pt x="902" y="10981"/>
                </a:lnTo>
                <a:lnTo>
                  <a:pt x="902" y="10981"/>
                </a:lnTo>
                <a:lnTo>
                  <a:pt x="884" y="10981"/>
                </a:lnTo>
                <a:lnTo>
                  <a:pt x="884" y="10981"/>
                </a:lnTo>
                <a:lnTo>
                  <a:pt x="866" y="10981"/>
                </a:lnTo>
                <a:lnTo>
                  <a:pt x="848" y="10981"/>
                </a:lnTo>
                <a:lnTo>
                  <a:pt x="830" y="10981"/>
                </a:lnTo>
                <a:lnTo>
                  <a:pt x="830" y="10981"/>
                </a:lnTo>
                <a:lnTo>
                  <a:pt x="812" y="10981"/>
                </a:lnTo>
                <a:lnTo>
                  <a:pt x="794" y="10981"/>
                </a:lnTo>
                <a:lnTo>
                  <a:pt x="776" y="10981"/>
                </a:lnTo>
                <a:lnTo>
                  <a:pt x="757" y="10981"/>
                </a:lnTo>
                <a:lnTo>
                  <a:pt x="757" y="10981"/>
                </a:lnTo>
                <a:lnTo>
                  <a:pt x="739" y="10981"/>
                </a:lnTo>
                <a:lnTo>
                  <a:pt x="721" y="10981"/>
                </a:lnTo>
                <a:lnTo>
                  <a:pt x="703" y="10981"/>
                </a:lnTo>
                <a:lnTo>
                  <a:pt x="685" y="10981"/>
                </a:lnTo>
                <a:lnTo>
                  <a:pt x="667" y="10981"/>
                </a:lnTo>
                <a:lnTo>
                  <a:pt x="649" y="10981"/>
                </a:lnTo>
                <a:lnTo>
                  <a:pt x="631" y="10981"/>
                </a:lnTo>
                <a:lnTo>
                  <a:pt x="613" y="10981"/>
                </a:lnTo>
                <a:lnTo>
                  <a:pt x="595" y="10981"/>
                </a:lnTo>
                <a:lnTo>
                  <a:pt x="577" y="10981"/>
                </a:lnTo>
                <a:lnTo>
                  <a:pt x="559" y="10981"/>
                </a:lnTo>
                <a:lnTo>
                  <a:pt x="541" y="10981"/>
                </a:lnTo>
                <a:lnTo>
                  <a:pt x="523" y="10981"/>
                </a:lnTo>
                <a:lnTo>
                  <a:pt x="505" y="10981"/>
                </a:lnTo>
                <a:lnTo>
                  <a:pt x="487" y="10981"/>
                </a:lnTo>
                <a:lnTo>
                  <a:pt x="469" y="10981"/>
                </a:lnTo>
                <a:lnTo>
                  <a:pt x="451" y="10981"/>
                </a:lnTo>
                <a:lnTo>
                  <a:pt x="433" y="10981"/>
                </a:lnTo>
                <a:lnTo>
                  <a:pt x="415" y="10981"/>
                </a:lnTo>
                <a:lnTo>
                  <a:pt x="397" y="10981"/>
                </a:lnTo>
                <a:lnTo>
                  <a:pt x="397" y="10981"/>
                </a:lnTo>
                <a:lnTo>
                  <a:pt x="379" y="10981"/>
                </a:lnTo>
                <a:lnTo>
                  <a:pt x="361" y="10981"/>
                </a:lnTo>
                <a:lnTo>
                  <a:pt x="343" y="10981"/>
                </a:lnTo>
                <a:lnTo>
                  <a:pt x="325" y="10981"/>
                </a:lnTo>
                <a:lnTo>
                  <a:pt x="325" y="10981"/>
                </a:lnTo>
                <a:lnTo>
                  <a:pt x="307" y="10981"/>
                </a:lnTo>
                <a:lnTo>
                  <a:pt x="289" y="10981"/>
                </a:lnTo>
                <a:lnTo>
                  <a:pt x="271" y="10981"/>
                </a:lnTo>
                <a:lnTo>
                  <a:pt x="271" y="10981"/>
                </a:lnTo>
                <a:lnTo>
                  <a:pt x="253" y="10981"/>
                </a:lnTo>
                <a:lnTo>
                  <a:pt x="253" y="10981"/>
                </a:lnTo>
                <a:lnTo>
                  <a:pt x="235" y="10981"/>
                </a:lnTo>
                <a:lnTo>
                  <a:pt x="235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0" y="10981"/>
                </a:lnTo>
                <a:lnTo>
                  <a:pt x="0" y="10981"/>
                </a:lnTo>
                <a:lnTo>
                  <a:pt x="18" y="10909"/>
                </a:lnTo>
                <a:lnTo>
                  <a:pt x="18" y="10909"/>
                </a:lnTo>
                <a:lnTo>
                  <a:pt x="307" y="10242"/>
                </a:lnTo>
                <a:lnTo>
                  <a:pt x="595" y="9557"/>
                </a:lnTo>
                <a:lnTo>
                  <a:pt x="920" y="8908"/>
                </a:lnTo>
                <a:lnTo>
                  <a:pt x="1244" y="8240"/>
                </a:lnTo>
                <a:lnTo>
                  <a:pt x="1244" y="8240"/>
                </a:lnTo>
                <a:lnTo>
                  <a:pt x="2092" y="6618"/>
                </a:lnTo>
                <a:lnTo>
                  <a:pt x="2975" y="5013"/>
                </a:lnTo>
                <a:lnTo>
                  <a:pt x="3426" y="4220"/>
                </a:lnTo>
                <a:lnTo>
                  <a:pt x="3895" y="3444"/>
                </a:lnTo>
                <a:lnTo>
                  <a:pt x="4364" y="2651"/>
                </a:lnTo>
                <a:lnTo>
                  <a:pt x="4850" y="1876"/>
                </a:lnTo>
                <a:lnTo>
                  <a:pt x="4850" y="1876"/>
                </a:lnTo>
                <a:lnTo>
                  <a:pt x="5463" y="938"/>
                </a:lnTo>
                <a:lnTo>
                  <a:pt x="5788" y="487"/>
                </a:lnTo>
                <a:lnTo>
                  <a:pt x="6113" y="18"/>
                </a:lnTo>
                <a:lnTo>
                  <a:pt x="6113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1" name="Google Shape;611;p16"/>
          <p:cNvSpPr/>
          <p:nvPr/>
        </p:nvSpPr>
        <p:spPr>
          <a:xfrm>
            <a:off x="856098" y="4806458"/>
            <a:ext cx="185776" cy="328836"/>
          </a:xfrm>
          <a:custGeom>
            <a:avLst/>
            <a:gdLst/>
            <a:ahLst/>
            <a:cxnLst/>
            <a:rect l="l" t="t" r="r" b="b"/>
            <a:pathLst>
              <a:path w="6041" h="10693" extrusionOk="0">
                <a:moveTo>
                  <a:pt x="6041" y="6546"/>
                </a:moveTo>
                <a:lnTo>
                  <a:pt x="6041" y="6546"/>
                </a:lnTo>
                <a:lnTo>
                  <a:pt x="6023" y="6600"/>
                </a:lnTo>
                <a:lnTo>
                  <a:pt x="5987" y="6636"/>
                </a:lnTo>
                <a:lnTo>
                  <a:pt x="5933" y="6654"/>
                </a:lnTo>
                <a:lnTo>
                  <a:pt x="5878" y="6636"/>
                </a:lnTo>
                <a:lnTo>
                  <a:pt x="5878" y="6636"/>
                </a:lnTo>
                <a:lnTo>
                  <a:pt x="5824" y="6564"/>
                </a:lnTo>
                <a:lnTo>
                  <a:pt x="5788" y="6474"/>
                </a:lnTo>
                <a:lnTo>
                  <a:pt x="5734" y="6312"/>
                </a:lnTo>
                <a:lnTo>
                  <a:pt x="5734" y="6312"/>
                </a:lnTo>
                <a:lnTo>
                  <a:pt x="5572" y="5789"/>
                </a:lnTo>
                <a:lnTo>
                  <a:pt x="5410" y="5266"/>
                </a:lnTo>
                <a:lnTo>
                  <a:pt x="5410" y="5266"/>
                </a:lnTo>
                <a:lnTo>
                  <a:pt x="5211" y="4545"/>
                </a:lnTo>
                <a:lnTo>
                  <a:pt x="4995" y="3823"/>
                </a:lnTo>
                <a:lnTo>
                  <a:pt x="4995" y="3823"/>
                </a:lnTo>
                <a:lnTo>
                  <a:pt x="4833" y="3156"/>
                </a:lnTo>
                <a:lnTo>
                  <a:pt x="4743" y="2814"/>
                </a:lnTo>
                <a:lnTo>
                  <a:pt x="4634" y="2489"/>
                </a:lnTo>
                <a:lnTo>
                  <a:pt x="4634" y="2489"/>
                </a:lnTo>
                <a:lnTo>
                  <a:pt x="4454" y="2796"/>
                </a:lnTo>
                <a:lnTo>
                  <a:pt x="4274" y="3120"/>
                </a:lnTo>
                <a:lnTo>
                  <a:pt x="3967" y="3769"/>
                </a:lnTo>
                <a:lnTo>
                  <a:pt x="3967" y="3769"/>
                </a:lnTo>
                <a:lnTo>
                  <a:pt x="3498" y="4797"/>
                </a:lnTo>
                <a:lnTo>
                  <a:pt x="3066" y="5843"/>
                </a:lnTo>
                <a:lnTo>
                  <a:pt x="2669" y="6907"/>
                </a:lnTo>
                <a:lnTo>
                  <a:pt x="2290" y="7988"/>
                </a:lnTo>
                <a:lnTo>
                  <a:pt x="2290" y="7988"/>
                </a:lnTo>
                <a:lnTo>
                  <a:pt x="1948" y="9052"/>
                </a:lnTo>
                <a:lnTo>
                  <a:pt x="1623" y="10134"/>
                </a:lnTo>
                <a:lnTo>
                  <a:pt x="1623" y="10134"/>
                </a:lnTo>
                <a:lnTo>
                  <a:pt x="1479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45" y="10693"/>
                </a:lnTo>
                <a:lnTo>
                  <a:pt x="1227" y="10693"/>
                </a:lnTo>
                <a:lnTo>
                  <a:pt x="1227" y="10693"/>
                </a:lnTo>
                <a:lnTo>
                  <a:pt x="1209" y="10693"/>
                </a:lnTo>
                <a:lnTo>
                  <a:pt x="1191" y="10693"/>
                </a:lnTo>
                <a:lnTo>
                  <a:pt x="1191" y="10693"/>
                </a:lnTo>
                <a:lnTo>
                  <a:pt x="1172" y="10693"/>
                </a:lnTo>
                <a:lnTo>
                  <a:pt x="1154" y="10693"/>
                </a:lnTo>
                <a:lnTo>
                  <a:pt x="1136" y="10693"/>
                </a:lnTo>
                <a:lnTo>
                  <a:pt x="1118" y="10693"/>
                </a:lnTo>
                <a:lnTo>
                  <a:pt x="1100" y="10693"/>
                </a:lnTo>
                <a:lnTo>
                  <a:pt x="1064" y="10693"/>
                </a:lnTo>
                <a:lnTo>
                  <a:pt x="1046" y="10693"/>
                </a:lnTo>
                <a:lnTo>
                  <a:pt x="1028" y="10693"/>
                </a:lnTo>
                <a:lnTo>
                  <a:pt x="1010" y="10693"/>
                </a:lnTo>
                <a:lnTo>
                  <a:pt x="992" y="10693"/>
                </a:lnTo>
                <a:lnTo>
                  <a:pt x="956" y="10693"/>
                </a:lnTo>
                <a:lnTo>
                  <a:pt x="938" y="10693"/>
                </a:lnTo>
                <a:lnTo>
                  <a:pt x="920" y="10693"/>
                </a:lnTo>
                <a:lnTo>
                  <a:pt x="884" y="10693"/>
                </a:lnTo>
                <a:lnTo>
                  <a:pt x="866" y="10693"/>
                </a:lnTo>
                <a:lnTo>
                  <a:pt x="848" y="10693"/>
                </a:lnTo>
                <a:lnTo>
                  <a:pt x="812" y="10693"/>
                </a:lnTo>
                <a:lnTo>
                  <a:pt x="794" y="10693"/>
                </a:lnTo>
                <a:lnTo>
                  <a:pt x="758" y="10693"/>
                </a:lnTo>
                <a:lnTo>
                  <a:pt x="740" y="10693"/>
                </a:lnTo>
                <a:lnTo>
                  <a:pt x="704" y="10693"/>
                </a:lnTo>
                <a:lnTo>
                  <a:pt x="686" y="10693"/>
                </a:lnTo>
                <a:lnTo>
                  <a:pt x="668" y="10693"/>
                </a:lnTo>
                <a:lnTo>
                  <a:pt x="632" y="10693"/>
                </a:lnTo>
                <a:lnTo>
                  <a:pt x="614" y="10693"/>
                </a:lnTo>
                <a:lnTo>
                  <a:pt x="577" y="10693"/>
                </a:lnTo>
                <a:lnTo>
                  <a:pt x="559" y="10693"/>
                </a:lnTo>
                <a:lnTo>
                  <a:pt x="541" y="10693"/>
                </a:lnTo>
                <a:lnTo>
                  <a:pt x="505" y="10693"/>
                </a:lnTo>
                <a:lnTo>
                  <a:pt x="487" y="10693"/>
                </a:lnTo>
                <a:lnTo>
                  <a:pt x="469" y="10693"/>
                </a:lnTo>
                <a:lnTo>
                  <a:pt x="451" y="10693"/>
                </a:lnTo>
                <a:lnTo>
                  <a:pt x="433" y="10693"/>
                </a:lnTo>
                <a:lnTo>
                  <a:pt x="397" y="10693"/>
                </a:lnTo>
                <a:lnTo>
                  <a:pt x="379" y="10693"/>
                </a:lnTo>
                <a:lnTo>
                  <a:pt x="361" y="10693"/>
                </a:lnTo>
                <a:lnTo>
                  <a:pt x="343" y="10693"/>
                </a:lnTo>
                <a:lnTo>
                  <a:pt x="325" y="10693"/>
                </a:lnTo>
                <a:lnTo>
                  <a:pt x="307" y="10693"/>
                </a:lnTo>
                <a:lnTo>
                  <a:pt x="289" y="10693"/>
                </a:lnTo>
                <a:lnTo>
                  <a:pt x="271" y="10693"/>
                </a:lnTo>
                <a:lnTo>
                  <a:pt x="271" y="10693"/>
                </a:lnTo>
                <a:lnTo>
                  <a:pt x="253" y="10693"/>
                </a:lnTo>
                <a:lnTo>
                  <a:pt x="235" y="10693"/>
                </a:lnTo>
                <a:lnTo>
                  <a:pt x="235" y="10693"/>
                </a:lnTo>
                <a:lnTo>
                  <a:pt x="217" y="10693"/>
                </a:lnTo>
                <a:lnTo>
                  <a:pt x="217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" y="10693"/>
                </a:lnTo>
                <a:lnTo>
                  <a:pt x="1" y="10693"/>
                </a:lnTo>
                <a:lnTo>
                  <a:pt x="181" y="10116"/>
                </a:lnTo>
                <a:lnTo>
                  <a:pt x="397" y="9539"/>
                </a:lnTo>
                <a:lnTo>
                  <a:pt x="614" y="8980"/>
                </a:lnTo>
                <a:lnTo>
                  <a:pt x="848" y="8421"/>
                </a:lnTo>
                <a:lnTo>
                  <a:pt x="848" y="8421"/>
                </a:lnTo>
                <a:lnTo>
                  <a:pt x="1371" y="7249"/>
                </a:lnTo>
                <a:lnTo>
                  <a:pt x="1912" y="6059"/>
                </a:lnTo>
                <a:lnTo>
                  <a:pt x="2994" y="3715"/>
                </a:lnTo>
                <a:lnTo>
                  <a:pt x="2994" y="3715"/>
                </a:lnTo>
                <a:lnTo>
                  <a:pt x="3120" y="3427"/>
                </a:lnTo>
                <a:lnTo>
                  <a:pt x="3120" y="3427"/>
                </a:lnTo>
                <a:lnTo>
                  <a:pt x="3787" y="2074"/>
                </a:lnTo>
                <a:lnTo>
                  <a:pt x="4111" y="1407"/>
                </a:lnTo>
                <a:lnTo>
                  <a:pt x="4472" y="740"/>
                </a:lnTo>
                <a:lnTo>
                  <a:pt x="4472" y="740"/>
                </a:lnTo>
                <a:lnTo>
                  <a:pt x="4634" y="434"/>
                </a:lnTo>
                <a:lnTo>
                  <a:pt x="4815" y="127"/>
                </a:lnTo>
                <a:lnTo>
                  <a:pt x="4815" y="127"/>
                </a:lnTo>
                <a:lnTo>
                  <a:pt x="4851" y="73"/>
                </a:lnTo>
                <a:lnTo>
                  <a:pt x="4905" y="19"/>
                </a:lnTo>
                <a:lnTo>
                  <a:pt x="4959" y="1"/>
                </a:lnTo>
                <a:lnTo>
                  <a:pt x="5031" y="19"/>
                </a:lnTo>
                <a:lnTo>
                  <a:pt x="5031" y="19"/>
                </a:lnTo>
                <a:lnTo>
                  <a:pt x="5067" y="73"/>
                </a:lnTo>
                <a:lnTo>
                  <a:pt x="5103" y="145"/>
                </a:lnTo>
                <a:lnTo>
                  <a:pt x="5121" y="289"/>
                </a:lnTo>
                <a:lnTo>
                  <a:pt x="5121" y="289"/>
                </a:lnTo>
                <a:lnTo>
                  <a:pt x="5229" y="1443"/>
                </a:lnTo>
                <a:lnTo>
                  <a:pt x="5229" y="1443"/>
                </a:lnTo>
                <a:lnTo>
                  <a:pt x="5301" y="2002"/>
                </a:lnTo>
                <a:lnTo>
                  <a:pt x="5374" y="2561"/>
                </a:lnTo>
                <a:lnTo>
                  <a:pt x="5572" y="3679"/>
                </a:lnTo>
                <a:lnTo>
                  <a:pt x="5572" y="3679"/>
                </a:lnTo>
                <a:lnTo>
                  <a:pt x="5824" y="5104"/>
                </a:lnTo>
                <a:lnTo>
                  <a:pt x="5933" y="5825"/>
                </a:lnTo>
                <a:lnTo>
                  <a:pt x="6041" y="6546"/>
                </a:lnTo>
                <a:lnTo>
                  <a:pt x="6041" y="65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12" name="Google Shape;612;p16"/>
          <p:cNvSpPr/>
          <p:nvPr/>
        </p:nvSpPr>
        <p:spPr>
          <a:xfrm>
            <a:off x="1457156" y="4875774"/>
            <a:ext cx="134204" cy="259520"/>
          </a:xfrm>
          <a:custGeom>
            <a:avLst/>
            <a:gdLst/>
            <a:ahLst/>
            <a:cxnLst/>
            <a:rect l="l" t="t" r="r" b="b"/>
            <a:pathLst>
              <a:path w="4364" h="8439" extrusionOk="0">
                <a:moveTo>
                  <a:pt x="4256" y="1"/>
                </a:moveTo>
                <a:lnTo>
                  <a:pt x="4256" y="1"/>
                </a:lnTo>
                <a:lnTo>
                  <a:pt x="4328" y="19"/>
                </a:lnTo>
                <a:lnTo>
                  <a:pt x="4364" y="73"/>
                </a:lnTo>
                <a:lnTo>
                  <a:pt x="4364" y="127"/>
                </a:lnTo>
                <a:lnTo>
                  <a:pt x="4346" y="199"/>
                </a:lnTo>
                <a:lnTo>
                  <a:pt x="4292" y="343"/>
                </a:lnTo>
                <a:lnTo>
                  <a:pt x="4238" y="470"/>
                </a:lnTo>
                <a:lnTo>
                  <a:pt x="4238" y="470"/>
                </a:lnTo>
                <a:lnTo>
                  <a:pt x="3859" y="1353"/>
                </a:lnTo>
                <a:lnTo>
                  <a:pt x="3859" y="1353"/>
                </a:lnTo>
                <a:lnTo>
                  <a:pt x="3480" y="2218"/>
                </a:lnTo>
                <a:lnTo>
                  <a:pt x="3138" y="3084"/>
                </a:lnTo>
                <a:lnTo>
                  <a:pt x="2795" y="3967"/>
                </a:lnTo>
                <a:lnTo>
                  <a:pt x="2489" y="4851"/>
                </a:lnTo>
                <a:lnTo>
                  <a:pt x="1876" y="6618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81" y="8421"/>
                </a:lnTo>
                <a:lnTo>
                  <a:pt x="1281" y="8439"/>
                </a:lnTo>
                <a:lnTo>
                  <a:pt x="1082" y="8439"/>
                </a:lnTo>
                <a:lnTo>
                  <a:pt x="1082" y="8421"/>
                </a:lnTo>
                <a:lnTo>
                  <a:pt x="199" y="8421"/>
                </a:lnTo>
                <a:lnTo>
                  <a:pt x="199" y="8439"/>
                </a:lnTo>
                <a:lnTo>
                  <a:pt x="0" y="8439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451" y="7267"/>
                </a:lnTo>
                <a:lnTo>
                  <a:pt x="920" y="6113"/>
                </a:lnTo>
                <a:lnTo>
                  <a:pt x="920" y="6113"/>
                </a:lnTo>
                <a:lnTo>
                  <a:pt x="1172" y="5518"/>
                </a:lnTo>
                <a:lnTo>
                  <a:pt x="1425" y="4941"/>
                </a:lnTo>
                <a:lnTo>
                  <a:pt x="1713" y="4382"/>
                </a:lnTo>
                <a:lnTo>
                  <a:pt x="2002" y="3805"/>
                </a:lnTo>
                <a:lnTo>
                  <a:pt x="2597" y="2687"/>
                </a:lnTo>
                <a:lnTo>
                  <a:pt x="3228" y="1569"/>
                </a:lnTo>
                <a:lnTo>
                  <a:pt x="3228" y="1569"/>
                </a:lnTo>
                <a:lnTo>
                  <a:pt x="3859" y="506"/>
                </a:lnTo>
                <a:lnTo>
                  <a:pt x="3859" y="506"/>
                </a:lnTo>
                <a:lnTo>
                  <a:pt x="4003" y="289"/>
                </a:lnTo>
                <a:lnTo>
                  <a:pt x="4147" y="73"/>
                </a:lnTo>
                <a:lnTo>
                  <a:pt x="4147" y="73"/>
                </a:lnTo>
                <a:lnTo>
                  <a:pt x="4202" y="19"/>
                </a:lnTo>
                <a:lnTo>
                  <a:pt x="4256" y="1"/>
                </a:lnTo>
                <a:lnTo>
                  <a:pt x="42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13" name="Google Shape;613;p16"/>
          <p:cNvGrpSpPr/>
          <p:nvPr/>
        </p:nvGrpSpPr>
        <p:grpSpPr>
          <a:xfrm>
            <a:off x="8134434" y="4557517"/>
            <a:ext cx="821215" cy="577778"/>
            <a:chOff x="8134434" y="4557517"/>
            <a:chExt cx="821215" cy="577778"/>
          </a:xfrm>
        </p:grpSpPr>
        <p:sp>
          <p:nvSpPr>
            <p:cNvPr id="614" name="Google Shape;614;p16"/>
            <p:cNvSpPr/>
            <p:nvPr/>
          </p:nvSpPr>
          <p:spPr>
            <a:xfrm flipH="1">
              <a:off x="8322393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 flipH="1">
              <a:off x="8459918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 flipH="1">
              <a:off x="8180993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 flipH="1">
              <a:off x="8681152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 flipH="1">
              <a:off x="8229797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 flipH="1">
              <a:off x="8134434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 flipH="1">
              <a:off x="8852474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21" name="Google Shape;621;p16"/>
          <p:cNvSpPr/>
          <p:nvPr/>
        </p:nvSpPr>
        <p:spPr>
          <a:xfrm>
            <a:off x="266783" y="15305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2" name="Google Shape;622;p16"/>
          <p:cNvSpPr/>
          <p:nvPr/>
        </p:nvSpPr>
        <p:spPr>
          <a:xfrm>
            <a:off x="7807494" y="103818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9657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5"/>
          <p:cNvGrpSpPr/>
          <p:nvPr/>
        </p:nvGrpSpPr>
        <p:grpSpPr>
          <a:xfrm>
            <a:off x="157210" y="301675"/>
            <a:ext cx="740336" cy="475474"/>
            <a:chOff x="5783375" y="522575"/>
            <a:chExt cx="299525" cy="192375"/>
          </a:xfrm>
        </p:grpSpPr>
        <p:sp>
          <p:nvSpPr>
            <p:cNvPr id="114" name="Google Shape;114;p5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rot="10800000" flipH="1">
            <a:off x="7978681" y="302218"/>
            <a:ext cx="1008125" cy="475474"/>
            <a:chOff x="4963200" y="1490625"/>
            <a:chExt cx="407900" cy="192375"/>
          </a:xfrm>
        </p:grpSpPr>
        <p:sp>
          <p:nvSpPr>
            <p:cNvPr id="120" name="Google Shape;120;p5"/>
            <p:cNvSpPr/>
            <p:nvPr/>
          </p:nvSpPr>
          <p:spPr>
            <a:xfrm>
              <a:off x="52865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5178725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5178725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5070950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5070950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49632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5"/>
          <p:cNvGrpSpPr/>
          <p:nvPr/>
        </p:nvGrpSpPr>
        <p:grpSpPr>
          <a:xfrm>
            <a:off x="8246181" y="4366349"/>
            <a:ext cx="740336" cy="475513"/>
            <a:chOff x="5783375" y="522575"/>
            <a:chExt cx="299525" cy="192375"/>
          </a:xfrm>
        </p:grpSpPr>
        <p:sp>
          <p:nvSpPr>
            <p:cNvPr id="127" name="Google Shape;127;p5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5"/>
          <p:cNvGrpSpPr/>
          <p:nvPr/>
        </p:nvGrpSpPr>
        <p:grpSpPr>
          <a:xfrm>
            <a:off x="157212" y="3353708"/>
            <a:ext cx="109780" cy="1488120"/>
            <a:chOff x="281175" y="870975"/>
            <a:chExt cx="109769" cy="1626361"/>
          </a:xfrm>
        </p:grpSpPr>
        <p:sp>
          <p:nvSpPr>
            <p:cNvPr id="133" name="Google Shape;133;p5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 idx="2"/>
          </p:nvPr>
        </p:nvSpPr>
        <p:spPr>
          <a:xfrm flipH="1">
            <a:off x="713101" y="1541600"/>
            <a:ext cx="3647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title" idx="3"/>
          </p:nvPr>
        </p:nvSpPr>
        <p:spPr>
          <a:xfrm flipH="1">
            <a:off x="713100" y="3112462"/>
            <a:ext cx="3647400" cy="37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2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subTitle" idx="1"/>
          </p:nvPr>
        </p:nvSpPr>
        <p:spPr>
          <a:xfrm flipH="1">
            <a:off x="713102" y="3489838"/>
            <a:ext cx="36474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subTitle" idx="4"/>
          </p:nvPr>
        </p:nvSpPr>
        <p:spPr>
          <a:xfrm flipH="1">
            <a:off x="713102" y="1918975"/>
            <a:ext cx="3647400" cy="7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7"/>
          <p:cNvSpPr/>
          <p:nvPr/>
        </p:nvSpPr>
        <p:spPr>
          <a:xfrm flipH="1">
            <a:off x="0" y="4277475"/>
            <a:ext cx="9144000" cy="1399346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26" name="Google Shape;626;p17"/>
          <p:cNvSpPr/>
          <p:nvPr/>
        </p:nvSpPr>
        <p:spPr>
          <a:xfrm flipH="1">
            <a:off x="0" y="4599425"/>
            <a:ext cx="9144000" cy="54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27" name="Google Shape;627;p17"/>
          <p:cNvGrpSpPr/>
          <p:nvPr/>
        </p:nvGrpSpPr>
        <p:grpSpPr>
          <a:xfrm>
            <a:off x="0" y="4600462"/>
            <a:ext cx="9144000" cy="601952"/>
            <a:chOff x="826300" y="804450"/>
            <a:chExt cx="7143750" cy="885875"/>
          </a:xfrm>
        </p:grpSpPr>
        <p:sp>
          <p:nvSpPr>
            <p:cNvPr id="628" name="Google Shape;628;p17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635" name="Google Shape;635;p17"/>
          <p:cNvGrpSpPr/>
          <p:nvPr/>
        </p:nvGrpSpPr>
        <p:grpSpPr>
          <a:xfrm>
            <a:off x="-222425" y="4139629"/>
            <a:ext cx="1237825" cy="459800"/>
            <a:chOff x="4479175" y="-1269150"/>
            <a:chExt cx="1237825" cy="459800"/>
          </a:xfrm>
        </p:grpSpPr>
        <p:sp>
          <p:nvSpPr>
            <p:cNvPr id="636" name="Google Shape;636;p17"/>
            <p:cNvSpPr/>
            <p:nvPr/>
          </p:nvSpPr>
          <p:spPr>
            <a:xfrm>
              <a:off x="4719450" y="-1052325"/>
              <a:ext cx="677950" cy="242975"/>
            </a:xfrm>
            <a:custGeom>
              <a:avLst/>
              <a:gdLst/>
              <a:ahLst/>
              <a:cxnLst/>
              <a:rect l="l" t="t" r="r" b="b"/>
              <a:pathLst>
                <a:path w="27118" h="9719" extrusionOk="0">
                  <a:moveTo>
                    <a:pt x="12748" y="9683"/>
                  </a:moveTo>
                  <a:lnTo>
                    <a:pt x="12748" y="9683"/>
                  </a:lnTo>
                  <a:lnTo>
                    <a:pt x="12658" y="9683"/>
                  </a:lnTo>
                  <a:lnTo>
                    <a:pt x="12658" y="9683"/>
                  </a:lnTo>
                  <a:lnTo>
                    <a:pt x="12477" y="9683"/>
                  </a:lnTo>
                  <a:lnTo>
                    <a:pt x="12477" y="9683"/>
                  </a:lnTo>
                  <a:lnTo>
                    <a:pt x="12297" y="9701"/>
                  </a:lnTo>
                  <a:lnTo>
                    <a:pt x="12117" y="9719"/>
                  </a:lnTo>
                  <a:lnTo>
                    <a:pt x="12117" y="9719"/>
                  </a:lnTo>
                  <a:lnTo>
                    <a:pt x="12008" y="9701"/>
                  </a:lnTo>
                  <a:lnTo>
                    <a:pt x="12008" y="9701"/>
                  </a:lnTo>
                  <a:lnTo>
                    <a:pt x="11918" y="9701"/>
                  </a:lnTo>
                  <a:lnTo>
                    <a:pt x="11828" y="9665"/>
                  </a:lnTo>
                  <a:lnTo>
                    <a:pt x="11756" y="9628"/>
                  </a:lnTo>
                  <a:lnTo>
                    <a:pt x="11702" y="9574"/>
                  </a:lnTo>
                  <a:lnTo>
                    <a:pt x="11666" y="9520"/>
                  </a:lnTo>
                  <a:lnTo>
                    <a:pt x="11648" y="9448"/>
                  </a:lnTo>
                  <a:lnTo>
                    <a:pt x="11648" y="9376"/>
                  </a:lnTo>
                  <a:lnTo>
                    <a:pt x="11684" y="9286"/>
                  </a:lnTo>
                  <a:lnTo>
                    <a:pt x="11684" y="9286"/>
                  </a:lnTo>
                  <a:lnTo>
                    <a:pt x="11666" y="9214"/>
                  </a:lnTo>
                  <a:lnTo>
                    <a:pt x="11666" y="9214"/>
                  </a:lnTo>
                  <a:lnTo>
                    <a:pt x="11702" y="9142"/>
                  </a:lnTo>
                  <a:lnTo>
                    <a:pt x="11702" y="9142"/>
                  </a:lnTo>
                  <a:lnTo>
                    <a:pt x="11648" y="8853"/>
                  </a:lnTo>
                  <a:lnTo>
                    <a:pt x="11594" y="8583"/>
                  </a:lnTo>
                  <a:lnTo>
                    <a:pt x="11522" y="8330"/>
                  </a:lnTo>
                  <a:lnTo>
                    <a:pt x="11431" y="8078"/>
                  </a:lnTo>
                  <a:lnTo>
                    <a:pt x="11341" y="7843"/>
                  </a:lnTo>
                  <a:lnTo>
                    <a:pt x="11251" y="7627"/>
                  </a:lnTo>
                  <a:lnTo>
                    <a:pt x="11143" y="7411"/>
                  </a:lnTo>
                  <a:lnTo>
                    <a:pt x="10999" y="7194"/>
                  </a:lnTo>
                  <a:lnTo>
                    <a:pt x="10999" y="7194"/>
                  </a:lnTo>
                  <a:lnTo>
                    <a:pt x="10800" y="6978"/>
                  </a:lnTo>
                  <a:lnTo>
                    <a:pt x="10566" y="6780"/>
                  </a:lnTo>
                  <a:lnTo>
                    <a:pt x="10332" y="6599"/>
                  </a:lnTo>
                  <a:lnTo>
                    <a:pt x="10097" y="6437"/>
                  </a:lnTo>
                  <a:lnTo>
                    <a:pt x="9845" y="6293"/>
                  </a:lnTo>
                  <a:lnTo>
                    <a:pt x="9574" y="6167"/>
                  </a:lnTo>
                  <a:lnTo>
                    <a:pt x="9304" y="6040"/>
                  </a:lnTo>
                  <a:lnTo>
                    <a:pt x="9015" y="5932"/>
                  </a:lnTo>
                  <a:lnTo>
                    <a:pt x="8709" y="5842"/>
                  </a:lnTo>
                  <a:lnTo>
                    <a:pt x="8402" y="5752"/>
                  </a:lnTo>
                  <a:lnTo>
                    <a:pt x="7771" y="5590"/>
                  </a:lnTo>
                  <a:lnTo>
                    <a:pt x="7086" y="5427"/>
                  </a:lnTo>
                  <a:lnTo>
                    <a:pt x="6347" y="5283"/>
                  </a:lnTo>
                  <a:lnTo>
                    <a:pt x="6347" y="5283"/>
                  </a:lnTo>
                  <a:lnTo>
                    <a:pt x="5608" y="5121"/>
                  </a:lnTo>
                  <a:lnTo>
                    <a:pt x="4868" y="4941"/>
                  </a:lnTo>
                  <a:lnTo>
                    <a:pt x="4111" y="4724"/>
                  </a:lnTo>
                  <a:lnTo>
                    <a:pt x="3732" y="4616"/>
                  </a:lnTo>
                  <a:lnTo>
                    <a:pt x="3372" y="4472"/>
                  </a:lnTo>
                  <a:lnTo>
                    <a:pt x="3011" y="4328"/>
                  </a:lnTo>
                  <a:lnTo>
                    <a:pt x="2669" y="4165"/>
                  </a:lnTo>
                  <a:lnTo>
                    <a:pt x="2344" y="3985"/>
                  </a:lnTo>
                  <a:lnTo>
                    <a:pt x="2020" y="3787"/>
                  </a:lnTo>
                  <a:lnTo>
                    <a:pt x="1713" y="3570"/>
                  </a:lnTo>
                  <a:lnTo>
                    <a:pt x="1425" y="3318"/>
                  </a:lnTo>
                  <a:lnTo>
                    <a:pt x="1154" y="3047"/>
                  </a:lnTo>
                  <a:lnTo>
                    <a:pt x="902" y="2741"/>
                  </a:lnTo>
                  <a:lnTo>
                    <a:pt x="902" y="2741"/>
                  </a:lnTo>
                  <a:lnTo>
                    <a:pt x="721" y="2470"/>
                  </a:lnTo>
                  <a:lnTo>
                    <a:pt x="541" y="2182"/>
                  </a:lnTo>
                  <a:lnTo>
                    <a:pt x="379" y="1893"/>
                  </a:lnTo>
                  <a:lnTo>
                    <a:pt x="217" y="1605"/>
                  </a:lnTo>
                  <a:lnTo>
                    <a:pt x="217" y="1605"/>
                  </a:lnTo>
                  <a:lnTo>
                    <a:pt x="126" y="1389"/>
                  </a:lnTo>
                  <a:lnTo>
                    <a:pt x="36" y="1190"/>
                  </a:lnTo>
                  <a:lnTo>
                    <a:pt x="36" y="1190"/>
                  </a:lnTo>
                  <a:lnTo>
                    <a:pt x="18" y="1118"/>
                  </a:lnTo>
                  <a:lnTo>
                    <a:pt x="0" y="1046"/>
                  </a:lnTo>
                  <a:lnTo>
                    <a:pt x="18" y="992"/>
                  </a:lnTo>
                  <a:lnTo>
                    <a:pt x="54" y="920"/>
                  </a:lnTo>
                  <a:lnTo>
                    <a:pt x="54" y="920"/>
                  </a:lnTo>
                  <a:lnTo>
                    <a:pt x="90" y="884"/>
                  </a:lnTo>
                  <a:lnTo>
                    <a:pt x="126" y="848"/>
                  </a:lnTo>
                  <a:lnTo>
                    <a:pt x="180" y="830"/>
                  </a:lnTo>
                  <a:lnTo>
                    <a:pt x="217" y="830"/>
                  </a:lnTo>
                  <a:lnTo>
                    <a:pt x="271" y="848"/>
                  </a:lnTo>
                  <a:lnTo>
                    <a:pt x="325" y="866"/>
                  </a:lnTo>
                  <a:lnTo>
                    <a:pt x="361" y="902"/>
                  </a:lnTo>
                  <a:lnTo>
                    <a:pt x="397" y="938"/>
                  </a:lnTo>
                  <a:lnTo>
                    <a:pt x="397" y="938"/>
                  </a:lnTo>
                  <a:lnTo>
                    <a:pt x="523" y="1208"/>
                  </a:lnTo>
                  <a:lnTo>
                    <a:pt x="649" y="1479"/>
                  </a:lnTo>
                  <a:lnTo>
                    <a:pt x="649" y="1479"/>
                  </a:lnTo>
                  <a:lnTo>
                    <a:pt x="649" y="1497"/>
                  </a:lnTo>
                  <a:lnTo>
                    <a:pt x="649" y="1497"/>
                  </a:lnTo>
                  <a:lnTo>
                    <a:pt x="721" y="1479"/>
                  </a:lnTo>
                  <a:lnTo>
                    <a:pt x="794" y="1497"/>
                  </a:lnTo>
                  <a:lnTo>
                    <a:pt x="794" y="1497"/>
                  </a:lnTo>
                  <a:lnTo>
                    <a:pt x="739" y="1353"/>
                  </a:lnTo>
                  <a:lnTo>
                    <a:pt x="739" y="1353"/>
                  </a:lnTo>
                  <a:lnTo>
                    <a:pt x="739" y="1298"/>
                  </a:lnTo>
                  <a:lnTo>
                    <a:pt x="739" y="1244"/>
                  </a:lnTo>
                  <a:lnTo>
                    <a:pt x="757" y="1208"/>
                  </a:lnTo>
                  <a:lnTo>
                    <a:pt x="794" y="1154"/>
                  </a:lnTo>
                  <a:lnTo>
                    <a:pt x="830" y="1136"/>
                  </a:lnTo>
                  <a:lnTo>
                    <a:pt x="884" y="1100"/>
                  </a:lnTo>
                  <a:lnTo>
                    <a:pt x="938" y="1100"/>
                  </a:lnTo>
                  <a:lnTo>
                    <a:pt x="992" y="1100"/>
                  </a:lnTo>
                  <a:lnTo>
                    <a:pt x="992" y="1100"/>
                  </a:lnTo>
                  <a:lnTo>
                    <a:pt x="1028" y="1118"/>
                  </a:lnTo>
                  <a:lnTo>
                    <a:pt x="1064" y="1154"/>
                  </a:lnTo>
                  <a:lnTo>
                    <a:pt x="1118" y="1208"/>
                  </a:lnTo>
                  <a:lnTo>
                    <a:pt x="1208" y="1371"/>
                  </a:lnTo>
                  <a:lnTo>
                    <a:pt x="1208" y="1371"/>
                  </a:lnTo>
                  <a:lnTo>
                    <a:pt x="1425" y="1767"/>
                  </a:lnTo>
                  <a:lnTo>
                    <a:pt x="1677" y="2146"/>
                  </a:lnTo>
                  <a:lnTo>
                    <a:pt x="1677" y="2146"/>
                  </a:lnTo>
                  <a:lnTo>
                    <a:pt x="1875" y="2398"/>
                  </a:lnTo>
                  <a:lnTo>
                    <a:pt x="2092" y="2651"/>
                  </a:lnTo>
                  <a:lnTo>
                    <a:pt x="2326" y="2867"/>
                  </a:lnTo>
                  <a:lnTo>
                    <a:pt x="2597" y="3065"/>
                  </a:lnTo>
                  <a:lnTo>
                    <a:pt x="2867" y="3246"/>
                  </a:lnTo>
                  <a:lnTo>
                    <a:pt x="3156" y="3390"/>
                  </a:lnTo>
                  <a:lnTo>
                    <a:pt x="3444" y="3534"/>
                  </a:lnTo>
                  <a:lnTo>
                    <a:pt x="3751" y="3642"/>
                  </a:lnTo>
                  <a:lnTo>
                    <a:pt x="3751" y="3642"/>
                  </a:lnTo>
                  <a:lnTo>
                    <a:pt x="4454" y="3823"/>
                  </a:lnTo>
                  <a:lnTo>
                    <a:pt x="5139" y="3985"/>
                  </a:lnTo>
                  <a:lnTo>
                    <a:pt x="5842" y="4129"/>
                  </a:lnTo>
                  <a:lnTo>
                    <a:pt x="6203" y="4165"/>
                  </a:lnTo>
                  <a:lnTo>
                    <a:pt x="6563" y="4201"/>
                  </a:lnTo>
                  <a:lnTo>
                    <a:pt x="6563" y="4201"/>
                  </a:lnTo>
                  <a:lnTo>
                    <a:pt x="6834" y="4201"/>
                  </a:lnTo>
                  <a:lnTo>
                    <a:pt x="7140" y="4183"/>
                  </a:lnTo>
                  <a:lnTo>
                    <a:pt x="7429" y="4111"/>
                  </a:lnTo>
                  <a:lnTo>
                    <a:pt x="7573" y="4075"/>
                  </a:lnTo>
                  <a:lnTo>
                    <a:pt x="7699" y="4021"/>
                  </a:lnTo>
                  <a:lnTo>
                    <a:pt x="7843" y="3949"/>
                  </a:lnTo>
                  <a:lnTo>
                    <a:pt x="7952" y="3877"/>
                  </a:lnTo>
                  <a:lnTo>
                    <a:pt x="8060" y="3787"/>
                  </a:lnTo>
                  <a:lnTo>
                    <a:pt x="8168" y="3696"/>
                  </a:lnTo>
                  <a:lnTo>
                    <a:pt x="8240" y="3588"/>
                  </a:lnTo>
                  <a:lnTo>
                    <a:pt x="8312" y="3462"/>
                  </a:lnTo>
                  <a:lnTo>
                    <a:pt x="8366" y="3318"/>
                  </a:lnTo>
                  <a:lnTo>
                    <a:pt x="8402" y="3174"/>
                  </a:lnTo>
                  <a:lnTo>
                    <a:pt x="8402" y="3174"/>
                  </a:lnTo>
                  <a:lnTo>
                    <a:pt x="8402" y="3174"/>
                  </a:lnTo>
                  <a:lnTo>
                    <a:pt x="8420" y="3047"/>
                  </a:lnTo>
                  <a:lnTo>
                    <a:pt x="8420" y="2939"/>
                  </a:lnTo>
                  <a:lnTo>
                    <a:pt x="8384" y="2705"/>
                  </a:lnTo>
                  <a:lnTo>
                    <a:pt x="8330" y="2470"/>
                  </a:lnTo>
                  <a:lnTo>
                    <a:pt x="8240" y="2254"/>
                  </a:lnTo>
                  <a:lnTo>
                    <a:pt x="8024" y="1803"/>
                  </a:lnTo>
                  <a:lnTo>
                    <a:pt x="7916" y="1587"/>
                  </a:lnTo>
                  <a:lnTo>
                    <a:pt x="7825" y="1371"/>
                  </a:lnTo>
                  <a:lnTo>
                    <a:pt x="7825" y="1371"/>
                  </a:lnTo>
                  <a:lnTo>
                    <a:pt x="7807" y="1298"/>
                  </a:lnTo>
                  <a:lnTo>
                    <a:pt x="7825" y="1208"/>
                  </a:lnTo>
                  <a:lnTo>
                    <a:pt x="7861" y="1154"/>
                  </a:lnTo>
                  <a:lnTo>
                    <a:pt x="7934" y="1100"/>
                  </a:lnTo>
                  <a:lnTo>
                    <a:pt x="8006" y="1082"/>
                  </a:lnTo>
                  <a:lnTo>
                    <a:pt x="8078" y="1082"/>
                  </a:lnTo>
                  <a:lnTo>
                    <a:pt x="8150" y="1118"/>
                  </a:lnTo>
                  <a:lnTo>
                    <a:pt x="8204" y="1172"/>
                  </a:lnTo>
                  <a:lnTo>
                    <a:pt x="8204" y="1172"/>
                  </a:lnTo>
                  <a:lnTo>
                    <a:pt x="8420" y="1587"/>
                  </a:lnTo>
                  <a:lnTo>
                    <a:pt x="8420" y="1587"/>
                  </a:lnTo>
                  <a:lnTo>
                    <a:pt x="8547" y="1569"/>
                  </a:lnTo>
                  <a:lnTo>
                    <a:pt x="8673" y="1587"/>
                  </a:lnTo>
                  <a:lnTo>
                    <a:pt x="8673" y="1587"/>
                  </a:lnTo>
                  <a:lnTo>
                    <a:pt x="8871" y="1587"/>
                  </a:lnTo>
                  <a:lnTo>
                    <a:pt x="8871" y="1587"/>
                  </a:lnTo>
                  <a:lnTo>
                    <a:pt x="8835" y="1136"/>
                  </a:lnTo>
                  <a:lnTo>
                    <a:pt x="8835" y="1136"/>
                  </a:lnTo>
                  <a:lnTo>
                    <a:pt x="8835" y="974"/>
                  </a:lnTo>
                  <a:lnTo>
                    <a:pt x="8853" y="794"/>
                  </a:lnTo>
                  <a:lnTo>
                    <a:pt x="8853" y="794"/>
                  </a:lnTo>
                  <a:lnTo>
                    <a:pt x="8871" y="739"/>
                  </a:lnTo>
                  <a:lnTo>
                    <a:pt x="8907" y="685"/>
                  </a:lnTo>
                  <a:lnTo>
                    <a:pt x="8943" y="631"/>
                  </a:lnTo>
                  <a:lnTo>
                    <a:pt x="8997" y="613"/>
                  </a:lnTo>
                  <a:lnTo>
                    <a:pt x="9069" y="595"/>
                  </a:lnTo>
                  <a:lnTo>
                    <a:pt x="9124" y="595"/>
                  </a:lnTo>
                  <a:lnTo>
                    <a:pt x="9178" y="613"/>
                  </a:lnTo>
                  <a:lnTo>
                    <a:pt x="9232" y="667"/>
                  </a:lnTo>
                  <a:lnTo>
                    <a:pt x="9232" y="667"/>
                  </a:lnTo>
                  <a:lnTo>
                    <a:pt x="9268" y="721"/>
                  </a:lnTo>
                  <a:lnTo>
                    <a:pt x="9286" y="776"/>
                  </a:lnTo>
                  <a:lnTo>
                    <a:pt x="9286" y="830"/>
                  </a:lnTo>
                  <a:lnTo>
                    <a:pt x="9268" y="884"/>
                  </a:lnTo>
                  <a:lnTo>
                    <a:pt x="9268" y="884"/>
                  </a:lnTo>
                  <a:lnTo>
                    <a:pt x="9268" y="1154"/>
                  </a:lnTo>
                  <a:lnTo>
                    <a:pt x="9286" y="1425"/>
                  </a:lnTo>
                  <a:lnTo>
                    <a:pt x="9358" y="1966"/>
                  </a:lnTo>
                  <a:lnTo>
                    <a:pt x="9448" y="2506"/>
                  </a:lnTo>
                  <a:lnTo>
                    <a:pt x="9556" y="3047"/>
                  </a:lnTo>
                  <a:lnTo>
                    <a:pt x="9556" y="3047"/>
                  </a:lnTo>
                  <a:lnTo>
                    <a:pt x="9610" y="3318"/>
                  </a:lnTo>
                  <a:lnTo>
                    <a:pt x="9701" y="3570"/>
                  </a:lnTo>
                  <a:lnTo>
                    <a:pt x="9791" y="3805"/>
                  </a:lnTo>
                  <a:lnTo>
                    <a:pt x="9917" y="4039"/>
                  </a:lnTo>
                  <a:lnTo>
                    <a:pt x="10061" y="4255"/>
                  </a:lnTo>
                  <a:lnTo>
                    <a:pt x="10241" y="4454"/>
                  </a:lnTo>
                  <a:lnTo>
                    <a:pt x="10422" y="4634"/>
                  </a:lnTo>
                  <a:lnTo>
                    <a:pt x="10638" y="4814"/>
                  </a:lnTo>
                  <a:lnTo>
                    <a:pt x="10638" y="4814"/>
                  </a:lnTo>
                  <a:lnTo>
                    <a:pt x="10909" y="5031"/>
                  </a:lnTo>
                  <a:lnTo>
                    <a:pt x="11179" y="5211"/>
                  </a:lnTo>
                  <a:lnTo>
                    <a:pt x="11449" y="5391"/>
                  </a:lnTo>
                  <a:lnTo>
                    <a:pt x="11720" y="5590"/>
                  </a:lnTo>
                  <a:lnTo>
                    <a:pt x="11720" y="5590"/>
                  </a:lnTo>
                  <a:lnTo>
                    <a:pt x="11990" y="5824"/>
                  </a:lnTo>
                  <a:lnTo>
                    <a:pt x="12225" y="6076"/>
                  </a:lnTo>
                  <a:lnTo>
                    <a:pt x="12441" y="6329"/>
                  </a:lnTo>
                  <a:lnTo>
                    <a:pt x="12639" y="6617"/>
                  </a:lnTo>
                  <a:lnTo>
                    <a:pt x="12639" y="6617"/>
                  </a:lnTo>
                  <a:lnTo>
                    <a:pt x="12766" y="6816"/>
                  </a:lnTo>
                  <a:lnTo>
                    <a:pt x="12856" y="7014"/>
                  </a:lnTo>
                  <a:lnTo>
                    <a:pt x="12946" y="7212"/>
                  </a:lnTo>
                  <a:lnTo>
                    <a:pt x="13036" y="7411"/>
                  </a:lnTo>
                  <a:lnTo>
                    <a:pt x="13036" y="7411"/>
                  </a:lnTo>
                  <a:lnTo>
                    <a:pt x="13397" y="7032"/>
                  </a:lnTo>
                  <a:lnTo>
                    <a:pt x="13757" y="6635"/>
                  </a:lnTo>
                  <a:lnTo>
                    <a:pt x="13757" y="6635"/>
                  </a:lnTo>
                  <a:lnTo>
                    <a:pt x="14010" y="6293"/>
                  </a:lnTo>
                  <a:lnTo>
                    <a:pt x="14244" y="5950"/>
                  </a:lnTo>
                  <a:lnTo>
                    <a:pt x="14461" y="5590"/>
                  </a:lnTo>
                  <a:lnTo>
                    <a:pt x="14641" y="5211"/>
                  </a:lnTo>
                  <a:lnTo>
                    <a:pt x="14785" y="4814"/>
                  </a:lnTo>
                  <a:lnTo>
                    <a:pt x="14929" y="4418"/>
                  </a:lnTo>
                  <a:lnTo>
                    <a:pt x="15038" y="4003"/>
                  </a:lnTo>
                  <a:lnTo>
                    <a:pt x="15146" y="3606"/>
                  </a:lnTo>
                  <a:lnTo>
                    <a:pt x="15146" y="3606"/>
                  </a:lnTo>
                  <a:lnTo>
                    <a:pt x="15200" y="3282"/>
                  </a:lnTo>
                  <a:lnTo>
                    <a:pt x="15236" y="2975"/>
                  </a:lnTo>
                  <a:lnTo>
                    <a:pt x="15254" y="2669"/>
                  </a:lnTo>
                  <a:lnTo>
                    <a:pt x="15272" y="2344"/>
                  </a:lnTo>
                  <a:lnTo>
                    <a:pt x="15272" y="1731"/>
                  </a:lnTo>
                  <a:lnTo>
                    <a:pt x="15236" y="1100"/>
                  </a:lnTo>
                  <a:lnTo>
                    <a:pt x="15236" y="1100"/>
                  </a:lnTo>
                  <a:lnTo>
                    <a:pt x="15254" y="1010"/>
                  </a:lnTo>
                  <a:lnTo>
                    <a:pt x="15308" y="938"/>
                  </a:lnTo>
                  <a:lnTo>
                    <a:pt x="15362" y="902"/>
                  </a:lnTo>
                  <a:lnTo>
                    <a:pt x="15434" y="884"/>
                  </a:lnTo>
                  <a:lnTo>
                    <a:pt x="15524" y="884"/>
                  </a:lnTo>
                  <a:lnTo>
                    <a:pt x="15596" y="920"/>
                  </a:lnTo>
                  <a:lnTo>
                    <a:pt x="15651" y="974"/>
                  </a:lnTo>
                  <a:lnTo>
                    <a:pt x="15669" y="1064"/>
                  </a:lnTo>
                  <a:lnTo>
                    <a:pt x="15669" y="1064"/>
                  </a:lnTo>
                  <a:lnTo>
                    <a:pt x="15723" y="1551"/>
                  </a:lnTo>
                  <a:lnTo>
                    <a:pt x="15723" y="1551"/>
                  </a:lnTo>
                  <a:lnTo>
                    <a:pt x="15993" y="1569"/>
                  </a:lnTo>
                  <a:lnTo>
                    <a:pt x="15993" y="1569"/>
                  </a:lnTo>
                  <a:lnTo>
                    <a:pt x="15993" y="1172"/>
                  </a:lnTo>
                  <a:lnTo>
                    <a:pt x="15993" y="1172"/>
                  </a:lnTo>
                  <a:lnTo>
                    <a:pt x="15993" y="902"/>
                  </a:lnTo>
                  <a:lnTo>
                    <a:pt x="15993" y="613"/>
                  </a:lnTo>
                  <a:lnTo>
                    <a:pt x="15993" y="613"/>
                  </a:lnTo>
                  <a:lnTo>
                    <a:pt x="16011" y="469"/>
                  </a:lnTo>
                  <a:lnTo>
                    <a:pt x="16047" y="325"/>
                  </a:lnTo>
                  <a:lnTo>
                    <a:pt x="16083" y="271"/>
                  </a:lnTo>
                  <a:lnTo>
                    <a:pt x="16119" y="217"/>
                  </a:lnTo>
                  <a:lnTo>
                    <a:pt x="16173" y="162"/>
                  </a:lnTo>
                  <a:lnTo>
                    <a:pt x="16246" y="144"/>
                  </a:lnTo>
                  <a:lnTo>
                    <a:pt x="16246" y="144"/>
                  </a:lnTo>
                  <a:lnTo>
                    <a:pt x="16318" y="144"/>
                  </a:lnTo>
                  <a:lnTo>
                    <a:pt x="16390" y="162"/>
                  </a:lnTo>
                  <a:lnTo>
                    <a:pt x="16444" y="199"/>
                  </a:lnTo>
                  <a:lnTo>
                    <a:pt x="16480" y="253"/>
                  </a:lnTo>
                  <a:lnTo>
                    <a:pt x="16480" y="253"/>
                  </a:lnTo>
                  <a:lnTo>
                    <a:pt x="16498" y="307"/>
                  </a:lnTo>
                  <a:lnTo>
                    <a:pt x="16498" y="379"/>
                  </a:lnTo>
                  <a:lnTo>
                    <a:pt x="16480" y="433"/>
                  </a:lnTo>
                  <a:lnTo>
                    <a:pt x="16444" y="487"/>
                  </a:lnTo>
                  <a:lnTo>
                    <a:pt x="16444" y="487"/>
                  </a:lnTo>
                  <a:lnTo>
                    <a:pt x="16444" y="505"/>
                  </a:lnTo>
                  <a:lnTo>
                    <a:pt x="16444" y="505"/>
                  </a:lnTo>
                  <a:lnTo>
                    <a:pt x="16408" y="721"/>
                  </a:lnTo>
                  <a:lnTo>
                    <a:pt x="16408" y="721"/>
                  </a:lnTo>
                  <a:lnTo>
                    <a:pt x="16408" y="1046"/>
                  </a:lnTo>
                  <a:lnTo>
                    <a:pt x="16408" y="1389"/>
                  </a:lnTo>
                  <a:lnTo>
                    <a:pt x="16408" y="2038"/>
                  </a:lnTo>
                  <a:lnTo>
                    <a:pt x="16408" y="2038"/>
                  </a:lnTo>
                  <a:lnTo>
                    <a:pt x="16372" y="2723"/>
                  </a:lnTo>
                  <a:lnTo>
                    <a:pt x="16336" y="3065"/>
                  </a:lnTo>
                  <a:lnTo>
                    <a:pt x="16300" y="3408"/>
                  </a:lnTo>
                  <a:lnTo>
                    <a:pt x="16300" y="3408"/>
                  </a:lnTo>
                  <a:lnTo>
                    <a:pt x="16246" y="3733"/>
                  </a:lnTo>
                  <a:lnTo>
                    <a:pt x="16173" y="4057"/>
                  </a:lnTo>
                  <a:lnTo>
                    <a:pt x="16083" y="4382"/>
                  </a:lnTo>
                  <a:lnTo>
                    <a:pt x="15993" y="4706"/>
                  </a:lnTo>
                  <a:lnTo>
                    <a:pt x="15993" y="4706"/>
                  </a:lnTo>
                  <a:lnTo>
                    <a:pt x="15903" y="4959"/>
                  </a:lnTo>
                  <a:lnTo>
                    <a:pt x="15813" y="5229"/>
                  </a:lnTo>
                  <a:lnTo>
                    <a:pt x="15687" y="5481"/>
                  </a:lnTo>
                  <a:lnTo>
                    <a:pt x="15560" y="5734"/>
                  </a:lnTo>
                  <a:lnTo>
                    <a:pt x="15560" y="5734"/>
                  </a:lnTo>
                  <a:lnTo>
                    <a:pt x="16065" y="5662"/>
                  </a:lnTo>
                  <a:lnTo>
                    <a:pt x="16552" y="5572"/>
                  </a:lnTo>
                  <a:lnTo>
                    <a:pt x="16552" y="5572"/>
                  </a:lnTo>
                  <a:lnTo>
                    <a:pt x="17093" y="5445"/>
                  </a:lnTo>
                  <a:lnTo>
                    <a:pt x="17634" y="5283"/>
                  </a:lnTo>
                  <a:lnTo>
                    <a:pt x="18175" y="5121"/>
                  </a:lnTo>
                  <a:lnTo>
                    <a:pt x="18716" y="4923"/>
                  </a:lnTo>
                  <a:lnTo>
                    <a:pt x="19239" y="4706"/>
                  </a:lnTo>
                  <a:lnTo>
                    <a:pt x="19762" y="4472"/>
                  </a:lnTo>
                  <a:lnTo>
                    <a:pt x="20248" y="4201"/>
                  </a:lnTo>
                  <a:lnTo>
                    <a:pt x="20735" y="3913"/>
                  </a:lnTo>
                  <a:lnTo>
                    <a:pt x="20735" y="3913"/>
                  </a:lnTo>
                  <a:lnTo>
                    <a:pt x="21042" y="3642"/>
                  </a:lnTo>
                  <a:lnTo>
                    <a:pt x="21330" y="3372"/>
                  </a:lnTo>
                  <a:lnTo>
                    <a:pt x="21601" y="3065"/>
                  </a:lnTo>
                  <a:lnTo>
                    <a:pt x="21853" y="2723"/>
                  </a:lnTo>
                  <a:lnTo>
                    <a:pt x="22069" y="2380"/>
                  </a:lnTo>
                  <a:lnTo>
                    <a:pt x="22268" y="2038"/>
                  </a:lnTo>
                  <a:lnTo>
                    <a:pt x="22448" y="1659"/>
                  </a:lnTo>
                  <a:lnTo>
                    <a:pt x="22592" y="1280"/>
                  </a:lnTo>
                  <a:lnTo>
                    <a:pt x="22592" y="1280"/>
                  </a:lnTo>
                  <a:lnTo>
                    <a:pt x="22737" y="757"/>
                  </a:lnTo>
                  <a:lnTo>
                    <a:pt x="22863" y="235"/>
                  </a:lnTo>
                  <a:lnTo>
                    <a:pt x="22863" y="235"/>
                  </a:lnTo>
                  <a:lnTo>
                    <a:pt x="22881" y="162"/>
                  </a:lnTo>
                  <a:lnTo>
                    <a:pt x="22953" y="108"/>
                  </a:lnTo>
                  <a:lnTo>
                    <a:pt x="23025" y="72"/>
                  </a:lnTo>
                  <a:lnTo>
                    <a:pt x="23097" y="72"/>
                  </a:lnTo>
                  <a:lnTo>
                    <a:pt x="23097" y="72"/>
                  </a:lnTo>
                  <a:lnTo>
                    <a:pt x="23187" y="90"/>
                  </a:lnTo>
                  <a:lnTo>
                    <a:pt x="23241" y="144"/>
                  </a:lnTo>
                  <a:lnTo>
                    <a:pt x="23277" y="235"/>
                  </a:lnTo>
                  <a:lnTo>
                    <a:pt x="23295" y="307"/>
                  </a:lnTo>
                  <a:lnTo>
                    <a:pt x="23295" y="307"/>
                  </a:lnTo>
                  <a:lnTo>
                    <a:pt x="23187" y="866"/>
                  </a:lnTo>
                  <a:lnTo>
                    <a:pt x="23025" y="1389"/>
                  </a:lnTo>
                  <a:lnTo>
                    <a:pt x="23025" y="1389"/>
                  </a:lnTo>
                  <a:lnTo>
                    <a:pt x="23205" y="1371"/>
                  </a:lnTo>
                  <a:lnTo>
                    <a:pt x="23277" y="1371"/>
                  </a:lnTo>
                  <a:lnTo>
                    <a:pt x="23368" y="1371"/>
                  </a:lnTo>
                  <a:lnTo>
                    <a:pt x="23368" y="1371"/>
                  </a:lnTo>
                  <a:lnTo>
                    <a:pt x="23620" y="757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90" y="72"/>
                  </a:lnTo>
                  <a:lnTo>
                    <a:pt x="23945" y="18"/>
                  </a:lnTo>
                  <a:lnTo>
                    <a:pt x="24017" y="0"/>
                  </a:lnTo>
                  <a:lnTo>
                    <a:pt x="24089" y="0"/>
                  </a:lnTo>
                  <a:lnTo>
                    <a:pt x="24161" y="18"/>
                  </a:lnTo>
                  <a:lnTo>
                    <a:pt x="24215" y="72"/>
                  </a:lnTo>
                  <a:lnTo>
                    <a:pt x="24251" y="144"/>
                  </a:lnTo>
                  <a:lnTo>
                    <a:pt x="24251" y="217"/>
                  </a:lnTo>
                  <a:lnTo>
                    <a:pt x="24251" y="217"/>
                  </a:lnTo>
                  <a:lnTo>
                    <a:pt x="24053" y="848"/>
                  </a:lnTo>
                  <a:lnTo>
                    <a:pt x="23800" y="1443"/>
                  </a:lnTo>
                  <a:lnTo>
                    <a:pt x="23530" y="2038"/>
                  </a:lnTo>
                  <a:lnTo>
                    <a:pt x="23241" y="2633"/>
                  </a:lnTo>
                  <a:lnTo>
                    <a:pt x="23241" y="2633"/>
                  </a:lnTo>
                  <a:lnTo>
                    <a:pt x="23061" y="2957"/>
                  </a:lnTo>
                  <a:lnTo>
                    <a:pt x="22863" y="3264"/>
                  </a:lnTo>
                  <a:lnTo>
                    <a:pt x="22646" y="3570"/>
                  </a:lnTo>
                  <a:lnTo>
                    <a:pt x="22412" y="3859"/>
                  </a:lnTo>
                  <a:lnTo>
                    <a:pt x="22412" y="3859"/>
                  </a:lnTo>
                  <a:lnTo>
                    <a:pt x="22628" y="3787"/>
                  </a:lnTo>
                  <a:lnTo>
                    <a:pt x="22628" y="3787"/>
                  </a:lnTo>
                  <a:lnTo>
                    <a:pt x="23007" y="3642"/>
                  </a:lnTo>
                  <a:lnTo>
                    <a:pt x="23368" y="3498"/>
                  </a:lnTo>
                  <a:lnTo>
                    <a:pt x="23710" y="3336"/>
                  </a:lnTo>
                  <a:lnTo>
                    <a:pt x="24053" y="3156"/>
                  </a:lnTo>
                  <a:lnTo>
                    <a:pt x="24053" y="3156"/>
                  </a:lnTo>
                  <a:lnTo>
                    <a:pt x="24305" y="3029"/>
                  </a:lnTo>
                  <a:lnTo>
                    <a:pt x="24558" y="2885"/>
                  </a:lnTo>
                  <a:lnTo>
                    <a:pt x="24774" y="2723"/>
                  </a:lnTo>
                  <a:lnTo>
                    <a:pt x="24990" y="2543"/>
                  </a:lnTo>
                  <a:lnTo>
                    <a:pt x="25171" y="2344"/>
                  </a:lnTo>
                  <a:lnTo>
                    <a:pt x="25351" y="2146"/>
                  </a:lnTo>
                  <a:lnTo>
                    <a:pt x="25513" y="1929"/>
                  </a:lnTo>
                  <a:lnTo>
                    <a:pt x="25639" y="1713"/>
                  </a:lnTo>
                  <a:lnTo>
                    <a:pt x="25639" y="1713"/>
                  </a:lnTo>
                  <a:lnTo>
                    <a:pt x="25639" y="1695"/>
                  </a:lnTo>
                  <a:lnTo>
                    <a:pt x="25639" y="1695"/>
                  </a:lnTo>
                  <a:lnTo>
                    <a:pt x="25766" y="1551"/>
                  </a:lnTo>
                  <a:lnTo>
                    <a:pt x="25766" y="1551"/>
                  </a:lnTo>
                  <a:lnTo>
                    <a:pt x="25892" y="1389"/>
                  </a:lnTo>
                  <a:lnTo>
                    <a:pt x="26000" y="1190"/>
                  </a:lnTo>
                  <a:lnTo>
                    <a:pt x="26000" y="1190"/>
                  </a:lnTo>
                  <a:lnTo>
                    <a:pt x="26036" y="1118"/>
                  </a:lnTo>
                  <a:lnTo>
                    <a:pt x="26072" y="1046"/>
                  </a:lnTo>
                  <a:lnTo>
                    <a:pt x="26090" y="974"/>
                  </a:lnTo>
                  <a:lnTo>
                    <a:pt x="26072" y="902"/>
                  </a:lnTo>
                  <a:lnTo>
                    <a:pt x="26072" y="902"/>
                  </a:lnTo>
                  <a:lnTo>
                    <a:pt x="26090" y="902"/>
                  </a:lnTo>
                  <a:lnTo>
                    <a:pt x="26090" y="90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36" y="757"/>
                  </a:lnTo>
                  <a:lnTo>
                    <a:pt x="26036" y="757"/>
                  </a:lnTo>
                  <a:lnTo>
                    <a:pt x="26054" y="703"/>
                  </a:lnTo>
                  <a:lnTo>
                    <a:pt x="26054" y="703"/>
                  </a:lnTo>
                  <a:lnTo>
                    <a:pt x="26108" y="631"/>
                  </a:lnTo>
                  <a:lnTo>
                    <a:pt x="26162" y="577"/>
                  </a:lnTo>
                  <a:lnTo>
                    <a:pt x="26252" y="559"/>
                  </a:lnTo>
                  <a:lnTo>
                    <a:pt x="26325" y="577"/>
                  </a:lnTo>
                  <a:lnTo>
                    <a:pt x="26397" y="613"/>
                  </a:lnTo>
                  <a:lnTo>
                    <a:pt x="26451" y="667"/>
                  </a:lnTo>
                  <a:lnTo>
                    <a:pt x="26487" y="739"/>
                  </a:lnTo>
                  <a:lnTo>
                    <a:pt x="26469" y="848"/>
                  </a:lnTo>
                  <a:lnTo>
                    <a:pt x="26469" y="848"/>
                  </a:lnTo>
                  <a:lnTo>
                    <a:pt x="26415" y="1046"/>
                  </a:lnTo>
                  <a:lnTo>
                    <a:pt x="26343" y="1262"/>
                  </a:lnTo>
                  <a:lnTo>
                    <a:pt x="26343" y="1262"/>
                  </a:lnTo>
                  <a:lnTo>
                    <a:pt x="26703" y="1244"/>
                  </a:lnTo>
                  <a:lnTo>
                    <a:pt x="26703" y="1244"/>
                  </a:lnTo>
                  <a:lnTo>
                    <a:pt x="26793" y="1046"/>
                  </a:lnTo>
                  <a:lnTo>
                    <a:pt x="26793" y="1046"/>
                  </a:lnTo>
                  <a:lnTo>
                    <a:pt x="26956" y="703"/>
                  </a:lnTo>
                  <a:lnTo>
                    <a:pt x="27118" y="379"/>
                  </a:lnTo>
                  <a:lnTo>
                    <a:pt x="27118" y="379"/>
                  </a:lnTo>
                  <a:lnTo>
                    <a:pt x="27064" y="505"/>
                  </a:lnTo>
                  <a:lnTo>
                    <a:pt x="27064" y="505"/>
                  </a:lnTo>
                  <a:lnTo>
                    <a:pt x="27064" y="541"/>
                  </a:lnTo>
                  <a:lnTo>
                    <a:pt x="27064" y="541"/>
                  </a:lnTo>
                  <a:lnTo>
                    <a:pt x="26811" y="1028"/>
                  </a:lnTo>
                  <a:lnTo>
                    <a:pt x="26559" y="1533"/>
                  </a:lnTo>
                  <a:lnTo>
                    <a:pt x="26559" y="1533"/>
                  </a:lnTo>
                  <a:lnTo>
                    <a:pt x="26451" y="1695"/>
                  </a:lnTo>
                  <a:lnTo>
                    <a:pt x="26325" y="1857"/>
                  </a:lnTo>
                  <a:lnTo>
                    <a:pt x="26325" y="1857"/>
                  </a:lnTo>
                  <a:lnTo>
                    <a:pt x="26361" y="1839"/>
                  </a:lnTo>
                  <a:lnTo>
                    <a:pt x="26361" y="1839"/>
                  </a:lnTo>
                  <a:lnTo>
                    <a:pt x="26307" y="1911"/>
                  </a:lnTo>
                  <a:lnTo>
                    <a:pt x="26307" y="1911"/>
                  </a:lnTo>
                  <a:lnTo>
                    <a:pt x="26343" y="1857"/>
                  </a:lnTo>
                  <a:lnTo>
                    <a:pt x="26343" y="1857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5874" y="2506"/>
                  </a:lnTo>
                  <a:lnTo>
                    <a:pt x="25874" y="2506"/>
                  </a:lnTo>
                  <a:lnTo>
                    <a:pt x="25657" y="2777"/>
                  </a:lnTo>
                  <a:lnTo>
                    <a:pt x="25405" y="3047"/>
                  </a:lnTo>
                  <a:lnTo>
                    <a:pt x="25405" y="3047"/>
                  </a:lnTo>
                  <a:lnTo>
                    <a:pt x="25189" y="3264"/>
                  </a:lnTo>
                  <a:lnTo>
                    <a:pt x="24954" y="3480"/>
                  </a:lnTo>
                  <a:lnTo>
                    <a:pt x="24954" y="3480"/>
                  </a:lnTo>
                  <a:lnTo>
                    <a:pt x="24738" y="3624"/>
                  </a:lnTo>
                  <a:lnTo>
                    <a:pt x="24540" y="3751"/>
                  </a:lnTo>
                  <a:lnTo>
                    <a:pt x="24540" y="3751"/>
                  </a:lnTo>
                  <a:lnTo>
                    <a:pt x="24287" y="3895"/>
                  </a:lnTo>
                  <a:lnTo>
                    <a:pt x="24053" y="4003"/>
                  </a:lnTo>
                  <a:lnTo>
                    <a:pt x="24053" y="4003"/>
                  </a:lnTo>
                  <a:lnTo>
                    <a:pt x="23350" y="4273"/>
                  </a:lnTo>
                  <a:lnTo>
                    <a:pt x="23350" y="4273"/>
                  </a:lnTo>
                  <a:lnTo>
                    <a:pt x="22646" y="4544"/>
                  </a:lnTo>
                  <a:lnTo>
                    <a:pt x="22646" y="4544"/>
                  </a:lnTo>
                  <a:lnTo>
                    <a:pt x="22214" y="4688"/>
                  </a:lnTo>
                  <a:lnTo>
                    <a:pt x="22214" y="4688"/>
                  </a:lnTo>
                  <a:lnTo>
                    <a:pt x="21817" y="4832"/>
                  </a:lnTo>
                  <a:lnTo>
                    <a:pt x="21817" y="4832"/>
                  </a:lnTo>
                  <a:lnTo>
                    <a:pt x="21673" y="4886"/>
                  </a:lnTo>
                  <a:lnTo>
                    <a:pt x="21673" y="4886"/>
                  </a:lnTo>
                  <a:lnTo>
                    <a:pt x="21168" y="4959"/>
                  </a:lnTo>
                  <a:lnTo>
                    <a:pt x="21168" y="4959"/>
                  </a:lnTo>
                  <a:lnTo>
                    <a:pt x="20970" y="5085"/>
                  </a:lnTo>
                  <a:lnTo>
                    <a:pt x="20970" y="5085"/>
                  </a:lnTo>
                  <a:lnTo>
                    <a:pt x="20825" y="5121"/>
                  </a:lnTo>
                  <a:lnTo>
                    <a:pt x="20825" y="5121"/>
                  </a:lnTo>
                  <a:lnTo>
                    <a:pt x="20825" y="5121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447" y="5229"/>
                  </a:lnTo>
                  <a:lnTo>
                    <a:pt x="20447" y="5229"/>
                  </a:lnTo>
                  <a:lnTo>
                    <a:pt x="20357" y="5265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19599" y="5590"/>
                  </a:lnTo>
                  <a:lnTo>
                    <a:pt x="19599" y="5590"/>
                  </a:lnTo>
                  <a:lnTo>
                    <a:pt x="19221" y="5716"/>
                  </a:lnTo>
                  <a:lnTo>
                    <a:pt x="18842" y="5824"/>
                  </a:lnTo>
                  <a:lnTo>
                    <a:pt x="18842" y="5824"/>
                  </a:lnTo>
                  <a:lnTo>
                    <a:pt x="18590" y="5878"/>
                  </a:lnTo>
                  <a:lnTo>
                    <a:pt x="18337" y="5950"/>
                  </a:lnTo>
                  <a:lnTo>
                    <a:pt x="18337" y="5950"/>
                  </a:lnTo>
                  <a:lnTo>
                    <a:pt x="17832" y="6131"/>
                  </a:lnTo>
                  <a:lnTo>
                    <a:pt x="17832" y="6131"/>
                  </a:lnTo>
                  <a:lnTo>
                    <a:pt x="17309" y="6311"/>
                  </a:lnTo>
                  <a:lnTo>
                    <a:pt x="17309" y="6311"/>
                  </a:lnTo>
                  <a:lnTo>
                    <a:pt x="17093" y="6383"/>
                  </a:lnTo>
                  <a:lnTo>
                    <a:pt x="17093" y="6383"/>
                  </a:lnTo>
                  <a:lnTo>
                    <a:pt x="17093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6967" y="6419"/>
                  </a:lnTo>
                  <a:lnTo>
                    <a:pt x="16967" y="6419"/>
                  </a:lnTo>
                  <a:lnTo>
                    <a:pt x="16967" y="6419"/>
                  </a:lnTo>
                  <a:lnTo>
                    <a:pt x="16732" y="6509"/>
                  </a:lnTo>
                  <a:lnTo>
                    <a:pt x="16732" y="6509"/>
                  </a:lnTo>
                  <a:lnTo>
                    <a:pt x="16462" y="6635"/>
                  </a:lnTo>
                  <a:lnTo>
                    <a:pt x="16191" y="6762"/>
                  </a:lnTo>
                  <a:lnTo>
                    <a:pt x="16191" y="6762"/>
                  </a:lnTo>
                  <a:lnTo>
                    <a:pt x="15957" y="6888"/>
                  </a:lnTo>
                  <a:lnTo>
                    <a:pt x="15759" y="7014"/>
                  </a:lnTo>
                  <a:lnTo>
                    <a:pt x="15759" y="7014"/>
                  </a:lnTo>
                  <a:lnTo>
                    <a:pt x="15506" y="7140"/>
                  </a:lnTo>
                  <a:lnTo>
                    <a:pt x="15272" y="7266"/>
                  </a:lnTo>
                  <a:lnTo>
                    <a:pt x="15056" y="7411"/>
                  </a:lnTo>
                  <a:lnTo>
                    <a:pt x="14839" y="7591"/>
                  </a:lnTo>
                  <a:lnTo>
                    <a:pt x="14641" y="7789"/>
                  </a:lnTo>
                  <a:lnTo>
                    <a:pt x="14443" y="8006"/>
                  </a:lnTo>
                  <a:lnTo>
                    <a:pt x="14262" y="8258"/>
                  </a:lnTo>
                  <a:lnTo>
                    <a:pt x="14100" y="8529"/>
                  </a:lnTo>
                  <a:lnTo>
                    <a:pt x="14100" y="8529"/>
                  </a:lnTo>
                  <a:lnTo>
                    <a:pt x="13848" y="9106"/>
                  </a:lnTo>
                  <a:lnTo>
                    <a:pt x="13848" y="9106"/>
                  </a:lnTo>
                  <a:lnTo>
                    <a:pt x="13757" y="9304"/>
                  </a:lnTo>
                  <a:lnTo>
                    <a:pt x="13703" y="9412"/>
                  </a:lnTo>
                  <a:lnTo>
                    <a:pt x="13631" y="9484"/>
                  </a:lnTo>
                  <a:lnTo>
                    <a:pt x="13631" y="9484"/>
                  </a:lnTo>
                  <a:lnTo>
                    <a:pt x="13577" y="9502"/>
                  </a:lnTo>
                  <a:lnTo>
                    <a:pt x="13523" y="9520"/>
                  </a:lnTo>
                  <a:lnTo>
                    <a:pt x="13523" y="9520"/>
                  </a:lnTo>
                  <a:lnTo>
                    <a:pt x="13469" y="9556"/>
                  </a:lnTo>
                  <a:lnTo>
                    <a:pt x="13433" y="9592"/>
                  </a:lnTo>
                  <a:lnTo>
                    <a:pt x="13307" y="9610"/>
                  </a:lnTo>
                  <a:lnTo>
                    <a:pt x="13054" y="9647"/>
                  </a:lnTo>
                  <a:lnTo>
                    <a:pt x="13054" y="9647"/>
                  </a:lnTo>
                  <a:lnTo>
                    <a:pt x="12964" y="9665"/>
                  </a:lnTo>
                  <a:lnTo>
                    <a:pt x="12964" y="9665"/>
                  </a:lnTo>
                  <a:lnTo>
                    <a:pt x="12856" y="9683"/>
                  </a:lnTo>
                  <a:lnTo>
                    <a:pt x="12748" y="9683"/>
                  </a:lnTo>
                  <a:lnTo>
                    <a:pt x="12748" y="9683"/>
                  </a:lnTo>
                  <a:lnTo>
                    <a:pt x="12748" y="9683"/>
                  </a:lnTo>
                  <a:lnTo>
                    <a:pt x="12748" y="9683"/>
                  </a:lnTo>
                  <a:close/>
                  <a:moveTo>
                    <a:pt x="24576" y="3733"/>
                  </a:moveTo>
                  <a:lnTo>
                    <a:pt x="24576" y="3733"/>
                  </a:lnTo>
                  <a:lnTo>
                    <a:pt x="24558" y="3733"/>
                  </a:lnTo>
                  <a:lnTo>
                    <a:pt x="24558" y="3733"/>
                  </a:lnTo>
                  <a:lnTo>
                    <a:pt x="24576" y="3733"/>
                  </a:lnTo>
                  <a:lnTo>
                    <a:pt x="24576" y="3733"/>
                  </a:lnTo>
                  <a:close/>
                  <a:moveTo>
                    <a:pt x="24089" y="3985"/>
                  </a:moveTo>
                  <a:lnTo>
                    <a:pt x="24089" y="3985"/>
                  </a:lnTo>
                  <a:lnTo>
                    <a:pt x="24053" y="4003"/>
                  </a:lnTo>
                  <a:lnTo>
                    <a:pt x="24053" y="4003"/>
                  </a:lnTo>
                  <a:lnTo>
                    <a:pt x="24089" y="3985"/>
                  </a:lnTo>
                  <a:lnTo>
                    <a:pt x="24089" y="3985"/>
                  </a:lnTo>
                  <a:close/>
                  <a:moveTo>
                    <a:pt x="21889" y="4382"/>
                  </a:moveTo>
                  <a:lnTo>
                    <a:pt x="21889" y="4382"/>
                  </a:lnTo>
                  <a:lnTo>
                    <a:pt x="21925" y="4382"/>
                  </a:lnTo>
                  <a:lnTo>
                    <a:pt x="21925" y="4382"/>
                  </a:lnTo>
                  <a:lnTo>
                    <a:pt x="21907" y="4364"/>
                  </a:lnTo>
                  <a:lnTo>
                    <a:pt x="21907" y="4364"/>
                  </a:lnTo>
                  <a:lnTo>
                    <a:pt x="21889" y="4382"/>
                  </a:lnTo>
                  <a:lnTo>
                    <a:pt x="21889" y="43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4479175" y="-1269150"/>
              <a:ext cx="1237825" cy="269125"/>
            </a:xfrm>
            <a:custGeom>
              <a:avLst/>
              <a:gdLst/>
              <a:ahLst/>
              <a:cxnLst/>
              <a:rect l="l" t="t" r="r" b="b"/>
              <a:pathLst>
                <a:path w="49513" h="10765" extrusionOk="0">
                  <a:moveTo>
                    <a:pt x="596" y="10765"/>
                  </a:moveTo>
                  <a:lnTo>
                    <a:pt x="596" y="10765"/>
                  </a:lnTo>
                  <a:lnTo>
                    <a:pt x="452" y="10747"/>
                  </a:lnTo>
                  <a:lnTo>
                    <a:pt x="452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1" y="10675"/>
                  </a:lnTo>
                  <a:lnTo>
                    <a:pt x="1" y="10675"/>
                  </a:lnTo>
                  <a:lnTo>
                    <a:pt x="37" y="10566"/>
                  </a:lnTo>
                  <a:lnTo>
                    <a:pt x="91" y="10476"/>
                  </a:lnTo>
                  <a:lnTo>
                    <a:pt x="217" y="10260"/>
                  </a:lnTo>
                  <a:lnTo>
                    <a:pt x="470" y="9953"/>
                  </a:lnTo>
                  <a:lnTo>
                    <a:pt x="470" y="9953"/>
                  </a:lnTo>
                  <a:lnTo>
                    <a:pt x="704" y="9683"/>
                  </a:lnTo>
                  <a:lnTo>
                    <a:pt x="957" y="9449"/>
                  </a:lnTo>
                  <a:lnTo>
                    <a:pt x="1101" y="9340"/>
                  </a:lnTo>
                  <a:lnTo>
                    <a:pt x="1245" y="9232"/>
                  </a:lnTo>
                  <a:lnTo>
                    <a:pt x="1407" y="9142"/>
                  </a:lnTo>
                  <a:lnTo>
                    <a:pt x="1570" y="9070"/>
                  </a:lnTo>
                  <a:lnTo>
                    <a:pt x="1570" y="9070"/>
                  </a:lnTo>
                  <a:lnTo>
                    <a:pt x="1804" y="8980"/>
                  </a:lnTo>
                  <a:lnTo>
                    <a:pt x="2074" y="8908"/>
                  </a:lnTo>
                  <a:lnTo>
                    <a:pt x="2597" y="8817"/>
                  </a:lnTo>
                  <a:lnTo>
                    <a:pt x="2597" y="8817"/>
                  </a:lnTo>
                  <a:lnTo>
                    <a:pt x="2688" y="8799"/>
                  </a:lnTo>
                  <a:lnTo>
                    <a:pt x="2778" y="8763"/>
                  </a:lnTo>
                  <a:lnTo>
                    <a:pt x="2868" y="8709"/>
                  </a:lnTo>
                  <a:lnTo>
                    <a:pt x="2940" y="8655"/>
                  </a:lnTo>
                  <a:lnTo>
                    <a:pt x="2940" y="8655"/>
                  </a:lnTo>
                  <a:lnTo>
                    <a:pt x="3084" y="8439"/>
                  </a:lnTo>
                  <a:lnTo>
                    <a:pt x="3228" y="8240"/>
                  </a:lnTo>
                  <a:lnTo>
                    <a:pt x="3391" y="8042"/>
                  </a:lnTo>
                  <a:lnTo>
                    <a:pt x="3571" y="7862"/>
                  </a:lnTo>
                  <a:lnTo>
                    <a:pt x="3751" y="7700"/>
                  </a:lnTo>
                  <a:lnTo>
                    <a:pt x="3950" y="7537"/>
                  </a:lnTo>
                  <a:lnTo>
                    <a:pt x="4148" y="7375"/>
                  </a:lnTo>
                  <a:lnTo>
                    <a:pt x="4346" y="7249"/>
                  </a:lnTo>
                  <a:lnTo>
                    <a:pt x="4563" y="7123"/>
                  </a:lnTo>
                  <a:lnTo>
                    <a:pt x="4797" y="7014"/>
                  </a:lnTo>
                  <a:lnTo>
                    <a:pt x="5031" y="6924"/>
                  </a:lnTo>
                  <a:lnTo>
                    <a:pt x="5266" y="6852"/>
                  </a:lnTo>
                  <a:lnTo>
                    <a:pt x="5500" y="6798"/>
                  </a:lnTo>
                  <a:lnTo>
                    <a:pt x="5753" y="6762"/>
                  </a:lnTo>
                  <a:lnTo>
                    <a:pt x="6005" y="6744"/>
                  </a:lnTo>
                  <a:lnTo>
                    <a:pt x="6258" y="6744"/>
                  </a:lnTo>
                  <a:lnTo>
                    <a:pt x="6258" y="6744"/>
                  </a:lnTo>
                  <a:lnTo>
                    <a:pt x="6582" y="6780"/>
                  </a:lnTo>
                  <a:lnTo>
                    <a:pt x="6907" y="6834"/>
                  </a:lnTo>
                  <a:lnTo>
                    <a:pt x="6907" y="6834"/>
                  </a:lnTo>
                  <a:lnTo>
                    <a:pt x="7213" y="6924"/>
                  </a:lnTo>
                  <a:lnTo>
                    <a:pt x="7520" y="6996"/>
                  </a:lnTo>
                  <a:lnTo>
                    <a:pt x="7520" y="6996"/>
                  </a:lnTo>
                  <a:lnTo>
                    <a:pt x="7628" y="7014"/>
                  </a:lnTo>
                  <a:lnTo>
                    <a:pt x="7664" y="6996"/>
                  </a:lnTo>
                  <a:lnTo>
                    <a:pt x="7718" y="6960"/>
                  </a:lnTo>
                  <a:lnTo>
                    <a:pt x="7718" y="6960"/>
                  </a:lnTo>
                  <a:lnTo>
                    <a:pt x="7862" y="6834"/>
                  </a:lnTo>
                  <a:lnTo>
                    <a:pt x="7988" y="6690"/>
                  </a:lnTo>
                  <a:lnTo>
                    <a:pt x="8259" y="6401"/>
                  </a:lnTo>
                  <a:lnTo>
                    <a:pt x="8403" y="6275"/>
                  </a:lnTo>
                  <a:lnTo>
                    <a:pt x="8547" y="6131"/>
                  </a:lnTo>
                  <a:lnTo>
                    <a:pt x="8710" y="6023"/>
                  </a:lnTo>
                  <a:lnTo>
                    <a:pt x="8872" y="5915"/>
                  </a:lnTo>
                  <a:lnTo>
                    <a:pt x="8872" y="5915"/>
                  </a:lnTo>
                  <a:lnTo>
                    <a:pt x="9233" y="5716"/>
                  </a:lnTo>
                  <a:lnTo>
                    <a:pt x="9593" y="5518"/>
                  </a:lnTo>
                  <a:lnTo>
                    <a:pt x="9954" y="5356"/>
                  </a:lnTo>
                  <a:lnTo>
                    <a:pt x="10332" y="5193"/>
                  </a:lnTo>
                  <a:lnTo>
                    <a:pt x="10711" y="5067"/>
                  </a:lnTo>
                  <a:lnTo>
                    <a:pt x="11108" y="4995"/>
                  </a:lnTo>
                  <a:lnTo>
                    <a:pt x="11306" y="4959"/>
                  </a:lnTo>
                  <a:lnTo>
                    <a:pt x="11522" y="4941"/>
                  </a:lnTo>
                  <a:lnTo>
                    <a:pt x="11721" y="4941"/>
                  </a:lnTo>
                  <a:lnTo>
                    <a:pt x="11919" y="4941"/>
                  </a:lnTo>
                  <a:lnTo>
                    <a:pt x="11919" y="4941"/>
                  </a:lnTo>
                  <a:lnTo>
                    <a:pt x="12172" y="4977"/>
                  </a:lnTo>
                  <a:lnTo>
                    <a:pt x="12442" y="5013"/>
                  </a:lnTo>
                  <a:lnTo>
                    <a:pt x="12676" y="5085"/>
                  </a:lnTo>
                  <a:lnTo>
                    <a:pt x="12929" y="5157"/>
                  </a:lnTo>
                  <a:lnTo>
                    <a:pt x="13163" y="5247"/>
                  </a:lnTo>
                  <a:lnTo>
                    <a:pt x="13416" y="5338"/>
                  </a:lnTo>
                  <a:lnTo>
                    <a:pt x="13866" y="5554"/>
                  </a:lnTo>
                  <a:lnTo>
                    <a:pt x="14335" y="5788"/>
                  </a:lnTo>
                  <a:lnTo>
                    <a:pt x="14768" y="6059"/>
                  </a:lnTo>
                  <a:lnTo>
                    <a:pt x="15651" y="6582"/>
                  </a:lnTo>
                  <a:lnTo>
                    <a:pt x="15651" y="6582"/>
                  </a:lnTo>
                  <a:lnTo>
                    <a:pt x="15723" y="6618"/>
                  </a:lnTo>
                  <a:lnTo>
                    <a:pt x="15796" y="6636"/>
                  </a:lnTo>
                  <a:lnTo>
                    <a:pt x="15850" y="6636"/>
                  </a:lnTo>
                  <a:lnTo>
                    <a:pt x="15922" y="6618"/>
                  </a:lnTo>
                  <a:lnTo>
                    <a:pt x="16066" y="6564"/>
                  </a:lnTo>
                  <a:lnTo>
                    <a:pt x="16210" y="6528"/>
                  </a:lnTo>
                  <a:lnTo>
                    <a:pt x="16210" y="6528"/>
                  </a:lnTo>
                  <a:lnTo>
                    <a:pt x="16679" y="6347"/>
                  </a:lnTo>
                  <a:lnTo>
                    <a:pt x="17166" y="6221"/>
                  </a:lnTo>
                  <a:lnTo>
                    <a:pt x="17166" y="6221"/>
                  </a:lnTo>
                  <a:lnTo>
                    <a:pt x="17490" y="6149"/>
                  </a:lnTo>
                  <a:lnTo>
                    <a:pt x="17797" y="6095"/>
                  </a:lnTo>
                  <a:lnTo>
                    <a:pt x="18122" y="6077"/>
                  </a:lnTo>
                  <a:lnTo>
                    <a:pt x="18446" y="6059"/>
                  </a:lnTo>
                  <a:lnTo>
                    <a:pt x="18771" y="6059"/>
                  </a:lnTo>
                  <a:lnTo>
                    <a:pt x="19095" y="6095"/>
                  </a:lnTo>
                  <a:lnTo>
                    <a:pt x="19402" y="6149"/>
                  </a:lnTo>
                  <a:lnTo>
                    <a:pt x="19726" y="6203"/>
                  </a:lnTo>
                  <a:lnTo>
                    <a:pt x="19726" y="6203"/>
                  </a:lnTo>
                  <a:lnTo>
                    <a:pt x="19889" y="6239"/>
                  </a:lnTo>
                  <a:lnTo>
                    <a:pt x="20069" y="6293"/>
                  </a:lnTo>
                  <a:lnTo>
                    <a:pt x="20159" y="6311"/>
                  </a:lnTo>
                  <a:lnTo>
                    <a:pt x="20231" y="6329"/>
                  </a:lnTo>
                  <a:lnTo>
                    <a:pt x="20321" y="6311"/>
                  </a:lnTo>
                  <a:lnTo>
                    <a:pt x="20393" y="6293"/>
                  </a:lnTo>
                  <a:lnTo>
                    <a:pt x="20393" y="6293"/>
                  </a:lnTo>
                  <a:lnTo>
                    <a:pt x="20484" y="6203"/>
                  </a:lnTo>
                  <a:lnTo>
                    <a:pt x="20538" y="6113"/>
                  </a:lnTo>
                  <a:lnTo>
                    <a:pt x="20538" y="6113"/>
                  </a:lnTo>
                  <a:lnTo>
                    <a:pt x="20790" y="5518"/>
                  </a:lnTo>
                  <a:lnTo>
                    <a:pt x="20916" y="5229"/>
                  </a:lnTo>
                  <a:lnTo>
                    <a:pt x="21060" y="4941"/>
                  </a:lnTo>
                  <a:lnTo>
                    <a:pt x="21060" y="4941"/>
                  </a:lnTo>
                  <a:lnTo>
                    <a:pt x="21223" y="4652"/>
                  </a:lnTo>
                  <a:lnTo>
                    <a:pt x="21421" y="4364"/>
                  </a:lnTo>
                  <a:lnTo>
                    <a:pt x="21619" y="4093"/>
                  </a:lnTo>
                  <a:lnTo>
                    <a:pt x="21836" y="3841"/>
                  </a:lnTo>
                  <a:lnTo>
                    <a:pt x="22088" y="3607"/>
                  </a:lnTo>
                  <a:lnTo>
                    <a:pt x="22359" y="3408"/>
                  </a:lnTo>
                  <a:lnTo>
                    <a:pt x="22485" y="3318"/>
                  </a:lnTo>
                  <a:lnTo>
                    <a:pt x="22647" y="3246"/>
                  </a:lnTo>
                  <a:lnTo>
                    <a:pt x="22791" y="3174"/>
                  </a:lnTo>
                  <a:lnTo>
                    <a:pt x="22954" y="3120"/>
                  </a:lnTo>
                  <a:lnTo>
                    <a:pt x="22954" y="3120"/>
                  </a:lnTo>
                  <a:lnTo>
                    <a:pt x="23260" y="3030"/>
                  </a:lnTo>
                  <a:lnTo>
                    <a:pt x="23585" y="2976"/>
                  </a:lnTo>
                  <a:lnTo>
                    <a:pt x="23909" y="2940"/>
                  </a:lnTo>
                  <a:lnTo>
                    <a:pt x="24216" y="2921"/>
                  </a:lnTo>
                  <a:lnTo>
                    <a:pt x="24216" y="2921"/>
                  </a:lnTo>
                  <a:lnTo>
                    <a:pt x="24360" y="2903"/>
                  </a:lnTo>
                  <a:lnTo>
                    <a:pt x="24468" y="2885"/>
                  </a:lnTo>
                  <a:lnTo>
                    <a:pt x="24468" y="2885"/>
                  </a:lnTo>
                  <a:lnTo>
                    <a:pt x="24576" y="2831"/>
                  </a:lnTo>
                  <a:lnTo>
                    <a:pt x="24667" y="2759"/>
                  </a:lnTo>
                  <a:lnTo>
                    <a:pt x="24829" y="2597"/>
                  </a:lnTo>
                  <a:lnTo>
                    <a:pt x="24829" y="2597"/>
                  </a:lnTo>
                  <a:lnTo>
                    <a:pt x="25171" y="2146"/>
                  </a:lnTo>
                  <a:lnTo>
                    <a:pt x="25550" y="1731"/>
                  </a:lnTo>
                  <a:lnTo>
                    <a:pt x="25730" y="1515"/>
                  </a:lnTo>
                  <a:lnTo>
                    <a:pt x="25947" y="1317"/>
                  </a:lnTo>
                  <a:lnTo>
                    <a:pt x="26145" y="1136"/>
                  </a:lnTo>
                  <a:lnTo>
                    <a:pt x="26379" y="956"/>
                  </a:lnTo>
                  <a:lnTo>
                    <a:pt x="26379" y="956"/>
                  </a:lnTo>
                  <a:lnTo>
                    <a:pt x="26758" y="722"/>
                  </a:lnTo>
                  <a:lnTo>
                    <a:pt x="27155" y="505"/>
                  </a:lnTo>
                  <a:lnTo>
                    <a:pt x="27569" y="325"/>
                  </a:lnTo>
                  <a:lnTo>
                    <a:pt x="28002" y="181"/>
                  </a:lnTo>
                  <a:lnTo>
                    <a:pt x="28237" y="109"/>
                  </a:lnTo>
                  <a:lnTo>
                    <a:pt x="28453" y="73"/>
                  </a:lnTo>
                  <a:lnTo>
                    <a:pt x="28669" y="37"/>
                  </a:lnTo>
                  <a:lnTo>
                    <a:pt x="28904" y="19"/>
                  </a:lnTo>
                  <a:lnTo>
                    <a:pt x="29120" y="1"/>
                  </a:lnTo>
                  <a:lnTo>
                    <a:pt x="29354" y="19"/>
                  </a:lnTo>
                  <a:lnTo>
                    <a:pt x="29571" y="37"/>
                  </a:lnTo>
                  <a:lnTo>
                    <a:pt x="29805" y="73"/>
                  </a:lnTo>
                  <a:lnTo>
                    <a:pt x="29805" y="73"/>
                  </a:lnTo>
                  <a:lnTo>
                    <a:pt x="30022" y="145"/>
                  </a:lnTo>
                  <a:lnTo>
                    <a:pt x="30220" y="235"/>
                  </a:lnTo>
                  <a:lnTo>
                    <a:pt x="30436" y="325"/>
                  </a:lnTo>
                  <a:lnTo>
                    <a:pt x="30653" y="451"/>
                  </a:lnTo>
                  <a:lnTo>
                    <a:pt x="30869" y="578"/>
                  </a:lnTo>
                  <a:lnTo>
                    <a:pt x="31067" y="722"/>
                  </a:lnTo>
                  <a:lnTo>
                    <a:pt x="31482" y="1028"/>
                  </a:lnTo>
                  <a:lnTo>
                    <a:pt x="31879" y="1371"/>
                  </a:lnTo>
                  <a:lnTo>
                    <a:pt x="32257" y="1713"/>
                  </a:lnTo>
                  <a:lnTo>
                    <a:pt x="32924" y="2399"/>
                  </a:lnTo>
                  <a:lnTo>
                    <a:pt x="32924" y="2399"/>
                  </a:lnTo>
                  <a:lnTo>
                    <a:pt x="33105" y="2579"/>
                  </a:lnTo>
                  <a:lnTo>
                    <a:pt x="33249" y="2777"/>
                  </a:lnTo>
                  <a:lnTo>
                    <a:pt x="33429" y="2976"/>
                  </a:lnTo>
                  <a:lnTo>
                    <a:pt x="33501" y="3066"/>
                  </a:lnTo>
                  <a:lnTo>
                    <a:pt x="33610" y="3138"/>
                  </a:lnTo>
                  <a:lnTo>
                    <a:pt x="33610" y="3138"/>
                  </a:lnTo>
                  <a:lnTo>
                    <a:pt x="33700" y="3192"/>
                  </a:lnTo>
                  <a:lnTo>
                    <a:pt x="33808" y="3210"/>
                  </a:lnTo>
                  <a:lnTo>
                    <a:pt x="34024" y="3210"/>
                  </a:lnTo>
                  <a:lnTo>
                    <a:pt x="34024" y="3210"/>
                  </a:lnTo>
                  <a:lnTo>
                    <a:pt x="34421" y="3228"/>
                  </a:lnTo>
                  <a:lnTo>
                    <a:pt x="34800" y="3246"/>
                  </a:lnTo>
                  <a:lnTo>
                    <a:pt x="35178" y="3282"/>
                  </a:lnTo>
                  <a:lnTo>
                    <a:pt x="35575" y="3318"/>
                  </a:lnTo>
                  <a:lnTo>
                    <a:pt x="35936" y="3390"/>
                  </a:lnTo>
                  <a:lnTo>
                    <a:pt x="36314" y="3498"/>
                  </a:lnTo>
                  <a:lnTo>
                    <a:pt x="36675" y="3625"/>
                  </a:lnTo>
                  <a:lnTo>
                    <a:pt x="37017" y="3805"/>
                  </a:lnTo>
                  <a:lnTo>
                    <a:pt x="37017" y="3805"/>
                  </a:lnTo>
                  <a:lnTo>
                    <a:pt x="37234" y="3931"/>
                  </a:lnTo>
                  <a:lnTo>
                    <a:pt x="37432" y="4057"/>
                  </a:lnTo>
                  <a:lnTo>
                    <a:pt x="37811" y="4346"/>
                  </a:lnTo>
                  <a:lnTo>
                    <a:pt x="38153" y="4652"/>
                  </a:lnTo>
                  <a:lnTo>
                    <a:pt x="38496" y="4995"/>
                  </a:lnTo>
                  <a:lnTo>
                    <a:pt x="38802" y="5356"/>
                  </a:lnTo>
                  <a:lnTo>
                    <a:pt x="39073" y="5752"/>
                  </a:lnTo>
                  <a:lnTo>
                    <a:pt x="39325" y="6149"/>
                  </a:lnTo>
                  <a:lnTo>
                    <a:pt x="39560" y="6564"/>
                  </a:lnTo>
                  <a:lnTo>
                    <a:pt x="39560" y="6564"/>
                  </a:lnTo>
                  <a:lnTo>
                    <a:pt x="39632" y="6636"/>
                  </a:lnTo>
                  <a:lnTo>
                    <a:pt x="39686" y="6672"/>
                  </a:lnTo>
                  <a:lnTo>
                    <a:pt x="39776" y="6708"/>
                  </a:lnTo>
                  <a:lnTo>
                    <a:pt x="39848" y="6726"/>
                  </a:lnTo>
                  <a:lnTo>
                    <a:pt x="40028" y="6744"/>
                  </a:lnTo>
                  <a:lnTo>
                    <a:pt x="40209" y="6762"/>
                  </a:lnTo>
                  <a:lnTo>
                    <a:pt x="40209" y="6762"/>
                  </a:lnTo>
                  <a:lnTo>
                    <a:pt x="40696" y="6798"/>
                  </a:lnTo>
                  <a:lnTo>
                    <a:pt x="40696" y="6798"/>
                  </a:lnTo>
                  <a:lnTo>
                    <a:pt x="41020" y="6852"/>
                  </a:lnTo>
                  <a:lnTo>
                    <a:pt x="41345" y="6924"/>
                  </a:lnTo>
                  <a:lnTo>
                    <a:pt x="41651" y="7014"/>
                  </a:lnTo>
                  <a:lnTo>
                    <a:pt x="41958" y="7123"/>
                  </a:lnTo>
                  <a:lnTo>
                    <a:pt x="41958" y="7123"/>
                  </a:lnTo>
                  <a:lnTo>
                    <a:pt x="42264" y="7267"/>
                  </a:lnTo>
                  <a:lnTo>
                    <a:pt x="42553" y="7429"/>
                  </a:lnTo>
                  <a:lnTo>
                    <a:pt x="42823" y="7609"/>
                  </a:lnTo>
                  <a:lnTo>
                    <a:pt x="43094" y="7808"/>
                  </a:lnTo>
                  <a:lnTo>
                    <a:pt x="43094" y="7808"/>
                  </a:lnTo>
                  <a:lnTo>
                    <a:pt x="43256" y="7862"/>
                  </a:lnTo>
                  <a:lnTo>
                    <a:pt x="43400" y="7898"/>
                  </a:lnTo>
                  <a:lnTo>
                    <a:pt x="43725" y="7952"/>
                  </a:lnTo>
                  <a:lnTo>
                    <a:pt x="43725" y="7952"/>
                  </a:lnTo>
                  <a:lnTo>
                    <a:pt x="44428" y="7970"/>
                  </a:lnTo>
                  <a:lnTo>
                    <a:pt x="45113" y="8024"/>
                  </a:lnTo>
                  <a:lnTo>
                    <a:pt x="45798" y="8096"/>
                  </a:lnTo>
                  <a:lnTo>
                    <a:pt x="46501" y="8204"/>
                  </a:lnTo>
                  <a:lnTo>
                    <a:pt x="47187" y="8331"/>
                  </a:lnTo>
                  <a:lnTo>
                    <a:pt x="47854" y="8493"/>
                  </a:lnTo>
                  <a:lnTo>
                    <a:pt x="48521" y="8673"/>
                  </a:lnTo>
                  <a:lnTo>
                    <a:pt x="49188" y="8890"/>
                  </a:lnTo>
                  <a:lnTo>
                    <a:pt x="49188" y="8890"/>
                  </a:lnTo>
                  <a:lnTo>
                    <a:pt x="49278" y="8926"/>
                  </a:lnTo>
                  <a:lnTo>
                    <a:pt x="49350" y="8980"/>
                  </a:lnTo>
                  <a:lnTo>
                    <a:pt x="49422" y="9034"/>
                  </a:lnTo>
                  <a:lnTo>
                    <a:pt x="49476" y="9106"/>
                  </a:lnTo>
                  <a:lnTo>
                    <a:pt x="49512" y="9196"/>
                  </a:lnTo>
                  <a:lnTo>
                    <a:pt x="49512" y="9268"/>
                  </a:lnTo>
                  <a:lnTo>
                    <a:pt x="49512" y="9358"/>
                  </a:lnTo>
                  <a:lnTo>
                    <a:pt x="49458" y="9449"/>
                  </a:lnTo>
                  <a:lnTo>
                    <a:pt x="49458" y="9449"/>
                  </a:lnTo>
                  <a:lnTo>
                    <a:pt x="49386" y="9503"/>
                  </a:lnTo>
                  <a:lnTo>
                    <a:pt x="49314" y="9557"/>
                  </a:lnTo>
                  <a:lnTo>
                    <a:pt x="49152" y="9647"/>
                  </a:lnTo>
                  <a:lnTo>
                    <a:pt x="48990" y="9701"/>
                  </a:lnTo>
                  <a:lnTo>
                    <a:pt x="48809" y="9755"/>
                  </a:lnTo>
                  <a:lnTo>
                    <a:pt x="48809" y="9755"/>
                  </a:lnTo>
                  <a:lnTo>
                    <a:pt x="48395" y="9845"/>
                  </a:lnTo>
                  <a:lnTo>
                    <a:pt x="47980" y="9917"/>
                  </a:lnTo>
                  <a:lnTo>
                    <a:pt x="47565" y="9953"/>
                  </a:lnTo>
                  <a:lnTo>
                    <a:pt x="47132" y="9989"/>
                  </a:lnTo>
                  <a:lnTo>
                    <a:pt x="46285" y="10026"/>
                  </a:lnTo>
                  <a:lnTo>
                    <a:pt x="45438" y="10044"/>
                  </a:lnTo>
                  <a:lnTo>
                    <a:pt x="45438" y="10044"/>
                  </a:lnTo>
                  <a:lnTo>
                    <a:pt x="43562" y="10080"/>
                  </a:lnTo>
                  <a:lnTo>
                    <a:pt x="41669" y="10116"/>
                  </a:lnTo>
                  <a:lnTo>
                    <a:pt x="37883" y="10134"/>
                  </a:lnTo>
                  <a:lnTo>
                    <a:pt x="37883" y="10134"/>
                  </a:lnTo>
                  <a:lnTo>
                    <a:pt x="35485" y="10134"/>
                  </a:lnTo>
                  <a:lnTo>
                    <a:pt x="33087" y="10152"/>
                  </a:lnTo>
                  <a:lnTo>
                    <a:pt x="30689" y="10206"/>
                  </a:lnTo>
                  <a:lnTo>
                    <a:pt x="28291" y="10278"/>
                  </a:lnTo>
                  <a:lnTo>
                    <a:pt x="28291" y="10278"/>
                  </a:lnTo>
                  <a:lnTo>
                    <a:pt x="28255" y="10332"/>
                  </a:lnTo>
                  <a:lnTo>
                    <a:pt x="28255" y="10332"/>
                  </a:lnTo>
                  <a:lnTo>
                    <a:pt x="27551" y="10350"/>
                  </a:lnTo>
                  <a:lnTo>
                    <a:pt x="26848" y="10386"/>
                  </a:lnTo>
                  <a:lnTo>
                    <a:pt x="26848" y="10386"/>
                  </a:lnTo>
                  <a:lnTo>
                    <a:pt x="26560" y="10404"/>
                  </a:lnTo>
                  <a:lnTo>
                    <a:pt x="26560" y="10404"/>
                  </a:lnTo>
                  <a:lnTo>
                    <a:pt x="26199" y="10404"/>
                  </a:lnTo>
                  <a:lnTo>
                    <a:pt x="26199" y="10404"/>
                  </a:lnTo>
                  <a:lnTo>
                    <a:pt x="25965" y="10422"/>
                  </a:lnTo>
                  <a:lnTo>
                    <a:pt x="25965" y="10422"/>
                  </a:lnTo>
                  <a:lnTo>
                    <a:pt x="22250" y="10386"/>
                  </a:lnTo>
                  <a:lnTo>
                    <a:pt x="22250" y="10386"/>
                  </a:lnTo>
                  <a:lnTo>
                    <a:pt x="19816" y="10368"/>
                  </a:lnTo>
                  <a:lnTo>
                    <a:pt x="17382" y="10368"/>
                  </a:lnTo>
                  <a:lnTo>
                    <a:pt x="17382" y="10368"/>
                  </a:lnTo>
                  <a:lnTo>
                    <a:pt x="13776" y="10422"/>
                  </a:lnTo>
                  <a:lnTo>
                    <a:pt x="11955" y="10440"/>
                  </a:lnTo>
                  <a:lnTo>
                    <a:pt x="10152" y="10440"/>
                  </a:lnTo>
                  <a:lnTo>
                    <a:pt x="10152" y="10440"/>
                  </a:lnTo>
                  <a:lnTo>
                    <a:pt x="8962" y="10458"/>
                  </a:lnTo>
                  <a:lnTo>
                    <a:pt x="7790" y="10476"/>
                  </a:lnTo>
                  <a:lnTo>
                    <a:pt x="5410" y="10566"/>
                  </a:lnTo>
                  <a:lnTo>
                    <a:pt x="3048" y="10675"/>
                  </a:lnTo>
                  <a:lnTo>
                    <a:pt x="1858" y="10729"/>
                  </a:lnTo>
                  <a:lnTo>
                    <a:pt x="686" y="10765"/>
                  </a:lnTo>
                  <a:lnTo>
                    <a:pt x="686" y="10765"/>
                  </a:lnTo>
                  <a:lnTo>
                    <a:pt x="596" y="10765"/>
                  </a:lnTo>
                  <a:lnTo>
                    <a:pt x="596" y="107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4713125" y="-1170425"/>
              <a:ext cx="815000" cy="164100"/>
            </a:xfrm>
            <a:custGeom>
              <a:avLst/>
              <a:gdLst/>
              <a:ahLst/>
              <a:cxnLst/>
              <a:rect l="l" t="t" r="r" b="b"/>
              <a:pathLst>
                <a:path w="32600" h="6564" extrusionOk="0">
                  <a:moveTo>
                    <a:pt x="31734" y="5481"/>
                  </a:moveTo>
                  <a:lnTo>
                    <a:pt x="31734" y="5481"/>
                  </a:lnTo>
                  <a:lnTo>
                    <a:pt x="32023" y="5590"/>
                  </a:lnTo>
                  <a:lnTo>
                    <a:pt x="32185" y="5680"/>
                  </a:lnTo>
                  <a:lnTo>
                    <a:pt x="32329" y="5770"/>
                  </a:lnTo>
                  <a:lnTo>
                    <a:pt x="32474" y="5878"/>
                  </a:lnTo>
                  <a:lnTo>
                    <a:pt x="32564" y="5968"/>
                  </a:lnTo>
                  <a:lnTo>
                    <a:pt x="32600" y="6022"/>
                  </a:lnTo>
                  <a:lnTo>
                    <a:pt x="32600" y="6058"/>
                  </a:lnTo>
                  <a:lnTo>
                    <a:pt x="32600" y="6113"/>
                  </a:lnTo>
                  <a:lnTo>
                    <a:pt x="32582" y="6149"/>
                  </a:lnTo>
                  <a:lnTo>
                    <a:pt x="32582" y="6149"/>
                  </a:lnTo>
                  <a:lnTo>
                    <a:pt x="32455" y="6149"/>
                  </a:lnTo>
                  <a:lnTo>
                    <a:pt x="32455" y="6149"/>
                  </a:lnTo>
                  <a:lnTo>
                    <a:pt x="32437" y="6149"/>
                  </a:lnTo>
                  <a:lnTo>
                    <a:pt x="32437" y="6149"/>
                  </a:lnTo>
                  <a:lnTo>
                    <a:pt x="32437" y="6131"/>
                  </a:lnTo>
                  <a:lnTo>
                    <a:pt x="32437" y="6131"/>
                  </a:lnTo>
                  <a:lnTo>
                    <a:pt x="32419" y="6131"/>
                  </a:lnTo>
                  <a:lnTo>
                    <a:pt x="32419" y="6131"/>
                  </a:lnTo>
                  <a:lnTo>
                    <a:pt x="31951" y="6131"/>
                  </a:lnTo>
                  <a:lnTo>
                    <a:pt x="31951" y="6131"/>
                  </a:lnTo>
                  <a:lnTo>
                    <a:pt x="29625" y="6185"/>
                  </a:lnTo>
                  <a:lnTo>
                    <a:pt x="27299" y="6203"/>
                  </a:lnTo>
                  <a:lnTo>
                    <a:pt x="24991" y="6221"/>
                  </a:lnTo>
                  <a:lnTo>
                    <a:pt x="22665" y="6221"/>
                  </a:lnTo>
                  <a:lnTo>
                    <a:pt x="22665" y="6221"/>
                  </a:lnTo>
                  <a:lnTo>
                    <a:pt x="21908" y="6221"/>
                  </a:lnTo>
                  <a:lnTo>
                    <a:pt x="21908" y="6221"/>
                  </a:lnTo>
                  <a:lnTo>
                    <a:pt x="21150" y="6257"/>
                  </a:lnTo>
                  <a:lnTo>
                    <a:pt x="20375" y="6293"/>
                  </a:lnTo>
                  <a:lnTo>
                    <a:pt x="20375" y="6293"/>
                  </a:lnTo>
                  <a:lnTo>
                    <a:pt x="18284" y="6329"/>
                  </a:lnTo>
                  <a:lnTo>
                    <a:pt x="17220" y="6365"/>
                  </a:lnTo>
                  <a:lnTo>
                    <a:pt x="16174" y="6401"/>
                  </a:lnTo>
                  <a:lnTo>
                    <a:pt x="16174" y="6401"/>
                  </a:lnTo>
                  <a:lnTo>
                    <a:pt x="15381" y="6437"/>
                  </a:lnTo>
                  <a:lnTo>
                    <a:pt x="14569" y="6473"/>
                  </a:lnTo>
                  <a:lnTo>
                    <a:pt x="12965" y="6491"/>
                  </a:lnTo>
                  <a:lnTo>
                    <a:pt x="11342" y="6491"/>
                  </a:lnTo>
                  <a:lnTo>
                    <a:pt x="9737" y="6473"/>
                  </a:lnTo>
                  <a:lnTo>
                    <a:pt x="9737" y="6473"/>
                  </a:lnTo>
                  <a:lnTo>
                    <a:pt x="6816" y="6545"/>
                  </a:lnTo>
                  <a:lnTo>
                    <a:pt x="5356" y="6563"/>
                  </a:lnTo>
                  <a:lnTo>
                    <a:pt x="3895" y="6545"/>
                  </a:lnTo>
                  <a:lnTo>
                    <a:pt x="3895" y="6545"/>
                  </a:lnTo>
                  <a:lnTo>
                    <a:pt x="2020" y="6491"/>
                  </a:lnTo>
                  <a:lnTo>
                    <a:pt x="2020" y="6491"/>
                  </a:lnTo>
                  <a:lnTo>
                    <a:pt x="1840" y="6491"/>
                  </a:lnTo>
                  <a:lnTo>
                    <a:pt x="1840" y="6491"/>
                  </a:lnTo>
                  <a:lnTo>
                    <a:pt x="1047" y="6455"/>
                  </a:lnTo>
                  <a:lnTo>
                    <a:pt x="1047" y="6455"/>
                  </a:lnTo>
                  <a:lnTo>
                    <a:pt x="253" y="6455"/>
                  </a:lnTo>
                  <a:lnTo>
                    <a:pt x="253" y="6455"/>
                  </a:lnTo>
                  <a:lnTo>
                    <a:pt x="181" y="6455"/>
                  </a:lnTo>
                  <a:lnTo>
                    <a:pt x="181" y="6455"/>
                  </a:lnTo>
                  <a:lnTo>
                    <a:pt x="181" y="6455"/>
                  </a:lnTo>
                  <a:lnTo>
                    <a:pt x="145" y="6455"/>
                  </a:lnTo>
                  <a:lnTo>
                    <a:pt x="145" y="6455"/>
                  </a:lnTo>
                  <a:lnTo>
                    <a:pt x="91" y="6473"/>
                  </a:lnTo>
                  <a:lnTo>
                    <a:pt x="91" y="6473"/>
                  </a:lnTo>
                  <a:lnTo>
                    <a:pt x="37" y="6455"/>
                  </a:lnTo>
                  <a:lnTo>
                    <a:pt x="1" y="6401"/>
                  </a:lnTo>
                  <a:lnTo>
                    <a:pt x="1" y="6347"/>
                  </a:lnTo>
                  <a:lnTo>
                    <a:pt x="19" y="6293"/>
                  </a:lnTo>
                  <a:lnTo>
                    <a:pt x="19" y="6293"/>
                  </a:lnTo>
                  <a:lnTo>
                    <a:pt x="73" y="6221"/>
                  </a:lnTo>
                  <a:lnTo>
                    <a:pt x="145" y="6149"/>
                  </a:lnTo>
                  <a:lnTo>
                    <a:pt x="217" y="6095"/>
                  </a:lnTo>
                  <a:lnTo>
                    <a:pt x="307" y="6040"/>
                  </a:lnTo>
                  <a:lnTo>
                    <a:pt x="488" y="5950"/>
                  </a:lnTo>
                  <a:lnTo>
                    <a:pt x="668" y="5878"/>
                  </a:lnTo>
                  <a:lnTo>
                    <a:pt x="668" y="5878"/>
                  </a:lnTo>
                  <a:lnTo>
                    <a:pt x="974" y="5788"/>
                  </a:lnTo>
                  <a:lnTo>
                    <a:pt x="1281" y="5716"/>
                  </a:lnTo>
                  <a:lnTo>
                    <a:pt x="1587" y="5680"/>
                  </a:lnTo>
                  <a:lnTo>
                    <a:pt x="1894" y="5644"/>
                  </a:lnTo>
                  <a:lnTo>
                    <a:pt x="1894" y="5644"/>
                  </a:lnTo>
                  <a:lnTo>
                    <a:pt x="2074" y="5662"/>
                  </a:lnTo>
                  <a:lnTo>
                    <a:pt x="2074" y="5662"/>
                  </a:lnTo>
                  <a:lnTo>
                    <a:pt x="2219" y="5662"/>
                  </a:lnTo>
                  <a:lnTo>
                    <a:pt x="2363" y="5644"/>
                  </a:lnTo>
                  <a:lnTo>
                    <a:pt x="2363" y="5644"/>
                  </a:lnTo>
                  <a:lnTo>
                    <a:pt x="2651" y="5427"/>
                  </a:lnTo>
                  <a:lnTo>
                    <a:pt x="2958" y="5247"/>
                  </a:lnTo>
                  <a:lnTo>
                    <a:pt x="3264" y="5103"/>
                  </a:lnTo>
                  <a:lnTo>
                    <a:pt x="3607" y="4977"/>
                  </a:lnTo>
                  <a:lnTo>
                    <a:pt x="3949" y="4905"/>
                  </a:lnTo>
                  <a:lnTo>
                    <a:pt x="4292" y="4868"/>
                  </a:lnTo>
                  <a:lnTo>
                    <a:pt x="4472" y="4868"/>
                  </a:lnTo>
                  <a:lnTo>
                    <a:pt x="4653" y="4868"/>
                  </a:lnTo>
                  <a:lnTo>
                    <a:pt x="4815" y="4886"/>
                  </a:lnTo>
                  <a:lnTo>
                    <a:pt x="4995" y="4923"/>
                  </a:lnTo>
                  <a:lnTo>
                    <a:pt x="4995" y="4923"/>
                  </a:lnTo>
                  <a:lnTo>
                    <a:pt x="5194" y="4977"/>
                  </a:lnTo>
                  <a:lnTo>
                    <a:pt x="5338" y="5013"/>
                  </a:lnTo>
                  <a:lnTo>
                    <a:pt x="5428" y="4995"/>
                  </a:lnTo>
                  <a:lnTo>
                    <a:pt x="5500" y="4977"/>
                  </a:lnTo>
                  <a:lnTo>
                    <a:pt x="5554" y="4905"/>
                  </a:lnTo>
                  <a:lnTo>
                    <a:pt x="5626" y="4814"/>
                  </a:lnTo>
                  <a:lnTo>
                    <a:pt x="5698" y="4706"/>
                  </a:lnTo>
                  <a:lnTo>
                    <a:pt x="5807" y="4544"/>
                  </a:lnTo>
                  <a:lnTo>
                    <a:pt x="5807" y="4544"/>
                  </a:lnTo>
                  <a:lnTo>
                    <a:pt x="5933" y="4364"/>
                  </a:lnTo>
                  <a:lnTo>
                    <a:pt x="6077" y="4201"/>
                  </a:lnTo>
                  <a:lnTo>
                    <a:pt x="6239" y="4039"/>
                  </a:lnTo>
                  <a:lnTo>
                    <a:pt x="6420" y="3895"/>
                  </a:lnTo>
                  <a:lnTo>
                    <a:pt x="6618" y="3769"/>
                  </a:lnTo>
                  <a:lnTo>
                    <a:pt x="6816" y="3642"/>
                  </a:lnTo>
                  <a:lnTo>
                    <a:pt x="7033" y="3534"/>
                  </a:lnTo>
                  <a:lnTo>
                    <a:pt x="7249" y="3444"/>
                  </a:lnTo>
                  <a:lnTo>
                    <a:pt x="7465" y="3354"/>
                  </a:lnTo>
                  <a:lnTo>
                    <a:pt x="7700" y="3282"/>
                  </a:lnTo>
                  <a:lnTo>
                    <a:pt x="7934" y="3210"/>
                  </a:lnTo>
                  <a:lnTo>
                    <a:pt x="8151" y="3174"/>
                  </a:lnTo>
                  <a:lnTo>
                    <a:pt x="8385" y="3120"/>
                  </a:lnTo>
                  <a:lnTo>
                    <a:pt x="8619" y="3101"/>
                  </a:lnTo>
                  <a:lnTo>
                    <a:pt x="8836" y="3083"/>
                  </a:lnTo>
                  <a:lnTo>
                    <a:pt x="9052" y="3083"/>
                  </a:lnTo>
                  <a:lnTo>
                    <a:pt x="9052" y="3083"/>
                  </a:lnTo>
                  <a:lnTo>
                    <a:pt x="9341" y="3101"/>
                  </a:lnTo>
                  <a:lnTo>
                    <a:pt x="9629" y="3174"/>
                  </a:lnTo>
                  <a:lnTo>
                    <a:pt x="9899" y="3264"/>
                  </a:lnTo>
                  <a:lnTo>
                    <a:pt x="10170" y="3372"/>
                  </a:lnTo>
                  <a:lnTo>
                    <a:pt x="10422" y="3498"/>
                  </a:lnTo>
                  <a:lnTo>
                    <a:pt x="10675" y="3642"/>
                  </a:lnTo>
                  <a:lnTo>
                    <a:pt x="11162" y="3949"/>
                  </a:lnTo>
                  <a:lnTo>
                    <a:pt x="11162" y="3949"/>
                  </a:lnTo>
                  <a:lnTo>
                    <a:pt x="11162" y="3949"/>
                  </a:lnTo>
                  <a:lnTo>
                    <a:pt x="11180" y="3949"/>
                  </a:lnTo>
                  <a:lnTo>
                    <a:pt x="11198" y="3931"/>
                  </a:lnTo>
                  <a:lnTo>
                    <a:pt x="11198" y="3931"/>
                  </a:lnTo>
                  <a:lnTo>
                    <a:pt x="11324" y="3805"/>
                  </a:lnTo>
                  <a:lnTo>
                    <a:pt x="11432" y="3678"/>
                  </a:lnTo>
                  <a:lnTo>
                    <a:pt x="11558" y="3570"/>
                  </a:lnTo>
                  <a:lnTo>
                    <a:pt x="11702" y="3480"/>
                  </a:lnTo>
                  <a:lnTo>
                    <a:pt x="11847" y="3390"/>
                  </a:lnTo>
                  <a:lnTo>
                    <a:pt x="11991" y="3300"/>
                  </a:lnTo>
                  <a:lnTo>
                    <a:pt x="12297" y="3174"/>
                  </a:lnTo>
                  <a:lnTo>
                    <a:pt x="12640" y="3083"/>
                  </a:lnTo>
                  <a:lnTo>
                    <a:pt x="12965" y="3029"/>
                  </a:lnTo>
                  <a:lnTo>
                    <a:pt x="13307" y="3011"/>
                  </a:lnTo>
                  <a:lnTo>
                    <a:pt x="13650" y="3029"/>
                  </a:lnTo>
                  <a:lnTo>
                    <a:pt x="13650" y="3029"/>
                  </a:lnTo>
                  <a:lnTo>
                    <a:pt x="13776" y="3029"/>
                  </a:lnTo>
                  <a:lnTo>
                    <a:pt x="13884" y="2993"/>
                  </a:lnTo>
                  <a:lnTo>
                    <a:pt x="13992" y="2939"/>
                  </a:lnTo>
                  <a:lnTo>
                    <a:pt x="14083" y="2867"/>
                  </a:lnTo>
                  <a:lnTo>
                    <a:pt x="14263" y="2687"/>
                  </a:lnTo>
                  <a:lnTo>
                    <a:pt x="14407" y="2488"/>
                  </a:lnTo>
                  <a:lnTo>
                    <a:pt x="14407" y="2488"/>
                  </a:lnTo>
                  <a:lnTo>
                    <a:pt x="14912" y="1929"/>
                  </a:lnTo>
                  <a:lnTo>
                    <a:pt x="15164" y="1659"/>
                  </a:lnTo>
                  <a:lnTo>
                    <a:pt x="15435" y="1389"/>
                  </a:lnTo>
                  <a:lnTo>
                    <a:pt x="15705" y="1136"/>
                  </a:lnTo>
                  <a:lnTo>
                    <a:pt x="16012" y="902"/>
                  </a:lnTo>
                  <a:lnTo>
                    <a:pt x="16318" y="685"/>
                  </a:lnTo>
                  <a:lnTo>
                    <a:pt x="16643" y="505"/>
                  </a:lnTo>
                  <a:lnTo>
                    <a:pt x="16643" y="505"/>
                  </a:lnTo>
                  <a:lnTo>
                    <a:pt x="16913" y="361"/>
                  </a:lnTo>
                  <a:lnTo>
                    <a:pt x="17202" y="253"/>
                  </a:lnTo>
                  <a:lnTo>
                    <a:pt x="17508" y="144"/>
                  </a:lnTo>
                  <a:lnTo>
                    <a:pt x="17815" y="90"/>
                  </a:lnTo>
                  <a:lnTo>
                    <a:pt x="18121" y="36"/>
                  </a:lnTo>
                  <a:lnTo>
                    <a:pt x="18428" y="0"/>
                  </a:lnTo>
                  <a:lnTo>
                    <a:pt x="18752" y="0"/>
                  </a:lnTo>
                  <a:lnTo>
                    <a:pt x="19059" y="18"/>
                  </a:lnTo>
                  <a:lnTo>
                    <a:pt x="19059" y="18"/>
                  </a:lnTo>
                  <a:lnTo>
                    <a:pt x="19546" y="72"/>
                  </a:lnTo>
                  <a:lnTo>
                    <a:pt x="19780" y="108"/>
                  </a:lnTo>
                  <a:lnTo>
                    <a:pt x="20015" y="163"/>
                  </a:lnTo>
                  <a:lnTo>
                    <a:pt x="20249" y="235"/>
                  </a:lnTo>
                  <a:lnTo>
                    <a:pt x="20465" y="325"/>
                  </a:lnTo>
                  <a:lnTo>
                    <a:pt x="20682" y="433"/>
                  </a:lnTo>
                  <a:lnTo>
                    <a:pt x="20898" y="559"/>
                  </a:lnTo>
                  <a:lnTo>
                    <a:pt x="20898" y="559"/>
                  </a:lnTo>
                  <a:lnTo>
                    <a:pt x="21150" y="739"/>
                  </a:lnTo>
                  <a:lnTo>
                    <a:pt x="21403" y="956"/>
                  </a:lnTo>
                  <a:lnTo>
                    <a:pt x="21619" y="1172"/>
                  </a:lnTo>
                  <a:lnTo>
                    <a:pt x="21836" y="1425"/>
                  </a:lnTo>
                  <a:lnTo>
                    <a:pt x="22052" y="1659"/>
                  </a:lnTo>
                  <a:lnTo>
                    <a:pt x="22250" y="1929"/>
                  </a:lnTo>
                  <a:lnTo>
                    <a:pt x="22611" y="2452"/>
                  </a:lnTo>
                  <a:lnTo>
                    <a:pt x="22611" y="2452"/>
                  </a:lnTo>
                  <a:lnTo>
                    <a:pt x="22791" y="2777"/>
                  </a:lnTo>
                  <a:lnTo>
                    <a:pt x="22971" y="3083"/>
                  </a:lnTo>
                  <a:lnTo>
                    <a:pt x="22971" y="3083"/>
                  </a:lnTo>
                  <a:lnTo>
                    <a:pt x="23026" y="3120"/>
                  </a:lnTo>
                  <a:lnTo>
                    <a:pt x="23044" y="3138"/>
                  </a:lnTo>
                  <a:lnTo>
                    <a:pt x="23080" y="3138"/>
                  </a:lnTo>
                  <a:lnTo>
                    <a:pt x="23080" y="3138"/>
                  </a:lnTo>
                  <a:lnTo>
                    <a:pt x="23314" y="3065"/>
                  </a:lnTo>
                  <a:lnTo>
                    <a:pt x="23530" y="3011"/>
                  </a:lnTo>
                  <a:lnTo>
                    <a:pt x="23747" y="2975"/>
                  </a:lnTo>
                  <a:lnTo>
                    <a:pt x="23981" y="2957"/>
                  </a:lnTo>
                  <a:lnTo>
                    <a:pt x="24198" y="2939"/>
                  </a:lnTo>
                  <a:lnTo>
                    <a:pt x="24396" y="2939"/>
                  </a:lnTo>
                  <a:lnTo>
                    <a:pt x="24612" y="2957"/>
                  </a:lnTo>
                  <a:lnTo>
                    <a:pt x="24829" y="2975"/>
                  </a:lnTo>
                  <a:lnTo>
                    <a:pt x="25027" y="3029"/>
                  </a:lnTo>
                  <a:lnTo>
                    <a:pt x="25225" y="3083"/>
                  </a:lnTo>
                  <a:lnTo>
                    <a:pt x="25424" y="3156"/>
                  </a:lnTo>
                  <a:lnTo>
                    <a:pt x="25622" y="3246"/>
                  </a:lnTo>
                  <a:lnTo>
                    <a:pt x="25820" y="3354"/>
                  </a:lnTo>
                  <a:lnTo>
                    <a:pt x="26001" y="3480"/>
                  </a:lnTo>
                  <a:lnTo>
                    <a:pt x="26199" y="3624"/>
                  </a:lnTo>
                  <a:lnTo>
                    <a:pt x="26379" y="3769"/>
                  </a:lnTo>
                  <a:lnTo>
                    <a:pt x="26379" y="3769"/>
                  </a:lnTo>
                  <a:lnTo>
                    <a:pt x="26523" y="3913"/>
                  </a:lnTo>
                  <a:lnTo>
                    <a:pt x="26650" y="4075"/>
                  </a:lnTo>
                  <a:lnTo>
                    <a:pt x="26776" y="4219"/>
                  </a:lnTo>
                  <a:lnTo>
                    <a:pt x="26902" y="4382"/>
                  </a:lnTo>
                  <a:lnTo>
                    <a:pt x="26902" y="4382"/>
                  </a:lnTo>
                  <a:lnTo>
                    <a:pt x="26956" y="4454"/>
                  </a:lnTo>
                  <a:lnTo>
                    <a:pt x="27028" y="4508"/>
                  </a:lnTo>
                  <a:lnTo>
                    <a:pt x="27028" y="4508"/>
                  </a:lnTo>
                  <a:lnTo>
                    <a:pt x="27155" y="4526"/>
                  </a:lnTo>
                  <a:lnTo>
                    <a:pt x="27299" y="4526"/>
                  </a:lnTo>
                  <a:lnTo>
                    <a:pt x="27569" y="4508"/>
                  </a:lnTo>
                  <a:lnTo>
                    <a:pt x="27569" y="4508"/>
                  </a:lnTo>
                  <a:lnTo>
                    <a:pt x="27804" y="4490"/>
                  </a:lnTo>
                  <a:lnTo>
                    <a:pt x="28038" y="4490"/>
                  </a:lnTo>
                  <a:lnTo>
                    <a:pt x="28038" y="4490"/>
                  </a:lnTo>
                  <a:lnTo>
                    <a:pt x="28290" y="4508"/>
                  </a:lnTo>
                  <a:lnTo>
                    <a:pt x="28543" y="4562"/>
                  </a:lnTo>
                  <a:lnTo>
                    <a:pt x="28777" y="4616"/>
                  </a:lnTo>
                  <a:lnTo>
                    <a:pt x="29030" y="4688"/>
                  </a:lnTo>
                  <a:lnTo>
                    <a:pt x="29264" y="4796"/>
                  </a:lnTo>
                  <a:lnTo>
                    <a:pt x="29480" y="4905"/>
                  </a:lnTo>
                  <a:lnTo>
                    <a:pt x="29697" y="5031"/>
                  </a:lnTo>
                  <a:lnTo>
                    <a:pt x="29913" y="5175"/>
                  </a:lnTo>
                  <a:lnTo>
                    <a:pt x="29913" y="5175"/>
                  </a:lnTo>
                  <a:lnTo>
                    <a:pt x="30021" y="5229"/>
                  </a:lnTo>
                  <a:lnTo>
                    <a:pt x="30148" y="5265"/>
                  </a:lnTo>
                  <a:lnTo>
                    <a:pt x="30418" y="5283"/>
                  </a:lnTo>
                  <a:lnTo>
                    <a:pt x="30418" y="5283"/>
                  </a:lnTo>
                  <a:lnTo>
                    <a:pt x="30761" y="5301"/>
                  </a:lnTo>
                  <a:lnTo>
                    <a:pt x="31085" y="5337"/>
                  </a:lnTo>
                  <a:lnTo>
                    <a:pt x="31410" y="5391"/>
                  </a:lnTo>
                  <a:lnTo>
                    <a:pt x="31572" y="5427"/>
                  </a:lnTo>
                  <a:lnTo>
                    <a:pt x="31734" y="5481"/>
                  </a:lnTo>
                  <a:lnTo>
                    <a:pt x="31734" y="548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39" name="Google Shape;639;p17"/>
          <p:cNvSpPr/>
          <p:nvPr/>
        </p:nvSpPr>
        <p:spPr>
          <a:xfrm flipH="1">
            <a:off x="8575482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0" name="Google Shape;640;p17"/>
          <p:cNvSpPr/>
          <p:nvPr/>
        </p:nvSpPr>
        <p:spPr>
          <a:xfrm flipH="1">
            <a:off x="8803911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1" name="Google Shape;641;p17"/>
          <p:cNvSpPr/>
          <p:nvPr/>
        </p:nvSpPr>
        <p:spPr>
          <a:xfrm flipH="1">
            <a:off x="8400254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2" name="Google Shape;642;p17"/>
          <p:cNvSpPr/>
          <p:nvPr/>
        </p:nvSpPr>
        <p:spPr>
          <a:xfrm flipH="1">
            <a:off x="8614845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3" name="Google Shape;643;p17"/>
          <p:cNvSpPr/>
          <p:nvPr/>
        </p:nvSpPr>
        <p:spPr>
          <a:xfrm flipH="1">
            <a:off x="7175966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4" name="Google Shape;644;p17"/>
          <p:cNvSpPr/>
          <p:nvPr/>
        </p:nvSpPr>
        <p:spPr>
          <a:xfrm flipH="1">
            <a:off x="8352034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5" name="Google Shape;645;p17"/>
          <p:cNvSpPr/>
          <p:nvPr/>
        </p:nvSpPr>
        <p:spPr>
          <a:xfrm flipH="1">
            <a:off x="8329277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6" name="Google Shape;646;p17"/>
          <p:cNvSpPr/>
          <p:nvPr/>
        </p:nvSpPr>
        <p:spPr>
          <a:xfrm flipH="1">
            <a:off x="7108311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7" name="Google Shape;647;p17"/>
          <p:cNvSpPr/>
          <p:nvPr/>
        </p:nvSpPr>
        <p:spPr>
          <a:xfrm flipH="1">
            <a:off x="8752924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8" name="Google Shape;648;p17"/>
          <p:cNvSpPr/>
          <p:nvPr/>
        </p:nvSpPr>
        <p:spPr>
          <a:xfrm flipH="1">
            <a:off x="7182086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49" name="Google Shape;649;p17"/>
          <p:cNvSpPr/>
          <p:nvPr/>
        </p:nvSpPr>
        <p:spPr>
          <a:xfrm flipH="1">
            <a:off x="8536672" y="4746583"/>
            <a:ext cx="169139" cy="388712"/>
          </a:xfrm>
          <a:custGeom>
            <a:avLst/>
            <a:gdLst/>
            <a:ahLst/>
            <a:cxnLst/>
            <a:rect l="l" t="t" r="r" b="b"/>
            <a:pathLst>
              <a:path w="5500" h="12640" extrusionOk="0">
                <a:moveTo>
                  <a:pt x="5464" y="37"/>
                </a:moveTo>
                <a:lnTo>
                  <a:pt x="5464" y="37"/>
                </a:lnTo>
                <a:lnTo>
                  <a:pt x="5500" y="73"/>
                </a:lnTo>
                <a:lnTo>
                  <a:pt x="5500" y="127"/>
                </a:lnTo>
                <a:lnTo>
                  <a:pt x="5446" y="271"/>
                </a:lnTo>
                <a:lnTo>
                  <a:pt x="5355" y="433"/>
                </a:lnTo>
                <a:lnTo>
                  <a:pt x="5319" y="542"/>
                </a:lnTo>
                <a:lnTo>
                  <a:pt x="5319" y="542"/>
                </a:lnTo>
                <a:lnTo>
                  <a:pt x="4779" y="1786"/>
                </a:lnTo>
                <a:lnTo>
                  <a:pt x="4779" y="1786"/>
                </a:lnTo>
                <a:lnTo>
                  <a:pt x="4292" y="2940"/>
                </a:lnTo>
                <a:lnTo>
                  <a:pt x="3841" y="4112"/>
                </a:lnTo>
                <a:lnTo>
                  <a:pt x="3426" y="5302"/>
                </a:lnTo>
                <a:lnTo>
                  <a:pt x="3030" y="6510"/>
                </a:lnTo>
                <a:lnTo>
                  <a:pt x="2669" y="7718"/>
                </a:lnTo>
                <a:lnTo>
                  <a:pt x="2344" y="8926"/>
                </a:lnTo>
                <a:lnTo>
                  <a:pt x="2020" y="10152"/>
                </a:lnTo>
                <a:lnTo>
                  <a:pt x="1731" y="11378"/>
                </a:lnTo>
                <a:lnTo>
                  <a:pt x="1731" y="11378"/>
                </a:lnTo>
                <a:lnTo>
                  <a:pt x="1587" y="12009"/>
                </a:lnTo>
                <a:lnTo>
                  <a:pt x="1461" y="12622"/>
                </a:lnTo>
                <a:lnTo>
                  <a:pt x="1461" y="12640"/>
                </a:lnTo>
                <a:lnTo>
                  <a:pt x="1263" y="12640"/>
                </a:lnTo>
                <a:lnTo>
                  <a:pt x="1263" y="12622"/>
                </a:lnTo>
                <a:lnTo>
                  <a:pt x="199" y="12622"/>
                </a:lnTo>
                <a:lnTo>
                  <a:pt x="199" y="12640"/>
                </a:lnTo>
                <a:lnTo>
                  <a:pt x="0" y="12640"/>
                </a:lnTo>
                <a:lnTo>
                  <a:pt x="0" y="12622"/>
                </a:lnTo>
                <a:lnTo>
                  <a:pt x="0" y="12622"/>
                </a:lnTo>
                <a:lnTo>
                  <a:pt x="217" y="11811"/>
                </a:lnTo>
                <a:lnTo>
                  <a:pt x="217" y="11811"/>
                </a:lnTo>
                <a:lnTo>
                  <a:pt x="397" y="11125"/>
                </a:lnTo>
                <a:lnTo>
                  <a:pt x="613" y="10422"/>
                </a:lnTo>
                <a:lnTo>
                  <a:pt x="830" y="9737"/>
                </a:lnTo>
                <a:lnTo>
                  <a:pt x="1082" y="9052"/>
                </a:lnTo>
                <a:lnTo>
                  <a:pt x="1335" y="8367"/>
                </a:lnTo>
                <a:lnTo>
                  <a:pt x="1587" y="7700"/>
                </a:lnTo>
                <a:lnTo>
                  <a:pt x="1876" y="7033"/>
                </a:lnTo>
                <a:lnTo>
                  <a:pt x="2164" y="6365"/>
                </a:lnTo>
                <a:lnTo>
                  <a:pt x="2759" y="5049"/>
                </a:lnTo>
                <a:lnTo>
                  <a:pt x="3408" y="3751"/>
                </a:lnTo>
                <a:lnTo>
                  <a:pt x="4057" y="2453"/>
                </a:lnTo>
                <a:lnTo>
                  <a:pt x="4724" y="1173"/>
                </a:lnTo>
                <a:lnTo>
                  <a:pt x="4724" y="1173"/>
                </a:lnTo>
                <a:lnTo>
                  <a:pt x="5013" y="596"/>
                </a:lnTo>
                <a:lnTo>
                  <a:pt x="5175" y="325"/>
                </a:lnTo>
                <a:lnTo>
                  <a:pt x="5337" y="55"/>
                </a:lnTo>
                <a:lnTo>
                  <a:pt x="5337" y="55"/>
                </a:lnTo>
                <a:lnTo>
                  <a:pt x="5355" y="19"/>
                </a:lnTo>
                <a:lnTo>
                  <a:pt x="5392" y="1"/>
                </a:lnTo>
                <a:lnTo>
                  <a:pt x="5446" y="19"/>
                </a:lnTo>
                <a:lnTo>
                  <a:pt x="5464" y="37"/>
                </a:lnTo>
                <a:lnTo>
                  <a:pt x="5464" y="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0" name="Google Shape;650;p17"/>
          <p:cNvSpPr/>
          <p:nvPr/>
        </p:nvSpPr>
        <p:spPr>
          <a:xfrm flipH="1">
            <a:off x="7021835" y="4797602"/>
            <a:ext cx="192418" cy="337693"/>
          </a:xfrm>
          <a:custGeom>
            <a:avLst/>
            <a:gdLst/>
            <a:ahLst/>
            <a:cxnLst/>
            <a:rect l="l" t="t" r="r" b="b"/>
            <a:pathLst>
              <a:path w="6257" h="10981" extrusionOk="0">
                <a:moveTo>
                  <a:pt x="6113" y="18"/>
                </a:moveTo>
                <a:lnTo>
                  <a:pt x="6113" y="18"/>
                </a:lnTo>
                <a:lnTo>
                  <a:pt x="6131" y="18"/>
                </a:lnTo>
                <a:lnTo>
                  <a:pt x="6167" y="0"/>
                </a:lnTo>
                <a:lnTo>
                  <a:pt x="6221" y="18"/>
                </a:lnTo>
                <a:lnTo>
                  <a:pt x="6257" y="73"/>
                </a:lnTo>
                <a:lnTo>
                  <a:pt x="6257" y="109"/>
                </a:lnTo>
                <a:lnTo>
                  <a:pt x="6257" y="127"/>
                </a:lnTo>
                <a:lnTo>
                  <a:pt x="6257" y="127"/>
                </a:lnTo>
                <a:lnTo>
                  <a:pt x="6040" y="505"/>
                </a:lnTo>
                <a:lnTo>
                  <a:pt x="5824" y="866"/>
                </a:lnTo>
                <a:lnTo>
                  <a:pt x="5824" y="866"/>
                </a:lnTo>
                <a:lnTo>
                  <a:pt x="5481" y="1461"/>
                </a:lnTo>
                <a:lnTo>
                  <a:pt x="5157" y="2074"/>
                </a:lnTo>
                <a:lnTo>
                  <a:pt x="4508" y="3300"/>
                </a:lnTo>
                <a:lnTo>
                  <a:pt x="3913" y="4526"/>
                </a:lnTo>
                <a:lnTo>
                  <a:pt x="3300" y="5770"/>
                </a:lnTo>
                <a:lnTo>
                  <a:pt x="3300" y="5770"/>
                </a:lnTo>
                <a:lnTo>
                  <a:pt x="2759" y="6960"/>
                </a:lnTo>
                <a:lnTo>
                  <a:pt x="2236" y="8150"/>
                </a:lnTo>
                <a:lnTo>
                  <a:pt x="1984" y="8745"/>
                </a:lnTo>
                <a:lnTo>
                  <a:pt x="1731" y="9340"/>
                </a:lnTo>
                <a:lnTo>
                  <a:pt x="1497" y="9953"/>
                </a:lnTo>
                <a:lnTo>
                  <a:pt x="1280" y="10566"/>
                </a:lnTo>
                <a:lnTo>
                  <a:pt x="1280" y="10566"/>
                </a:lnTo>
                <a:lnTo>
                  <a:pt x="1154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20" y="10981"/>
                </a:lnTo>
                <a:lnTo>
                  <a:pt x="920" y="10981"/>
                </a:lnTo>
                <a:lnTo>
                  <a:pt x="902" y="10981"/>
                </a:lnTo>
                <a:lnTo>
                  <a:pt x="902" y="10981"/>
                </a:lnTo>
                <a:lnTo>
                  <a:pt x="884" y="10981"/>
                </a:lnTo>
                <a:lnTo>
                  <a:pt x="884" y="10981"/>
                </a:lnTo>
                <a:lnTo>
                  <a:pt x="866" y="10981"/>
                </a:lnTo>
                <a:lnTo>
                  <a:pt x="848" y="10981"/>
                </a:lnTo>
                <a:lnTo>
                  <a:pt x="830" y="10981"/>
                </a:lnTo>
                <a:lnTo>
                  <a:pt x="830" y="10981"/>
                </a:lnTo>
                <a:lnTo>
                  <a:pt x="812" y="10981"/>
                </a:lnTo>
                <a:lnTo>
                  <a:pt x="794" y="10981"/>
                </a:lnTo>
                <a:lnTo>
                  <a:pt x="776" y="10981"/>
                </a:lnTo>
                <a:lnTo>
                  <a:pt x="757" y="10981"/>
                </a:lnTo>
                <a:lnTo>
                  <a:pt x="757" y="10981"/>
                </a:lnTo>
                <a:lnTo>
                  <a:pt x="739" y="10981"/>
                </a:lnTo>
                <a:lnTo>
                  <a:pt x="721" y="10981"/>
                </a:lnTo>
                <a:lnTo>
                  <a:pt x="703" y="10981"/>
                </a:lnTo>
                <a:lnTo>
                  <a:pt x="685" y="10981"/>
                </a:lnTo>
                <a:lnTo>
                  <a:pt x="667" y="10981"/>
                </a:lnTo>
                <a:lnTo>
                  <a:pt x="649" y="10981"/>
                </a:lnTo>
                <a:lnTo>
                  <a:pt x="631" y="10981"/>
                </a:lnTo>
                <a:lnTo>
                  <a:pt x="613" y="10981"/>
                </a:lnTo>
                <a:lnTo>
                  <a:pt x="595" y="10981"/>
                </a:lnTo>
                <a:lnTo>
                  <a:pt x="577" y="10981"/>
                </a:lnTo>
                <a:lnTo>
                  <a:pt x="559" y="10981"/>
                </a:lnTo>
                <a:lnTo>
                  <a:pt x="541" y="10981"/>
                </a:lnTo>
                <a:lnTo>
                  <a:pt x="523" y="10981"/>
                </a:lnTo>
                <a:lnTo>
                  <a:pt x="505" y="10981"/>
                </a:lnTo>
                <a:lnTo>
                  <a:pt x="487" y="10981"/>
                </a:lnTo>
                <a:lnTo>
                  <a:pt x="469" y="10981"/>
                </a:lnTo>
                <a:lnTo>
                  <a:pt x="451" y="10981"/>
                </a:lnTo>
                <a:lnTo>
                  <a:pt x="433" y="10981"/>
                </a:lnTo>
                <a:lnTo>
                  <a:pt x="415" y="10981"/>
                </a:lnTo>
                <a:lnTo>
                  <a:pt x="397" y="10981"/>
                </a:lnTo>
                <a:lnTo>
                  <a:pt x="397" y="10981"/>
                </a:lnTo>
                <a:lnTo>
                  <a:pt x="379" y="10981"/>
                </a:lnTo>
                <a:lnTo>
                  <a:pt x="361" y="10981"/>
                </a:lnTo>
                <a:lnTo>
                  <a:pt x="343" y="10981"/>
                </a:lnTo>
                <a:lnTo>
                  <a:pt x="325" y="10981"/>
                </a:lnTo>
                <a:lnTo>
                  <a:pt x="325" y="10981"/>
                </a:lnTo>
                <a:lnTo>
                  <a:pt x="307" y="10981"/>
                </a:lnTo>
                <a:lnTo>
                  <a:pt x="289" y="10981"/>
                </a:lnTo>
                <a:lnTo>
                  <a:pt x="271" y="10981"/>
                </a:lnTo>
                <a:lnTo>
                  <a:pt x="271" y="10981"/>
                </a:lnTo>
                <a:lnTo>
                  <a:pt x="253" y="10981"/>
                </a:lnTo>
                <a:lnTo>
                  <a:pt x="253" y="10981"/>
                </a:lnTo>
                <a:lnTo>
                  <a:pt x="235" y="10981"/>
                </a:lnTo>
                <a:lnTo>
                  <a:pt x="235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0" y="10981"/>
                </a:lnTo>
                <a:lnTo>
                  <a:pt x="0" y="10981"/>
                </a:lnTo>
                <a:lnTo>
                  <a:pt x="18" y="10909"/>
                </a:lnTo>
                <a:lnTo>
                  <a:pt x="18" y="10909"/>
                </a:lnTo>
                <a:lnTo>
                  <a:pt x="307" y="10242"/>
                </a:lnTo>
                <a:lnTo>
                  <a:pt x="595" y="9557"/>
                </a:lnTo>
                <a:lnTo>
                  <a:pt x="920" y="8908"/>
                </a:lnTo>
                <a:lnTo>
                  <a:pt x="1244" y="8240"/>
                </a:lnTo>
                <a:lnTo>
                  <a:pt x="1244" y="8240"/>
                </a:lnTo>
                <a:lnTo>
                  <a:pt x="2092" y="6618"/>
                </a:lnTo>
                <a:lnTo>
                  <a:pt x="2975" y="5013"/>
                </a:lnTo>
                <a:lnTo>
                  <a:pt x="3426" y="4220"/>
                </a:lnTo>
                <a:lnTo>
                  <a:pt x="3895" y="3444"/>
                </a:lnTo>
                <a:lnTo>
                  <a:pt x="4364" y="2651"/>
                </a:lnTo>
                <a:lnTo>
                  <a:pt x="4850" y="1876"/>
                </a:lnTo>
                <a:lnTo>
                  <a:pt x="4850" y="1876"/>
                </a:lnTo>
                <a:lnTo>
                  <a:pt x="5463" y="938"/>
                </a:lnTo>
                <a:lnTo>
                  <a:pt x="5788" y="487"/>
                </a:lnTo>
                <a:lnTo>
                  <a:pt x="6113" y="18"/>
                </a:lnTo>
                <a:lnTo>
                  <a:pt x="6113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1" name="Google Shape;651;p17"/>
          <p:cNvSpPr/>
          <p:nvPr/>
        </p:nvSpPr>
        <p:spPr>
          <a:xfrm flipH="1">
            <a:off x="8154080" y="4806458"/>
            <a:ext cx="185776" cy="328836"/>
          </a:xfrm>
          <a:custGeom>
            <a:avLst/>
            <a:gdLst/>
            <a:ahLst/>
            <a:cxnLst/>
            <a:rect l="l" t="t" r="r" b="b"/>
            <a:pathLst>
              <a:path w="6041" h="10693" extrusionOk="0">
                <a:moveTo>
                  <a:pt x="6041" y="6546"/>
                </a:moveTo>
                <a:lnTo>
                  <a:pt x="6041" y="6546"/>
                </a:lnTo>
                <a:lnTo>
                  <a:pt x="6023" y="6600"/>
                </a:lnTo>
                <a:lnTo>
                  <a:pt x="5987" y="6636"/>
                </a:lnTo>
                <a:lnTo>
                  <a:pt x="5933" y="6654"/>
                </a:lnTo>
                <a:lnTo>
                  <a:pt x="5878" y="6636"/>
                </a:lnTo>
                <a:lnTo>
                  <a:pt x="5878" y="6636"/>
                </a:lnTo>
                <a:lnTo>
                  <a:pt x="5824" y="6564"/>
                </a:lnTo>
                <a:lnTo>
                  <a:pt x="5788" y="6474"/>
                </a:lnTo>
                <a:lnTo>
                  <a:pt x="5734" y="6312"/>
                </a:lnTo>
                <a:lnTo>
                  <a:pt x="5734" y="6312"/>
                </a:lnTo>
                <a:lnTo>
                  <a:pt x="5572" y="5789"/>
                </a:lnTo>
                <a:lnTo>
                  <a:pt x="5410" y="5266"/>
                </a:lnTo>
                <a:lnTo>
                  <a:pt x="5410" y="5266"/>
                </a:lnTo>
                <a:lnTo>
                  <a:pt x="5211" y="4545"/>
                </a:lnTo>
                <a:lnTo>
                  <a:pt x="4995" y="3823"/>
                </a:lnTo>
                <a:lnTo>
                  <a:pt x="4995" y="3823"/>
                </a:lnTo>
                <a:lnTo>
                  <a:pt x="4833" y="3156"/>
                </a:lnTo>
                <a:lnTo>
                  <a:pt x="4743" y="2814"/>
                </a:lnTo>
                <a:lnTo>
                  <a:pt x="4634" y="2489"/>
                </a:lnTo>
                <a:lnTo>
                  <a:pt x="4634" y="2489"/>
                </a:lnTo>
                <a:lnTo>
                  <a:pt x="4454" y="2796"/>
                </a:lnTo>
                <a:lnTo>
                  <a:pt x="4274" y="3120"/>
                </a:lnTo>
                <a:lnTo>
                  <a:pt x="3967" y="3769"/>
                </a:lnTo>
                <a:lnTo>
                  <a:pt x="3967" y="3769"/>
                </a:lnTo>
                <a:lnTo>
                  <a:pt x="3498" y="4797"/>
                </a:lnTo>
                <a:lnTo>
                  <a:pt x="3066" y="5843"/>
                </a:lnTo>
                <a:lnTo>
                  <a:pt x="2669" y="6907"/>
                </a:lnTo>
                <a:lnTo>
                  <a:pt x="2290" y="7988"/>
                </a:lnTo>
                <a:lnTo>
                  <a:pt x="2290" y="7988"/>
                </a:lnTo>
                <a:lnTo>
                  <a:pt x="1948" y="9052"/>
                </a:lnTo>
                <a:lnTo>
                  <a:pt x="1623" y="10134"/>
                </a:lnTo>
                <a:lnTo>
                  <a:pt x="1623" y="10134"/>
                </a:lnTo>
                <a:lnTo>
                  <a:pt x="1479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45" y="10693"/>
                </a:lnTo>
                <a:lnTo>
                  <a:pt x="1227" y="10693"/>
                </a:lnTo>
                <a:lnTo>
                  <a:pt x="1227" y="10693"/>
                </a:lnTo>
                <a:lnTo>
                  <a:pt x="1209" y="10693"/>
                </a:lnTo>
                <a:lnTo>
                  <a:pt x="1191" y="10693"/>
                </a:lnTo>
                <a:lnTo>
                  <a:pt x="1191" y="10693"/>
                </a:lnTo>
                <a:lnTo>
                  <a:pt x="1172" y="10693"/>
                </a:lnTo>
                <a:lnTo>
                  <a:pt x="1154" y="10693"/>
                </a:lnTo>
                <a:lnTo>
                  <a:pt x="1136" y="10693"/>
                </a:lnTo>
                <a:lnTo>
                  <a:pt x="1118" y="10693"/>
                </a:lnTo>
                <a:lnTo>
                  <a:pt x="1100" y="10693"/>
                </a:lnTo>
                <a:lnTo>
                  <a:pt x="1064" y="10693"/>
                </a:lnTo>
                <a:lnTo>
                  <a:pt x="1046" y="10693"/>
                </a:lnTo>
                <a:lnTo>
                  <a:pt x="1028" y="10693"/>
                </a:lnTo>
                <a:lnTo>
                  <a:pt x="1010" y="10693"/>
                </a:lnTo>
                <a:lnTo>
                  <a:pt x="992" y="10693"/>
                </a:lnTo>
                <a:lnTo>
                  <a:pt x="956" y="10693"/>
                </a:lnTo>
                <a:lnTo>
                  <a:pt x="938" y="10693"/>
                </a:lnTo>
                <a:lnTo>
                  <a:pt x="920" y="10693"/>
                </a:lnTo>
                <a:lnTo>
                  <a:pt x="884" y="10693"/>
                </a:lnTo>
                <a:lnTo>
                  <a:pt x="866" y="10693"/>
                </a:lnTo>
                <a:lnTo>
                  <a:pt x="848" y="10693"/>
                </a:lnTo>
                <a:lnTo>
                  <a:pt x="812" y="10693"/>
                </a:lnTo>
                <a:lnTo>
                  <a:pt x="794" y="10693"/>
                </a:lnTo>
                <a:lnTo>
                  <a:pt x="758" y="10693"/>
                </a:lnTo>
                <a:lnTo>
                  <a:pt x="740" y="10693"/>
                </a:lnTo>
                <a:lnTo>
                  <a:pt x="704" y="10693"/>
                </a:lnTo>
                <a:lnTo>
                  <a:pt x="686" y="10693"/>
                </a:lnTo>
                <a:lnTo>
                  <a:pt x="668" y="10693"/>
                </a:lnTo>
                <a:lnTo>
                  <a:pt x="632" y="10693"/>
                </a:lnTo>
                <a:lnTo>
                  <a:pt x="614" y="10693"/>
                </a:lnTo>
                <a:lnTo>
                  <a:pt x="577" y="10693"/>
                </a:lnTo>
                <a:lnTo>
                  <a:pt x="559" y="10693"/>
                </a:lnTo>
                <a:lnTo>
                  <a:pt x="541" y="10693"/>
                </a:lnTo>
                <a:lnTo>
                  <a:pt x="505" y="10693"/>
                </a:lnTo>
                <a:lnTo>
                  <a:pt x="487" y="10693"/>
                </a:lnTo>
                <a:lnTo>
                  <a:pt x="469" y="10693"/>
                </a:lnTo>
                <a:lnTo>
                  <a:pt x="451" y="10693"/>
                </a:lnTo>
                <a:lnTo>
                  <a:pt x="433" y="10693"/>
                </a:lnTo>
                <a:lnTo>
                  <a:pt x="397" y="10693"/>
                </a:lnTo>
                <a:lnTo>
                  <a:pt x="379" y="10693"/>
                </a:lnTo>
                <a:lnTo>
                  <a:pt x="361" y="10693"/>
                </a:lnTo>
                <a:lnTo>
                  <a:pt x="343" y="10693"/>
                </a:lnTo>
                <a:lnTo>
                  <a:pt x="325" y="10693"/>
                </a:lnTo>
                <a:lnTo>
                  <a:pt x="307" y="10693"/>
                </a:lnTo>
                <a:lnTo>
                  <a:pt x="289" y="10693"/>
                </a:lnTo>
                <a:lnTo>
                  <a:pt x="271" y="10693"/>
                </a:lnTo>
                <a:lnTo>
                  <a:pt x="271" y="10693"/>
                </a:lnTo>
                <a:lnTo>
                  <a:pt x="253" y="10693"/>
                </a:lnTo>
                <a:lnTo>
                  <a:pt x="235" y="10693"/>
                </a:lnTo>
                <a:lnTo>
                  <a:pt x="235" y="10693"/>
                </a:lnTo>
                <a:lnTo>
                  <a:pt x="217" y="10693"/>
                </a:lnTo>
                <a:lnTo>
                  <a:pt x="217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" y="10693"/>
                </a:lnTo>
                <a:lnTo>
                  <a:pt x="1" y="10693"/>
                </a:lnTo>
                <a:lnTo>
                  <a:pt x="181" y="10116"/>
                </a:lnTo>
                <a:lnTo>
                  <a:pt x="397" y="9539"/>
                </a:lnTo>
                <a:lnTo>
                  <a:pt x="614" y="8980"/>
                </a:lnTo>
                <a:lnTo>
                  <a:pt x="848" y="8421"/>
                </a:lnTo>
                <a:lnTo>
                  <a:pt x="848" y="8421"/>
                </a:lnTo>
                <a:lnTo>
                  <a:pt x="1371" y="7249"/>
                </a:lnTo>
                <a:lnTo>
                  <a:pt x="1912" y="6059"/>
                </a:lnTo>
                <a:lnTo>
                  <a:pt x="2994" y="3715"/>
                </a:lnTo>
                <a:lnTo>
                  <a:pt x="2994" y="3715"/>
                </a:lnTo>
                <a:lnTo>
                  <a:pt x="3120" y="3427"/>
                </a:lnTo>
                <a:lnTo>
                  <a:pt x="3120" y="3427"/>
                </a:lnTo>
                <a:lnTo>
                  <a:pt x="3787" y="2074"/>
                </a:lnTo>
                <a:lnTo>
                  <a:pt x="4111" y="1407"/>
                </a:lnTo>
                <a:lnTo>
                  <a:pt x="4472" y="740"/>
                </a:lnTo>
                <a:lnTo>
                  <a:pt x="4472" y="740"/>
                </a:lnTo>
                <a:lnTo>
                  <a:pt x="4634" y="434"/>
                </a:lnTo>
                <a:lnTo>
                  <a:pt x="4815" y="127"/>
                </a:lnTo>
                <a:lnTo>
                  <a:pt x="4815" y="127"/>
                </a:lnTo>
                <a:lnTo>
                  <a:pt x="4851" y="73"/>
                </a:lnTo>
                <a:lnTo>
                  <a:pt x="4905" y="19"/>
                </a:lnTo>
                <a:lnTo>
                  <a:pt x="4959" y="1"/>
                </a:lnTo>
                <a:lnTo>
                  <a:pt x="5031" y="19"/>
                </a:lnTo>
                <a:lnTo>
                  <a:pt x="5031" y="19"/>
                </a:lnTo>
                <a:lnTo>
                  <a:pt x="5067" y="73"/>
                </a:lnTo>
                <a:lnTo>
                  <a:pt x="5103" y="145"/>
                </a:lnTo>
                <a:lnTo>
                  <a:pt x="5121" y="289"/>
                </a:lnTo>
                <a:lnTo>
                  <a:pt x="5121" y="289"/>
                </a:lnTo>
                <a:lnTo>
                  <a:pt x="5229" y="1443"/>
                </a:lnTo>
                <a:lnTo>
                  <a:pt x="5229" y="1443"/>
                </a:lnTo>
                <a:lnTo>
                  <a:pt x="5301" y="2002"/>
                </a:lnTo>
                <a:lnTo>
                  <a:pt x="5374" y="2561"/>
                </a:lnTo>
                <a:lnTo>
                  <a:pt x="5572" y="3679"/>
                </a:lnTo>
                <a:lnTo>
                  <a:pt x="5572" y="3679"/>
                </a:lnTo>
                <a:lnTo>
                  <a:pt x="5824" y="5104"/>
                </a:lnTo>
                <a:lnTo>
                  <a:pt x="5933" y="5825"/>
                </a:lnTo>
                <a:lnTo>
                  <a:pt x="6041" y="6546"/>
                </a:lnTo>
                <a:lnTo>
                  <a:pt x="6041" y="65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52" name="Google Shape;652;p17"/>
          <p:cNvSpPr/>
          <p:nvPr/>
        </p:nvSpPr>
        <p:spPr>
          <a:xfrm flipH="1">
            <a:off x="7604594" y="4875774"/>
            <a:ext cx="134204" cy="259520"/>
          </a:xfrm>
          <a:custGeom>
            <a:avLst/>
            <a:gdLst/>
            <a:ahLst/>
            <a:cxnLst/>
            <a:rect l="l" t="t" r="r" b="b"/>
            <a:pathLst>
              <a:path w="4364" h="8439" extrusionOk="0">
                <a:moveTo>
                  <a:pt x="4256" y="1"/>
                </a:moveTo>
                <a:lnTo>
                  <a:pt x="4256" y="1"/>
                </a:lnTo>
                <a:lnTo>
                  <a:pt x="4328" y="19"/>
                </a:lnTo>
                <a:lnTo>
                  <a:pt x="4364" y="73"/>
                </a:lnTo>
                <a:lnTo>
                  <a:pt x="4364" y="127"/>
                </a:lnTo>
                <a:lnTo>
                  <a:pt x="4346" y="199"/>
                </a:lnTo>
                <a:lnTo>
                  <a:pt x="4292" y="343"/>
                </a:lnTo>
                <a:lnTo>
                  <a:pt x="4238" y="470"/>
                </a:lnTo>
                <a:lnTo>
                  <a:pt x="4238" y="470"/>
                </a:lnTo>
                <a:lnTo>
                  <a:pt x="3859" y="1353"/>
                </a:lnTo>
                <a:lnTo>
                  <a:pt x="3859" y="1353"/>
                </a:lnTo>
                <a:lnTo>
                  <a:pt x="3480" y="2218"/>
                </a:lnTo>
                <a:lnTo>
                  <a:pt x="3138" y="3084"/>
                </a:lnTo>
                <a:lnTo>
                  <a:pt x="2795" y="3967"/>
                </a:lnTo>
                <a:lnTo>
                  <a:pt x="2489" y="4851"/>
                </a:lnTo>
                <a:lnTo>
                  <a:pt x="1876" y="6618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81" y="8421"/>
                </a:lnTo>
                <a:lnTo>
                  <a:pt x="1281" y="8439"/>
                </a:lnTo>
                <a:lnTo>
                  <a:pt x="1082" y="8439"/>
                </a:lnTo>
                <a:lnTo>
                  <a:pt x="1082" y="8421"/>
                </a:lnTo>
                <a:lnTo>
                  <a:pt x="199" y="8421"/>
                </a:lnTo>
                <a:lnTo>
                  <a:pt x="199" y="8439"/>
                </a:lnTo>
                <a:lnTo>
                  <a:pt x="0" y="8439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451" y="7267"/>
                </a:lnTo>
                <a:lnTo>
                  <a:pt x="920" y="6113"/>
                </a:lnTo>
                <a:lnTo>
                  <a:pt x="920" y="6113"/>
                </a:lnTo>
                <a:lnTo>
                  <a:pt x="1172" y="5518"/>
                </a:lnTo>
                <a:lnTo>
                  <a:pt x="1425" y="4941"/>
                </a:lnTo>
                <a:lnTo>
                  <a:pt x="1713" y="4382"/>
                </a:lnTo>
                <a:lnTo>
                  <a:pt x="2002" y="3805"/>
                </a:lnTo>
                <a:lnTo>
                  <a:pt x="2597" y="2687"/>
                </a:lnTo>
                <a:lnTo>
                  <a:pt x="3228" y="1569"/>
                </a:lnTo>
                <a:lnTo>
                  <a:pt x="3228" y="1569"/>
                </a:lnTo>
                <a:lnTo>
                  <a:pt x="3859" y="506"/>
                </a:lnTo>
                <a:lnTo>
                  <a:pt x="3859" y="506"/>
                </a:lnTo>
                <a:lnTo>
                  <a:pt x="4003" y="289"/>
                </a:lnTo>
                <a:lnTo>
                  <a:pt x="4147" y="73"/>
                </a:lnTo>
                <a:lnTo>
                  <a:pt x="4147" y="73"/>
                </a:lnTo>
                <a:lnTo>
                  <a:pt x="4202" y="19"/>
                </a:lnTo>
                <a:lnTo>
                  <a:pt x="4256" y="1"/>
                </a:lnTo>
                <a:lnTo>
                  <a:pt x="42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53" name="Google Shape;653;p17"/>
          <p:cNvGrpSpPr/>
          <p:nvPr/>
        </p:nvGrpSpPr>
        <p:grpSpPr>
          <a:xfrm flipH="1">
            <a:off x="240305" y="4557517"/>
            <a:ext cx="821215" cy="577778"/>
            <a:chOff x="8134434" y="4557517"/>
            <a:chExt cx="821215" cy="577778"/>
          </a:xfrm>
        </p:grpSpPr>
        <p:sp>
          <p:nvSpPr>
            <p:cNvPr id="654" name="Google Shape;654;p17"/>
            <p:cNvSpPr/>
            <p:nvPr/>
          </p:nvSpPr>
          <p:spPr>
            <a:xfrm flipH="1">
              <a:off x="8322393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 flipH="1">
              <a:off x="8459918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 flipH="1">
              <a:off x="8180993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 flipH="1">
              <a:off x="8681152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 flipH="1">
              <a:off x="8229797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 flipH="1">
              <a:off x="8134434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 flipH="1">
              <a:off x="8852474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61" name="Google Shape;661;p17"/>
          <p:cNvSpPr/>
          <p:nvPr/>
        </p:nvSpPr>
        <p:spPr>
          <a:xfrm>
            <a:off x="6286458" y="93625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62" name="Google Shape;662;p17"/>
          <p:cNvSpPr/>
          <p:nvPr/>
        </p:nvSpPr>
        <p:spPr>
          <a:xfrm>
            <a:off x="0" y="93622"/>
            <a:ext cx="2560499" cy="406052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663" name="Google Shape;663;p17"/>
          <p:cNvGrpSpPr/>
          <p:nvPr/>
        </p:nvGrpSpPr>
        <p:grpSpPr>
          <a:xfrm>
            <a:off x="3700845" y="4637595"/>
            <a:ext cx="1742310" cy="429706"/>
            <a:chOff x="3700845" y="4599545"/>
            <a:chExt cx="1742310" cy="429706"/>
          </a:xfrm>
        </p:grpSpPr>
        <p:grpSp>
          <p:nvGrpSpPr>
            <p:cNvPr id="664" name="Google Shape;664;p17"/>
            <p:cNvGrpSpPr/>
            <p:nvPr/>
          </p:nvGrpSpPr>
          <p:grpSpPr>
            <a:xfrm>
              <a:off x="3700845" y="4663570"/>
              <a:ext cx="1742310" cy="365681"/>
              <a:chOff x="8181529" y="5331782"/>
              <a:chExt cx="1742310" cy="365681"/>
            </a:xfrm>
          </p:grpSpPr>
          <p:sp>
            <p:nvSpPr>
              <p:cNvPr id="665" name="Google Shape;665;p17"/>
              <p:cNvSpPr/>
              <p:nvPr/>
            </p:nvSpPr>
            <p:spPr>
              <a:xfrm>
                <a:off x="8181529" y="5331782"/>
                <a:ext cx="1742310" cy="365681"/>
              </a:xfrm>
              <a:custGeom>
                <a:avLst/>
                <a:gdLst/>
                <a:ahLst/>
                <a:cxnLst/>
                <a:rect l="l" t="t" r="r" b="b"/>
                <a:pathLst>
                  <a:path w="154872" h="32505" extrusionOk="0">
                    <a:moveTo>
                      <a:pt x="65428" y="1"/>
                    </a:moveTo>
                    <a:lnTo>
                      <a:pt x="62165" y="21"/>
                    </a:lnTo>
                    <a:lnTo>
                      <a:pt x="58943" y="41"/>
                    </a:lnTo>
                    <a:lnTo>
                      <a:pt x="55761" y="101"/>
                    </a:lnTo>
                    <a:lnTo>
                      <a:pt x="52638" y="161"/>
                    </a:lnTo>
                    <a:lnTo>
                      <a:pt x="49576" y="241"/>
                    </a:lnTo>
                    <a:lnTo>
                      <a:pt x="46614" y="341"/>
                    </a:lnTo>
                    <a:lnTo>
                      <a:pt x="43712" y="461"/>
                    </a:lnTo>
                    <a:lnTo>
                      <a:pt x="40930" y="581"/>
                    </a:lnTo>
                    <a:lnTo>
                      <a:pt x="38248" y="722"/>
                    </a:lnTo>
                    <a:lnTo>
                      <a:pt x="35666" y="882"/>
                    </a:lnTo>
                    <a:lnTo>
                      <a:pt x="33225" y="1062"/>
                    </a:lnTo>
                    <a:lnTo>
                      <a:pt x="30903" y="1242"/>
                    </a:lnTo>
                    <a:lnTo>
                      <a:pt x="28721" y="1422"/>
                    </a:lnTo>
                    <a:lnTo>
                      <a:pt x="26700" y="1642"/>
                    </a:lnTo>
                    <a:lnTo>
                      <a:pt x="24839" y="1842"/>
                    </a:lnTo>
                    <a:lnTo>
                      <a:pt x="23157" y="2082"/>
                    </a:lnTo>
                    <a:lnTo>
                      <a:pt x="20676" y="2423"/>
                    </a:lnTo>
                    <a:lnTo>
                      <a:pt x="18214" y="2803"/>
                    </a:lnTo>
                    <a:lnTo>
                      <a:pt x="15832" y="3183"/>
                    </a:lnTo>
                    <a:lnTo>
                      <a:pt x="13511" y="3584"/>
                    </a:lnTo>
                    <a:lnTo>
                      <a:pt x="11309" y="4004"/>
                    </a:lnTo>
                    <a:lnTo>
                      <a:pt x="10248" y="4224"/>
                    </a:lnTo>
                    <a:lnTo>
                      <a:pt x="9227" y="4444"/>
                    </a:lnTo>
                    <a:lnTo>
                      <a:pt x="8247" y="4684"/>
                    </a:lnTo>
                    <a:lnTo>
                      <a:pt x="7306" y="4925"/>
                    </a:lnTo>
                    <a:lnTo>
                      <a:pt x="6405" y="5165"/>
                    </a:lnTo>
                    <a:lnTo>
                      <a:pt x="5565" y="5425"/>
                    </a:lnTo>
                    <a:lnTo>
                      <a:pt x="4764" y="5685"/>
                    </a:lnTo>
                    <a:lnTo>
                      <a:pt x="4004" y="5945"/>
                    </a:lnTo>
                    <a:lnTo>
                      <a:pt x="3303" y="6225"/>
                    </a:lnTo>
                    <a:lnTo>
                      <a:pt x="2663" y="6506"/>
                    </a:lnTo>
                    <a:lnTo>
                      <a:pt x="2102" y="6806"/>
                    </a:lnTo>
                    <a:lnTo>
                      <a:pt x="1582" y="7106"/>
                    </a:lnTo>
                    <a:lnTo>
                      <a:pt x="1142" y="7426"/>
                    </a:lnTo>
                    <a:lnTo>
                      <a:pt x="942" y="7586"/>
                    </a:lnTo>
                    <a:lnTo>
                      <a:pt x="761" y="7747"/>
                    </a:lnTo>
                    <a:lnTo>
                      <a:pt x="601" y="7907"/>
                    </a:lnTo>
                    <a:lnTo>
                      <a:pt x="461" y="8087"/>
                    </a:lnTo>
                    <a:lnTo>
                      <a:pt x="341" y="8247"/>
                    </a:lnTo>
                    <a:lnTo>
                      <a:pt x="221" y="8427"/>
                    </a:lnTo>
                    <a:lnTo>
                      <a:pt x="141" y="8607"/>
                    </a:lnTo>
                    <a:lnTo>
                      <a:pt x="81" y="8787"/>
                    </a:lnTo>
                    <a:lnTo>
                      <a:pt x="41" y="8967"/>
                    </a:lnTo>
                    <a:lnTo>
                      <a:pt x="1" y="9148"/>
                    </a:lnTo>
                    <a:lnTo>
                      <a:pt x="1" y="9328"/>
                    </a:lnTo>
                    <a:lnTo>
                      <a:pt x="21" y="9508"/>
                    </a:lnTo>
                    <a:lnTo>
                      <a:pt x="61" y="9708"/>
                    </a:lnTo>
                    <a:lnTo>
                      <a:pt x="121" y="9908"/>
                    </a:lnTo>
                    <a:lnTo>
                      <a:pt x="201" y="10108"/>
                    </a:lnTo>
                    <a:lnTo>
                      <a:pt x="321" y="10308"/>
                    </a:lnTo>
                    <a:lnTo>
                      <a:pt x="441" y="10509"/>
                    </a:lnTo>
                    <a:lnTo>
                      <a:pt x="601" y="10709"/>
                    </a:lnTo>
                    <a:lnTo>
                      <a:pt x="781" y="10909"/>
                    </a:lnTo>
                    <a:lnTo>
                      <a:pt x="982" y="11129"/>
                    </a:lnTo>
                    <a:lnTo>
                      <a:pt x="1222" y="11329"/>
                    </a:lnTo>
                    <a:lnTo>
                      <a:pt x="1482" y="11529"/>
                    </a:lnTo>
                    <a:lnTo>
                      <a:pt x="1742" y="11709"/>
                    </a:lnTo>
                    <a:lnTo>
                      <a:pt x="2062" y="11910"/>
                    </a:lnTo>
                    <a:lnTo>
                      <a:pt x="2383" y="12110"/>
                    </a:lnTo>
                    <a:lnTo>
                      <a:pt x="2723" y="12290"/>
                    </a:lnTo>
                    <a:lnTo>
                      <a:pt x="3463" y="12670"/>
                    </a:lnTo>
                    <a:lnTo>
                      <a:pt x="4304" y="13010"/>
                    </a:lnTo>
                    <a:lnTo>
                      <a:pt x="5185" y="13371"/>
                    </a:lnTo>
                    <a:lnTo>
                      <a:pt x="6145" y="13711"/>
                    </a:lnTo>
                    <a:lnTo>
                      <a:pt x="7166" y="14031"/>
                    </a:lnTo>
                    <a:lnTo>
                      <a:pt x="8227" y="14351"/>
                    </a:lnTo>
                    <a:lnTo>
                      <a:pt x="9328" y="14651"/>
                    </a:lnTo>
                    <a:lnTo>
                      <a:pt x="10488" y="14952"/>
                    </a:lnTo>
                    <a:lnTo>
                      <a:pt x="11669" y="15232"/>
                    </a:lnTo>
                    <a:lnTo>
                      <a:pt x="12870" y="15492"/>
                    </a:lnTo>
                    <a:lnTo>
                      <a:pt x="14091" y="15752"/>
                    </a:lnTo>
                    <a:lnTo>
                      <a:pt x="15332" y="16012"/>
                    </a:lnTo>
                    <a:lnTo>
                      <a:pt x="17814" y="16473"/>
                    </a:lnTo>
                    <a:lnTo>
                      <a:pt x="20255" y="16893"/>
                    </a:lnTo>
                    <a:lnTo>
                      <a:pt x="22637" y="17253"/>
                    </a:lnTo>
                    <a:lnTo>
                      <a:pt x="24899" y="17574"/>
                    </a:lnTo>
                    <a:lnTo>
                      <a:pt x="26980" y="17854"/>
                    </a:lnTo>
                    <a:lnTo>
                      <a:pt x="28841" y="18074"/>
                    </a:lnTo>
                    <a:lnTo>
                      <a:pt x="30423" y="18254"/>
                    </a:lnTo>
                    <a:lnTo>
                      <a:pt x="31663" y="18374"/>
                    </a:lnTo>
                    <a:lnTo>
                      <a:pt x="32164" y="18434"/>
                    </a:lnTo>
                    <a:lnTo>
                      <a:pt x="32584" y="18494"/>
                    </a:lnTo>
                    <a:lnTo>
                      <a:pt x="32924" y="18554"/>
                    </a:lnTo>
                    <a:lnTo>
                      <a:pt x="33205" y="18614"/>
                    </a:lnTo>
                    <a:lnTo>
                      <a:pt x="33405" y="18694"/>
                    </a:lnTo>
                    <a:lnTo>
                      <a:pt x="33565" y="18754"/>
                    </a:lnTo>
                    <a:lnTo>
                      <a:pt x="33645" y="18834"/>
                    </a:lnTo>
                    <a:lnTo>
                      <a:pt x="33665" y="18874"/>
                    </a:lnTo>
                    <a:lnTo>
                      <a:pt x="33665" y="18915"/>
                    </a:lnTo>
                    <a:lnTo>
                      <a:pt x="33665" y="18955"/>
                    </a:lnTo>
                    <a:lnTo>
                      <a:pt x="33645" y="18995"/>
                    </a:lnTo>
                    <a:lnTo>
                      <a:pt x="33565" y="19075"/>
                    </a:lnTo>
                    <a:lnTo>
                      <a:pt x="33425" y="19155"/>
                    </a:lnTo>
                    <a:lnTo>
                      <a:pt x="33265" y="19255"/>
                    </a:lnTo>
                    <a:lnTo>
                      <a:pt x="33044" y="19335"/>
                    </a:lnTo>
                    <a:lnTo>
                      <a:pt x="32804" y="19415"/>
                    </a:lnTo>
                    <a:lnTo>
                      <a:pt x="32184" y="19595"/>
                    </a:lnTo>
                    <a:lnTo>
                      <a:pt x="31463" y="19755"/>
                    </a:lnTo>
                    <a:lnTo>
                      <a:pt x="30663" y="19915"/>
                    </a:lnTo>
                    <a:lnTo>
                      <a:pt x="29802" y="20075"/>
                    </a:lnTo>
                    <a:lnTo>
                      <a:pt x="28902" y="20215"/>
                    </a:lnTo>
                    <a:lnTo>
                      <a:pt x="27981" y="20356"/>
                    </a:lnTo>
                    <a:lnTo>
                      <a:pt x="27080" y="20456"/>
                    </a:lnTo>
                    <a:lnTo>
                      <a:pt x="26220" y="20536"/>
                    </a:lnTo>
                    <a:lnTo>
                      <a:pt x="25439" y="20616"/>
                    </a:lnTo>
                    <a:lnTo>
                      <a:pt x="23498" y="20756"/>
                    </a:lnTo>
                    <a:lnTo>
                      <a:pt x="20876" y="20976"/>
                    </a:lnTo>
                    <a:lnTo>
                      <a:pt x="17834" y="21256"/>
                    </a:lnTo>
                    <a:lnTo>
                      <a:pt x="14651" y="21576"/>
                    </a:lnTo>
                    <a:lnTo>
                      <a:pt x="11569" y="21897"/>
                    </a:lnTo>
                    <a:lnTo>
                      <a:pt x="10188" y="22077"/>
                    </a:lnTo>
                    <a:lnTo>
                      <a:pt x="8907" y="22237"/>
                    </a:lnTo>
                    <a:lnTo>
                      <a:pt x="7806" y="22397"/>
                    </a:lnTo>
                    <a:lnTo>
                      <a:pt x="6926" y="22557"/>
                    </a:lnTo>
                    <a:lnTo>
                      <a:pt x="6265" y="22697"/>
                    </a:lnTo>
                    <a:lnTo>
                      <a:pt x="6025" y="22757"/>
                    </a:lnTo>
                    <a:lnTo>
                      <a:pt x="5865" y="22837"/>
                    </a:lnTo>
                    <a:lnTo>
                      <a:pt x="5785" y="22877"/>
                    </a:lnTo>
                    <a:lnTo>
                      <a:pt x="5725" y="22937"/>
                    </a:lnTo>
                    <a:lnTo>
                      <a:pt x="5685" y="22977"/>
                    </a:lnTo>
                    <a:lnTo>
                      <a:pt x="5665" y="23037"/>
                    </a:lnTo>
                    <a:lnTo>
                      <a:pt x="5665" y="23078"/>
                    </a:lnTo>
                    <a:lnTo>
                      <a:pt x="5685" y="23138"/>
                    </a:lnTo>
                    <a:lnTo>
                      <a:pt x="5745" y="23198"/>
                    </a:lnTo>
                    <a:lnTo>
                      <a:pt x="5805" y="23238"/>
                    </a:lnTo>
                    <a:lnTo>
                      <a:pt x="5965" y="23358"/>
                    </a:lnTo>
                    <a:lnTo>
                      <a:pt x="6225" y="23478"/>
                    </a:lnTo>
                    <a:lnTo>
                      <a:pt x="6526" y="23578"/>
                    </a:lnTo>
                    <a:lnTo>
                      <a:pt x="6886" y="23698"/>
                    </a:lnTo>
                    <a:lnTo>
                      <a:pt x="7766" y="23938"/>
                    </a:lnTo>
                    <a:lnTo>
                      <a:pt x="8827" y="24198"/>
                    </a:lnTo>
                    <a:lnTo>
                      <a:pt x="10028" y="24438"/>
                    </a:lnTo>
                    <a:lnTo>
                      <a:pt x="11329" y="24699"/>
                    </a:lnTo>
                    <a:lnTo>
                      <a:pt x="14091" y="25219"/>
                    </a:lnTo>
                    <a:lnTo>
                      <a:pt x="16793" y="25699"/>
                    </a:lnTo>
                    <a:lnTo>
                      <a:pt x="18014" y="25940"/>
                    </a:lnTo>
                    <a:lnTo>
                      <a:pt x="19135" y="26180"/>
                    </a:lnTo>
                    <a:lnTo>
                      <a:pt x="20075" y="26400"/>
                    </a:lnTo>
                    <a:lnTo>
                      <a:pt x="20836" y="26600"/>
                    </a:lnTo>
                    <a:lnTo>
                      <a:pt x="21116" y="26700"/>
                    </a:lnTo>
                    <a:lnTo>
                      <a:pt x="21356" y="26820"/>
                    </a:lnTo>
                    <a:lnTo>
                      <a:pt x="21556" y="26940"/>
                    </a:lnTo>
                    <a:lnTo>
                      <a:pt x="21716" y="27080"/>
                    </a:lnTo>
                    <a:lnTo>
                      <a:pt x="21836" y="27220"/>
                    </a:lnTo>
                    <a:lnTo>
                      <a:pt x="21917" y="27381"/>
                    </a:lnTo>
                    <a:lnTo>
                      <a:pt x="21977" y="27541"/>
                    </a:lnTo>
                    <a:lnTo>
                      <a:pt x="21997" y="27721"/>
                    </a:lnTo>
                    <a:lnTo>
                      <a:pt x="22017" y="27901"/>
                    </a:lnTo>
                    <a:lnTo>
                      <a:pt x="22017" y="28081"/>
                    </a:lnTo>
                    <a:lnTo>
                      <a:pt x="21977" y="28441"/>
                    </a:lnTo>
                    <a:lnTo>
                      <a:pt x="21917" y="28842"/>
                    </a:lnTo>
                    <a:lnTo>
                      <a:pt x="21897" y="29242"/>
                    </a:lnTo>
                    <a:lnTo>
                      <a:pt x="21897" y="29422"/>
                    </a:lnTo>
                    <a:lnTo>
                      <a:pt x="21897" y="29622"/>
                    </a:lnTo>
                    <a:lnTo>
                      <a:pt x="21937" y="29822"/>
                    </a:lnTo>
                    <a:lnTo>
                      <a:pt x="21997" y="30022"/>
                    </a:lnTo>
                    <a:lnTo>
                      <a:pt x="22097" y="30203"/>
                    </a:lnTo>
                    <a:lnTo>
                      <a:pt x="22217" y="30383"/>
                    </a:lnTo>
                    <a:lnTo>
                      <a:pt x="22397" y="30563"/>
                    </a:lnTo>
                    <a:lnTo>
                      <a:pt x="22597" y="30743"/>
                    </a:lnTo>
                    <a:lnTo>
                      <a:pt x="22837" y="30923"/>
                    </a:lnTo>
                    <a:lnTo>
                      <a:pt x="23137" y="31083"/>
                    </a:lnTo>
                    <a:lnTo>
                      <a:pt x="23498" y="31223"/>
                    </a:lnTo>
                    <a:lnTo>
                      <a:pt x="23918" y="31383"/>
                    </a:lnTo>
                    <a:lnTo>
                      <a:pt x="24398" y="31504"/>
                    </a:lnTo>
                    <a:lnTo>
                      <a:pt x="24939" y="31644"/>
                    </a:lnTo>
                    <a:lnTo>
                      <a:pt x="25539" y="31744"/>
                    </a:lnTo>
                    <a:lnTo>
                      <a:pt x="26240" y="31864"/>
                    </a:lnTo>
                    <a:lnTo>
                      <a:pt x="26980" y="31944"/>
                    </a:lnTo>
                    <a:lnTo>
                      <a:pt x="27761" y="32044"/>
                    </a:lnTo>
                    <a:lnTo>
                      <a:pt x="29402" y="32184"/>
                    </a:lnTo>
                    <a:lnTo>
                      <a:pt x="31143" y="32304"/>
                    </a:lnTo>
                    <a:lnTo>
                      <a:pt x="32984" y="32384"/>
                    </a:lnTo>
                    <a:lnTo>
                      <a:pt x="34846" y="32444"/>
                    </a:lnTo>
                    <a:lnTo>
                      <a:pt x="36747" y="32484"/>
                    </a:lnTo>
                    <a:lnTo>
                      <a:pt x="38648" y="32504"/>
                    </a:lnTo>
                    <a:lnTo>
                      <a:pt x="40510" y="32504"/>
                    </a:lnTo>
                    <a:lnTo>
                      <a:pt x="42331" y="32484"/>
                    </a:lnTo>
                    <a:lnTo>
                      <a:pt x="44092" y="32444"/>
                    </a:lnTo>
                    <a:lnTo>
                      <a:pt x="45733" y="32404"/>
                    </a:lnTo>
                    <a:lnTo>
                      <a:pt x="47255" y="32344"/>
                    </a:lnTo>
                    <a:lnTo>
                      <a:pt x="48636" y="32284"/>
                    </a:lnTo>
                    <a:lnTo>
                      <a:pt x="49836" y="32224"/>
                    </a:lnTo>
                    <a:lnTo>
                      <a:pt x="50837" y="32164"/>
                    </a:lnTo>
                    <a:lnTo>
                      <a:pt x="51598" y="32084"/>
                    </a:lnTo>
                    <a:lnTo>
                      <a:pt x="51898" y="32044"/>
                    </a:lnTo>
                    <a:lnTo>
                      <a:pt x="52118" y="31984"/>
                    </a:lnTo>
                    <a:lnTo>
                      <a:pt x="52298" y="31924"/>
                    </a:lnTo>
                    <a:lnTo>
                      <a:pt x="52418" y="31864"/>
                    </a:lnTo>
                    <a:lnTo>
                      <a:pt x="52498" y="31764"/>
                    </a:lnTo>
                    <a:lnTo>
                      <a:pt x="52538" y="31684"/>
                    </a:lnTo>
                    <a:lnTo>
                      <a:pt x="52518" y="31584"/>
                    </a:lnTo>
                    <a:lnTo>
                      <a:pt x="52478" y="31484"/>
                    </a:lnTo>
                    <a:lnTo>
                      <a:pt x="52418" y="31363"/>
                    </a:lnTo>
                    <a:lnTo>
                      <a:pt x="52338" y="31243"/>
                    </a:lnTo>
                    <a:lnTo>
                      <a:pt x="52118" y="31023"/>
                    </a:lnTo>
                    <a:lnTo>
                      <a:pt x="51878" y="30783"/>
                    </a:lnTo>
                    <a:lnTo>
                      <a:pt x="51638" y="30543"/>
                    </a:lnTo>
                    <a:lnTo>
                      <a:pt x="51538" y="30423"/>
                    </a:lnTo>
                    <a:lnTo>
                      <a:pt x="51458" y="30323"/>
                    </a:lnTo>
                    <a:lnTo>
                      <a:pt x="51398" y="30203"/>
                    </a:lnTo>
                    <a:lnTo>
                      <a:pt x="51358" y="30103"/>
                    </a:lnTo>
                    <a:lnTo>
                      <a:pt x="51358" y="30022"/>
                    </a:lnTo>
                    <a:lnTo>
                      <a:pt x="51398" y="29942"/>
                    </a:lnTo>
                    <a:lnTo>
                      <a:pt x="51498" y="29862"/>
                    </a:lnTo>
                    <a:lnTo>
                      <a:pt x="51618" y="29802"/>
                    </a:lnTo>
                    <a:lnTo>
                      <a:pt x="51818" y="29742"/>
                    </a:lnTo>
                    <a:lnTo>
                      <a:pt x="52058" y="29702"/>
                    </a:lnTo>
                    <a:lnTo>
                      <a:pt x="52358" y="29682"/>
                    </a:lnTo>
                    <a:lnTo>
                      <a:pt x="52738" y="29662"/>
                    </a:lnTo>
                    <a:lnTo>
                      <a:pt x="53179" y="29662"/>
                    </a:lnTo>
                    <a:lnTo>
                      <a:pt x="53719" y="29682"/>
                    </a:lnTo>
                    <a:lnTo>
                      <a:pt x="54320" y="29722"/>
                    </a:lnTo>
                    <a:lnTo>
                      <a:pt x="55020" y="29762"/>
                    </a:lnTo>
                    <a:lnTo>
                      <a:pt x="56621" y="29902"/>
                    </a:lnTo>
                    <a:lnTo>
                      <a:pt x="58463" y="30022"/>
                    </a:lnTo>
                    <a:lnTo>
                      <a:pt x="60484" y="30143"/>
                    </a:lnTo>
                    <a:lnTo>
                      <a:pt x="62686" y="30263"/>
                    </a:lnTo>
                    <a:lnTo>
                      <a:pt x="67549" y="30503"/>
                    </a:lnTo>
                    <a:lnTo>
                      <a:pt x="72873" y="30723"/>
                    </a:lnTo>
                    <a:lnTo>
                      <a:pt x="78477" y="30943"/>
                    </a:lnTo>
                    <a:lnTo>
                      <a:pt x="84221" y="31123"/>
                    </a:lnTo>
                    <a:lnTo>
                      <a:pt x="89905" y="31283"/>
                    </a:lnTo>
                    <a:lnTo>
                      <a:pt x="95409" y="31403"/>
                    </a:lnTo>
                    <a:lnTo>
                      <a:pt x="99112" y="31484"/>
                    </a:lnTo>
                    <a:lnTo>
                      <a:pt x="102994" y="31564"/>
                    </a:lnTo>
                    <a:lnTo>
                      <a:pt x="106957" y="31604"/>
                    </a:lnTo>
                    <a:lnTo>
                      <a:pt x="111000" y="31604"/>
                    </a:lnTo>
                    <a:lnTo>
                      <a:pt x="113021" y="31584"/>
                    </a:lnTo>
                    <a:lnTo>
                      <a:pt x="115043" y="31564"/>
                    </a:lnTo>
                    <a:lnTo>
                      <a:pt x="117044" y="31504"/>
                    </a:lnTo>
                    <a:lnTo>
                      <a:pt x="119026" y="31423"/>
                    </a:lnTo>
                    <a:lnTo>
                      <a:pt x="120987" y="31323"/>
                    </a:lnTo>
                    <a:lnTo>
                      <a:pt x="122909" y="31203"/>
                    </a:lnTo>
                    <a:lnTo>
                      <a:pt x="124790" y="31043"/>
                    </a:lnTo>
                    <a:lnTo>
                      <a:pt x="126651" y="30863"/>
                    </a:lnTo>
                    <a:lnTo>
                      <a:pt x="127332" y="30763"/>
                    </a:lnTo>
                    <a:lnTo>
                      <a:pt x="127952" y="30643"/>
                    </a:lnTo>
                    <a:lnTo>
                      <a:pt x="128232" y="30563"/>
                    </a:lnTo>
                    <a:lnTo>
                      <a:pt x="128472" y="30483"/>
                    </a:lnTo>
                    <a:lnTo>
                      <a:pt x="128713" y="30403"/>
                    </a:lnTo>
                    <a:lnTo>
                      <a:pt x="128913" y="30303"/>
                    </a:lnTo>
                    <a:lnTo>
                      <a:pt x="129093" y="30223"/>
                    </a:lnTo>
                    <a:lnTo>
                      <a:pt x="129253" y="30123"/>
                    </a:lnTo>
                    <a:lnTo>
                      <a:pt x="129373" y="30002"/>
                    </a:lnTo>
                    <a:lnTo>
                      <a:pt x="129473" y="29902"/>
                    </a:lnTo>
                    <a:lnTo>
                      <a:pt x="129553" y="29782"/>
                    </a:lnTo>
                    <a:lnTo>
                      <a:pt x="129593" y="29662"/>
                    </a:lnTo>
                    <a:lnTo>
                      <a:pt x="129593" y="29542"/>
                    </a:lnTo>
                    <a:lnTo>
                      <a:pt x="129573" y="29422"/>
                    </a:lnTo>
                    <a:lnTo>
                      <a:pt x="129533" y="29302"/>
                    </a:lnTo>
                    <a:lnTo>
                      <a:pt x="129453" y="29182"/>
                    </a:lnTo>
                    <a:lnTo>
                      <a:pt x="129333" y="29042"/>
                    </a:lnTo>
                    <a:lnTo>
                      <a:pt x="129193" y="28922"/>
                    </a:lnTo>
                    <a:lnTo>
                      <a:pt x="129013" y="28782"/>
                    </a:lnTo>
                    <a:lnTo>
                      <a:pt x="128793" y="28662"/>
                    </a:lnTo>
                    <a:lnTo>
                      <a:pt x="128553" y="28541"/>
                    </a:lnTo>
                    <a:lnTo>
                      <a:pt x="128252" y="28401"/>
                    </a:lnTo>
                    <a:lnTo>
                      <a:pt x="127932" y="28281"/>
                    </a:lnTo>
                    <a:lnTo>
                      <a:pt x="127572" y="28161"/>
                    </a:lnTo>
                    <a:lnTo>
                      <a:pt x="127172" y="28021"/>
                    </a:lnTo>
                    <a:lnTo>
                      <a:pt x="126731" y="27901"/>
                    </a:lnTo>
                    <a:lnTo>
                      <a:pt x="126251" y="27801"/>
                    </a:lnTo>
                    <a:lnTo>
                      <a:pt x="125710" y="27681"/>
                    </a:lnTo>
                    <a:lnTo>
                      <a:pt x="124550" y="27461"/>
                    </a:lnTo>
                    <a:lnTo>
                      <a:pt x="124009" y="27361"/>
                    </a:lnTo>
                    <a:lnTo>
                      <a:pt x="123549" y="27240"/>
                    </a:lnTo>
                    <a:lnTo>
                      <a:pt x="123129" y="27120"/>
                    </a:lnTo>
                    <a:lnTo>
                      <a:pt x="122768" y="26980"/>
                    </a:lnTo>
                    <a:lnTo>
                      <a:pt x="122448" y="26840"/>
                    </a:lnTo>
                    <a:lnTo>
                      <a:pt x="122208" y="26680"/>
                    </a:lnTo>
                    <a:lnTo>
                      <a:pt x="122048" y="26520"/>
                    </a:lnTo>
                    <a:lnTo>
                      <a:pt x="121968" y="26440"/>
                    </a:lnTo>
                    <a:lnTo>
                      <a:pt x="121928" y="26360"/>
                    </a:lnTo>
                    <a:lnTo>
                      <a:pt x="121888" y="26280"/>
                    </a:lnTo>
                    <a:lnTo>
                      <a:pt x="121868" y="26180"/>
                    </a:lnTo>
                    <a:lnTo>
                      <a:pt x="121868" y="26100"/>
                    </a:lnTo>
                    <a:lnTo>
                      <a:pt x="121888" y="26020"/>
                    </a:lnTo>
                    <a:lnTo>
                      <a:pt x="121928" y="25920"/>
                    </a:lnTo>
                    <a:lnTo>
                      <a:pt x="121988" y="25819"/>
                    </a:lnTo>
                    <a:lnTo>
                      <a:pt x="122048" y="25739"/>
                    </a:lnTo>
                    <a:lnTo>
                      <a:pt x="122148" y="25639"/>
                    </a:lnTo>
                    <a:lnTo>
                      <a:pt x="122368" y="25459"/>
                    </a:lnTo>
                    <a:lnTo>
                      <a:pt x="122688" y="25259"/>
                    </a:lnTo>
                    <a:lnTo>
                      <a:pt x="123069" y="25079"/>
                    </a:lnTo>
                    <a:lnTo>
                      <a:pt x="123509" y="24899"/>
                    </a:lnTo>
                    <a:lnTo>
                      <a:pt x="123969" y="24719"/>
                    </a:lnTo>
                    <a:lnTo>
                      <a:pt x="124310" y="24559"/>
                    </a:lnTo>
                    <a:lnTo>
                      <a:pt x="124550" y="24418"/>
                    </a:lnTo>
                    <a:lnTo>
                      <a:pt x="124690" y="24298"/>
                    </a:lnTo>
                    <a:lnTo>
                      <a:pt x="124730" y="24238"/>
                    </a:lnTo>
                    <a:lnTo>
                      <a:pt x="124750" y="24198"/>
                    </a:lnTo>
                    <a:lnTo>
                      <a:pt x="124750" y="24138"/>
                    </a:lnTo>
                    <a:lnTo>
                      <a:pt x="124730" y="24098"/>
                    </a:lnTo>
                    <a:lnTo>
                      <a:pt x="124690" y="24038"/>
                    </a:lnTo>
                    <a:lnTo>
                      <a:pt x="124630" y="23998"/>
                    </a:lnTo>
                    <a:lnTo>
                      <a:pt x="124450" y="23878"/>
                    </a:lnTo>
                    <a:lnTo>
                      <a:pt x="124209" y="23778"/>
                    </a:lnTo>
                    <a:lnTo>
                      <a:pt x="123909" y="23678"/>
                    </a:lnTo>
                    <a:lnTo>
                      <a:pt x="123109" y="23398"/>
                    </a:lnTo>
                    <a:lnTo>
                      <a:pt x="122128" y="23078"/>
                    </a:lnTo>
                    <a:lnTo>
                      <a:pt x="121588" y="22857"/>
                    </a:lnTo>
                    <a:lnTo>
                      <a:pt x="120987" y="22637"/>
                    </a:lnTo>
                    <a:lnTo>
                      <a:pt x="120447" y="22397"/>
                    </a:lnTo>
                    <a:lnTo>
                      <a:pt x="120006" y="22157"/>
                    </a:lnTo>
                    <a:lnTo>
                      <a:pt x="119826" y="22037"/>
                    </a:lnTo>
                    <a:lnTo>
                      <a:pt x="119686" y="21937"/>
                    </a:lnTo>
                    <a:lnTo>
                      <a:pt x="119586" y="21817"/>
                    </a:lnTo>
                    <a:lnTo>
                      <a:pt x="119506" y="21717"/>
                    </a:lnTo>
                    <a:lnTo>
                      <a:pt x="119466" y="21616"/>
                    </a:lnTo>
                    <a:lnTo>
                      <a:pt x="119466" y="21516"/>
                    </a:lnTo>
                    <a:lnTo>
                      <a:pt x="119486" y="21416"/>
                    </a:lnTo>
                    <a:lnTo>
                      <a:pt x="119566" y="21316"/>
                    </a:lnTo>
                    <a:lnTo>
                      <a:pt x="119666" y="21216"/>
                    </a:lnTo>
                    <a:lnTo>
                      <a:pt x="119806" y="21116"/>
                    </a:lnTo>
                    <a:lnTo>
                      <a:pt x="119986" y="21016"/>
                    </a:lnTo>
                    <a:lnTo>
                      <a:pt x="120227" y="20916"/>
                    </a:lnTo>
                    <a:lnTo>
                      <a:pt x="120487" y="20816"/>
                    </a:lnTo>
                    <a:lnTo>
                      <a:pt x="120807" y="20736"/>
                    </a:lnTo>
                    <a:lnTo>
                      <a:pt x="121568" y="20536"/>
                    </a:lnTo>
                    <a:lnTo>
                      <a:pt x="122508" y="20356"/>
                    </a:lnTo>
                    <a:lnTo>
                      <a:pt x="123649" y="20155"/>
                    </a:lnTo>
                    <a:lnTo>
                      <a:pt x="124990" y="19955"/>
                    </a:lnTo>
                    <a:lnTo>
                      <a:pt x="126531" y="19755"/>
                    </a:lnTo>
                    <a:lnTo>
                      <a:pt x="128292" y="19555"/>
                    </a:lnTo>
                    <a:lnTo>
                      <a:pt x="130274" y="19355"/>
                    </a:lnTo>
                    <a:lnTo>
                      <a:pt x="132876" y="19075"/>
                    </a:lnTo>
                    <a:lnTo>
                      <a:pt x="135357" y="18774"/>
                    </a:lnTo>
                    <a:lnTo>
                      <a:pt x="137739" y="18474"/>
                    </a:lnTo>
                    <a:lnTo>
                      <a:pt x="140001" y="18154"/>
                    </a:lnTo>
                    <a:lnTo>
                      <a:pt x="142122" y="17814"/>
                    </a:lnTo>
                    <a:lnTo>
                      <a:pt x="144124" y="17473"/>
                    </a:lnTo>
                    <a:lnTo>
                      <a:pt x="145965" y="17113"/>
                    </a:lnTo>
                    <a:lnTo>
                      <a:pt x="147666" y="16733"/>
                    </a:lnTo>
                    <a:lnTo>
                      <a:pt x="148447" y="16553"/>
                    </a:lnTo>
                    <a:lnTo>
                      <a:pt x="149207" y="16353"/>
                    </a:lnTo>
                    <a:lnTo>
                      <a:pt x="149908" y="16153"/>
                    </a:lnTo>
                    <a:lnTo>
                      <a:pt x="150568" y="15952"/>
                    </a:lnTo>
                    <a:lnTo>
                      <a:pt x="151189" y="15752"/>
                    </a:lnTo>
                    <a:lnTo>
                      <a:pt x="151769" y="15552"/>
                    </a:lnTo>
                    <a:lnTo>
                      <a:pt x="152289" y="15352"/>
                    </a:lnTo>
                    <a:lnTo>
                      <a:pt x="152770" y="15132"/>
                    </a:lnTo>
                    <a:lnTo>
                      <a:pt x="153210" y="14932"/>
                    </a:lnTo>
                    <a:lnTo>
                      <a:pt x="153590" y="14712"/>
                    </a:lnTo>
                    <a:lnTo>
                      <a:pt x="153931" y="14491"/>
                    </a:lnTo>
                    <a:lnTo>
                      <a:pt x="154211" y="14271"/>
                    </a:lnTo>
                    <a:lnTo>
                      <a:pt x="154451" y="14051"/>
                    </a:lnTo>
                    <a:lnTo>
                      <a:pt x="154631" y="13831"/>
                    </a:lnTo>
                    <a:lnTo>
                      <a:pt x="154691" y="13731"/>
                    </a:lnTo>
                    <a:lnTo>
                      <a:pt x="154751" y="13611"/>
                    </a:lnTo>
                    <a:lnTo>
                      <a:pt x="154791" y="13491"/>
                    </a:lnTo>
                    <a:lnTo>
                      <a:pt x="154831" y="13391"/>
                    </a:lnTo>
                    <a:lnTo>
                      <a:pt x="154851" y="13190"/>
                    </a:lnTo>
                    <a:lnTo>
                      <a:pt x="154871" y="12970"/>
                    </a:lnTo>
                    <a:lnTo>
                      <a:pt x="154851" y="12770"/>
                    </a:lnTo>
                    <a:lnTo>
                      <a:pt x="154831" y="12570"/>
                    </a:lnTo>
                    <a:lnTo>
                      <a:pt x="154791" y="12370"/>
                    </a:lnTo>
                    <a:lnTo>
                      <a:pt x="154711" y="12190"/>
                    </a:lnTo>
                    <a:lnTo>
                      <a:pt x="154631" y="11990"/>
                    </a:lnTo>
                    <a:lnTo>
                      <a:pt x="154511" y="11789"/>
                    </a:lnTo>
                    <a:lnTo>
                      <a:pt x="154391" y="11609"/>
                    </a:lnTo>
                    <a:lnTo>
                      <a:pt x="154231" y="11429"/>
                    </a:lnTo>
                    <a:lnTo>
                      <a:pt x="154071" y="11229"/>
                    </a:lnTo>
                    <a:lnTo>
                      <a:pt x="153871" y="11049"/>
                    </a:lnTo>
                    <a:lnTo>
                      <a:pt x="153670" y="10869"/>
                    </a:lnTo>
                    <a:lnTo>
                      <a:pt x="153450" y="10689"/>
                    </a:lnTo>
                    <a:lnTo>
                      <a:pt x="153190" y="10509"/>
                    </a:lnTo>
                    <a:lnTo>
                      <a:pt x="152930" y="10328"/>
                    </a:lnTo>
                    <a:lnTo>
                      <a:pt x="152329" y="9988"/>
                    </a:lnTo>
                    <a:lnTo>
                      <a:pt x="151629" y="9628"/>
                    </a:lnTo>
                    <a:lnTo>
                      <a:pt x="150868" y="9288"/>
                    </a:lnTo>
                    <a:lnTo>
                      <a:pt x="150028" y="8967"/>
                    </a:lnTo>
                    <a:lnTo>
                      <a:pt x="149107" y="8627"/>
                    </a:lnTo>
                    <a:lnTo>
                      <a:pt x="148086" y="8307"/>
                    </a:lnTo>
                    <a:lnTo>
                      <a:pt x="146986" y="7967"/>
                    </a:lnTo>
                    <a:lnTo>
                      <a:pt x="145825" y="7646"/>
                    </a:lnTo>
                    <a:lnTo>
                      <a:pt x="144564" y="7326"/>
                    </a:lnTo>
                    <a:lnTo>
                      <a:pt x="143223" y="7006"/>
                    </a:lnTo>
                    <a:lnTo>
                      <a:pt x="141782" y="6706"/>
                    </a:lnTo>
                    <a:lnTo>
                      <a:pt x="140281" y="6386"/>
                    </a:lnTo>
                    <a:lnTo>
                      <a:pt x="138680" y="6065"/>
                    </a:lnTo>
                    <a:lnTo>
                      <a:pt x="136999" y="5745"/>
                    </a:lnTo>
                    <a:lnTo>
                      <a:pt x="135237" y="5445"/>
                    </a:lnTo>
                    <a:lnTo>
                      <a:pt x="133396" y="5125"/>
                    </a:lnTo>
                    <a:lnTo>
                      <a:pt x="129433" y="4484"/>
                    </a:lnTo>
                    <a:lnTo>
                      <a:pt x="125150" y="3844"/>
                    </a:lnTo>
                    <a:lnTo>
                      <a:pt x="120507" y="3183"/>
                    </a:lnTo>
                    <a:lnTo>
                      <a:pt x="115523" y="2503"/>
                    </a:lnTo>
                    <a:lnTo>
                      <a:pt x="112881" y="2183"/>
                    </a:lnTo>
                    <a:lnTo>
                      <a:pt x="110139" y="1862"/>
                    </a:lnTo>
                    <a:lnTo>
                      <a:pt x="107297" y="1602"/>
                    </a:lnTo>
                    <a:lnTo>
                      <a:pt x="104355" y="1342"/>
                    </a:lnTo>
                    <a:lnTo>
                      <a:pt x="101333" y="1102"/>
                    </a:lnTo>
                    <a:lnTo>
                      <a:pt x="98251" y="902"/>
                    </a:lnTo>
                    <a:lnTo>
                      <a:pt x="95089" y="722"/>
                    </a:lnTo>
                    <a:lnTo>
                      <a:pt x="91886" y="561"/>
                    </a:lnTo>
                    <a:lnTo>
                      <a:pt x="88644" y="421"/>
                    </a:lnTo>
                    <a:lnTo>
                      <a:pt x="85342" y="301"/>
                    </a:lnTo>
                    <a:lnTo>
                      <a:pt x="82039" y="201"/>
                    </a:lnTo>
                    <a:lnTo>
                      <a:pt x="78717" y="121"/>
                    </a:lnTo>
                    <a:lnTo>
                      <a:pt x="75375" y="61"/>
                    </a:lnTo>
                    <a:lnTo>
                      <a:pt x="72052" y="21"/>
                    </a:lnTo>
                    <a:lnTo>
                      <a:pt x="68730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8181529" y="5331782"/>
                <a:ext cx="1742310" cy="365681"/>
              </a:xfrm>
              <a:custGeom>
                <a:avLst/>
                <a:gdLst/>
                <a:ahLst/>
                <a:cxnLst/>
                <a:rect l="l" t="t" r="r" b="b"/>
                <a:pathLst>
                  <a:path w="154872" h="32505" fill="none" extrusionOk="0">
                    <a:moveTo>
                      <a:pt x="23157" y="2082"/>
                    </a:moveTo>
                    <a:lnTo>
                      <a:pt x="23157" y="2082"/>
                    </a:lnTo>
                    <a:lnTo>
                      <a:pt x="20676" y="2423"/>
                    </a:lnTo>
                    <a:lnTo>
                      <a:pt x="18214" y="2803"/>
                    </a:lnTo>
                    <a:lnTo>
                      <a:pt x="15832" y="3183"/>
                    </a:lnTo>
                    <a:lnTo>
                      <a:pt x="13511" y="3584"/>
                    </a:lnTo>
                    <a:lnTo>
                      <a:pt x="11309" y="4004"/>
                    </a:lnTo>
                    <a:lnTo>
                      <a:pt x="10248" y="4224"/>
                    </a:lnTo>
                    <a:lnTo>
                      <a:pt x="9227" y="4444"/>
                    </a:lnTo>
                    <a:lnTo>
                      <a:pt x="8247" y="4684"/>
                    </a:lnTo>
                    <a:lnTo>
                      <a:pt x="7306" y="4925"/>
                    </a:lnTo>
                    <a:lnTo>
                      <a:pt x="6405" y="5165"/>
                    </a:lnTo>
                    <a:lnTo>
                      <a:pt x="5565" y="5425"/>
                    </a:lnTo>
                    <a:lnTo>
                      <a:pt x="4764" y="5685"/>
                    </a:lnTo>
                    <a:lnTo>
                      <a:pt x="4004" y="5945"/>
                    </a:lnTo>
                    <a:lnTo>
                      <a:pt x="3303" y="6225"/>
                    </a:lnTo>
                    <a:lnTo>
                      <a:pt x="2663" y="6506"/>
                    </a:lnTo>
                    <a:lnTo>
                      <a:pt x="2102" y="6806"/>
                    </a:lnTo>
                    <a:lnTo>
                      <a:pt x="1582" y="7106"/>
                    </a:lnTo>
                    <a:lnTo>
                      <a:pt x="1142" y="7426"/>
                    </a:lnTo>
                    <a:lnTo>
                      <a:pt x="942" y="7586"/>
                    </a:lnTo>
                    <a:lnTo>
                      <a:pt x="761" y="7747"/>
                    </a:lnTo>
                    <a:lnTo>
                      <a:pt x="601" y="7907"/>
                    </a:lnTo>
                    <a:lnTo>
                      <a:pt x="461" y="8087"/>
                    </a:lnTo>
                    <a:lnTo>
                      <a:pt x="341" y="8247"/>
                    </a:lnTo>
                    <a:lnTo>
                      <a:pt x="221" y="8427"/>
                    </a:lnTo>
                    <a:lnTo>
                      <a:pt x="141" y="8607"/>
                    </a:lnTo>
                    <a:lnTo>
                      <a:pt x="81" y="8787"/>
                    </a:lnTo>
                    <a:lnTo>
                      <a:pt x="41" y="8967"/>
                    </a:lnTo>
                    <a:lnTo>
                      <a:pt x="1" y="9148"/>
                    </a:lnTo>
                    <a:lnTo>
                      <a:pt x="1" y="9328"/>
                    </a:lnTo>
                    <a:lnTo>
                      <a:pt x="21" y="9508"/>
                    </a:lnTo>
                    <a:lnTo>
                      <a:pt x="61" y="9708"/>
                    </a:lnTo>
                    <a:lnTo>
                      <a:pt x="121" y="9908"/>
                    </a:lnTo>
                    <a:lnTo>
                      <a:pt x="201" y="10108"/>
                    </a:lnTo>
                    <a:lnTo>
                      <a:pt x="321" y="10308"/>
                    </a:lnTo>
                    <a:lnTo>
                      <a:pt x="441" y="10509"/>
                    </a:lnTo>
                    <a:lnTo>
                      <a:pt x="601" y="10709"/>
                    </a:lnTo>
                    <a:lnTo>
                      <a:pt x="601" y="10709"/>
                    </a:lnTo>
                    <a:lnTo>
                      <a:pt x="781" y="10909"/>
                    </a:lnTo>
                    <a:lnTo>
                      <a:pt x="982" y="11129"/>
                    </a:lnTo>
                    <a:lnTo>
                      <a:pt x="1222" y="11329"/>
                    </a:lnTo>
                    <a:lnTo>
                      <a:pt x="1482" y="11529"/>
                    </a:lnTo>
                    <a:lnTo>
                      <a:pt x="1742" y="11709"/>
                    </a:lnTo>
                    <a:lnTo>
                      <a:pt x="2062" y="11910"/>
                    </a:lnTo>
                    <a:lnTo>
                      <a:pt x="2383" y="12110"/>
                    </a:lnTo>
                    <a:lnTo>
                      <a:pt x="2723" y="12290"/>
                    </a:lnTo>
                    <a:lnTo>
                      <a:pt x="3463" y="12670"/>
                    </a:lnTo>
                    <a:lnTo>
                      <a:pt x="4304" y="13010"/>
                    </a:lnTo>
                    <a:lnTo>
                      <a:pt x="5185" y="13371"/>
                    </a:lnTo>
                    <a:lnTo>
                      <a:pt x="6145" y="13711"/>
                    </a:lnTo>
                    <a:lnTo>
                      <a:pt x="7166" y="14031"/>
                    </a:lnTo>
                    <a:lnTo>
                      <a:pt x="8227" y="14351"/>
                    </a:lnTo>
                    <a:lnTo>
                      <a:pt x="9328" y="14651"/>
                    </a:lnTo>
                    <a:lnTo>
                      <a:pt x="10488" y="14952"/>
                    </a:lnTo>
                    <a:lnTo>
                      <a:pt x="11669" y="15232"/>
                    </a:lnTo>
                    <a:lnTo>
                      <a:pt x="12870" y="15492"/>
                    </a:lnTo>
                    <a:lnTo>
                      <a:pt x="14091" y="15752"/>
                    </a:lnTo>
                    <a:lnTo>
                      <a:pt x="15332" y="16012"/>
                    </a:lnTo>
                    <a:lnTo>
                      <a:pt x="17814" y="16473"/>
                    </a:lnTo>
                    <a:lnTo>
                      <a:pt x="20255" y="16893"/>
                    </a:lnTo>
                    <a:lnTo>
                      <a:pt x="22637" y="17253"/>
                    </a:lnTo>
                    <a:lnTo>
                      <a:pt x="24899" y="17574"/>
                    </a:lnTo>
                    <a:lnTo>
                      <a:pt x="26980" y="17854"/>
                    </a:lnTo>
                    <a:lnTo>
                      <a:pt x="28841" y="18074"/>
                    </a:lnTo>
                    <a:lnTo>
                      <a:pt x="30423" y="18254"/>
                    </a:lnTo>
                    <a:lnTo>
                      <a:pt x="31663" y="18374"/>
                    </a:lnTo>
                    <a:lnTo>
                      <a:pt x="31663" y="18374"/>
                    </a:lnTo>
                    <a:lnTo>
                      <a:pt x="32164" y="18434"/>
                    </a:lnTo>
                    <a:lnTo>
                      <a:pt x="32584" y="18494"/>
                    </a:lnTo>
                    <a:lnTo>
                      <a:pt x="32924" y="18554"/>
                    </a:lnTo>
                    <a:lnTo>
                      <a:pt x="33205" y="18614"/>
                    </a:lnTo>
                    <a:lnTo>
                      <a:pt x="33405" y="18694"/>
                    </a:lnTo>
                    <a:lnTo>
                      <a:pt x="33565" y="18754"/>
                    </a:lnTo>
                    <a:lnTo>
                      <a:pt x="33645" y="18834"/>
                    </a:lnTo>
                    <a:lnTo>
                      <a:pt x="33665" y="18874"/>
                    </a:lnTo>
                    <a:lnTo>
                      <a:pt x="33665" y="18915"/>
                    </a:lnTo>
                    <a:lnTo>
                      <a:pt x="33665" y="18955"/>
                    </a:lnTo>
                    <a:lnTo>
                      <a:pt x="33645" y="18995"/>
                    </a:lnTo>
                    <a:lnTo>
                      <a:pt x="33565" y="19075"/>
                    </a:lnTo>
                    <a:lnTo>
                      <a:pt x="33425" y="19155"/>
                    </a:lnTo>
                    <a:lnTo>
                      <a:pt x="33265" y="19255"/>
                    </a:lnTo>
                    <a:lnTo>
                      <a:pt x="33044" y="19335"/>
                    </a:lnTo>
                    <a:lnTo>
                      <a:pt x="32804" y="19415"/>
                    </a:lnTo>
                    <a:lnTo>
                      <a:pt x="32184" y="19595"/>
                    </a:lnTo>
                    <a:lnTo>
                      <a:pt x="31463" y="19755"/>
                    </a:lnTo>
                    <a:lnTo>
                      <a:pt x="30663" y="19915"/>
                    </a:lnTo>
                    <a:lnTo>
                      <a:pt x="29802" y="20075"/>
                    </a:lnTo>
                    <a:lnTo>
                      <a:pt x="28902" y="20215"/>
                    </a:lnTo>
                    <a:lnTo>
                      <a:pt x="27981" y="20356"/>
                    </a:lnTo>
                    <a:lnTo>
                      <a:pt x="27080" y="20456"/>
                    </a:lnTo>
                    <a:lnTo>
                      <a:pt x="26220" y="20536"/>
                    </a:lnTo>
                    <a:lnTo>
                      <a:pt x="25439" y="20616"/>
                    </a:lnTo>
                    <a:lnTo>
                      <a:pt x="25439" y="20616"/>
                    </a:lnTo>
                    <a:lnTo>
                      <a:pt x="23498" y="20756"/>
                    </a:lnTo>
                    <a:lnTo>
                      <a:pt x="20876" y="20976"/>
                    </a:lnTo>
                    <a:lnTo>
                      <a:pt x="17834" y="21256"/>
                    </a:lnTo>
                    <a:lnTo>
                      <a:pt x="14651" y="21576"/>
                    </a:lnTo>
                    <a:lnTo>
                      <a:pt x="11569" y="21897"/>
                    </a:lnTo>
                    <a:lnTo>
                      <a:pt x="10188" y="22077"/>
                    </a:lnTo>
                    <a:lnTo>
                      <a:pt x="8907" y="22237"/>
                    </a:lnTo>
                    <a:lnTo>
                      <a:pt x="7806" y="22397"/>
                    </a:lnTo>
                    <a:lnTo>
                      <a:pt x="6926" y="22557"/>
                    </a:lnTo>
                    <a:lnTo>
                      <a:pt x="6265" y="22697"/>
                    </a:lnTo>
                    <a:lnTo>
                      <a:pt x="6025" y="22757"/>
                    </a:lnTo>
                    <a:lnTo>
                      <a:pt x="5865" y="22837"/>
                    </a:lnTo>
                    <a:lnTo>
                      <a:pt x="5865" y="22837"/>
                    </a:lnTo>
                    <a:lnTo>
                      <a:pt x="5785" y="22877"/>
                    </a:lnTo>
                    <a:lnTo>
                      <a:pt x="5725" y="22937"/>
                    </a:lnTo>
                    <a:lnTo>
                      <a:pt x="5685" y="22977"/>
                    </a:lnTo>
                    <a:lnTo>
                      <a:pt x="5665" y="23037"/>
                    </a:lnTo>
                    <a:lnTo>
                      <a:pt x="5665" y="23078"/>
                    </a:lnTo>
                    <a:lnTo>
                      <a:pt x="5685" y="23138"/>
                    </a:lnTo>
                    <a:lnTo>
                      <a:pt x="5745" y="23198"/>
                    </a:lnTo>
                    <a:lnTo>
                      <a:pt x="5805" y="23238"/>
                    </a:lnTo>
                    <a:lnTo>
                      <a:pt x="5965" y="23358"/>
                    </a:lnTo>
                    <a:lnTo>
                      <a:pt x="6225" y="23478"/>
                    </a:lnTo>
                    <a:lnTo>
                      <a:pt x="6526" y="23578"/>
                    </a:lnTo>
                    <a:lnTo>
                      <a:pt x="6886" y="23698"/>
                    </a:lnTo>
                    <a:lnTo>
                      <a:pt x="7766" y="23938"/>
                    </a:lnTo>
                    <a:lnTo>
                      <a:pt x="8827" y="24198"/>
                    </a:lnTo>
                    <a:lnTo>
                      <a:pt x="10028" y="24438"/>
                    </a:lnTo>
                    <a:lnTo>
                      <a:pt x="11329" y="24699"/>
                    </a:lnTo>
                    <a:lnTo>
                      <a:pt x="14091" y="25219"/>
                    </a:lnTo>
                    <a:lnTo>
                      <a:pt x="16793" y="25699"/>
                    </a:lnTo>
                    <a:lnTo>
                      <a:pt x="18014" y="25940"/>
                    </a:lnTo>
                    <a:lnTo>
                      <a:pt x="19135" y="26180"/>
                    </a:lnTo>
                    <a:lnTo>
                      <a:pt x="20075" y="26400"/>
                    </a:lnTo>
                    <a:lnTo>
                      <a:pt x="20836" y="26600"/>
                    </a:lnTo>
                    <a:lnTo>
                      <a:pt x="20836" y="26600"/>
                    </a:lnTo>
                    <a:lnTo>
                      <a:pt x="21116" y="26700"/>
                    </a:lnTo>
                    <a:lnTo>
                      <a:pt x="21356" y="26820"/>
                    </a:lnTo>
                    <a:lnTo>
                      <a:pt x="21556" y="26940"/>
                    </a:lnTo>
                    <a:lnTo>
                      <a:pt x="21716" y="27080"/>
                    </a:lnTo>
                    <a:lnTo>
                      <a:pt x="21836" y="27220"/>
                    </a:lnTo>
                    <a:lnTo>
                      <a:pt x="21917" y="27381"/>
                    </a:lnTo>
                    <a:lnTo>
                      <a:pt x="21977" y="27541"/>
                    </a:lnTo>
                    <a:lnTo>
                      <a:pt x="21997" y="27721"/>
                    </a:lnTo>
                    <a:lnTo>
                      <a:pt x="22017" y="27901"/>
                    </a:lnTo>
                    <a:lnTo>
                      <a:pt x="22017" y="28081"/>
                    </a:lnTo>
                    <a:lnTo>
                      <a:pt x="21977" y="28441"/>
                    </a:lnTo>
                    <a:lnTo>
                      <a:pt x="21917" y="28842"/>
                    </a:lnTo>
                    <a:lnTo>
                      <a:pt x="21897" y="29242"/>
                    </a:lnTo>
                    <a:lnTo>
                      <a:pt x="21897" y="29422"/>
                    </a:lnTo>
                    <a:lnTo>
                      <a:pt x="21897" y="29622"/>
                    </a:lnTo>
                    <a:lnTo>
                      <a:pt x="21937" y="29822"/>
                    </a:lnTo>
                    <a:lnTo>
                      <a:pt x="21997" y="30022"/>
                    </a:lnTo>
                    <a:lnTo>
                      <a:pt x="22097" y="30203"/>
                    </a:lnTo>
                    <a:lnTo>
                      <a:pt x="22217" y="30383"/>
                    </a:lnTo>
                    <a:lnTo>
                      <a:pt x="22397" y="30563"/>
                    </a:lnTo>
                    <a:lnTo>
                      <a:pt x="22597" y="30743"/>
                    </a:lnTo>
                    <a:lnTo>
                      <a:pt x="22837" y="30923"/>
                    </a:lnTo>
                    <a:lnTo>
                      <a:pt x="23137" y="31083"/>
                    </a:lnTo>
                    <a:lnTo>
                      <a:pt x="23498" y="31223"/>
                    </a:lnTo>
                    <a:lnTo>
                      <a:pt x="23918" y="31383"/>
                    </a:lnTo>
                    <a:lnTo>
                      <a:pt x="24398" y="31504"/>
                    </a:lnTo>
                    <a:lnTo>
                      <a:pt x="24939" y="31644"/>
                    </a:lnTo>
                    <a:lnTo>
                      <a:pt x="25539" y="31744"/>
                    </a:lnTo>
                    <a:lnTo>
                      <a:pt x="26240" y="31864"/>
                    </a:lnTo>
                    <a:lnTo>
                      <a:pt x="26240" y="31864"/>
                    </a:lnTo>
                    <a:lnTo>
                      <a:pt x="26980" y="31944"/>
                    </a:lnTo>
                    <a:lnTo>
                      <a:pt x="27761" y="32044"/>
                    </a:lnTo>
                    <a:lnTo>
                      <a:pt x="29402" y="32184"/>
                    </a:lnTo>
                    <a:lnTo>
                      <a:pt x="31143" y="32304"/>
                    </a:lnTo>
                    <a:lnTo>
                      <a:pt x="32984" y="32384"/>
                    </a:lnTo>
                    <a:lnTo>
                      <a:pt x="34846" y="32444"/>
                    </a:lnTo>
                    <a:lnTo>
                      <a:pt x="36747" y="32484"/>
                    </a:lnTo>
                    <a:lnTo>
                      <a:pt x="38648" y="32504"/>
                    </a:lnTo>
                    <a:lnTo>
                      <a:pt x="40510" y="32504"/>
                    </a:lnTo>
                    <a:lnTo>
                      <a:pt x="42331" y="32484"/>
                    </a:lnTo>
                    <a:lnTo>
                      <a:pt x="44092" y="32444"/>
                    </a:lnTo>
                    <a:lnTo>
                      <a:pt x="45733" y="32404"/>
                    </a:lnTo>
                    <a:lnTo>
                      <a:pt x="47255" y="32344"/>
                    </a:lnTo>
                    <a:lnTo>
                      <a:pt x="48636" y="32284"/>
                    </a:lnTo>
                    <a:lnTo>
                      <a:pt x="49836" y="32224"/>
                    </a:lnTo>
                    <a:lnTo>
                      <a:pt x="50837" y="32164"/>
                    </a:lnTo>
                    <a:lnTo>
                      <a:pt x="51598" y="32084"/>
                    </a:lnTo>
                    <a:lnTo>
                      <a:pt x="51598" y="32084"/>
                    </a:lnTo>
                    <a:lnTo>
                      <a:pt x="51898" y="32044"/>
                    </a:lnTo>
                    <a:lnTo>
                      <a:pt x="52118" y="31984"/>
                    </a:lnTo>
                    <a:lnTo>
                      <a:pt x="52298" y="31924"/>
                    </a:lnTo>
                    <a:lnTo>
                      <a:pt x="52418" y="31864"/>
                    </a:lnTo>
                    <a:lnTo>
                      <a:pt x="52498" y="31764"/>
                    </a:lnTo>
                    <a:lnTo>
                      <a:pt x="52538" y="31684"/>
                    </a:lnTo>
                    <a:lnTo>
                      <a:pt x="52518" y="31584"/>
                    </a:lnTo>
                    <a:lnTo>
                      <a:pt x="52478" y="31484"/>
                    </a:lnTo>
                    <a:lnTo>
                      <a:pt x="52418" y="31363"/>
                    </a:lnTo>
                    <a:lnTo>
                      <a:pt x="52338" y="31243"/>
                    </a:lnTo>
                    <a:lnTo>
                      <a:pt x="52118" y="31023"/>
                    </a:lnTo>
                    <a:lnTo>
                      <a:pt x="51878" y="30783"/>
                    </a:lnTo>
                    <a:lnTo>
                      <a:pt x="51638" y="30543"/>
                    </a:lnTo>
                    <a:lnTo>
                      <a:pt x="51538" y="30423"/>
                    </a:lnTo>
                    <a:lnTo>
                      <a:pt x="51458" y="30323"/>
                    </a:lnTo>
                    <a:lnTo>
                      <a:pt x="51398" y="30203"/>
                    </a:lnTo>
                    <a:lnTo>
                      <a:pt x="51358" y="30103"/>
                    </a:lnTo>
                    <a:lnTo>
                      <a:pt x="51358" y="30022"/>
                    </a:lnTo>
                    <a:lnTo>
                      <a:pt x="51398" y="29942"/>
                    </a:lnTo>
                    <a:lnTo>
                      <a:pt x="51498" y="29862"/>
                    </a:lnTo>
                    <a:lnTo>
                      <a:pt x="51618" y="29802"/>
                    </a:lnTo>
                    <a:lnTo>
                      <a:pt x="51818" y="29742"/>
                    </a:lnTo>
                    <a:lnTo>
                      <a:pt x="52058" y="29702"/>
                    </a:lnTo>
                    <a:lnTo>
                      <a:pt x="52358" y="29682"/>
                    </a:lnTo>
                    <a:lnTo>
                      <a:pt x="52738" y="29662"/>
                    </a:lnTo>
                    <a:lnTo>
                      <a:pt x="53179" y="29662"/>
                    </a:lnTo>
                    <a:lnTo>
                      <a:pt x="53719" y="29682"/>
                    </a:lnTo>
                    <a:lnTo>
                      <a:pt x="54320" y="29722"/>
                    </a:lnTo>
                    <a:lnTo>
                      <a:pt x="55020" y="29762"/>
                    </a:lnTo>
                    <a:lnTo>
                      <a:pt x="55020" y="29762"/>
                    </a:lnTo>
                    <a:lnTo>
                      <a:pt x="56621" y="29902"/>
                    </a:lnTo>
                    <a:lnTo>
                      <a:pt x="58463" y="30022"/>
                    </a:lnTo>
                    <a:lnTo>
                      <a:pt x="60484" y="30143"/>
                    </a:lnTo>
                    <a:lnTo>
                      <a:pt x="62686" y="30263"/>
                    </a:lnTo>
                    <a:lnTo>
                      <a:pt x="67549" y="30503"/>
                    </a:lnTo>
                    <a:lnTo>
                      <a:pt x="72873" y="30723"/>
                    </a:lnTo>
                    <a:lnTo>
                      <a:pt x="78477" y="30943"/>
                    </a:lnTo>
                    <a:lnTo>
                      <a:pt x="84221" y="31123"/>
                    </a:lnTo>
                    <a:lnTo>
                      <a:pt x="89905" y="31283"/>
                    </a:lnTo>
                    <a:lnTo>
                      <a:pt x="95409" y="31403"/>
                    </a:lnTo>
                    <a:lnTo>
                      <a:pt x="95409" y="31403"/>
                    </a:lnTo>
                    <a:lnTo>
                      <a:pt x="99112" y="31484"/>
                    </a:lnTo>
                    <a:lnTo>
                      <a:pt x="102994" y="31564"/>
                    </a:lnTo>
                    <a:lnTo>
                      <a:pt x="106957" y="31604"/>
                    </a:lnTo>
                    <a:lnTo>
                      <a:pt x="108979" y="31604"/>
                    </a:lnTo>
                    <a:lnTo>
                      <a:pt x="111000" y="31604"/>
                    </a:lnTo>
                    <a:lnTo>
                      <a:pt x="113021" y="31584"/>
                    </a:lnTo>
                    <a:lnTo>
                      <a:pt x="115043" y="31564"/>
                    </a:lnTo>
                    <a:lnTo>
                      <a:pt x="117044" y="31504"/>
                    </a:lnTo>
                    <a:lnTo>
                      <a:pt x="119026" y="31423"/>
                    </a:lnTo>
                    <a:lnTo>
                      <a:pt x="120987" y="31323"/>
                    </a:lnTo>
                    <a:lnTo>
                      <a:pt x="122909" y="31203"/>
                    </a:lnTo>
                    <a:lnTo>
                      <a:pt x="124790" y="31043"/>
                    </a:lnTo>
                    <a:lnTo>
                      <a:pt x="126651" y="30863"/>
                    </a:lnTo>
                    <a:lnTo>
                      <a:pt x="126651" y="30863"/>
                    </a:lnTo>
                    <a:lnTo>
                      <a:pt x="127332" y="30763"/>
                    </a:lnTo>
                    <a:lnTo>
                      <a:pt x="127952" y="30643"/>
                    </a:lnTo>
                    <a:lnTo>
                      <a:pt x="128232" y="30563"/>
                    </a:lnTo>
                    <a:lnTo>
                      <a:pt x="128472" y="30483"/>
                    </a:lnTo>
                    <a:lnTo>
                      <a:pt x="128713" y="30403"/>
                    </a:lnTo>
                    <a:lnTo>
                      <a:pt x="128913" y="30303"/>
                    </a:lnTo>
                    <a:lnTo>
                      <a:pt x="129093" y="30223"/>
                    </a:lnTo>
                    <a:lnTo>
                      <a:pt x="129253" y="30123"/>
                    </a:lnTo>
                    <a:lnTo>
                      <a:pt x="129373" y="30002"/>
                    </a:lnTo>
                    <a:lnTo>
                      <a:pt x="129473" y="29902"/>
                    </a:lnTo>
                    <a:lnTo>
                      <a:pt x="129553" y="29782"/>
                    </a:lnTo>
                    <a:lnTo>
                      <a:pt x="129593" y="29662"/>
                    </a:lnTo>
                    <a:lnTo>
                      <a:pt x="129593" y="29542"/>
                    </a:lnTo>
                    <a:lnTo>
                      <a:pt x="129573" y="29422"/>
                    </a:lnTo>
                    <a:lnTo>
                      <a:pt x="129533" y="29302"/>
                    </a:lnTo>
                    <a:lnTo>
                      <a:pt x="129453" y="29182"/>
                    </a:lnTo>
                    <a:lnTo>
                      <a:pt x="129333" y="29042"/>
                    </a:lnTo>
                    <a:lnTo>
                      <a:pt x="129193" y="28922"/>
                    </a:lnTo>
                    <a:lnTo>
                      <a:pt x="129013" y="28782"/>
                    </a:lnTo>
                    <a:lnTo>
                      <a:pt x="128793" y="28662"/>
                    </a:lnTo>
                    <a:lnTo>
                      <a:pt x="128553" y="28541"/>
                    </a:lnTo>
                    <a:lnTo>
                      <a:pt x="128252" y="28401"/>
                    </a:lnTo>
                    <a:lnTo>
                      <a:pt x="127932" y="28281"/>
                    </a:lnTo>
                    <a:lnTo>
                      <a:pt x="127572" y="28161"/>
                    </a:lnTo>
                    <a:lnTo>
                      <a:pt x="127172" y="28021"/>
                    </a:lnTo>
                    <a:lnTo>
                      <a:pt x="126731" y="27901"/>
                    </a:lnTo>
                    <a:lnTo>
                      <a:pt x="126251" y="27801"/>
                    </a:lnTo>
                    <a:lnTo>
                      <a:pt x="125710" y="27681"/>
                    </a:lnTo>
                    <a:lnTo>
                      <a:pt x="124550" y="27461"/>
                    </a:lnTo>
                    <a:lnTo>
                      <a:pt x="124550" y="27461"/>
                    </a:lnTo>
                    <a:lnTo>
                      <a:pt x="124009" y="27361"/>
                    </a:lnTo>
                    <a:lnTo>
                      <a:pt x="123549" y="27240"/>
                    </a:lnTo>
                    <a:lnTo>
                      <a:pt x="123129" y="27120"/>
                    </a:lnTo>
                    <a:lnTo>
                      <a:pt x="122768" y="26980"/>
                    </a:lnTo>
                    <a:lnTo>
                      <a:pt x="122448" y="26840"/>
                    </a:lnTo>
                    <a:lnTo>
                      <a:pt x="122208" y="26680"/>
                    </a:lnTo>
                    <a:lnTo>
                      <a:pt x="122048" y="26520"/>
                    </a:lnTo>
                    <a:lnTo>
                      <a:pt x="121968" y="26440"/>
                    </a:lnTo>
                    <a:lnTo>
                      <a:pt x="121928" y="26360"/>
                    </a:lnTo>
                    <a:lnTo>
                      <a:pt x="121888" y="26280"/>
                    </a:lnTo>
                    <a:lnTo>
                      <a:pt x="121868" y="26180"/>
                    </a:lnTo>
                    <a:lnTo>
                      <a:pt x="121868" y="26100"/>
                    </a:lnTo>
                    <a:lnTo>
                      <a:pt x="121888" y="26020"/>
                    </a:lnTo>
                    <a:lnTo>
                      <a:pt x="121928" y="25920"/>
                    </a:lnTo>
                    <a:lnTo>
                      <a:pt x="121988" y="25819"/>
                    </a:lnTo>
                    <a:lnTo>
                      <a:pt x="122048" y="25739"/>
                    </a:lnTo>
                    <a:lnTo>
                      <a:pt x="122148" y="25639"/>
                    </a:lnTo>
                    <a:lnTo>
                      <a:pt x="122368" y="25459"/>
                    </a:lnTo>
                    <a:lnTo>
                      <a:pt x="122688" y="25259"/>
                    </a:lnTo>
                    <a:lnTo>
                      <a:pt x="123069" y="25079"/>
                    </a:lnTo>
                    <a:lnTo>
                      <a:pt x="123509" y="24899"/>
                    </a:lnTo>
                    <a:lnTo>
                      <a:pt x="123509" y="24899"/>
                    </a:lnTo>
                    <a:lnTo>
                      <a:pt x="123969" y="24719"/>
                    </a:lnTo>
                    <a:lnTo>
                      <a:pt x="124310" y="24559"/>
                    </a:lnTo>
                    <a:lnTo>
                      <a:pt x="124550" y="24418"/>
                    </a:lnTo>
                    <a:lnTo>
                      <a:pt x="124690" y="24298"/>
                    </a:lnTo>
                    <a:lnTo>
                      <a:pt x="124730" y="24238"/>
                    </a:lnTo>
                    <a:lnTo>
                      <a:pt x="124750" y="24198"/>
                    </a:lnTo>
                    <a:lnTo>
                      <a:pt x="124750" y="24138"/>
                    </a:lnTo>
                    <a:lnTo>
                      <a:pt x="124730" y="24098"/>
                    </a:lnTo>
                    <a:lnTo>
                      <a:pt x="124690" y="24038"/>
                    </a:lnTo>
                    <a:lnTo>
                      <a:pt x="124630" y="23998"/>
                    </a:lnTo>
                    <a:lnTo>
                      <a:pt x="124450" y="23878"/>
                    </a:lnTo>
                    <a:lnTo>
                      <a:pt x="124209" y="23778"/>
                    </a:lnTo>
                    <a:lnTo>
                      <a:pt x="123909" y="23678"/>
                    </a:lnTo>
                    <a:lnTo>
                      <a:pt x="123109" y="23398"/>
                    </a:lnTo>
                    <a:lnTo>
                      <a:pt x="122128" y="23078"/>
                    </a:lnTo>
                    <a:lnTo>
                      <a:pt x="121588" y="22857"/>
                    </a:lnTo>
                    <a:lnTo>
                      <a:pt x="120987" y="22637"/>
                    </a:lnTo>
                    <a:lnTo>
                      <a:pt x="120987" y="22637"/>
                    </a:lnTo>
                    <a:lnTo>
                      <a:pt x="120447" y="22397"/>
                    </a:lnTo>
                    <a:lnTo>
                      <a:pt x="120006" y="22157"/>
                    </a:lnTo>
                    <a:lnTo>
                      <a:pt x="119826" y="22037"/>
                    </a:lnTo>
                    <a:lnTo>
                      <a:pt x="119686" y="21937"/>
                    </a:lnTo>
                    <a:lnTo>
                      <a:pt x="119586" y="21817"/>
                    </a:lnTo>
                    <a:lnTo>
                      <a:pt x="119506" y="21717"/>
                    </a:lnTo>
                    <a:lnTo>
                      <a:pt x="119466" y="21616"/>
                    </a:lnTo>
                    <a:lnTo>
                      <a:pt x="119466" y="21516"/>
                    </a:lnTo>
                    <a:lnTo>
                      <a:pt x="119486" y="21416"/>
                    </a:lnTo>
                    <a:lnTo>
                      <a:pt x="119566" y="21316"/>
                    </a:lnTo>
                    <a:lnTo>
                      <a:pt x="119666" y="21216"/>
                    </a:lnTo>
                    <a:lnTo>
                      <a:pt x="119806" y="21116"/>
                    </a:lnTo>
                    <a:lnTo>
                      <a:pt x="119986" y="21016"/>
                    </a:lnTo>
                    <a:lnTo>
                      <a:pt x="120227" y="20916"/>
                    </a:lnTo>
                    <a:lnTo>
                      <a:pt x="120487" y="20816"/>
                    </a:lnTo>
                    <a:lnTo>
                      <a:pt x="120807" y="20736"/>
                    </a:lnTo>
                    <a:lnTo>
                      <a:pt x="121568" y="20536"/>
                    </a:lnTo>
                    <a:lnTo>
                      <a:pt x="122508" y="20356"/>
                    </a:lnTo>
                    <a:lnTo>
                      <a:pt x="123649" y="20155"/>
                    </a:lnTo>
                    <a:lnTo>
                      <a:pt x="124990" y="19955"/>
                    </a:lnTo>
                    <a:lnTo>
                      <a:pt x="126531" y="19755"/>
                    </a:lnTo>
                    <a:lnTo>
                      <a:pt x="128292" y="19555"/>
                    </a:lnTo>
                    <a:lnTo>
                      <a:pt x="130274" y="19355"/>
                    </a:lnTo>
                    <a:lnTo>
                      <a:pt x="130274" y="19355"/>
                    </a:lnTo>
                    <a:lnTo>
                      <a:pt x="132876" y="19075"/>
                    </a:lnTo>
                    <a:lnTo>
                      <a:pt x="135357" y="18774"/>
                    </a:lnTo>
                    <a:lnTo>
                      <a:pt x="137739" y="18474"/>
                    </a:lnTo>
                    <a:lnTo>
                      <a:pt x="140001" y="18154"/>
                    </a:lnTo>
                    <a:lnTo>
                      <a:pt x="142122" y="17814"/>
                    </a:lnTo>
                    <a:lnTo>
                      <a:pt x="144124" y="17473"/>
                    </a:lnTo>
                    <a:lnTo>
                      <a:pt x="145965" y="17113"/>
                    </a:lnTo>
                    <a:lnTo>
                      <a:pt x="147666" y="16733"/>
                    </a:lnTo>
                    <a:lnTo>
                      <a:pt x="148447" y="16553"/>
                    </a:lnTo>
                    <a:lnTo>
                      <a:pt x="149207" y="16353"/>
                    </a:lnTo>
                    <a:lnTo>
                      <a:pt x="149908" y="16153"/>
                    </a:lnTo>
                    <a:lnTo>
                      <a:pt x="150568" y="15952"/>
                    </a:lnTo>
                    <a:lnTo>
                      <a:pt x="151189" y="15752"/>
                    </a:lnTo>
                    <a:lnTo>
                      <a:pt x="151769" y="15552"/>
                    </a:lnTo>
                    <a:lnTo>
                      <a:pt x="152289" y="15352"/>
                    </a:lnTo>
                    <a:lnTo>
                      <a:pt x="152770" y="15132"/>
                    </a:lnTo>
                    <a:lnTo>
                      <a:pt x="153210" y="14932"/>
                    </a:lnTo>
                    <a:lnTo>
                      <a:pt x="153590" y="14712"/>
                    </a:lnTo>
                    <a:lnTo>
                      <a:pt x="153931" y="14491"/>
                    </a:lnTo>
                    <a:lnTo>
                      <a:pt x="154211" y="14271"/>
                    </a:lnTo>
                    <a:lnTo>
                      <a:pt x="154451" y="14051"/>
                    </a:lnTo>
                    <a:lnTo>
                      <a:pt x="154631" y="13831"/>
                    </a:lnTo>
                    <a:lnTo>
                      <a:pt x="154691" y="13731"/>
                    </a:lnTo>
                    <a:lnTo>
                      <a:pt x="154751" y="13611"/>
                    </a:lnTo>
                    <a:lnTo>
                      <a:pt x="154791" y="13491"/>
                    </a:lnTo>
                    <a:lnTo>
                      <a:pt x="154831" y="13391"/>
                    </a:lnTo>
                    <a:lnTo>
                      <a:pt x="154831" y="13391"/>
                    </a:lnTo>
                    <a:lnTo>
                      <a:pt x="154851" y="13190"/>
                    </a:lnTo>
                    <a:lnTo>
                      <a:pt x="154871" y="12970"/>
                    </a:lnTo>
                    <a:lnTo>
                      <a:pt x="154851" y="12770"/>
                    </a:lnTo>
                    <a:lnTo>
                      <a:pt x="154831" y="12570"/>
                    </a:lnTo>
                    <a:lnTo>
                      <a:pt x="154791" y="12370"/>
                    </a:lnTo>
                    <a:lnTo>
                      <a:pt x="154711" y="12190"/>
                    </a:lnTo>
                    <a:lnTo>
                      <a:pt x="154631" y="11990"/>
                    </a:lnTo>
                    <a:lnTo>
                      <a:pt x="154511" y="11789"/>
                    </a:lnTo>
                    <a:lnTo>
                      <a:pt x="154391" y="11609"/>
                    </a:lnTo>
                    <a:lnTo>
                      <a:pt x="154231" y="11429"/>
                    </a:lnTo>
                    <a:lnTo>
                      <a:pt x="154071" y="11229"/>
                    </a:lnTo>
                    <a:lnTo>
                      <a:pt x="153871" y="11049"/>
                    </a:lnTo>
                    <a:lnTo>
                      <a:pt x="153670" y="10869"/>
                    </a:lnTo>
                    <a:lnTo>
                      <a:pt x="153450" y="10689"/>
                    </a:lnTo>
                    <a:lnTo>
                      <a:pt x="153190" y="10509"/>
                    </a:lnTo>
                    <a:lnTo>
                      <a:pt x="152930" y="10328"/>
                    </a:lnTo>
                    <a:lnTo>
                      <a:pt x="152329" y="9988"/>
                    </a:lnTo>
                    <a:lnTo>
                      <a:pt x="151629" y="9628"/>
                    </a:lnTo>
                    <a:lnTo>
                      <a:pt x="150868" y="9288"/>
                    </a:lnTo>
                    <a:lnTo>
                      <a:pt x="150028" y="8967"/>
                    </a:lnTo>
                    <a:lnTo>
                      <a:pt x="149107" y="8627"/>
                    </a:lnTo>
                    <a:lnTo>
                      <a:pt x="148086" y="8307"/>
                    </a:lnTo>
                    <a:lnTo>
                      <a:pt x="146986" y="7967"/>
                    </a:lnTo>
                    <a:lnTo>
                      <a:pt x="145825" y="7646"/>
                    </a:lnTo>
                    <a:lnTo>
                      <a:pt x="144564" y="7326"/>
                    </a:lnTo>
                    <a:lnTo>
                      <a:pt x="143223" y="7006"/>
                    </a:lnTo>
                    <a:lnTo>
                      <a:pt x="141782" y="6706"/>
                    </a:lnTo>
                    <a:lnTo>
                      <a:pt x="140281" y="6386"/>
                    </a:lnTo>
                    <a:lnTo>
                      <a:pt x="138680" y="6065"/>
                    </a:lnTo>
                    <a:lnTo>
                      <a:pt x="136999" y="5745"/>
                    </a:lnTo>
                    <a:lnTo>
                      <a:pt x="135237" y="5445"/>
                    </a:lnTo>
                    <a:lnTo>
                      <a:pt x="133396" y="5125"/>
                    </a:lnTo>
                    <a:lnTo>
                      <a:pt x="129433" y="4484"/>
                    </a:lnTo>
                    <a:lnTo>
                      <a:pt x="125150" y="3844"/>
                    </a:lnTo>
                    <a:lnTo>
                      <a:pt x="120507" y="3183"/>
                    </a:lnTo>
                    <a:lnTo>
                      <a:pt x="115523" y="2503"/>
                    </a:lnTo>
                    <a:lnTo>
                      <a:pt x="115523" y="2503"/>
                    </a:lnTo>
                    <a:lnTo>
                      <a:pt x="112881" y="2183"/>
                    </a:lnTo>
                    <a:lnTo>
                      <a:pt x="110139" y="1862"/>
                    </a:lnTo>
                    <a:lnTo>
                      <a:pt x="107297" y="1602"/>
                    </a:lnTo>
                    <a:lnTo>
                      <a:pt x="104355" y="1342"/>
                    </a:lnTo>
                    <a:lnTo>
                      <a:pt x="101333" y="1102"/>
                    </a:lnTo>
                    <a:lnTo>
                      <a:pt x="98251" y="902"/>
                    </a:lnTo>
                    <a:lnTo>
                      <a:pt x="95089" y="722"/>
                    </a:lnTo>
                    <a:lnTo>
                      <a:pt x="91886" y="561"/>
                    </a:lnTo>
                    <a:lnTo>
                      <a:pt x="88644" y="421"/>
                    </a:lnTo>
                    <a:lnTo>
                      <a:pt x="85342" y="301"/>
                    </a:lnTo>
                    <a:lnTo>
                      <a:pt x="82039" y="201"/>
                    </a:lnTo>
                    <a:lnTo>
                      <a:pt x="78717" y="121"/>
                    </a:lnTo>
                    <a:lnTo>
                      <a:pt x="75375" y="61"/>
                    </a:lnTo>
                    <a:lnTo>
                      <a:pt x="72052" y="21"/>
                    </a:lnTo>
                    <a:lnTo>
                      <a:pt x="68730" y="1"/>
                    </a:lnTo>
                    <a:lnTo>
                      <a:pt x="65428" y="1"/>
                    </a:lnTo>
                    <a:lnTo>
                      <a:pt x="62165" y="21"/>
                    </a:lnTo>
                    <a:lnTo>
                      <a:pt x="58943" y="41"/>
                    </a:lnTo>
                    <a:lnTo>
                      <a:pt x="55761" y="101"/>
                    </a:lnTo>
                    <a:lnTo>
                      <a:pt x="52638" y="161"/>
                    </a:lnTo>
                    <a:lnTo>
                      <a:pt x="49576" y="241"/>
                    </a:lnTo>
                    <a:lnTo>
                      <a:pt x="46614" y="341"/>
                    </a:lnTo>
                    <a:lnTo>
                      <a:pt x="43712" y="461"/>
                    </a:lnTo>
                    <a:lnTo>
                      <a:pt x="40930" y="581"/>
                    </a:lnTo>
                    <a:lnTo>
                      <a:pt x="38248" y="722"/>
                    </a:lnTo>
                    <a:lnTo>
                      <a:pt x="35666" y="882"/>
                    </a:lnTo>
                    <a:lnTo>
                      <a:pt x="33225" y="1062"/>
                    </a:lnTo>
                    <a:lnTo>
                      <a:pt x="30903" y="1242"/>
                    </a:lnTo>
                    <a:lnTo>
                      <a:pt x="28721" y="1422"/>
                    </a:lnTo>
                    <a:lnTo>
                      <a:pt x="26700" y="1642"/>
                    </a:lnTo>
                    <a:lnTo>
                      <a:pt x="24839" y="1842"/>
                    </a:lnTo>
                    <a:lnTo>
                      <a:pt x="23157" y="2082"/>
                    </a:lnTo>
                    <a:lnTo>
                      <a:pt x="23157" y="20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8301326" y="5353631"/>
                <a:ext cx="1522541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35337" h="27180" extrusionOk="0">
                    <a:moveTo>
                      <a:pt x="61104" y="0"/>
                    </a:moveTo>
                    <a:lnTo>
                      <a:pt x="57982" y="20"/>
                    </a:lnTo>
                    <a:lnTo>
                      <a:pt x="54960" y="60"/>
                    </a:lnTo>
                    <a:lnTo>
                      <a:pt x="45073" y="241"/>
                    </a:lnTo>
                    <a:lnTo>
                      <a:pt x="40149" y="361"/>
                    </a:lnTo>
                    <a:lnTo>
                      <a:pt x="35306" y="501"/>
                    </a:lnTo>
                    <a:lnTo>
                      <a:pt x="30602" y="661"/>
                    </a:lnTo>
                    <a:lnTo>
                      <a:pt x="28301" y="761"/>
                    </a:lnTo>
                    <a:lnTo>
                      <a:pt x="26059" y="881"/>
                    </a:lnTo>
                    <a:lnTo>
                      <a:pt x="23857" y="1001"/>
                    </a:lnTo>
                    <a:lnTo>
                      <a:pt x="21716" y="1141"/>
                    </a:lnTo>
                    <a:lnTo>
                      <a:pt x="19655" y="1301"/>
                    </a:lnTo>
                    <a:lnTo>
                      <a:pt x="17653" y="1461"/>
                    </a:lnTo>
                    <a:lnTo>
                      <a:pt x="15732" y="1642"/>
                    </a:lnTo>
                    <a:lnTo>
                      <a:pt x="13890" y="1842"/>
                    </a:lnTo>
                    <a:lnTo>
                      <a:pt x="12149" y="2062"/>
                    </a:lnTo>
                    <a:lnTo>
                      <a:pt x="10488" y="2302"/>
                    </a:lnTo>
                    <a:lnTo>
                      <a:pt x="8927" y="2562"/>
                    </a:lnTo>
                    <a:lnTo>
                      <a:pt x="7466" y="2842"/>
                    </a:lnTo>
                    <a:lnTo>
                      <a:pt x="6125" y="3143"/>
                    </a:lnTo>
                    <a:lnTo>
                      <a:pt x="5504" y="3303"/>
                    </a:lnTo>
                    <a:lnTo>
                      <a:pt x="4904" y="3463"/>
                    </a:lnTo>
                    <a:lnTo>
                      <a:pt x="4344" y="3643"/>
                    </a:lnTo>
                    <a:lnTo>
                      <a:pt x="3803" y="3823"/>
                    </a:lnTo>
                    <a:lnTo>
                      <a:pt x="3303" y="4003"/>
                    </a:lnTo>
                    <a:lnTo>
                      <a:pt x="2823" y="4203"/>
                    </a:lnTo>
                    <a:lnTo>
                      <a:pt x="2382" y="4404"/>
                    </a:lnTo>
                    <a:lnTo>
                      <a:pt x="1982" y="4604"/>
                    </a:lnTo>
                    <a:lnTo>
                      <a:pt x="1622" y="4804"/>
                    </a:lnTo>
                    <a:lnTo>
                      <a:pt x="1281" y="5024"/>
                    </a:lnTo>
                    <a:lnTo>
                      <a:pt x="981" y="5264"/>
                    </a:lnTo>
                    <a:lnTo>
                      <a:pt x="721" y="5484"/>
                    </a:lnTo>
                    <a:lnTo>
                      <a:pt x="501" y="5724"/>
                    </a:lnTo>
                    <a:lnTo>
                      <a:pt x="321" y="5985"/>
                    </a:lnTo>
                    <a:lnTo>
                      <a:pt x="181" y="6225"/>
                    </a:lnTo>
                    <a:lnTo>
                      <a:pt x="81" y="6485"/>
                    </a:lnTo>
                    <a:lnTo>
                      <a:pt x="21" y="6765"/>
                    </a:lnTo>
                    <a:lnTo>
                      <a:pt x="0" y="7045"/>
                    </a:lnTo>
                    <a:lnTo>
                      <a:pt x="21" y="7366"/>
                    </a:lnTo>
                    <a:lnTo>
                      <a:pt x="81" y="7686"/>
                    </a:lnTo>
                    <a:lnTo>
                      <a:pt x="201" y="7986"/>
                    </a:lnTo>
                    <a:lnTo>
                      <a:pt x="341" y="8286"/>
                    </a:lnTo>
                    <a:lnTo>
                      <a:pt x="541" y="8567"/>
                    </a:lnTo>
                    <a:lnTo>
                      <a:pt x="761" y="8827"/>
                    </a:lnTo>
                    <a:lnTo>
                      <a:pt x="1041" y="9087"/>
                    </a:lnTo>
                    <a:lnTo>
                      <a:pt x="1341" y="9347"/>
                    </a:lnTo>
                    <a:lnTo>
                      <a:pt x="1682" y="9587"/>
                    </a:lnTo>
                    <a:lnTo>
                      <a:pt x="2062" y="9827"/>
                    </a:lnTo>
                    <a:lnTo>
                      <a:pt x="2482" y="10048"/>
                    </a:lnTo>
                    <a:lnTo>
                      <a:pt x="2903" y="10268"/>
                    </a:lnTo>
                    <a:lnTo>
                      <a:pt x="3383" y="10468"/>
                    </a:lnTo>
                    <a:lnTo>
                      <a:pt x="3883" y="10668"/>
                    </a:lnTo>
                    <a:lnTo>
                      <a:pt x="4404" y="10868"/>
                    </a:lnTo>
                    <a:lnTo>
                      <a:pt x="4944" y="11048"/>
                    </a:lnTo>
                    <a:lnTo>
                      <a:pt x="5524" y="11228"/>
                    </a:lnTo>
                    <a:lnTo>
                      <a:pt x="6105" y="11389"/>
                    </a:lnTo>
                    <a:lnTo>
                      <a:pt x="7366" y="11709"/>
                    </a:lnTo>
                    <a:lnTo>
                      <a:pt x="8687" y="12009"/>
                    </a:lnTo>
                    <a:lnTo>
                      <a:pt x="10068" y="12289"/>
                    </a:lnTo>
                    <a:lnTo>
                      <a:pt x="11489" y="12549"/>
                    </a:lnTo>
                    <a:lnTo>
                      <a:pt x="12970" y="12790"/>
                    </a:lnTo>
                    <a:lnTo>
                      <a:pt x="14471" y="13010"/>
                    </a:lnTo>
                    <a:lnTo>
                      <a:pt x="15972" y="13210"/>
                    </a:lnTo>
                    <a:lnTo>
                      <a:pt x="18994" y="13590"/>
                    </a:lnTo>
                    <a:lnTo>
                      <a:pt x="21956" y="13950"/>
                    </a:lnTo>
                    <a:lnTo>
                      <a:pt x="24738" y="14311"/>
                    </a:lnTo>
                    <a:lnTo>
                      <a:pt x="26039" y="14491"/>
                    </a:lnTo>
                    <a:lnTo>
                      <a:pt x="27280" y="14671"/>
                    </a:lnTo>
                    <a:lnTo>
                      <a:pt x="28421" y="14851"/>
                    </a:lnTo>
                    <a:lnTo>
                      <a:pt x="29461" y="15051"/>
                    </a:lnTo>
                    <a:lnTo>
                      <a:pt x="30402" y="15251"/>
                    </a:lnTo>
                    <a:lnTo>
                      <a:pt x="30822" y="15371"/>
                    </a:lnTo>
                    <a:lnTo>
                      <a:pt x="31203" y="15491"/>
                    </a:lnTo>
                    <a:lnTo>
                      <a:pt x="31563" y="15592"/>
                    </a:lnTo>
                    <a:lnTo>
                      <a:pt x="31883" y="15712"/>
                    </a:lnTo>
                    <a:lnTo>
                      <a:pt x="32183" y="15852"/>
                    </a:lnTo>
                    <a:lnTo>
                      <a:pt x="32424" y="15972"/>
                    </a:lnTo>
                    <a:lnTo>
                      <a:pt x="32644" y="16112"/>
                    </a:lnTo>
                    <a:lnTo>
                      <a:pt x="32824" y="16252"/>
                    </a:lnTo>
                    <a:lnTo>
                      <a:pt x="32944" y="16392"/>
                    </a:lnTo>
                    <a:lnTo>
                      <a:pt x="33044" y="16552"/>
                    </a:lnTo>
                    <a:lnTo>
                      <a:pt x="33084" y="16712"/>
                    </a:lnTo>
                    <a:lnTo>
                      <a:pt x="33104" y="16852"/>
                    </a:lnTo>
                    <a:lnTo>
                      <a:pt x="33084" y="16993"/>
                    </a:lnTo>
                    <a:lnTo>
                      <a:pt x="33044" y="17113"/>
                    </a:lnTo>
                    <a:lnTo>
                      <a:pt x="32984" y="17253"/>
                    </a:lnTo>
                    <a:lnTo>
                      <a:pt x="32884" y="17373"/>
                    </a:lnTo>
                    <a:lnTo>
                      <a:pt x="32764" y="17473"/>
                    </a:lnTo>
                    <a:lnTo>
                      <a:pt x="32604" y="17593"/>
                    </a:lnTo>
                    <a:lnTo>
                      <a:pt x="32424" y="17693"/>
                    </a:lnTo>
                    <a:lnTo>
                      <a:pt x="32223" y="17793"/>
                    </a:lnTo>
                    <a:lnTo>
                      <a:pt x="32003" y="17893"/>
                    </a:lnTo>
                    <a:lnTo>
                      <a:pt x="31763" y="17973"/>
                    </a:lnTo>
                    <a:lnTo>
                      <a:pt x="31203" y="18133"/>
                    </a:lnTo>
                    <a:lnTo>
                      <a:pt x="30582" y="18293"/>
                    </a:lnTo>
                    <a:lnTo>
                      <a:pt x="29882" y="18434"/>
                    </a:lnTo>
                    <a:lnTo>
                      <a:pt x="29141" y="18554"/>
                    </a:lnTo>
                    <a:lnTo>
                      <a:pt x="28341" y="18674"/>
                    </a:lnTo>
                    <a:lnTo>
                      <a:pt x="27480" y="18794"/>
                    </a:lnTo>
                    <a:lnTo>
                      <a:pt x="25679" y="18994"/>
                    </a:lnTo>
                    <a:lnTo>
                      <a:pt x="23817" y="19194"/>
                    </a:lnTo>
                    <a:lnTo>
                      <a:pt x="21916" y="19394"/>
                    </a:lnTo>
                    <a:lnTo>
                      <a:pt x="20075" y="19634"/>
                    </a:lnTo>
                    <a:lnTo>
                      <a:pt x="19174" y="19755"/>
                    </a:lnTo>
                    <a:lnTo>
                      <a:pt x="18334" y="19895"/>
                    </a:lnTo>
                    <a:lnTo>
                      <a:pt x="17533" y="20055"/>
                    </a:lnTo>
                    <a:lnTo>
                      <a:pt x="16772" y="20235"/>
                    </a:lnTo>
                    <a:lnTo>
                      <a:pt x="16072" y="20415"/>
                    </a:lnTo>
                    <a:lnTo>
                      <a:pt x="15452" y="20615"/>
                    </a:lnTo>
                    <a:lnTo>
                      <a:pt x="15151" y="20735"/>
                    </a:lnTo>
                    <a:lnTo>
                      <a:pt x="14891" y="20835"/>
                    </a:lnTo>
                    <a:lnTo>
                      <a:pt x="14651" y="20975"/>
                    </a:lnTo>
                    <a:lnTo>
                      <a:pt x="14411" y="21095"/>
                    </a:lnTo>
                    <a:lnTo>
                      <a:pt x="14211" y="21236"/>
                    </a:lnTo>
                    <a:lnTo>
                      <a:pt x="14030" y="21376"/>
                    </a:lnTo>
                    <a:lnTo>
                      <a:pt x="13890" y="21516"/>
                    </a:lnTo>
                    <a:lnTo>
                      <a:pt x="13750" y="21676"/>
                    </a:lnTo>
                    <a:lnTo>
                      <a:pt x="13650" y="21836"/>
                    </a:lnTo>
                    <a:lnTo>
                      <a:pt x="13570" y="21996"/>
                    </a:lnTo>
                    <a:lnTo>
                      <a:pt x="13530" y="22176"/>
                    </a:lnTo>
                    <a:lnTo>
                      <a:pt x="13510" y="22356"/>
                    </a:lnTo>
                    <a:lnTo>
                      <a:pt x="13550" y="22517"/>
                    </a:lnTo>
                    <a:lnTo>
                      <a:pt x="13610" y="22657"/>
                    </a:lnTo>
                    <a:lnTo>
                      <a:pt x="13730" y="22797"/>
                    </a:lnTo>
                    <a:lnTo>
                      <a:pt x="13870" y="22937"/>
                    </a:lnTo>
                    <a:lnTo>
                      <a:pt x="14071" y="23077"/>
                    </a:lnTo>
                    <a:lnTo>
                      <a:pt x="14311" y="23217"/>
                    </a:lnTo>
                    <a:lnTo>
                      <a:pt x="14571" y="23357"/>
                    </a:lnTo>
                    <a:lnTo>
                      <a:pt x="14891" y="23477"/>
                    </a:lnTo>
                    <a:lnTo>
                      <a:pt x="15231" y="23617"/>
                    </a:lnTo>
                    <a:lnTo>
                      <a:pt x="15632" y="23737"/>
                    </a:lnTo>
                    <a:lnTo>
                      <a:pt x="16492" y="23978"/>
                    </a:lnTo>
                    <a:lnTo>
                      <a:pt x="17493" y="24198"/>
                    </a:lnTo>
                    <a:lnTo>
                      <a:pt x="18614" y="24418"/>
                    </a:lnTo>
                    <a:lnTo>
                      <a:pt x="19855" y="24618"/>
                    </a:lnTo>
                    <a:lnTo>
                      <a:pt x="21196" y="24818"/>
                    </a:lnTo>
                    <a:lnTo>
                      <a:pt x="22637" y="25018"/>
                    </a:lnTo>
                    <a:lnTo>
                      <a:pt x="24158" y="25178"/>
                    </a:lnTo>
                    <a:lnTo>
                      <a:pt x="25759" y="25359"/>
                    </a:lnTo>
                    <a:lnTo>
                      <a:pt x="27440" y="25499"/>
                    </a:lnTo>
                    <a:lnTo>
                      <a:pt x="29161" y="25659"/>
                    </a:lnTo>
                    <a:lnTo>
                      <a:pt x="30963" y="25799"/>
                    </a:lnTo>
                    <a:lnTo>
                      <a:pt x="34645" y="26039"/>
                    </a:lnTo>
                    <a:lnTo>
                      <a:pt x="38428" y="26259"/>
                    </a:lnTo>
                    <a:lnTo>
                      <a:pt x="42251" y="26459"/>
                    </a:lnTo>
                    <a:lnTo>
                      <a:pt x="46033" y="26639"/>
                    </a:lnTo>
                    <a:lnTo>
                      <a:pt x="49716" y="26780"/>
                    </a:lnTo>
                    <a:lnTo>
                      <a:pt x="53218" y="26900"/>
                    </a:lnTo>
                    <a:lnTo>
                      <a:pt x="59423" y="27100"/>
                    </a:lnTo>
                    <a:lnTo>
                      <a:pt x="62145" y="27160"/>
                    </a:lnTo>
                    <a:lnTo>
                      <a:pt x="64807" y="27180"/>
                    </a:lnTo>
                    <a:lnTo>
                      <a:pt x="67409" y="27160"/>
                    </a:lnTo>
                    <a:lnTo>
                      <a:pt x="69930" y="27100"/>
                    </a:lnTo>
                    <a:lnTo>
                      <a:pt x="72392" y="27020"/>
                    </a:lnTo>
                    <a:lnTo>
                      <a:pt x="74774" y="26900"/>
                    </a:lnTo>
                    <a:lnTo>
                      <a:pt x="77095" y="26740"/>
                    </a:lnTo>
                    <a:lnTo>
                      <a:pt x="79357" y="26579"/>
                    </a:lnTo>
                    <a:lnTo>
                      <a:pt x="81519" y="26379"/>
                    </a:lnTo>
                    <a:lnTo>
                      <a:pt x="83620" y="26179"/>
                    </a:lnTo>
                    <a:lnTo>
                      <a:pt x="85642" y="25939"/>
                    </a:lnTo>
                    <a:lnTo>
                      <a:pt x="87583" y="25699"/>
                    </a:lnTo>
                    <a:lnTo>
                      <a:pt x="89444" y="25459"/>
                    </a:lnTo>
                    <a:lnTo>
                      <a:pt x="91246" y="25198"/>
                    </a:lnTo>
                    <a:lnTo>
                      <a:pt x="92927" y="24938"/>
                    </a:lnTo>
                    <a:lnTo>
                      <a:pt x="94548" y="24678"/>
                    </a:lnTo>
                    <a:lnTo>
                      <a:pt x="95308" y="24558"/>
                    </a:lnTo>
                    <a:lnTo>
                      <a:pt x="96009" y="24418"/>
                    </a:lnTo>
                    <a:lnTo>
                      <a:pt x="96629" y="24298"/>
                    </a:lnTo>
                    <a:lnTo>
                      <a:pt x="97190" y="24158"/>
                    </a:lnTo>
                    <a:lnTo>
                      <a:pt x="97690" y="24018"/>
                    </a:lnTo>
                    <a:lnTo>
                      <a:pt x="98130" y="23877"/>
                    </a:lnTo>
                    <a:lnTo>
                      <a:pt x="98511" y="23737"/>
                    </a:lnTo>
                    <a:lnTo>
                      <a:pt x="98831" y="23597"/>
                    </a:lnTo>
                    <a:lnTo>
                      <a:pt x="99111" y="23457"/>
                    </a:lnTo>
                    <a:lnTo>
                      <a:pt x="99331" y="23297"/>
                    </a:lnTo>
                    <a:lnTo>
                      <a:pt x="99511" y="23157"/>
                    </a:lnTo>
                    <a:lnTo>
                      <a:pt x="99632" y="23017"/>
                    </a:lnTo>
                    <a:lnTo>
                      <a:pt x="99712" y="22857"/>
                    </a:lnTo>
                    <a:lnTo>
                      <a:pt x="99772" y="22717"/>
                    </a:lnTo>
                    <a:lnTo>
                      <a:pt x="99772" y="22557"/>
                    </a:lnTo>
                    <a:lnTo>
                      <a:pt x="99752" y="22416"/>
                    </a:lnTo>
                    <a:lnTo>
                      <a:pt x="99672" y="22256"/>
                    </a:lnTo>
                    <a:lnTo>
                      <a:pt x="99591" y="22116"/>
                    </a:lnTo>
                    <a:lnTo>
                      <a:pt x="99451" y="21956"/>
                    </a:lnTo>
                    <a:lnTo>
                      <a:pt x="99311" y="21796"/>
                    </a:lnTo>
                    <a:lnTo>
                      <a:pt x="99131" y="21656"/>
                    </a:lnTo>
                    <a:lnTo>
                      <a:pt x="98931" y="21496"/>
                    </a:lnTo>
                    <a:lnTo>
                      <a:pt x="98451" y="21196"/>
                    </a:lnTo>
                    <a:lnTo>
                      <a:pt x="97930" y="20895"/>
                    </a:lnTo>
                    <a:lnTo>
                      <a:pt x="97350" y="20595"/>
                    </a:lnTo>
                    <a:lnTo>
                      <a:pt x="96129" y="19995"/>
                    </a:lnTo>
                    <a:lnTo>
                      <a:pt x="94948" y="19434"/>
                    </a:lnTo>
                    <a:lnTo>
                      <a:pt x="94408" y="19154"/>
                    </a:lnTo>
                    <a:lnTo>
                      <a:pt x="93947" y="18874"/>
                    </a:lnTo>
                    <a:lnTo>
                      <a:pt x="93547" y="18614"/>
                    </a:lnTo>
                    <a:lnTo>
                      <a:pt x="93387" y="18474"/>
                    </a:lnTo>
                    <a:lnTo>
                      <a:pt x="93267" y="18354"/>
                    </a:lnTo>
                    <a:lnTo>
                      <a:pt x="93147" y="18233"/>
                    </a:lnTo>
                    <a:lnTo>
                      <a:pt x="93087" y="18113"/>
                    </a:lnTo>
                    <a:lnTo>
                      <a:pt x="93047" y="17993"/>
                    </a:lnTo>
                    <a:lnTo>
                      <a:pt x="93047" y="17873"/>
                    </a:lnTo>
                    <a:lnTo>
                      <a:pt x="93087" y="17753"/>
                    </a:lnTo>
                    <a:lnTo>
                      <a:pt x="93167" y="17653"/>
                    </a:lnTo>
                    <a:lnTo>
                      <a:pt x="93287" y="17533"/>
                    </a:lnTo>
                    <a:lnTo>
                      <a:pt x="93447" y="17433"/>
                    </a:lnTo>
                    <a:lnTo>
                      <a:pt x="93647" y="17333"/>
                    </a:lnTo>
                    <a:lnTo>
                      <a:pt x="93927" y="17233"/>
                    </a:lnTo>
                    <a:lnTo>
                      <a:pt x="94228" y="17133"/>
                    </a:lnTo>
                    <a:lnTo>
                      <a:pt x="94608" y="17033"/>
                    </a:lnTo>
                    <a:lnTo>
                      <a:pt x="95028" y="16953"/>
                    </a:lnTo>
                    <a:lnTo>
                      <a:pt x="95509" y="16872"/>
                    </a:lnTo>
                    <a:lnTo>
                      <a:pt x="96049" y="16792"/>
                    </a:lnTo>
                    <a:lnTo>
                      <a:pt x="96669" y="16712"/>
                    </a:lnTo>
                    <a:lnTo>
                      <a:pt x="98090" y="16552"/>
                    </a:lnTo>
                    <a:lnTo>
                      <a:pt x="99772" y="16432"/>
                    </a:lnTo>
                    <a:lnTo>
                      <a:pt x="102073" y="16312"/>
                    </a:lnTo>
                    <a:lnTo>
                      <a:pt x="104595" y="16192"/>
                    </a:lnTo>
                    <a:lnTo>
                      <a:pt x="110159" y="15932"/>
                    </a:lnTo>
                    <a:lnTo>
                      <a:pt x="113081" y="15792"/>
                    </a:lnTo>
                    <a:lnTo>
                      <a:pt x="116023" y="15612"/>
                    </a:lnTo>
                    <a:lnTo>
                      <a:pt x="117504" y="15511"/>
                    </a:lnTo>
                    <a:lnTo>
                      <a:pt x="118945" y="15391"/>
                    </a:lnTo>
                    <a:lnTo>
                      <a:pt x="120386" y="15271"/>
                    </a:lnTo>
                    <a:lnTo>
                      <a:pt x="121787" y="15131"/>
                    </a:lnTo>
                    <a:lnTo>
                      <a:pt x="123168" y="14991"/>
                    </a:lnTo>
                    <a:lnTo>
                      <a:pt x="124509" y="14811"/>
                    </a:lnTo>
                    <a:lnTo>
                      <a:pt x="125790" y="14631"/>
                    </a:lnTo>
                    <a:lnTo>
                      <a:pt x="127031" y="14431"/>
                    </a:lnTo>
                    <a:lnTo>
                      <a:pt x="128212" y="14211"/>
                    </a:lnTo>
                    <a:lnTo>
                      <a:pt x="129313" y="13950"/>
                    </a:lnTo>
                    <a:lnTo>
                      <a:pt x="130353" y="13690"/>
                    </a:lnTo>
                    <a:lnTo>
                      <a:pt x="131314" y="13410"/>
                    </a:lnTo>
                    <a:lnTo>
                      <a:pt x="131754" y="13250"/>
                    </a:lnTo>
                    <a:lnTo>
                      <a:pt x="132195" y="13090"/>
                    </a:lnTo>
                    <a:lnTo>
                      <a:pt x="132595" y="12930"/>
                    </a:lnTo>
                    <a:lnTo>
                      <a:pt x="132975" y="12750"/>
                    </a:lnTo>
                    <a:lnTo>
                      <a:pt x="133316" y="12569"/>
                    </a:lnTo>
                    <a:lnTo>
                      <a:pt x="133656" y="12389"/>
                    </a:lnTo>
                    <a:lnTo>
                      <a:pt x="133956" y="12189"/>
                    </a:lnTo>
                    <a:lnTo>
                      <a:pt x="134216" y="11989"/>
                    </a:lnTo>
                    <a:lnTo>
                      <a:pt x="134476" y="11769"/>
                    </a:lnTo>
                    <a:lnTo>
                      <a:pt x="134676" y="11569"/>
                    </a:lnTo>
                    <a:lnTo>
                      <a:pt x="134877" y="11349"/>
                    </a:lnTo>
                    <a:lnTo>
                      <a:pt x="135037" y="11108"/>
                    </a:lnTo>
                    <a:lnTo>
                      <a:pt x="135157" y="10868"/>
                    </a:lnTo>
                    <a:lnTo>
                      <a:pt x="135237" y="10628"/>
                    </a:lnTo>
                    <a:lnTo>
                      <a:pt x="135297" y="10368"/>
                    </a:lnTo>
                    <a:lnTo>
                      <a:pt x="135337" y="10108"/>
                    </a:lnTo>
                    <a:lnTo>
                      <a:pt x="135317" y="9947"/>
                    </a:lnTo>
                    <a:lnTo>
                      <a:pt x="135297" y="9787"/>
                    </a:lnTo>
                    <a:lnTo>
                      <a:pt x="135257" y="9647"/>
                    </a:lnTo>
                    <a:lnTo>
                      <a:pt x="135197" y="9487"/>
                    </a:lnTo>
                    <a:lnTo>
                      <a:pt x="135137" y="9347"/>
                    </a:lnTo>
                    <a:lnTo>
                      <a:pt x="135037" y="9187"/>
                    </a:lnTo>
                    <a:lnTo>
                      <a:pt x="134937" y="9047"/>
                    </a:lnTo>
                    <a:lnTo>
                      <a:pt x="134817" y="8907"/>
                    </a:lnTo>
                    <a:lnTo>
                      <a:pt x="134676" y="8747"/>
                    </a:lnTo>
                    <a:lnTo>
                      <a:pt x="134516" y="8607"/>
                    </a:lnTo>
                    <a:lnTo>
                      <a:pt x="134156" y="8326"/>
                    </a:lnTo>
                    <a:lnTo>
                      <a:pt x="133716" y="8046"/>
                    </a:lnTo>
                    <a:lnTo>
                      <a:pt x="133235" y="7766"/>
                    </a:lnTo>
                    <a:lnTo>
                      <a:pt x="132695" y="7486"/>
                    </a:lnTo>
                    <a:lnTo>
                      <a:pt x="132095" y="7226"/>
                    </a:lnTo>
                    <a:lnTo>
                      <a:pt x="131434" y="6945"/>
                    </a:lnTo>
                    <a:lnTo>
                      <a:pt x="130714" y="6685"/>
                    </a:lnTo>
                    <a:lnTo>
                      <a:pt x="129953" y="6425"/>
                    </a:lnTo>
                    <a:lnTo>
                      <a:pt x="129133" y="6185"/>
                    </a:lnTo>
                    <a:lnTo>
                      <a:pt x="128252" y="5925"/>
                    </a:lnTo>
                    <a:lnTo>
                      <a:pt x="127331" y="5684"/>
                    </a:lnTo>
                    <a:lnTo>
                      <a:pt x="126371" y="5444"/>
                    </a:lnTo>
                    <a:lnTo>
                      <a:pt x="125350" y="5204"/>
                    </a:lnTo>
                    <a:lnTo>
                      <a:pt x="124289" y="4964"/>
                    </a:lnTo>
                    <a:lnTo>
                      <a:pt x="123188" y="4744"/>
                    </a:lnTo>
                    <a:lnTo>
                      <a:pt x="122047" y="4524"/>
                    </a:lnTo>
                    <a:lnTo>
                      <a:pt x="120867" y="4303"/>
                    </a:lnTo>
                    <a:lnTo>
                      <a:pt x="118385" y="3883"/>
                    </a:lnTo>
                    <a:lnTo>
                      <a:pt x="115763" y="3483"/>
                    </a:lnTo>
                    <a:lnTo>
                      <a:pt x="113021" y="3103"/>
                    </a:lnTo>
                    <a:lnTo>
                      <a:pt x="110139" y="2742"/>
                    </a:lnTo>
                    <a:lnTo>
                      <a:pt x="107157" y="2382"/>
                    </a:lnTo>
                    <a:lnTo>
                      <a:pt x="104095" y="2062"/>
                    </a:lnTo>
                    <a:lnTo>
                      <a:pt x="100952" y="1762"/>
                    </a:lnTo>
                    <a:lnTo>
                      <a:pt x="97730" y="1501"/>
                    </a:lnTo>
                    <a:lnTo>
                      <a:pt x="94448" y="1241"/>
                    </a:lnTo>
                    <a:lnTo>
                      <a:pt x="91105" y="1001"/>
                    </a:lnTo>
                    <a:lnTo>
                      <a:pt x="87763" y="801"/>
                    </a:lnTo>
                    <a:lnTo>
                      <a:pt x="84381" y="601"/>
                    </a:lnTo>
                    <a:lnTo>
                      <a:pt x="80978" y="441"/>
                    </a:lnTo>
                    <a:lnTo>
                      <a:pt x="77596" y="301"/>
                    </a:lnTo>
                    <a:lnTo>
                      <a:pt x="74213" y="201"/>
                    </a:lnTo>
                    <a:lnTo>
                      <a:pt x="70871" y="100"/>
                    </a:lnTo>
                    <a:lnTo>
                      <a:pt x="67569" y="40"/>
                    </a:lnTo>
                    <a:lnTo>
                      <a:pt x="64306" y="20"/>
                    </a:lnTo>
                    <a:lnTo>
                      <a:pt x="611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8301326" y="5353631"/>
                <a:ext cx="1522541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35337" h="27180" fill="none" extrusionOk="0">
                    <a:moveTo>
                      <a:pt x="54960" y="60"/>
                    </a:moveTo>
                    <a:lnTo>
                      <a:pt x="54960" y="60"/>
                    </a:lnTo>
                    <a:lnTo>
                      <a:pt x="45073" y="241"/>
                    </a:lnTo>
                    <a:lnTo>
                      <a:pt x="40149" y="361"/>
                    </a:lnTo>
                    <a:lnTo>
                      <a:pt x="35306" y="501"/>
                    </a:lnTo>
                    <a:lnTo>
                      <a:pt x="30602" y="661"/>
                    </a:lnTo>
                    <a:lnTo>
                      <a:pt x="28301" y="761"/>
                    </a:lnTo>
                    <a:lnTo>
                      <a:pt x="26059" y="881"/>
                    </a:lnTo>
                    <a:lnTo>
                      <a:pt x="23857" y="1001"/>
                    </a:lnTo>
                    <a:lnTo>
                      <a:pt x="21716" y="1141"/>
                    </a:lnTo>
                    <a:lnTo>
                      <a:pt x="19655" y="1301"/>
                    </a:lnTo>
                    <a:lnTo>
                      <a:pt x="17653" y="1461"/>
                    </a:lnTo>
                    <a:lnTo>
                      <a:pt x="15732" y="1642"/>
                    </a:lnTo>
                    <a:lnTo>
                      <a:pt x="13890" y="1842"/>
                    </a:lnTo>
                    <a:lnTo>
                      <a:pt x="12149" y="2062"/>
                    </a:lnTo>
                    <a:lnTo>
                      <a:pt x="10488" y="2302"/>
                    </a:lnTo>
                    <a:lnTo>
                      <a:pt x="8927" y="2562"/>
                    </a:lnTo>
                    <a:lnTo>
                      <a:pt x="7466" y="2842"/>
                    </a:lnTo>
                    <a:lnTo>
                      <a:pt x="6125" y="3143"/>
                    </a:lnTo>
                    <a:lnTo>
                      <a:pt x="5504" y="3303"/>
                    </a:lnTo>
                    <a:lnTo>
                      <a:pt x="4904" y="3463"/>
                    </a:lnTo>
                    <a:lnTo>
                      <a:pt x="4344" y="3643"/>
                    </a:lnTo>
                    <a:lnTo>
                      <a:pt x="3803" y="3823"/>
                    </a:lnTo>
                    <a:lnTo>
                      <a:pt x="3303" y="4003"/>
                    </a:lnTo>
                    <a:lnTo>
                      <a:pt x="2823" y="4203"/>
                    </a:lnTo>
                    <a:lnTo>
                      <a:pt x="2382" y="4404"/>
                    </a:lnTo>
                    <a:lnTo>
                      <a:pt x="1982" y="4604"/>
                    </a:lnTo>
                    <a:lnTo>
                      <a:pt x="1622" y="4804"/>
                    </a:lnTo>
                    <a:lnTo>
                      <a:pt x="1281" y="5024"/>
                    </a:lnTo>
                    <a:lnTo>
                      <a:pt x="981" y="5264"/>
                    </a:lnTo>
                    <a:lnTo>
                      <a:pt x="721" y="5484"/>
                    </a:lnTo>
                    <a:lnTo>
                      <a:pt x="501" y="5724"/>
                    </a:lnTo>
                    <a:lnTo>
                      <a:pt x="321" y="5985"/>
                    </a:lnTo>
                    <a:lnTo>
                      <a:pt x="181" y="6225"/>
                    </a:lnTo>
                    <a:lnTo>
                      <a:pt x="81" y="6485"/>
                    </a:lnTo>
                    <a:lnTo>
                      <a:pt x="21" y="6765"/>
                    </a:lnTo>
                    <a:lnTo>
                      <a:pt x="0" y="7045"/>
                    </a:lnTo>
                    <a:lnTo>
                      <a:pt x="0" y="7045"/>
                    </a:lnTo>
                    <a:lnTo>
                      <a:pt x="21" y="7366"/>
                    </a:lnTo>
                    <a:lnTo>
                      <a:pt x="81" y="7686"/>
                    </a:lnTo>
                    <a:lnTo>
                      <a:pt x="201" y="7986"/>
                    </a:lnTo>
                    <a:lnTo>
                      <a:pt x="341" y="8286"/>
                    </a:lnTo>
                    <a:lnTo>
                      <a:pt x="541" y="8567"/>
                    </a:lnTo>
                    <a:lnTo>
                      <a:pt x="761" y="8827"/>
                    </a:lnTo>
                    <a:lnTo>
                      <a:pt x="1041" y="9087"/>
                    </a:lnTo>
                    <a:lnTo>
                      <a:pt x="1341" y="9347"/>
                    </a:lnTo>
                    <a:lnTo>
                      <a:pt x="1682" y="9587"/>
                    </a:lnTo>
                    <a:lnTo>
                      <a:pt x="2062" y="9827"/>
                    </a:lnTo>
                    <a:lnTo>
                      <a:pt x="2482" y="10048"/>
                    </a:lnTo>
                    <a:lnTo>
                      <a:pt x="2903" y="10268"/>
                    </a:lnTo>
                    <a:lnTo>
                      <a:pt x="3383" y="10468"/>
                    </a:lnTo>
                    <a:lnTo>
                      <a:pt x="3883" y="10668"/>
                    </a:lnTo>
                    <a:lnTo>
                      <a:pt x="4404" y="10868"/>
                    </a:lnTo>
                    <a:lnTo>
                      <a:pt x="4944" y="11048"/>
                    </a:lnTo>
                    <a:lnTo>
                      <a:pt x="5524" y="11228"/>
                    </a:lnTo>
                    <a:lnTo>
                      <a:pt x="6105" y="11389"/>
                    </a:lnTo>
                    <a:lnTo>
                      <a:pt x="7366" y="11709"/>
                    </a:lnTo>
                    <a:lnTo>
                      <a:pt x="8687" y="12009"/>
                    </a:lnTo>
                    <a:lnTo>
                      <a:pt x="10068" y="12289"/>
                    </a:lnTo>
                    <a:lnTo>
                      <a:pt x="11489" y="12549"/>
                    </a:lnTo>
                    <a:lnTo>
                      <a:pt x="12970" y="12790"/>
                    </a:lnTo>
                    <a:lnTo>
                      <a:pt x="14471" y="13010"/>
                    </a:lnTo>
                    <a:lnTo>
                      <a:pt x="15972" y="13210"/>
                    </a:lnTo>
                    <a:lnTo>
                      <a:pt x="18994" y="13590"/>
                    </a:lnTo>
                    <a:lnTo>
                      <a:pt x="21956" y="13950"/>
                    </a:lnTo>
                    <a:lnTo>
                      <a:pt x="24738" y="14311"/>
                    </a:lnTo>
                    <a:lnTo>
                      <a:pt x="26039" y="14491"/>
                    </a:lnTo>
                    <a:lnTo>
                      <a:pt x="27280" y="14671"/>
                    </a:lnTo>
                    <a:lnTo>
                      <a:pt x="28421" y="14851"/>
                    </a:lnTo>
                    <a:lnTo>
                      <a:pt x="29461" y="15051"/>
                    </a:lnTo>
                    <a:lnTo>
                      <a:pt x="30402" y="15251"/>
                    </a:lnTo>
                    <a:lnTo>
                      <a:pt x="30822" y="15371"/>
                    </a:lnTo>
                    <a:lnTo>
                      <a:pt x="31203" y="15491"/>
                    </a:lnTo>
                    <a:lnTo>
                      <a:pt x="31563" y="15592"/>
                    </a:lnTo>
                    <a:lnTo>
                      <a:pt x="31883" y="15712"/>
                    </a:lnTo>
                    <a:lnTo>
                      <a:pt x="32183" y="15852"/>
                    </a:lnTo>
                    <a:lnTo>
                      <a:pt x="32424" y="15972"/>
                    </a:lnTo>
                    <a:lnTo>
                      <a:pt x="32644" y="16112"/>
                    </a:lnTo>
                    <a:lnTo>
                      <a:pt x="32824" y="16252"/>
                    </a:lnTo>
                    <a:lnTo>
                      <a:pt x="32944" y="16392"/>
                    </a:lnTo>
                    <a:lnTo>
                      <a:pt x="33044" y="16552"/>
                    </a:lnTo>
                    <a:lnTo>
                      <a:pt x="33044" y="16552"/>
                    </a:lnTo>
                    <a:lnTo>
                      <a:pt x="33084" y="16712"/>
                    </a:lnTo>
                    <a:lnTo>
                      <a:pt x="33104" y="16852"/>
                    </a:lnTo>
                    <a:lnTo>
                      <a:pt x="33084" y="16993"/>
                    </a:lnTo>
                    <a:lnTo>
                      <a:pt x="33044" y="17113"/>
                    </a:lnTo>
                    <a:lnTo>
                      <a:pt x="32984" y="17253"/>
                    </a:lnTo>
                    <a:lnTo>
                      <a:pt x="32884" y="17373"/>
                    </a:lnTo>
                    <a:lnTo>
                      <a:pt x="32764" y="17473"/>
                    </a:lnTo>
                    <a:lnTo>
                      <a:pt x="32604" y="17593"/>
                    </a:lnTo>
                    <a:lnTo>
                      <a:pt x="32424" y="17693"/>
                    </a:lnTo>
                    <a:lnTo>
                      <a:pt x="32223" y="17793"/>
                    </a:lnTo>
                    <a:lnTo>
                      <a:pt x="32003" y="17893"/>
                    </a:lnTo>
                    <a:lnTo>
                      <a:pt x="31763" y="17973"/>
                    </a:lnTo>
                    <a:lnTo>
                      <a:pt x="31203" y="18133"/>
                    </a:lnTo>
                    <a:lnTo>
                      <a:pt x="30582" y="18293"/>
                    </a:lnTo>
                    <a:lnTo>
                      <a:pt x="29882" y="18434"/>
                    </a:lnTo>
                    <a:lnTo>
                      <a:pt x="29141" y="18554"/>
                    </a:lnTo>
                    <a:lnTo>
                      <a:pt x="28341" y="18674"/>
                    </a:lnTo>
                    <a:lnTo>
                      <a:pt x="27480" y="18794"/>
                    </a:lnTo>
                    <a:lnTo>
                      <a:pt x="25679" y="18994"/>
                    </a:lnTo>
                    <a:lnTo>
                      <a:pt x="23817" y="19194"/>
                    </a:lnTo>
                    <a:lnTo>
                      <a:pt x="21916" y="19394"/>
                    </a:lnTo>
                    <a:lnTo>
                      <a:pt x="20075" y="19634"/>
                    </a:lnTo>
                    <a:lnTo>
                      <a:pt x="19174" y="19755"/>
                    </a:lnTo>
                    <a:lnTo>
                      <a:pt x="18334" y="19895"/>
                    </a:lnTo>
                    <a:lnTo>
                      <a:pt x="17533" y="20055"/>
                    </a:lnTo>
                    <a:lnTo>
                      <a:pt x="16772" y="20235"/>
                    </a:lnTo>
                    <a:lnTo>
                      <a:pt x="16072" y="20415"/>
                    </a:lnTo>
                    <a:lnTo>
                      <a:pt x="15452" y="20615"/>
                    </a:lnTo>
                    <a:lnTo>
                      <a:pt x="15151" y="20735"/>
                    </a:lnTo>
                    <a:lnTo>
                      <a:pt x="14891" y="20835"/>
                    </a:lnTo>
                    <a:lnTo>
                      <a:pt x="14651" y="20975"/>
                    </a:lnTo>
                    <a:lnTo>
                      <a:pt x="14411" y="21095"/>
                    </a:lnTo>
                    <a:lnTo>
                      <a:pt x="14211" y="21236"/>
                    </a:lnTo>
                    <a:lnTo>
                      <a:pt x="14030" y="21376"/>
                    </a:lnTo>
                    <a:lnTo>
                      <a:pt x="13890" y="21516"/>
                    </a:lnTo>
                    <a:lnTo>
                      <a:pt x="13750" y="21676"/>
                    </a:lnTo>
                    <a:lnTo>
                      <a:pt x="13650" y="21836"/>
                    </a:lnTo>
                    <a:lnTo>
                      <a:pt x="13570" y="21996"/>
                    </a:lnTo>
                    <a:lnTo>
                      <a:pt x="13530" y="22176"/>
                    </a:lnTo>
                    <a:lnTo>
                      <a:pt x="13510" y="22356"/>
                    </a:lnTo>
                    <a:lnTo>
                      <a:pt x="13510" y="22356"/>
                    </a:lnTo>
                    <a:lnTo>
                      <a:pt x="13550" y="22517"/>
                    </a:lnTo>
                    <a:lnTo>
                      <a:pt x="13610" y="22657"/>
                    </a:lnTo>
                    <a:lnTo>
                      <a:pt x="13730" y="22797"/>
                    </a:lnTo>
                    <a:lnTo>
                      <a:pt x="13870" y="22937"/>
                    </a:lnTo>
                    <a:lnTo>
                      <a:pt x="14071" y="23077"/>
                    </a:lnTo>
                    <a:lnTo>
                      <a:pt x="14311" y="23217"/>
                    </a:lnTo>
                    <a:lnTo>
                      <a:pt x="14571" y="23357"/>
                    </a:lnTo>
                    <a:lnTo>
                      <a:pt x="14891" y="23477"/>
                    </a:lnTo>
                    <a:lnTo>
                      <a:pt x="15231" y="23617"/>
                    </a:lnTo>
                    <a:lnTo>
                      <a:pt x="15632" y="23737"/>
                    </a:lnTo>
                    <a:lnTo>
                      <a:pt x="16492" y="23978"/>
                    </a:lnTo>
                    <a:lnTo>
                      <a:pt x="17493" y="24198"/>
                    </a:lnTo>
                    <a:lnTo>
                      <a:pt x="18614" y="24418"/>
                    </a:lnTo>
                    <a:lnTo>
                      <a:pt x="19855" y="24618"/>
                    </a:lnTo>
                    <a:lnTo>
                      <a:pt x="21196" y="24818"/>
                    </a:lnTo>
                    <a:lnTo>
                      <a:pt x="22637" y="25018"/>
                    </a:lnTo>
                    <a:lnTo>
                      <a:pt x="24158" y="25178"/>
                    </a:lnTo>
                    <a:lnTo>
                      <a:pt x="25759" y="25359"/>
                    </a:lnTo>
                    <a:lnTo>
                      <a:pt x="27440" y="25499"/>
                    </a:lnTo>
                    <a:lnTo>
                      <a:pt x="29161" y="25659"/>
                    </a:lnTo>
                    <a:lnTo>
                      <a:pt x="30963" y="25799"/>
                    </a:lnTo>
                    <a:lnTo>
                      <a:pt x="34645" y="26039"/>
                    </a:lnTo>
                    <a:lnTo>
                      <a:pt x="38428" y="26259"/>
                    </a:lnTo>
                    <a:lnTo>
                      <a:pt x="42251" y="26459"/>
                    </a:lnTo>
                    <a:lnTo>
                      <a:pt x="46033" y="26639"/>
                    </a:lnTo>
                    <a:lnTo>
                      <a:pt x="49716" y="26780"/>
                    </a:lnTo>
                    <a:lnTo>
                      <a:pt x="53218" y="26900"/>
                    </a:lnTo>
                    <a:lnTo>
                      <a:pt x="59423" y="27100"/>
                    </a:lnTo>
                    <a:lnTo>
                      <a:pt x="59423" y="27100"/>
                    </a:lnTo>
                    <a:lnTo>
                      <a:pt x="62145" y="27160"/>
                    </a:lnTo>
                    <a:lnTo>
                      <a:pt x="64807" y="27180"/>
                    </a:lnTo>
                    <a:lnTo>
                      <a:pt x="67409" y="27160"/>
                    </a:lnTo>
                    <a:lnTo>
                      <a:pt x="69930" y="27100"/>
                    </a:lnTo>
                    <a:lnTo>
                      <a:pt x="72392" y="27020"/>
                    </a:lnTo>
                    <a:lnTo>
                      <a:pt x="74774" y="26900"/>
                    </a:lnTo>
                    <a:lnTo>
                      <a:pt x="77095" y="26740"/>
                    </a:lnTo>
                    <a:lnTo>
                      <a:pt x="79357" y="26579"/>
                    </a:lnTo>
                    <a:lnTo>
                      <a:pt x="81519" y="26379"/>
                    </a:lnTo>
                    <a:lnTo>
                      <a:pt x="83620" y="26179"/>
                    </a:lnTo>
                    <a:lnTo>
                      <a:pt x="85642" y="25939"/>
                    </a:lnTo>
                    <a:lnTo>
                      <a:pt x="87583" y="25699"/>
                    </a:lnTo>
                    <a:lnTo>
                      <a:pt x="89444" y="25459"/>
                    </a:lnTo>
                    <a:lnTo>
                      <a:pt x="91246" y="25198"/>
                    </a:lnTo>
                    <a:lnTo>
                      <a:pt x="92927" y="24938"/>
                    </a:lnTo>
                    <a:lnTo>
                      <a:pt x="94548" y="24678"/>
                    </a:lnTo>
                    <a:lnTo>
                      <a:pt x="94548" y="24678"/>
                    </a:lnTo>
                    <a:lnTo>
                      <a:pt x="95308" y="24558"/>
                    </a:lnTo>
                    <a:lnTo>
                      <a:pt x="96009" y="24418"/>
                    </a:lnTo>
                    <a:lnTo>
                      <a:pt x="96629" y="24298"/>
                    </a:lnTo>
                    <a:lnTo>
                      <a:pt x="97190" y="24158"/>
                    </a:lnTo>
                    <a:lnTo>
                      <a:pt x="97690" y="24018"/>
                    </a:lnTo>
                    <a:lnTo>
                      <a:pt x="98130" y="23877"/>
                    </a:lnTo>
                    <a:lnTo>
                      <a:pt x="98511" y="23737"/>
                    </a:lnTo>
                    <a:lnTo>
                      <a:pt x="98831" y="23597"/>
                    </a:lnTo>
                    <a:lnTo>
                      <a:pt x="99111" y="23457"/>
                    </a:lnTo>
                    <a:lnTo>
                      <a:pt x="99331" y="23297"/>
                    </a:lnTo>
                    <a:lnTo>
                      <a:pt x="99511" y="23157"/>
                    </a:lnTo>
                    <a:lnTo>
                      <a:pt x="99632" y="23017"/>
                    </a:lnTo>
                    <a:lnTo>
                      <a:pt x="99712" y="22857"/>
                    </a:lnTo>
                    <a:lnTo>
                      <a:pt x="99772" y="22717"/>
                    </a:lnTo>
                    <a:lnTo>
                      <a:pt x="99772" y="22557"/>
                    </a:lnTo>
                    <a:lnTo>
                      <a:pt x="99752" y="22416"/>
                    </a:lnTo>
                    <a:lnTo>
                      <a:pt x="99672" y="22256"/>
                    </a:lnTo>
                    <a:lnTo>
                      <a:pt x="99591" y="22116"/>
                    </a:lnTo>
                    <a:lnTo>
                      <a:pt x="99451" y="21956"/>
                    </a:lnTo>
                    <a:lnTo>
                      <a:pt x="99311" y="21796"/>
                    </a:lnTo>
                    <a:lnTo>
                      <a:pt x="99131" y="21656"/>
                    </a:lnTo>
                    <a:lnTo>
                      <a:pt x="98931" y="21496"/>
                    </a:lnTo>
                    <a:lnTo>
                      <a:pt x="98451" y="21196"/>
                    </a:lnTo>
                    <a:lnTo>
                      <a:pt x="97930" y="20895"/>
                    </a:lnTo>
                    <a:lnTo>
                      <a:pt x="97350" y="20595"/>
                    </a:lnTo>
                    <a:lnTo>
                      <a:pt x="96129" y="19995"/>
                    </a:lnTo>
                    <a:lnTo>
                      <a:pt x="94948" y="19434"/>
                    </a:lnTo>
                    <a:lnTo>
                      <a:pt x="94408" y="19154"/>
                    </a:lnTo>
                    <a:lnTo>
                      <a:pt x="93947" y="18874"/>
                    </a:lnTo>
                    <a:lnTo>
                      <a:pt x="93547" y="18614"/>
                    </a:lnTo>
                    <a:lnTo>
                      <a:pt x="93387" y="18474"/>
                    </a:lnTo>
                    <a:lnTo>
                      <a:pt x="93267" y="18354"/>
                    </a:lnTo>
                    <a:lnTo>
                      <a:pt x="93147" y="18233"/>
                    </a:lnTo>
                    <a:lnTo>
                      <a:pt x="93087" y="18113"/>
                    </a:lnTo>
                    <a:lnTo>
                      <a:pt x="93047" y="17993"/>
                    </a:lnTo>
                    <a:lnTo>
                      <a:pt x="93047" y="17873"/>
                    </a:lnTo>
                    <a:lnTo>
                      <a:pt x="93087" y="17753"/>
                    </a:lnTo>
                    <a:lnTo>
                      <a:pt x="93167" y="17653"/>
                    </a:lnTo>
                    <a:lnTo>
                      <a:pt x="93287" y="17533"/>
                    </a:lnTo>
                    <a:lnTo>
                      <a:pt x="93447" y="17433"/>
                    </a:lnTo>
                    <a:lnTo>
                      <a:pt x="93647" y="17333"/>
                    </a:lnTo>
                    <a:lnTo>
                      <a:pt x="93927" y="17233"/>
                    </a:lnTo>
                    <a:lnTo>
                      <a:pt x="94228" y="17133"/>
                    </a:lnTo>
                    <a:lnTo>
                      <a:pt x="94608" y="17033"/>
                    </a:lnTo>
                    <a:lnTo>
                      <a:pt x="95028" y="16953"/>
                    </a:lnTo>
                    <a:lnTo>
                      <a:pt x="95509" y="16872"/>
                    </a:lnTo>
                    <a:lnTo>
                      <a:pt x="96049" y="16792"/>
                    </a:lnTo>
                    <a:lnTo>
                      <a:pt x="96669" y="16712"/>
                    </a:lnTo>
                    <a:lnTo>
                      <a:pt x="98090" y="16552"/>
                    </a:lnTo>
                    <a:lnTo>
                      <a:pt x="99772" y="16432"/>
                    </a:lnTo>
                    <a:lnTo>
                      <a:pt x="99772" y="16432"/>
                    </a:lnTo>
                    <a:lnTo>
                      <a:pt x="102073" y="16312"/>
                    </a:lnTo>
                    <a:lnTo>
                      <a:pt x="104595" y="16192"/>
                    </a:lnTo>
                    <a:lnTo>
                      <a:pt x="110159" y="15932"/>
                    </a:lnTo>
                    <a:lnTo>
                      <a:pt x="113081" y="15792"/>
                    </a:lnTo>
                    <a:lnTo>
                      <a:pt x="116023" y="15612"/>
                    </a:lnTo>
                    <a:lnTo>
                      <a:pt x="117504" y="15511"/>
                    </a:lnTo>
                    <a:lnTo>
                      <a:pt x="118945" y="15391"/>
                    </a:lnTo>
                    <a:lnTo>
                      <a:pt x="120386" y="15271"/>
                    </a:lnTo>
                    <a:lnTo>
                      <a:pt x="121787" y="15131"/>
                    </a:lnTo>
                    <a:lnTo>
                      <a:pt x="123168" y="14991"/>
                    </a:lnTo>
                    <a:lnTo>
                      <a:pt x="124509" y="14811"/>
                    </a:lnTo>
                    <a:lnTo>
                      <a:pt x="125790" y="14631"/>
                    </a:lnTo>
                    <a:lnTo>
                      <a:pt x="127031" y="14431"/>
                    </a:lnTo>
                    <a:lnTo>
                      <a:pt x="128212" y="14211"/>
                    </a:lnTo>
                    <a:lnTo>
                      <a:pt x="129313" y="13950"/>
                    </a:lnTo>
                    <a:lnTo>
                      <a:pt x="130353" y="13690"/>
                    </a:lnTo>
                    <a:lnTo>
                      <a:pt x="131314" y="13410"/>
                    </a:lnTo>
                    <a:lnTo>
                      <a:pt x="131754" y="13250"/>
                    </a:lnTo>
                    <a:lnTo>
                      <a:pt x="132195" y="13090"/>
                    </a:lnTo>
                    <a:lnTo>
                      <a:pt x="132595" y="12930"/>
                    </a:lnTo>
                    <a:lnTo>
                      <a:pt x="132975" y="12750"/>
                    </a:lnTo>
                    <a:lnTo>
                      <a:pt x="133316" y="12569"/>
                    </a:lnTo>
                    <a:lnTo>
                      <a:pt x="133656" y="12389"/>
                    </a:lnTo>
                    <a:lnTo>
                      <a:pt x="133956" y="12189"/>
                    </a:lnTo>
                    <a:lnTo>
                      <a:pt x="134216" y="11989"/>
                    </a:lnTo>
                    <a:lnTo>
                      <a:pt x="134476" y="11769"/>
                    </a:lnTo>
                    <a:lnTo>
                      <a:pt x="134676" y="11569"/>
                    </a:lnTo>
                    <a:lnTo>
                      <a:pt x="134877" y="11349"/>
                    </a:lnTo>
                    <a:lnTo>
                      <a:pt x="135037" y="11108"/>
                    </a:lnTo>
                    <a:lnTo>
                      <a:pt x="135157" y="10868"/>
                    </a:lnTo>
                    <a:lnTo>
                      <a:pt x="135237" y="10628"/>
                    </a:lnTo>
                    <a:lnTo>
                      <a:pt x="135297" y="10368"/>
                    </a:lnTo>
                    <a:lnTo>
                      <a:pt x="135337" y="10108"/>
                    </a:lnTo>
                    <a:lnTo>
                      <a:pt x="135337" y="10108"/>
                    </a:lnTo>
                    <a:lnTo>
                      <a:pt x="135317" y="9947"/>
                    </a:lnTo>
                    <a:lnTo>
                      <a:pt x="135297" y="9787"/>
                    </a:lnTo>
                    <a:lnTo>
                      <a:pt x="135257" y="9647"/>
                    </a:lnTo>
                    <a:lnTo>
                      <a:pt x="135197" y="9487"/>
                    </a:lnTo>
                    <a:lnTo>
                      <a:pt x="135137" y="9347"/>
                    </a:lnTo>
                    <a:lnTo>
                      <a:pt x="135037" y="9187"/>
                    </a:lnTo>
                    <a:lnTo>
                      <a:pt x="134937" y="9047"/>
                    </a:lnTo>
                    <a:lnTo>
                      <a:pt x="134817" y="8907"/>
                    </a:lnTo>
                    <a:lnTo>
                      <a:pt x="134676" y="8747"/>
                    </a:lnTo>
                    <a:lnTo>
                      <a:pt x="134516" y="8607"/>
                    </a:lnTo>
                    <a:lnTo>
                      <a:pt x="134156" y="8326"/>
                    </a:lnTo>
                    <a:lnTo>
                      <a:pt x="133716" y="8046"/>
                    </a:lnTo>
                    <a:lnTo>
                      <a:pt x="133235" y="7766"/>
                    </a:lnTo>
                    <a:lnTo>
                      <a:pt x="132695" y="7486"/>
                    </a:lnTo>
                    <a:lnTo>
                      <a:pt x="132095" y="7226"/>
                    </a:lnTo>
                    <a:lnTo>
                      <a:pt x="131434" y="6945"/>
                    </a:lnTo>
                    <a:lnTo>
                      <a:pt x="130714" y="6685"/>
                    </a:lnTo>
                    <a:lnTo>
                      <a:pt x="129953" y="6425"/>
                    </a:lnTo>
                    <a:lnTo>
                      <a:pt x="129133" y="6185"/>
                    </a:lnTo>
                    <a:lnTo>
                      <a:pt x="128252" y="5925"/>
                    </a:lnTo>
                    <a:lnTo>
                      <a:pt x="127331" y="5684"/>
                    </a:lnTo>
                    <a:lnTo>
                      <a:pt x="126371" y="5444"/>
                    </a:lnTo>
                    <a:lnTo>
                      <a:pt x="125350" y="5204"/>
                    </a:lnTo>
                    <a:lnTo>
                      <a:pt x="124289" y="4964"/>
                    </a:lnTo>
                    <a:lnTo>
                      <a:pt x="123188" y="4744"/>
                    </a:lnTo>
                    <a:lnTo>
                      <a:pt x="122047" y="4524"/>
                    </a:lnTo>
                    <a:lnTo>
                      <a:pt x="120867" y="4303"/>
                    </a:lnTo>
                    <a:lnTo>
                      <a:pt x="118385" y="3883"/>
                    </a:lnTo>
                    <a:lnTo>
                      <a:pt x="115763" y="3483"/>
                    </a:lnTo>
                    <a:lnTo>
                      <a:pt x="113021" y="3103"/>
                    </a:lnTo>
                    <a:lnTo>
                      <a:pt x="110139" y="2742"/>
                    </a:lnTo>
                    <a:lnTo>
                      <a:pt x="107157" y="2382"/>
                    </a:lnTo>
                    <a:lnTo>
                      <a:pt x="104095" y="2062"/>
                    </a:lnTo>
                    <a:lnTo>
                      <a:pt x="100952" y="1762"/>
                    </a:lnTo>
                    <a:lnTo>
                      <a:pt x="97730" y="1501"/>
                    </a:lnTo>
                    <a:lnTo>
                      <a:pt x="94448" y="1241"/>
                    </a:lnTo>
                    <a:lnTo>
                      <a:pt x="91105" y="1001"/>
                    </a:lnTo>
                    <a:lnTo>
                      <a:pt x="87763" y="801"/>
                    </a:lnTo>
                    <a:lnTo>
                      <a:pt x="84381" y="601"/>
                    </a:lnTo>
                    <a:lnTo>
                      <a:pt x="80978" y="441"/>
                    </a:lnTo>
                    <a:lnTo>
                      <a:pt x="77596" y="301"/>
                    </a:lnTo>
                    <a:lnTo>
                      <a:pt x="74213" y="201"/>
                    </a:lnTo>
                    <a:lnTo>
                      <a:pt x="70871" y="100"/>
                    </a:lnTo>
                    <a:lnTo>
                      <a:pt x="67569" y="40"/>
                    </a:lnTo>
                    <a:lnTo>
                      <a:pt x="64306" y="20"/>
                    </a:lnTo>
                    <a:lnTo>
                      <a:pt x="61104" y="0"/>
                    </a:lnTo>
                    <a:lnTo>
                      <a:pt x="57982" y="20"/>
                    </a:lnTo>
                    <a:lnTo>
                      <a:pt x="54960" y="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8301326" y="5412629"/>
                <a:ext cx="11273" cy="2117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882" fill="none" extrusionOk="0">
                    <a:moveTo>
                      <a:pt x="1001" y="0"/>
                    </a:moveTo>
                    <a:lnTo>
                      <a:pt x="1001" y="0"/>
                    </a:lnTo>
                    <a:lnTo>
                      <a:pt x="761" y="200"/>
                    </a:lnTo>
                    <a:lnTo>
                      <a:pt x="561" y="420"/>
                    </a:lnTo>
                    <a:lnTo>
                      <a:pt x="401" y="641"/>
                    </a:lnTo>
                    <a:lnTo>
                      <a:pt x="261" y="861"/>
                    </a:lnTo>
                    <a:lnTo>
                      <a:pt x="141" y="1081"/>
                    </a:lnTo>
                    <a:lnTo>
                      <a:pt x="61" y="1321"/>
                    </a:lnTo>
                    <a:lnTo>
                      <a:pt x="0" y="1561"/>
                    </a:lnTo>
                    <a:lnTo>
                      <a:pt x="0" y="1801"/>
                    </a:lnTo>
                    <a:lnTo>
                      <a:pt x="0" y="1801"/>
                    </a:lnTo>
                    <a:lnTo>
                      <a:pt x="0" y="1881"/>
                    </a:lnTo>
                    <a:lnTo>
                      <a:pt x="0" y="1881"/>
                    </a:lnTo>
                    <a:lnTo>
                      <a:pt x="0" y="1801"/>
                    </a:lnTo>
                    <a:lnTo>
                      <a:pt x="0" y="1801"/>
                    </a:lnTo>
                    <a:lnTo>
                      <a:pt x="0" y="1561"/>
                    </a:lnTo>
                    <a:lnTo>
                      <a:pt x="61" y="1321"/>
                    </a:lnTo>
                    <a:lnTo>
                      <a:pt x="141" y="1081"/>
                    </a:lnTo>
                    <a:lnTo>
                      <a:pt x="261" y="861"/>
                    </a:lnTo>
                    <a:lnTo>
                      <a:pt x="401" y="641"/>
                    </a:lnTo>
                    <a:lnTo>
                      <a:pt x="561" y="420"/>
                    </a:lnTo>
                    <a:lnTo>
                      <a:pt x="761" y="200"/>
                    </a:lnTo>
                    <a:lnTo>
                      <a:pt x="10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8312812" y="5412404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8313037" y="5412179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8331950" y="5401142"/>
                <a:ext cx="236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8332175" y="5353631"/>
                <a:ext cx="1491694" cy="114615"/>
              </a:xfrm>
              <a:custGeom>
                <a:avLst/>
                <a:gdLst/>
                <a:ahLst/>
                <a:cxnLst/>
                <a:rect l="l" t="t" r="r" b="b"/>
                <a:pathLst>
                  <a:path w="132595" h="10188" fill="none" extrusionOk="0">
                    <a:moveTo>
                      <a:pt x="58842" y="0"/>
                    </a:moveTo>
                    <a:lnTo>
                      <a:pt x="58842" y="0"/>
                    </a:lnTo>
                    <a:lnTo>
                      <a:pt x="58362" y="0"/>
                    </a:lnTo>
                    <a:lnTo>
                      <a:pt x="58362" y="0"/>
                    </a:lnTo>
                    <a:lnTo>
                      <a:pt x="58362" y="0"/>
                    </a:lnTo>
                    <a:lnTo>
                      <a:pt x="55240" y="20"/>
                    </a:lnTo>
                    <a:lnTo>
                      <a:pt x="52218" y="60"/>
                    </a:lnTo>
                    <a:lnTo>
                      <a:pt x="52218" y="60"/>
                    </a:lnTo>
                    <a:lnTo>
                      <a:pt x="44152" y="201"/>
                    </a:lnTo>
                    <a:lnTo>
                      <a:pt x="40129" y="301"/>
                    </a:lnTo>
                    <a:lnTo>
                      <a:pt x="36126" y="401"/>
                    </a:lnTo>
                    <a:lnTo>
                      <a:pt x="32203" y="501"/>
                    </a:lnTo>
                    <a:lnTo>
                      <a:pt x="28361" y="641"/>
                    </a:lnTo>
                    <a:lnTo>
                      <a:pt x="24618" y="821"/>
                    </a:lnTo>
                    <a:lnTo>
                      <a:pt x="21015" y="1001"/>
                    </a:lnTo>
                    <a:lnTo>
                      <a:pt x="19274" y="1121"/>
                    </a:lnTo>
                    <a:lnTo>
                      <a:pt x="17573" y="1241"/>
                    </a:lnTo>
                    <a:lnTo>
                      <a:pt x="15912" y="1381"/>
                    </a:lnTo>
                    <a:lnTo>
                      <a:pt x="14311" y="1521"/>
                    </a:lnTo>
                    <a:lnTo>
                      <a:pt x="12750" y="1662"/>
                    </a:lnTo>
                    <a:lnTo>
                      <a:pt x="11268" y="1822"/>
                    </a:lnTo>
                    <a:lnTo>
                      <a:pt x="9827" y="2002"/>
                    </a:lnTo>
                    <a:lnTo>
                      <a:pt x="8446" y="2202"/>
                    </a:lnTo>
                    <a:lnTo>
                      <a:pt x="7126" y="2402"/>
                    </a:lnTo>
                    <a:lnTo>
                      <a:pt x="5885" y="2622"/>
                    </a:lnTo>
                    <a:lnTo>
                      <a:pt x="4704" y="2842"/>
                    </a:lnTo>
                    <a:lnTo>
                      <a:pt x="3603" y="3083"/>
                    </a:lnTo>
                    <a:lnTo>
                      <a:pt x="2582" y="3343"/>
                    </a:lnTo>
                    <a:lnTo>
                      <a:pt x="1642" y="3623"/>
                    </a:lnTo>
                    <a:lnTo>
                      <a:pt x="781" y="3923"/>
                    </a:lnTo>
                    <a:lnTo>
                      <a:pt x="381" y="4083"/>
                    </a:lnTo>
                    <a:lnTo>
                      <a:pt x="0" y="4223"/>
                    </a:lnTo>
                    <a:lnTo>
                      <a:pt x="0" y="4223"/>
                    </a:lnTo>
                    <a:lnTo>
                      <a:pt x="381" y="4083"/>
                    </a:lnTo>
                    <a:lnTo>
                      <a:pt x="781" y="3923"/>
                    </a:lnTo>
                    <a:lnTo>
                      <a:pt x="1642" y="3623"/>
                    </a:lnTo>
                    <a:lnTo>
                      <a:pt x="2582" y="3343"/>
                    </a:lnTo>
                    <a:lnTo>
                      <a:pt x="3603" y="3083"/>
                    </a:lnTo>
                    <a:lnTo>
                      <a:pt x="4704" y="2842"/>
                    </a:lnTo>
                    <a:lnTo>
                      <a:pt x="5885" y="2622"/>
                    </a:lnTo>
                    <a:lnTo>
                      <a:pt x="7126" y="2402"/>
                    </a:lnTo>
                    <a:lnTo>
                      <a:pt x="8446" y="2202"/>
                    </a:lnTo>
                    <a:lnTo>
                      <a:pt x="9827" y="2002"/>
                    </a:lnTo>
                    <a:lnTo>
                      <a:pt x="11268" y="1822"/>
                    </a:lnTo>
                    <a:lnTo>
                      <a:pt x="12750" y="1662"/>
                    </a:lnTo>
                    <a:lnTo>
                      <a:pt x="14311" y="1521"/>
                    </a:lnTo>
                    <a:lnTo>
                      <a:pt x="15912" y="1381"/>
                    </a:lnTo>
                    <a:lnTo>
                      <a:pt x="17573" y="1241"/>
                    </a:lnTo>
                    <a:lnTo>
                      <a:pt x="19274" y="1121"/>
                    </a:lnTo>
                    <a:lnTo>
                      <a:pt x="21015" y="1001"/>
                    </a:lnTo>
                    <a:lnTo>
                      <a:pt x="24618" y="821"/>
                    </a:lnTo>
                    <a:lnTo>
                      <a:pt x="28361" y="641"/>
                    </a:lnTo>
                    <a:lnTo>
                      <a:pt x="32203" y="501"/>
                    </a:lnTo>
                    <a:lnTo>
                      <a:pt x="36126" y="401"/>
                    </a:lnTo>
                    <a:lnTo>
                      <a:pt x="40129" y="301"/>
                    </a:lnTo>
                    <a:lnTo>
                      <a:pt x="44152" y="201"/>
                    </a:lnTo>
                    <a:lnTo>
                      <a:pt x="52218" y="60"/>
                    </a:lnTo>
                    <a:lnTo>
                      <a:pt x="52218" y="60"/>
                    </a:lnTo>
                    <a:lnTo>
                      <a:pt x="55480" y="20"/>
                    </a:lnTo>
                    <a:lnTo>
                      <a:pt x="58842" y="0"/>
                    </a:lnTo>
                    <a:lnTo>
                      <a:pt x="58842" y="0"/>
                    </a:lnTo>
                    <a:lnTo>
                      <a:pt x="61845" y="20"/>
                    </a:lnTo>
                    <a:lnTo>
                      <a:pt x="64887" y="40"/>
                    </a:lnTo>
                    <a:lnTo>
                      <a:pt x="67969" y="100"/>
                    </a:lnTo>
                    <a:lnTo>
                      <a:pt x="71091" y="181"/>
                    </a:lnTo>
                    <a:lnTo>
                      <a:pt x="74233" y="281"/>
                    </a:lnTo>
                    <a:lnTo>
                      <a:pt x="77396" y="401"/>
                    </a:lnTo>
                    <a:lnTo>
                      <a:pt x="80558" y="561"/>
                    </a:lnTo>
                    <a:lnTo>
                      <a:pt x="83720" y="721"/>
                    </a:lnTo>
                    <a:lnTo>
                      <a:pt x="86862" y="901"/>
                    </a:lnTo>
                    <a:lnTo>
                      <a:pt x="89985" y="1121"/>
                    </a:lnTo>
                    <a:lnTo>
                      <a:pt x="93067" y="1341"/>
                    </a:lnTo>
                    <a:lnTo>
                      <a:pt x="96109" y="1582"/>
                    </a:lnTo>
                    <a:lnTo>
                      <a:pt x="99091" y="1842"/>
                    </a:lnTo>
                    <a:lnTo>
                      <a:pt x="102013" y="2142"/>
                    </a:lnTo>
                    <a:lnTo>
                      <a:pt x="104855" y="2442"/>
                    </a:lnTo>
                    <a:lnTo>
                      <a:pt x="107617" y="2762"/>
                    </a:lnTo>
                    <a:lnTo>
                      <a:pt x="110299" y="3103"/>
                    </a:lnTo>
                    <a:lnTo>
                      <a:pt x="112861" y="3463"/>
                    </a:lnTo>
                    <a:lnTo>
                      <a:pt x="115323" y="3823"/>
                    </a:lnTo>
                    <a:lnTo>
                      <a:pt x="117664" y="4223"/>
                    </a:lnTo>
                    <a:lnTo>
                      <a:pt x="119866" y="4624"/>
                    </a:lnTo>
                    <a:lnTo>
                      <a:pt x="121927" y="5044"/>
                    </a:lnTo>
                    <a:lnTo>
                      <a:pt x="122908" y="5264"/>
                    </a:lnTo>
                    <a:lnTo>
                      <a:pt x="123829" y="5484"/>
                    </a:lnTo>
                    <a:lnTo>
                      <a:pt x="124729" y="5724"/>
                    </a:lnTo>
                    <a:lnTo>
                      <a:pt x="125590" y="5945"/>
                    </a:lnTo>
                    <a:lnTo>
                      <a:pt x="126391" y="6185"/>
                    </a:lnTo>
                    <a:lnTo>
                      <a:pt x="127151" y="6425"/>
                    </a:lnTo>
                    <a:lnTo>
                      <a:pt x="127872" y="6665"/>
                    </a:lnTo>
                    <a:lnTo>
                      <a:pt x="128552" y="6905"/>
                    </a:lnTo>
                    <a:lnTo>
                      <a:pt x="129193" y="7145"/>
                    </a:lnTo>
                    <a:lnTo>
                      <a:pt x="129753" y="7406"/>
                    </a:lnTo>
                    <a:lnTo>
                      <a:pt x="130293" y="7646"/>
                    </a:lnTo>
                    <a:lnTo>
                      <a:pt x="130774" y="7906"/>
                    </a:lnTo>
                    <a:lnTo>
                      <a:pt x="131194" y="8166"/>
                    </a:lnTo>
                    <a:lnTo>
                      <a:pt x="131554" y="8446"/>
                    </a:lnTo>
                    <a:lnTo>
                      <a:pt x="131874" y="8707"/>
                    </a:lnTo>
                    <a:lnTo>
                      <a:pt x="132135" y="8987"/>
                    </a:lnTo>
                    <a:lnTo>
                      <a:pt x="132255" y="9127"/>
                    </a:lnTo>
                    <a:lnTo>
                      <a:pt x="132335" y="9247"/>
                    </a:lnTo>
                    <a:lnTo>
                      <a:pt x="132415" y="9387"/>
                    </a:lnTo>
                    <a:lnTo>
                      <a:pt x="132475" y="9527"/>
                    </a:lnTo>
                    <a:lnTo>
                      <a:pt x="132535" y="9667"/>
                    </a:lnTo>
                    <a:lnTo>
                      <a:pt x="132575" y="9807"/>
                    </a:lnTo>
                    <a:lnTo>
                      <a:pt x="132575" y="9968"/>
                    </a:lnTo>
                    <a:lnTo>
                      <a:pt x="132595" y="10108"/>
                    </a:lnTo>
                    <a:lnTo>
                      <a:pt x="132595" y="10108"/>
                    </a:lnTo>
                    <a:lnTo>
                      <a:pt x="132575" y="10188"/>
                    </a:lnTo>
                    <a:lnTo>
                      <a:pt x="132575" y="10188"/>
                    </a:lnTo>
                    <a:lnTo>
                      <a:pt x="132595" y="10108"/>
                    </a:lnTo>
                    <a:lnTo>
                      <a:pt x="132595" y="10108"/>
                    </a:lnTo>
                    <a:lnTo>
                      <a:pt x="132575" y="9968"/>
                    </a:lnTo>
                    <a:lnTo>
                      <a:pt x="132575" y="9807"/>
                    </a:lnTo>
                    <a:lnTo>
                      <a:pt x="132535" y="9667"/>
                    </a:lnTo>
                    <a:lnTo>
                      <a:pt x="132475" y="9527"/>
                    </a:lnTo>
                    <a:lnTo>
                      <a:pt x="132415" y="9387"/>
                    </a:lnTo>
                    <a:lnTo>
                      <a:pt x="132335" y="9247"/>
                    </a:lnTo>
                    <a:lnTo>
                      <a:pt x="132255" y="9127"/>
                    </a:lnTo>
                    <a:lnTo>
                      <a:pt x="132135" y="8987"/>
                    </a:lnTo>
                    <a:lnTo>
                      <a:pt x="131874" y="8707"/>
                    </a:lnTo>
                    <a:lnTo>
                      <a:pt x="131554" y="8446"/>
                    </a:lnTo>
                    <a:lnTo>
                      <a:pt x="131194" y="8166"/>
                    </a:lnTo>
                    <a:lnTo>
                      <a:pt x="130774" y="7906"/>
                    </a:lnTo>
                    <a:lnTo>
                      <a:pt x="130293" y="7646"/>
                    </a:lnTo>
                    <a:lnTo>
                      <a:pt x="129753" y="7406"/>
                    </a:lnTo>
                    <a:lnTo>
                      <a:pt x="129193" y="7145"/>
                    </a:lnTo>
                    <a:lnTo>
                      <a:pt x="128552" y="6905"/>
                    </a:lnTo>
                    <a:lnTo>
                      <a:pt x="127872" y="6665"/>
                    </a:lnTo>
                    <a:lnTo>
                      <a:pt x="127151" y="6425"/>
                    </a:lnTo>
                    <a:lnTo>
                      <a:pt x="126391" y="6185"/>
                    </a:lnTo>
                    <a:lnTo>
                      <a:pt x="125590" y="5945"/>
                    </a:lnTo>
                    <a:lnTo>
                      <a:pt x="124729" y="5724"/>
                    </a:lnTo>
                    <a:lnTo>
                      <a:pt x="123829" y="5484"/>
                    </a:lnTo>
                    <a:lnTo>
                      <a:pt x="122908" y="5264"/>
                    </a:lnTo>
                    <a:lnTo>
                      <a:pt x="121927" y="5044"/>
                    </a:lnTo>
                    <a:lnTo>
                      <a:pt x="119866" y="4624"/>
                    </a:lnTo>
                    <a:lnTo>
                      <a:pt x="117664" y="4223"/>
                    </a:lnTo>
                    <a:lnTo>
                      <a:pt x="115323" y="3823"/>
                    </a:lnTo>
                    <a:lnTo>
                      <a:pt x="112861" y="3463"/>
                    </a:lnTo>
                    <a:lnTo>
                      <a:pt x="110299" y="3103"/>
                    </a:lnTo>
                    <a:lnTo>
                      <a:pt x="107617" y="2762"/>
                    </a:lnTo>
                    <a:lnTo>
                      <a:pt x="104855" y="2442"/>
                    </a:lnTo>
                    <a:lnTo>
                      <a:pt x="102013" y="2142"/>
                    </a:lnTo>
                    <a:lnTo>
                      <a:pt x="99091" y="1842"/>
                    </a:lnTo>
                    <a:lnTo>
                      <a:pt x="96109" y="1582"/>
                    </a:lnTo>
                    <a:lnTo>
                      <a:pt x="93067" y="1341"/>
                    </a:lnTo>
                    <a:lnTo>
                      <a:pt x="89985" y="1121"/>
                    </a:lnTo>
                    <a:lnTo>
                      <a:pt x="86862" y="901"/>
                    </a:lnTo>
                    <a:lnTo>
                      <a:pt x="83720" y="721"/>
                    </a:lnTo>
                    <a:lnTo>
                      <a:pt x="80558" y="561"/>
                    </a:lnTo>
                    <a:lnTo>
                      <a:pt x="77396" y="401"/>
                    </a:lnTo>
                    <a:lnTo>
                      <a:pt x="74233" y="281"/>
                    </a:lnTo>
                    <a:lnTo>
                      <a:pt x="71091" y="181"/>
                    </a:lnTo>
                    <a:lnTo>
                      <a:pt x="67969" y="100"/>
                    </a:lnTo>
                    <a:lnTo>
                      <a:pt x="64887" y="40"/>
                    </a:lnTo>
                    <a:lnTo>
                      <a:pt x="61845" y="20"/>
                    </a:lnTo>
                    <a:lnTo>
                      <a:pt x="5884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8301326" y="5353631"/>
                <a:ext cx="1522541" cy="137588"/>
              </a:xfrm>
              <a:custGeom>
                <a:avLst/>
                <a:gdLst/>
                <a:ahLst/>
                <a:cxnLst/>
                <a:rect l="l" t="t" r="r" b="b"/>
                <a:pathLst>
                  <a:path w="135337" h="12230" extrusionOk="0">
                    <a:moveTo>
                      <a:pt x="61584" y="0"/>
                    </a:moveTo>
                    <a:lnTo>
                      <a:pt x="58222" y="20"/>
                    </a:lnTo>
                    <a:lnTo>
                      <a:pt x="54960" y="60"/>
                    </a:lnTo>
                    <a:lnTo>
                      <a:pt x="46894" y="201"/>
                    </a:lnTo>
                    <a:lnTo>
                      <a:pt x="42871" y="301"/>
                    </a:lnTo>
                    <a:lnTo>
                      <a:pt x="38868" y="401"/>
                    </a:lnTo>
                    <a:lnTo>
                      <a:pt x="34945" y="501"/>
                    </a:lnTo>
                    <a:lnTo>
                      <a:pt x="31103" y="641"/>
                    </a:lnTo>
                    <a:lnTo>
                      <a:pt x="27360" y="821"/>
                    </a:lnTo>
                    <a:lnTo>
                      <a:pt x="23757" y="1001"/>
                    </a:lnTo>
                    <a:lnTo>
                      <a:pt x="22016" y="1121"/>
                    </a:lnTo>
                    <a:lnTo>
                      <a:pt x="20315" y="1241"/>
                    </a:lnTo>
                    <a:lnTo>
                      <a:pt x="18654" y="1381"/>
                    </a:lnTo>
                    <a:lnTo>
                      <a:pt x="17053" y="1521"/>
                    </a:lnTo>
                    <a:lnTo>
                      <a:pt x="15492" y="1662"/>
                    </a:lnTo>
                    <a:lnTo>
                      <a:pt x="14010" y="1822"/>
                    </a:lnTo>
                    <a:lnTo>
                      <a:pt x="12569" y="2002"/>
                    </a:lnTo>
                    <a:lnTo>
                      <a:pt x="11188" y="2202"/>
                    </a:lnTo>
                    <a:lnTo>
                      <a:pt x="9868" y="2402"/>
                    </a:lnTo>
                    <a:lnTo>
                      <a:pt x="8627" y="2622"/>
                    </a:lnTo>
                    <a:lnTo>
                      <a:pt x="7446" y="2842"/>
                    </a:lnTo>
                    <a:lnTo>
                      <a:pt x="6345" y="3083"/>
                    </a:lnTo>
                    <a:lnTo>
                      <a:pt x="5324" y="3343"/>
                    </a:lnTo>
                    <a:lnTo>
                      <a:pt x="4384" y="3623"/>
                    </a:lnTo>
                    <a:lnTo>
                      <a:pt x="3523" y="3923"/>
                    </a:lnTo>
                    <a:lnTo>
                      <a:pt x="3123" y="4083"/>
                    </a:lnTo>
                    <a:lnTo>
                      <a:pt x="2742" y="4223"/>
                    </a:lnTo>
                    <a:lnTo>
                      <a:pt x="2722" y="4243"/>
                    </a:lnTo>
                    <a:lnTo>
                      <a:pt x="2242" y="4464"/>
                    </a:lnTo>
                    <a:lnTo>
                      <a:pt x="1802" y="4704"/>
                    </a:lnTo>
                    <a:lnTo>
                      <a:pt x="1401" y="4944"/>
                    </a:lnTo>
                    <a:lnTo>
                      <a:pt x="1041" y="5204"/>
                    </a:lnTo>
                    <a:lnTo>
                      <a:pt x="1021" y="5224"/>
                    </a:lnTo>
                    <a:lnTo>
                      <a:pt x="1001" y="5244"/>
                    </a:lnTo>
                    <a:lnTo>
                      <a:pt x="761" y="5444"/>
                    </a:lnTo>
                    <a:lnTo>
                      <a:pt x="561" y="5664"/>
                    </a:lnTo>
                    <a:lnTo>
                      <a:pt x="401" y="5885"/>
                    </a:lnTo>
                    <a:lnTo>
                      <a:pt x="261" y="6105"/>
                    </a:lnTo>
                    <a:lnTo>
                      <a:pt x="141" y="6325"/>
                    </a:lnTo>
                    <a:lnTo>
                      <a:pt x="61" y="6565"/>
                    </a:lnTo>
                    <a:lnTo>
                      <a:pt x="0" y="6805"/>
                    </a:lnTo>
                    <a:lnTo>
                      <a:pt x="0" y="7045"/>
                    </a:lnTo>
                    <a:lnTo>
                      <a:pt x="0" y="7125"/>
                    </a:lnTo>
                    <a:lnTo>
                      <a:pt x="21" y="7386"/>
                    </a:lnTo>
                    <a:lnTo>
                      <a:pt x="81" y="7666"/>
                    </a:lnTo>
                    <a:lnTo>
                      <a:pt x="161" y="7906"/>
                    </a:lnTo>
                    <a:lnTo>
                      <a:pt x="281" y="8166"/>
                    </a:lnTo>
                    <a:lnTo>
                      <a:pt x="441" y="8406"/>
                    </a:lnTo>
                    <a:lnTo>
                      <a:pt x="621" y="8647"/>
                    </a:lnTo>
                    <a:lnTo>
                      <a:pt x="821" y="8867"/>
                    </a:lnTo>
                    <a:lnTo>
                      <a:pt x="1061" y="9087"/>
                    </a:lnTo>
                    <a:lnTo>
                      <a:pt x="1121" y="8847"/>
                    </a:lnTo>
                    <a:lnTo>
                      <a:pt x="1201" y="8587"/>
                    </a:lnTo>
                    <a:lnTo>
                      <a:pt x="1301" y="8326"/>
                    </a:lnTo>
                    <a:lnTo>
                      <a:pt x="1442" y="8086"/>
                    </a:lnTo>
                    <a:lnTo>
                      <a:pt x="1602" y="7826"/>
                    </a:lnTo>
                    <a:lnTo>
                      <a:pt x="1782" y="7586"/>
                    </a:lnTo>
                    <a:lnTo>
                      <a:pt x="2002" y="7346"/>
                    </a:lnTo>
                    <a:lnTo>
                      <a:pt x="2262" y="7105"/>
                    </a:lnTo>
                    <a:lnTo>
                      <a:pt x="2542" y="6885"/>
                    </a:lnTo>
                    <a:lnTo>
                      <a:pt x="2863" y="6665"/>
                    </a:lnTo>
                    <a:lnTo>
                      <a:pt x="3243" y="6445"/>
                    </a:lnTo>
                    <a:lnTo>
                      <a:pt x="3643" y="6265"/>
                    </a:lnTo>
                    <a:lnTo>
                      <a:pt x="4103" y="6085"/>
                    </a:lnTo>
                    <a:lnTo>
                      <a:pt x="4604" y="5925"/>
                    </a:lnTo>
                    <a:lnTo>
                      <a:pt x="5144" y="5785"/>
                    </a:lnTo>
                    <a:lnTo>
                      <a:pt x="5745" y="5664"/>
                    </a:lnTo>
                    <a:lnTo>
                      <a:pt x="7986" y="5244"/>
                    </a:lnTo>
                    <a:lnTo>
                      <a:pt x="9327" y="5004"/>
                    </a:lnTo>
                    <a:lnTo>
                      <a:pt x="10808" y="4764"/>
                    </a:lnTo>
                    <a:lnTo>
                      <a:pt x="12469" y="4484"/>
                    </a:lnTo>
                    <a:lnTo>
                      <a:pt x="14331" y="4223"/>
                    </a:lnTo>
                    <a:lnTo>
                      <a:pt x="16392" y="3963"/>
                    </a:lnTo>
                    <a:lnTo>
                      <a:pt x="18654" y="3703"/>
                    </a:lnTo>
                    <a:lnTo>
                      <a:pt x="21176" y="3443"/>
                    </a:lnTo>
                    <a:lnTo>
                      <a:pt x="23938" y="3223"/>
                    </a:lnTo>
                    <a:lnTo>
                      <a:pt x="26960" y="3003"/>
                    </a:lnTo>
                    <a:lnTo>
                      <a:pt x="30282" y="2822"/>
                    </a:lnTo>
                    <a:lnTo>
                      <a:pt x="32043" y="2742"/>
                    </a:lnTo>
                    <a:lnTo>
                      <a:pt x="33885" y="2662"/>
                    </a:lnTo>
                    <a:lnTo>
                      <a:pt x="35806" y="2602"/>
                    </a:lnTo>
                    <a:lnTo>
                      <a:pt x="37787" y="2562"/>
                    </a:lnTo>
                    <a:lnTo>
                      <a:pt x="39869" y="2522"/>
                    </a:lnTo>
                    <a:lnTo>
                      <a:pt x="42030" y="2482"/>
                    </a:lnTo>
                    <a:lnTo>
                      <a:pt x="44292" y="2462"/>
                    </a:lnTo>
                    <a:lnTo>
                      <a:pt x="46614" y="2462"/>
                    </a:lnTo>
                    <a:lnTo>
                      <a:pt x="50476" y="2482"/>
                    </a:lnTo>
                    <a:lnTo>
                      <a:pt x="54559" y="2522"/>
                    </a:lnTo>
                    <a:lnTo>
                      <a:pt x="58862" y="2622"/>
                    </a:lnTo>
                    <a:lnTo>
                      <a:pt x="63426" y="2742"/>
                    </a:lnTo>
                    <a:lnTo>
                      <a:pt x="70271" y="2983"/>
                    </a:lnTo>
                    <a:lnTo>
                      <a:pt x="76575" y="3223"/>
                    </a:lnTo>
                    <a:lnTo>
                      <a:pt x="82379" y="3463"/>
                    </a:lnTo>
                    <a:lnTo>
                      <a:pt x="87703" y="3723"/>
                    </a:lnTo>
                    <a:lnTo>
                      <a:pt x="92606" y="4003"/>
                    </a:lnTo>
                    <a:lnTo>
                      <a:pt x="97110" y="4303"/>
                    </a:lnTo>
                    <a:lnTo>
                      <a:pt x="99231" y="4444"/>
                    </a:lnTo>
                    <a:lnTo>
                      <a:pt x="101253" y="4624"/>
                    </a:lnTo>
                    <a:lnTo>
                      <a:pt x="103214" y="4784"/>
                    </a:lnTo>
                    <a:lnTo>
                      <a:pt x="105075" y="4964"/>
                    </a:lnTo>
                    <a:lnTo>
                      <a:pt x="106877" y="5144"/>
                    </a:lnTo>
                    <a:lnTo>
                      <a:pt x="108598" y="5344"/>
                    </a:lnTo>
                    <a:lnTo>
                      <a:pt x="110259" y="5544"/>
                    </a:lnTo>
                    <a:lnTo>
                      <a:pt x="111860" y="5744"/>
                    </a:lnTo>
                    <a:lnTo>
                      <a:pt x="113421" y="5965"/>
                    </a:lnTo>
                    <a:lnTo>
                      <a:pt x="114922" y="6185"/>
                    </a:lnTo>
                    <a:lnTo>
                      <a:pt x="116363" y="6425"/>
                    </a:lnTo>
                    <a:lnTo>
                      <a:pt x="117784" y="6685"/>
                    </a:lnTo>
                    <a:lnTo>
                      <a:pt x="119145" y="6945"/>
                    </a:lnTo>
                    <a:lnTo>
                      <a:pt x="120486" y="7206"/>
                    </a:lnTo>
                    <a:lnTo>
                      <a:pt x="121787" y="7486"/>
                    </a:lnTo>
                    <a:lnTo>
                      <a:pt x="123068" y="7786"/>
                    </a:lnTo>
                    <a:lnTo>
                      <a:pt x="124329" y="8086"/>
                    </a:lnTo>
                    <a:lnTo>
                      <a:pt x="125590" y="8406"/>
                    </a:lnTo>
                    <a:lnTo>
                      <a:pt x="126811" y="8727"/>
                    </a:lnTo>
                    <a:lnTo>
                      <a:pt x="128052" y="9087"/>
                    </a:lnTo>
                    <a:lnTo>
                      <a:pt x="129233" y="9547"/>
                    </a:lnTo>
                    <a:lnTo>
                      <a:pt x="130253" y="9988"/>
                    </a:lnTo>
                    <a:lnTo>
                      <a:pt x="131134" y="10408"/>
                    </a:lnTo>
                    <a:lnTo>
                      <a:pt x="131894" y="10808"/>
                    </a:lnTo>
                    <a:lnTo>
                      <a:pt x="132515" y="11208"/>
                    </a:lnTo>
                    <a:lnTo>
                      <a:pt x="133055" y="11569"/>
                    </a:lnTo>
                    <a:lnTo>
                      <a:pt x="133476" y="11909"/>
                    </a:lnTo>
                    <a:lnTo>
                      <a:pt x="133816" y="12229"/>
                    </a:lnTo>
                    <a:lnTo>
                      <a:pt x="134136" y="12009"/>
                    </a:lnTo>
                    <a:lnTo>
                      <a:pt x="134416" y="11769"/>
                    </a:lnTo>
                    <a:lnTo>
                      <a:pt x="134676" y="11529"/>
                    </a:lnTo>
                    <a:lnTo>
                      <a:pt x="134877" y="11288"/>
                    </a:lnTo>
                    <a:lnTo>
                      <a:pt x="135057" y="11028"/>
                    </a:lnTo>
                    <a:lnTo>
                      <a:pt x="135197" y="10768"/>
                    </a:lnTo>
                    <a:lnTo>
                      <a:pt x="135277" y="10488"/>
                    </a:lnTo>
                    <a:lnTo>
                      <a:pt x="135317" y="10188"/>
                    </a:lnTo>
                    <a:lnTo>
                      <a:pt x="135337" y="10108"/>
                    </a:lnTo>
                    <a:lnTo>
                      <a:pt x="135317" y="9968"/>
                    </a:lnTo>
                    <a:lnTo>
                      <a:pt x="135317" y="9807"/>
                    </a:lnTo>
                    <a:lnTo>
                      <a:pt x="135277" y="9667"/>
                    </a:lnTo>
                    <a:lnTo>
                      <a:pt x="135217" y="9527"/>
                    </a:lnTo>
                    <a:lnTo>
                      <a:pt x="135157" y="9387"/>
                    </a:lnTo>
                    <a:lnTo>
                      <a:pt x="135077" y="9247"/>
                    </a:lnTo>
                    <a:lnTo>
                      <a:pt x="134997" y="9127"/>
                    </a:lnTo>
                    <a:lnTo>
                      <a:pt x="134877" y="8987"/>
                    </a:lnTo>
                    <a:lnTo>
                      <a:pt x="134616" y="8707"/>
                    </a:lnTo>
                    <a:lnTo>
                      <a:pt x="134296" y="8446"/>
                    </a:lnTo>
                    <a:lnTo>
                      <a:pt x="133936" y="8166"/>
                    </a:lnTo>
                    <a:lnTo>
                      <a:pt x="133516" y="7906"/>
                    </a:lnTo>
                    <a:lnTo>
                      <a:pt x="133035" y="7646"/>
                    </a:lnTo>
                    <a:lnTo>
                      <a:pt x="132495" y="7406"/>
                    </a:lnTo>
                    <a:lnTo>
                      <a:pt x="131935" y="7145"/>
                    </a:lnTo>
                    <a:lnTo>
                      <a:pt x="131294" y="6905"/>
                    </a:lnTo>
                    <a:lnTo>
                      <a:pt x="130614" y="6665"/>
                    </a:lnTo>
                    <a:lnTo>
                      <a:pt x="129893" y="6425"/>
                    </a:lnTo>
                    <a:lnTo>
                      <a:pt x="129133" y="6185"/>
                    </a:lnTo>
                    <a:lnTo>
                      <a:pt x="128332" y="5945"/>
                    </a:lnTo>
                    <a:lnTo>
                      <a:pt x="127471" y="5724"/>
                    </a:lnTo>
                    <a:lnTo>
                      <a:pt x="126571" y="5484"/>
                    </a:lnTo>
                    <a:lnTo>
                      <a:pt x="125650" y="5264"/>
                    </a:lnTo>
                    <a:lnTo>
                      <a:pt x="124669" y="5044"/>
                    </a:lnTo>
                    <a:lnTo>
                      <a:pt x="122608" y="4624"/>
                    </a:lnTo>
                    <a:lnTo>
                      <a:pt x="120406" y="4223"/>
                    </a:lnTo>
                    <a:lnTo>
                      <a:pt x="118065" y="3823"/>
                    </a:lnTo>
                    <a:lnTo>
                      <a:pt x="115603" y="3463"/>
                    </a:lnTo>
                    <a:lnTo>
                      <a:pt x="113041" y="3103"/>
                    </a:lnTo>
                    <a:lnTo>
                      <a:pt x="110359" y="2762"/>
                    </a:lnTo>
                    <a:lnTo>
                      <a:pt x="107597" y="2442"/>
                    </a:lnTo>
                    <a:lnTo>
                      <a:pt x="104755" y="2142"/>
                    </a:lnTo>
                    <a:lnTo>
                      <a:pt x="101833" y="1842"/>
                    </a:lnTo>
                    <a:lnTo>
                      <a:pt x="98851" y="1582"/>
                    </a:lnTo>
                    <a:lnTo>
                      <a:pt x="95809" y="1341"/>
                    </a:lnTo>
                    <a:lnTo>
                      <a:pt x="92727" y="1121"/>
                    </a:lnTo>
                    <a:lnTo>
                      <a:pt x="89604" y="901"/>
                    </a:lnTo>
                    <a:lnTo>
                      <a:pt x="86462" y="721"/>
                    </a:lnTo>
                    <a:lnTo>
                      <a:pt x="83300" y="561"/>
                    </a:lnTo>
                    <a:lnTo>
                      <a:pt x="80138" y="401"/>
                    </a:lnTo>
                    <a:lnTo>
                      <a:pt x="76975" y="281"/>
                    </a:lnTo>
                    <a:lnTo>
                      <a:pt x="73833" y="181"/>
                    </a:lnTo>
                    <a:lnTo>
                      <a:pt x="70711" y="100"/>
                    </a:lnTo>
                    <a:lnTo>
                      <a:pt x="67629" y="40"/>
                    </a:lnTo>
                    <a:lnTo>
                      <a:pt x="64587" y="20"/>
                    </a:lnTo>
                    <a:lnTo>
                      <a:pt x="61584" y="0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8685690" y="5437617"/>
                <a:ext cx="603900" cy="49770"/>
              </a:xfrm>
              <a:custGeom>
                <a:avLst/>
                <a:gdLst/>
                <a:ahLst/>
                <a:cxnLst/>
                <a:rect l="l" t="t" r="r" b="b"/>
                <a:pathLst>
                  <a:path w="53680" h="4424" extrusionOk="0">
                    <a:moveTo>
                      <a:pt x="13010" y="1"/>
                    </a:moveTo>
                    <a:lnTo>
                      <a:pt x="11689" y="21"/>
                    </a:lnTo>
                    <a:lnTo>
                      <a:pt x="10368" y="61"/>
                    </a:lnTo>
                    <a:lnTo>
                      <a:pt x="9668" y="81"/>
                    </a:lnTo>
                    <a:lnTo>
                      <a:pt x="8967" y="141"/>
                    </a:lnTo>
                    <a:lnTo>
                      <a:pt x="7566" y="301"/>
                    </a:lnTo>
                    <a:lnTo>
                      <a:pt x="6185" y="461"/>
                    </a:lnTo>
                    <a:lnTo>
                      <a:pt x="5485" y="521"/>
                    </a:lnTo>
                    <a:lnTo>
                      <a:pt x="4784" y="561"/>
                    </a:lnTo>
                    <a:lnTo>
                      <a:pt x="4564" y="581"/>
                    </a:lnTo>
                    <a:lnTo>
                      <a:pt x="4544" y="601"/>
                    </a:lnTo>
                    <a:lnTo>
                      <a:pt x="4584" y="601"/>
                    </a:lnTo>
                    <a:lnTo>
                      <a:pt x="5225" y="621"/>
                    </a:lnTo>
                    <a:lnTo>
                      <a:pt x="6445" y="641"/>
                    </a:lnTo>
                    <a:lnTo>
                      <a:pt x="10328" y="641"/>
                    </a:lnTo>
                    <a:lnTo>
                      <a:pt x="11209" y="621"/>
                    </a:lnTo>
                    <a:lnTo>
                      <a:pt x="11709" y="581"/>
                    </a:lnTo>
                    <a:lnTo>
                      <a:pt x="11889" y="581"/>
                    </a:lnTo>
                    <a:lnTo>
                      <a:pt x="12430" y="601"/>
                    </a:lnTo>
                    <a:lnTo>
                      <a:pt x="13090" y="641"/>
                    </a:lnTo>
                    <a:lnTo>
                      <a:pt x="13390" y="661"/>
                    </a:lnTo>
                    <a:lnTo>
                      <a:pt x="13631" y="701"/>
                    </a:lnTo>
                    <a:lnTo>
                      <a:pt x="13791" y="741"/>
                    </a:lnTo>
                    <a:lnTo>
                      <a:pt x="13811" y="781"/>
                    </a:lnTo>
                    <a:lnTo>
                      <a:pt x="13811" y="801"/>
                    </a:lnTo>
                    <a:lnTo>
                      <a:pt x="13771" y="841"/>
                    </a:lnTo>
                    <a:lnTo>
                      <a:pt x="13671" y="881"/>
                    </a:lnTo>
                    <a:lnTo>
                      <a:pt x="13390" y="941"/>
                    </a:lnTo>
                    <a:lnTo>
                      <a:pt x="13030" y="981"/>
                    </a:lnTo>
                    <a:lnTo>
                      <a:pt x="12610" y="1001"/>
                    </a:lnTo>
                    <a:lnTo>
                      <a:pt x="11809" y="1001"/>
                    </a:lnTo>
                    <a:lnTo>
                      <a:pt x="11329" y="1021"/>
                    </a:lnTo>
                    <a:lnTo>
                      <a:pt x="10028" y="1102"/>
                    </a:lnTo>
                    <a:lnTo>
                      <a:pt x="8727" y="1202"/>
                    </a:lnTo>
                    <a:lnTo>
                      <a:pt x="6165" y="1422"/>
                    </a:lnTo>
                    <a:lnTo>
                      <a:pt x="4864" y="1502"/>
                    </a:lnTo>
                    <a:lnTo>
                      <a:pt x="3583" y="1582"/>
                    </a:lnTo>
                    <a:lnTo>
                      <a:pt x="2282" y="1642"/>
                    </a:lnTo>
                    <a:lnTo>
                      <a:pt x="982" y="1662"/>
                    </a:lnTo>
                    <a:lnTo>
                      <a:pt x="1" y="1642"/>
                    </a:lnTo>
                    <a:lnTo>
                      <a:pt x="141" y="1702"/>
                    </a:lnTo>
                    <a:lnTo>
                      <a:pt x="301" y="1782"/>
                    </a:lnTo>
                    <a:lnTo>
                      <a:pt x="541" y="1842"/>
                    </a:lnTo>
                    <a:lnTo>
                      <a:pt x="841" y="1922"/>
                    </a:lnTo>
                    <a:lnTo>
                      <a:pt x="1202" y="2002"/>
                    </a:lnTo>
                    <a:lnTo>
                      <a:pt x="1622" y="2042"/>
                    </a:lnTo>
                    <a:lnTo>
                      <a:pt x="2082" y="2082"/>
                    </a:lnTo>
                    <a:lnTo>
                      <a:pt x="2823" y="2102"/>
                    </a:lnTo>
                    <a:lnTo>
                      <a:pt x="3583" y="2142"/>
                    </a:lnTo>
                    <a:lnTo>
                      <a:pt x="4304" y="2222"/>
                    </a:lnTo>
                    <a:lnTo>
                      <a:pt x="5044" y="2302"/>
                    </a:lnTo>
                    <a:lnTo>
                      <a:pt x="6525" y="2462"/>
                    </a:lnTo>
                    <a:lnTo>
                      <a:pt x="7266" y="2523"/>
                    </a:lnTo>
                    <a:lnTo>
                      <a:pt x="8007" y="2563"/>
                    </a:lnTo>
                    <a:lnTo>
                      <a:pt x="8847" y="2623"/>
                    </a:lnTo>
                    <a:lnTo>
                      <a:pt x="9708" y="2703"/>
                    </a:lnTo>
                    <a:lnTo>
                      <a:pt x="10568" y="2783"/>
                    </a:lnTo>
                    <a:lnTo>
                      <a:pt x="11009" y="2803"/>
                    </a:lnTo>
                    <a:lnTo>
                      <a:pt x="11749" y="2803"/>
                    </a:lnTo>
                    <a:lnTo>
                      <a:pt x="12069" y="2783"/>
                    </a:lnTo>
                    <a:lnTo>
                      <a:pt x="12550" y="2743"/>
                    </a:lnTo>
                    <a:lnTo>
                      <a:pt x="13010" y="2683"/>
                    </a:lnTo>
                    <a:lnTo>
                      <a:pt x="13951" y="2563"/>
                    </a:lnTo>
                    <a:lnTo>
                      <a:pt x="14871" y="2462"/>
                    </a:lnTo>
                    <a:lnTo>
                      <a:pt x="15332" y="2442"/>
                    </a:lnTo>
                    <a:lnTo>
                      <a:pt x="15812" y="2422"/>
                    </a:lnTo>
                    <a:lnTo>
                      <a:pt x="16172" y="2442"/>
                    </a:lnTo>
                    <a:lnTo>
                      <a:pt x="16673" y="2482"/>
                    </a:lnTo>
                    <a:lnTo>
                      <a:pt x="17193" y="2563"/>
                    </a:lnTo>
                    <a:lnTo>
                      <a:pt x="17673" y="2663"/>
                    </a:lnTo>
                    <a:lnTo>
                      <a:pt x="18174" y="2783"/>
                    </a:lnTo>
                    <a:lnTo>
                      <a:pt x="19154" y="3043"/>
                    </a:lnTo>
                    <a:lnTo>
                      <a:pt x="19655" y="3143"/>
                    </a:lnTo>
                    <a:lnTo>
                      <a:pt x="20155" y="3243"/>
                    </a:lnTo>
                    <a:lnTo>
                      <a:pt x="21336" y="3403"/>
                    </a:lnTo>
                    <a:lnTo>
                      <a:pt x="22517" y="3523"/>
                    </a:lnTo>
                    <a:lnTo>
                      <a:pt x="23718" y="3623"/>
                    </a:lnTo>
                    <a:lnTo>
                      <a:pt x="24919" y="3723"/>
                    </a:lnTo>
                    <a:lnTo>
                      <a:pt x="26360" y="3863"/>
                    </a:lnTo>
                    <a:lnTo>
                      <a:pt x="27801" y="4004"/>
                    </a:lnTo>
                    <a:lnTo>
                      <a:pt x="29242" y="4164"/>
                    </a:lnTo>
                    <a:lnTo>
                      <a:pt x="30683" y="4304"/>
                    </a:lnTo>
                    <a:lnTo>
                      <a:pt x="31603" y="4364"/>
                    </a:lnTo>
                    <a:lnTo>
                      <a:pt x="32564" y="4424"/>
                    </a:lnTo>
                    <a:lnTo>
                      <a:pt x="32244" y="4384"/>
                    </a:lnTo>
                    <a:lnTo>
                      <a:pt x="31783" y="4324"/>
                    </a:lnTo>
                    <a:lnTo>
                      <a:pt x="31343" y="4264"/>
                    </a:lnTo>
                    <a:lnTo>
                      <a:pt x="30423" y="4104"/>
                    </a:lnTo>
                    <a:lnTo>
                      <a:pt x="29542" y="3904"/>
                    </a:lnTo>
                    <a:lnTo>
                      <a:pt x="28641" y="3683"/>
                    </a:lnTo>
                    <a:lnTo>
                      <a:pt x="26880" y="3223"/>
                    </a:lnTo>
                    <a:lnTo>
                      <a:pt x="25999" y="3003"/>
                    </a:lnTo>
                    <a:lnTo>
                      <a:pt x="25119" y="2823"/>
                    </a:lnTo>
                    <a:lnTo>
                      <a:pt x="24658" y="2743"/>
                    </a:lnTo>
                    <a:lnTo>
                      <a:pt x="24178" y="2683"/>
                    </a:lnTo>
                    <a:lnTo>
                      <a:pt x="23217" y="2583"/>
                    </a:lnTo>
                    <a:lnTo>
                      <a:pt x="22277" y="2482"/>
                    </a:lnTo>
                    <a:lnTo>
                      <a:pt x="21796" y="2402"/>
                    </a:lnTo>
                    <a:lnTo>
                      <a:pt x="21336" y="2302"/>
                    </a:lnTo>
                    <a:lnTo>
                      <a:pt x="20095" y="2022"/>
                    </a:lnTo>
                    <a:lnTo>
                      <a:pt x="19655" y="1922"/>
                    </a:lnTo>
                    <a:lnTo>
                      <a:pt x="19515" y="1882"/>
                    </a:lnTo>
                    <a:lnTo>
                      <a:pt x="19875" y="1822"/>
                    </a:lnTo>
                    <a:lnTo>
                      <a:pt x="20275" y="1782"/>
                    </a:lnTo>
                    <a:lnTo>
                      <a:pt x="20716" y="1762"/>
                    </a:lnTo>
                    <a:lnTo>
                      <a:pt x="21836" y="1762"/>
                    </a:lnTo>
                    <a:lnTo>
                      <a:pt x="22537" y="1802"/>
                    </a:lnTo>
                    <a:lnTo>
                      <a:pt x="23277" y="1862"/>
                    </a:lnTo>
                    <a:lnTo>
                      <a:pt x="24038" y="1942"/>
                    </a:lnTo>
                    <a:lnTo>
                      <a:pt x="25599" y="2142"/>
                    </a:lnTo>
                    <a:lnTo>
                      <a:pt x="27200" y="2382"/>
                    </a:lnTo>
                    <a:lnTo>
                      <a:pt x="30262" y="2863"/>
                    </a:lnTo>
                    <a:lnTo>
                      <a:pt x="31643" y="3063"/>
                    </a:lnTo>
                    <a:lnTo>
                      <a:pt x="32264" y="3123"/>
                    </a:lnTo>
                    <a:lnTo>
                      <a:pt x="32844" y="3183"/>
                    </a:lnTo>
                    <a:lnTo>
                      <a:pt x="33385" y="3223"/>
                    </a:lnTo>
                    <a:lnTo>
                      <a:pt x="33905" y="3223"/>
                    </a:lnTo>
                    <a:lnTo>
                      <a:pt x="34545" y="3203"/>
                    </a:lnTo>
                    <a:lnTo>
                      <a:pt x="35206" y="3183"/>
                    </a:lnTo>
                    <a:lnTo>
                      <a:pt x="36527" y="3083"/>
                    </a:lnTo>
                    <a:lnTo>
                      <a:pt x="37828" y="2983"/>
                    </a:lnTo>
                    <a:lnTo>
                      <a:pt x="38468" y="2923"/>
                    </a:lnTo>
                    <a:lnTo>
                      <a:pt x="39109" y="2903"/>
                    </a:lnTo>
                    <a:lnTo>
                      <a:pt x="39889" y="2883"/>
                    </a:lnTo>
                    <a:lnTo>
                      <a:pt x="41010" y="2903"/>
                    </a:lnTo>
                    <a:lnTo>
                      <a:pt x="42131" y="2963"/>
                    </a:lnTo>
                    <a:lnTo>
                      <a:pt x="43252" y="3023"/>
                    </a:lnTo>
                    <a:lnTo>
                      <a:pt x="44372" y="3063"/>
                    </a:lnTo>
                    <a:lnTo>
                      <a:pt x="45233" y="3063"/>
                    </a:lnTo>
                    <a:lnTo>
                      <a:pt x="45353" y="3043"/>
                    </a:lnTo>
                    <a:lnTo>
                      <a:pt x="45413" y="3023"/>
                    </a:lnTo>
                    <a:lnTo>
                      <a:pt x="45413" y="3003"/>
                    </a:lnTo>
                    <a:lnTo>
                      <a:pt x="45373" y="2963"/>
                    </a:lnTo>
                    <a:lnTo>
                      <a:pt x="45113" y="2883"/>
                    </a:lnTo>
                    <a:lnTo>
                      <a:pt x="44713" y="2803"/>
                    </a:lnTo>
                    <a:lnTo>
                      <a:pt x="44172" y="2703"/>
                    </a:lnTo>
                    <a:lnTo>
                      <a:pt x="42771" y="2482"/>
                    </a:lnTo>
                    <a:lnTo>
                      <a:pt x="41210" y="2282"/>
                    </a:lnTo>
                    <a:lnTo>
                      <a:pt x="39689" y="2082"/>
                    </a:lnTo>
                    <a:lnTo>
                      <a:pt x="38448" y="1962"/>
                    </a:lnTo>
                    <a:lnTo>
                      <a:pt x="37728" y="1902"/>
                    </a:lnTo>
                    <a:lnTo>
                      <a:pt x="35606" y="1902"/>
                    </a:lnTo>
                    <a:lnTo>
                      <a:pt x="34946" y="1882"/>
                    </a:lnTo>
                    <a:lnTo>
                      <a:pt x="33885" y="1842"/>
                    </a:lnTo>
                    <a:lnTo>
                      <a:pt x="33505" y="1842"/>
                    </a:lnTo>
                    <a:lnTo>
                      <a:pt x="33445" y="1822"/>
                    </a:lnTo>
                    <a:lnTo>
                      <a:pt x="33545" y="1802"/>
                    </a:lnTo>
                    <a:lnTo>
                      <a:pt x="34525" y="1722"/>
                    </a:lnTo>
                    <a:lnTo>
                      <a:pt x="35506" y="1682"/>
                    </a:lnTo>
                    <a:lnTo>
                      <a:pt x="36507" y="1642"/>
                    </a:lnTo>
                    <a:lnTo>
                      <a:pt x="40430" y="1642"/>
                    </a:lnTo>
                    <a:lnTo>
                      <a:pt x="41330" y="1622"/>
                    </a:lnTo>
                    <a:lnTo>
                      <a:pt x="42231" y="1602"/>
                    </a:lnTo>
                    <a:lnTo>
                      <a:pt x="43112" y="1522"/>
                    </a:lnTo>
                    <a:lnTo>
                      <a:pt x="45353" y="1322"/>
                    </a:lnTo>
                    <a:lnTo>
                      <a:pt x="47575" y="1081"/>
                    </a:lnTo>
                    <a:lnTo>
                      <a:pt x="49796" y="821"/>
                    </a:lnTo>
                    <a:lnTo>
                      <a:pt x="52018" y="581"/>
                    </a:lnTo>
                    <a:lnTo>
                      <a:pt x="52678" y="581"/>
                    </a:lnTo>
                    <a:lnTo>
                      <a:pt x="53019" y="601"/>
                    </a:lnTo>
                    <a:lnTo>
                      <a:pt x="53159" y="601"/>
                    </a:lnTo>
                    <a:lnTo>
                      <a:pt x="53319" y="581"/>
                    </a:lnTo>
                    <a:lnTo>
                      <a:pt x="53499" y="541"/>
                    </a:lnTo>
                    <a:lnTo>
                      <a:pt x="53679" y="481"/>
                    </a:lnTo>
                    <a:lnTo>
                      <a:pt x="52198" y="381"/>
                    </a:lnTo>
                    <a:lnTo>
                      <a:pt x="50717" y="261"/>
                    </a:lnTo>
                    <a:lnTo>
                      <a:pt x="49236" y="161"/>
                    </a:lnTo>
                    <a:lnTo>
                      <a:pt x="48495" y="121"/>
                    </a:lnTo>
                    <a:lnTo>
                      <a:pt x="47755" y="101"/>
                    </a:lnTo>
                    <a:lnTo>
                      <a:pt x="45894" y="81"/>
                    </a:lnTo>
                    <a:lnTo>
                      <a:pt x="43992" y="61"/>
                    </a:lnTo>
                    <a:lnTo>
                      <a:pt x="43232" y="81"/>
                    </a:lnTo>
                    <a:lnTo>
                      <a:pt x="42491" y="101"/>
                    </a:lnTo>
                    <a:lnTo>
                      <a:pt x="41771" y="121"/>
                    </a:lnTo>
                    <a:lnTo>
                      <a:pt x="41030" y="181"/>
                    </a:lnTo>
                    <a:lnTo>
                      <a:pt x="38889" y="401"/>
                    </a:lnTo>
                    <a:lnTo>
                      <a:pt x="36747" y="601"/>
                    </a:lnTo>
                    <a:lnTo>
                      <a:pt x="35686" y="701"/>
                    </a:lnTo>
                    <a:lnTo>
                      <a:pt x="34606" y="761"/>
                    </a:lnTo>
                    <a:lnTo>
                      <a:pt x="33545" y="821"/>
                    </a:lnTo>
                    <a:lnTo>
                      <a:pt x="31884" y="821"/>
                    </a:lnTo>
                    <a:lnTo>
                      <a:pt x="30703" y="801"/>
                    </a:lnTo>
                    <a:lnTo>
                      <a:pt x="29522" y="761"/>
                    </a:lnTo>
                    <a:lnTo>
                      <a:pt x="27160" y="641"/>
                    </a:lnTo>
                    <a:lnTo>
                      <a:pt x="24819" y="521"/>
                    </a:lnTo>
                    <a:lnTo>
                      <a:pt x="22457" y="381"/>
                    </a:lnTo>
                    <a:lnTo>
                      <a:pt x="20095" y="241"/>
                    </a:lnTo>
                    <a:lnTo>
                      <a:pt x="17733" y="121"/>
                    </a:lnTo>
                    <a:lnTo>
                      <a:pt x="15372" y="41"/>
                    </a:lnTo>
                    <a:lnTo>
                      <a:pt x="14191" y="21"/>
                    </a:lnTo>
                    <a:lnTo>
                      <a:pt x="1301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9289610" y="5443028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8793775" y="5500665"/>
                <a:ext cx="544005" cy="66431"/>
              </a:xfrm>
              <a:custGeom>
                <a:avLst/>
                <a:gdLst/>
                <a:ahLst/>
                <a:cxnLst/>
                <a:rect l="l" t="t" r="r" b="b"/>
                <a:pathLst>
                  <a:path w="48356" h="5905" extrusionOk="0">
                    <a:moveTo>
                      <a:pt x="22577" y="1"/>
                    </a:moveTo>
                    <a:lnTo>
                      <a:pt x="22297" y="21"/>
                    </a:lnTo>
                    <a:lnTo>
                      <a:pt x="22056" y="81"/>
                    </a:lnTo>
                    <a:lnTo>
                      <a:pt x="21836" y="141"/>
                    </a:lnTo>
                    <a:lnTo>
                      <a:pt x="21816" y="161"/>
                    </a:lnTo>
                    <a:lnTo>
                      <a:pt x="21896" y="161"/>
                    </a:lnTo>
                    <a:lnTo>
                      <a:pt x="22096" y="181"/>
                    </a:lnTo>
                    <a:lnTo>
                      <a:pt x="22857" y="261"/>
                    </a:lnTo>
                    <a:lnTo>
                      <a:pt x="23598" y="321"/>
                    </a:lnTo>
                    <a:lnTo>
                      <a:pt x="24338" y="381"/>
                    </a:lnTo>
                    <a:lnTo>
                      <a:pt x="25079" y="481"/>
                    </a:lnTo>
                    <a:lnTo>
                      <a:pt x="26019" y="601"/>
                    </a:lnTo>
                    <a:lnTo>
                      <a:pt x="26980" y="701"/>
                    </a:lnTo>
                    <a:lnTo>
                      <a:pt x="28961" y="901"/>
                    </a:lnTo>
                    <a:lnTo>
                      <a:pt x="29942" y="1001"/>
                    </a:lnTo>
                    <a:lnTo>
                      <a:pt x="30903" y="1142"/>
                    </a:lnTo>
                    <a:lnTo>
                      <a:pt x="31823" y="1282"/>
                    </a:lnTo>
                    <a:lnTo>
                      <a:pt x="32264" y="1382"/>
                    </a:lnTo>
                    <a:lnTo>
                      <a:pt x="32704" y="1482"/>
                    </a:lnTo>
                    <a:lnTo>
                      <a:pt x="33004" y="1542"/>
                    </a:lnTo>
                    <a:lnTo>
                      <a:pt x="33344" y="1582"/>
                    </a:lnTo>
                    <a:lnTo>
                      <a:pt x="31783" y="1642"/>
                    </a:lnTo>
                    <a:lnTo>
                      <a:pt x="30282" y="1702"/>
                    </a:lnTo>
                    <a:lnTo>
                      <a:pt x="29522" y="1722"/>
                    </a:lnTo>
                    <a:lnTo>
                      <a:pt x="28121" y="1722"/>
                    </a:lnTo>
                    <a:lnTo>
                      <a:pt x="27140" y="1702"/>
                    </a:lnTo>
                    <a:lnTo>
                      <a:pt x="26179" y="1662"/>
                    </a:lnTo>
                    <a:lnTo>
                      <a:pt x="24238" y="1562"/>
                    </a:lnTo>
                    <a:lnTo>
                      <a:pt x="22317" y="1462"/>
                    </a:lnTo>
                    <a:lnTo>
                      <a:pt x="20375" y="1362"/>
                    </a:lnTo>
                    <a:lnTo>
                      <a:pt x="19194" y="1302"/>
                    </a:lnTo>
                    <a:lnTo>
                      <a:pt x="18314" y="1262"/>
                    </a:lnTo>
                    <a:lnTo>
                      <a:pt x="17473" y="1242"/>
                    </a:lnTo>
                    <a:lnTo>
                      <a:pt x="17093" y="1242"/>
                    </a:lnTo>
                    <a:lnTo>
                      <a:pt x="16773" y="1262"/>
                    </a:lnTo>
                    <a:lnTo>
                      <a:pt x="16572" y="1302"/>
                    </a:lnTo>
                    <a:lnTo>
                      <a:pt x="16492" y="1322"/>
                    </a:lnTo>
                    <a:lnTo>
                      <a:pt x="16472" y="1362"/>
                    </a:lnTo>
                    <a:lnTo>
                      <a:pt x="17613" y="1462"/>
                    </a:lnTo>
                    <a:lnTo>
                      <a:pt x="18654" y="1562"/>
                    </a:lnTo>
                    <a:lnTo>
                      <a:pt x="19675" y="1702"/>
                    </a:lnTo>
                    <a:lnTo>
                      <a:pt x="20435" y="1822"/>
                    </a:lnTo>
                    <a:lnTo>
                      <a:pt x="21156" y="1982"/>
                    </a:lnTo>
                    <a:lnTo>
                      <a:pt x="21876" y="2162"/>
                    </a:lnTo>
                    <a:lnTo>
                      <a:pt x="22577" y="2362"/>
                    </a:lnTo>
                    <a:lnTo>
                      <a:pt x="23277" y="2543"/>
                    </a:lnTo>
                    <a:lnTo>
                      <a:pt x="23998" y="2723"/>
                    </a:lnTo>
                    <a:lnTo>
                      <a:pt x="24718" y="2883"/>
                    </a:lnTo>
                    <a:lnTo>
                      <a:pt x="25099" y="2943"/>
                    </a:lnTo>
                    <a:lnTo>
                      <a:pt x="25499" y="2983"/>
                    </a:lnTo>
                    <a:lnTo>
                      <a:pt x="26219" y="3043"/>
                    </a:lnTo>
                    <a:lnTo>
                      <a:pt x="27080" y="3083"/>
                    </a:lnTo>
                    <a:lnTo>
                      <a:pt x="29041" y="3143"/>
                    </a:lnTo>
                    <a:lnTo>
                      <a:pt x="30022" y="3183"/>
                    </a:lnTo>
                    <a:lnTo>
                      <a:pt x="30923" y="3263"/>
                    </a:lnTo>
                    <a:lnTo>
                      <a:pt x="31323" y="3303"/>
                    </a:lnTo>
                    <a:lnTo>
                      <a:pt x="31703" y="3363"/>
                    </a:lnTo>
                    <a:lnTo>
                      <a:pt x="32024" y="3443"/>
                    </a:lnTo>
                    <a:lnTo>
                      <a:pt x="32284" y="3523"/>
                    </a:lnTo>
                    <a:lnTo>
                      <a:pt x="32304" y="3543"/>
                    </a:lnTo>
                    <a:lnTo>
                      <a:pt x="32284" y="3543"/>
                    </a:lnTo>
                    <a:lnTo>
                      <a:pt x="32184" y="3563"/>
                    </a:lnTo>
                    <a:lnTo>
                      <a:pt x="31943" y="3583"/>
                    </a:lnTo>
                    <a:lnTo>
                      <a:pt x="31683" y="3623"/>
                    </a:lnTo>
                    <a:lnTo>
                      <a:pt x="31403" y="3643"/>
                    </a:lnTo>
                    <a:lnTo>
                      <a:pt x="30803" y="3683"/>
                    </a:lnTo>
                    <a:lnTo>
                      <a:pt x="29622" y="3723"/>
                    </a:lnTo>
                    <a:lnTo>
                      <a:pt x="28801" y="3763"/>
                    </a:lnTo>
                    <a:lnTo>
                      <a:pt x="27981" y="3783"/>
                    </a:lnTo>
                    <a:lnTo>
                      <a:pt x="26339" y="3803"/>
                    </a:lnTo>
                    <a:lnTo>
                      <a:pt x="25279" y="3803"/>
                    </a:lnTo>
                    <a:lnTo>
                      <a:pt x="24218" y="3783"/>
                    </a:lnTo>
                    <a:lnTo>
                      <a:pt x="22096" y="3703"/>
                    </a:lnTo>
                    <a:lnTo>
                      <a:pt x="19995" y="3583"/>
                    </a:lnTo>
                    <a:lnTo>
                      <a:pt x="17893" y="3463"/>
                    </a:lnTo>
                    <a:lnTo>
                      <a:pt x="15792" y="3323"/>
                    </a:lnTo>
                    <a:lnTo>
                      <a:pt x="13690" y="3223"/>
                    </a:lnTo>
                    <a:lnTo>
                      <a:pt x="11589" y="3143"/>
                    </a:lnTo>
                    <a:lnTo>
                      <a:pt x="10528" y="3123"/>
                    </a:lnTo>
                    <a:lnTo>
                      <a:pt x="9467" y="3103"/>
                    </a:lnTo>
                    <a:lnTo>
                      <a:pt x="8267" y="3123"/>
                    </a:lnTo>
                    <a:lnTo>
                      <a:pt x="7066" y="3143"/>
                    </a:lnTo>
                    <a:lnTo>
                      <a:pt x="5865" y="3223"/>
                    </a:lnTo>
                    <a:lnTo>
                      <a:pt x="4644" y="3303"/>
                    </a:lnTo>
                    <a:lnTo>
                      <a:pt x="4184" y="3343"/>
                    </a:lnTo>
                    <a:lnTo>
                      <a:pt x="3603" y="3363"/>
                    </a:lnTo>
                    <a:lnTo>
                      <a:pt x="2923" y="3403"/>
                    </a:lnTo>
                    <a:lnTo>
                      <a:pt x="2222" y="3443"/>
                    </a:lnTo>
                    <a:lnTo>
                      <a:pt x="1522" y="3523"/>
                    </a:lnTo>
                    <a:lnTo>
                      <a:pt x="881" y="3623"/>
                    </a:lnTo>
                    <a:lnTo>
                      <a:pt x="601" y="3683"/>
                    </a:lnTo>
                    <a:lnTo>
                      <a:pt x="361" y="3743"/>
                    </a:lnTo>
                    <a:lnTo>
                      <a:pt x="161" y="3823"/>
                    </a:lnTo>
                    <a:lnTo>
                      <a:pt x="1" y="3924"/>
                    </a:lnTo>
                    <a:lnTo>
                      <a:pt x="1" y="3944"/>
                    </a:lnTo>
                    <a:lnTo>
                      <a:pt x="61" y="3944"/>
                    </a:lnTo>
                    <a:lnTo>
                      <a:pt x="461" y="3924"/>
                    </a:lnTo>
                    <a:lnTo>
                      <a:pt x="1121" y="3884"/>
                    </a:lnTo>
                    <a:lnTo>
                      <a:pt x="2002" y="3843"/>
                    </a:lnTo>
                    <a:lnTo>
                      <a:pt x="3003" y="3823"/>
                    </a:lnTo>
                    <a:lnTo>
                      <a:pt x="4364" y="3803"/>
                    </a:lnTo>
                    <a:lnTo>
                      <a:pt x="5725" y="3803"/>
                    </a:lnTo>
                    <a:lnTo>
                      <a:pt x="7126" y="3783"/>
                    </a:lnTo>
                    <a:lnTo>
                      <a:pt x="8507" y="3763"/>
                    </a:lnTo>
                    <a:lnTo>
                      <a:pt x="10168" y="3783"/>
                    </a:lnTo>
                    <a:lnTo>
                      <a:pt x="10989" y="3803"/>
                    </a:lnTo>
                    <a:lnTo>
                      <a:pt x="11789" y="3843"/>
                    </a:lnTo>
                    <a:lnTo>
                      <a:pt x="12830" y="3924"/>
                    </a:lnTo>
                    <a:lnTo>
                      <a:pt x="13871" y="4024"/>
                    </a:lnTo>
                    <a:lnTo>
                      <a:pt x="14891" y="4124"/>
                    </a:lnTo>
                    <a:lnTo>
                      <a:pt x="15892" y="4244"/>
                    </a:lnTo>
                    <a:lnTo>
                      <a:pt x="17913" y="4504"/>
                    </a:lnTo>
                    <a:lnTo>
                      <a:pt x="19915" y="4784"/>
                    </a:lnTo>
                    <a:lnTo>
                      <a:pt x="21916" y="5044"/>
                    </a:lnTo>
                    <a:lnTo>
                      <a:pt x="23938" y="5305"/>
                    </a:lnTo>
                    <a:lnTo>
                      <a:pt x="24958" y="5405"/>
                    </a:lnTo>
                    <a:lnTo>
                      <a:pt x="25979" y="5505"/>
                    </a:lnTo>
                    <a:lnTo>
                      <a:pt x="27000" y="5585"/>
                    </a:lnTo>
                    <a:lnTo>
                      <a:pt x="28061" y="5645"/>
                    </a:lnTo>
                    <a:lnTo>
                      <a:pt x="31603" y="5805"/>
                    </a:lnTo>
                    <a:lnTo>
                      <a:pt x="33384" y="5865"/>
                    </a:lnTo>
                    <a:lnTo>
                      <a:pt x="35166" y="5905"/>
                    </a:lnTo>
                    <a:lnTo>
                      <a:pt x="35706" y="5885"/>
                    </a:lnTo>
                    <a:lnTo>
                      <a:pt x="36327" y="5865"/>
                    </a:lnTo>
                    <a:lnTo>
                      <a:pt x="36927" y="5825"/>
                    </a:lnTo>
                    <a:lnTo>
                      <a:pt x="37527" y="5765"/>
                    </a:lnTo>
                    <a:lnTo>
                      <a:pt x="38128" y="5725"/>
                    </a:lnTo>
                    <a:lnTo>
                      <a:pt x="38188" y="5725"/>
                    </a:lnTo>
                    <a:lnTo>
                      <a:pt x="38588" y="5745"/>
                    </a:lnTo>
                    <a:lnTo>
                      <a:pt x="39049" y="5745"/>
                    </a:lnTo>
                    <a:lnTo>
                      <a:pt x="39008" y="5725"/>
                    </a:lnTo>
                    <a:lnTo>
                      <a:pt x="38888" y="5685"/>
                    </a:lnTo>
                    <a:lnTo>
                      <a:pt x="38728" y="5665"/>
                    </a:lnTo>
                    <a:lnTo>
                      <a:pt x="38368" y="5645"/>
                    </a:lnTo>
                    <a:lnTo>
                      <a:pt x="37908" y="5665"/>
                    </a:lnTo>
                    <a:lnTo>
                      <a:pt x="37407" y="5705"/>
                    </a:lnTo>
                    <a:lnTo>
                      <a:pt x="36947" y="5725"/>
                    </a:lnTo>
                    <a:lnTo>
                      <a:pt x="36547" y="5745"/>
                    </a:lnTo>
                    <a:lnTo>
                      <a:pt x="36427" y="5745"/>
                    </a:lnTo>
                    <a:lnTo>
                      <a:pt x="35686" y="5685"/>
                    </a:lnTo>
                    <a:lnTo>
                      <a:pt x="34966" y="5625"/>
                    </a:lnTo>
                    <a:lnTo>
                      <a:pt x="34225" y="5525"/>
                    </a:lnTo>
                    <a:lnTo>
                      <a:pt x="33505" y="5425"/>
                    </a:lnTo>
                    <a:lnTo>
                      <a:pt x="32044" y="5204"/>
                    </a:lnTo>
                    <a:lnTo>
                      <a:pt x="30623" y="5004"/>
                    </a:lnTo>
                    <a:lnTo>
                      <a:pt x="29322" y="4864"/>
                    </a:lnTo>
                    <a:lnTo>
                      <a:pt x="28001" y="4744"/>
                    </a:lnTo>
                    <a:lnTo>
                      <a:pt x="27200" y="4644"/>
                    </a:lnTo>
                    <a:lnTo>
                      <a:pt x="26900" y="4604"/>
                    </a:lnTo>
                    <a:lnTo>
                      <a:pt x="26860" y="4584"/>
                    </a:lnTo>
                    <a:lnTo>
                      <a:pt x="26940" y="4564"/>
                    </a:lnTo>
                    <a:lnTo>
                      <a:pt x="27380" y="4524"/>
                    </a:lnTo>
                    <a:lnTo>
                      <a:pt x="28281" y="4524"/>
                    </a:lnTo>
                    <a:lnTo>
                      <a:pt x="28761" y="4544"/>
                    </a:lnTo>
                    <a:lnTo>
                      <a:pt x="29682" y="4624"/>
                    </a:lnTo>
                    <a:lnTo>
                      <a:pt x="30603" y="4684"/>
                    </a:lnTo>
                    <a:lnTo>
                      <a:pt x="31063" y="4724"/>
                    </a:lnTo>
                    <a:lnTo>
                      <a:pt x="31923" y="4724"/>
                    </a:lnTo>
                    <a:lnTo>
                      <a:pt x="32644" y="4664"/>
                    </a:lnTo>
                    <a:lnTo>
                      <a:pt x="33364" y="4604"/>
                    </a:lnTo>
                    <a:lnTo>
                      <a:pt x="34805" y="4464"/>
                    </a:lnTo>
                    <a:lnTo>
                      <a:pt x="36247" y="4304"/>
                    </a:lnTo>
                    <a:lnTo>
                      <a:pt x="36987" y="4244"/>
                    </a:lnTo>
                    <a:lnTo>
                      <a:pt x="37708" y="4184"/>
                    </a:lnTo>
                    <a:lnTo>
                      <a:pt x="39049" y="4144"/>
                    </a:lnTo>
                    <a:lnTo>
                      <a:pt x="40530" y="4104"/>
                    </a:lnTo>
                    <a:lnTo>
                      <a:pt x="42051" y="4084"/>
                    </a:lnTo>
                    <a:lnTo>
                      <a:pt x="44693" y="4084"/>
                    </a:lnTo>
                    <a:lnTo>
                      <a:pt x="44312" y="4064"/>
                    </a:lnTo>
                    <a:lnTo>
                      <a:pt x="43992" y="4024"/>
                    </a:lnTo>
                    <a:lnTo>
                      <a:pt x="41710" y="3763"/>
                    </a:lnTo>
                    <a:lnTo>
                      <a:pt x="39889" y="3543"/>
                    </a:lnTo>
                    <a:lnTo>
                      <a:pt x="38088" y="3303"/>
                    </a:lnTo>
                    <a:lnTo>
                      <a:pt x="34505" y="2783"/>
                    </a:lnTo>
                    <a:lnTo>
                      <a:pt x="33465" y="2643"/>
                    </a:lnTo>
                    <a:lnTo>
                      <a:pt x="32944" y="2563"/>
                    </a:lnTo>
                    <a:lnTo>
                      <a:pt x="32404" y="2543"/>
                    </a:lnTo>
                    <a:lnTo>
                      <a:pt x="31683" y="2503"/>
                    </a:lnTo>
                    <a:lnTo>
                      <a:pt x="31703" y="2503"/>
                    </a:lnTo>
                    <a:lnTo>
                      <a:pt x="35986" y="2623"/>
                    </a:lnTo>
                    <a:lnTo>
                      <a:pt x="39309" y="2683"/>
                    </a:lnTo>
                    <a:lnTo>
                      <a:pt x="40950" y="2703"/>
                    </a:lnTo>
                    <a:lnTo>
                      <a:pt x="42451" y="2723"/>
                    </a:lnTo>
                    <a:lnTo>
                      <a:pt x="43452" y="2703"/>
                    </a:lnTo>
                    <a:lnTo>
                      <a:pt x="44272" y="2683"/>
                    </a:lnTo>
                    <a:lnTo>
                      <a:pt x="44853" y="2663"/>
                    </a:lnTo>
                    <a:lnTo>
                      <a:pt x="45033" y="2623"/>
                    </a:lnTo>
                    <a:lnTo>
                      <a:pt x="45133" y="2603"/>
                    </a:lnTo>
                    <a:lnTo>
                      <a:pt x="45153" y="2583"/>
                    </a:lnTo>
                    <a:lnTo>
                      <a:pt x="45133" y="2563"/>
                    </a:lnTo>
                    <a:lnTo>
                      <a:pt x="45013" y="2543"/>
                    </a:lnTo>
                    <a:lnTo>
                      <a:pt x="44492" y="2503"/>
                    </a:lnTo>
                    <a:lnTo>
                      <a:pt x="43732" y="2442"/>
                    </a:lnTo>
                    <a:lnTo>
                      <a:pt x="43312" y="2382"/>
                    </a:lnTo>
                    <a:lnTo>
                      <a:pt x="42851" y="2322"/>
                    </a:lnTo>
                    <a:lnTo>
                      <a:pt x="39409" y="1762"/>
                    </a:lnTo>
                    <a:lnTo>
                      <a:pt x="37788" y="1482"/>
                    </a:lnTo>
                    <a:lnTo>
                      <a:pt x="37327" y="1402"/>
                    </a:lnTo>
                    <a:lnTo>
                      <a:pt x="37247" y="1382"/>
                    </a:lnTo>
                    <a:lnTo>
                      <a:pt x="37247" y="1382"/>
                    </a:lnTo>
                    <a:lnTo>
                      <a:pt x="37708" y="1422"/>
                    </a:lnTo>
                    <a:lnTo>
                      <a:pt x="38568" y="1502"/>
                    </a:lnTo>
                    <a:lnTo>
                      <a:pt x="39709" y="1562"/>
                    </a:lnTo>
                    <a:lnTo>
                      <a:pt x="41070" y="1602"/>
                    </a:lnTo>
                    <a:lnTo>
                      <a:pt x="42531" y="1622"/>
                    </a:lnTo>
                    <a:lnTo>
                      <a:pt x="43352" y="1622"/>
                    </a:lnTo>
                    <a:lnTo>
                      <a:pt x="44172" y="1602"/>
                    </a:lnTo>
                    <a:lnTo>
                      <a:pt x="44973" y="1562"/>
                    </a:lnTo>
                    <a:lnTo>
                      <a:pt x="45733" y="1522"/>
                    </a:lnTo>
                    <a:lnTo>
                      <a:pt x="46434" y="1462"/>
                    </a:lnTo>
                    <a:lnTo>
                      <a:pt x="47074" y="1362"/>
                    </a:lnTo>
                    <a:lnTo>
                      <a:pt x="47635" y="1262"/>
                    </a:lnTo>
                    <a:lnTo>
                      <a:pt x="47875" y="1222"/>
                    </a:lnTo>
                    <a:lnTo>
                      <a:pt x="48095" y="1142"/>
                    </a:lnTo>
                    <a:lnTo>
                      <a:pt x="48155" y="1122"/>
                    </a:lnTo>
                    <a:lnTo>
                      <a:pt x="48195" y="1082"/>
                    </a:lnTo>
                    <a:lnTo>
                      <a:pt x="48235" y="981"/>
                    </a:lnTo>
                    <a:lnTo>
                      <a:pt x="48275" y="881"/>
                    </a:lnTo>
                    <a:lnTo>
                      <a:pt x="48315" y="841"/>
                    </a:lnTo>
                    <a:lnTo>
                      <a:pt x="48355" y="801"/>
                    </a:lnTo>
                    <a:lnTo>
                      <a:pt x="47475" y="741"/>
                    </a:lnTo>
                    <a:lnTo>
                      <a:pt x="46594" y="701"/>
                    </a:lnTo>
                    <a:lnTo>
                      <a:pt x="45693" y="681"/>
                    </a:lnTo>
                    <a:lnTo>
                      <a:pt x="43452" y="681"/>
                    </a:lnTo>
                    <a:lnTo>
                      <a:pt x="42231" y="701"/>
                    </a:lnTo>
                    <a:lnTo>
                      <a:pt x="40970" y="721"/>
                    </a:lnTo>
                    <a:lnTo>
                      <a:pt x="38168" y="721"/>
                    </a:lnTo>
                    <a:lnTo>
                      <a:pt x="37407" y="681"/>
                    </a:lnTo>
                    <a:lnTo>
                      <a:pt x="36647" y="641"/>
                    </a:lnTo>
                    <a:lnTo>
                      <a:pt x="35786" y="581"/>
                    </a:lnTo>
                    <a:lnTo>
                      <a:pt x="34926" y="501"/>
                    </a:lnTo>
                    <a:lnTo>
                      <a:pt x="33144" y="321"/>
                    </a:lnTo>
                    <a:lnTo>
                      <a:pt x="32264" y="221"/>
                    </a:lnTo>
                    <a:lnTo>
                      <a:pt x="31363" y="161"/>
                    </a:lnTo>
                    <a:lnTo>
                      <a:pt x="30482" y="101"/>
                    </a:lnTo>
                    <a:lnTo>
                      <a:pt x="29061" y="101"/>
                    </a:lnTo>
                    <a:lnTo>
                      <a:pt x="28421" y="141"/>
                    </a:lnTo>
                    <a:lnTo>
                      <a:pt x="27780" y="201"/>
                    </a:lnTo>
                    <a:lnTo>
                      <a:pt x="27140" y="261"/>
                    </a:lnTo>
                    <a:lnTo>
                      <a:pt x="26480" y="301"/>
                    </a:lnTo>
                    <a:lnTo>
                      <a:pt x="25999" y="301"/>
                    </a:lnTo>
                    <a:lnTo>
                      <a:pt x="25599" y="261"/>
                    </a:lnTo>
                    <a:lnTo>
                      <a:pt x="24698" y="161"/>
                    </a:lnTo>
                    <a:lnTo>
                      <a:pt x="23758" y="41"/>
                    </a:lnTo>
                    <a:lnTo>
                      <a:pt x="23297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8815623" y="5400017"/>
                <a:ext cx="150638" cy="20497"/>
              </a:xfrm>
              <a:custGeom>
                <a:avLst/>
                <a:gdLst/>
                <a:ahLst/>
                <a:cxnLst/>
                <a:rect l="l" t="t" r="r" b="b"/>
                <a:pathLst>
                  <a:path w="13390" h="1822" extrusionOk="0">
                    <a:moveTo>
                      <a:pt x="13370" y="421"/>
                    </a:moveTo>
                    <a:lnTo>
                      <a:pt x="13270" y="441"/>
                    </a:lnTo>
                    <a:lnTo>
                      <a:pt x="13310" y="441"/>
                    </a:lnTo>
                    <a:lnTo>
                      <a:pt x="13390" y="421"/>
                    </a:lnTo>
                    <a:close/>
                    <a:moveTo>
                      <a:pt x="6505" y="0"/>
                    </a:moveTo>
                    <a:lnTo>
                      <a:pt x="4884" y="20"/>
                    </a:lnTo>
                    <a:lnTo>
                      <a:pt x="3262" y="80"/>
                    </a:lnTo>
                    <a:lnTo>
                      <a:pt x="1641" y="160"/>
                    </a:lnTo>
                    <a:lnTo>
                      <a:pt x="0" y="261"/>
                    </a:lnTo>
                    <a:lnTo>
                      <a:pt x="380" y="421"/>
                    </a:lnTo>
                    <a:lnTo>
                      <a:pt x="761" y="541"/>
                    </a:lnTo>
                    <a:lnTo>
                      <a:pt x="1141" y="661"/>
                    </a:lnTo>
                    <a:lnTo>
                      <a:pt x="1521" y="741"/>
                    </a:lnTo>
                    <a:lnTo>
                      <a:pt x="1901" y="801"/>
                    </a:lnTo>
                    <a:lnTo>
                      <a:pt x="2282" y="841"/>
                    </a:lnTo>
                    <a:lnTo>
                      <a:pt x="2682" y="861"/>
                    </a:lnTo>
                    <a:lnTo>
                      <a:pt x="3583" y="861"/>
                    </a:lnTo>
                    <a:lnTo>
                      <a:pt x="4123" y="821"/>
                    </a:lnTo>
                    <a:lnTo>
                      <a:pt x="5164" y="741"/>
                    </a:lnTo>
                    <a:lnTo>
                      <a:pt x="6204" y="661"/>
                    </a:lnTo>
                    <a:lnTo>
                      <a:pt x="6725" y="621"/>
                    </a:lnTo>
                    <a:lnTo>
                      <a:pt x="7706" y="621"/>
                    </a:lnTo>
                    <a:lnTo>
                      <a:pt x="7806" y="641"/>
                    </a:lnTo>
                    <a:lnTo>
                      <a:pt x="7766" y="661"/>
                    </a:lnTo>
                    <a:lnTo>
                      <a:pt x="7405" y="721"/>
                    </a:lnTo>
                    <a:lnTo>
                      <a:pt x="6905" y="801"/>
                    </a:lnTo>
                    <a:lnTo>
                      <a:pt x="6685" y="841"/>
                    </a:lnTo>
                    <a:lnTo>
                      <a:pt x="6485" y="901"/>
                    </a:lnTo>
                    <a:lnTo>
                      <a:pt x="6184" y="961"/>
                    </a:lnTo>
                    <a:lnTo>
                      <a:pt x="5604" y="1061"/>
                    </a:lnTo>
                    <a:lnTo>
                      <a:pt x="4884" y="1161"/>
                    </a:lnTo>
                    <a:lnTo>
                      <a:pt x="4163" y="1301"/>
                    </a:lnTo>
                    <a:lnTo>
                      <a:pt x="3563" y="1441"/>
                    </a:lnTo>
                    <a:lnTo>
                      <a:pt x="3342" y="1501"/>
                    </a:lnTo>
                    <a:lnTo>
                      <a:pt x="3202" y="1561"/>
                    </a:lnTo>
                    <a:lnTo>
                      <a:pt x="3182" y="1601"/>
                    </a:lnTo>
                    <a:lnTo>
                      <a:pt x="3162" y="1621"/>
                    </a:lnTo>
                    <a:lnTo>
                      <a:pt x="3182" y="1662"/>
                    </a:lnTo>
                    <a:lnTo>
                      <a:pt x="3222" y="1682"/>
                    </a:lnTo>
                    <a:lnTo>
                      <a:pt x="3423" y="1742"/>
                    </a:lnTo>
                    <a:lnTo>
                      <a:pt x="3763" y="1782"/>
                    </a:lnTo>
                    <a:lnTo>
                      <a:pt x="4243" y="1802"/>
                    </a:lnTo>
                    <a:lnTo>
                      <a:pt x="4723" y="1822"/>
                    </a:lnTo>
                    <a:lnTo>
                      <a:pt x="5124" y="1802"/>
                    </a:lnTo>
                    <a:lnTo>
                      <a:pt x="5524" y="1782"/>
                    </a:lnTo>
                    <a:lnTo>
                      <a:pt x="5904" y="1762"/>
                    </a:lnTo>
                    <a:lnTo>
                      <a:pt x="6305" y="1702"/>
                    </a:lnTo>
                    <a:lnTo>
                      <a:pt x="6685" y="1642"/>
                    </a:lnTo>
                    <a:lnTo>
                      <a:pt x="7065" y="1561"/>
                    </a:lnTo>
                    <a:lnTo>
                      <a:pt x="7445" y="1481"/>
                    </a:lnTo>
                    <a:lnTo>
                      <a:pt x="7806" y="1381"/>
                    </a:lnTo>
                    <a:lnTo>
                      <a:pt x="8306" y="1241"/>
                    </a:lnTo>
                    <a:lnTo>
                      <a:pt x="8806" y="1141"/>
                    </a:lnTo>
                    <a:lnTo>
                      <a:pt x="9327" y="1041"/>
                    </a:lnTo>
                    <a:lnTo>
                      <a:pt x="9827" y="961"/>
                    </a:lnTo>
                    <a:lnTo>
                      <a:pt x="10848" y="801"/>
                    </a:lnTo>
                    <a:lnTo>
                      <a:pt x="11348" y="701"/>
                    </a:lnTo>
                    <a:lnTo>
                      <a:pt x="11869" y="601"/>
                    </a:lnTo>
                    <a:lnTo>
                      <a:pt x="13270" y="441"/>
                    </a:lnTo>
                    <a:lnTo>
                      <a:pt x="12689" y="381"/>
                    </a:lnTo>
                    <a:lnTo>
                      <a:pt x="11849" y="301"/>
                    </a:lnTo>
                    <a:lnTo>
                      <a:pt x="10688" y="180"/>
                    </a:lnTo>
                    <a:lnTo>
                      <a:pt x="9647" y="80"/>
                    </a:lnTo>
                    <a:lnTo>
                      <a:pt x="8586" y="40"/>
                    </a:lnTo>
                    <a:lnTo>
                      <a:pt x="7545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8964907" y="5404742"/>
                <a:ext cx="1361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1" fill="none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0" name="Google Shape;680;p17"/>
              <p:cNvSpPr/>
              <p:nvPr/>
            </p:nvSpPr>
            <p:spPr>
              <a:xfrm>
                <a:off x="8971657" y="5408118"/>
                <a:ext cx="177221" cy="27709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2463" extrusionOk="0">
                    <a:moveTo>
                      <a:pt x="9107" y="1"/>
                    </a:moveTo>
                    <a:lnTo>
                      <a:pt x="8667" y="21"/>
                    </a:lnTo>
                    <a:lnTo>
                      <a:pt x="8207" y="81"/>
                    </a:lnTo>
                    <a:lnTo>
                      <a:pt x="7766" y="161"/>
                    </a:lnTo>
                    <a:lnTo>
                      <a:pt x="7326" y="301"/>
                    </a:lnTo>
                    <a:lnTo>
                      <a:pt x="6906" y="461"/>
                    </a:lnTo>
                    <a:lnTo>
                      <a:pt x="6486" y="661"/>
                    </a:lnTo>
                    <a:lnTo>
                      <a:pt x="5685" y="1042"/>
                    </a:lnTo>
                    <a:lnTo>
                      <a:pt x="5285" y="1222"/>
                    </a:lnTo>
                    <a:lnTo>
                      <a:pt x="4864" y="1402"/>
                    </a:lnTo>
                    <a:lnTo>
                      <a:pt x="4424" y="1542"/>
                    </a:lnTo>
                    <a:lnTo>
                      <a:pt x="3964" y="1662"/>
                    </a:lnTo>
                    <a:lnTo>
                      <a:pt x="3303" y="1782"/>
                    </a:lnTo>
                    <a:lnTo>
                      <a:pt x="2623" y="1882"/>
                    </a:lnTo>
                    <a:lnTo>
                      <a:pt x="1942" y="1962"/>
                    </a:lnTo>
                    <a:lnTo>
                      <a:pt x="1242" y="1982"/>
                    </a:lnTo>
                    <a:lnTo>
                      <a:pt x="962" y="1962"/>
                    </a:lnTo>
                    <a:lnTo>
                      <a:pt x="641" y="1922"/>
                    </a:lnTo>
                    <a:lnTo>
                      <a:pt x="341" y="1862"/>
                    </a:lnTo>
                    <a:lnTo>
                      <a:pt x="101" y="1842"/>
                    </a:lnTo>
                    <a:lnTo>
                      <a:pt x="41" y="1842"/>
                    </a:lnTo>
                    <a:lnTo>
                      <a:pt x="1" y="1862"/>
                    </a:lnTo>
                    <a:lnTo>
                      <a:pt x="1" y="1902"/>
                    </a:lnTo>
                    <a:lnTo>
                      <a:pt x="61" y="1942"/>
                    </a:lnTo>
                    <a:lnTo>
                      <a:pt x="161" y="2022"/>
                    </a:lnTo>
                    <a:lnTo>
                      <a:pt x="281" y="2082"/>
                    </a:lnTo>
                    <a:lnTo>
                      <a:pt x="441" y="2142"/>
                    </a:lnTo>
                    <a:lnTo>
                      <a:pt x="601" y="2202"/>
                    </a:lnTo>
                    <a:lnTo>
                      <a:pt x="982" y="2282"/>
                    </a:lnTo>
                    <a:lnTo>
                      <a:pt x="1442" y="2363"/>
                    </a:lnTo>
                    <a:lnTo>
                      <a:pt x="1962" y="2403"/>
                    </a:lnTo>
                    <a:lnTo>
                      <a:pt x="2523" y="2443"/>
                    </a:lnTo>
                    <a:lnTo>
                      <a:pt x="3143" y="2463"/>
                    </a:lnTo>
                    <a:lnTo>
                      <a:pt x="3764" y="2463"/>
                    </a:lnTo>
                    <a:lnTo>
                      <a:pt x="4824" y="2443"/>
                    </a:lnTo>
                    <a:lnTo>
                      <a:pt x="5905" y="2403"/>
                    </a:lnTo>
                    <a:lnTo>
                      <a:pt x="6986" y="2363"/>
                    </a:lnTo>
                    <a:lnTo>
                      <a:pt x="7987" y="2282"/>
                    </a:lnTo>
                    <a:lnTo>
                      <a:pt x="8907" y="2202"/>
                    </a:lnTo>
                    <a:lnTo>
                      <a:pt x="9728" y="2122"/>
                    </a:lnTo>
                    <a:lnTo>
                      <a:pt x="10368" y="2042"/>
                    </a:lnTo>
                    <a:lnTo>
                      <a:pt x="10809" y="1982"/>
                    </a:lnTo>
                    <a:lnTo>
                      <a:pt x="10528" y="1902"/>
                    </a:lnTo>
                    <a:lnTo>
                      <a:pt x="10208" y="1842"/>
                    </a:lnTo>
                    <a:lnTo>
                      <a:pt x="9488" y="1702"/>
                    </a:lnTo>
                    <a:lnTo>
                      <a:pt x="8127" y="1482"/>
                    </a:lnTo>
                    <a:lnTo>
                      <a:pt x="7706" y="1382"/>
                    </a:lnTo>
                    <a:lnTo>
                      <a:pt x="7606" y="1342"/>
                    </a:lnTo>
                    <a:lnTo>
                      <a:pt x="7606" y="1322"/>
                    </a:lnTo>
                    <a:lnTo>
                      <a:pt x="7626" y="1322"/>
                    </a:lnTo>
                    <a:lnTo>
                      <a:pt x="7726" y="1282"/>
                    </a:lnTo>
                    <a:lnTo>
                      <a:pt x="7967" y="1262"/>
                    </a:lnTo>
                    <a:lnTo>
                      <a:pt x="8887" y="1222"/>
                    </a:lnTo>
                    <a:lnTo>
                      <a:pt x="9268" y="1202"/>
                    </a:lnTo>
                    <a:lnTo>
                      <a:pt x="9648" y="1182"/>
                    </a:lnTo>
                    <a:lnTo>
                      <a:pt x="10408" y="1122"/>
                    </a:lnTo>
                    <a:lnTo>
                      <a:pt x="11169" y="1042"/>
                    </a:lnTo>
                    <a:lnTo>
                      <a:pt x="11549" y="1022"/>
                    </a:lnTo>
                    <a:lnTo>
                      <a:pt x="12290" y="1022"/>
                    </a:lnTo>
                    <a:lnTo>
                      <a:pt x="12610" y="1062"/>
                    </a:lnTo>
                    <a:lnTo>
                      <a:pt x="12930" y="1122"/>
                    </a:lnTo>
                    <a:lnTo>
                      <a:pt x="13611" y="1282"/>
                    </a:lnTo>
                    <a:lnTo>
                      <a:pt x="13951" y="1382"/>
                    </a:lnTo>
                    <a:lnTo>
                      <a:pt x="14291" y="1442"/>
                    </a:lnTo>
                    <a:lnTo>
                      <a:pt x="14611" y="1502"/>
                    </a:lnTo>
                    <a:lnTo>
                      <a:pt x="14932" y="1522"/>
                    </a:lnTo>
                    <a:lnTo>
                      <a:pt x="15172" y="1502"/>
                    </a:lnTo>
                    <a:lnTo>
                      <a:pt x="15492" y="1442"/>
                    </a:lnTo>
                    <a:lnTo>
                      <a:pt x="15672" y="1382"/>
                    </a:lnTo>
                    <a:lnTo>
                      <a:pt x="15732" y="1362"/>
                    </a:lnTo>
                    <a:lnTo>
                      <a:pt x="15752" y="1322"/>
                    </a:lnTo>
                    <a:lnTo>
                      <a:pt x="15752" y="1282"/>
                    </a:lnTo>
                    <a:lnTo>
                      <a:pt x="15712" y="1242"/>
                    </a:lnTo>
                    <a:lnTo>
                      <a:pt x="15592" y="1162"/>
                    </a:lnTo>
                    <a:lnTo>
                      <a:pt x="15392" y="1082"/>
                    </a:lnTo>
                    <a:lnTo>
                      <a:pt x="15152" y="1002"/>
                    </a:lnTo>
                    <a:lnTo>
                      <a:pt x="14852" y="922"/>
                    </a:lnTo>
                    <a:lnTo>
                      <a:pt x="14191" y="781"/>
                    </a:lnTo>
                    <a:lnTo>
                      <a:pt x="13531" y="641"/>
                    </a:lnTo>
                    <a:lnTo>
                      <a:pt x="12730" y="501"/>
                    </a:lnTo>
                    <a:lnTo>
                      <a:pt x="11829" y="341"/>
                    </a:lnTo>
                    <a:lnTo>
                      <a:pt x="10909" y="181"/>
                    </a:lnTo>
                    <a:lnTo>
                      <a:pt x="10468" y="121"/>
                    </a:lnTo>
                    <a:lnTo>
                      <a:pt x="10008" y="61"/>
                    </a:lnTo>
                    <a:lnTo>
                      <a:pt x="9568" y="21"/>
                    </a:lnTo>
                    <a:lnTo>
                      <a:pt x="9107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681" name="Google Shape;681;p17"/>
            <p:cNvGrpSpPr/>
            <p:nvPr/>
          </p:nvGrpSpPr>
          <p:grpSpPr>
            <a:xfrm>
              <a:off x="4177118" y="4599545"/>
              <a:ext cx="474462" cy="302801"/>
              <a:chOff x="4141700" y="6136525"/>
              <a:chExt cx="2120025" cy="1353000"/>
            </a:xfrm>
          </p:grpSpPr>
          <p:sp>
            <p:nvSpPr>
              <p:cNvPr id="682" name="Google Shape;682;p17"/>
              <p:cNvSpPr/>
              <p:nvPr/>
            </p:nvSpPr>
            <p:spPr>
              <a:xfrm>
                <a:off x="4559000" y="6136525"/>
                <a:ext cx="1348975" cy="1297950"/>
              </a:xfrm>
              <a:custGeom>
                <a:avLst/>
                <a:gdLst/>
                <a:ahLst/>
                <a:cxnLst/>
                <a:rect l="l" t="t" r="r" b="b"/>
                <a:pathLst>
                  <a:path w="53959" h="51918" extrusionOk="0">
                    <a:moveTo>
                      <a:pt x="6805" y="0"/>
                    </a:moveTo>
                    <a:lnTo>
                      <a:pt x="6405" y="40"/>
                    </a:lnTo>
                    <a:lnTo>
                      <a:pt x="6005" y="100"/>
                    </a:lnTo>
                    <a:lnTo>
                      <a:pt x="5624" y="180"/>
                    </a:lnTo>
                    <a:lnTo>
                      <a:pt x="5244" y="301"/>
                    </a:lnTo>
                    <a:lnTo>
                      <a:pt x="4864" y="441"/>
                    </a:lnTo>
                    <a:lnTo>
                      <a:pt x="4504" y="621"/>
                    </a:lnTo>
                    <a:lnTo>
                      <a:pt x="4143" y="821"/>
                    </a:lnTo>
                    <a:lnTo>
                      <a:pt x="3823" y="1061"/>
                    </a:lnTo>
                    <a:lnTo>
                      <a:pt x="3503" y="1321"/>
                    </a:lnTo>
                    <a:lnTo>
                      <a:pt x="3203" y="1601"/>
                    </a:lnTo>
                    <a:lnTo>
                      <a:pt x="2923" y="1902"/>
                    </a:lnTo>
                    <a:lnTo>
                      <a:pt x="2682" y="2242"/>
                    </a:lnTo>
                    <a:lnTo>
                      <a:pt x="2442" y="2602"/>
                    </a:lnTo>
                    <a:lnTo>
                      <a:pt x="2242" y="2982"/>
                    </a:lnTo>
                    <a:lnTo>
                      <a:pt x="2082" y="3383"/>
                    </a:lnTo>
                    <a:lnTo>
                      <a:pt x="1902" y="3883"/>
                    </a:lnTo>
                    <a:lnTo>
                      <a:pt x="1762" y="4383"/>
                    </a:lnTo>
                    <a:lnTo>
                      <a:pt x="1642" y="4844"/>
                    </a:lnTo>
                    <a:lnTo>
                      <a:pt x="1562" y="5284"/>
                    </a:lnTo>
                    <a:lnTo>
                      <a:pt x="1502" y="5724"/>
                    </a:lnTo>
                    <a:lnTo>
                      <a:pt x="1482" y="6145"/>
                    </a:lnTo>
                    <a:lnTo>
                      <a:pt x="1482" y="6545"/>
                    </a:lnTo>
                    <a:lnTo>
                      <a:pt x="1502" y="6925"/>
                    </a:lnTo>
                    <a:lnTo>
                      <a:pt x="1542" y="7306"/>
                    </a:lnTo>
                    <a:lnTo>
                      <a:pt x="1602" y="7666"/>
                    </a:lnTo>
                    <a:lnTo>
                      <a:pt x="1682" y="8026"/>
                    </a:lnTo>
                    <a:lnTo>
                      <a:pt x="1762" y="8386"/>
                    </a:lnTo>
                    <a:lnTo>
                      <a:pt x="1982" y="9087"/>
                    </a:lnTo>
                    <a:lnTo>
                      <a:pt x="2222" y="9767"/>
                    </a:lnTo>
                    <a:lnTo>
                      <a:pt x="2782" y="11168"/>
                    </a:lnTo>
                    <a:lnTo>
                      <a:pt x="3023" y="11909"/>
                    </a:lnTo>
                    <a:lnTo>
                      <a:pt x="3143" y="12289"/>
                    </a:lnTo>
                    <a:lnTo>
                      <a:pt x="3263" y="12689"/>
                    </a:lnTo>
                    <a:lnTo>
                      <a:pt x="3363" y="13090"/>
                    </a:lnTo>
                    <a:lnTo>
                      <a:pt x="3443" y="13510"/>
                    </a:lnTo>
                    <a:lnTo>
                      <a:pt x="3523" y="13950"/>
                    </a:lnTo>
                    <a:lnTo>
                      <a:pt x="3583" y="14411"/>
                    </a:lnTo>
                    <a:lnTo>
                      <a:pt x="3603" y="14891"/>
                    </a:lnTo>
                    <a:lnTo>
                      <a:pt x="3623" y="15391"/>
                    </a:lnTo>
                    <a:lnTo>
                      <a:pt x="3623" y="15912"/>
                    </a:lnTo>
                    <a:lnTo>
                      <a:pt x="3583" y="16472"/>
                    </a:lnTo>
                    <a:lnTo>
                      <a:pt x="3503" y="17073"/>
                    </a:lnTo>
                    <a:lnTo>
                      <a:pt x="3403" y="17733"/>
                    </a:lnTo>
                    <a:lnTo>
                      <a:pt x="3243" y="18494"/>
                    </a:lnTo>
                    <a:lnTo>
                      <a:pt x="3063" y="19314"/>
                    </a:lnTo>
                    <a:lnTo>
                      <a:pt x="2622" y="21115"/>
                    </a:lnTo>
                    <a:lnTo>
                      <a:pt x="2102" y="23137"/>
                    </a:lnTo>
                    <a:lnTo>
                      <a:pt x="1562" y="25338"/>
                    </a:lnTo>
                    <a:lnTo>
                      <a:pt x="1301" y="26479"/>
                    </a:lnTo>
                    <a:lnTo>
                      <a:pt x="1041" y="27640"/>
                    </a:lnTo>
                    <a:lnTo>
                      <a:pt x="801" y="28841"/>
                    </a:lnTo>
                    <a:lnTo>
                      <a:pt x="581" y="30042"/>
                    </a:lnTo>
                    <a:lnTo>
                      <a:pt x="401" y="31263"/>
                    </a:lnTo>
                    <a:lnTo>
                      <a:pt x="241" y="32504"/>
                    </a:lnTo>
                    <a:lnTo>
                      <a:pt x="121" y="33724"/>
                    </a:lnTo>
                    <a:lnTo>
                      <a:pt x="20" y="34945"/>
                    </a:lnTo>
                    <a:lnTo>
                      <a:pt x="0" y="35566"/>
                    </a:lnTo>
                    <a:lnTo>
                      <a:pt x="0" y="36166"/>
                    </a:lnTo>
                    <a:lnTo>
                      <a:pt x="0" y="36767"/>
                    </a:lnTo>
                    <a:lnTo>
                      <a:pt x="20" y="37367"/>
                    </a:lnTo>
                    <a:lnTo>
                      <a:pt x="40" y="37967"/>
                    </a:lnTo>
                    <a:lnTo>
                      <a:pt x="81" y="38548"/>
                    </a:lnTo>
                    <a:lnTo>
                      <a:pt x="141" y="39148"/>
                    </a:lnTo>
                    <a:lnTo>
                      <a:pt x="221" y="39709"/>
                    </a:lnTo>
                    <a:lnTo>
                      <a:pt x="321" y="40289"/>
                    </a:lnTo>
                    <a:lnTo>
                      <a:pt x="441" y="40850"/>
                    </a:lnTo>
                    <a:lnTo>
                      <a:pt x="561" y="41410"/>
                    </a:lnTo>
                    <a:lnTo>
                      <a:pt x="721" y="41950"/>
                    </a:lnTo>
                    <a:lnTo>
                      <a:pt x="881" y="42471"/>
                    </a:lnTo>
                    <a:lnTo>
                      <a:pt x="1081" y="43011"/>
                    </a:lnTo>
                    <a:lnTo>
                      <a:pt x="1281" y="43511"/>
                    </a:lnTo>
                    <a:lnTo>
                      <a:pt x="1522" y="44012"/>
                    </a:lnTo>
                    <a:lnTo>
                      <a:pt x="1782" y="44512"/>
                    </a:lnTo>
                    <a:lnTo>
                      <a:pt x="2062" y="44993"/>
                    </a:lnTo>
                    <a:lnTo>
                      <a:pt x="2362" y="45453"/>
                    </a:lnTo>
                    <a:lnTo>
                      <a:pt x="2682" y="45893"/>
                    </a:lnTo>
                    <a:lnTo>
                      <a:pt x="3043" y="46333"/>
                    </a:lnTo>
                    <a:lnTo>
                      <a:pt x="3423" y="46754"/>
                    </a:lnTo>
                    <a:lnTo>
                      <a:pt x="3823" y="47154"/>
                    </a:lnTo>
                    <a:lnTo>
                      <a:pt x="4264" y="47534"/>
                    </a:lnTo>
                    <a:lnTo>
                      <a:pt x="4724" y="47915"/>
                    </a:lnTo>
                    <a:lnTo>
                      <a:pt x="5204" y="48255"/>
                    </a:lnTo>
                    <a:lnTo>
                      <a:pt x="5725" y="48595"/>
                    </a:lnTo>
                    <a:lnTo>
                      <a:pt x="6265" y="48895"/>
                    </a:lnTo>
                    <a:lnTo>
                      <a:pt x="6385" y="48975"/>
                    </a:lnTo>
                    <a:lnTo>
                      <a:pt x="6705" y="49175"/>
                    </a:lnTo>
                    <a:lnTo>
                      <a:pt x="7266" y="49476"/>
                    </a:lnTo>
                    <a:lnTo>
                      <a:pt x="7646" y="49656"/>
                    </a:lnTo>
                    <a:lnTo>
                      <a:pt x="8066" y="49836"/>
                    </a:lnTo>
                    <a:lnTo>
                      <a:pt x="8567" y="50036"/>
                    </a:lnTo>
                    <a:lnTo>
                      <a:pt x="9147" y="50256"/>
                    </a:lnTo>
                    <a:lnTo>
                      <a:pt x="9787" y="50456"/>
                    </a:lnTo>
                    <a:lnTo>
                      <a:pt x="10508" y="50677"/>
                    </a:lnTo>
                    <a:lnTo>
                      <a:pt x="11289" y="50877"/>
                    </a:lnTo>
                    <a:lnTo>
                      <a:pt x="12149" y="51077"/>
                    </a:lnTo>
                    <a:lnTo>
                      <a:pt x="13090" y="51257"/>
                    </a:lnTo>
                    <a:lnTo>
                      <a:pt x="14091" y="51417"/>
                    </a:lnTo>
                    <a:lnTo>
                      <a:pt x="15191" y="51577"/>
                    </a:lnTo>
                    <a:lnTo>
                      <a:pt x="16372" y="51697"/>
                    </a:lnTo>
                    <a:lnTo>
                      <a:pt x="17633" y="51797"/>
                    </a:lnTo>
                    <a:lnTo>
                      <a:pt x="18994" y="51877"/>
                    </a:lnTo>
                    <a:lnTo>
                      <a:pt x="20435" y="51917"/>
                    </a:lnTo>
                    <a:lnTo>
                      <a:pt x="21956" y="51897"/>
                    </a:lnTo>
                    <a:lnTo>
                      <a:pt x="23577" y="51857"/>
                    </a:lnTo>
                    <a:lnTo>
                      <a:pt x="25298" y="51777"/>
                    </a:lnTo>
                    <a:lnTo>
                      <a:pt x="27100" y="51637"/>
                    </a:lnTo>
                    <a:lnTo>
                      <a:pt x="29001" y="51457"/>
                    </a:lnTo>
                    <a:lnTo>
                      <a:pt x="31003" y="51217"/>
                    </a:lnTo>
                    <a:lnTo>
                      <a:pt x="33124" y="50917"/>
                    </a:lnTo>
                    <a:lnTo>
                      <a:pt x="35326" y="50536"/>
                    </a:lnTo>
                    <a:lnTo>
                      <a:pt x="36466" y="50336"/>
                    </a:lnTo>
                    <a:lnTo>
                      <a:pt x="37647" y="50116"/>
                    </a:lnTo>
                    <a:lnTo>
                      <a:pt x="38828" y="49856"/>
                    </a:lnTo>
                    <a:lnTo>
                      <a:pt x="40069" y="49596"/>
                    </a:lnTo>
                    <a:lnTo>
                      <a:pt x="41310" y="49336"/>
                    </a:lnTo>
                    <a:lnTo>
                      <a:pt x="42591" y="49035"/>
                    </a:lnTo>
                    <a:lnTo>
                      <a:pt x="43311" y="48335"/>
                    </a:lnTo>
                    <a:lnTo>
                      <a:pt x="43992" y="47614"/>
                    </a:lnTo>
                    <a:lnTo>
                      <a:pt x="44672" y="46874"/>
                    </a:lnTo>
                    <a:lnTo>
                      <a:pt x="45313" y="46093"/>
                    </a:lnTo>
                    <a:lnTo>
                      <a:pt x="45933" y="45313"/>
                    </a:lnTo>
                    <a:lnTo>
                      <a:pt x="46514" y="44492"/>
                    </a:lnTo>
                    <a:lnTo>
                      <a:pt x="47094" y="43652"/>
                    </a:lnTo>
                    <a:lnTo>
                      <a:pt x="47634" y="42811"/>
                    </a:lnTo>
                    <a:lnTo>
                      <a:pt x="48175" y="41970"/>
                    </a:lnTo>
                    <a:lnTo>
                      <a:pt x="48675" y="41110"/>
                    </a:lnTo>
                    <a:lnTo>
                      <a:pt x="49156" y="40249"/>
                    </a:lnTo>
                    <a:lnTo>
                      <a:pt x="49596" y="39388"/>
                    </a:lnTo>
                    <a:lnTo>
                      <a:pt x="50036" y="38548"/>
                    </a:lnTo>
                    <a:lnTo>
                      <a:pt x="50436" y="37707"/>
                    </a:lnTo>
                    <a:lnTo>
                      <a:pt x="50817" y="36887"/>
                    </a:lnTo>
                    <a:lnTo>
                      <a:pt x="51197" y="36086"/>
                    </a:lnTo>
                    <a:lnTo>
                      <a:pt x="51837" y="34545"/>
                    </a:lnTo>
                    <a:lnTo>
                      <a:pt x="52418" y="33104"/>
                    </a:lnTo>
                    <a:lnTo>
                      <a:pt x="52878" y="31803"/>
                    </a:lnTo>
                    <a:lnTo>
                      <a:pt x="53278" y="30682"/>
                    </a:lnTo>
                    <a:lnTo>
                      <a:pt x="53579" y="29762"/>
                    </a:lnTo>
                    <a:lnTo>
                      <a:pt x="53799" y="29061"/>
                    </a:lnTo>
                    <a:lnTo>
                      <a:pt x="53959" y="28481"/>
                    </a:lnTo>
                    <a:lnTo>
                      <a:pt x="53599" y="28661"/>
                    </a:lnTo>
                    <a:lnTo>
                      <a:pt x="53158" y="28861"/>
                    </a:lnTo>
                    <a:lnTo>
                      <a:pt x="52578" y="29101"/>
                    </a:lnTo>
                    <a:lnTo>
                      <a:pt x="51857" y="29381"/>
                    </a:lnTo>
                    <a:lnTo>
                      <a:pt x="51017" y="29702"/>
                    </a:lnTo>
                    <a:lnTo>
                      <a:pt x="50076" y="30002"/>
                    </a:lnTo>
                    <a:lnTo>
                      <a:pt x="49015" y="30282"/>
                    </a:lnTo>
                    <a:lnTo>
                      <a:pt x="48455" y="30422"/>
                    </a:lnTo>
                    <a:lnTo>
                      <a:pt x="47895" y="30542"/>
                    </a:lnTo>
                    <a:lnTo>
                      <a:pt x="47294" y="30662"/>
                    </a:lnTo>
                    <a:lnTo>
                      <a:pt x="46694" y="30762"/>
                    </a:lnTo>
                    <a:lnTo>
                      <a:pt x="46053" y="30842"/>
                    </a:lnTo>
                    <a:lnTo>
                      <a:pt x="45433" y="30922"/>
                    </a:lnTo>
                    <a:lnTo>
                      <a:pt x="44772" y="30962"/>
                    </a:lnTo>
                    <a:lnTo>
                      <a:pt x="44132" y="31002"/>
                    </a:lnTo>
                    <a:lnTo>
                      <a:pt x="43451" y="31002"/>
                    </a:lnTo>
                    <a:lnTo>
                      <a:pt x="42791" y="30962"/>
                    </a:lnTo>
                    <a:lnTo>
                      <a:pt x="42110" y="30922"/>
                    </a:lnTo>
                    <a:lnTo>
                      <a:pt x="41450" y="30842"/>
                    </a:lnTo>
                    <a:lnTo>
                      <a:pt x="40770" y="30722"/>
                    </a:lnTo>
                    <a:lnTo>
                      <a:pt x="40089" y="30582"/>
                    </a:lnTo>
                    <a:lnTo>
                      <a:pt x="39429" y="30402"/>
                    </a:lnTo>
                    <a:lnTo>
                      <a:pt x="38748" y="30162"/>
                    </a:lnTo>
                    <a:lnTo>
                      <a:pt x="38088" y="29922"/>
                    </a:lnTo>
                    <a:lnTo>
                      <a:pt x="37447" y="29622"/>
                    </a:lnTo>
                    <a:lnTo>
                      <a:pt x="36827" y="29321"/>
                    </a:lnTo>
                    <a:lnTo>
                      <a:pt x="36186" y="28981"/>
                    </a:lnTo>
                    <a:lnTo>
                      <a:pt x="35586" y="28641"/>
                    </a:lnTo>
                    <a:lnTo>
                      <a:pt x="34965" y="28281"/>
                    </a:lnTo>
                    <a:lnTo>
                      <a:pt x="33765" y="27540"/>
                    </a:lnTo>
                    <a:lnTo>
                      <a:pt x="32544" y="26799"/>
                    </a:lnTo>
                    <a:lnTo>
                      <a:pt x="31923" y="26439"/>
                    </a:lnTo>
                    <a:lnTo>
                      <a:pt x="31303" y="26099"/>
                    </a:lnTo>
                    <a:lnTo>
                      <a:pt x="30682" y="25759"/>
                    </a:lnTo>
                    <a:lnTo>
                      <a:pt x="30022" y="25459"/>
                    </a:lnTo>
                    <a:lnTo>
                      <a:pt x="29381" y="25178"/>
                    </a:lnTo>
                    <a:lnTo>
                      <a:pt x="28701" y="24938"/>
                    </a:lnTo>
                    <a:lnTo>
                      <a:pt x="28000" y="24718"/>
                    </a:lnTo>
                    <a:lnTo>
                      <a:pt x="27300" y="24538"/>
                    </a:lnTo>
                    <a:lnTo>
                      <a:pt x="26920" y="24458"/>
                    </a:lnTo>
                    <a:lnTo>
                      <a:pt x="26559" y="24398"/>
                    </a:lnTo>
                    <a:lnTo>
                      <a:pt x="26179" y="24338"/>
                    </a:lnTo>
                    <a:lnTo>
                      <a:pt x="25799" y="24298"/>
                    </a:lnTo>
                    <a:lnTo>
                      <a:pt x="25399" y="24278"/>
                    </a:lnTo>
                    <a:lnTo>
                      <a:pt x="24178" y="24278"/>
                    </a:lnTo>
                    <a:lnTo>
                      <a:pt x="23757" y="24318"/>
                    </a:lnTo>
                    <a:lnTo>
                      <a:pt x="23337" y="24358"/>
                    </a:lnTo>
                    <a:lnTo>
                      <a:pt x="22897" y="24418"/>
                    </a:lnTo>
                    <a:lnTo>
                      <a:pt x="22456" y="24498"/>
                    </a:lnTo>
                    <a:lnTo>
                      <a:pt x="21996" y="24598"/>
                    </a:lnTo>
                    <a:lnTo>
                      <a:pt x="21536" y="24698"/>
                    </a:lnTo>
                    <a:lnTo>
                      <a:pt x="21055" y="24838"/>
                    </a:lnTo>
                    <a:lnTo>
                      <a:pt x="20575" y="24978"/>
                    </a:lnTo>
                    <a:lnTo>
                      <a:pt x="20075" y="25158"/>
                    </a:lnTo>
                    <a:lnTo>
                      <a:pt x="19574" y="25338"/>
                    </a:lnTo>
                    <a:lnTo>
                      <a:pt x="19054" y="25539"/>
                    </a:lnTo>
                    <a:lnTo>
                      <a:pt x="18534" y="25779"/>
                    </a:lnTo>
                    <a:lnTo>
                      <a:pt x="17993" y="26019"/>
                    </a:lnTo>
                    <a:lnTo>
                      <a:pt x="17433" y="26279"/>
                    </a:lnTo>
                    <a:lnTo>
                      <a:pt x="16872" y="26579"/>
                    </a:lnTo>
                    <a:lnTo>
                      <a:pt x="16312" y="26900"/>
                    </a:lnTo>
                    <a:lnTo>
                      <a:pt x="15732" y="27240"/>
                    </a:lnTo>
                    <a:lnTo>
                      <a:pt x="15131" y="27600"/>
                    </a:lnTo>
                    <a:lnTo>
                      <a:pt x="14511" y="27980"/>
                    </a:lnTo>
                    <a:lnTo>
                      <a:pt x="13890" y="28401"/>
                    </a:lnTo>
                    <a:lnTo>
                      <a:pt x="13650" y="28220"/>
                    </a:lnTo>
                    <a:lnTo>
                      <a:pt x="13430" y="28020"/>
                    </a:lnTo>
                    <a:lnTo>
                      <a:pt x="13210" y="27820"/>
                    </a:lnTo>
                    <a:lnTo>
                      <a:pt x="13030" y="27600"/>
                    </a:lnTo>
                    <a:lnTo>
                      <a:pt x="12850" y="27380"/>
                    </a:lnTo>
                    <a:lnTo>
                      <a:pt x="12669" y="27120"/>
                    </a:lnTo>
                    <a:lnTo>
                      <a:pt x="12529" y="26860"/>
                    </a:lnTo>
                    <a:lnTo>
                      <a:pt x="12389" y="26599"/>
                    </a:lnTo>
                    <a:lnTo>
                      <a:pt x="12249" y="26319"/>
                    </a:lnTo>
                    <a:lnTo>
                      <a:pt x="12129" y="26019"/>
                    </a:lnTo>
                    <a:lnTo>
                      <a:pt x="12029" y="25719"/>
                    </a:lnTo>
                    <a:lnTo>
                      <a:pt x="11949" y="25398"/>
                    </a:lnTo>
                    <a:lnTo>
                      <a:pt x="11849" y="25078"/>
                    </a:lnTo>
                    <a:lnTo>
                      <a:pt x="11789" y="24758"/>
                    </a:lnTo>
                    <a:lnTo>
                      <a:pt x="11669" y="24058"/>
                    </a:lnTo>
                    <a:lnTo>
                      <a:pt x="11589" y="23317"/>
                    </a:lnTo>
                    <a:lnTo>
                      <a:pt x="11549" y="22576"/>
                    </a:lnTo>
                    <a:lnTo>
                      <a:pt x="11549" y="21776"/>
                    </a:lnTo>
                    <a:lnTo>
                      <a:pt x="11569" y="20975"/>
                    </a:lnTo>
                    <a:lnTo>
                      <a:pt x="11609" y="20135"/>
                    </a:lnTo>
                    <a:lnTo>
                      <a:pt x="11669" y="19294"/>
                    </a:lnTo>
                    <a:lnTo>
                      <a:pt x="11729" y="18433"/>
                    </a:lnTo>
                    <a:lnTo>
                      <a:pt x="11829" y="17553"/>
                    </a:lnTo>
                    <a:lnTo>
                      <a:pt x="12029" y="15792"/>
                    </a:lnTo>
                    <a:lnTo>
                      <a:pt x="12269" y="14030"/>
                    </a:lnTo>
                    <a:lnTo>
                      <a:pt x="12469" y="12269"/>
                    </a:lnTo>
                    <a:lnTo>
                      <a:pt x="12569" y="11408"/>
                    </a:lnTo>
                    <a:lnTo>
                      <a:pt x="12649" y="10568"/>
                    </a:lnTo>
                    <a:lnTo>
                      <a:pt x="12710" y="9747"/>
                    </a:lnTo>
                    <a:lnTo>
                      <a:pt x="12770" y="8947"/>
                    </a:lnTo>
                    <a:lnTo>
                      <a:pt x="12790" y="8186"/>
                    </a:lnTo>
                    <a:lnTo>
                      <a:pt x="12790" y="7426"/>
                    </a:lnTo>
                    <a:lnTo>
                      <a:pt x="12750" y="6705"/>
                    </a:lnTo>
                    <a:lnTo>
                      <a:pt x="12690" y="6045"/>
                    </a:lnTo>
                    <a:lnTo>
                      <a:pt x="12589" y="5384"/>
                    </a:lnTo>
                    <a:lnTo>
                      <a:pt x="12529" y="5084"/>
                    </a:lnTo>
                    <a:lnTo>
                      <a:pt x="12449" y="4804"/>
                    </a:lnTo>
                    <a:lnTo>
                      <a:pt x="12269" y="4203"/>
                    </a:lnTo>
                    <a:lnTo>
                      <a:pt x="12049" y="3663"/>
                    </a:lnTo>
                    <a:lnTo>
                      <a:pt x="11809" y="3163"/>
                    </a:lnTo>
                    <a:lnTo>
                      <a:pt x="11549" y="2702"/>
                    </a:lnTo>
                    <a:lnTo>
                      <a:pt x="11269" y="2282"/>
                    </a:lnTo>
                    <a:lnTo>
                      <a:pt x="10968" y="1882"/>
                    </a:lnTo>
                    <a:lnTo>
                      <a:pt x="10648" y="1541"/>
                    </a:lnTo>
                    <a:lnTo>
                      <a:pt x="10308" y="1221"/>
                    </a:lnTo>
                    <a:lnTo>
                      <a:pt x="9948" y="961"/>
                    </a:lnTo>
                    <a:lnTo>
                      <a:pt x="9587" y="721"/>
                    </a:lnTo>
                    <a:lnTo>
                      <a:pt x="9207" y="521"/>
                    </a:lnTo>
                    <a:lnTo>
                      <a:pt x="8827" y="341"/>
                    </a:lnTo>
                    <a:lnTo>
                      <a:pt x="8426" y="220"/>
                    </a:lnTo>
                    <a:lnTo>
                      <a:pt x="8026" y="120"/>
                    </a:lnTo>
                    <a:lnTo>
                      <a:pt x="7626" y="40"/>
                    </a:lnTo>
                    <a:lnTo>
                      <a:pt x="72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4388375" y="6266625"/>
                <a:ext cx="260725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7046" extrusionOk="0">
                    <a:moveTo>
                      <a:pt x="8707" y="0"/>
                    </a:moveTo>
                    <a:lnTo>
                      <a:pt x="7826" y="560"/>
                    </a:lnTo>
                    <a:lnTo>
                      <a:pt x="6865" y="1141"/>
                    </a:lnTo>
                    <a:lnTo>
                      <a:pt x="5685" y="1841"/>
                    </a:lnTo>
                    <a:lnTo>
                      <a:pt x="5044" y="2202"/>
                    </a:lnTo>
                    <a:lnTo>
                      <a:pt x="4384" y="2562"/>
                    </a:lnTo>
                    <a:lnTo>
                      <a:pt x="3703" y="2902"/>
                    </a:lnTo>
                    <a:lnTo>
                      <a:pt x="3023" y="3222"/>
                    </a:lnTo>
                    <a:lnTo>
                      <a:pt x="2362" y="3523"/>
                    </a:lnTo>
                    <a:lnTo>
                      <a:pt x="1722" y="3763"/>
                    </a:lnTo>
                    <a:lnTo>
                      <a:pt x="1121" y="3963"/>
                    </a:lnTo>
                    <a:lnTo>
                      <a:pt x="841" y="4043"/>
                    </a:lnTo>
                    <a:lnTo>
                      <a:pt x="581" y="4103"/>
                    </a:lnTo>
                    <a:lnTo>
                      <a:pt x="341" y="4183"/>
                    </a:lnTo>
                    <a:lnTo>
                      <a:pt x="181" y="4263"/>
                    </a:lnTo>
                    <a:lnTo>
                      <a:pt x="101" y="4303"/>
                    </a:lnTo>
                    <a:lnTo>
                      <a:pt x="61" y="4343"/>
                    </a:lnTo>
                    <a:lnTo>
                      <a:pt x="21" y="4403"/>
                    </a:lnTo>
                    <a:lnTo>
                      <a:pt x="1" y="4463"/>
                    </a:lnTo>
                    <a:lnTo>
                      <a:pt x="1" y="4523"/>
                    </a:lnTo>
                    <a:lnTo>
                      <a:pt x="21" y="4583"/>
                    </a:lnTo>
                    <a:lnTo>
                      <a:pt x="61" y="4703"/>
                    </a:lnTo>
                    <a:lnTo>
                      <a:pt x="161" y="4843"/>
                    </a:lnTo>
                    <a:lnTo>
                      <a:pt x="321" y="4984"/>
                    </a:lnTo>
                    <a:lnTo>
                      <a:pt x="501" y="5144"/>
                    </a:lnTo>
                    <a:lnTo>
                      <a:pt x="721" y="5304"/>
                    </a:lnTo>
                    <a:lnTo>
                      <a:pt x="1001" y="5444"/>
                    </a:lnTo>
                    <a:lnTo>
                      <a:pt x="1302" y="5604"/>
                    </a:lnTo>
                    <a:lnTo>
                      <a:pt x="1622" y="5764"/>
                    </a:lnTo>
                    <a:lnTo>
                      <a:pt x="2002" y="5924"/>
                    </a:lnTo>
                    <a:lnTo>
                      <a:pt x="2382" y="6064"/>
                    </a:lnTo>
                    <a:lnTo>
                      <a:pt x="2783" y="6224"/>
                    </a:lnTo>
                    <a:lnTo>
                      <a:pt x="3223" y="6365"/>
                    </a:lnTo>
                    <a:lnTo>
                      <a:pt x="3663" y="6485"/>
                    </a:lnTo>
                    <a:lnTo>
                      <a:pt x="4144" y="6605"/>
                    </a:lnTo>
                    <a:lnTo>
                      <a:pt x="4604" y="6725"/>
                    </a:lnTo>
                    <a:lnTo>
                      <a:pt x="5104" y="6805"/>
                    </a:lnTo>
                    <a:lnTo>
                      <a:pt x="5585" y="6905"/>
                    </a:lnTo>
                    <a:lnTo>
                      <a:pt x="6085" y="6965"/>
                    </a:lnTo>
                    <a:lnTo>
                      <a:pt x="6585" y="7005"/>
                    </a:lnTo>
                    <a:lnTo>
                      <a:pt x="7086" y="7045"/>
                    </a:lnTo>
                    <a:lnTo>
                      <a:pt x="7566" y="7045"/>
                    </a:lnTo>
                    <a:lnTo>
                      <a:pt x="8046" y="7025"/>
                    </a:lnTo>
                    <a:lnTo>
                      <a:pt x="8527" y="6985"/>
                    </a:lnTo>
                    <a:lnTo>
                      <a:pt x="8987" y="6925"/>
                    </a:lnTo>
                    <a:lnTo>
                      <a:pt x="9427" y="6825"/>
                    </a:lnTo>
                    <a:lnTo>
                      <a:pt x="9848" y="6705"/>
                    </a:lnTo>
                    <a:lnTo>
                      <a:pt x="10248" y="6565"/>
                    </a:lnTo>
                    <a:lnTo>
                      <a:pt x="10308" y="6224"/>
                    </a:lnTo>
                    <a:lnTo>
                      <a:pt x="10368" y="5904"/>
                    </a:lnTo>
                    <a:lnTo>
                      <a:pt x="10408" y="5584"/>
                    </a:lnTo>
                    <a:lnTo>
                      <a:pt x="10408" y="5264"/>
                    </a:lnTo>
                    <a:lnTo>
                      <a:pt x="10428" y="4964"/>
                    </a:lnTo>
                    <a:lnTo>
                      <a:pt x="10408" y="4643"/>
                    </a:lnTo>
                    <a:lnTo>
                      <a:pt x="10388" y="4343"/>
                    </a:lnTo>
                    <a:lnTo>
                      <a:pt x="10348" y="4043"/>
                    </a:lnTo>
                    <a:lnTo>
                      <a:pt x="10248" y="3483"/>
                    </a:lnTo>
                    <a:lnTo>
                      <a:pt x="10128" y="2942"/>
                    </a:lnTo>
                    <a:lnTo>
                      <a:pt x="9968" y="2422"/>
                    </a:lnTo>
                    <a:lnTo>
                      <a:pt x="9788" y="1941"/>
                    </a:lnTo>
                    <a:lnTo>
                      <a:pt x="9607" y="1521"/>
                    </a:lnTo>
                    <a:lnTo>
                      <a:pt x="9427" y="1141"/>
                    </a:lnTo>
                    <a:lnTo>
                      <a:pt x="9247" y="801"/>
                    </a:lnTo>
                    <a:lnTo>
                      <a:pt x="9087" y="520"/>
                    </a:lnTo>
                    <a:lnTo>
                      <a:pt x="8807" y="120"/>
                    </a:lnTo>
                    <a:lnTo>
                      <a:pt x="8727" y="20"/>
                    </a:lnTo>
                    <a:lnTo>
                      <a:pt x="87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4682075" y="6232600"/>
                <a:ext cx="57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02" extrusionOk="0">
                    <a:moveTo>
                      <a:pt x="1142" y="0"/>
                    </a:moveTo>
                    <a:lnTo>
                      <a:pt x="902" y="20"/>
                    </a:lnTo>
                    <a:lnTo>
                      <a:pt x="701" y="80"/>
                    </a:lnTo>
                    <a:lnTo>
                      <a:pt x="501" y="180"/>
                    </a:lnTo>
                    <a:lnTo>
                      <a:pt x="341" y="320"/>
                    </a:lnTo>
                    <a:lnTo>
                      <a:pt x="201" y="480"/>
                    </a:lnTo>
                    <a:lnTo>
                      <a:pt x="101" y="681"/>
                    </a:lnTo>
                    <a:lnTo>
                      <a:pt x="21" y="881"/>
                    </a:lnTo>
                    <a:lnTo>
                      <a:pt x="1" y="1101"/>
                    </a:lnTo>
                    <a:lnTo>
                      <a:pt x="21" y="1321"/>
                    </a:lnTo>
                    <a:lnTo>
                      <a:pt x="101" y="1541"/>
                    </a:lnTo>
                    <a:lnTo>
                      <a:pt x="201" y="1721"/>
                    </a:lnTo>
                    <a:lnTo>
                      <a:pt x="341" y="1881"/>
                    </a:lnTo>
                    <a:lnTo>
                      <a:pt x="501" y="2021"/>
                    </a:lnTo>
                    <a:lnTo>
                      <a:pt x="701" y="2122"/>
                    </a:lnTo>
                    <a:lnTo>
                      <a:pt x="902" y="2182"/>
                    </a:lnTo>
                    <a:lnTo>
                      <a:pt x="1142" y="2202"/>
                    </a:lnTo>
                    <a:lnTo>
                      <a:pt x="1362" y="2182"/>
                    </a:lnTo>
                    <a:lnTo>
                      <a:pt x="1582" y="2122"/>
                    </a:lnTo>
                    <a:lnTo>
                      <a:pt x="1782" y="2021"/>
                    </a:lnTo>
                    <a:lnTo>
                      <a:pt x="1942" y="1881"/>
                    </a:lnTo>
                    <a:lnTo>
                      <a:pt x="2082" y="1721"/>
                    </a:lnTo>
                    <a:lnTo>
                      <a:pt x="2183" y="1541"/>
                    </a:lnTo>
                    <a:lnTo>
                      <a:pt x="2243" y="1321"/>
                    </a:lnTo>
                    <a:lnTo>
                      <a:pt x="2283" y="1101"/>
                    </a:lnTo>
                    <a:lnTo>
                      <a:pt x="2243" y="881"/>
                    </a:lnTo>
                    <a:lnTo>
                      <a:pt x="2183" y="681"/>
                    </a:lnTo>
                    <a:lnTo>
                      <a:pt x="2082" y="480"/>
                    </a:lnTo>
                    <a:lnTo>
                      <a:pt x="1942" y="320"/>
                    </a:lnTo>
                    <a:lnTo>
                      <a:pt x="1782" y="180"/>
                    </a:lnTo>
                    <a:lnTo>
                      <a:pt x="1582" y="80"/>
                    </a:lnTo>
                    <a:lnTo>
                      <a:pt x="1362" y="20"/>
                    </a:lnTo>
                    <a:lnTo>
                      <a:pt x="1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4426400" y="6389700"/>
                <a:ext cx="2227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2123" extrusionOk="0">
                    <a:moveTo>
                      <a:pt x="8907" y="1"/>
                    </a:moveTo>
                    <a:lnTo>
                      <a:pt x="8387" y="261"/>
                    </a:lnTo>
                    <a:lnTo>
                      <a:pt x="7826" y="481"/>
                    </a:lnTo>
                    <a:lnTo>
                      <a:pt x="7286" y="681"/>
                    </a:lnTo>
                    <a:lnTo>
                      <a:pt x="6705" y="821"/>
                    </a:lnTo>
                    <a:lnTo>
                      <a:pt x="6125" y="941"/>
                    </a:lnTo>
                    <a:lnTo>
                      <a:pt x="5545" y="1041"/>
                    </a:lnTo>
                    <a:lnTo>
                      <a:pt x="4944" y="1101"/>
                    </a:lnTo>
                    <a:lnTo>
                      <a:pt x="4364" y="1121"/>
                    </a:lnTo>
                    <a:lnTo>
                      <a:pt x="3763" y="1141"/>
                    </a:lnTo>
                    <a:lnTo>
                      <a:pt x="3183" y="1141"/>
                    </a:lnTo>
                    <a:lnTo>
                      <a:pt x="2603" y="1101"/>
                    </a:lnTo>
                    <a:lnTo>
                      <a:pt x="2042" y="1061"/>
                    </a:lnTo>
                    <a:lnTo>
                      <a:pt x="1502" y="1001"/>
                    </a:lnTo>
                    <a:lnTo>
                      <a:pt x="981" y="941"/>
                    </a:lnTo>
                    <a:lnTo>
                      <a:pt x="1" y="781"/>
                    </a:lnTo>
                    <a:lnTo>
                      <a:pt x="421" y="981"/>
                    </a:lnTo>
                    <a:lnTo>
                      <a:pt x="881" y="1161"/>
                    </a:lnTo>
                    <a:lnTo>
                      <a:pt x="1402" y="1342"/>
                    </a:lnTo>
                    <a:lnTo>
                      <a:pt x="1922" y="1502"/>
                    </a:lnTo>
                    <a:lnTo>
                      <a:pt x="2482" y="1642"/>
                    </a:lnTo>
                    <a:lnTo>
                      <a:pt x="3043" y="1782"/>
                    </a:lnTo>
                    <a:lnTo>
                      <a:pt x="3643" y="1902"/>
                    </a:lnTo>
                    <a:lnTo>
                      <a:pt x="4224" y="2002"/>
                    </a:lnTo>
                    <a:lnTo>
                      <a:pt x="4824" y="2062"/>
                    </a:lnTo>
                    <a:lnTo>
                      <a:pt x="5425" y="2102"/>
                    </a:lnTo>
                    <a:lnTo>
                      <a:pt x="6025" y="2122"/>
                    </a:lnTo>
                    <a:lnTo>
                      <a:pt x="6605" y="2102"/>
                    </a:lnTo>
                    <a:lnTo>
                      <a:pt x="7166" y="2042"/>
                    </a:lnTo>
                    <a:lnTo>
                      <a:pt x="7726" y="1942"/>
                    </a:lnTo>
                    <a:lnTo>
                      <a:pt x="7986" y="1882"/>
                    </a:lnTo>
                    <a:lnTo>
                      <a:pt x="8247" y="1822"/>
                    </a:lnTo>
                    <a:lnTo>
                      <a:pt x="8487" y="1722"/>
                    </a:lnTo>
                    <a:lnTo>
                      <a:pt x="8727" y="1642"/>
                    </a:lnTo>
                    <a:lnTo>
                      <a:pt x="8807" y="1221"/>
                    </a:lnTo>
                    <a:lnTo>
                      <a:pt x="8867" y="801"/>
                    </a:lnTo>
                    <a:lnTo>
                      <a:pt x="8887" y="401"/>
                    </a:lnTo>
                    <a:lnTo>
                      <a:pt x="8907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4579525" y="7019150"/>
                <a:ext cx="1267425" cy="415325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16613" extrusionOk="0">
                    <a:moveTo>
                      <a:pt x="50696" y="1"/>
                    </a:moveTo>
                    <a:lnTo>
                      <a:pt x="50216" y="601"/>
                    </a:lnTo>
                    <a:lnTo>
                      <a:pt x="49715" y="1201"/>
                    </a:lnTo>
                    <a:lnTo>
                      <a:pt x="49195" y="1782"/>
                    </a:lnTo>
                    <a:lnTo>
                      <a:pt x="48635" y="2342"/>
                    </a:lnTo>
                    <a:lnTo>
                      <a:pt x="48054" y="2903"/>
                    </a:lnTo>
                    <a:lnTo>
                      <a:pt x="47454" y="3423"/>
                    </a:lnTo>
                    <a:lnTo>
                      <a:pt x="46813" y="3943"/>
                    </a:lnTo>
                    <a:lnTo>
                      <a:pt x="46153" y="4444"/>
                    </a:lnTo>
                    <a:lnTo>
                      <a:pt x="45452" y="4924"/>
                    </a:lnTo>
                    <a:lnTo>
                      <a:pt x="44732" y="5384"/>
                    </a:lnTo>
                    <a:lnTo>
                      <a:pt x="43991" y="5845"/>
                    </a:lnTo>
                    <a:lnTo>
                      <a:pt x="43211" y="6285"/>
                    </a:lnTo>
                    <a:lnTo>
                      <a:pt x="42410" y="6705"/>
                    </a:lnTo>
                    <a:lnTo>
                      <a:pt x="41570" y="7106"/>
                    </a:lnTo>
                    <a:lnTo>
                      <a:pt x="40709" y="7486"/>
                    </a:lnTo>
                    <a:lnTo>
                      <a:pt x="39808" y="7866"/>
                    </a:lnTo>
                    <a:lnTo>
                      <a:pt x="38888" y="8226"/>
                    </a:lnTo>
                    <a:lnTo>
                      <a:pt x="37927" y="8567"/>
                    </a:lnTo>
                    <a:lnTo>
                      <a:pt x="36946" y="8887"/>
                    </a:lnTo>
                    <a:lnTo>
                      <a:pt x="35946" y="9207"/>
                    </a:lnTo>
                    <a:lnTo>
                      <a:pt x="34885" y="9507"/>
                    </a:lnTo>
                    <a:lnTo>
                      <a:pt x="33824" y="9788"/>
                    </a:lnTo>
                    <a:lnTo>
                      <a:pt x="32703" y="10048"/>
                    </a:lnTo>
                    <a:lnTo>
                      <a:pt x="31583" y="10308"/>
                    </a:lnTo>
                    <a:lnTo>
                      <a:pt x="30402" y="10548"/>
                    </a:lnTo>
                    <a:lnTo>
                      <a:pt x="29221" y="10768"/>
                    </a:lnTo>
                    <a:lnTo>
                      <a:pt x="27980" y="10968"/>
                    </a:lnTo>
                    <a:lnTo>
                      <a:pt x="26719" y="11169"/>
                    </a:lnTo>
                    <a:lnTo>
                      <a:pt x="25418" y="11349"/>
                    </a:lnTo>
                    <a:lnTo>
                      <a:pt x="24097" y="11509"/>
                    </a:lnTo>
                    <a:lnTo>
                      <a:pt x="22736" y="11649"/>
                    </a:lnTo>
                    <a:lnTo>
                      <a:pt x="21355" y="11789"/>
                    </a:lnTo>
                    <a:lnTo>
                      <a:pt x="20395" y="11869"/>
                    </a:lnTo>
                    <a:lnTo>
                      <a:pt x="19434" y="11929"/>
                    </a:lnTo>
                    <a:lnTo>
                      <a:pt x="18513" y="11949"/>
                    </a:lnTo>
                    <a:lnTo>
                      <a:pt x="17613" y="11969"/>
                    </a:lnTo>
                    <a:lnTo>
                      <a:pt x="16712" y="11969"/>
                    </a:lnTo>
                    <a:lnTo>
                      <a:pt x="15851" y="11929"/>
                    </a:lnTo>
                    <a:lnTo>
                      <a:pt x="15011" y="11889"/>
                    </a:lnTo>
                    <a:lnTo>
                      <a:pt x="14170" y="11829"/>
                    </a:lnTo>
                    <a:lnTo>
                      <a:pt x="13370" y="11749"/>
                    </a:lnTo>
                    <a:lnTo>
                      <a:pt x="12589" y="11649"/>
                    </a:lnTo>
                    <a:lnTo>
                      <a:pt x="11808" y="11529"/>
                    </a:lnTo>
                    <a:lnTo>
                      <a:pt x="11068" y="11409"/>
                    </a:lnTo>
                    <a:lnTo>
                      <a:pt x="10347" y="11249"/>
                    </a:lnTo>
                    <a:lnTo>
                      <a:pt x="9627" y="11109"/>
                    </a:lnTo>
                    <a:lnTo>
                      <a:pt x="8946" y="10928"/>
                    </a:lnTo>
                    <a:lnTo>
                      <a:pt x="8266" y="10748"/>
                    </a:lnTo>
                    <a:lnTo>
                      <a:pt x="7625" y="10568"/>
                    </a:lnTo>
                    <a:lnTo>
                      <a:pt x="6985" y="10368"/>
                    </a:lnTo>
                    <a:lnTo>
                      <a:pt x="6365" y="10148"/>
                    </a:lnTo>
                    <a:lnTo>
                      <a:pt x="5764" y="9928"/>
                    </a:lnTo>
                    <a:lnTo>
                      <a:pt x="5184" y="9708"/>
                    </a:lnTo>
                    <a:lnTo>
                      <a:pt x="4643" y="9487"/>
                    </a:lnTo>
                    <a:lnTo>
                      <a:pt x="4083" y="9247"/>
                    </a:lnTo>
                    <a:lnTo>
                      <a:pt x="3563" y="9007"/>
                    </a:lnTo>
                    <a:lnTo>
                      <a:pt x="2582" y="8507"/>
                    </a:lnTo>
                    <a:lnTo>
                      <a:pt x="1641" y="7986"/>
                    </a:lnTo>
                    <a:lnTo>
                      <a:pt x="801" y="7466"/>
                    </a:lnTo>
                    <a:lnTo>
                      <a:pt x="0" y="6966"/>
                    </a:lnTo>
                    <a:lnTo>
                      <a:pt x="180" y="7466"/>
                    </a:lnTo>
                    <a:lnTo>
                      <a:pt x="380" y="7966"/>
                    </a:lnTo>
                    <a:lnTo>
                      <a:pt x="580" y="8467"/>
                    </a:lnTo>
                    <a:lnTo>
                      <a:pt x="821" y="8927"/>
                    </a:lnTo>
                    <a:lnTo>
                      <a:pt x="1081" y="9407"/>
                    </a:lnTo>
                    <a:lnTo>
                      <a:pt x="1361" y="9848"/>
                    </a:lnTo>
                    <a:lnTo>
                      <a:pt x="1661" y="10288"/>
                    </a:lnTo>
                    <a:lnTo>
                      <a:pt x="1981" y="10728"/>
                    </a:lnTo>
                    <a:lnTo>
                      <a:pt x="2322" y="11129"/>
                    </a:lnTo>
                    <a:lnTo>
                      <a:pt x="2702" y="11529"/>
                    </a:lnTo>
                    <a:lnTo>
                      <a:pt x="3082" y="11929"/>
                    </a:lnTo>
                    <a:lnTo>
                      <a:pt x="3503" y="12289"/>
                    </a:lnTo>
                    <a:lnTo>
                      <a:pt x="3963" y="12650"/>
                    </a:lnTo>
                    <a:lnTo>
                      <a:pt x="4423" y="12970"/>
                    </a:lnTo>
                    <a:lnTo>
                      <a:pt x="4924" y="13290"/>
                    </a:lnTo>
                    <a:lnTo>
                      <a:pt x="5464" y="13590"/>
                    </a:lnTo>
                    <a:lnTo>
                      <a:pt x="5564" y="13670"/>
                    </a:lnTo>
                    <a:lnTo>
                      <a:pt x="5884" y="13870"/>
                    </a:lnTo>
                    <a:lnTo>
                      <a:pt x="6445" y="14171"/>
                    </a:lnTo>
                    <a:lnTo>
                      <a:pt x="6825" y="14351"/>
                    </a:lnTo>
                    <a:lnTo>
                      <a:pt x="7245" y="14531"/>
                    </a:lnTo>
                    <a:lnTo>
                      <a:pt x="7766" y="14731"/>
                    </a:lnTo>
                    <a:lnTo>
                      <a:pt x="8326" y="14951"/>
                    </a:lnTo>
                    <a:lnTo>
                      <a:pt x="8966" y="15151"/>
                    </a:lnTo>
                    <a:lnTo>
                      <a:pt x="9687" y="15372"/>
                    </a:lnTo>
                    <a:lnTo>
                      <a:pt x="10468" y="15572"/>
                    </a:lnTo>
                    <a:lnTo>
                      <a:pt x="11328" y="15772"/>
                    </a:lnTo>
                    <a:lnTo>
                      <a:pt x="12269" y="15952"/>
                    </a:lnTo>
                    <a:lnTo>
                      <a:pt x="13270" y="16112"/>
                    </a:lnTo>
                    <a:lnTo>
                      <a:pt x="14370" y="16272"/>
                    </a:lnTo>
                    <a:lnTo>
                      <a:pt x="15551" y="16392"/>
                    </a:lnTo>
                    <a:lnTo>
                      <a:pt x="16812" y="16492"/>
                    </a:lnTo>
                    <a:lnTo>
                      <a:pt x="18173" y="16572"/>
                    </a:lnTo>
                    <a:lnTo>
                      <a:pt x="19614" y="16612"/>
                    </a:lnTo>
                    <a:lnTo>
                      <a:pt x="21135" y="16612"/>
                    </a:lnTo>
                    <a:lnTo>
                      <a:pt x="22756" y="16552"/>
                    </a:lnTo>
                    <a:lnTo>
                      <a:pt x="24477" y="16472"/>
                    </a:lnTo>
                    <a:lnTo>
                      <a:pt x="26279" y="16332"/>
                    </a:lnTo>
                    <a:lnTo>
                      <a:pt x="28180" y="16152"/>
                    </a:lnTo>
                    <a:lnTo>
                      <a:pt x="30182" y="15912"/>
                    </a:lnTo>
                    <a:lnTo>
                      <a:pt x="32303" y="15612"/>
                    </a:lnTo>
                    <a:lnTo>
                      <a:pt x="34505" y="15231"/>
                    </a:lnTo>
                    <a:lnTo>
                      <a:pt x="35645" y="15031"/>
                    </a:lnTo>
                    <a:lnTo>
                      <a:pt x="36826" y="14811"/>
                    </a:lnTo>
                    <a:lnTo>
                      <a:pt x="38007" y="14571"/>
                    </a:lnTo>
                    <a:lnTo>
                      <a:pt x="39248" y="14311"/>
                    </a:lnTo>
                    <a:lnTo>
                      <a:pt x="40489" y="14031"/>
                    </a:lnTo>
                    <a:lnTo>
                      <a:pt x="41770" y="13730"/>
                    </a:lnTo>
                    <a:lnTo>
                      <a:pt x="42150" y="13370"/>
                    </a:lnTo>
                    <a:lnTo>
                      <a:pt x="42530" y="12990"/>
                    </a:lnTo>
                    <a:lnTo>
                      <a:pt x="43271" y="12229"/>
                    </a:lnTo>
                    <a:lnTo>
                      <a:pt x="43971" y="11429"/>
                    </a:lnTo>
                    <a:lnTo>
                      <a:pt x="44652" y="10588"/>
                    </a:lnTo>
                    <a:lnTo>
                      <a:pt x="45292" y="9748"/>
                    </a:lnTo>
                    <a:lnTo>
                      <a:pt x="45913" y="8867"/>
                    </a:lnTo>
                    <a:lnTo>
                      <a:pt x="46513" y="7986"/>
                    </a:lnTo>
                    <a:lnTo>
                      <a:pt x="47074" y="7086"/>
                    </a:lnTo>
                    <a:lnTo>
                      <a:pt x="47634" y="6185"/>
                    </a:lnTo>
                    <a:lnTo>
                      <a:pt x="48134" y="5264"/>
                    </a:lnTo>
                    <a:lnTo>
                      <a:pt x="48635" y="4364"/>
                    </a:lnTo>
                    <a:lnTo>
                      <a:pt x="49095" y="3463"/>
                    </a:lnTo>
                    <a:lnTo>
                      <a:pt x="49535" y="2562"/>
                    </a:lnTo>
                    <a:lnTo>
                      <a:pt x="49936" y="1682"/>
                    </a:lnTo>
                    <a:lnTo>
                      <a:pt x="50316" y="821"/>
                    </a:lnTo>
                    <a:lnTo>
                      <a:pt x="50696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extrusionOk="0">
                    <a:moveTo>
                      <a:pt x="701" y="1"/>
                    </a:move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fill="none" extrusionOk="0">
                    <a:moveTo>
                      <a:pt x="701" y="1"/>
                    </a:moveTo>
                    <a:lnTo>
                      <a:pt x="701" y="1"/>
                    </a:ln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0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extrusionOk="0">
                    <a:moveTo>
                      <a:pt x="200" y="0"/>
                    </a:move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fill="none" extrusionOk="0">
                    <a:moveTo>
                      <a:pt x="200" y="0"/>
                    </a:moveTo>
                    <a:lnTo>
                      <a:pt x="200" y="0"/>
                    </a:ln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185" y="2202"/>
                    </a:lnTo>
                    <a:lnTo>
                      <a:pt x="718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extrusionOk="0">
                    <a:moveTo>
                      <a:pt x="31603" y="0"/>
                    </a:move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fill="none" extrusionOk="0">
                    <a:moveTo>
                      <a:pt x="31623" y="0"/>
                    </a:moveTo>
                    <a:lnTo>
                      <a:pt x="31623" y="0"/>
                    </a:lnTo>
                    <a:lnTo>
                      <a:pt x="31603" y="0"/>
                    </a:lnTo>
                    <a:lnTo>
                      <a:pt x="31603" y="0"/>
                    </a:ln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extrusionOk="0">
                    <a:moveTo>
                      <a:pt x="13630" y="1"/>
                    </a:move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fill="none" extrusionOk="0">
                    <a:moveTo>
                      <a:pt x="13750" y="1"/>
                    </a:moveTo>
                    <a:lnTo>
                      <a:pt x="13750" y="1"/>
                    </a:lnTo>
                    <a:lnTo>
                      <a:pt x="13630" y="1"/>
                    </a:lnTo>
                    <a:lnTo>
                      <a:pt x="13570" y="41"/>
                    </a:ln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lnTo>
                      <a:pt x="1375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extrusionOk="0">
                    <a:moveTo>
                      <a:pt x="4583" y="0"/>
                    </a:move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fill="none" extrusionOk="0">
                    <a:moveTo>
                      <a:pt x="4583" y="0"/>
                    </a:moveTo>
                    <a:lnTo>
                      <a:pt x="4583" y="0"/>
                    </a:ln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01" y="9007"/>
                    </a:lnTo>
                    <a:lnTo>
                      <a:pt x="180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extrusionOk="0">
                    <a:moveTo>
                      <a:pt x="1402" y="1"/>
                    </a:move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fill="none" extrusionOk="0">
                    <a:moveTo>
                      <a:pt x="1562" y="1"/>
                    </a:moveTo>
                    <a:lnTo>
                      <a:pt x="1562" y="1"/>
                    </a:lnTo>
                    <a:lnTo>
                      <a:pt x="1402" y="1"/>
                    </a:ln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03" y="6085"/>
                    </a:lnTo>
                    <a:lnTo>
                      <a:pt x="330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extrusionOk="0">
                    <a:moveTo>
                      <a:pt x="481" y="1"/>
                    </a:move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fill="none" extrusionOk="0">
                    <a:moveTo>
                      <a:pt x="481" y="1"/>
                    </a:moveTo>
                    <a:lnTo>
                      <a:pt x="481" y="1"/>
                    </a:ln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extrusionOk="0">
                    <a:moveTo>
                      <a:pt x="340" y="1"/>
                    </a:move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fill="none" extrusionOk="0">
                    <a:moveTo>
                      <a:pt x="340" y="1"/>
                    </a:moveTo>
                    <a:lnTo>
                      <a:pt x="340" y="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200" y="3323"/>
                    </a:lnTo>
                    <a:lnTo>
                      <a:pt x="240" y="3323"/>
                    </a:lnTo>
                    <a:lnTo>
                      <a:pt x="24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703" name="Google Shape;703;p17"/>
            <p:cNvGrpSpPr/>
            <p:nvPr/>
          </p:nvGrpSpPr>
          <p:grpSpPr>
            <a:xfrm>
              <a:off x="4482028" y="4688921"/>
              <a:ext cx="374184" cy="238804"/>
              <a:chOff x="4141700" y="6136525"/>
              <a:chExt cx="2120025" cy="1353000"/>
            </a:xfrm>
          </p:grpSpPr>
          <p:sp>
            <p:nvSpPr>
              <p:cNvPr id="704" name="Google Shape;704;p17"/>
              <p:cNvSpPr/>
              <p:nvPr/>
            </p:nvSpPr>
            <p:spPr>
              <a:xfrm>
                <a:off x="4559000" y="6136525"/>
                <a:ext cx="1348975" cy="1297950"/>
              </a:xfrm>
              <a:custGeom>
                <a:avLst/>
                <a:gdLst/>
                <a:ahLst/>
                <a:cxnLst/>
                <a:rect l="l" t="t" r="r" b="b"/>
                <a:pathLst>
                  <a:path w="53959" h="51918" extrusionOk="0">
                    <a:moveTo>
                      <a:pt x="6805" y="0"/>
                    </a:moveTo>
                    <a:lnTo>
                      <a:pt x="6405" y="40"/>
                    </a:lnTo>
                    <a:lnTo>
                      <a:pt x="6005" y="100"/>
                    </a:lnTo>
                    <a:lnTo>
                      <a:pt x="5624" y="180"/>
                    </a:lnTo>
                    <a:lnTo>
                      <a:pt x="5244" y="301"/>
                    </a:lnTo>
                    <a:lnTo>
                      <a:pt x="4864" y="441"/>
                    </a:lnTo>
                    <a:lnTo>
                      <a:pt x="4504" y="621"/>
                    </a:lnTo>
                    <a:lnTo>
                      <a:pt x="4143" y="821"/>
                    </a:lnTo>
                    <a:lnTo>
                      <a:pt x="3823" y="1061"/>
                    </a:lnTo>
                    <a:lnTo>
                      <a:pt x="3503" y="1321"/>
                    </a:lnTo>
                    <a:lnTo>
                      <a:pt x="3203" y="1601"/>
                    </a:lnTo>
                    <a:lnTo>
                      <a:pt x="2923" y="1902"/>
                    </a:lnTo>
                    <a:lnTo>
                      <a:pt x="2682" y="2242"/>
                    </a:lnTo>
                    <a:lnTo>
                      <a:pt x="2442" y="2602"/>
                    </a:lnTo>
                    <a:lnTo>
                      <a:pt x="2242" y="2982"/>
                    </a:lnTo>
                    <a:lnTo>
                      <a:pt x="2082" y="3383"/>
                    </a:lnTo>
                    <a:lnTo>
                      <a:pt x="1902" y="3883"/>
                    </a:lnTo>
                    <a:lnTo>
                      <a:pt x="1762" y="4383"/>
                    </a:lnTo>
                    <a:lnTo>
                      <a:pt x="1642" y="4844"/>
                    </a:lnTo>
                    <a:lnTo>
                      <a:pt x="1562" y="5284"/>
                    </a:lnTo>
                    <a:lnTo>
                      <a:pt x="1502" y="5724"/>
                    </a:lnTo>
                    <a:lnTo>
                      <a:pt x="1482" y="6145"/>
                    </a:lnTo>
                    <a:lnTo>
                      <a:pt x="1482" y="6545"/>
                    </a:lnTo>
                    <a:lnTo>
                      <a:pt x="1502" y="6925"/>
                    </a:lnTo>
                    <a:lnTo>
                      <a:pt x="1542" y="7306"/>
                    </a:lnTo>
                    <a:lnTo>
                      <a:pt x="1602" y="7666"/>
                    </a:lnTo>
                    <a:lnTo>
                      <a:pt x="1682" y="8026"/>
                    </a:lnTo>
                    <a:lnTo>
                      <a:pt x="1762" y="8386"/>
                    </a:lnTo>
                    <a:lnTo>
                      <a:pt x="1982" y="9087"/>
                    </a:lnTo>
                    <a:lnTo>
                      <a:pt x="2222" y="9767"/>
                    </a:lnTo>
                    <a:lnTo>
                      <a:pt x="2782" y="11168"/>
                    </a:lnTo>
                    <a:lnTo>
                      <a:pt x="3023" y="11909"/>
                    </a:lnTo>
                    <a:lnTo>
                      <a:pt x="3143" y="12289"/>
                    </a:lnTo>
                    <a:lnTo>
                      <a:pt x="3263" y="12689"/>
                    </a:lnTo>
                    <a:lnTo>
                      <a:pt x="3363" y="13090"/>
                    </a:lnTo>
                    <a:lnTo>
                      <a:pt x="3443" y="13510"/>
                    </a:lnTo>
                    <a:lnTo>
                      <a:pt x="3523" y="13950"/>
                    </a:lnTo>
                    <a:lnTo>
                      <a:pt x="3583" y="14411"/>
                    </a:lnTo>
                    <a:lnTo>
                      <a:pt x="3603" y="14891"/>
                    </a:lnTo>
                    <a:lnTo>
                      <a:pt x="3623" y="15391"/>
                    </a:lnTo>
                    <a:lnTo>
                      <a:pt x="3623" y="15912"/>
                    </a:lnTo>
                    <a:lnTo>
                      <a:pt x="3583" y="16472"/>
                    </a:lnTo>
                    <a:lnTo>
                      <a:pt x="3503" y="17073"/>
                    </a:lnTo>
                    <a:lnTo>
                      <a:pt x="3403" y="17733"/>
                    </a:lnTo>
                    <a:lnTo>
                      <a:pt x="3243" y="18494"/>
                    </a:lnTo>
                    <a:lnTo>
                      <a:pt x="3063" y="19314"/>
                    </a:lnTo>
                    <a:lnTo>
                      <a:pt x="2622" y="21115"/>
                    </a:lnTo>
                    <a:lnTo>
                      <a:pt x="2102" y="23137"/>
                    </a:lnTo>
                    <a:lnTo>
                      <a:pt x="1562" y="25338"/>
                    </a:lnTo>
                    <a:lnTo>
                      <a:pt x="1301" y="26479"/>
                    </a:lnTo>
                    <a:lnTo>
                      <a:pt x="1041" y="27640"/>
                    </a:lnTo>
                    <a:lnTo>
                      <a:pt x="801" y="28841"/>
                    </a:lnTo>
                    <a:lnTo>
                      <a:pt x="581" y="30042"/>
                    </a:lnTo>
                    <a:lnTo>
                      <a:pt x="401" y="31263"/>
                    </a:lnTo>
                    <a:lnTo>
                      <a:pt x="241" y="32504"/>
                    </a:lnTo>
                    <a:lnTo>
                      <a:pt x="121" y="33724"/>
                    </a:lnTo>
                    <a:lnTo>
                      <a:pt x="20" y="34945"/>
                    </a:lnTo>
                    <a:lnTo>
                      <a:pt x="0" y="35566"/>
                    </a:lnTo>
                    <a:lnTo>
                      <a:pt x="0" y="36166"/>
                    </a:lnTo>
                    <a:lnTo>
                      <a:pt x="0" y="36767"/>
                    </a:lnTo>
                    <a:lnTo>
                      <a:pt x="20" y="37367"/>
                    </a:lnTo>
                    <a:lnTo>
                      <a:pt x="40" y="37967"/>
                    </a:lnTo>
                    <a:lnTo>
                      <a:pt x="81" y="38548"/>
                    </a:lnTo>
                    <a:lnTo>
                      <a:pt x="141" y="39148"/>
                    </a:lnTo>
                    <a:lnTo>
                      <a:pt x="221" y="39709"/>
                    </a:lnTo>
                    <a:lnTo>
                      <a:pt x="321" y="40289"/>
                    </a:lnTo>
                    <a:lnTo>
                      <a:pt x="441" y="40850"/>
                    </a:lnTo>
                    <a:lnTo>
                      <a:pt x="561" y="41410"/>
                    </a:lnTo>
                    <a:lnTo>
                      <a:pt x="721" y="41950"/>
                    </a:lnTo>
                    <a:lnTo>
                      <a:pt x="881" y="42471"/>
                    </a:lnTo>
                    <a:lnTo>
                      <a:pt x="1081" y="43011"/>
                    </a:lnTo>
                    <a:lnTo>
                      <a:pt x="1281" y="43511"/>
                    </a:lnTo>
                    <a:lnTo>
                      <a:pt x="1522" y="44012"/>
                    </a:lnTo>
                    <a:lnTo>
                      <a:pt x="1782" y="44512"/>
                    </a:lnTo>
                    <a:lnTo>
                      <a:pt x="2062" y="44993"/>
                    </a:lnTo>
                    <a:lnTo>
                      <a:pt x="2362" y="45453"/>
                    </a:lnTo>
                    <a:lnTo>
                      <a:pt x="2682" y="45893"/>
                    </a:lnTo>
                    <a:lnTo>
                      <a:pt x="3043" y="46333"/>
                    </a:lnTo>
                    <a:lnTo>
                      <a:pt x="3423" y="46754"/>
                    </a:lnTo>
                    <a:lnTo>
                      <a:pt x="3823" y="47154"/>
                    </a:lnTo>
                    <a:lnTo>
                      <a:pt x="4264" y="47534"/>
                    </a:lnTo>
                    <a:lnTo>
                      <a:pt x="4724" y="47915"/>
                    </a:lnTo>
                    <a:lnTo>
                      <a:pt x="5204" y="48255"/>
                    </a:lnTo>
                    <a:lnTo>
                      <a:pt x="5725" y="48595"/>
                    </a:lnTo>
                    <a:lnTo>
                      <a:pt x="6265" y="48895"/>
                    </a:lnTo>
                    <a:lnTo>
                      <a:pt x="6385" y="48975"/>
                    </a:lnTo>
                    <a:lnTo>
                      <a:pt x="6705" y="49175"/>
                    </a:lnTo>
                    <a:lnTo>
                      <a:pt x="7266" y="49476"/>
                    </a:lnTo>
                    <a:lnTo>
                      <a:pt x="7646" y="49656"/>
                    </a:lnTo>
                    <a:lnTo>
                      <a:pt x="8066" y="49836"/>
                    </a:lnTo>
                    <a:lnTo>
                      <a:pt x="8567" y="50036"/>
                    </a:lnTo>
                    <a:lnTo>
                      <a:pt x="9147" y="50256"/>
                    </a:lnTo>
                    <a:lnTo>
                      <a:pt x="9787" y="50456"/>
                    </a:lnTo>
                    <a:lnTo>
                      <a:pt x="10508" y="50677"/>
                    </a:lnTo>
                    <a:lnTo>
                      <a:pt x="11289" y="50877"/>
                    </a:lnTo>
                    <a:lnTo>
                      <a:pt x="12149" y="51077"/>
                    </a:lnTo>
                    <a:lnTo>
                      <a:pt x="13090" y="51257"/>
                    </a:lnTo>
                    <a:lnTo>
                      <a:pt x="14091" y="51417"/>
                    </a:lnTo>
                    <a:lnTo>
                      <a:pt x="15191" y="51577"/>
                    </a:lnTo>
                    <a:lnTo>
                      <a:pt x="16372" y="51697"/>
                    </a:lnTo>
                    <a:lnTo>
                      <a:pt x="17633" y="51797"/>
                    </a:lnTo>
                    <a:lnTo>
                      <a:pt x="18994" y="51877"/>
                    </a:lnTo>
                    <a:lnTo>
                      <a:pt x="20435" y="51917"/>
                    </a:lnTo>
                    <a:lnTo>
                      <a:pt x="21956" y="51897"/>
                    </a:lnTo>
                    <a:lnTo>
                      <a:pt x="23577" y="51857"/>
                    </a:lnTo>
                    <a:lnTo>
                      <a:pt x="25298" y="51777"/>
                    </a:lnTo>
                    <a:lnTo>
                      <a:pt x="27100" y="51637"/>
                    </a:lnTo>
                    <a:lnTo>
                      <a:pt x="29001" y="51457"/>
                    </a:lnTo>
                    <a:lnTo>
                      <a:pt x="31003" y="51217"/>
                    </a:lnTo>
                    <a:lnTo>
                      <a:pt x="33124" y="50917"/>
                    </a:lnTo>
                    <a:lnTo>
                      <a:pt x="35326" y="50536"/>
                    </a:lnTo>
                    <a:lnTo>
                      <a:pt x="36466" y="50336"/>
                    </a:lnTo>
                    <a:lnTo>
                      <a:pt x="37647" y="50116"/>
                    </a:lnTo>
                    <a:lnTo>
                      <a:pt x="38828" y="49856"/>
                    </a:lnTo>
                    <a:lnTo>
                      <a:pt x="40069" y="49596"/>
                    </a:lnTo>
                    <a:lnTo>
                      <a:pt x="41310" y="49336"/>
                    </a:lnTo>
                    <a:lnTo>
                      <a:pt x="42591" y="49035"/>
                    </a:lnTo>
                    <a:lnTo>
                      <a:pt x="43311" y="48335"/>
                    </a:lnTo>
                    <a:lnTo>
                      <a:pt x="43992" y="47614"/>
                    </a:lnTo>
                    <a:lnTo>
                      <a:pt x="44672" y="46874"/>
                    </a:lnTo>
                    <a:lnTo>
                      <a:pt x="45313" y="46093"/>
                    </a:lnTo>
                    <a:lnTo>
                      <a:pt x="45933" y="45313"/>
                    </a:lnTo>
                    <a:lnTo>
                      <a:pt x="46514" y="44492"/>
                    </a:lnTo>
                    <a:lnTo>
                      <a:pt x="47094" y="43652"/>
                    </a:lnTo>
                    <a:lnTo>
                      <a:pt x="47634" y="42811"/>
                    </a:lnTo>
                    <a:lnTo>
                      <a:pt x="48175" y="41970"/>
                    </a:lnTo>
                    <a:lnTo>
                      <a:pt x="48675" y="41110"/>
                    </a:lnTo>
                    <a:lnTo>
                      <a:pt x="49156" y="40249"/>
                    </a:lnTo>
                    <a:lnTo>
                      <a:pt x="49596" y="39388"/>
                    </a:lnTo>
                    <a:lnTo>
                      <a:pt x="50036" y="38548"/>
                    </a:lnTo>
                    <a:lnTo>
                      <a:pt x="50436" y="37707"/>
                    </a:lnTo>
                    <a:lnTo>
                      <a:pt x="50817" y="36887"/>
                    </a:lnTo>
                    <a:lnTo>
                      <a:pt x="51197" y="36086"/>
                    </a:lnTo>
                    <a:lnTo>
                      <a:pt x="51837" y="34545"/>
                    </a:lnTo>
                    <a:lnTo>
                      <a:pt x="52418" y="33104"/>
                    </a:lnTo>
                    <a:lnTo>
                      <a:pt x="52878" y="31803"/>
                    </a:lnTo>
                    <a:lnTo>
                      <a:pt x="53278" y="30682"/>
                    </a:lnTo>
                    <a:lnTo>
                      <a:pt x="53579" y="29762"/>
                    </a:lnTo>
                    <a:lnTo>
                      <a:pt x="53799" y="29061"/>
                    </a:lnTo>
                    <a:lnTo>
                      <a:pt x="53959" y="28481"/>
                    </a:lnTo>
                    <a:lnTo>
                      <a:pt x="53599" y="28661"/>
                    </a:lnTo>
                    <a:lnTo>
                      <a:pt x="53158" y="28861"/>
                    </a:lnTo>
                    <a:lnTo>
                      <a:pt x="52578" y="29101"/>
                    </a:lnTo>
                    <a:lnTo>
                      <a:pt x="51857" y="29381"/>
                    </a:lnTo>
                    <a:lnTo>
                      <a:pt x="51017" y="29702"/>
                    </a:lnTo>
                    <a:lnTo>
                      <a:pt x="50076" y="30002"/>
                    </a:lnTo>
                    <a:lnTo>
                      <a:pt x="49015" y="30282"/>
                    </a:lnTo>
                    <a:lnTo>
                      <a:pt x="48455" y="30422"/>
                    </a:lnTo>
                    <a:lnTo>
                      <a:pt x="47895" y="30542"/>
                    </a:lnTo>
                    <a:lnTo>
                      <a:pt x="47294" y="30662"/>
                    </a:lnTo>
                    <a:lnTo>
                      <a:pt x="46694" y="30762"/>
                    </a:lnTo>
                    <a:lnTo>
                      <a:pt x="46053" y="30842"/>
                    </a:lnTo>
                    <a:lnTo>
                      <a:pt x="45433" y="30922"/>
                    </a:lnTo>
                    <a:lnTo>
                      <a:pt x="44772" y="30962"/>
                    </a:lnTo>
                    <a:lnTo>
                      <a:pt x="44132" y="31002"/>
                    </a:lnTo>
                    <a:lnTo>
                      <a:pt x="43451" y="31002"/>
                    </a:lnTo>
                    <a:lnTo>
                      <a:pt x="42791" y="30962"/>
                    </a:lnTo>
                    <a:lnTo>
                      <a:pt x="42110" y="30922"/>
                    </a:lnTo>
                    <a:lnTo>
                      <a:pt x="41450" y="30842"/>
                    </a:lnTo>
                    <a:lnTo>
                      <a:pt x="40770" y="30722"/>
                    </a:lnTo>
                    <a:lnTo>
                      <a:pt x="40089" y="30582"/>
                    </a:lnTo>
                    <a:lnTo>
                      <a:pt x="39429" y="30402"/>
                    </a:lnTo>
                    <a:lnTo>
                      <a:pt x="38748" y="30162"/>
                    </a:lnTo>
                    <a:lnTo>
                      <a:pt x="38088" y="29922"/>
                    </a:lnTo>
                    <a:lnTo>
                      <a:pt x="37447" y="29622"/>
                    </a:lnTo>
                    <a:lnTo>
                      <a:pt x="36827" y="29321"/>
                    </a:lnTo>
                    <a:lnTo>
                      <a:pt x="36186" y="28981"/>
                    </a:lnTo>
                    <a:lnTo>
                      <a:pt x="35586" y="28641"/>
                    </a:lnTo>
                    <a:lnTo>
                      <a:pt x="34965" y="28281"/>
                    </a:lnTo>
                    <a:lnTo>
                      <a:pt x="33765" y="27540"/>
                    </a:lnTo>
                    <a:lnTo>
                      <a:pt x="32544" y="26799"/>
                    </a:lnTo>
                    <a:lnTo>
                      <a:pt x="31923" y="26439"/>
                    </a:lnTo>
                    <a:lnTo>
                      <a:pt x="31303" y="26099"/>
                    </a:lnTo>
                    <a:lnTo>
                      <a:pt x="30682" y="25759"/>
                    </a:lnTo>
                    <a:lnTo>
                      <a:pt x="30022" y="25459"/>
                    </a:lnTo>
                    <a:lnTo>
                      <a:pt x="29381" y="25178"/>
                    </a:lnTo>
                    <a:lnTo>
                      <a:pt x="28701" y="24938"/>
                    </a:lnTo>
                    <a:lnTo>
                      <a:pt x="28000" y="24718"/>
                    </a:lnTo>
                    <a:lnTo>
                      <a:pt x="27300" y="24538"/>
                    </a:lnTo>
                    <a:lnTo>
                      <a:pt x="26920" y="24458"/>
                    </a:lnTo>
                    <a:lnTo>
                      <a:pt x="26559" y="24398"/>
                    </a:lnTo>
                    <a:lnTo>
                      <a:pt x="26179" y="24338"/>
                    </a:lnTo>
                    <a:lnTo>
                      <a:pt x="25799" y="24298"/>
                    </a:lnTo>
                    <a:lnTo>
                      <a:pt x="25399" y="24278"/>
                    </a:lnTo>
                    <a:lnTo>
                      <a:pt x="24178" y="24278"/>
                    </a:lnTo>
                    <a:lnTo>
                      <a:pt x="23757" y="24318"/>
                    </a:lnTo>
                    <a:lnTo>
                      <a:pt x="23337" y="24358"/>
                    </a:lnTo>
                    <a:lnTo>
                      <a:pt x="22897" y="24418"/>
                    </a:lnTo>
                    <a:lnTo>
                      <a:pt x="22456" y="24498"/>
                    </a:lnTo>
                    <a:lnTo>
                      <a:pt x="21996" y="24598"/>
                    </a:lnTo>
                    <a:lnTo>
                      <a:pt x="21536" y="24698"/>
                    </a:lnTo>
                    <a:lnTo>
                      <a:pt x="21055" y="24838"/>
                    </a:lnTo>
                    <a:lnTo>
                      <a:pt x="20575" y="24978"/>
                    </a:lnTo>
                    <a:lnTo>
                      <a:pt x="20075" y="25158"/>
                    </a:lnTo>
                    <a:lnTo>
                      <a:pt x="19574" y="25338"/>
                    </a:lnTo>
                    <a:lnTo>
                      <a:pt x="19054" y="25539"/>
                    </a:lnTo>
                    <a:lnTo>
                      <a:pt x="18534" y="25779"/>
                    </a:lnTo>
                    <a:lnTo>
                      <a:pt x="17993" y="26019"/>
                    </a:lnTo>
                    <a:lnTo>
                      <a:pt x="17433" y="26279"/>
                    </a:lnTo>
                    <a:lnTo>
                      <a:pt x="16872" y="26579"/>
                    </a:lnTo>
                    <a:lnTo>
                      <a:pt x="16312" y="26900"/>
                    </a:lnTo>
                    <a:lnTo>
                      <a:pt x="15732" y="27240"/>
                    </a:lnTo>
                    <a:lnTo>
                      <a:pt x="15131" y="27600"/>
                    </a:lnTo>
                    <a:lnTo>
                      <a:pt x="14511" y="27980"/>
                    </a:lnTo>
                    <a:lnTo>
                      <a:pt x="13890" y="28401"/>
                    </a:lnTo>
                    <a:lnTo>
                      <a:pt x="13650" y="28220"/>
                    </a:lnTo>
                    <a:lnTo>
                      <a:pt x="13430" y="28020"/>
                    </a:lnTo>
                    <a:lnTo>
                      <a:pt x="13210" y="27820"/>
                    </a:lnTo>
                    <a:lnTo>
                      <a:pt x="13030" y="27600"/>
                    </a:lnTo>
                    <a:lnTo>
                      <a:pt x="12850" y="27380"/>
                    </a:lnTo>
                    <a:lnTo>
                      <a:pt x="12669" y="27120"/>
                    </a:lnTo>
                    <a:lnTo>
                      <a:pt x="12529" y="26860"/>
                    </a:lnTo>
                    <a:lnTo>
                      <a:pt x="12389" y="26599"/>
                    </a:lnTo>
                    <a:lnTo>
                      <a:pt x="12249" y="26319"/>
                    </a:lnTo>
                    <a:lnTo>
                      <a:pt x="12129" y="26019"/>
                    </a:lnTo>
                    <a:lnTo>
                      <a:pt x="12029" y="25719"/>
                    </a:lnTo>
                    <a:lnTo>
                      <a:pt x="11949" y="25398"/>
                    </a:lnTo>
                    <a:lnTo>
                      <a:pt x="11849" y="25078"/>
                    </a:lnTo>
                    <a:lnTo>
                      <a:pt x="11789" y="24758"/>
                    </a:lnTo>
                    <a:lnTo>
                      <a:pt x="11669" y="24058"/>
                    </a:lnTo>
                    <a:lnTo>
                      <a:pt x="11589" y="23317"/>
                    </a:lnTo>
                    <a:lnTo>
                      <a:pt x="11549" y="22576"/>
                    </a:lnTo>
                    <a:lnTo>
                      <a:pt x="11549" y="21776"/>
                    </a:lnTo>
                    <a:lnTo>
                      <a:pt x="11569" y="20975"/>
                    </a:lnTo>
                    <a:lnTo>
                      <a:pt x="11609" y="20135"/>
                    </a:lnTo>
                    <a:lnTo>
                      <a:pt x="11669" y="19294"/>
                    </a:lnTo>
                    <a:lnTo>
                      <a:pt x="11729" y="18433"/>
                    </a:lnTo>
                    <a:lnTo>
                      <a:pt x="11829" y="17553"/>
                    </a:lnTo>
                    <a:lnTo>
                      <a:pt x="12029" y="15792"/>
                    </a:lnTo>
                    <a:lnTo>
                      <a:pt x="12269" y="14030"/>
                    </a:lnTo>
                    <a:lnTo>
                      <a:pt x="12469" y="12269"/>
                    </a:lnTo>
                    <a:lnTo>
                      <a:pt x="12569" y="11408"/>
                    </a:lnTo>
                    <a:lnTo>
                      <a:pt x="12649" y="10568"/>
                    </a:lnTo>
                    <a:lnTo>
                      <a:pt x="12710" y="9747"/>
                    </a:lnTo>
                    <a:lnTo>
                      <a:pt x="12770" y="8947"/>
                    </a:lnTo>
                    <a:lnTo>
                      <a:pt x="12790" y="8186"/>
                    </a:lnTo>
                    <a:lnTo>
                      <a:pt x="12790" y="7426"/>
                    </a:lnTo>
                    <a:lnTo>
                      <a:pt x="12750" y="6705"/>
                    </a:lnTo>
                    <a:lnTo>
                      <a:pt x="12690" y="6045"/>
                    </a:lnTo>
                    <a:lnTo>
                      <a:pt x="12589" y="5384"/>
                    </a:lnTo>
                    <a:lnTo>
                      <a:pt x="12529" y="5084"/>
                    </a:lnTo>
                    <a:lnTo>
                      <a:pt x="12449" y="4804"/>
                    </a:lnTo>
                    <a:lnTo>
                      <a:pt x="12269" y="4203"/>
                    </a:lnTo>
                    <a:lnTo>
                      <a:pt x="12049" y="3663"/>
                    </a:lnTo>
                    <a:lnTo>
                      <a:pt x="11809" y="3163"/>
                    </a:lnTo>
                    <a:lnTo>
                      <a:pt x="11549" y="2702"/>
                    </a:lnTo>
                    <a:lnTo>
                      <a:pt x="11269" y="2282"/>
                    </a:lnTo>
                    <a:lnTo>
                      <a:pt x="10968" y="1882"/>
                    </a:lnTo>
                    <a:lnTo>
                      <a:pt x="10648" y="1541"/>
                    </a:lnTo>
                    <a:lnTo>
                      <a:pt x="10308" y="1221"/>
                    </a:lnTo>
                    <a:lnTo>
                      <a:pt x="9948" y="961"/>
                    </a:lnTo>
                    <a:lnTo>
                      <a:pt x="9587" y="721"/>
                    </a:lnTo>
                    <a:lnTo>
                      <a:pt x="9207" y="521"/>
                    </a:lnTo>
                    <a:lnTo>
                      <a:pt x="8827" y="341"/>
                    </a:lnTo>
                    <a:lnTo>
                      <a:pt x="8426" y="220"/>
                    </a:lnTo>
                    <a:lnTo>
                      <a:pt x="8026" y="120"/>
                    </a:lnTo>
                    <a:lnTo>
                      <a:pt x="7626" y="40"/>
                    </a:lnTo>
                    <a:lnTo>
                      <a:pt x="72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5" name="Google Shape;705;p17"/>
              <p:cNvSpPr/>
              <p:nvPr/>
            </p:nvSpPr>
            <p:spPr>
              <a:xfrm>
                <a:off x="4388375" y="6266625"/>
                <a:ext cx="260725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7046" extrusionOk="0">
                    <a:moveTo>
                      <a:pt x="8707" y="0"/>
                    </a:moveTo>
                    <a:lnTo>
                      <a:pt x="7826" y="560"/>
                    </a:lnTo>
                    <a:lnTo>
                      <a:pt x="6865" y="1141"/>
                    </a:lnTo>
                    <a:lnTo>
                      <a:pt x="5685" y="1841"/>
                    </a:lnTo>
                    <a:lnTo>
                      <a:pt x="5044" y="2202"/>
                    </a:lnTo>
                    <a:lnTo>
                      <a:pt x="4384" y="2562"/>
                    </a:lnTo>
                    <a:lnTo>
                      <a:pt x="3703" y="2902"/>
                    </a:lnTo>
                    <a:lnTo>
                      <a:pt x="3023" y="3222"/>
                    </a:lnTo>
                    <a:lnTo>
                      <a:pt x="2362" y="3523"/>
                    </a:lnTo>
                    <a:lnTo>
                      <a:pt x="1722" y="3763"/>
                    </a:lnTo>
                    <a:lnTo>
                      <a:pt x="1121" y="3963"/>
                    </a:lnTo>
                    <a:lnTo>
                      <a:pt x="841" y="4043"/>
                    </a:lnTo>
                    <a:lnTo>
                      <a:pt x="581" y="4103"/>
                    </a:lnTo>
                    <a:lnTo>
                      <a:pt x="341" y="4183"/>
                    </a:lnTo>
                    <a:lnTo>
                      <a:pt x="181" y="4263"/>
                    </a:lnTo>
                    <a:lnTo>
                      <a:pt x="101" y="4303"/>
                    </a:lnTo>
                    <a:lnTo>
                      <a:pt x="61" y="4343"/>
                    </a:lnTo>
                    <a:lnTo>
                      <a:pt x="21" y="4403"/>
                    </a:lnTo>
                    <a:lnTo>
                      <a:pt x="1" y="4463"/>
                    </a:lnTo>
                    <a:lnTo>
                      <a:pt x="1" y="4523"/>
                    </a:lnTo>
                    <a:lnTo>
                      <a:pt x="21" y="4583"/>
                    </a:lnTo>
                    <a:lnTo>
                      <a:pt x="61" y="4703"/>
                    </a:lnTo>
                    <a:lnTo>
                      <a:pt x="161" y="4843"/>
                    </a:lnTo>
                    <a:lnTo>
                      <a:pt x="321" y="4984"/>
                    </a:lnTo>
                    <a:lnTo>
                      <a:pt x="501" y="5144"/>
                    </a:lnTo>
                    <a:lnTo>
                      <a:pt x="721" y="5304"/>
                    </a:lnTo>
                    <a:lnTo>
                      <a:pt x="1001" y="5444"/>
                    </a:lnTo>
                    <a:lnTo>
                      <a:pt x="1302" y="5604"/>
                    </a:lnTo>
                    <a:lnTo>
                      <a:pt x="1622" y="5764"/>
                    </a:lnTo>
                    <a:lnTo>
                      <a:pt x="2002" y="5924"/>
                    </a:lnTo>
                    <a:lnTo>
                      <a:pt x="2382" y="6064"/>
                    </a:lnTo>
                    <a:lnTo>
                      <a:pt x="2783" y="6224"/>
                    </a:lnTo>
                    <a:lnTo>
                      <a:pt x="3223" y="6365"/>
                    </a:lnTo>
                    <a:lnTo>
                      <a:pt x="3663" y="6485"/>
                    </a:lnTo>
                    <a:lnTo>
                      <a:pt x="4144" y="6605"/>
                    </a:lnTo>
                    <a:lnTo>
                      <a:pt x="4604" y="6725"/>
                    </a:lnTo>
                    <a:lnTo>
                      <a:pt x="5104" y="6805"/>
                    </a:lnTo>
                    <a:lnTo>
                      <a:pt x="5585" y="6905"/>
                    </a:lnTo>
                    <a:lnTo>
                      <a:pt x="6085" y="6965"/>
                    </a:lnTo>
                    <a:lnTo>
                      <a:pt x="6585" y="7005"/>
                    </a:lnTo>
                    <a:lnTo>
                      <a:pt x="7086" y="7045"/>
                    </a:lnTo>
                    <a:lnTo>
                      <a:pt x="7566" y="7045"/>
                    </a:lnTo>
                    <a:lnTo>
                      <a:pt x="8046" y="7025"/>
                    </a:lnTo>
                    <a:lnTo>
                      <a:pt x="8527" y="6985"/>
                    </a:lnTo>
                    <a:lnTo>
                      <a:pt x="8987" y="6925"/>
                    </a:lnTo>
                    <a:lnTo>
                      <a:pt x="9427" y="6825"/>
                    </a:lnTo>
                    <a:lnTo>
                      <a:pt x="9848" y="6705"/>
                    </a:lnTo>
                    <a:lnTo>
                      <a:pt x="10248" y="6565"/>
                    </a:lnTo>
                    <a:lnTo>
                      <a:pt x="10308" y="6224"/>
                    </a:lnTo>
                    <a:lnTo>
                      <a:pt x="10368" y="5904"/>
                    </a:lnTo>
                    <a:lnTo>
                      <a:pt x="10408" y="5584"/>
                    </a:lnTo>
                    <a:lnTo>
                      <a:pt x="10408" y="5264"/>
                    </a:lnTo>
                    <a:lnTo>
                      <a:pt x="10428" y="4964"/>
                    </a:lnTo>
                    <a:lnTo>
                      <a:pt x="10408" y="4643"/>
                    </a:lnTo>
                    <a:lnTo>
                      <a:pt x="10388" y="4343"/>
                    </a:lnTo>
                    <a:lnTo>
                      <a:pt x="10348" y="4043"/>
                    </a:lnTo>
                    <a:lnTo>
                      <a:pt x="10248" y="3483"/>
                    </a:lnTo>
                    <a:lnTo>
                      <a:pt x="10128" y="2942"/>
                    </a:lnTo>
                    <a:lnTo>
                      <a:pt x="9968" y="2422"/>
                    </a:lnTo>
                    <a:lnTo>
                      <a:pt x="9788" y="1941"/>
                    </a:lnTo>
                    <a:lnTo>
                      <a:pt x="9607" y="1521"/>
                    </a:lnTo>
                    <a:lnTo>
                      <a:pt x="9427" y="1141"/>
                    </a:lnTo>
                    <a:lnTo>
                      <a:pt x="9247" y="801"/>
                    </a:lnTo>
                    <a:lnTo>
                      <a:pt x="9087" y="520"/>
                    </a:lnTo>
                    <a:lnTo>
                      <a:pt x="8807" y="120"/>
                    </a:lnTo>
                    <a:lnTo>
                      <a:pt x="8727" y="20"/>
                    </a:lnTo>
                    <a:lnTo>
                      <a:pt x="87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4682075" y="6232600"/>
                <a:ext cx="57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02" extrusionOk="0">
                    <a:moveTo>
                      <a:pt x="1142" y="0"/>
                    </a:moveTo>
                    <a:lnTo>
                      <a:pt x="902" y="20"/>
                    </a:lnTo>
                    <a:lnTo>
                      <a:pt x="701" y="80"/>
                    </a:lnTo>
                    <a:lnTo>
                      <a:pt x="501" y="180"/>
                    </a:lnTo>
                    <a:lnTo>
                      <a:pt x="341" y="320"/>
                    </a:lnTo>
                    <a:lnTo>
                      <a:pt x="201" y="480"/>
                    </a:lnTo>
                    <a:lnTo>
                      <a:pt x="101" y="681"/>
                    </a:lnTo>
                    <a:lnTo>
                      <a:pt x="21" y="881"/>
                    </a:lnTo>
                    <a:lnTo>
                      <a:pt x="1" y="1101"/>
                    </a:lnTo>
                    <a:lnTo>
                      <a:pt x="21" y="1321"/>
                    </a:lnTo>
                    <a:lnTo>
                      <a:pt x="101" y="1541"/>
                    </a:lnTo>
                    <a:lnTo>
                      <a:pt x="201" y="1721"/>
                    </a:lnTo>
                    <a:lnTo>
                      <a:pt x="341" y="1881"/>
                    </a:lnTo>
                    <a:lnTo>
                      <a:pt x="501" y="2021"/>
                    </a:lnTo>
                    <a:lnTo>
                      <a:pt x="701" y="2122"/>
                    </a:lnTo>
                    <a:lnTo>
                      <a:pt x="902" y="2182"/>
                    </a:lnTo>
                    <a:lnTo>
                      <a:pt x="1142" y="2202"/>
                    </a:lnTo>
                    <a:lnTo>
                      <a:pt x="1362" y="2182"/>
                    </a:lnTo>
                    <a:lnTo>
                      <a:pt x="1582" y="2122"/>
                    </a:lnTo>
                    <a:lnTo>
                      <a:pt x="1782" y="2021"/>
                    </a:lnTo>
                    <a:lnTo>
                      <a:pt x="1942" y="1881"/>
                    </a:lnTo>
                    <a:lnTo>
                      <a:pt x="2082" y="1721"/>
                    </a:lnTo>
                    <a:lnTo>
                      <a:pt x="2183" y="1541"/>
                    </a:lnTo>
                    <a:lnTo>
                      <a:pt x="2243" y="1321"/>
                    </a:lnTo>
                    <a:lnTo>
                      <a:pt x="2283" y="1101"/>
                    </a:lnTo>
                    <a:lnTo>
                      <a:pt x="2243" y="881"/>
                    </a:lnTo>
                    <a:lnTo>
                      <a:pt x="2183" y="681"/>
                    </a:lnTo>
                    <a:lnTo>
                      <a:pt x="2082" y="480"/>
                    </a:lnTo>
                    <a:lnTo>
                      <a:pt x="1942" y="320"/>
                    </a:lnTo>
                    <a:lnTo>
                      <a:pt x="1782" y="180"/>
                    </a:lnTo>
                    <a:lnTo>
                      <a:pt x="1582" y="80"/>
                    </a:lnTo>
                    <a:lnTo>
                      <a:pt x="1362" y="20"/>
                    </a:lnTo>
                    <a:lnTo>
                      <a:pt x="1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7" name="Google Shape;707;p17"/>
              <p:cNvSpPr/>
              <p:nvPr/>
            </p:nvSpPr>
            <p:spPr>
              <a:xfrm>
                <a:off x="4426400" y="6389700"/>
                <a:ext cx="2227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2123" extrusionOk="0">
                    <a:moveTo>
                      <a:pt x="8907" y="1"/>
                    </a:moveTo>
                    <a:lnTo>
                      <a:pt x="8387" y="261"/>
                    </a:lnTo>
                    <a:lnTo>
                      <a:pt x="7826" y="481"/>
                    </a:lnTo>
                    <a:lnTo>
                      <a:pt x="7286" y="681"/>
                    </a:lnTo>
                    <a:lnTo>
                      <a:pt x="6705" y="821"/>
                    </a:lnTo>
                    <a:lnTo>
                      <a:pt x="6125" y="941"/>
                    </a:lnTo>
                    <a:lnTo>
                      <a:pt x="5545" y="1041"/>
                    </a:lnTo>
                    <a:lnTo>
                      <a:pt x="4944" y="1101"/>
                    </a:lnTo>
                    <a:lnTo>
                      <a:pt x="4364" y="1121"/>
                    </a:lnTo>
                    <a:lnTo>
                      <a:pt x="3763" y="1141"/>
                    </a:lnTo>
                    <a:lnTo>
                      <a:pt x="3183" y="1141"/>
                    </a:lnTo>
                    <a:lnTo>
                      <a:pt x="2603" y="1101"/>
                    </a:lnTo>
                    <a:lnTo>
                      <a:pt x="2042" y="1061"/>
                    </a:lnTo>
                    <a:lnTo>
                      <a:pt x="1502" y="1001"/>
                    </a:lnTo>
                    <a:lnTo>
                      <a:pt x="981" y="941"/>
                    </a:lnTo>
                    <a:lnTo>
                      <a:pt x="1" y="781"/>
                    </a:lnTo>
                    <a:lnTo>
                      <a:pt x="421" y="981"/>
                    </a:lnTo>
                    <a:lnTo>
                      <a:pt x="881" y="1161"/>
                    </a:lnTo>
                    <a:lnTo>
                      <a:pt x="1402" y="1342"/>
                    </a:lnTo>
                    <a:lnTo>
                      <a:pt x="1922" y="1502"/>
                    </a:lnTo>
                    <a:lnTo>
                      <a:pt x="2482" y="1642"/>
                    </a:lnTo>
                    <a:lnTo>
                      <a:pt x="3043" y="1782"/>
                    </a:lnTo>
                    <a:lnTo>
                      <a:pt x="3643" y="1902"/>
                    </a:lnTo>
                    <a:lnTo>
                      <a:pt x="4224" y="2002"/>
                    </a:lnTo>
                    <a:lnTo>
                      <a:pt x="4824" y="2062"/>
                    </a:lnTo>
                    <a:lnTo>
                      <a:pt x="5425" y="2102"/>
                    </a:lnTo>
                    <a:lnTo>
                      <a:pt x="6025" y="2122"/>
                    </a:lnTo>
                    <a:lnTo>
                      <a:pt x="6605" y="2102"/>
                    </a:lnTo>
                    <a:lnTo>
                      <a:pt x="7166" y="2042"/>
                    </a:lnTo>
                    <a:lnTo>
                      <a:pt x="7726" y="1942"/>
                    </a:lnTo>
                    <a:lnTo>
                      <a:pt x="7986" y="1882"/>
                    </a:lnTo>
                    <a:lnTo>
                      <a:pt x="8247" y="1822"/>
                    </a:lnTo>
                    <a:lnTo>
                      <a:pt x="8487" y="1722"/>
                    </a:lnTo>
                    <a:lnTo>
                      <a:pt x="8727" y="1642"/>
                    </a:lnTo>
                    <a:lnTo>
                      <a:pt x="8807" y="1221"/>
                    </a:lnTo>
                    <a:lnTo>
                      <a:pt x="8867" y="801"/>
                    </a:lnTo>
                    <a:lnTo>
                      <a:pt x="8887" y="401"/>
                    </a:lnTo>
                    <a:lnTo>
                      <a:pt x="8907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8" name="Google Shape;708;p17"/>
              <p:cNvSpPr/>
              <p:nvPr/>
            </p:nvSpPr>
            <p:spPr>
              <a:xfrm>
                <a:off x="4579525" y="7019150"/>
                <a:ext cx="1267425" cy="415325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16613" extrusionOk="0">
                    <a:moveTo>
                      <a:pt x="50696" y="1"/>
                    </a:moveTo>
                    <a:lnTo>
                      <a:pt x="50216" y="601"/>
                    </a:lnTo>
                    <a:lnTo>
                      <a:pt x="49715" y="1201"/>
                    </a:lnTo>
                    <a:lnTo>
                      <a:pt x="49195" y="1782"/>
                    </a:lnTo>
                    <a:lnTo>
                      <a:pt x="48635" y="2342"/>
                    </a:lnTo>
                    <a:lnTo>
                      <a:pt x="48054" y="2903"/>
                    </a:lnTo>
                    <a:lnTo>
                      <a:pt x="47454" y="3423"/>
                    </a:lnTo>
                    <a:lnTo>
                      <a:pt x="46813" y="3943"/>
                    </a:lnTo>
                    <a:lnTo>
                      <a:pt x="46153" y="4444"/>
                    </a:lnTo>
                    <a:lnTo>
                      <a:pt x="45452" y="4924"/>
                    </a:lnTo>
                    <a:lnTo>
                      <a:pt x="44732" y="5384"/>
                    </a:lnTo>
                    <a:lnTo>
                      <a:pt x="43991" y="5845"/>
                    </a:lnTo>
                    <a:lnTo>
                      <a:pt x="43211" y="6285"/>
                    </a:lnTo>
                    <a:lnTo>
                      <a:pt x="42410" y="6705"/>
                    </a:lnTo>
                    <a:lnTo>
                      <a:pt x="41570" y="7106"/>
                    </a:lnTo>
                    <a:lnTo>
                      <a:pt x="40709" y="7486"/>
                    </a:lnTo>
                    <a:lnTo>
                      <a:pt x="39808" y="7866"/>
                    </a:lnTo>
                    <a:lnTo>
                      <a:pt x="38888" y="8226"/>
                    </a:lnTo>
                    <a:lnTo>
                      <a:pt x="37927" y="8567"/>
                    </a:lnTo>
                    <a:lnTo>
                      <a:pt x="36946" y="8887"/>
                    </a:lnTo>
                    <a:lnTo>
                      <a:pt x="35946" y="9207"/>
                    </a:lnTo>
                    <a:lnTo>
                      <a:pt x="34885" y="9507"/>
                    </a:lnTo>
                    <a:lnTo>
                      <a:pt x="33824" y="9788"/>
                    </a:lnTo>
                    <a:lnTo>
                      <a:pt x="32703" y="10048"/>
                    </a:lnTo>
                    <a:lnTo>
                      <a:pt x="31583" y="10308"/>
                    </a:lnTo>
                    <a:lnTo>
                      <a:pt x="30402" y="10548"/>
                    </a:lnTo>
                    <a:lnTo>
                      <a:pt x="29221" y="10768"/>
                    </a:lnTo>
                    <a:lnTo>
                      <a:pt x="27980" y="10968"/>
                    </a:lnTo>
                    <a:lnTo>
                      <a:pt x="26719" y="11169"/>
                    </a:lnTo>
                    <a:lnTo>
                      <a:pt x="25418" y="11349"/>
                    </a:lnTo>
                    <a:lnTo>
                      <a:pt x="24097" y="11509"/>
                    </a:lnTo>
                    <a:lnTo>
                      <a:pt x="22736" y="11649"/>
                    </a:lnTo>
                    <a:lnTo>
                      <a:pt x="21355" y="11789"/>
                    </a:lnTo>
                    <a:lnTo>
                      <a:pt x="20395" y="11869"/>
                    </a:lnTo>
                    <a:lnTo>
                      <a:pt x="19434" y="11929"/>
                    </a:lnTo>
                    <a:lnTo>
                      <a:pt x="18513" y="11949"/>
                    </a:lnTo>
                    <a:lnTo>
                      <a:pt x="17613" y="11969"/>
                    </a:lnTo>
                    <a:lnTo>
                      <a:pt x="16712" y="11969"/>
                    </a:lnTo>
                    <a:lnTo>
                      <a:pt x="15851" y="11929"/>
                    </a:lnTo>
                    <a:lnTo>
                      <a:pt x="15011" y="11889"/>
                    </a:lnTo>
                    <a:lnTo>
                      <a:pt x="14170" y="11829"/>
                    </a:lnTo>
                    <a:lnTo>
                      <a:pt x="13370" y="11749"/>
                    </a:lnTo>
                    <a:lnTo>
                      <a:pt x="12589" y="11649"/>
                    </a:lnTo>
                    <a:lnTo>
                      <a:pt x="11808" y="11529"/>
                    </a:lnTo>
                    <a:lnTo>
                      <a:pt x="11068" y="11409"/>
                    </a:lnTo>
                    <a:lnTo>
                      <a:pt x="10347" y="11249"/>
                    </a:lnTo>
                    <a:lnTo>
                      <a:pt x="9627" y="11109"/>
                    </a:lnTo>
                    <a:lnTo>
                      <a:pt x="8946" y="10928"/>
                    </a:lnTo>
                    <a:lnTo>
                      <a:pt x="8266" y="10748"/>
                    </a:lnTo>
                    <a:lnTo>
                      <a:pt x="7625" y="10568"/>
                    </a:lnTo>
                    <a:lnTo>
                      <a:pt x="6985" y="10368"/>
                    </a:lnTo>
                    <a:lnTo>
                      <a:pt x="6365" y="10148"/>
                    </a:lnTo>
                    <a:lnTo>
                      <a:pt x="5764" y="9928"/>
                    </a:lnTo>
                    <a:lnTo>
                      <a:pt x="5184" y="9708"/>
                    </a:lnTo>
                    <a:lnTo>
                      <a:pt x="4643" y="9487"/>
                    </a:lnTo>
                    <a:lnTo>
                      <a:pt x="4083" y="9247"/>
                    </a:lnTo>
                    <a:lnTo>
                      <a:pt x="3563" y="9007"/>
                    </a:lnTo>
                    <a:lnTo>
                      <a:pt x="2582" y="8507"/>
                    </a:lnTo>
                    <a:lnTo>
                      <a:pt x="1641" y="7986"/>
                    </a:lnTo>
                    <a:lnTo>
                      <a:pt x="801" y="7466"/>
                    </a:lnTo>
                    <a:lnTo>
                      <a:pt x="0" y="6966"/>
                    </a:lnTo>
                    <a:lnTo>
                      <a:pt x="180" y="7466"/>
                    </a:lnTo>
                    <a:lnTo>
                      <a:pt x="380" y="7966"/>
                    </a:lnTo>
                    <a:lnTo>
                      <a:pt x="580" y="8467"/>
                    </a:lnTo>
                    <a:lnTo>
                      <a:pt x="821" y="8927"/>
                    </a:lnTo>
                    <a:lnTo>
                      <a:pt x="1081" y="9407"/>
                    </a:lnTo>
                    <a:lnTo>
                      <a:pt x="1361" y="9848"/>
                    </a:lnTo>
                    <a:lnTo>
                      <a:pt x="1661" y="10288"/>
                    </a:lnTo>
                    <a:lnTo>
                      <a:pt x="1981" y="10728"/>
                    </a:lnTo>
                    <a:lnTo>
                      <a:pt x="2322" y="11129"/>
                    </a:lnTo>
                    <a:lnTo>
                      <a:pt x="2702" y="11529"/>
                    </a:lnTo>
                    <a:lnTo>
                      <a:pt x="3082" y="11929"/>
                    </a:lnTo>
                    <a:lnTo>
                      <a:pt x="3503" y="12289"/>
                    </a:lnTo>
                    <a:lnTo>
                      <a:pt x="3963" y="12650"/>
                    </a:lnTo>
                    <a:lnTo>
                      <a:pt x="4423" y="12970"/>
                    </a:lnTo>
                    <a:lnTo>
                      <a:pt x="4924" y="13290"/>
                    </a:lnTo>
                    <a:lnTo>
                      <a:pt x="5464" y="13590"/>
                    </a:lnTo>
                    <a:lnTo>
                      <a:pt x="5564" y="13670"/>
                    </a:lnTo>
                    <a:lnTo>
                      <a:pt x="5884" y="13870"/>
                    </a:lnTo>
                    <a:lnTo>
                      <a:pt x="6445" y="14171"/>
                    </a:lnTo>
                    <a:lnTo>
                      <a:pt x="6825" y="14351"/>
                    </a:lnTo>
                    <a:lnTo>
                      <a:pt x="7245" y="14531"/>
                    </a:lnTo>
                    <a:lnTo>
                      <a:pt x="7766" y="14731"/>
                    </a:lnTo>
                    <a:lnTo>
                      <a:pt x="8326" y="14951"/>
                    </a:lnTo>
                    <a:lnTo>
                      <a:pt x="8966" y="15151"/>
                    </a:lnTo>
                    <a:lnTo>
                      <a:pt x="9687" y="15372"/>
                    </a:lnTo>
                    <a:lnTo>
                      <a:pt x="10468" y="15572"/>
                    </a:lnTo>
                    <a:lnTo>
                      <a:pt x="11328" y="15772"/>
                    </a:lnTo>
                    <a:lnTo>
                      <a:pt x="12269" y="15952"/>
                    </a:lnTo>
                    <a:lnTo>
                      <a:pt x="13270" y="16112"/>
                    </a:lnTo>
                    <a:lnTo>
                      <a:pt x="14370" y="16272"/>
                    </a:lnTo>
                    <a:lnTo>
                      <a:pt x="15551" y="16392"/>
                    </a:lnTo>
                    <a:lnTo>
                      <a:pt x="16812" y="16492"/>
                    </a:lnTo>
                    <a:lnTo>
                      <a:pt x="18173" y="16572"/>
                    </a:lnTo>
                    <a:lnTo>
                      <a:pt x="19614" y="16612"/>
                    </a:lnTo>
                    <a:lnTo>
                      <a:pt x="21135" y="16612"/>
                    </a:lnTo>
                    <a:lnTo>
                      <a:pt x="22756" y="16552"/>
                    </a:lnTo>
                    <a:lnTo>
                      <a:pt x="24477" y="16472"/>
                    </a:lnTo>
                    <a:lnTo>
                      <a:pt x="26279" y="16332"/>
                    </a:lnTo>
                    <a:lnTo>
                      <a:pt x="28180" y="16152"/>
                    </a:lnTo>
                    <a:lnTo>
                      <a:pt x="30182" y="15912"/>
                    </a:lnTo>
                    <a:lnTo>
                      <a:pt x="32303" y="15612"/>
                    </a:lnTo>
                    <a:lnTo>
                      <a:pt x="34505" y="15231"/>
                    </a:lnTo>
                    <a:lnTo>
                      <a:pt x="35645" y="15031"/>
                    </a:lnTo>
                    <a:lnTo>
                      <a:pt x="36826" y="14811"/>
                    </a:lnTo>
                    <a:lnTo>
                      <a:pt x="38007" y="14571"/>
                    </a:lnTo>
                    <a:lnTo>
                      <a:pt x="39248" y="14311"/>
                    </a:lnTo>
                    <a:lnTo>
                      <a:pt x="40489" y="14031"/>
                    </a:lnTo>
                    <a:lnTo>
                      <a:pt x="41770" y="13730"/>
                    </a:lnTo>
                    <a:lnTo>
                      <a:pt x="42150" y="13370"/>
                    </a:lnTo>
                    <a:lnTo>
                      <a:pt x="42530" y="12990"/>
                    </a:lnTo>
                    <a:lnTo>
                      <a:pt x="43271" y="12229"/>
                    </a:lnTo>
                    <a:lnTo>
                      <a:pt x="43971" y="11429"/>
                    </a:lnTo>
                    <a:lnTo>
                      <a:pt x="44652" y="10588"/>
                    </a:lnTo>
                    <a:lnTo>
                      <a:pt x="45292" y="9748"/>
                    </a:lnTo>
                    <a:lnTo>
                      <a:pt x="45913" y="8867"/>
                    </a:lnTo>
                    <a:lnTo>
                      <a:pt x="46513" y="7986"/>
                    </a:lnTo>
                    <a:lnTo>
                      <a:pt x="47074" y="7086"/>
                    </a:lnTo>
                    <a:lnTo>
                      <a:pt x="47634" y="6185"/>
                    </a:lnTo>
                    <a:lnTo>
                      <a:pt x="48134" y="5264"/>
                    </a:lnTo>
                    <a:lnTo>
                      <a:pt x="48635" y="4364"/>
                    </a:lnTo>
                    <a:lnTo>
                      <a:pt x="49095" y="3463"/>
                    </a:lnTo>
                    <a:lnTo>
                      <a:pt x="49535" y="2562"/>
                    </a:lnTo>
                    <a:lnTo>
                      <a:pt x="49936" y="1682"/>
                    </a:lnTo>
                    <a:lnTo>
                      <a:pt x="50316" y="821"/>
                    </a:lnTo>
                    <a:lnTo>
                      <a:pt x="50696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9" name="Google Shape;709;p17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extrusionOk="0">
                    <a:moveTo>
                      <a:pt x="701" y="1"/>
                    </a:move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0" name="Google Shape;710;p17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fill="none" extrusionOk="0">
                    <a:moveTo>
                      <a:pt x="701" y="1"/>
                    </a:moveTo>
                    <a:lnTo>
                      <a:pt x="701" y="1"/>
                    </a:ln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0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1" name="Google Shape;711;p17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extrusionOk="0">
                    <a:moveTo>
                      <a:pt x="200" y="0"/>
                    </a:move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fill="none" extrusionOk="0">
                    <a:moveTo>
                      <a:pt x="200" y="0"/>
                    </a:moveTo>
                    <a:lnTo>
                      <a:pt x="200" y="0"/>
                    </a:ln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185" y="2202"/>
                    </a:lnTo>
                    <a:lnTo>
                      <a:pt x="718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extrusionOk="0">
                    <a:moveTo>
                      <a:pt x="31603" y="0"/>
                    </a:move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fill="none" extrusionOk="0">
                    <a:moveTo>
                      <a:pt x="31623" y="0"/>
                    </a:moveTo>
                    <a:lnTo>
                      <a:pt x="31623" y="0"/>
                    </a:lnTo>
                    <a:lnTo>
                      <a:pt x="31603" y="0"/>
                    </a:lnTo>
                    <a:lnTo>
                      <a:pt x="31603" y="0"/>
                    </a:ln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extrusionOk="0">
                    <a:moveTo>
                      <a:pt x="13630" y="1"/>
                    </a:move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fill="none" extrusionOk="0">
                    <a:moveTo>
                      <a:pt x="13750" y="1"/>
                    </a:moveTo>
                    <a:lnTo>
                      <a:pt x="13750" y="1"/>
                    </a:lnTo>
                    <a:lnTo>
                      <a:pt x="13630" y="1"/>
                    </a:lnTo>
                    <a:lnTo>
                      <a:pt x="13570" y="41"/>
                    </a:ln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lnTo>
                      <a:pt x="1375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7" name="Google Shape;717;p17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extrusionOk="0">
                    <a:moveTo>
                      <a:pt x="4583" y="0"/>
                    </a:move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8" name="Google Shape;718;p17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fill="none" extrusionOk="0">
                    <a:moveTo>
                      <a:pt x="4583" y="0"/>
                    </a:moveTo>
                    <a:lnTo>
                      <a:pt x="4583" y="0"/>
                    </a:ln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01" y="9007"/>
                    </a:lnTo>
                    <a:lnTo>
                      <a:pt x="180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9" name="Google Shape;719;p17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extrusionOk="0">
                    <a:moveTo>
                      <a:pt x="1402" y="1"/>
                    </a:move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0" name="Google Shape;720;p17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fill="none" extrusionOk="0">
                    <a:moveTo>
                      <a:pt x="1562" y="1"/>
                    </a:moveTo>
                    <a:lnTo>
                      <a:pt x="1562" y="1"/>
                    </a:lnTo>
                    <a:lnTo>
                      <a:pt x="1402" y="1"/>
                    </a:ln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03" y="6085"/>
                    </a:lnTo>
                    <a:lnTo>
                      <a:pt x="330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1" name="Google Shape;721;p17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extrusionOk="0">
                    <a:moveTo>
                      <a:pt x="481" y="1"/>
                    </a:move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2" name="Google Shape;722;p17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fill="none" extrusionOk="0">
                    <a:moveTo>
                      <a:pt x="481" y="1"/>
                    </a:moveTo>
                    <a:lnTo>
                      <a:pt x="481" y="1"/>
                    </a:ln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3" name="Google Shape;723;p17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extrusionOk="0">
                    <a:moveTo>
                      <a:pt x="340" y="1"/>
                    </a:move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4" name="Google Shape;724;p17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fill="none" extrusionOk="0">
                    <a:moveTo>
                      <a:pt x="340" y="1"/>
                    </a:moveTo>
                    <a:lnTo>
                      <a:pt x="340" y="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200" y="3323"/>
                    </a:lnTo>
                    <a:lnTo>
                      <a:pt x="240" y="3323"/>
                    </a:lnTo>
                    <a:lnTo>
                      <a:pt x="24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777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18"/>
          <p:cNvSpPr txBox="1">
            <a:spLocks noGrp="1"/>
          </p:cNvSpPr>
          <p:nvPr>
            <p:ph type="title"/>
          </p:nvPr>
        </p:nvSpPr>
        <p:spPr>
          <a:xfrm>
            <a:off x="1063918" y="1715127"/>
            <a:ext cx="35316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18"/>
          <p:cNvSpPr txBox="1">
            <a:spLocks noGrp="1"/>
          </p:cNvSpPr>
          <p:nvPr>
            <p:ph type="subTitle" idx="1"/>
          </p:nvPr>
        </p:nvSpPr>
        <p:spPr>
          <a:xfrm>
            <a:off x="1064525" y="2249673"/>
            <a:ext cx="3530400" cy="11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18"/>
          <p:cNvSpPr/>
          <p:nvPr/>
        </p:nvSpPr>
        <p:spPr>
          <a:xfrm>
            <a:off x="0" y="4244375"/>
            <a:ext cx="9144000" cy="899002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29" name="Google Shape;729;p18"/>
          <p:cNvSpPr/>
          <p:nvPr/>
        </p:nvSpPr>
        <p:spPr>
          <a:xfrm>
            <a:off x="0" y="4555385"/>
            <a:ext cx="9144000" cy="58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30" name="Google Shape;730;p18"/>
          <p:cNvGrpSpPr/>
          <p:nvPr/>
        </p:nvGrpSpPr>
        <p:grpSpPr>
          <a:xfrm>
            <a:off x="0" y="4555409"/>
            <a:ext cx="9144000" cy="583033"/>
            <a:chOff x="826300" y="804450"/>
            <a:chExt cx="7143750" cy="1397825"/>
          </a:xfrm>
        </p:grpSpPr>
        <p:sp>
          <p:nvSpPr>
            <p:cNvPr id="731" name="Google Shape;731;p18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18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3" name="Google Shape;743;p18"/>
          <p:cNvSpPr/>
          <p:nvPr/>
        </p:nvSpPr>
        <p:spPr>
          <a:xfrm>
            <a:off x="81575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4" name="Google Shape;744;p18"/>
          <p:cNvSpPr/>
          <p:nvPr/>
        </p:nvSpPr>
        <p:spPr>
          <a:xfrm>
            <a:off x="240166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5" name="Google Shape;745;p18"/>
          <p:cNvSpPr/>
          <p:nvPr/>
        </p:nvSpPr>
        <p:spPr>
          <a:xfrm>
            <a:off x="354934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6" name="Google Shape;746;p18"/>
          <p:cNvSpPr/>
          <p:nvPr/>
        </p:nvSpPr>
        <p:spPr>
          <a:xfrm>
            <a:off x="1549823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7" name="Google Shape;747;p18"/>
          <p:cNvSpPr/>
          <p:nvPr/>
        </p:nvSpPr>
        <p:spPr>
          <a:xfrm>
            <a:off x="703698" y="4806458"/>
            <a:ext cx="185776" cy="328836"/>
          </a:xfrm>
          <a:custGeom>
            <a:avLst/>
            <a:gdLst/>
            <a:ahLst/>
            <a:cxnLst/>
            <a:rect l="l" t="t" r="r" b="b"/>
            <a:pathLst>
              <a:path w="6041" h="10693" extrusionOk="0">
                <a:moveTo>
                  <a:pt x="6041" y="6546"/>
                </a:moveTo>
                <a:lnTo>
                  <a:pt x="6041" y="6546"/>
                </a:lnTo>
                <a:lnTo>
                  <a:pt x="6023" y="6600"/>
                </a:lnTo>
                <a:lnTo>
                  <a:pt x="5987" y="6636"/>
                </a:lnTo>
                <a:lnTo>
                  <a:pt x="5933" y="6654"/>
                </a:lnTo>
                <a:lnTo>
                  <a:pt x="5878" y="6636"/>
                </a:lnTo>
                <a:lnTo>
                  <a:pt x="5878" y="6636"/>
                </a:lnTo>
                <a:lnTo>
                  <a:pt x="5824" y="6564"/>
                </a:lnTo>
                <a:lnTo>
                  <a:pt x="5788" y="6474"/>
                </a:lnTo>
                <a:lnTo>
                  <a:pt x="5734" y="6312"/>
                </a:lnTo>
                <a:lnTo>
                  <a:pt x="5734" y="6312"/>
                </a:lnTo>
                <a:lnTo>
                  <a:pt x="5572" y="5789"/>
                </a:lnTo>
                <a:lnTo>
                  <a:pt x="5410" y="5266"/>
                </a:lnTo>
                <a:lnTo>
                  <a:pt x="5410" y="5266"/>
                </a:lnTo>
                <a:lnTo>
                  <a:pt x="5211" y="4545"/>
                </a:lnTo>
                <a:lnTo>
                  <a:pt x="4995" y="3823"/>
                </a:lnTo>
                <a:lnTo>
                  <a:pt x="4995" y="3823"/>
                </a:lnTo>
                <a:lnTo>
                  <a:pt x="4833" y="3156"/>
                </a:lnTo>
                <a:lnTo>
                  <a:pt x="4743" y="2814"/>
                </a:lnTo>
                <a:lnTo>
                  <a:pt x="4634" y="2489"/>
                </a:lnTo>
                <a:lnTo>
                  <a:pt x="4634" y="2489"/>
                </a:lnTo>
                <a:lnTo>
                  <a:pt x="4454" y="2796"/>
                </a:lnTo>
                <a:lnTo>
                  <a:pt x="4274" y="3120"/>
                </a:lnTo>
                <a:lnTo>
                  <a:pt x="3967" y="3769"/>
                </a:lnTo>
                <a:lnTo>
                  <a:pt x="3967" y="3769"/>
                </a:lnTo>
                <a:lnTo>
                  <a:pt x="3498" y="4797"/>
                </a:lnTo>
                <a:lnTo>
                  <a:pt x="3066" y="5843"/>
                </a:lnTo>
                <a:lnTo>
                  <a:pt x="2669" y="6907"/>
                </a:lnTo>
                <a:lnTo>
                  <a:pt x="2290" y="7988"/>
                </a:lnTo>
                <a:lnTo>
                  <a:pt x="2290" y="7988"/>
                </a:lnTo>
                <a:lnTo>
                  <a:pt x="1948" y="9052"/>
                </a:lnTo>
                <a:lnTo>
                  <a:pt x="1623" y="10134"/>
                </a:lnTo>
                <a:lnTo>
                  <a:pt x="1623" y="10134"/>
                </a:lnTo>
                <a:lnTo>
                  <a:pt x="1479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45" y="10693"/>
                </a:lnTo>
                <a:lnTo>
                  <a:pt x="1227" y="10693"/>
                </a:lnTo>
                <a:lnTo>
                  <a:pt x="1227" y="10693"/>
                </a:lnTo>
                <a:lnTo>
                  <a:pt x="1209" y="10693"/>
                </a:lnTo>
                <a:lnTo>
                  <a:pt x="1191" y="10693"/>
                </a:lnTo>
                <a:lnTo>
                  <a:pt x="1191" y="10693"/>
                </a:lnTo>
                <a:lnTo>
                  <a:pt x="1172" y="10693"/>
                </a:lnTo>
                <a:lnTo>
                  <a:pt x="1154" y="10693"/>
                </a:lnTo>
                <a:lnTo>
                  <a:pt x="1136" y="10693"/>
                </a:lnTo>
                <a:lnTo>
                  <a:pt x="1118" y="10693"/>
                </a:lnTo>
                <a:lnTo>
                  <a:pt x="1100" y="10693"/>
                </a:lnTo>
                <a:lnTo>
                  <a:pt x="1064" y="10693"/>
                </a:lnTo>
                <a:lnTo>
                  <a:pt x="1046" y="10693"/>
                </a:lnTo>
                <a:lnTo>
                  <a:pt x="1028" y="10693"/>
                </a:lnTo>
                <a:lnTo>
                  <a:pt x="1010" y="10693"/>
                </a:lnTo>
                <a:lnTo>
                  <a:pt x="992" y="10693"/>
                </a:lnTo>
                <a:lnTo>
                  <a:pt x="956" y="10693"/>
                </a:lnTo>
                <a:lnTo>
                  <a:pt x="938" y="10693"/>
                </a:lnTo>
                <a:lnTo>
                  <a:pt x="920" y="10693"/>
                </a:lnTo>
                <a:lnTo>
                  <a:pt x="884" y="10693"/>
                </a:lnTo>
                <a:lnTo>
                  <a:pt x="866" y="10693"/>
                </a:lnTo>
                <a:lnTo>
                  <a:pt x="848" y="10693"/>
                </a:lnTo>
                <a:lnTo>
                  <a:pt x="812" y="10693"/>
                </a:lnTo>
                <a:lnTo>
                  <a:pt x="794" y="10693"/>
                </a:lnTo>
                <a:lnTo>
                  <a:pt x="758" y="10693"/>
                </a:lnTo>
                <a:lnTo>
                  <a:pt x="740" y="10693"/>
                </a:lnTo>
                <a:lnTo>
                  <a:pt x="704" y="10693"/>
                </a:lnTo>
                <a:lnTo>
                  <a:pt x="686" y="10693"/>
                </a:lnTo>
                <a:lnTo>
                  <a:pt x="668" y="10693"/>
                </a:lnTo>
                <a:lnTo>
                  <a:pt x="632" y="10693"/>
                </a:lnTo>
                <a:lnTo>
                  <a:pt x="614" y="10693"/>
                </a:lnTo>
                <a:lnTo>
                  <a:pt x="577" y="10693"/>
                </a:lnTo>
                <a:lnTo>
                  <a:pt x="559" y="10693"/>
                </a:lnTo>
                <a:lnTo>
                  <a:pt x="541" y="10693"/>
                </a:lnTo>
                <a:lnTo>
                  <a:pt x="505" y="10693"/>
                </a:lnTo>
                <a:lnTo>
                  <a:pt x="487" y="10693"/>
                </a:lnTo>
                <a:lnTo>
                  <a:pt x="469" y="10693"/>
                </a:lnTo>
                <a:lnTo>
                  <a:pt x="451" y="10693"/>
                </a:lnTo>
                <a:lnTo>
                  <a:pt x="433" y="10693"/>
                </a:lnTo>
                <a:lnTo>
                  <a:pt x="397" y="10693"/>
                </a:lnTo>
                <a:lnTo>
                  <a:pt x="379" y="10693"/>
                </a:lnTo>
                <a:lnTo>
                  <a:pt x="361" y="10693"/>
                </a:lnTo>
                <a:lnTo>
                  <a:pt x="343" y="10693"/>
                </a:lnTo>
                <a:lnTo>
                  <a:pt x="325" y="10693"/>
                </a:lnTo>
                <a:lnTo>
                  <a:pt x="307" y="10693"/>
                </a:lnTo>
                <a:lnTo>
                  <a:pt x="289" y="10693"/>
                </a:lnTo>
                <a:lnTo>
                  <a:pt x="271" y="10693"/>
                </a:lnTo>
                <a:lnTo>
                  <a:pt x="271" y="10693"/>
                </a:lnTo>
                <a:lnTo>
                  <a:pt x="253" y="10693"/>
                </a:lnTo>
                <a:lnTo>
                  <a:pt x="235" y="10693"/>
                </a:lnTo>
                <a:lnTo>
                  <a:pt x="235" y="10693"/>
                </a:lnTo>
                <a:lnTo>
                  <a:pt x="217" y="10693"/>
                </a:lnTo>
                <a:lnTo>
                  <a:pt x="217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" y="10693"/>
                </a:lnTo>
                <a:lnTo>
                  <a:pt x="1" y="10693"/>
                </a:lnTo>
                <a:lnTo>
                  <a:pt x="181" y="10116"/>
                </a:lnTo>
                <a:lnTo>
                  <a:pt x="397" y="9539"/>
                </a:lnTo>
                <a:lnTo>
                  <a:pt x="614" y="8980"/>
                </a:lnTo>
                <a:lnTo>
                  <a:pt x="848" y="8421"/>
                </a:lnTo>
                <a:lnTo>
                  <a:pt x="848" y="8421"/>
                </a:lnTo>
                <a:lnTo>
                  <a:pt x="1371" y="7249"/>
                </a:lnTo>
                <a:lnTo>
                  <a:pt x="1912" y="6059"/>
                </a:lnTo>
                <a:lnTo>
                  <a:pt x="2994" y="3715"/>
                </a:lnTo>
                <a:lnTo>
                  <a:pt x="2994" y="3715"/>
                </a:lnTo>
                <a:lnTo>
                  <a:pt x="3120" y="3427"/>
                </a:lnTo>
                <a:lnTo>
                  <a:pt x="3120" y="3427"/>
                </a:lnTo>
                <a:lnTo>
                  <a:pt x="3787" y="2074"/>
                </a:lnTo>
                <a:lnTo>
                  <a:pt x="4111" y="1407"/>
                </a:lnTo>
                <a:lnTo>
                  <a:pt x="4472" y="740"/>
                </a:lnTo>
                <a:lnTo>
                  <a:pt x="4472" y="740"/>
                </a:lnTo>
                <a:lnTo>
                  <a:pt x="4634" y="434"/>
                </a:lnTo>
                <a:lnTo>
                  <a:pt x="4815" y="127"/>
                </a:lnTo>
                <a:lnTo>
                  <a:pt x="4815" y="127"/>
                </a:lnTo>
                <a:lnTo>
                  <a:pt x="4851" y="73"/>
                </a:lnTo>
                <a:lnTo>
                  <a:pt x="4905" y="19"/>
                </a:lnTo>
                <a:lnTo>
                  <a:pt x="4959" y="1"/>
                </a:lnTo>
                <a:lnTo>
                  <a:pt x="5031" y="19"/>
                </a:lnTo>
                <a:lnTo>
                  <a:pt x="5031" y="19"/>
                </a:lnTo>
                <a:lnTo>
                  <a:pt x="5067" y="73"/>
                </a:lnTo>
                <a:lnTo>
                  <a:pt x="5103" y="145"/>
                </a:lnTo>
                <a:lnTo>
                  <a:pt x="5121" y="289"/>
                </a:lnTo>
                <a:lnTo>
                  <a:pt x="5121" y="289"/>
                </a:lnTo>
                <a:lnTo>
                  <a:pt x="5229" y="1443"/>
                </a:lnTo>
                <a:lnTo>
                  <a:pt x="5229" y="1443"/>
                </a:lnTo>
                <a:lnTo>
                  <a:pt x="5301" y="2002"/>
                </a:lnTo>
                <a:lnTo>
                  <a:pt x="5374" y="2561"/>
                </a:lnTo>
                <a:lnTo>
                  <a:pt x="5572" y="3679"/>
                </a:lnTo>
                <a:lnTo>
                  <a:pt x="5572" y="3679"/>
                </a:lnTo>
                <a:lnTo>
                  <a:pt x="5824" y="5104"/>
                </a:lnTo>
                <a:lnTo>
                  <a:pt x="5933" y="5825"/>
                </a:lnTo>
                <a:lnTo>
                  <a:pt x="6041" y="6546"/>
                </a:lnTo>
                <a:lnTo>
                  <a:pt x="6041" y="65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8" name="Google Shape;748;p18"/>
          <p:cNvSpPr/>
          <p:nvPr/>
        </p:nvSpPr>
        <p:spPr>
          <a:xfrm>
            <a:off x="536804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9" name="Google Shape;749;p18"/>
          <p:cNvSpPr/>
          <p:nvPr/>
        </p:nvSpPr>
        <p:spPr>
          <a:xfrm>
            <a:off x="207999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0" name="Google Shape;750;p18"/>
          <p:cNvSpPr/>
          <p:nvPr/>
        </p:nvSpPr>
        <p:spPr>
          <a:xfrm>
            <a:off x="11705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1" name="Google Shape;751;p18"/>
          <p:cNvSpPr/>
          <p:nvPr/>
        </p:nvSpPr>
        <p:spPr>
          <a:xfrm>
            <a:off x="50" y="4397266"/>
            <a:ext cx="111509" cy="494623"/>
          </a:xfrm>
          <a:custGeom>
            <a:avLst/>
            <a:gdLst/>
            <a:ahLst/>
            <a:cxnLst/>
            <a:rect l="l" t="t" r="r" b="b"/>
            <a:pathLst>
              <a:path w="3626" h="16084" extrusionOk="0">
                <a:moveTo>
                  <a:pt x="3607" y="37"/>
                </a:moveTo>
                <a:lnTo>
                  <a:pt x="3607" y="37"/>
                </a:lnTo>
                <a:lnTo>
                  <a:pt x="3625" y="73"/>
                </a:lnTo>
                <a:lnTo>
                  <a:pt x="3625" y="127"/>
                </a:lnTo>
                <a:lnTo>
                  <a:pt x="3607" y="199"/>
                </a:lnTo>
                <a:lnTo>
                  <a:pt x="3607" y="199"/>
                </a:lnTo>
                <a:lnTo>
                  <a:pt x="3499" y="614"/>
                </a:lnTo>
                <a:lnTo>
                  <a:pt x="3499" y="614"/>
                </a:lnTo>
                <a:lnTo>
                  <a:pt x="3012" y="2326"/>
                </a:lnTo>
                <a:lnTo>
                  <a:pt x="3012" y="2326"/>
                </a:lnTo>
                <a:lnTo>
                  <a:pt x="2074" y="5842"/>
                </a:lnTo>
                <a:lnTo>
                  <a:pt x="1606" y="7609"/>
                </a:lnTo>
                <a:lnTo>
                  <a:pt x="1173" y="9376"/>
                </a:lnTo>
                <a:lnTo>
                  <a:pt x="1173" y="9376"/>
                </a:lnTo>
                <a:lnTo>
                  <a:pt x="957" y="10350"/>
                </a:lnTo>
                <a:lnTo>
                  <a:pt x="776" y="11342"/>
                </a:lnTo>
                <a:lnTo>
                  <a:pt x="452" y="13307"/>
                </a:lnTo>
                <a:lnTo>
                  <a:pt x="452" y="13307"/>
                </a:lnTo>
                <a:lnTo>
                  <a:pt x="217" y="14695"/>
                </a:lnTo>
                <a:lnTo>
                  <a:pt x="1" y="16084"/>
                </a:lnTo>
                <a:lnTo>
                  <a:pt x="1" y="14876"/>
                </a:lnTo>
                <a:lnTo>
                  <a:pt x="1" y="10891"/>
                </a:lnTo>
                <a:lnTo>
                  <a:pt x="1" y="9953"/>
                </a:lnTo>
                <a:lnTo>
                  <a:pt x="1" y="9953"/>
                </a:lnTo>
                <a:lnTo>
                  <a:pt x="235" y="8998"/>
                </a:lnTo>
                <a:lnTo>
                  <a:pt x="235" y="8998"/>
                </a:lnTo>
                <a:lnTo>
                  <a:pt x="416" y="8276"/>
                </a:lnTo>
                <a:lnTo>
                  <a:pt x="632" y="7555"/>
                </a:lnTo>
                <a:lnTo>
                  <a:pt x="866" y="6852"/>
                </a:lnTo>
                <a:lnTo>
                  <a:pt x="1119" y="6149"/>
                </a:lnTo>
                <a:lnTo>
                  <a:pt x="1119" y="6149"/>
                </a:lnTo>
                <a:lnTo>
                  <a:pt x="1534" y="5013"/>
                </a:lnTo>
                <a:lnTo>
                  <a:pt x="1930" y="3877"/>
                </a:lnTo>
                <a:lnTo>
                  <a:pt x="2327" y="2741"/>
                </a:lnTo>
                <a:lnTo>
                  <a:pt x="2742" y="1605"/>
                </a:lnTo>
                <a:lnTo>
                  <a:pt x="2742" y="1605"/>
                </a:lnTo>
                <a:lnTo>
                  <a:pt x="3048" y="866"/>
                </a:lnTo>
                <a:lnTo>
                  <a:pt x="3391" y="145"/>
                </a:lnTo>
                <a:lnTo>
                  <a:pt x="3391" y="145"/>
                </a:lnTo>
                <a:lnTo>
                  <a:pt x="3409" y="73"/>
                </a:lnTo>
                <a:lnTo>
                  <a:pt x="3463" y="18"/>
                </a:lnTo>
                <a:lnTo>
                  <a:pt x="3463" y="18"/>
                </a:lnTo>
                <a:lnTo>
                  <a:pt x="3499" y="0"/>
                </a:lnTo>
                <a:lnTo>
                  <a:pt x="3535" y="0"/>
                </a:lnTo>
                <a:lnTo>
                  <a:pt x="3571" y="0"/>
                </a:lnTo>
                <a:lnTo>
                  <a:pt x="3607" y="37"/>
                </a:lnTo>
                <a:lnTo>
                  <a:pt x="3607" y="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2" name="Google Shape;752;p18"/>
          <p:cNvSpPr/>
          <p:nvPr/>
        </p:nvSpPr>
        <p:spPr>
          <a:xfrm>
            <a:off x="1304756" y="4875774"/>
            <a:ext cx="134204" cy="259520"/>
          </a:xfrm>
          <a:custGeom>
            <a:avLst/>
            <a:gdLst/>
            <a:ahLst/>
            <a:cxnLst/>
            <a:rect l="l" t="t" r="r" b="b"/>
            <a:pathLst>
              <a:path w="4364" h="8439" extrusionOk="0">
                <a:moveTo>
                  <a:pt x="4256" y="1"/>
                </a:moveTo>
                <a:lnTo>
                  <a:pt x="4256" y="1"/>
                </a:lnTo>
                <a:lnTo>
                  <a:pt x="4328" y="19"/>
                </a:lnTo>
                <a:lnTo>
                  <a:pt x="4364" y="73"/>
                </a:lnTo>
                <a:lnTo>
                  <a:pt x="4364" y="127"/>
                </a:lnTo>
                <a:lnTo>
                  <a:pt x="4346" y="199"/>
                </a:lnTo>
                <a:lnTo>
                  <a:pt x="4292" y="343"/>
                </a:lnTo>
                <a:lnTo>
                  <a:pt x="4238" y="470"/>
                </a:lnTo>
                <a:lnTo>
                  <a:pt x="4238" y="470"/>
                </a:lnTo>
                <a:lnTo>
                  <a:pt x="3859" y="1353"/>
                </a:lnTo>
                <a:lnTo>
                  <a:pt x="3859" y="1353"/>
                </a:lnTo>
                <a:lnTo>
                  <a:pt x="3480" y="2218"/>
                </a:lnTo>
                <a:lnTo>
                  <a:pt x="3138" y="3084"/>
                </a:lnTo>
                <a:lnTo>
                  <a:pt x="2795" y="3967"/>
                </a:lnTo>
                <a:lnTo>
                  <a:pt x="2489" y="4851"/>
                </a:lnTo>
                <a:lnTo>
                  <a:pt x="1876" y="6618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81" y="8421"/>
                </a:lnTo>
                <a:lnTo>
                  <a:pt x="1281" y="8439"/>
                </a:lnTo>
                <a:lnTo>
                  <a:pt x="1082" y="8439"/>
                </a:lnTo>
                <a:lnTo>
                  <a:pt x="1082" y="8421"/>
                </a:lnTo>
                <a:lnTo>
                  <a:pt x="199" y="8421"/>
                </a:lnTo>
                <a:lnTo>
                  <a:pt x="199" y="8439"/>
                </a:lnTo>
                <a:lnTo>
                  <a:pt x="0" y="8439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451" y="7267"/>
                </a:lnTo>
                <a:lnTo>
                  <a:pt x="920" y="6113"/>
                </a:lnTo>
                <a:lnTo>
                  <a:pt x="920" y="6113"/>
                </a:lnTo>
                <a:lnTo>
                  <a:pt x="1172" y="5518"/>
                </a:lnTo>
                <a:lnTo>
                  <a:pt x="1425" y="4941"/>
                </a:lnTo>
                <a:lnTo>
                  <a:pt x="1713" y="4382"/>
                </a:lnTo>
                <a:lnTo>
                  <a:pt x="2002" y="3805"/>
                </a:lnTo>
                <a:lnTo>
                  <a:pt x="2597" y="2687"/>
                </a:lnTo>
                <a:lnTo>
                  <a:pt x="3228" y="1569"/>
                </a:lnTo>
                <a:lnTo>
                  <a:pt x="3228" y="1569"/>
                </a:lnTo>
                <a:lnTo>
                  <a:pt x="3859" y="506"/>
                </a:lnTo>
                <a:lnTo>
                  <a:pt x="3859" y="506"/>
                </a:lnTo>
                <a:lnTo>
                  <a:pt x="4003" y="289"/>
                </a:lnTo>
                <a:lnTo>
                  <a:pt x="4147" y="73"/>
                </a:lnTo>
                <a:lnTo>
                  <a:pt x="4147" y="73"/>
                </a:lnTo>
                <a:lnTo>
                  <a:pt x="4202" y="19"/>
                </a:lnTo>
                <a:lnTo>
                  <a:pt x="4256" y="1"/>
                </a:lnTo>
                <a:lnTo>
                  <a:pt x="42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3" name="Google Shape;753;p18"/>
          <p:cNvSpPr/>
          <p:nvPr/>
        </p:nvSpPr>
        <p:spPr>
          <a:xfrm>
            <a:off x="1670157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4" name="Google Shape;754;p18"/>
          <p:cNvSpPr/>
          <p:nvPr/>
        </p:nvSpPr>
        <p:spPr>
          <a:xfrm>
            <a:off x="143664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5" name="Google Shape;755;p18"/>
          <p:cNvSpPr/>
          <p:nvPr/>
        </p:nvSpPr>
        <p:spPr>
          <a:xfrm>
            <a:off x="337743" y="4746583"/>
            <a:ext cx="169139" cy="388712"/>
          </a:xfrm>
          <a:custGeom>
            <a:avLst/>
            <a:gdLst/>
            <a:ahLst/>
            <a:cxnLst/>
            <a:rect l="l" t="t" r="r" b="b"/>
            <a:pathLst>
              <a:path w="5500" h="12640" extrusionOk="0">
                <a:moveTo>
                  <a:pt x="5464" y="37"/>
                </a:moveTo>
                <a:lnTo>
                  <a:pt x="5464" y="37"/>
                </a:lnTo>
                <a:lnTo>
                  <a:pt x="5500" y="73"/>
                </a:lnTo>
                <a:lnTo>
                  <a:pt x="5500" y="127"/>
                </a:lnTo>
                <a:lnTo>
                  <a:pt x="5446" y="271"/>
                </a:lnTo>
                <a:lnTo>
                  <a:pt x="5355" y="433"/>
                </a:lnTo>
                <a:lnTo>
                  <a:pt x="5319" y="542"/>
                </a:lnTo>
                <a:lnTo>
                  <a:pt x="5319" y="542"/>
                </a:lnTo>
                <a:lnTo>
                  <a:pt x="4779" y="1786"/>
                </a:lnTo>
                <a:lnTo>
                  <a:pt x="4779" y="1786"/>
                </a:lnTo>
                <a:lnTo>
                  <a:pt x="4292" y="2940"/>
                </a:lnTo>
                <a:lnTo>
                  <a:pt x="3841" y="4112"/>
                </a:lnTo>
                <a:lnTo>
                  <a:pt x="3426" y="5302"/>
                </a:lnTo>
                <a:lnTo>
                  <a:pt x="3030" y="6510"/>
                </a:lnTo>
                <a:lnTo>
                  <a:pt x="2669" y="7718"/>
                </a:lnTo>
                <a:lnTo>
                  <a:pt x="2344" y="8926"/>
                </a:lnTo>
                <a:lnTo>
                  <a:pt x="2020" y="10152"/>
                </a:lnTo>
                <a:lnTo>
                  <a:pt x="1731" y="11378"/>
                </a:lnTo>
                <a:lnTo>
                  <a:pt x="1731" y="11378"/>
                </a:lnTo>
                <a:lnTo>
                  <a:pt x="1587" y="12009"/>
                </a:lnTo>
                <a:lnTo>
                  <a:pt x="1461" y="12622"/>
                </a:lnTo>
                <a:lnTo>
                  <a:pt x="1461" y="12640"/>
                </a:lnTo>
                <a:lnTo>
                  <a:pt x="1263" y="12640"/>
                </a:lnTo>
                <a:lnTo>
                  <a:pt x="1263" y="12622"/>
                </a:lnTo>
                <a:lnTo>
                  <a:pt x="199" y="12622"/>
                </a:lnTo>
                <a:lnTo>
                  <a:pt x="199" y="12640"/>
                </a:lnTo>
                <a:lnTo>
                  <a:pt x="0" y="12640"/>
                </a:lnTo>
                <a:lnTo>
                  <a:pt x="0" y="12622"/>
                </a:lnTo>
                <a:lnTo>
                  <a:pt x="0" y="12622"/>
                </a:lnTo>
                <a:lnTo>
                  <a:pt x="217" y="11811"/>
                </a:lnTo>
                <a:lnTo>
                  <a:pt x="217" y="11811"/>
                </a:lnTo>
                <a:lnTo>
                  <a:pt x="397" y="11125"/>
                </a:lnTo>
                <a:lnTo>
                  <a:pt x="613" y="10422"/>
                </a:lnTo>
                <a:lnTo>
                  <a:pt x="830" y="9737"/>
                </a:lnTo>
                <a:lnTo>
                  <a:pt x="1082" y="9052"/>
                </a:lnTo>
                <a:lnTo>
                  <a:pt x="1335" y="8367"/>
                </a:lnTo>
                <a:lnTo>
                  <a:pt x="1587" y="7700"/>
                </a:lnTo>
                <a:lnTo>
                  <a:pt x="1876" y="7033"/>
                </a:lnTo>
                <a:lnTo>
                  <a:pt x="2164" y="6365"/>
                </a:lnTo>
                <a:lnTo>
                  <a:pt x="2759" y="5049"/>
                </a:lnTo>
                <a:lnTo>
                  <a:pt x="3408" y="3751"/>
                </a:lnTo>
                <a:lnTo>
                  <a:pt x="4057" y="2453"/>
                </a:lnTo>
                <a:lnTo>
                  <a:pt x="4724" y="1173"/>
                </a:lnTo>
                <a:lnTo>
                  <a:pt x="4724" y="1173"/>
                </a:lnTo>
                <a:lnTo>
                  <a:pt x="5013" y="596"/>
                </a:lnTo>
                <a:lnTo>
                  <a:pt x="5175" y="325"/>
                </a:lnTo>
                <a:lnTo>
                  <a:pt x="5337" y="55"/>
                </a:lnTo>
                <a:lnTo>
                  <a:pt x="5337" y="55"/>
                </a:lnTo>
                <a:lnTo>
                  <a:pt x="5355" y="19"/>
                </a:lnTo>
                <a:lnTo>
                  <a:pt x="5392" y="1"/>
                </a:lnTo>
                <a:lnTo>
                  <a:pt x="5446" y="19"/>
                </a:lnTo>
                <a:lnTo>
                  <a:pt x="5464" y="37"/>
                </a:lnTo>
                <a:lnTo>
                  <a:pt x="5464" y="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6" name="Google Shape;756;p18"/>
          <p:cNvSpPr/>
          <p:nvPr/>
        </p:nvSpPr>
        <p:spPr>
          <a:xfrm>
            <a:off x="1829301" y="4797602"/>
            <a:ext cx="192418" cy="337693"/>
          </a:xfrm>
          <a:custGeom>
            <a:avLst/>
            <a:gdLst/>
            <a:ahLst/>
            <a:cxnLst/>
            <a:rect l="l" t="t" r="r" b="b"/>
            <a:pathLst>
              <a:path w="6257" h="10981" extrusionOk="0">
                <a:moveTo>
                  <a:pt x="6113" y="18"/>
                </a:moveTo>
                <a:lnTo>
                  <a:pt x="6113" y="18"/>
                </a:lnTo>
                <a:lnTo>
                  <a:pt x="6131" y="18"/>
                </a:lnTo>
                <a:lnTo>
                  <a:pt x="6167" y="0"/>
                </a:lnTo>
                <a:lnTo>
                  <a:pt x="6221" y="18"/>
                </a:lnTo>
                <a:lnTo>
                  <a:pt x="6257" y="73"/>
                </a:lnTo>
                <a:lnTo>
                  <a:pt x="6257" y="109"/>
                </a:lnTo>
                <a:lnTo>
                  <a:pt x="6257" y="127"/>
                </a:lnTo>
                <a:lnTo>
                  <a:pt x="6257" y="127"/>
                </a:lnTo>
                <a:lnTo>
                  <a:pt x="6040" y="505"/>
                </a:lnTo>
                <a:lnTo>
                  <a:pt x="5824" y="866"/>
                </a:lnTo>
                <a:lnTo>
                  <a:pt x="5824" y="866"/>
                </a:lnTo>
                <a:lnTo>
                  <a:pt x="5481" y="1461"/>
                </a:lnTo>
                <a:lnTo>
                  <a:pt x="5157" y="2074"/>
                </a:lnTo>
                <a:lnTo>
                  <a:pt x="4508" y="3300"/>
                </a:lnTo>
                <a:lnTo>
                  <a:pt x="3913" y="4526"/>
                </a:lnTo>
                <a:lnTo>
                  <a:pt x="3300" y="5770"/>
                </a:lnTo>
                <a:lnTo>
                  <a:pt x="3300" y="5770"/>
                </a:lnTo>
                <a:lnTo>
                  <a:pt x="2759" y="6960"/>
                </a:lnTo>
                <a:lnTo>
                  <a:pt x="2236" y="8150"/>
                </a:lnTo>
                <a:lnTo>
                  <a:pt x="1984" y="8745"/>
                </a:lnTo>
                <a:lnTo>
                  <a:pt x="1731" y="9340"/>
                </a:lnTo>
                <a:lnTo>
                  <a:pt x="1497" y="9953"/>
                </a:lnTo>
                <a:lnTo>
                  <a:pt x="1280" y="10566"/>
                </a:lnTo>
                <a:lnTo>
                  <a:pt x="1280" y="10566"/>
                </a:lnTo>
                <a:lnTo>
                  <a:pt x="1154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20" y="10981"/>
                </a:lnTo>
                <a:lnTo>
                  <a:pt x="920" y="10981"/>
                </a:lnTo>
                <a:lnTo>
                  <a:pt x="902" y="10981"/>
                </a:lnTo>
                <a:lnTo>
                  <a:pt x="902" y="10981"/>
                </a:lnTo>
                <a:lnTo>
                  <a:pt x="884" y="10981"/>
                </a:lnTo>
                <a:lnTo>
                  <a:pt x="884" y="10981"/>
                </a:lnTo>
                <a:lnTo>
                  <a:pt x="866" y="10981"/>
                </a:lnTo>
                <a:lnTo>
                  <a:pt x="848" y="10981"/>
                </a:lnTo>
                <a:lnTo>
                  <a:pt x="830" y="10981"/>
                </a:lnTo>
                <a:lnTo>
                  <a:pt x="830" y="10981"/>
                </a:lnTo>
                <a:lnTo>
                  <a:pt x="812" y="10981"/>
                </a:lnTo>
                <a:lnTo>
                  <a:pt x="794" y="10981"/>
                </a:lnTo>
                <a:lnTo>
                  <a:pt x="776" y="10981"/>
                </a:lnTo>
                <a:lnTo>
                  <a:pt x="757" y="10981"/>
                </a:lnTo>
                <a:lnTo>
                  <a:pt x="757" y="10981"/>
                </a:lnTo>
                <a:lnTo>
                  <a:pt x="739" y="10981"/>
                </a:lnTo>
                <a:lnTo>
                  <a:pt x="721" y="10981"/>
                </a:lnTo>
                <a:lnTo>
                  <a:pt x="703" y="10981"/>
                </a:lnTo>
                <a:lnTo>
                  <a:pt x="685" y="10981"/>
                </a:lnTo>
                <a:lnTo>
                  <a:pt x="667" y="10981"/>
                </a:lnTo>
                <a:lnTo>
                  <a:pt x="649" y="10981"/>
                </a:lnTo>
                <a:lnTo>
                  <a:pt x="631" y="10981"/>
                </a:lnTo>
                <a:lnTo>
                  <a:pt x="613" y="10981"/>
                </a:lnTo>
                <a:lnTo>
                  <a:pt x="595" y="10981"/>
                </a:lnTo>
                <a:lnTo>
                  <a:pt x="577" y="10981"/>
                </a:lnTo>
                <a:lnTo>
                  <a:pt x="559" y="10981"/>
                </a:lnTo>
                <a:lnTo>
                  <a:pt x="541" y="10981"/>
                </a:lnTo>
                <a:lnTo>
                  <a:pt x="523" y="10981"/>
                </a:lnTo>
                <a:lnTo>
                  <a:pt x="505" y="10981"/>
                </a:lnTo>
                <a:lnTo>
                  <a:pt x="487" y="10981"/>
                </a:lnTo>
                <a:lnTo>
                  <a:pt x="469" y="10981"/>
                </a:lnTo>
                <a:lnTo>
                  <a:pt x="451" y="10981"/>
                </a:lnTo>
                <a:lnTo>
                  <a:pt x="433" y="10981"/>
                </a:lnTo>
                <a:lnTo>
                  <a:pt x="415" y="10981"/>
                </a:lnTo>
                <a:lnTo>
                  <a:pt x="397" y="10981"/>
                </a:lnTo>
                <a:lnTo>
                  <a:pt x="397" y="10981"/>
                </a:lnTo>
                <a:lnTo>
                  <a:pt x="379" y="10981"/>
                </a:lnTo>
                <a:lnTo>
                  <a:pt x="361" y="10981"/>
                </a:lnTo>
                <a:lnTo>
                  <a:pt x="343" y="10981"/>
                </a:lnTo>
                <a:lnTo>
                  <a:pt x="325" y="10981"/>
                </a:lnTo>
                <a:lnTo>
                  <a:pt x="325" y="10981"/>
                </a:lnTo>
                <a:lnTo>
                  <a:pt x="307" y="10981"/>
                </a:lnTo>
                <a:lnTo>
                  <a:pt x="289" y="10981"/>
                </a:lnTo>
                <a:lnTo>
                  <a:pt x="271" y="10981"/>
                </a:lnTo>
                <a:lnTo>
                  <a:pt x="271" y="10981"/>
                </a:lnTo>
                <a:lnTo>
                  <a:pt x="253" y="10981"/>
                </a:lnTo>
                <a:lnTo>
                  <a:pt x="253" y="10981"/>
                </a:lnTo>
                <a:lnTo>
                  <a:pt x="235" y="10981"/>
                </a:lnTo>
                <a:lnTo>
                  <a:pt x="235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0" y="10981"/>
                </a:lnTo>
                <a:lnTo>
                  <a:pt x="0" y="10981"/>
                </a:lnTo>
                <a:lnTo>
                  <a:pt x="18" y="10909"/>
                </a:lnTo>
                <a:lnTo>
                  <a:pt x="18" y="10909"/>
                </a:lnTo>
                <a:lnTo>
                  <a:pt x="307" y="10242"/>
                </a:lnTo>
                <a:lnTo>
                  <a:pt x="595" y="9557"/>
                </a:lnTo>
                <a:lnTo>
                  <a:pt x="920" y="8908"/>
                </a:lnTo>
                <a:lnTo>
                  <a:pt x="1244" y="8240"/>
                </a:lnTo>
                <a:lnTo>
                  <a:pt x="1244" y="8240"/>
                </a:lnTo>
                <a:lnTo>
                  <a:pt x="2092" y="6618"/>
                </a:lnTo>
                <a:lnTo>
                  <a:pt x="2975" y="5013"/>
                </a:lnTo>
                <a:lnTo>
                  <a:pt x="3426" y="4220"/>
                </a:lnTo>
                <a:lnTo>
                  <a:pt x="3895" y="3444"/>
                </a:lnTo>
                <a:lnTo>
                  <a:pt x="4364" y="2651"/>
                </a:lnTo>
                <a:lnTo>
                  <a:pt x="4850" y="1876"/>
                </a:lnTo>
                <a:lnTo>
                  <a:pt x="4850" y="1876"/>
                </a:lnTo>
                <a:lnTo>
                  <a:pt x="5463" y="938"/>
                </a:lnTo>
                <a:lnTo>
                  <a:pt x="5788" y="487"/>
                </a:lnTo>
                <a:lnTo>
                  <a:pt x="6113" y="18"/>
                </a:lnTo>
                <a:lnTo>
                  <a:pt x="6113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7" name="Google Shape;757;p18"/>
          <p:cNvSpPr/>
          <p:nvPr/>
        </p:nvSpPr>
        <p:spPr>
          <a:xfrm>
            <a:off x="1763860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>
            <a:off x="0" y="-5559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59" name="Google Shape;759;p18"/>
          <p:cNvSpPr/>
          <p:nvPr/>
        </p:nvSpPr>
        <p:spPr>
          <a:xfrm>
            <a:off x="6635256" y="2567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60" name="Google Shape;760;p18"/>
          <p:cNvGrpSpPr/>
          <p:nvPr/>
        </p:nvGrpSpPr>
        <p:grpSpPr>
          <a:xfrm flipH="1">
            <a:off x="8322784" y="4555367"/>
            <a:ext cx="821215" cy="577778"/>
            <a:chOff x="4900409" y="-1081858"/>
            <a:chExt cx="821215" cy="577778"/>
          </a:xfrm>
        </p:grpSpPr>
        <p:sp>
          <p:nvSpPr>
            <p:cNvPr id="761" name="Google Shape;761;p18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8625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9"/>
          <p:cNvSpPr txBox="1">
            <a:spLocks noGrp="1"/>
          </p:cNvSpPr>
          <p:nvPr>
            <p:ph type="title"/>
          </p:nvPr>
        </p:nvSpPr>
        <p:spPr>
          <a:xfrm>
            <a:off x="3804312" y="1712202"/>
            <a:ext cx="35295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0" name="Google Shape;770;p19"/>
          <p:cNvSpPr txBox="1">
            <a:spLocks noGrp="1"/>
          </p:cNvSpPr>
          <p:nvPr>
            <p:ph type="subTitle" idx="1"/>
          </p:nvPr>
        </p:nvSpPr>
        <p:spPr>
          <a:xfrm>
            <a:off x="3805042" y="2251698"/>
            <a:ext cx="3528300" cy="11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1" name="Google Shape;771;p19"/>
          <p:cNvSpPr/>
          <p:nvPr/>
        </p:nvSpPr>
        <p:spPr>
          <a:xfrm flipH="1">
            <a:off x="0" y="4290675"/>
            <a:ext cx="9144000" cy="852663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72" name="Google Shape;772;p19"/>
          <p:cNvSpPr/>
          <p:nvPr/>
        </p:nvSpPr>
        <p:spPr>
          <a:xfrm flipH="1">
            <a:off x="0" y="4608584"/>
            <a:ext cx="9144000" cy="53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73" name="Google Shape;773;p19"/>
          <p:cNvGrpSpPr/>
          <p:nvPr/>
        </p:nvGrpSpPr>
        <p:grpSpPr>
          <a:xfrm flipH="1">
            <a:off x="0" y="4608550"/>
            <a:ext cx="9144000" cy="530195"/>
            <a:chOff x="826300" y="804450"/>
            <a:chExt cx="7143750" cy="1397825"/>
          </a:xfrm>
        </p:grpSpPr>
        <p:sp>
          <p:nvSpPr>
            <p:cNvPr id="774" name="Google Shape;774;p19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6" name="Google Shape;786;p19"/>
          <p:cNvSpPr/>
          <p:nvPr/>
        </p:nvSpPr>
        <p:spPr>
          <a:xfrm flipH="1">
            <a:off x="8675927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7" name="Google Shape;787;p19"/>
          <p:cNvSpPr/>
          <p:nvPr/>
        </p:nvSpPr>
        <p:spPr>
          <a:xfrm flipH="1">
            <a:off x="8500700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8" name="Google Shape;788;p19"/>
          <p:cNvSpPr/>
          <p:nvPr/>
        </p:nvSpPr>
        <p:spPr>
          <a:xfrm flipH="1">
            <a:off x="8429723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19"/>
          <p:cNvSpPr/>
          <p:nvPr/>
        </p:nvSpPr>
        <p:spPr>
          <a:xfrm flipH="1">
            <a:off x="7276412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19"/>
          <p:cNvSpPr/>
          <p:nvPr/>
        </p:nvSpPr>
        <p:spPr>
          <a:xfrm flipH="1">
            <a:off x="8254526" y="4806458"/>
            <a:ext cx="185776" cy="328836"/>
          </a:xfrm>
          <a:custGeom>
            <a:avLst/>
            <a:gdLst/>
            <a:ahLst/>
            <a:cxnLst/>
            <a:rect l="l" t="t" r="r" b="b"/>
            <a:pathLst>
              <a:path w="6041" h="10693" extrusionOk="0">
                <a:moveTo>
                  <a:pt x="6041" y="6546"/>
                </a:moveTo>
                <a:lnTo>
                  <a:pt x="6041" y="6546"/>
                </a:lnTo>
                <a:lnTo>
                  <a:pt x="6023" y="6600"/>
                </a:lnTo>
                <a:lnTo>
                  <a:pt x="5987" y="6636"/>
                </a:lnTo>
                <a:lnTo>
                  <a:pt x="5933" y="6654"/>
                </a:lnTo>
                <a:lnTo>
                  <a:pt x="5878" y="6636"/>
                </a:lnTo>
                <a:lnTo>
                  <a:pt x="5878" y="6636"/>
                </a:lnTo>
                <a:lnTo>
                  <a:pt x="5824" y="6564"/>
                </a:lnTo>
                <a:lnTo>
                  <a:pt x="5788" y="6474"/>
                </a:lnTo>
                <a:lnTo>
                  <a:pt x="5734" y="6312"/>
                </a:lnTo>
                <a:lnTo>
                  <a:pt x="5734" y="6312"/>
                </a:lnTo>
                <a:lnTo>
                  <a:pt x="5572" y="5789"/>
                </a:lnTo>
                <a:lnTo>
                  <a:pt x="5410" y="5266"/>
                </a:lnTo>
                <a:lnTo>
                  <a:pt x="5410" y="5266"/>
                </a:lnTo>
                <a:lnTo>
                  <a:pt x="5211" y="4545"/>
                </a:lnTo>
                <a:lnTo>
                  <a:pt x="4995" y="3823"/>
                </a:lnTo>
                <a:lnTo>
                  <a:pt x="4995" y="3823"/>
                </a:lnTo>
                <a:lnTo>
                  <a:pt x="4833" y="3156"/>
                </a:lnTo>
                <a:lnTo>
                  <a:pt x="4743" y="2814"/>
                </a:lnTo>
                <a:lnTo>
                  <a:pt x="4634" y="2489"/>
                </a:lnTo>
                <a:lnTo>
                  <a:pt x="4634" y="2489"/>
                </a:lnTo>
                <a:lnTo>
                  <a:pt x="4454" y="2796"/>
                </a:lnTo>
                <a:lnTo>
                  <a:pt x="4274" y="3120"/>
                </a:lnTo>
                <a:lnTo>
                  <a:pt x="3967" y="3769"/>
                </a:lnTo>
                <a:lnTo>
                  <a:pt x="3967" y="3769"/>
                </a:lnTo>
                <a:lnTo>
                  <a:pt x="3498" y="4797"/>
                </a:lnTo>
                <a:lnTo>
                  <a:pt x="3066" y="5843"/>
                </a:lnTo>
                <a:lnTo>
                  <a:pt x="2669" y="6907"/>
                </a:lnTo>
                <a:lnTo>
                  <a:pt x="2290" y="7988"/>
                </a:lnTo>
                <a:lnTo>
                  <a:pt x="2290" y="7988"/>
                </a:lnTo>
                <a:lnTo>
                  <a:pt x="1948" y="9052"/>
                </a:lnTo>
                <a:lnTo>
                  <a:pt x="1623" y="10134"/>
                </a:lnTo>
                <a:lnTo>
                  <a:pt x="1623" y="10134"/>
                </a:lnTo>
                <a:lnTo>
                  <a:pt x="1479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45" y="10693"/>
                </a:lnTo>
                <a:lnTo>
                  <a:pt x="1227" y="10693"/>
                </a:lnTo>
                <a:lnTo>
                  <a:pt x="1227" y="10693"/>
                </a:lnTo>
                <a:lnTo>
                  <a:pt x="1209" y="10693"/>
                </a:lnTo>
                <a:lnTo>
                  <a:pt x="1191" y="10693"/>
                </a:lnTo>
                <a:lnTo>
                  <a:pt x="1191" y="10693"/>
                </a:lnTo>
                <a:lnTo>
                  <a:pt x="1172" y="10693"/>
                </a:lnTo>
                <a:lnTo>
                  <a:pt x="1154" y="10693"/>
                </a:lnTo>
                <a:lnTo>
                  <a:pt x="1136" y="10693"/>
                </a:lnTo>
                <a:lnTo>
                  <a:pt x="1118" y="10693"/>
                </a:lnTo>
                <a:lnTo>
                  <a:pt x="1100" y="10693"/>
                </a:lnTo>
                <a:lnTo>
                  <a:pt x="1064" y="10693"/>
                </a:lnTo>
                <a:lnTo>
                  <a:pt x="1046" y="10693"/>
                </a:lnTo>
                <a:lnTo>
                  <a:pt x="1028" y="10693"/>
                </a:lnTo>
                <a:lnTo>
                  <a:pt x="1010" y="10693"/>
                </a:lnTo>
                <a:lnTo>
                  <a:pt x="992" y="10693"/>
                </a:lnTo>
                <a:lnTo>
                  <a:pt x="956" y="10693"/>
                </a:lnTo>
                <a:lnTo>
                  <a:pt x="938" y="10693"/>
                </a:lnTo>
                <a:lnTo>
                  <a:pt x="920" y="10693"/>
                </a:lnTo>
                <a:lnTo>
                  <a:pt x="884" y="10693"/>
                </a:lnTo>
                <a:lnTo>
                  <a:pt x="866" y="10693"/>
                </a:lnTo>
                <a:lnTo>
                  <a:pt x="848" y="10693"/>
                </a:lnTo>
                <a:lnTo>
                  <a:pt x="812" y="10693"/>
                </a:lnTo>
                <a:lnTo>
                  <a:pt x="794" y="10693"/>
                </a:lnTo>
                <a:lnTo>
                  <a:pt x="758" y="10693"/>
                </a:lnTo>
                <a:lnTo>
                  <a:pt x="740" y="10693"/>
                </a:lnTo>
                <a:lnTo>
                  <a:pt x="704" y="10693"/>
                </a:lnTo>
                <a:lnTo>
                  <a:pt x="686" y="10693"/>
                </a:lnTo>
                <a:lnTo>
                  <a:pt x="668" y="10693"/>
                </a:lnTo>
                <a:lnTo>
                  <a:pt x="632" y="10693"/>
                </a:lnTo>
                <a:lnTo>
                  <a:pt x="614" y="10693"/>
                </a:lnTo>
                <a:lnTo>
                  <a:pt x="577" y="10693"/>
                </a:lnTo>
                <a:lnTo>
                  <a:pt x="559" y="10693"/>
                </a:lnTo>
                <a:lnTo>
                  <a:pt x="541" y="10693"/>
                </a:lnTo>
                <a:lnTo>
                  <a:pt x="505" y="10693"/>
                </a:lnTo>
                <a:lnTo>
                  <a:pt x="487" y="10693"/>
                </a:lnTo>
                <a:lnTo>
                  <a:pt x="469" y="10693"/>
                </a:lnTo>
                <a:lnTo>
                  <a:pt x="451" y="10693"/>
                </a:lnTo>
                <a:lnTo>
                  <a:pt x="433" y="10693"/>
                </a:lnTo>
                <a:lnTo>
                  <a:pt x="397" y="10693"/>
                </a:lnTo>
                <a:lnTo>
                  <a:pt x="379" y="10693"/>
                </a:lnTo>
                <a:lnTo>
                  <a:pt x="361" y="10693"/>
                </a:lnTo>
                <a:lnTo>
                  <a:pt x="343" y="10693"/>
                </a:lnTo>
                <a:lnTo>
                  <a:pt x="325" y="10693"/>
                </a:lnTo>
                <a:lnTo>
                  <a:pt x="307" y="10693"/>
                </a:lnTo>
                <a:lnTo>
                  <a:pt x="289" y="10693"/>
                </a:lnTo>
                <a:lnTo>
                  <a:pt x="271" y="10693"/>
                </a:lnTo>
                <a:lnTo>
                  <a:pt x="271" y="10693"/>
                </a:lnTo>
                <a:lnTo>
                  <a:pt x="253" y="10693"/>
                </a:lnTo>
                <a:lnTo>
                  <a:pt x="235" y="10693"/>
                </a:lnTo>
                <a:lnTo>
                  <a:pt x="235" y="10693"/>
                </a:lnTo>
                <a:lnTo>
                  <a:pt x="217" y="10693"/>
                </a:lnTo>
                <a:lnTo>
                  <a:pt x="217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" y="10693"/>
                </a:lnTo>
                <a:lnTo>
                  <a:pt x="1" y="10693"/>
                </a:lnTo>
                <a:lnTo>
                  <a:pt x="181" y="10116"/>
                </a:lnTo>
                <a:lnTo>
                  <a:pt x="397" y="9539"/>
                </a:lnTo>
                <a:lnTo>
                  <a:pt x="614" y="8980"/>
                </a:lnTo>
                <a:lnTo>
                  <a:pt x="848" y="8421"/>
                </a:lnTo>
                <a:lnTo>
                  <a:pt x="848" y="8421"/>
                </a:lnTo>
                <a:lnTo>
                  <a:pt x="1371" y="7249"/>
                </a:lnTo>
                <a:lnTo>
                  <a:pt x="1912" y="6059"/>
                </a:lnTo>
                <a:lnTo>
                  <a:pt x="2994" y="3715"/>
                </a:lnTo>
                <a:lnTo>
                  <a:pt x="2994" y="3715"/>
                </a:lnTo>
                <a:lnTo>
                  <a:pt x="3120" y="3427"/>
                </a:lnTo>
                <a:lnTo>
                  <a:pt x="3120" y="3427"/>
                </a:lnTo>
                <a:lnTo>
                  <a:pt x="3787" y="2074"/>
                </a:lnTo>
                <a:lnTo>
                  <a:pt x="4111" y="1407"/>
                </a:lnTo>
                <a:lnTo>
                  <a:pt x="4472" y="740"/>
                </a:lnTo>
                <a:lnTo>
                  <a:pt x="4472" y="740"/>
                </a:lnTo>
                <a:lnTo>
                  <a:pt x="4634" y="434"/>
                </a:lnTo>
                <a:lnTo>
                  <a:pt x="4815" y="127"/>
                </a:lnTo>
                <a:lnTo>
                  <a:pt x="4815" y="127"/>
                </a:lnTo>
                <a:lnTo>
                  <a:pt x="4851" y="73"/>
                </a:lnTo>
                <a:lnTo>
                  <a:pt x="4905" y="19"/>
                </a:lnTo>
                <a:lnTo>
                  <a:pt x="4959" y="1"/>
                </a:lnTo>
                <a:lnTo>
                  <a:pt x="5031" y="19"/>
                </a:lnTo>
                <a:lnTo>
                  <a:pt x="5031" y="19"/>
                </a:lnTo>
                <a:lnTo>
                  <a:pt x="5067" y="73"/>
                </a:lnTo>
                <a:lnTo>
                  <a:pt x="5103" y="145"/>
                </a:lnTo>
                <a:lnTo>
                  <a:pt x="5121" y="289"/>
                </a:lnTo>
                <a:lnTo>
                  <a:pt x="5121" y="289"/>
                </a:lnTo>
                <a:lnTo>
                  <a:pt x="5229" y="1443"/>
                </a:lnTo>
                <a:lnTo>
                  <a:pt x="5229" y="1443"/>
                </a:lnTo>
                <a:lnTo>
                  <a:pt x="5301" y="2002"/>
                </a:lnTo>
                <a:lnTo>
                  <a:pt x="5374" y="2561"/>
                </a:lnTo>
                <a:lnTo>
                  <a:pt x="5572" y="3679"/>
                </a:lnTo>
                <a:lnTo>
                  <a:pt x="5572" y="3679"/>
                </a:lnTo>
                <a:lnTo>
                  <a:pt x="5824" y="5104"/>
                </a:lnTo>
                <a:lnTo>
                  <a:pt x="5933" y="5825"/>
                </a:lnTo>
                <a:lnTo>
                  <a:pt x="6041" y="6546"/>
                </a:lnTo>
                <a:lnTo>
                  <a:pt x="6041" y="65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19"/>
          <p:cNvSpPr/>
          <p:nvPr/>
        </p:nvSpPr>
        <p:spPr>
          <a:xfrm flipH="1">
            <a:off x="8452480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19"/>
          <p:cNvSpPr/>
          <p:nvPr/>
        </p:nvSpPr>
        <p:spPr>
          <a:xfrm flipH="1">
            <a:off x="8715291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19"/>
          <p:cNvSpPr/>
          <p:nvPr/>
        </p:nvSpPr>
        <p:spPr>
          <a:xfrm flipH="1">
            <a:off x="8904357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19"/>
          <p:cNvSpPr/>
          <p:nvPr/>
        </p:nvSpPr>
        <p:spPr>
          <a:xfrm flipH="1">
            <a:off x="9032441" y="4397266"/>
            <a:ext cx="111509" cy="494623"/>
          </a:xfrm>
          <a:custGeom>
            <a:avLst/>
            <a:gdLst/>
            <a:ahLst/>
            <a:cxnLst/>
            <a:rect l="l" t="t" r="r" b="b"/>
            <a:pathLst>
              <a:path w="3626" h="16084" extrusionOk="0">
                <a:moveTo>
                  <a:pt x="3607" y="37"/>
                </a:moveTo>
                <a:lnTo>
                  <a:pt x="3607" y="37"/>
                </a:lnTo>
                <a:lnTo>
                  <a:pt x="3625" y="73"/>
                </a:lnTo>
                <a:lnTo>
                  <a:pt x="3625" y="127"/>
                </a:lnTo>
                <a:lnTo>
                  <a:pt x="3607" y="199"/>
                </a:lnTo>
                <a:lnTo>
                  <a:pt x="3607" y="199"/>
                </a:lnTo>
                <a:lnTo>
                  <a:pt x="3499" y="614"/>
                </a:lnTo>
                <a:lnTo>
                  <a:pt x="3499" y="614"/>
                </a:lnTo>
                <a:lnTo>
                  <a:pt x="3012" y="2326"/>
                </a:lnTo>
                <a:lnTo>
                  <a:pt x="3012" y="2326"/>
                </a:lnTo>
                <a:lnTo>
                  <a:pt x="2074" y="5842"/>
                </a:lnTo>
                <a:lnTo>
                  <a:pt x="1606" y="7609"/>
                </a:lnTo>
                <a:lnTo>
                  <a:pt x="1173" y="9376"/>
                </a:lnTo>
                <a:lnTo>
                  <a:pt x="1173" y="9376"/>
                </a:lnTo>
                <a:lnTo>
                  <a:pt x="957" y="10350"/>
                </a:lnTo>
                <a:lnTo>
                  <a:pt x="776" y="11342"/>
                </a:lnTo>
                <a:lnTo>
                  <a:pt x="452" y="13307"/>
                </a:lnTo>
                <a:lnTo>
                  <a:pt x="452" y="13307"/>
                </a:lnTo>
                <a:lnTo>
                  <a:pt x="217" y="14695"/>
                </a:lnTo>
                <a:lnTo>
                  <a:pt x="1" y="16084"/>
                </a:lnTo>
                <a:lnTo>
                  <a:pt x="1" y="14876"/>
                </a:lnTo>
                <a:lnTo>
                  <a:pt x="1" y="10891"/>
                </a:lnTo>
                <a:lnTo>
                  <a:pt x="1" y="9953"/>
                </a:lnTo>
                <a:lnTo>
                  <a:pt x="1" y="9953"/>
                </a:lnTo>
                <a:lnTo>
                  <a:pt x="235" y="8998"/>
                </a:lnTo>
                <a:lnTo>
                  <a:pt x="235" y="8998"/>
                </a:lnTo>
                <a:lnTo>
                  <a:pt x="416" y="8276"/>
                </a:lnTo>
                <a:lnTo>
                  <a:pt x="632" y="7555"/>
                </a:lnTo>
                <a:lnTo>
                  <a:pt x="866" y="6852"/>
                </a:lnTo>
                <a:lnTo>
                  <a:pt x="1119" y="6149"/>
                </a:lnTo>
                <a:lnTo>
                  <a:pt x="1119" y="6149"/>
                </a:lnTo>
                <a:lnTo>
                  <a:pt x="1534" y="5013"/>
                </a:lnTo>
                <a:lnTo>
                  <a:pt x="1930" y="3877"/>
                </a:lnTo>
                <a:lnTo>
                  <a:pt x="2327" y="2741"/>
                </a:lnTo>
                <a:lnTo>
                  <a:pt x="2742" y="1605"/>
                </a:lnTo>
                <a:lnTo>
                  <a:pt x="2742" y="1605"/>
                </a:lnTo>
                <a:lnTo>
                  <a:pt x="3048" y="866"/>
                </a:lnTo>
                <a:lnTo>
                  <a:pt x="3391" y="145"/>
                </a:lnTo>
                <a:lnTo>
                  <a:pt x="3391" y="145"/>
                </a:lnTo>
                <a:lnTo>
                  <a:pt x="3409" y="73"/>
                </a:lnTo>
                <a:lnTo>
                  <a:pt x="3463" y="18"/>
                </a:lnTo>
                <a:lnTo>
                  <a:pt x="3463" y="18"/>
                </a:lnTo>
                <a:lnTo>
                  <a:pt x="3499" y="0"/>
                </a:lnTo>
                <a:lnTo>
                  <a:pt x="3535" y="0"/>
                </a:lnTo>
                <a:lnTo>
                  <a:pt x="3571" y="0"/>
                </a:lnTo>
                <a:lnTo>
                  <a:pt x="3607" y="37"/>
                </a:lnTo>
                <a:lnTo>
                  <a:pt x="3607" y="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5" name="Google Shape;795;p19"/>
          <p:cNvSpPr/>
          <p:nvPr/>
        </p:nvSpPr>
        <p:spPr>
          <a:xfrm flipH="1">
            <a:off x="7705040" y="4875774"/>
            <a:ext cx="134204" cy="259520"/>
          </a:xfrm>
          <a:custGeom>
            <a:avLst/>
            <a:gdLst/>
            <a:ahLst/>
            <a:cxnLst/>
            <a:rect l="l" t="t" r="r" b="b"/>
            <a:pathLst>
              <a:path w="4364" h="8439" extrusionOk="0">
                <a:moveTo>
                  <a:pt x="4256" y="1"/>
                </a:moveTo>
                <a:lnTo>
                  <a:pt x="4256" y="1"/>
                </a:lnTo>
                <a:lnTo>
                  <a:pt x="4328" y="19"/>
                </a:lnTo>
                <a:lnTo>
                  <a:pt x="4364" y="73"/>
                </a:lnTo>
                <a:lnTo>
                  <a:pt x="4364" y="127"/>
                </a:lnTo>
                <a:lnTo>
                  <a:pt x="4346" y="199"/>
                </a:lnTo>
                <a:lnTo>
                  <a:pt x="4292" y="343"/>
                </a:lnTo>
                <a:lnTo>
                  <a:pt x="4238" y="470"/>
                </a:lnTo>
                <a:lnTo>
                  <a:pt x="4238" y="470"/>
                </a:lnTo>
                <a:lnTo>
                  <a:pt x="3859" y="1353"/>
                </a:lnTo>
                <a:lnTo>
                  <a:pt x="3859" y="1353"/>
                </a:lnTo>
                <a:lnTo>
                  <a:pt x="3480" y="2218"/>
                </a:lnTo>
                <a:lnTo>
                  <a:pt x="3138" y="3084"/>
                </a:lnTo>
                <a:lnTo>
                  <a:pt x="2795" y="3967"/>
                </a:lnTo>
                <a:lnTo>
                  <a:pt x="2489" y="4851"/>
                </a:lnTo>
                <a:lnTo>
                  <a:pt x="1876" y="6618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81" y="8421"/>
                </a:lnTo>
                <a:lnTo>
                  <a:pt x="1281" y="8439"/>
                </a:lnTo>
                <a:lnTo>
                  <a:pt x="1082" y="8439"/>
                </a:lnTo>
                <a:lnTo>
                  <a:pt x="1082" y="8421"/>
                </a:lnTo>
                <a:lnTo>
                  <a:pt x="199" y="8421"/>
                </a:lnTo>
                <a:lnTo>
                  <a:pt x="199" y="8439"/>
                </a:lnTo>
                <a:lnTo>
                  <a:pt x="0" y="8439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451" y="7267"/>
                </a:lnTo>
                <a:lnTo>
                  <a:pt x="920" y="6113"/>
                </a:lnTo>
                <a:lnTo>
                  <a:pt x="920" y="6113"/>
                </a:lnTo>
                <a:lnTo>
                  <a:pt x="1172" y="5518"/>
                </a:lnTo>
                <a:lnTo>
                  <a:pt x="1425" y="4941"/>
                </a:lnTo>
                <a:lnTo>
                  <a:pt x="1713" y="4382"/>
                </a:lnTo>
                <a:lnTo>
                  <a:pt x="2002" y="3805"/>
                </a:lnTo>
                <a:lnTo>
                  <a:pt x="2597" y="2687"/>
                </a:lnTo>
                <a:lnTo>
                  <a:pt x="3228" y="1569"/>
                </a:lnTo>
                <a:lnTo>
                  <a:pt x="3228" y="1569"/>
                </a:lnTo>
                <a:lnTo>
                  <a:pt x="3859" y="506"/>
                </a:lnTo>
                <a:lnTo>
                  <a:pt x="3859" y="506"/>
                </a:lnTo>
                <a:lnTo>
                  <a:pt x="4003" y="289"/>
                </a:lnTo>
                <a:lnTo>
                  <a:pt x="4147" y="73"/>
                </a:lnTo>
                <a:lnTo>
                  <a:pt x="4147" y="73"/>
                </a:lnTo>
                <a:lnTo>
                  <a:pt x="4202" y="19"/>
                </a:lnTo>
                <a:lnTo>
                  <a:pt x="4256" y="1"/>
                </a:lnTo>
                <a:lnTo>
                  <a:pt x="42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6" name="Google Shape;796;p19"/>
          <p:cNvSpPr/>
          <p:nvPr/>
        </p:nvSpPr>
        <p:spPr>
          <a:xfrm flipH="1">
            <a:off x="7208756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7" name="Google Shape;797;p19"/>
          <p:cNvSpPr/>
          <p:nvPr/>
        </p:nvSpPr>
        <p:spPr>
          <a:xfrm flipH="1">
            <a:off x="8853369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8" name="Google Shape;798;p19"/>
          <p:cNvSpPr/>
          <p:nvPr/>
        </p:nvSpPr>
        <p:spPr>
          <a:xfrm flipH="1">
            <a:off x="8637118" y="4746583"/>
            <a:ext cx="169139" cy="388712"/>
          </a:xfrm>
          <a:custGeom>
            <a:avLst/>
            <a:gdLst/>
            <a:ahLst/>
            <a:cxnLst/>
            <a:rect l="l" t="t" r="r" b="b"/>
            <a:pathLst>
              <a:path w="5500" h="12640" extrusionOk="0">
                <a:moveTo>
                  <a:pt x="5464" y="37"/>
                </a:moveTo>
                <a:lnTo>
                  <a:pt x="5464" y="37"/>
                </a:lnTo>
                <a:lnTo>
                  <a:pt x="5500" y="73"/>
                </a:lnTo>
                <a:lnTo>
                  <a:pt x="5500" y="127"/>
                </a:lnTo>
                <a:lnTo>
                  <a:pt x="5446" y="271"/>
                </a:lnTo>
                <a:lnTo>
                  <a:pt x="5355" y="433"/>
                </a:lnTo>
                <a:lnTo>
                  <a:pt x="5319" y="542"/>
                </a:lnTo>
                <a:lnTo>
                  <a:pt x="5319" y="542"/>
                </a:lnTo>
                <a:lnTo>
                  <a:pt x="4779" y="1786"/>
                </a:lnTo>
                <a:lnTo>
                  <a:pt x="4779" y="1786"/>
                </a:lnTo>
                <a:lnTo>
                  <a:pt x="4292" y="2940"/>
                </a:lnTo>
                <a:lnTo>
                  <a:pt x="3841" y="4112"/>
                </a:lnTo>
                <a:lnTo>
                  <a:pt x="3426" y="5302"/>
                </a:lnTo>
                <a:lnTo>
                  <a:pt x="3030" y="6510"/>
                </a:lnTo>
                <a:lnTo>
                  <a:pt x="2669" y="7718"/>
                </a:lnTo>
                <a:lnTo>
                  <a:pt x="2344" y="8926"/>
                </a:lnTo>
                <a:lnTo>
                  <a:pt x="2020" y="10152"/>
                </a:lnTo>
                <a:lnTo>
                  <a:pt x="1731" y="11378"/>
                </a:lnTo>
                <a:lnTo>
                  <a:pt x="1731" y="11378"/>
                </a:lnTo>
                <a:lnTo>
                  <a:pt x="1587" y="12009"/>
                </a:lnTo>
                <a:lnTo>
                  <a:pt x="1461" y="12622"/>
                </a:lnTo>
                <a:lnTo>
                  <a:pt x="1461" y="12640"/>
                </a:lnTo>
                <a:lnTo>
                  <a:pt x="1263" y="12640"/>
                </a:lnTo>
                <a:lnTo>
                  <a:pt x="1263" y="12622"/>
                </a:lnTo>
                <a:lnTo>
                  <a:pt x="199" y="12622"/>
                </a:lnTo>
                <a:lnTo>
                  <a:pt x="199" y="12640"/>
                </a:lnTo>
                <a:lnTo>
                  <a:pt x="0" y="12640"/>
                </a:lnTo>
                <a:lnTo>
                  <a:pt x="0" y="12622"/>
                </a:lnTo>
                <a:lnTo>
                  <a:pt x="0" y="12622"/>
                </a:lnTo>
                <a:lnTo>
                  <a:pt x="217" y="11811"/>
                </a:lnTo>
                <a:lnTo>
                  <a:pt x="217" y="11811"/>
                </a:lnTo>
                <a:lnTo>
                  <a:pt x="397" y="11125"/>
                </a:lnTo>
                <a:lnTo>
                  <a:pt x="613" y="10422"/>
                </a:lnTo>
                <a:lnTo>
                  <a:pt x="830" y="9737"/>
                </a:lnTo>
                <a:lnTo>
                  <a:pt x="1082" y="9052"/>
                </a:lnTo>
                <a:lnTo>
                  <a:pt x="1335" y="8367"/>
                </a:lnTo>
                <a:lnTo>
                  <a:pt x="1587" y="7700"/>
                </a:lnTo>
                <a:lnTo>
                  <a:pt x="1876" y="7033"/>
                </a:lnTo>
                <a:lnTo>
                  <a:pt x="2164" y="6365"/>
                </a:lnTo>
                <a:lnTo>
                  <a:pt x="2759" y="5049"/>
                </a:lnTo>
                <a:lnTo>
                  <a:pt x="3408" y="3751"/>
                </a:lnTo>
                <a:lnTo>
                  <a:pt x="4057" y="2453"/>
                </a:lnTo>
                <a:lnTo>
                  <a:pt x="4724" y="1173"/>
                </a:lnTo>
                <a:lnTo>
                  <a:pt x="4724" y="1173"/>
                </a:lnTo>
                <a:lnTo>
                  <a:pt x="5013" y="596"/>
                </a:lnTo>
                <a:lnTo>
                  <a:pt x="5175" y="325"/>
                </a:lnTo>
                <a:lnTo>
                  <a:pt x="5337" y="55"/>
                </a:lnTo>
                <a:lnTo>
                  <a:pt x="5337" y="55"/>
                </a:lnTo>
                <a:lnTo>
                  <a:pt x="5355" y="19"/>
                </a:lnTo>
                <a:lnTo>
                  <a:pt x="5392" y="1"/>
                </a:lnTo>
                <a:lnTo>
                  <a:pt x="5446" y="19"/>
                </a:lnTo>
                <a:lnTo>
                  <a:pt x="5464" y="37"/>
                </a:lnTo>
                <a:lnTo>
                  <a:pt x="5464" y="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9" name="Google Shape;799;p19"/>
          <p:cNvSpPr/>
          <p:nvPr/>
        </p:nvSpPr>
        <p:spPr>
          <a:xfrm flipH="1">
            <a:off x="7122280" y="4797602"/>
            <a:ext cx="192418" cy="337693"/>
          </a:xfrm>
          <a:custGeom>
            <a:avLst/>
            <a:gdLst/>
            <a:ahLst/>
            <a:cxnLst/>
            <a:rect l="l" t="t" r="r" b="b"/>
            <a:pathLst>
              <a:path w="6257" h="10981" extrusionOk="0">
                <a:moveTo>
                  <a:pt x="6113" y="18"/>
                </a:moveTo>
                <a:lnTo>
                  <a:pt x="6113" y="18"/>
                </a:lnTo>
                <a:lnTo>
                  <a:pt x="6131" y="18"/>
                </a:lnTo>
                <a:lnTo>
                  <a:pt x="6167" y="0"/>
                </a:lnTo>
                <a:lnTo>
                  <a:pt x="6221" y="18"/>
                </a:lnTo>
                <a:lnTo>
                  <a:pt x="6257" y="73"/>
                </a:lnTo>
                <a:lnTo>
                  <a:pt x="6257" y="109"/>
                </a:lnTo>
                <a:lnTo>
                  <a:pt x="6257" y="127"/>
                </a:lnTo>
                <a:lnTo>
                  <a:pt x="6257" y="127"/>
                </a:lnTo>
                <a:lnTo>
                  <a:pt x="6040" y="505"/>
                </a:lnTo>
                <a:lnTo>
                  <a:pt x="5824" y="866"/>
                </a:lnTo>
                <a:lnTo>
                  <a:pt x="5824" y="866"/>
                </a:lnTo>
                <a:lnTo>
                  <a:pt x="5481" y="1461"/>
                </a:lnTo>
                <a:lnTo>
                  <a:pt x="5157" y="2074"/>
                </a:lnTo>
                <a:lnTo>
                  <a:pt x="4508" y="3300"/>
                </a:lnTo>
                <a:lnTo>
                  <a:pt x="3913" y="4526"/>
                </a:lnTo>
                <a:lnTo>
                  <a:pt x="3300" y="5770"/>
                </a:lnTo>
                <a:lnTo>
                  <a:pt x="3300" y="5770"/>
                </a:lnTo>
                <a:lnTo>
                  <a:pt x="2759" y="6960"/>
                </a:lnTo>
                <a:lnTo>
                  <a:pt x="2236" y="8150"/>
                </a:lnTo>
                <a:lnTo>
                  <a:pt x="1984" y="8745"/>
                </a:lnTo>
                <a:lnTo>
                  <a:pt x="1731" y="9340"/>
                </a:lnTo>
                <a:lnTo>
                  <a:pt x="1497" y="9953"/>
                </a:lnTo>
                <a:lnTo>
                  <a:pt x="1280" y="10566"/>
                </a:lnTo>
                <a:lnTo>
                  <a:pt x="1280" y="10566"/>
                </a:lnTo>
                <a:lnTo>
                  <a:pt x="1154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20" y="10981"/>
                </a:lnTo>
                <a:lnTo>
                  <a:pt x="920" y="10981"/>
                </a:lnTo>
                <a:lnTo>
                  <a:pt x="902" y="10981"/>
                </a:lnTo>
                <a:lnTo>
                  <a:pt x="902" y="10981"/>
                </a:lnTo>
                <a:lnTo>
                  <a:pt x="884" y="10981"/>
                </a:lnTo>
                <a:lnTo>
                  <a:pt x="884" y="10981"/>
                </a:lnTo>
                <a:lnTo>
                  <a:pt x="866" y="10981"/>
                </a:lnTo>
                <a:lnTo>
                  <a:pt x="848" y="10981"/>
                </a:lnTo>
                <a:lnTo>
                  <a:pt x="830" y="10981"/>
                </a:lnTo>
                <a:lnTo>
                  <a:pt x="830" y="10981"/>
                </a:lnTo>
                <a:lnTo>
                  <a:pt x="812" y="10981"/>
                </a:lnTo>
                <a:lnTo>
                  <a:pt x="794" y="10981"/>
                </a:lnTo>
                <a:lnTo>
                  <a:pt x="776" y="10981"/>
                </a:lnTo>
                <a:lnTo>
                  <a:pt x="757" y="10981"/>
                </a:lnTo>
                <a:lnTo>
                  <a:pt x="757" y="10981"/>
                </a:lnTo>
                <a:lnTo>
                  <a:pt x="739" y="10981"/>
                </a:lnTo>
                <a:lnTo>
                  <a:pt x="721" y="10981"/>
                </a:lnTo>
                <a:lnTo>
                  <a:pt x="703" y="10981"/>
                </a:lnTo>
                <a:lnTo>
                  <a:pt x="685" y="10981"/>
                </a:lnTo>
                <a:lnTo>
                  <a:pt x="667" y="10981"/>
                </a:lnTo>
                <a:lnTo>
                  <a:pt x="649" y="10981"/>
                </a:lnTo>
                <a:lnTo>
                  <a:pt x="631" y="10981"/>
                </a:lnTo>
                <a:lnTo>
                  <a:pt x="613" y="10981"/>
                </a:lnTo>
                <a:lnTo>
                  <a:pt x="595" y="10981"/>
                </a:lnTo>
                <a:lnTo>
                  <a:pt x="577" y="10981"/>
                </a:lnTo>
                <a:lnTo>
                  <a:pt x="559" y="10981"/>
                </a:lnTo>
                <a:lnTo>
                  <a:pt x="541" y="10981"/>
                </a:lnTo>
                <a:lnTo>
                  <a:pt x="523" y="10981"/>
                </a:lnTo>
                <a:lnTo>
                  <a:pt x="505" y="10981"/>
                </a:lnTo>
                <a:lnTo>
                  <a:pt x="487" y="10981"/>
                </a:lnTo>
                <a:lnTo>
                  <a:pt x="469" y="10981"/>
                </a:lnTo>
                <a:lnTo>
                  <a:pt x="451" y="10981"/>
                </a:lnTo>
                <a:lnTo>
                  <a:pt x="433" y="10981"/>
                </a:lnTo>
                <a:lnTo>
                  <a:pt x="415" y="10981"/>
                </a:lnTo>
                <a:lnTo>
                  <a:pt x="397" y="10981"/>
                </a:lnTo>
                <a:lnTo>
                  <a:pt x="397" y="10981"/>
                </a:lnTo>
                <a:lnTo>
                  <a:pt x="379" y="10981"/>
                </a:lnTo>
                <a:lnTo>
                  <a:pt x="361" y="10981"/>
                </a:lnTo>
                <a:lnTo>
                  <a:pt x="343" y="10981"/>
                </a:lnTo>
                <a:lnTo>
                  <a:pt x="325" y="10981"/>
                </a:lnTo>
                <a:lnTo>
                  <a:pt x="325" y="10981"/>
                </a:lnTo>
                <a:lnTo>
                  <a:pt x="307" y="10981"/>
                </a:lnTo>
                <a:lnTo>
                  <a:pt x="289" y="10981"/>
                </a:lnTo>
                <a:lnTo>
                  <a:pt x="271" y="10981"/>
                </a:lnTo>
                <a:lnTo>
                  <a:pt x="271" y="10981"/>
                </a:lnTo>
                <a:lnTo>
                  <a:pt x="253" y="10981"/>
                </a:lnTo>
                <a:lnTo>
                  <a:pt x="253" y="10981"/>
                </a:lnTo>
                <a:lnTo>
                  <a:pt x="235" y="10981"/>
                </a:lnTo>
                <a:lnTo>
                  <a:pt x="235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0" y="10981"/>
                </a:lnTo>
                <a:lnTo>
                  <a:pt x="0" y="10981"/>
                </a:lnTo>
                <a:lnTo>
                  <a:pt x="18" y="10909"/>
                </a:lnTo>
                <a:lnTo>
                  <a:pt x="18" y="10909"/>
                </a:lnTo>
                <a:lnTo>
                  <a:pt x="307" y="10242"/>
                </a:lnTo>
                <a:lnTo>
                  <a:pt x="595" y="9557"/>
                </a:lnTo>
                <a:lnTo>
                  <a:pt x="920" y="8908"/>
                </a:lnTo>
                <a:lnTo>
                  <a:pt x="1244" y="8240"/>
                </a:lnTo>
                <a:lnTo>
                  <a:pt x="1244" y="8240"/>
                </a:lnTo>
                <a:lnTo>
                  <a:pt x="2092" y="6618"/>
                </a:lnTo>
                <a:lnTo>
                  <a:pt x="2975" y="5013"/>
                </a:lnTo>
                <a:lnTo>
                  <a:pt x="3426" y="4220"/>
                </a:lnTo>
                <a:lnTo>
                  <a:pt x="3895" y="3444"/>
                </a:lnTo>
                <a:lnTo>
                  <a:pt x="4364" y="2651"/>
                </a:lnTo>
                <a:lnTo>
                  <a:pt x="4850" y="1876"/>
                </a:lnTo>
                <a:lnTo>
                  <a:pt x="4850" y="1876"/>
                </a:lnTo>
                <a:lnTo>
                  <a:pt x="5463" y="938"/>
                </a:lnTo>
                <a:lnTo>
                  <a:pt x="5788" y="487"/>
                </a:lnTo>
                <a:lnTo>
                  <a:pt x="6113" y="18"/>
                </a:lnTo>
                <a:lnTo>
                  <a:pt x="6113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0" name="Google Shape;800;p19"/>
          <p:cNvSpPr/>
          <p:nvPr/>
        </p:nvSpPr>
        <p:spPr>
          <a:xfrm flipH="1">
            <a:off x="7282532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1" name="Google Shape;801;p19"/>
          <p:cNvSpPr/>
          <p:nvPr/>
        </p:nvSpPr>
        <p:spPr>
          <a:xfrm flipH="1">
            <a:off x="5078090" y="223041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7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20"/>
          <p:cNvSpPr txBox="1">
            <a:spLocks noGrp="1"/>
          </p:cNvSpPr>
          <p:nvPr>
            <p:ph type="title"/>
          </p:nvPr>
        </p:nvSpPr>
        <p:spPr>
          <a:xfrm>
            <a:off x="876425" y="1284771"/>
            <a:ext cx="4239600" cy="12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20"/>
          <p:cNvSpPr txBox="1">
            <a:spLocks noGrp="1"/>
          </p:cNvSpPr>
          <p:nvPr>
            <p:ph type="subTitle" idx="1"/>
          </p:nvPr>
        </p:nvSpPr>
        <p:spPr>
          <a:xfrm>
            <a:off x="877298" y="2517738"/>
            <a:ext cx="42378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20"/>
          <p:cNvSpPr/>
          <p:nvPr/>
        </p:nvSpPr>
        <p:spPr>
          <a:xfrm>
            <a:off x="0" y="4306100"/>
            <a:ext cx="9144000" cy="837217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6" name="Google Shape;806;p20"/>
          <p:cNvSpPr/>
          <p:nvPr/>
        </p:nvSpPr>
        <p:spPr>
          <a:xfrm>
            <a:off x="0" y="4608584"/>
            <a:ext cx="9144000" cy="53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7" name="Google Shape;807;p20"/>
          <p:cNvGrpSpPr/>
          <p:nvPr/>
        </p:nvGrpSpPr>
        <p:grpSpPr>
          <a:xfrm>
            <a:off x="0" y="4608550"/>
            <a:ext cx="9144000" cy="530195"/>
            <a:chOff x="826300" y="804450"/>
            <a:chExt cx="7143750" cy="1397825"/>
          </a:xfrm>
        </p:grpSpPr>
        <p:sp>
          <p:nvSpPr>
            <p:cNvPr id="808" name="Google Shape;808;p20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20" name="Google Shape;820;p20"/>
          <p:cNvGrpSpPr/>
          <p:nvPr/>
        </p:nvGrpSpPr>
        <p:grpSpPr>
          <a:xfrm>
            <a:off x="50" y="4185442"/>
            <a:ext cx="4612198" cy="949852"/>
            <a:chOff x="1413950" y="4704700"/>
            <a:chExt cx="3749450" cy="772175"/>
          </a:xfrm>
        </p:grpSpPr>
        <p:sp>
          <p:nvSpPr>
            <p:cNvPr id="821" name="Google Shape;821;p20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2" name="Google Shape;822;p20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3" name="Google Shape;823;p20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4" name="Google Shape;824;p20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5" name="Google Shape;825;p20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6" name="Google Shape;826;p20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7" name="Google Shape;827;p20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8" name="Google Shape;828;p20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29" name="Google Shape;829;p20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0" name="Google Shape;830;p20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1" name="Google Shape;831;p20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2" name="Google Shape;832;p20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3" name="Google Shape;833;p20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4" name="Google Shape;834;p20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5" name="Google Shape;835;p20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6" name="Google Shape;836;p20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7" name="Google Shape;837;p20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8" name="Google Shape;838;p20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39" name="Google Shape;839;p20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0" name="Google Shape;840;p20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1" name="Google Shape;841;p20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2" name="Google Shape;842;p20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43" name="Google Shape;843;p20"/>
          <p:cNvGrpSpPr/>
          <p:nvPr/>
        </p:nvGrpSpPr>
        <p:grpSpPr>
          <a:xfrm flipH="1">
            <a:off x="8322784" y="4555367"/>
            <a:ext cx="821215" cy="577778"/>
            <a:chOff x="4900409" y="-1081858"/>
            <a:chExt cx="821215" cy="577778"/>
          </a:xfrm>
        </p:grpSpPr>
        <p:sp>
          <p:nvSpPr>
            <p:cNvPr id="844" name="Google Shape;844;p20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5" name="Google Shape;845;p20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6" name="Google Shape;846;p20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7" name="Google Shape;847;p20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8" name="Google Shape;848;p20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49" name="Google Shape;849;p20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0" name="Google Shape;850;p20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51" name="Google Shape;851;p20"/>
          <p:cNvSpPr/>
          <p:nvPr/>
        </p:nvSpPr>
        <p:spPr>
          <a:xfrm>
            <a:off x="7807494" y="105868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2" name="Google Shape;852;p20"/>
          <p:cNvSpPr/>
          <p:nvPr/>
        </p:nvSpPr>
        <p:spPr>
          <a:xfrm>
            <a:off x="0" y="751269"/>
            <a:ext cx="2721351" cy="431561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03181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1"/>
          <p:cNvSpPr/>
          <p:nvPr/>
        </p:nvSpPr>
        <p:spPr>
          <a:xfrm>
            <a:off x="0" y="4252100"/>
            <a:ext cx="9144000" cy="891278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55" name="Google Shape;855;p21"/>
          <p:cNvSpPr/>
          <p:nvPr/>
        </p:nvSpPr>
        <p:spPr>
          <a:xfrm>
            <a:off x="0" y="4594809"/>
            <a:ext cx="9144000" cy="548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56" name="Google Shape;856;p21"/>
          <p:cNvGrpSpPr/>
          <p:nvPr/>
        </p:nvGrpSpPr>
        <p:grpSpPr>
          <a:xfrm>
            <a:off x="50" y="4185442"/>
            <a:ext cx="4612198" cy="949852"/>
            <a:chOff x="1413950" y="4704700"/>
            <a:chExt cx="3749450" cy="772175"/>
          </a:xfrm>
        </p:grpSpPr>
        <p:sp>
          <p:nvSpPr>
            <p:cNvPr id="857" name="Google Shape;857;p21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8" name="Google Shape;868;p21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69" name="Google Shape;869;p21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0" name="Google Shape;870;p21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1" name="Google Shape;871;p21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2" name="Google Shape;872;p21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3" name="Google Shape;873;p21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4" name="Google Shape;874;p21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5" name="Google Shape;875;p21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6" name="Google Shape;876;p21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7" name="Google Shape;877;p21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78" name="Google Shape;878;p21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879" name="Google Shape;879;p21"/>
          <p:cNvGrpSpPr/>
          <p:nvPr/>
        </p:nvGrpSpPr>
        <p:grpSpPr>
          <a:xfrm flipH="1">
            <a:off x="8322784" y="4555367"/>
            <a:ext cx="821215" cy="577778"/>
            <a:chOff x="4900409" y="-1081858"/>
            <a:chExt cx="821215" cy="577778"/>
          </a:xfrm>
        </p:grpSpPr>
        <p:sp>
          <p:nvSpPr>
            <p:cNvPr id="880" name="Google Shape;880;p21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1" name="Google Shape;881;p21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2" name="Google Shape;882;p21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3" name="Google Shape;883;p21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4" name="Google Shape;884;p21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5" name="Google Shape;885;p21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86" name="Google Shape;886;p21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87" name="Google Shape;887;p21"/>
          <p:cNvSpPr txBox="1">
            <a:spLocks noGrp="1"/>
          </p:cNvSpPr>
          <p:nvPr>
            <p:ph type="title"/>
          </p:nvPr>
        </p:nvSpPr>
        <p:spPr>
          <a:xfrm>
            <a:off x="3931950" y="1397388"/>
            <a:ext cx="4480500" cy="1188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21"/>
          <p:cNvSpPr txBox="1">
            <a:spLocks noGrp="1"/>
          </p:cNvSpPr>
          <p:nvPr>
            <p:ph type="subTitle" idx="1"/>
          </p:nvPr>
        </p:nvSpPr>
        <p:spPr>
          <a:xfrm>
            <a:off x="3933750" y="2435412"/>
            <a:ext cx="44769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9" name="Google Shape;889;p21"/>
          <p:cNvSpPr/>
          <p:nvPr/>
        </p:nvSpPr>
        <p:spPr>
          <a:xfrm>
            <a:off x="0" y="-5559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0" name="Google Shape;890;p21"/>
          <p:cNvSpPr/>
          <p:nvPr/>
        </p:nvSpPr>
        <p:spPr>
          <a:xfrm>
            <a:off x="4429083" y="1522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1" name="Google Shape;891;p21"/>
          <p:cNvSpPr/>
          <p:nvPr/>
        </p:nvSpPr>
        <p:spPr>
          <a:xfrm>
            <a:off x="6635256" y="2567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92" name="Google Shape;892;p21"/>
          <p:cNvSpPr/>
          <p:nvPr/>
        </p:nvSpPr>
        <p:spPr>
          <a:xfrm>
            <a:off x="7807494" y="3010993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93" name="Google Shape;893;p21"/>
          <p:cNvGrpSpPr/>
          <p:nvPr/>
        </p:nvGrpSpPr>
        <p:grpSpPr>
          <a:xfrm>
            <a:off x="0" y="4594800"/>
            <a:ext cx="9144000" cy="543894"/>
            <a:chOff x="826300" y="804450"/>
            <a:chExt cx="7143750" cy="1397825"/>
          </a:xfrm>
        </p:grpSpPr>
        <p:sp>
          <p:nvSpPr>
            <p:cNvPr id="894" name="Google Shape;894;p21"/>
            <p:cNvSpPr/>
            <p:nvPr/>
          </p:nvSpPr>
          <p:spPr>
            <a:xfrm>
              <a:off x="826300" y="1223100"/>
              <a:ext cx="1997350" cy="467225"/>
            </a:xfrm>
            <a:custGeom>
              <a:avLst/>
              <a:gdLst/>
              <a:ahLst/>
              <a:cxnLst/>
              <a:rect l="l" t="t" r="r" b="b"/>
              <a:pathLst>
                <a:path w="79894" h="18689" extrusionOk="0">
                  <a:moveTo>
                    <a:pt x="77081" y="8411"/>
                  </a:moveTo>
                  <a:lnTo>
                    <a:pt x="77081" y="8411"/>
                  </a:lnTo>
                  <a:lnTo>
                    <a:pt x="77414" y="8462"/>
                  </a:lnTo>
                  <a:lnTo>
                    <a:pt x="77899" y="8539"/>
                  </a:lnTo>
                  <a:lnTo>
                    <a:pt x="78411" y="8641"/>
                  </a:lnTo>
                  <a:lnTo>
                    <a:pt x="78947" y="8744"/>
                  </a:lnTo>
                  <a:lnTo>
                    <a:pt x="79178" y="8820"/>
                  </a:lnTo>
                  <a:lnTo>
                    <a:pt x="79408" y="8923"/>
                  </a:lnTo>
                  <a:lnTo>
                    <a:pt x="79587" y="9025"/>
                  </a:lnTo>
                  <a:lnTo>
                    <a:pt x="79740" y="9127"/>
                  </a:lnTo>
                  <a:lnTo>
                    <a:pt x="79842" y="9255"/>
                  </a:lnTo>
                  <a:lnTo>
                    <a:pt x="79868" y="9332"/>
                  </a:lnTo>
                  <a:lnTo>
                    <a:pt x="79893" y="9408"/>
                  </a:lnTo>
                  <a:lnTo>
                    <a:pt x="79868" y="9485"/>
                  </a:lnTo>
                  <a:lnTo>
                    <a:pt x="79868" y="9562"/>
                  </a:lnTo>
                  <a:lnTo>
                    <a:pt x="79766" y="9741"/>
                  </a:lnTo>
                  <a:lnTo>
                    <a:pt x="79766" y="9741"/>
                  </a:lnTo>
                  <a:lnTo>
                    <a:pt x="79612" y="9869"/>
                  </a:lnTo>
                  <a:lnTo>
                    <a:pt x="79459" y="9971"/>
                  </a:lnTo>
                  <a:lnTo>
                    <a:pt x="79280" y="10047"/>
                  </a:lnTo>
                  <a:lnTo>
                    <a:pt x="79101" y="10124"/>
                  </a:lnTo>
                  <a:lnTo>
                    <a:pt x="78717" y="10252"/>
                  </a:lnTo>
                  <a:lnTo>
                    <a:pt x="78359" y="10380"/>
                  </a:lnTo>
                  <a:lnTo>
                    <a:pt x="78359" y="10380"/>
                  </a:lnTo>
                  <a:lnTo>
                    <a:pt x="77746" y="10533"/>
                  </a:lnTo>
                  <a:lnTo>
                    <a:pt x="77107" y="10661"/>
                  </a:lnTo>
                  <a:lnTo>
                    <a:pt x="76493" y="10763"/>
                  </a:lnTo>
                  <a:lnTo>
                    <a:pt x="75854" y="10866"/>
                  </a:lnTo>
                  <a:lnTo>
                    <a:pt x="74576" y="11019"/>
                  </a:lnTo>
                  <a:lnTo>
                    <a:pt x="73323" y="11147"/>
                  </a:lnTo>
                  <a:lnTo>
                    <a:pt x="73323" y="11147"/>
                  </a:lnTo>
                  <a:lnTo>
                    <a:pt x="71636" y="11326"/>
                  </a:lnTo>
                  <a:lnTo>
                    <a:pt x="69948" y="11505"/>
                  </a:lnTo>
                  <a:lnTo>
                    <a:pt x="66574" y="11812"/>
                  </a:lnTo>
                  <a:lnTo>
                    <a:pt x="59824" y="12348"/>
                  </a:lnTo>
                  <a:lnTo>
                    <a:pt x="59824" y="12348"/>
                  </a:lnTo>
                  <a:lnTo>
                    <a:pt x="58214" y="12502"/>
                  </a:lnTo>
                  <a:lnTo>
                    <a:pt x="56628" y="12655"/>
                  </a:lnTo>
                  <a:lnTo>
                    <a:pt x="56628" y="12655"/>
                  </a:lnTo>
                  <a:lnTo>
                    <a:pt x="56066" y="12732"/>
                  </a:lnTo>
                  <a:lnTo>
                    <a:pt x="55504" y="12860"/>
                  </a:lnTo>
                  <a:lnTo>
                    <a:pt x="55222" y="12936"/>
                  </a:lnTo>
                  <a:lnTo>
                    <a:pt x="54967" y="13039"/>
                  </a:lnTo>
                  <a:lnTo>
                    <a:pt x="54685" y="13141"/>
                  </a:lnTo>
                  <a:lnTo>
                    <a:pt x="54455" y="13294"/>
                  </a:lnTo>
                  <a:lnTo>
                    <a:pt x="54455" y="13294"/>
                  </a:lnTo>
                  <a:lnTo>
                    <a:pt x="54328" y="13397"/>
                  </a:lnTo>
                  <a:lnTo>
                    <a:pt x="54225" y="13524"/>
                  </a:lnTo>
                  <a:lnTo>
                    <a:pt x="54046" y="13806"/>
                  </a:lnTo>
                  <a:lnTo>
                    <a:pt x="54046" y="13806"/>
                  </a:lnTo>
                  <a:lnTo>
                    <a:pt x="53867" y="13959"/>
                  </a:lnTo>
                  <a:lnTo>
                    <a:pt x="53714" y="14087"/>
                  </a:lnTo>
                  <a:lnTo>
                    <a:pt x="53535" y="14215"/>
                  </a:lnTo>
                  <a:lnTo>
                    <a:pt x="53330" y="14317"/>
                  </a:lnTo>
                  <a:lnTo>
                    <a:pt x="52921" y="14470"/>
                  </a:lnTo>
                  <a:lnTo>
                    <a:pt x="52512" y="14598"/>
                  </a:lnTo>
                  <a:lnTo>
                    <a:pt x="52512" y="14598"/>
                  </a:lnTo>
                  <a:lnTo>
                    <a:pt x="51541" y="14828"/>
                  </a:lnTo>
                  <a:lnTo>
                    <a:pt x="50569" y="15033"/>
                  </a:lnTo>
                  <a:lnTo>
                    <a:pt x="49623" y="15186"/>
                  </a:lnTo>
                  <a:lnTo>
                    <a:pt x="48652" y="15340"/>
                  </a:lnTo>
                  <a:lnTo>
                    <a:pt x="48652" y="15340"/>
                  </a:lnTo>
                  <a:lnTo>
                    <a:pt x="46581" y="15595"/>
                  </a:lnTo>
                  <a:lnTo>
                    <a:pt x="44485" y="15825"/>
                  </a:lnTo>
                  <a:lnTo>
                    <a:pt x="42414" y="16004"/>
                  </a:lnTo>
                  <a:lnTo>
                    <a:pt x="40317" y="16183"/>
                  </a:lnTo>
                  <a:lnTo>
                    <a:pt x="36150" y="16490"/>
                  </a:lnTo>
                  <a:lnTo>
                    <a:pt x="34079" y="16643"/>
                  </a:lnTo>
                  <a:lnTo>
                    <a:pt x="31983" y="16822"/>
                  </a:lnTo>
                  <a:lnTo>
                    <a:pt x="31983" y="16822"/>
                  </a:lnTo>
                  <a:lnTo>
                    <a:pt x="27995" y="17206"/>
                  </a:lnTo>
                  <a:lnTo>
                    <a:pt x="23981" y="17564"/>
                  </a:lnTo>
                  <a:lnTo>
                    <a:pt x="19993" y="17922"/>
                  </a:lnTo>
                  <a:lnTo>
                    <a:pt x="17998" y="18075"/>
                  </a:lnTo>
                  <a:lnTo>
                    <a:pt x="15979" y="18229"/>
                  </a:lnTo>
                  <a:lnTo>
                    <a:pt x="15979" y="18229"/>
                  </a:lnTo>
                  <a:lnTo>
                    <a:pt x="11990" y="18382"/>
                  </a:lnTo>
                  <a:lnTo>
                    <a:pt x="8002" y="18535"/>
                  </a:lnTo>
                  <a:lnTo>
                    <a:pt x="5982" y="18612"/>
                  </a:lnTo>
                  <a:lnTo>
                    <a:pt x="3988" y="18638"/>
                  </a:lnTo>
                  <a:lnTo>
                    <a:pt x="1994" y="18689"/>
                  </a:lnTo>
                  <a:lnTo>
                    <a:pt x="0" y="18689"/>
                  </a:lnTo>
                  <a:lnTo>
                    <a:pt x="0" y="18126"/>
                  </a:lnTo>
                  <a:lnTo>
                    <a:pt x="0" y="563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4167" y="0"/>
                  </a:lnTo>
                  <a:lnTo>
                    <a:pt x="8360" y="26"/>
                  </a:lnTo>
                  <a:lnTo>
                    <a:pt x="12527" y="77"/>
                  </a:lnTo>
                  <a:lnTo>
                    <a:pt x="16720" y="179"/>
                  </a:lnTo>
                  <a:lnTo>
                    <a:pt x="16720" y="179"/>
                  </a:lnTo>
                  <a:lnTo>
                    <a:pt x="18740" y="256"/>
                  </a:lnTo>
                  <a:lnTo>
                    <a:pt x="20785" y="358"/>
                  </a:lnTo>
                  <a:lnTo>
                    <a:pt x="22830" y="511"/>
                  </a:lnTo>
                  <a:lnTo>
                    <a:pt x="24850" y="665"/>
                  </a:lnTo>
                  <a:lnTo>
                    <a:pt x="28915" y="1023"/>
                  </a:lnTo>
                  <a:lnTo>
                    <a:pt x="32980" y="1406"/>
                  </a:lnTo>
                  <a:lnTo>
                    <a:pt x="32980" y="1406"/>
                  </a:lnTo>
                  <a:lnTo>
                    <a:pt x="38298" y="1969"/>
                  </a:lnTo>
                  <a:lnTo>
                    <a:pt x="40931" y="2275"/>
                  </a:lnTo>
                  <a:lnTo>
                    <a:pt x="43590" y="2608"/>
                  </a:lnTo>
                  <a:lnTo>
                    <a:pt x="43590" y="2608"/>
                  </a:lnTo>
                  <a:lnTo>
                    <a:pt x="45482" y="2838"/>
                  </a:lnTo>
                  <a:lnTo>
                    <a:pt x="46428" y="2991"/>
                  </a:lnTo>
                  <a:lnTo>
                    <a:pt x="46913" y="3094"/>
                  </a:lnTo>
                  <a:lnTo>
                    <a:pt x="47374" y="3196"/>
                  </a:lnTo>
                  <a:lnTo>
                    <a:pt x="47374" y="3196"/>
                  </a:lnTo>
                  <a:lnTo>
                    <a:pt x="47553" y="3247"/>
                  </a:lnTo>
                  <a:lnTo>
                    <a:pt x="47706" y="3298"/>
                  </a:lnTo>
                  <a:lnTo>
                    <a:pt x="47859" y="3400"/>
                  </a:lnTo>
                  <a:lnTo>
                    <a:pt x="47987" y="3503"/>
                  </a:lnTo>
                  <a:lnTo>
                    <a:pt x="47987" y="3503"/>
                  </a:lnTo>
                  <a:lnTo>
                    <a:pt x="48038" y="3630"/>
                  </a:lnTo>
                  <a:lnTo>
                    <a:pt x="48038" y="3758"/>
                  </a:lnTo>
                  <a:lnTo>
                    <a:pt x="48013" y="3886"/>
                  </a:lnTo>
                  <a:lnTo>
                    <a:pt x="47962" y="4014"/>
                  </a:lnTo>
                  <a:lnTo>
                    <a:pt x="47962" y="4014"/>
                  </a:lnTo>
                  <a:lnTo>
                    <a:pt x="47885" y="4116"/>
                  </a:lnTo>
                  <a:lnTo>
                    <a:pt x="47783" y="4193"/>
                  </a:lnTo>
                  <a:lnTo>
                    <a:pt x="47553" y="4346"/>
                  </a:lnTo>
                  <a:lnTo>
                    <a:pt x="47297" y="4449"/>
                  </a:lnTo>
                  <a:lnTo>
                    <a:pt x="47067" y="4576"/>
                  </a:lnTo>
                  <a:lnTo>
                    <a:pt x="47067" y="4576"/>
                  </a:lnTo>
                  <a:lnTo>
                    <a:pt x="47220" y="4653"/>
                  </a:lnTo>
                  <a:lnTo>
                    <a:pt x="47374" y="4730"/>
                  </a:lnTo>
                  <a:lnTo>
                    <a:pt x="47706" y="4832"/>
                  </a:lnTo>
                  <a:lnTo>
                    <a:pt x="48396" y="4960"/>
                  </a:lnTo>
                  <a:lnTo>
                    <a:pt x="48396" y="4960"/>
                  </a:lnTo>
                  <a:lnTo>
                    <a:pt x="49675" y="5164"/>
                  </a:lnTo>
                  <a:lnTo>
                    <a:pt x="50927" y="5343"/>
                  </a:lnTo>
                  <a:lnTo>
                    <a:pt x="53484" y="5676"/>
                  </a:lnTo>
                  <a:lnTo>
                    <a:pt x="53484" y="5676"/>
                  </a:lnTo>
                  <a:lnTo>
                    <a:pt x="55785" y="6008"/>
                  </a:lnTo>
                  <a:lnTo>
                    <a:pt x="58086" y="6289"/>
                  </a:lnTo>
                  <a:lnTo>
                    <a:pt x="60412" y="6571"/>
                  </a:lnTo>
                  <a:lnTo>
                    <a:pt x="62713" y="6801"/>
                  </a:lnTo>
                  <a:lnTo>
                    <a:pt x="67341" y="7235"/>
                  </a:lnTo>
                  <a:lnTo>
                    <a:pt x="69641" y="7465"/>
                  </a:lnTo>
                  <a:lnTo>
                    <a:pt x="71942" y="7721"/>
                  </a:lnTo>
                  <a:lnTo>
                    <a:pt x="71942" y="7721"/>
                  </a:lnTo>
                  <a:lnTo>
                    <a:pt x="74525" y="8028"/>
                  </a:lnTo>
                  <a:lnTo>
                    <a:pt x="75803" y="8207"/>
                  </a:lnTo>
                  <a:lnTo>
                    <a:pt x="77081" y="8411"/>
                  </a:lnTo>
                  <a:lnTo>
                    <a:pt x="77081" y="841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4294300" y="1035825"/>
              <a:ext cx="3675750" cy="177075"/>
            </a:xfrm>
            <a:custGeom>
              <a:avLst/>
              <a:gdLst/>
              <a:ahLst/>
              <a:cxnLst/>
              <a:rect l="l" t="t" r="r" b="b"/>
              <a:pathLst>
                <a:path w="147030" h="7083" extrusionOk="0">
                  <a:moveTo>
                    <a:pt x="147030" y="4679"/>
                  </a:moveTo>
                  <a:lnTo>
                    <a:pt x="147030" y="5855"/>
                  </a:lnTo>
                  <a:lnTo>
                    <a:pt x="147030" y="6392"/>
                  </a:lnTo>
                  <a:lnTo>
                    <a:pt x="147030" y="6392"/>
                  </a:lnTo>
                  <a:lnTo>
                    <a:pt x="145010" y="6468"/>
                  </a:lnTo>
                  <a:lnTo>
                    <a:pt x="143016" y="6545"/>
                  </a:lnTo>
                  <a:lnTo>
                    <a:pt x="143016" y="6545"/>
                  </a:lnTo>
                  <a:lnTo>
                    <a:pt x="140178" y="6699"/>
                  </a:lnTo>
                  <a:lnTo>
                    <a:pt x="137366" y="6852"/>
                  </a:lnTo>
                  <a:lnTo>
                    <a:pt x="134554" y="6980"/>
                  </a:lnTo>
                  <a:lnTo>
                    <a:pt x="131716" y="7082"/>
                  </a:lnTo>
                  <a:lnTo>
                    <a:pt x="131716" y="7082"/>
                  </a:lnTo>
                  <a:lnTo>
                    <a:pt x="130029" y="7082"/>
                  </a:lnTo>
                  <a:lnTo>
                    <a:pt x="128316" y="7082"/>
                  </a:lnTo>
                  <a:lnTo>
                    <a:pt x="124890" y="7082"/>
                  </a:lnTo>
                  <a:lnTo>
                    <a:pt x="124890" y="7082"/>
                  </a:lnTo>
                  <a:lnTo>
                    <a:pt x="120365" y="7056"/>
                  </a:lnTo>
                  <a:lnTo>
                    <a:pt x="118089" y="7005"/>
                  </a:lnTo>
                  <a:lnTo>
                    <a:pt x="115814" y="6954"/>
                  </a:lnTo>
                  <a:lnTo>
                    <a:pt x="113564" y="6878"/>
                  </a:lnTo>
                  <a:lnTo>
                    <a:pt x="111289" y="6775"/>
                  </a:lnTo>
                  <a:lnTo>
                    <a:pt x="109039" y="6647"/>
                  </a:lnTo>
                  <a:lnTo>
                    <a:pt x="106764" y="6468"/>
                  </a:lnTo>
                  <a:lnTo>
                    <a:pt x="106764" y="6468"/>
                  </a:lnTo>
                  <a:lnTo>
                    <a:pt x="105076" y="6315"/>
                  </a:lnTo>
                  <a:lnTo>
                    <a:pt x="103363" y="6162"/>
                  </a:lnTo>
                  <a:lnTo>
                    <a:pt x="99963" y="5804"/>
                  </a:lnTo>
                  <a:lnTo>
                    <a:pt x="98276" y="5650"/>
                  </a:lnTo>
                  <a:lnTo>
                    <a:pt x="96563" y="5497"/>
                  </a:lnTo>
                  <a:lnTo>
                    <a:pt x="94876" y="5369"/>
                  </a:lnTo>
                  <a:lnTo>
                    <a:pt x="93163" y="5267"/>
                  </a:lnTo>
                  <a:lnTo>
                    <a:pt x="93163" y="5267"/>
                  </a:lnTo>
                  <a:lnTo>
                    <a:pt x="89353" y="5088"/>
                  </a:lnTo>
                  <a:lnTo>
                    <a:pt x="85518" y="4935"/>
                  </a:lnTo>
                  <a:lnTo>
                    <a:pt x="81709" y="4832"/>
                  </a:lnTo>
                  <a:lnTo>
                    <a:pt x="77874" y="4781"/>
                  </a:lnTo>
                  <a:lnTo>
                    <a:pt x="74065" y="4730"/>
                  </a:lnTo>
                  <a:lnTo>
                    <a:pt x="70230" y="4730"/>
                  </a:lnTo>
                  <a:lnTo>
                    <a:pt x="62586" y="4730"/>
                  </a:lnTo>
                  <a:lnTo>
                    <a:pt x="62586" y="4730"/>
                  </a:lnTo>
                  <a:lnTo>
                    <a:pt x="53536" y="4730"/>
                  </a:lnTo>
                  <a:lnTo>
                    <a:pt x="44485" y="4756"/>
                  </a:lnTo>
                  <a:lnTo>
                    <a:pt x="44485" y="4756"/>
                  </a:lnTo>
                  <a:lnTo>
                    <a:pt x="39781" y="4858"/>
                  </a:lnTo>
                  <a:lnTo>
                    <a:pt x="35077" y="4909"/>
                  </a:lnTo>
                  <a:lnTo>
                    <a:pt x="32725" y="4935"/>
                  </a:lnTo>
                  <a:lnTo>
                    <a:pt x="30373" y="4935"/>
                  </a:lnTo>
                  <a:lnTo>
                    <a:pt x="28021" y="4909"/>
                  </a:lnTo>
                  <a:lnTo>
                    <a:pt x="25643" y="4858"/>
                  </a:lnTo>
                  <a:lnTo>
                    <a:pt x="25643" y="4858"/>
                  </a:lnTo>
                  <a:lnTo>
                    <a:pt x="23266" y="4781"/>
                  </a:lnTo>
                  <a:lnTo>
                    <a:pt x="20888" y="4679"/>
                  </a:lnTo>
                  <a:lnTo>
                    <a:pt x="16133" y="4423"/>
                  </a:lnTo>
                  <a:lnTo>
                    <a:pt x="16133" y="4423"/>
                  </a:lnTo>
                  <a:lnTo>
                    <a:pt x="13065" y="4321"/>
                  </a:lnTo>
                  <a:lnTo>
                    <a:pt x="9997" y="4219"/>
                  </a:lnTo>
                  <a:lnTo>
                    <a:pt x="6929" y="4091"/>
                  </a:lnTo>
                  <a:lnTo>
                    <a:pt x="3861" y="3937"/>
                  </a:lnTo>
                  <a:lnTo>
                    <a:pt x="3861" y="3937"/>
                  </a:lnTo>
                  <a:lnTo>
                    <a:pt x="2941" y="3886"/>
                  </a:lnTo>
                  <a:lnTo>
                    <a:pt x="2046" y="3810"/>
                  </a:lnTo>
                  <a:lnTo>
                    <a:pt x="1586" y="3758"/>
                  </a:lnTo>
                  <a:lnTo>
                    <a:pt x="1151" y="3707"/>
                  </a:lnTo>
                  <a:lnTo>
                    <a:pt x="691" y="3605"/>
                  </a:lnTo>
                  <a:lnTo>
                    <a:pt x="256" y="3503"/>
                  </a:lnTo>
                  <a:lnTo>
                    <a:pt x="256" y="3503"/>
                  </a:lnTo>
                  <a:lnTo>
                    <a:pt x="154" y="3452"/>
                  </a:lnTo>
                  <a:lnTo>
                    <a:pt x="77" y="3401"/>
                  </a:lnTo>
                  <a:lnTo>
                    <a:pt x="26" y="3324"/>
                  </a:lnTo>
                  <a:lnTo>
                    <a:pt x="1" y="3222"/>
                  </a:lnTo>
                  <a:lnTo>
                    <a:pt x="1" y="3222"/>
                  </a:lnTo>
                  <a:lnTo>
                    <a:pt x="1" y="3119"/>
                  </a:lnTo>
                  <a:lnTo>
                    <a:pt x="52" y="3017"/>
                  </a:lnTo>
                  <a:lnTo>
                    <a:pt x="128" y="2940"/>
                  </a:lnTo>
                  <a:lnTo>
                    <a:pt x="205" y="2889"/>
                  </a:lnTo>
                  <a:lnTo>
                    <a:pt x="205" y="2889"/>
                  </a:lnTo>
                  <a:lnTo>
                    <a:pt x="410" y="2838"/>
                  </a:lnTo>
                  <a:lnTo>
                    <a:pt x="640" y="2787"/>
                  </a:lnTo>
                  <a:lnTo>
                    <a:pt x="1074" y="2736"/>
                  </a:lnTo>
                  <a:lnTo>
                    <a:pt x="1535" y="2710"/>
                  </a:lnTo>
                  <a:lnTo>
                    <a:pt x="1969" y="2685"/>
                  </a:lnTo>
                  <a:lnTo>
                    <a:pt x="1969" y="2685"/>
                  </a:lnTo>
                  <a:lnTo>
                    <a:pt x="4066" y="2557"/>
                  </a:lnTo>
                  <a:lnTo>
                    <a:pt x="4066" y="2557"/>
                  </a:lnTo>
                  <a:lnTo>
                    <a:pt x="8616" y="2276"/>
                  </a:lnTo>
                  <a:lnTo>
                    <a:pt x="10892" y="2148"/>
                  </a:lnTo>
                  <a:lnTo>
                    <a:pt x="13167" y="1994"/>
                  </a:lnTo>
                  <a:lnTo>
                    <a:pt x="13167" y="1994"/>
                  </a:lnTo>
                  <a:lnTo>
                    <a:pt x="15519" y="1815"/>
                  </a:lnTo>
                  <a:lnTo>
                    <a:pt x="17897" y="1662"/>
                  </a:lnTo>
                  <a:lnTo>
                    <a:pt x="20249" y="1560"/>
                  </a:lnTo>
                  <a:lnTo>
                    <a:pt x="22626" y="1483"/>
                  </a:lnTo>
                  <a:lnTo>
                    <a:pt x="27356" y="1330"/>
                  </a:lnTo>
                  <a:lnTo>
                    <a:pt x="29708" y="1279"/>
                  </a:lnTo>
                  <a:lnTo>
                    <a:pt x="32060" y="1176"/>
                  </a:lnTo>
                  <a:lnTo>
                    <a:pt x="32060" y="1176"/>
                  </a:lnTo>
                  <a:lnTo>
                    <a:pt x="34029" y="1074"/>
                  </a:lnTo>
                  <a:lnTo>
                    <a:pt x="35972" y="946"/>
                  </a:lnTo>
                  <a:lnTo>
                    <a:pt x="39883" y="665"/>
                  </a:lnTo>
                  <a:lnTo>
                    <a:pt x="41852" y="537"/>
                  </a:lnTo>
                  <a:lnTo>
                    <a:pt x="43795" y="435"/>
                  </a:lnTo>
                  <a:lnTo>
                    <a:pt x="45764" y="409"/>
                  </a:lnTo>
                  <a:lnTo>
                    <a:pt x="46735" y="409"/>
                  </a:lnTo>
                  <a:lnTo>
                    <a:pt x="47707" y="409"/>
                  </a:lnTo>
                  <a:lnTo>
                    <a:pt x="47707" y="409"/>
                  </a:lnTo>
                  <a:lnTo>
                    <a:pt x="48857" y="256"/>
                  </a:lnTo>
                  <a:lnTo>
                    <a:pt x="50033" y="154"/>
                  </a:lnTo>
                  <a:lnTo>
                    <a:pt x="51183" y="77"/>
                  </a:lnTo>
                  <a:lnTo>
                    <a:pt x="52360" y="26"/>
                  </a:lnTo>
                  <a:lnTo>
                    <a:pt x="53536" y="0"/>
                  </a:lnTo>
                  <a:lnTo>
                    <a:pt x="54686" y="26"/>
                  </a:lnTo>
                  <a:lnTo>
                    <a:pt x="55862" y="51"/>
                  </a:lnTo>
                  <a:lnTo>
                    <a:pt x="57038" y="103"/>
                  </a:lnTo>
                  <a:lnTo>
                    <a:pt x="57038" y="103"/>
                  </a:lnTo>
                  <a:lnTo>
                    <a:pt x="67955" y="588"/>
                  </a:lnTo>
                  <a:lnTo>
                    <a:pt x="78897" y="1100"/>
                  </a:lnTo>
                  <a:lnTo>
                    <a:pt x="78897" y="1100"/>
                  </a:lnTo>
                  <a:lnTo>
                    <a:pt x="80635" y="1202"/>
                  </a:lnTo>
                  <a:lnTo>
                    <a:pt x="82374" y="1355"/>
                  </a:lnTo>
                  <a:lnTo>
                    <a:pt x="84112" y="1534"/>
                  </a:lnTo>
                  <a:lnTo>
                    <a:pt x="85851" y="1713"/>
                  </a:lnTo>
                  <a:lnTo>
                    <a:pt x="89328" y="2148"/>
                  </a:lnTo>
                  <a:lnTo>
                    <a:pt x="91066" y="2327"/>
                  </a:lnTo>
                  <a:lnTo>
                    <a:pt x="92805" y="2506"/>
                  </a:lnTo>
                  <a:lnTo>
                    <a:pt x="92805" y="2506"/>
                  </a:lnTo>
                  <a:lnTo>
                    <a:pt x="95412" y="2710"/>
                  </a:lnTo>
                  <a:lnTo>
                    <a:pt x="98046" y="2889"/>
                  </a:lnTo>
                  <a:lnTo>
                    <a:pt x="100679" y="2992"/>
                  </a:lnTo>
                  <a:lnTo>
                    <a:pt x="103287" y="3068"/>
                  </a:lnTo>
                  <a:lnTo>
                    <a:pt x="105920" y="3119"/>
                  </a:lnTo>
                  <a:lnTo>
                    <a:pt x="108553" y="3145"/>
                  </a:lnTo>
                  <a:lnTo>
                    <a:pt x="113794" y="3119"/>
                  </a:lnTo>
                  <a:lnTo>
                    <a:pt x="119061" y="3119"/>
                  </a:lnTo>
                  <a:lnTo>
                    <a:pt x="121694" y="3119"/>
                  </a:lnTo>
                  <a:lnTo>
                    <a:pt x="124328" y="3119"/>
                  </a:lnTo>
                  <a:lnTo>
                    <a:pt x="126935" y="3145"/>
                  </a:lnTo>
                  <a:lnTo>
                    <a:pt x="129569" y="3222"/>
                  </a:lnTo>
                  <a:lnTo>
                    <a:pt x="132202" y="3324"/>
                  </a:lnTo>
                  <a:lnTo>
                    <a:pt x="134835" y="3452"/>
                  </a:lnTo>
                  <a:lnTo>
                    <a:pt x="134835" y="3452"/>
                  </a:lnTo>
                  <a:lnTo>
                    <a:pt x="139872" y="3758"/>
                  </a:lnTo>
                  <a:lnTo>
                    <a:pt x="142403" y="3912"/>
                  </a:lnTo>
                  <a:lnTo>
                    <a:pt x="144934" y="4014"/>
                  </a:lnTo>
                  <a:lnTo>
                    <a:pt x="144934" y="4014"/>
                  </a:lnTo>
                  <a:lnTo>
                    <a:pt x="147030" y="4142"/>
                  </a:lnTo>
                  <a:lnTo>
                    <a:pt x="147030" y="46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826300" y="804450"/>
              <a:ext cx="7143750" cy="492800"/>
            </a:xfrm>
            <a:custGeom>
              <a:avLst/>
              <a:gdLst/>
              <a:ahLst/>
              <a:cxnLst/>
              <a:rect l="l" t="t" r="r" b="b"/>
              <a:pathLst>
                <a:path w="285750" h="19712" extrusionOk="0">
                  <a:moveTo>
                    <a:pt x="285750" y="11633"/>
                  </a:moveTo>
                  <a:lnTo>
                    <a:pt x="285750" y="11633"/>
                  </a:lnTo>
                  <a:lnTo>
                    <a:pt x="284753" y="11582"/>
                  </a:lnTo>
                  <a:lnTo>
                    <a:pt x="284753" y="11582"/>
                  </a:lnTo>
                  <a:lnTo>
                    <a:pt x="281199" y="11454"/>
                  </a:lnTo>
                  <a:lnTo>
                    <a:pt x="277671" y="11352"/>
                  </a:lnTo>
                  <a:lnTo>
                    <a:pt x="275882" y="11326"/>
                  </a:lnTo>
                  <a:lnTo>
                    <a:pt x="274118" y="11301"/>
                  </a:lnTo>
                  <a:lnTo>
                    <a:pt x="272353" y="11301"/>
                  </a:lnTo>
                  <a:lnTo>
                    <a:pt x="270564" y="11326"/>
                  </a:lnTo>
                  <a:lnTo>
                    <a:pt x="270564" y="11326"/>
                  </a:lnTo>
                  <a:lnTo>
                    <a:pt x="267624" y="11377"/>
                  </a:lnTo>
                  <a:lnTo>
                    <a:pt x="267624" y="11377"/>
                  </a:lnTo>
                  <a:lnTo>
                    <a:pt x="266882" y="11403"/>
                  </a:lnTo>
                  <a:lnTo>
                    <a:pt x="266448" y="11428"/>
                  </a:lnTo>
                  <a:lnTo>
                    <a:pt x="266013" y="11454"/>
                  </a:lnTo>
                  <a:lnTo>
                    <a:pt x="265579" y="11531"/>
                  </a:lnTo>
                  <a:lnTo>
                    <a:pt x="265374" y="11582"/>
                  </a:lnTo>
                  <a:lnTo>
                    <a:pt x="265195" y="11633"/>
                  </a:lnTo>
                  <a:lnTo>
                    <a:pt x="265016" y="11710"/>
                  </a:lnTo>
                  <a:lnTo>
                    <a:pt x="264863" y="11786"/>
                  </a:lnTo>
                  <a:lnTo>
                    <a:pt x="264760" y="11889"/>
                  </a:lnTo>
                  <a:lnTo>
                    <a:pt x="264658" y="12016"/>
                  </a:lnTo>
                  <a:lnTo>
                    <a:pt x="264658" y="12016"/>
                  </a:lnTo>
                  <a:lnTo>
                    <a:pt x="264607" y="12119"/>
                  </a:lnTo>
                  <a:lnTo>
                    <a:pt x="264556" y="12221"/>
                  </a:lnTo>
                  <a:lnTo>
                    <a:pt x="264556" y="12221"/>
                  </a:lnTo>
                  <a:lnTo>
                    <a:pt x="264556" y="12298"/>
                  </a:lnTo>
                  <a:lnTo>
                    <a:pt x="264556" y="12349"/>
                  </a:lnTo>
                  <a:lnTo>
                    <a:pt x="264556" y="12349"/>
                  </a:lnTo>
                  <a:lnTo>
                    <a:pt x="264633" y="12630"/>
                  </a:lnTo>
                  <a:lnTo>
                    <a:pt x="264684" y="12886"/>
                  </a:lnTo>
                  <a:lnTo>
                    <a:pt x="264684" y="13013"/>
                  </a:lnTo>
                  <a:lnTo>
                    <a:pt x="264684" y="13167"/>
                  </a:lnTo>
                  <a:lnTo>
                    <a:pt x="264633" y="13269"/>
                  </a:lnTo>
                  <a:lnTo>
                    <a:pt x="264530" y="13397"/>
                  </a:lnTo>
                  <a:lnTo>
                    <a:pt x="264530" y="13397"/>
                  </a:lnTo>
                  <a:lnTo>
                    <a:pt x="264377" y="13499"/>
                  </a:lnTo>
                  <a:lnTo>
                    <a:pt x="264198" y="13601"/>
                  </a:lnTo>
                  <a:lnTo>
                    <a:pt x="263993" y="13653"/>
                  </a:lnTo>
                  <a:lnTo>
                    <a:pt x="263789" y="13704"/>
                  </a:lnTo>
                  <a:lnTo>
                    <a:pt x="263380" y="13755"/>
                  </a:lnTo>
                  <a:lnTo>
                    <a:pt x="262971" y="13806"/>
                  </a:lnTo>
                  <a:lnTo>
                    <a:pt x="262971" y="13806"/>
                  </a:lnTo>
                  <a:lnTo>
                    <a:pt x="262536" y="13857"/>
                  </a:lnTo>
                  <a:lnTo>
                    <a:pt x="262076" y="13883"/>
                  </a:lnTo>
                  <a:lnTo>
                    <a:pt x="261181" y="13883"/>
                  </a:lnTo>
                  <a:lnTo>
                    <a:pt x="260286" y="13832"/>
                  </a:lnTo>
                  <a:lnTo>
                    <a:pt x="259417" y="13780"/>
                  </a:lnTo>
                  <a:lnTo>
                    <a:pt x="259417" y="13780"/>
                  </a:lnTo>
                  <a:lnTo>
                    <a:pt x="254457" y="13423"/>
                  </a:lnTo>
                  <a:lnTo>
                    <a:pt x="249523" y="13065"/>
                  </a:lnTo>
                  <a:lnTo>
                    <a:pt x="239655" y="12298"/>
                  </a:lnTo>
                  <a:lnTo>
                    <a:pt x="229786" y="11556"/>
                  </a:lnTo>
                  <a:lnTo>
                    <a:pt x="224852" y="11224"/>
                  </a:lnTo>
                  <a:lnTo>
                    <a:pt x="219918" y="10892"/>
                  </a:lnTo>
                  <a:lnTo>
                    <a:pt x="219918" y="10892"/>
                  </a:lnTo>
                  <a:lnTo>
                    <a:pt x="215418" y="10610"/>
                  </a:lnTo>
                  <a:lnTo>
                    <a:pt x="210944" y="10355"/>
                  </a:lnTo>
                  <a:lnTo>
                    <a:pt x="206470" y="10125"/>
                  </a:lnTo>
                  <a:lnTo>
                    <a:pt x="201996" y="9920"/>
                  </a:lnTo>
                  <a:lnTo>
                    <a:pt x="197497" y="9715"/>
                  </a:lnTo>
                  <a:lnTo>
                    <a:pt x="193023" y="9537"/>
                  </a:lnTo>
                  <a:lnTo>
                    <a:pt x="184049" y="9204"/>
                  </a:lnTo>
                  <a:lnTo>
                    <a:pt x="184049" y="9204"/>
                  </a:lnTo>
                  <a:lnTo>
                    <a:pt x="178527" y="8974"/>
                  </a:lnTo>
                  <a:lnTo>
                    <a:pt x="173030" y="8795"/>
                  </a:lnTo>
                  <a:lnTo>
                    <a:pt x="167508" y="8667"/>
                  </a:lnTo>
                  <a:lnTo>
                    <a:pt x="161986" y="8591"/>
                  </a:lnTo>
                  <a:lnTo>
                    <a:pt x="156463" y="8539"/>
                  </a:lnTo>
                  <a:lnTo>
                    <a:pt x="150941" y="8539"/>
                  </a:lnTo>
                  <a:lnTo>
                    <a:pt x="145419" y="8539"/>
                  </a:lnTo>
                  <a:lnTo>
                    <a:pt x="139897" y="8591"/>
                  </a:lnTo>
                  <a:lnTo>
                    <a:pt x="139897" y="8591"/>
                  </a:lnTo>
                  <a:lnTo>
                    <a:pt x="134630" y="8591"/>
                  </a:lnTo>
                  <a:lnTo>
                    <a:pt x="129363" y="8591"/>
                  </a:lnTo>
                  <a:lnTo>
                    <a:pt x="126730" y="8616"/>
                  </a:lnTo>
                  <a:lnTo>
                    <a:pt x="124097" y="8642"/>
                  </a:lnTo>
                  <a:lnTo>
                    <a:pt x="121464" y="8693"/>
                  </a:lnTo>
                  <a:lnTo>
                    <a:pt x="118830" y="8795"/>
                  </a:lnTo>
                  <a:lnTo>
                    <a:pt x="118830" y="8795"/>
                  </a:lnTo>
                  <a:lnTo>
                    <a:pt x="117859" y="8846"/>
                  </a:lnTo>
                  <a:lnTo>
                    <a:pt x="117399" y="8897"/>
                  </a:lnTo>
                  <a:lnTo>
                    <a:pt x="116938" y="8949"/>
                  </a:lnTo>
                  <a:lnTo>
                    <a:pt x="116938" y="8949"/>
                  </a:lnTo>
                  <a:lnTo>
                    <a:pt x="116708" y="9000"/>
                  </a:lnTo>
                  <a:lnTo>
                    <a:pt x="116529" y="9025"/>
                  </a:lnTo>
                  <a:lnTo>
                    <a:pt x="116427" y="9102"/>
                  </a:lnTo>
                  <a:lnTo>
                    <a:pt x="116350" y="9153"/>
                  </a:lnTo>
                  <a:lnTo>
                    <a:pt x="116350" y="9255"/>
                  </a:lnTo>
                  <a:lnTo>
                    <a:pt x="116402" y="9358"/>
                  </a:lnTo>
                  <a:lnTo>
                    <a:pt x="116504" y="9511"/>
                  </a:lnTo>
                  <a:lnTo>
                    <a:pt x="116657" y="9664"/>
                  </a:lnTo>
                  <a:lnTo>
                    <a:pt x="116657" y="9664"/>
                  </a:lnTo>
                  <a:lnTo>
                    <a:pt x="116964" y="9920"/>
                  </a:lnTo>
                  <a:lnTo>
                    <a:pt x="117271" y="10150"/>
                  </a:lnTo>
                  <a:lnTo>
                    <a:pt x="117603" y="10355"/>
                  </a:lnTo>
                  <a:lnTo>
                    <a:pt x="117961" y="10559"/>
                  </a:lnTo>
                  <a:lnTo>
                    <a:pt x="118651" y="10917"/>
                  </a:lnTo>
                  <a:lnTo>
                    <a:pt x="119342" y="11275"/>
                  </a:lnTo>
                  <a:lnTo>
                    <a:pt x="119342" y="11275"/>
                  </a:lnTo>
                  <a:lnTo>
                    <a:pt x="119981" y="11607"/>
                  </a:lnTo>
                  <a:lnTo>
                    <a:pt x="120339" y="11812"/>
                  </a:lnTo>
                  <a:lnTo>
                    <a:pt x="120671" y="12068"/>
                  </a:lnTo>
                  <a:lnTo>
                    <a:pt x="120824" y="12195"/>
                  </a:lnTo>
                  <a:lnTo>
                    <a:pt x="120927" y="12323"/>
                  </a:lnTo>
                  <a:lnTo>
                    <a:pt x="121003" y="12451"/>
                  </a:lnTo>
                  <a:lnTo>
                    <a:pt x="121029" y="12604"/>
                  </a:lnTo>
                  <a:lnTo>
                    <a:pt x="121029" y="12732"/>
                  </a:lnTo>
                  <a:lnTo>
                    <a:pt x="120952" y="12886"/>
                  </a:lnTo>
                  <a:lnTo>
                    <a:pt x="120824" y="13013"/>
                  </a:lnTo>
                  <a:lnTo>
                    <a:pt x="120620" y="13167"/>
                  </a:lnTo>
                  <a:lnTo>
                    <a:pt x="120620" y="13167"/>
                  </a:lnTo>
                  <a:lnTo>
                    <a:pt x="120262" y="13320"/>
                  </a:lnTo>
                  <a:lnTo>
                    <a:pt x="119853" y="13448"/>
                  </a:lnTo>
                  <a:lnTo>
                    <a:pt x="119469" y="13550"/>
                  </a:lnTo>
                  <a:lnTo>
                    <a:pt x="119060" y="13653"/>
                  </a:lnTo>
                  <a:lnTo>
                    <a:pt x="118268" y="13780"/>
                  </a:lnTo>
                  <a:lnTo>
                    <a:pt x="117450" y="13934"/>
                  </a:lnTo>
                  <a:lnTo>
                    <a:pt x="117450" y="13934"/>
                  </a:lnTo>
                  <a:lnTo>
                    <a:pt x="116453" y="14062"/>
                  </a:lnTo>
                  <a:lnTo>
                    <a:pt x="115456" y="14164"/>
                  </a:lnTo>
                  <a:lnTo>
                    <a:pt x="114459" y="14241"/>
                  </a:lnTo>
                  <a:lnTo>
                    <a:pt x="113436" y="14292"/>
                  </a:lnTo>
                  <a:lnTo>
                    <a:pt x="112439" y="14317"/>
                  </a:lnTo>
                  <a:lnTo>
                    <a:pt x="111442" y="14343"/>
                  </a:lnTo>
                  <a:lnTo>
                    <a:pt x="109422" y="14343"/>
                  </a:lnTo>
                  <a:lnTo>
                    <a:pt x="109422" y="14343"/>
                  </a:lnTo>
                  <a:lnTo>
                    <a:pt x="107837" y="14343"/>
                  </a:lnTo>
                  <a:lnTo>
                    <a:pt x="106252" y="14343"/>
                  </a:lnTo>
                  <a:lnTo>
                    <a:pt x="103082" y="14266"/>
                  </a:lnTo>
                  <a:lnTo>
                    <a:pt x="99912" y="14138"/>
                  </a:lnTo>
                  <a:lnTo>
                    <a:pt x="96767" y="14036"/>
                  </a:lnTo>
                  <a:lnTo>
                    <a:pt x="96767" y="14036"/>
                  </a:lnTo>
                  <a:lnTo>
                    <a:pt x="83703" y="13576"/>
                  </a:lnTo>
                  <a:lnTo>
                    <a:pt x="70639" y="13090"/>
                  </a:lnTo>
                  <a:lnTo>
                    <a:pt x="70639" y="13090"/>
                  </a:lnTo>
                  <a:lnTo>
                    <a:pt x="62304" y="12911"/>
                  </a:lnTo>
                  <a:lnTo>
                    <a:pt x="58137" y="12860"/>
                  </a:lnTo>
                  <a:lnTo>
                    <a:pt x="53970" y="12809"/>
                  </a:lnTo>
                  <a:lnTo>
                    <a:pt x="49802" y="12809"/>
                  </a:lnTo>
                  <a:lnTo>
                    <a:pt x="45635" y="12860"/>
                  </a:lnTo>
                  <a:lnTo>
                    <a:pt x="41468" y="12937"/>
                  </a:lnTo>
                  <a:lnTo>
                    <a:pt x="37301" y="13090"/>
                  </a:lnTo>
                  <a:lnTo>
                    <a:pt x="37301" y="13090"/>
                  </a:lnTo>
                  <a:lnTo>
                    <a:pt x="33773" y="13295"/>
                  </a:lnTo>
                  <a:lnTo>
                    <a:pt x="31983" y="13423"/>
                  </a:lnTo>
                  <a:lnTo>
                    <a:pt x="31114" y="13499"/>
                  </a:lnTo>
                  <a:lnTo>
                    <a:pt x="30219" y="13601"/>
                  </a:lnTo>
                  <a:lnTo>
                    <a:pt x="30219" y="13601"/>
                  </a:lnTo>
                  <a:lnTo>
                    <a:pt x="29605" y="13704"/>
                  </a:lnTo>
                  <a:lnTo>
                    <a:pt x="29401" y="13755"/>
                  </a:lnTo>
                  <a:lnTo>
                    <a:pt x="29247" y="13832"/>
                  </a:lnTo>
                  <a:lnTo>
                    <a:pt x="29145" y="13883"/>
                  </a:lnTo>
                  <a:lnTo>
                    <a:pt x="29094" y="13959"/>
                  </a:lnTo>
                  <a:lnTo>
                    <a:pt x="29094" y="14011"/>
                  </a:lnTo>
                  <a:lnTo>
                    <a:pt x="29145" y="14087"/>
                  </a:lnTo>
                  <a:lnTo>
                    <a:pt x="29222" y="14164"/>
                  </a:lnTo>
                  <a:lnTo>
                    <a:pt x="29324" y="14215"/>
                  </a:lnTo>
                  <a:lnTo>
                    <a:pt x="29682" y="14368"/>
                  </a:lnTo>
                  <a:lnTo>
                    <a:pt x="30117" y="14522"/>
                  </a:lnTo>
                  <a:lnTo>
                    <a:pt x="30628" y="14650"/>
                  </a:lnTo>
                  <a:lnTo>
                    <a:pt x="31830" y="14931"/>
                  </a:lnTo>
                  <a:lnTo>
                    <a:pt x="33006" y="15161"/>
                  </a:lnTo>
                  <a:lnTo>
                    <a:pt x="34514" y="15442"/>
                  </a:lnTo>
                  <a:lnTo>
                    <a:pt x="34514" y="15442"/>
                  </a:lnTo>
                  <a:lnTo>
                    <a:pt x="36304" y="15800"/>
                  </a:lnTo>
                  <a:lnTo>
                    <a:pt x="37198" y="16030"/>
                  </a:lnTo>
                  <a:lnTo>
                    <a:pt x="38093" y="16260"/>
                  </a:lnTo>
                  <a:lnTo>
                    <a:pt x="38093" y="16260"/>
                  </a:lnTo>
                  <a:lnTo>
                    <a:pt x="38630" y="16439"/>
                  </a:lnTo>
                  <a:lnTo>
                    <a:pt x="38962" y="16567"/>
                  </a:lnTo>
                  <a:lnTo>
                    <a:pt x="39269" y="16721"/>
                  </a:lnTo>
                  <a:lnTo>
                    <a:pt x="39423" y="16797"/>
                  </a:lnTo>
                  <a:lnTo>
                    <a:pt x="39550" y="16899"/>
                  </a:lnTo>
                  <a:lnTo>
                    <a:pt x="39653" y="17002"/>
                  </a:lnTo>
                  <a:lnTo>
                    <a:pt x="39729" y="17130"/>
                  </a:lnTo>
                  <a:lnTo>
                    <a:pt x="39781" y="17257"/>
                  </a:lnTo>
                  <a:lnTo>
                    <a:pt x="39806" y="17385"/>
                  </a:lnTo>
                  <a:lnTo>
                    <a:pt x="39781" y="17539"/>
                  </a:lnTo>
                  <a:lnTo>
                    <a:pt x="39729" y="17692"/>
                  </a:lnTo>
                  <a:lnTo>
                    <a:pt x="39729" y="17692"/>
                  </a:lnTo>
                  <a:lnTo>
                    <a:pt x="39576" y="17845"/>
                  </a:lnTo>
                  <a:lnTo>
                    <a:pt x="39423" y="17973"/>
                  </a:lnTo>
                  <a:lnTo>
                    <a:pt x="39244" y="18076"/>
                  </a:lnTo>
                  <a:lnTo>
                    <a:pt x="39039" y="18152"/>
                  </a:lnTo>
                  <a:lnTo>
                    <a:pt x="38630" y="18306"/>
                  </a:lnTo>
                  <a:lnTo>
                    <a:pt x="38221" y="18408"/>
                  </a:lnTo>
                  <a:lnTo>
                    <a:pt x="38221" y="18408"/>
                  </a:lnTo>
                  <a:lnTo>
                    <a:pt x="37659" y="18536"/>
                  </a:lnTo>
                  <a:lnTo>
                    <a:pt x="37096" y="18664"/>
                  </a:lnTo>
                  <a:lnTo>
                    <a:pt x="35920" y="18842"/>
                  </a:lnTo>
                  <a:lnTo>
                    <a:pt x="35920" y="18842"/>
                  </a:lnTo>
                  <a:lnTo>
                    <a:pt x="34130" y="19073"/>
                  </a:lnTo>
                  <a:lnTo>
                    <a:pt x="32341" y="19277"/>
                  </a:lnTo>
                  <a:lnTo>
                    <a:pt x="30526" y="19431"/>
                  </a:lnTo>
                  <a:lnTo>
                    <a:pt x="28736" y="19558"/>
                  </a:lnTo>
                  <a:lnTo>
                    <a:pt x="26921" y="19635"/>
                  </a:lnTo>
                  <a:lnTo>
                    <a:pt x="25106" y="19686"/>
                  </a:lnTo>
                  <a:lnTo>
                    <a:pt x="23291" y="19712"/>
                  </a:lnTo>
                  <a:lnTo>
                    <a:pt x="21475" y="19712"/>
                  </a:lnTo>
                  <a:lnTo>
                    <a:pt x="21475" y="19712"/>
                  </a:lnTo>
                  <a:lnTo>
                    <a:pt x="19916" y="19712"/>
                  </a:lnTo>
                  <a:lnTo>
                    <a:pt x="18331" y="19686"/>
                  </a:lnTo>
                  <a:lnTo>
                    <a:pt x="15186" y="19609"/>
                  </a:lnTo>
                  <a:lnTo>
                    <a:pt x="12016" y="19482"/>
                  </a:lnTo>
                  <a:lnTo>
                    <a:pt x="8871" y="19354"/>
                  </a:lnTo>
                  <a:lnTo>
                    <a:pt x="8871" y="19354"/>
                  </a:lnTo>
                  <a:lnTo>
                    <a:pt x="6647" y="19277"/>
                  </a:lnTo>
                  <a:lnTo>
                    <a:pt x="4423" y="19175"/>
                  </a:lnTo>
                  <a:lnTo>
                    <a:pt x="2199" y="19021"/>
                  </a:lnTo>
                  <a:lnTo>
                    <a:pt x="0" y="18842"/>
                  </a:lnTo>
                  <a:lnTo>
                    <a:pt x="0" y="18306"/>
                  </a:lnTo>
                  <a:lnTo>
                    <a:pt x="0" y="1918"/>
                  </a:lnTo>
                  <a:lnTo>
                    <a:pt x="0" y="1355"/>
                  </a:lnTo>
                  <a:lnTo>
                    <a:pt x="0" y="1355"/>
                  </a:lnTo>
                  <a:lnTo>
                    <a:pt x="537" y="1253"/>
                  </a:lnTo>
                  <a:lnTo>
                    <a:pt x="1074" y="1176"/>
                  </a:lnTo>
                  <a:lnTo>
                    <a:pt x="1074" y="1176"/>
                  </a:lnTo>
                  <a:lnTo>
                    <a:pt x="3809" y="870"/>
                  </a:lnTo>
                  <a:lnTo>
                    <a:pt x="6545" y="614"/>
                  </a:lnTo>
                  <a:lnTo>
                    <a:pt x="9306" y="410"/>
                  </a:lnTo>
                  <a:lnTo>
                    <a:pt x="12042" y="231"/>
                  </a:lnTo>
                  <a:lnTo>
                    <a:pt x="14803" y="103"/>
                  </a:lnTo>
                  <a:lnTo>
                    <a:pt x="17538" y="26"/>
                  </a:lnTo>
                  <a:lnTo>
                    <a:pt x="20299" y="0"/>
                  </a:lnTo>
                  <a:lnTo>
                    <a:pt x="23035" y="52"/>
                  </a:lnTo>
                  <a:lnTo>
                    <a:pt x="23035" y="52"/>
                  </a:lnTo>
                  <a:lnTo>
                    <a:pt x="24978" y="77"/>
                  </a:lnTo>
                  <a:lnTo>
                    <a:pt x="26921" y="154"/>
                  </a:lnTo>
                  <a:lnTo>
                    <a:pt x="26921" y="154"/>
                  </a:lnTo>
                  <a:lnTo>
                    <a:pt x="27662" y="205"/>
                  </a:lnTo>
                  <a:lnTo>
                    <a:pt x="28378" y="307"/>
                  </a:lnTo>
                  <a:lnTo>
                    <a:pt x="28378" y="307"/>
                  </a:lnTo>
                  <a:lnTo>
                    <a:pt x="28634" y="333"/>
                  </a:lnTo>
                  <a:lnTo>
                    <a:pt x="28762" y="384"/>
                  </a:lnTo>
                  <a:lnTo>
                    <a:pt x="28889" y="461"/>
                  </a:lnTo>
                  <a:lnTo>
                    <a:pt x="28889" y="461"/>
                  </a:lnTo>
                  <a:lnTo>
                    <a:pt x="28966" y="512"/>
                  </a:lnTo>
                  <a:lnTo>
                    <a:pt x="29043" y="563"/>
                  </a:lnTo>
                  <a:lnTo>
                    <a:pt x="29094" y="640"/>
                  </a:lnTo>
                  <a:lnTo>
                    <a:pt x="29120" y="742"/>
                  </a:lnTo>
                  <a:lnTo>
                    <a:pt x="29145" y="819"/>
                  </a:lnTo>
                  <a:lnTo>
                    <a:pt x="29145" y="921"/>
                  </a:lnTo>
                  <a:lnTo>
                    <a:pt x="29145" y="998"/>
                  </a:lnTo>
                  <a:lnTo>
                    <a:pt x="29094" y="1074"/>
                  </a:lnTo>
                  <a:lnTo>
                    <a:pt x="29094" y="1074"/>
                  </a:lnTo>
                  <a:lnTo>
                    <a:pt x="28941" y="1202"/>
                  </a:lnTo>
                  <a:lnTo>
                    <a:pt x="28762" y="1279"/>
                  </a:lnTo>
                  <a:lnTo>
                    <a:pt x="28404" y="1381"/>
                  </a:lnTo>
                  <a:lnTo>
                    <a:pt x="28404" y="1381"/>
                  </a:lnTo>
                  <a:lnTo>
                    <a:pt x="27841" y="1534"/>
                  </a:lnTo>
                  <a:lnTo>
                    <a:pt x="27279" y="1688"/>
                  </a:lnTo>
                  <a:lnTo>
                    <a:pt x="27279" y="1688"/>
                  </a:lnTo>
                  <a:lnTo>
                    <a:pt x="29222" y="1713"/>
                  </a:lnTo>
                  <a:lnTo>
                    <a:pt x="31165" y="1713"/>
                  </a:lnTo>
                  <a:lnTo>
                    <a:pt x="33133" y="1688"/>
                  </a:lnTo>
                  <a:lnTo>
                    <a:pt x="35076" y="1637"/>
                  </a:lnTo>
                  <a:lnTo>
                    <a:pt x="38962" y="1483"/>
                  </a:lnTo>
                  <a:lnTo>
                    <a:pt x="42848" y="1304"/>
                  </a:lnTo>
                  <a:lnTo>
                    <a:pt x="42848" y="1304"/>
                  </a:lnTo>
                  <a:lnTo>
                    <a:pt x="45993" y="1176"/>
                  </a:lnTo>
                  <a:lnTo>
                    <a:pt x="49138" y="1100"/>
                  </a:lnTo>
                  <a:lnTo>
                    <a:pt x="52282" y="1074"/>
                  </a:lnTo>
                  <a:lnTo>
                    <a:pt x="55427" y="1049"/>
                  </a:lnTo>
                  <a:lnTo>
                    <a:pt x="58571" y="1074"/>
                  </a:lnTo>
                  <a:lnTo>
                    <a:pt x="61716" y="1125"/>
                  </a:lnTo>
                  <a:lnTo>
                    <a:pt x="64861" y="1202"/>
                  </a:lnTo>
                  <a:lnTo>
                    <a:pt x="68005" y="1304"/>
                  </a:lnTo>
                  <a:lnTo>
                    <a:pt x="68005" y="1304"/>
                  </a:lnTo>
                  <a:lnTo>
                    <a:pt x="74627" y="1355"/>
                  </a:lnTo>
                  <a:lnTo>
                    <a:pt x="81248" y="1432"/>
                  </a:lnTo>
                  <a:lnTo>
                    <a:pt x="87844" y="1586"/>
                  </a:lnTo>
                  <a:lnTo>
                    <a:pt x="94466" y="1739"/>
                  </a:lnTo>
                  <a:lnTo>
                    <a:pt x="94466" y="1739"/>
                  </a:lnTo>
                  <a:lnTo>
                    <a:pt x="100985" y="1867"/>
                  </a:lnTo>
                  <a:lnTo>
                    <a:pt x="107530" y="1918"/>
                  </a:lnTo>
                  <a:lnTo>
                    <a:pt x="114075" y="1943"/>
                  </a:lnTo>
                  <a:lnTo>
                    <a:pt x="120594" y="1969"/>
                  </a:lnTo>
                  <a:lnTo>
                    <a:pt x="120594" y="1969"/>
                  </a:lnTo>
                  <a:lnTo>
                    <a:pt x="124327" y="1969"/>
                  </a:lnTo>
                  <a:lnTo>
                    <a:pt x="128034" y="1995"/>
                  </a:lnTo>
                  <a:lnTo>
                    <a:pt x="131767" y="2020"/>
                  </a:lnTo>
                  <a:lnTo>
                    <a:pt x="135499" y="2071"/>
                  </a:lnTo>
                  <a:lnTo>
                    <a:pt x="142939" y="2225"/>
                  </a:lnTo>
                  <a:lnTo>
                    <a:pt x="150379" y="2378"/>
                  </a:lnTo>
                  <a:lnTo>
                    <a:pt x="150379" y="2378"/>
                  </a:lnTo>
                  <a:lnTo>
                    <a:pt x="163468" y="2506"/>
                  </a:lnTo>
                  <a:lnTo>
                    <a:pt x="170013" y="2583"/>
                  </a:lnTo>
                  <a:lnTo>
                    <a:pt x="176558" y="2634"/>
                  </a:lnTo>
                  <a:lnTo>
                    <a:pt x="176558" y="2634"/>
                  </a:lnTo>
                  <a:lnTo>
                    <a:pt x="179038" y="2685"/>
                  </a:lnTo>
                  <a:lnTo>
                    <a:pt x="181518" y="2736"/>
                  </a:lnTo>
                  <a:lnTo>
                    <a:pt x="183972" y="2838"/>
                  </a:lnTo>
                  <a:lnTo>
                    <a:pt x="186452" y="2941"/>
                  </a:lnTo>
                  <a:lnTo>
                    <a:pt x="191386" y="3171"/>
                  </a:lnTo>
                  <a:lnTo>
                    <a:pt x="196321" y="3477"/>
                  </a:lnTo>
                  <a:lnTo>
                    <a:pt x="206215" y="4117"/>
                  </a:lnTo>
                  <a:lnTo>
                    <a:pt x="211149" y="4423"/>
                  </a:lnTo>
                  <a:lnTo>
                    <a:pt x="216083" y="4705"/>
                  </a:lnTo>
                  <a:lnTo>
                    <a:pt x="216083" y="4705"/>
                  </a:lnTo>
                  <a:lnTo>
                    <a:pt x="218767" y="4832"/>
                  </a:lnTo>
                  <a:lnTo>
                    <a:pt x="221452" y="4986"/>
                  </a:lnTo>
                  <a:lnTo>
                    <a:pt x="226795" y="5318"/>
                  </a:lnTo>
                  <a:lnTo>
                    <a:pt x="232164" y="5651"/>
                  </a:lnTo>
                  <a:lnTo>
                    <a:pt x="237533" y="5932"/>
                  </a:lnTo>
                  <a:lnTo>
                    <a:pt x="237533" y="5932"/>
                  </a:lnTo>
                  <a:lnTo>
                    <a:pt x="241214" y="6085"/>
                  </a:lnTo>
                  <a:lnTo>
                    <a:pt x="244896" y="6213"/>
                  </a:lnTo>
                  <a:lnTo>
                    <a:pt x="248577" y="6315"/>
                  </a:lnTo>
                  <a:lnTo>
                    <a:pt x="252259" y="6417"/>
                  </a:lnTo>
                  <a:lnTo>
                    <a:pt x="259622" y="6571"/>
                  </a:lnTo>
                  <a:lnTo>
                    <a:pt x="267010" y="6699"/>
                  </a:lnTo>
                  <a:lnTo>
                    <a:pt x="267010" y="6699"/>
                  </a:lnTo>
                  <a:lnTo>
                    <a:pt x="269337" y="6724"/>
                  </a:lnTo>
                  <a:lnTo>
                    <a:pt x="271663" y="6775"/>
                  </a:lnTo>
                  <a:lnTo>
                    <a:pt x="273990" y="6852"/>
                  </a:lnTo>
                  <a:lnTo>
                    <a:pt x="276316" y="6954"/>
                  </a:lnTo>
                  <a:lnTo>
                    <a:pt x="278643" y="7108"/>
                  </a:lnTo>
                  <a:lnTo>
                    <a:pt x="280969" y="7261"/>
                  </a:lnTo>
                  <a:lnTo>
                    <a:pt x="283270" y="7466"/>
                  </a:lnTo>
                  <a:lnTo>
                    <a:pt x="285597" y="7670"/>
                  </a:lnTo>
                  <a:lnTo>
                    <a:pt x="285597" y="7670"/>
                  </a:lnTo>
                  <a:lnTo>
                    <a:pt x="285750" y="7696"/>
                  </a:lnTo>
                  <a:lnTo>
                    <a:pt x="285750" y="8233"/>
                  </a:lnTo>
                  <a:lnTo>
                    <a:pt x="285750" y="11096"/>
                  </a:lnTo>
                  <a:lnTo>
                    <a:pt x="285750" y="11633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2961050" y="1197525"/>
              <a:ext cx="5009000" cy="292125"/>
            </a:xfrm>
            <a:custGeom>
              <a:avLst/>
              <a:gdLst/>
              <a:ahLst/>
              <a:cxnLst/>
              <a:rect l="l" t="t" r="r" b="b"/>
              <a:pathLst>
                <a:path w="200360" h="11685" extrusionOk="0">
                  <a:moveTo>
                    <a:pt x="200360" y="2966"/>
                  </a:moveTo>
                  <a:lnTo>
                    <a:pt x="200360" y="11019"/>
                  </a:lnTo>
                  <a:lnTo>
                    <a:pt x="200360" y="11531"/>
                  </a:lnTo>
                  <a:lnTo>
                    <a:pt x="200360" y="11531"/>
                  </a:lnTo>
                  <a:lnTo>
                    <a:pt x="196116" y="11633"/>
                  </a:lnTo>
                  <a:lnTo>
                    <a:pt x="194020" y="11684"/>
                  </a:lnTo>
                  <a:lnTo>
                    <a:pt x="191898" y="11684"/>
                  </a:lnTo>
                  <a:lnTo>
                    <a:pt x="191898" y="11684"/>
                  </a:lnTo>
                  <a:lnTo>
                    <a:pt x="190185" y="11684"/>
                  </a:lnTo>
                  <a:lnTo>
                    <a:pt x="188472" y="11658"/>
                  </a:lnTo>
                  <a:lnTo>
                    <a:pt x="186733" y="11633"/>
                  </a:lnTo>
                  <a:lnTo>
                    <a:pt x="185020" y="11556"/>
                  </a:lnTo>
                  <a:lnTo>
                    <a:pt x="181595" y="11403"/>
                  </a:lnTo>
                  <a:lnTo>
                    <a:pt x="178169" y="11198"/>
                  </a:lnTo>
                  <a:lnTo>
                    <a:pt x="174743" y="10968"/>
                  </a:lnTo>
                  <a:lnTo>
                    <a:pt x="171317" y="10713"/>
                  </a:lnTo>
                  <a:lnTo>
                    <a:pt x="167891" y="10457"/>
                  </a:lnTo>
                  <a:lnTo>
                    <a:pt x="164465" y="10227"/>
                  </a:lnTo>
                  <a:lnTo>
                    <a:pt x="164465" y="10227"/>
                  </a:lnTo>
                  <a:lnTo>
                    <a:pt x="158176" y="9818"/>
                  </a:lnTo>
                  <a:lnTo>
                    <a:pt x="151887" y="9460"/>
                  </a:lnTo>
                  <a:lnTo>
                    <a:pt x="145623" y="9051"/>
                  </a:lnTo>
                  <a:lnTo>
                    <a:pt x="139334" y="8667"/>
                  </a:lnTo>
                  <a:lnTo>
                    <a:pt x="139334" y="8667"/>
                  </a:lnTo>
                  <a:lnTo>
                    <a:pt x="134707" y="8335"/>
                  </a:lnTo>
                  <a:lnTo>
                    <a:pt x="130105" y="8054"/>
                  </a:lnTo>
                  <a:lnTo>
                    <a:pt x="127778" y="7951"/>
                  </a:lnTo>
                  <a:lnTo>
                    <a:pt x="125478" y="7849"/>
                  </a:lnTo>
                  <a:lnTo>
                    <a:pt x="123177" y="7747"/>
                  </a:lnTo>
                  <a:lnTo>
                    <a:pt x="120850" y="7696"/>
                  </a:lnTo>
                  <a:lnTo>
                    <a:pt x="120850" y="7696"/>
                  </a:lnTo>
                  <a:lnTo>
                    <a:pt x="116146" y="7619"/>
                  </a:lnTo>
                  <a:lnTo>
                    <a:pt x="111442" y="7517"/>
                  </a:lnTo>
                  <a:lnTo>
                    <a:pt x="109090" y="7466"/>
                  </a:lnTo>
                  <a:lnTo>
                    <a:pt x="106738" y="7363"/>
                  </a:lnTo>
                  <a:lnTo>
                    <a:pt x="104386" y="7261"/>
                  </a:lnTo>
                  <a:lnTo>
                    <a:pt x="102059" y="7133"/>
                  </a:lnTo>
                  <a:lnTo>
                    <a:pt x="102059" y="7133"/>
                  </a:lnTo>
                  <a:lnTo>
                    <a:pt x="98352" y="6954"/>
                  </a:lnTo>
                  <a:lnTo>
                    <a:pt x="94645" y="6801"/>
                  </a:lnTo>
                  <a:lnTo>
                    <a:pt x="90964" y="6724"/>
                  </a:lnTo>
                  <a:lnTo>
                    <a:pt x="87256" y="6648"/>
                  </a:lnTo>
                  <a:lnTo>
                    <a:pt x="79842" y="6571"/>
                  </a:lnTo>
                  <a:lnTo>
                    <a:pt x="76135" y="6520"/>
                  </a:lnTo>
                  <a:lnTo>
                    <a:pt x="72454" y="6443"/>
                  </a:lnTo>
                  <a:lnTo>
                    <a:pt x="72454" y="6443"/>
                  </a:lnTo>
                  <a:lnTo>
                    <a:pt x="68593" y="6443"/>
                  </a:lnTo>
                  <a:lnTo>
                    <a:pt x="64733" y="6392"/>
                  </a:lnTo>
                  <a:lnTo>
                    <a:pt x="60898" y="6315"/>
                  </a:lnTo>
                  <a:lnTo>
                    <a:pt x="57038" y="6213"/>
                  </a:lnTo>
                  <a:lnTo>
                    <a:pt x="49342" y="5983"/>
                  </a:lnTo>
                  <a:lnTo>
                    <a:pt x="45482" y="5881"/>
                  </a:lnTo>
                  <a:lnTo>
                    <a:pt x="41647" y="5804"/>
                  </a:lnTo>
                  <a:lnTo>
                    <a:pt x="41647" y="5804"/>
                  </a:lnTo>
                  <a:lnTo>
                    <a:pt x="39346" y="5753"/>
                  </a:lnTo>
                  <a:lnTo>
                    <a:pt x="37045" y="5676"/>
                  </a:lnTo>
                  <a:lnTo>
                    <a:pt x="34744" y="5574"/>
                  </a:lnTo>
                  <a:lnTo>
                    <a:pt x="32443" y="5446"/>
                  </a:lnTo>
                  <a:lnTo>
                    <a:pt x="27841" y="5165"/>
                  </a:lnTo>
                  <a:lnTo>
                    <a:pt x="23265" y="4858"/>
                  </a:lnTo>
                  <a:lnTo>
                    <a:pt x="23265" y="4858"/>
                  </a:lnTo>
                  <a:lnTo>
                    <a:pt x="18765" y="4705"/>
                  </a:lnTo>
                  <a:lnTo>
                    <a:pt x="14291" y="4628"/>
                  </a:lnTo>
                  <a:lnTo>
                    <a:pt x="12042" y="4602"/>
                  </a:lnTo>
                  <a:lnTo>
                    <a:pt x="9792" y="4602"/>
                  </a:lnTo>
                  <a:lnTo>
                    <a:pt x="7542" y="4602"/>
                  </a:lnTo>
                  <a:lnTo>
                    <a:pt x="5292" y="4653"/>
                  </a:lnTo>
                  <a:lnTo>
                    <a:pt x="5292" y="4653"/>
                  </a:lnTo>
                  <a:lnTo>
                    <a:pt x="1202" y="4730"/>
                  </a:lnTo>
                  <a:lnTo>
                    <a:pt x="1202" y="4730"/>
                  </a:lnTo>
                  <a:lnTo>
                    <a:pt x="256" y="4730"/>
                  </a:lnTo>
                  <a:lnTo>
                    <a:pt x="256" y="4730"/>
                  </a:lnTo>
                  <a:lnTo>
                    <a:pt x="153" y="4730"/>
                  </a:lnTo>
                  <a:lnTo>
                    <a:pt x="77" y="4679"/>
                  </a:lnTo>
                  <a:lnTo>
                    <a:pt x="26" y="4602"/>
                  </a:lnTo>
                  <a:lnTo>
                    <a:pt x="0" y="4500"/>
                  </a:lnTo>
                  <a:lnTo>
                    <a:pt x="0" y="4500"/>
                  </a:lnTo>
                  <a:lnTo>
                    <a:pt x="0" y="4398"/>
                  </a:lnTo>
                  <a:lnTo>
                    <a:pt x="26" y="4321"/>
                  </a:lnTo>
                  <a:lnTo>
                    <a:pt x="102" y="4270"/>
                  </a:lnTo>
                  <a:lnTo>
                    <a:pt x="179" y="4219"/>
                  </a:lnTo>
                  <a:lnTo>
                    <a:pt x="179" y="4219"/>
                  </a:lnTo>
                  <a:lnTo>
                    <a:pt x="767" y="4168"/>
                  </a:lnTo>
                  <a:lnTo>
                    <a:pt x="1330" y="4117"/>
                  </a:lnTo>
                  <a:lnTo>
                    <a:pt x="2480" y="4065"/>
                  </a:lnTo>
                  <a:lnTo>
                    <a:pt x="2480" y="4065"/>
                  </a:lnTo>
                  <a:lnTo>
                    <a:pt x="3656" y="4014"/>
                  </a:lnTo>
                  <a:lnTo>
                    <a:pt x="4806" y="4014"/>
                  </a:lnTo>
                  <a:lnTo>
                    <a:pt x="7107" y="4014"/>
                  </a:lnTo>
                  <a:lnTo>
                    <a:pt x="9434" y="4014"/>
                  </a:lnTo>
                  <a:lnTo>
                    <a:pt x="10584" y="3989"/>
                  </a:lnTo>
                  <a:lnTo>
                    <a:pt x="11760" y="3963"/>
                  </a:lnTo>
                  <a:lnTo>
                    <a:pt x="11760" y="3963"/>
                  </a:lnTo>
                  <a:lnTo>
                    <a:pt x="16567" y="3886"/>
                  </a:lnTo>
                  <a:lnTo>
                    <a:pt x="21373" y="3759"/>
                  </a:lnTo>
                  <a:lnTo>
                    <a:pt x="26180" y="3631"/>
                  </a:lnTo>
                  <a:lnTo>
                    <a:pt x="30986" y="3529"/>
                  </a:lnTo>
                  <a:lnTo>
                    <a:pt x="30986" y="3529"/>
                  </a:lnTo>
                  <a:lnTo>
                    <a:pt x="34182" y="3452"/>
                  </a:lnTo>
                  <a:lnTo>
                    <a:pt x="37377" y="3324"/>
                  </a:lnTo>
                  <a:lnTo>
                    <a:pt x="40573" y="3145"/>
                  </a:lnTo>
                  <a:lnTo>
                    <a:pt x="43743" y="2915"/>
                  </a:lnTo>
                  <a:lnTo>
                    <a:pt x="43743" y="2915"/>
                  </a:lnTo>
                  <a:lnTo>
                    <a:pt x="45201" y="2787"/>
                  </a:lnTo>
                  <a:lnTo>
                    <a:pt x="46658" y="2659"/>
                  </a:lnTo>
                  <a:lnTo>
                    <a:pt x="48115" y="2480"/>
                  </a:lnTo>
                  <a:lnTo>
                    <a:pt x="48831" y="2378"/>
                  </a:lnTo>
                  <a:lnTo>
                    <a:pt x="49572" y="2250"/>
                  </a:lnTo>
                  <a:lnTo>
                    <a:pt x="49572" y="2250"/>
                  </a:lnTo>
                  <a:lnTo>
                    <a:pt x="49930" y="2174"/>
                  </a:lnTo>
                  <a:lnTo>
                    <a:pt x="50339" y="2097"/>
                  </a:lnTo>
                  <a:lnTo>
                    <a:pt x="50723" y="1995"/>
                  </a:lnTo>
                  <a:lnTo>
                    <a:pt x="50876" y="1918"/>
                  </a:lnTo>
                  <a:lnTo>
                    <a:pt x="51055" y="1816"/>
                  </a:lnTo>
                  <a:lnTo>
                    <a:pt x="51055" y="1816"/>
                  </a:lnTo>
                  <a:lnTo>
                    <a:pt x="50927" y="1586"/>
                  </a:lnTo>
                  <a:lnTo>
                    <a:pt x="50851" y="1381"/>
                  </a:lnTo>
                  <a:lnTo>
                    <a:pt x="50851" y="1228"/>
                  </a:lnTo>
                  <a:lnTo>
                    <a:pt x="50876" y="1074"/>
                  </a:lnTo>
                  <a:lnTo>
                    <a:pt x="50978" y="946"/>
                  </a:lnTo>
                  <a:lnTo>
                    <a:pt x="51081" y="870"/>
                  </a:lnTo>
                  <a:lnTo>
                    <a:pt x="51260" y="793"/>
                  </a:lnTo>
                  <a:lnTo>
                    <a:pt x="51439" y="716"/>
                  </a:lnTo>
                  <a:lnTo>
                    <a:pt x="51643" y="665"/>
                  </a:lnTo>
                  <a:lnTo>
                    <a:pt x="51848" y="640"/>
                  </a:lnTo>
                  <a:lnTo>
                    <a:pt x="52308" y="588"/>
                  </a:lnTo>
                  <a:lnTo>
                    <a:pt x="53075" y="563"/>
                  </a:lnTo>
                  <a:lnTo>
                    <a:pt x="53075" y="563"/>
                  </a:lnTo>
                  <a:lnTo>
                    <a:pt x="56092" y="461"/>
                  </a:lnTo>
                  <a:lnTo>
                    <a:pt x="59134" y="384"/>
                  </a:lnTo>
                  <a:lnTo>
                    <a:pt x="62151" y="282"/>
                  </a:lnTo>
                  <a:lnTo>
                    <a:pt x="65193" y="154"/>
                  </a:lnTo>
                  <a:lnTo>
                    <a:pt x="65193" y="154"/>
                  </a:lnTo>
                  <a:lnTo>
                    <a:pt x="68235" y="52"/>
                  </a:lnTo>
                  <a:lnTo>
                    <a:pt x="71278" y="0"/>
                  </a:lnTo>
                  <a:lnTo>
                    <a:pt x="74320" y="0"/>
                  </a:lnTo>
                  <a:lnTo>
                    <a:pt x="77337" y="0"/>
                  </a:lnTo>
                  <a:lnTo>
                    <a:pt x="83422" y="77"/>
                  </a:lnTo>
                  <a:lnTo>
                    <a:pt x="89506" y="154"/>
                  </a:lnTo>
                  <a:lnTo>
                    <a:pt x="89506" y="154"/>
                  </a:lnTo>
                  <a:lnTo>
                    <a:pt x="93341" y="205"/>
                  </a:lnTo>
                  <a:lnTo>
                    <a:pt x="97176" y="231"/>
                  </a:lnTo>
                  <a:lnTo>
                    <a:pt x="99094" y="282"/>
                  </a:lnTo>
                  <a:lnTo>
                    <a:pt x="101011" y="333"/>
                  </a:lnTo>
                  <a:lnTo>
                    <a:pt x="102928" y="410"/>
                  </a:lnTo>
                  <a:lnTo>
                    <a:pt x="104846" y="512"/>
                  </a:lnTo>
                  <a:lnTo>
                    <a:pt x="104846" y="512"/>
                  </a:lnTo>
                  <a:lnTo>
                    <a:pt x="107300" y="665"/>
                  </a:lnTo>
                  <a:lnTo>
                    <a:pt x="109729" y="870"/>
                  </a:lnTo>
                  <a:lnTo>
                    <a:pt x="112183" y="1100"/>
                  </a:lnTo>
                  <a:lnTo>
                    <a:pt x="114612" y="1330"/>
                  </a:lnTo>
                  <a:lnTo>
                    <a:pt x="119495" y="1867"/>
                  </a:lnTo>
                  <a:lnTo>
                    <a:pt x="124353" y="2429"/>
                  </a:lnTo>
                  <a:lnTo>
                    <a:pt x="124353" y="2429"/>
                  </a:lnTo>
                  <a:lnTo>
                    <a:pt x="127651" y="2787"/>
                  </a:lnTo>
                  <a:lnTo>
                    <a:pt x="130949" y="3145"/>
                  </a:lnTo>
                  <a:lnTo>
                    <a:pt x="134247" y="3452"/>
                  </a:lnTo>
                  <a:lnTo>
                    <a:pt x="137570" y="3759"/>
                  </a:lnTo>
                  <a:lnTo>
                    <a:pt x="140868" y="4040"/>
                  </a:lnTo>
                  <a:lnTo>
                    <a:pt x="144166" y="4296"/>
                  </a:lnTo>
                  <a:lnTo>
                    <a:pt x="147490" y="4526"/>
                  </a:lnTo>
                  <a:lnTo>
                    <a:pt x="150788" y="4756"/>
                  </a:lnTo>
                  <a:lnTo>
                    <a:pt x="154086" y="4935"/>
                  </a:lnTo>
                  <a:lnTo>
                    <a:pt x="157409" y="5114"/>
                  </a:lnTo>
                  <a:lnTo>
                    <a:pt x="160733" y="5267"/>
                  </a:lnTo>
                  <a:lnTo>
                    <a:pt x="164031" y="5395"/>
                  </a:lnTo>
                  <a:lnTo>
                    <a:pt x="167354" y="5497"/>
                  </a:lnTo>
                  <a:lnTo>
                    <a:pt x="170678" y="5574"/>
                  </a:lnTo>
                  <a:lnTo>
                    <a:pt x="173976" y="5651"/>
                  </a:lnTo>
                  <a:lnTo>
                    <a:pt x="177300" y="5702"/>
                  </a:lnTo>
                  <a:lnTo>
                    <a:pt x="177300" y="5702"/>
                  </a:lnTo>
                  <a:lnTo>
                    <a:pt x="179268" y="5676"/>
                  </a:lnTo>
                  <a:lnTo>
                    <a:pt x="181237" y="5651"/>
                  </a:lnTo>
                  <a:lnTo>
                    <a:pt x="182208" y="5599"/>
                  </a:lnTo>
                  <a:lnTo>
                    <a:pt x="183205" y="5523"/>
                  </a:lnTo>
                  <a:lnTo>
                    <a:pt x="184177" y="5446"/>
                  </a:lnTo>
                  <a:lnTo>
                    <a:pt x="185148" y="5318"/>
                  </a:lnTo>
                  <a:lnTo>
                    <a:pt x="185148" y="5318"/>
                  </a:lnTo>
                  <a:lnTo>
                    <a:pt x="185506" y="5241"/>
                  </a:lnTo>
                  <a:lnTo>
                    <a:pt x="185890" y="5165"/>
                  </a:lnTo>
                  <a:lnTo>
                    <a:pt x="186222" y="5037"/>
                  </a:lnTo>
                  <a:lnTo>
                    <a:pt x="186401" y="4960"/>
                  </a:lnTo>
                  <a:lnTo>
                    <a:pt x="186554" y="4884"/>
                  </a:lnTo>
                  <a:lnTo>
                    <a:pt x="186554" y="4884"/>
                  </a:lnTo>
                  <a:lnTo>
                    <a:pt x="186631" y="4807"/>
                  </a:lnTo>
                  <a:lnTo>
                    <a:pt x="186682" y="4705"/>
                  </a:lnTo>
                  <a:lnTo>
                    <a:pt x="186682" y="4705"/>
                  </a:lnTo>
                  <a:lnTo>
                    <a:pt x="186733" y="4602"/>
                  </a:lnTo>
                  <a:lnTo>
                    <a:pt x="186733" y="4602"/>
                  </a:lnTo>
                  <a:lnTo>
                    <a:pt x="186759" y="4449"/>
                  </a:lnTo>
                  <a:lnTo>
                    <a:pt x="186785" y="4296"/>
                  </a:lnTo>
                  <a:lnTo>
                    <a:pt x="186887" y="4040"/>
                  </a:lnTo>
                  <a:lnTo>
                    <a:pt x="187066" y="3810"/>
                  </a:lnTo>
                  <a:lnTo>
                    <a:pt x="187245" y="3605"/>
                  </a:lnTo>
                  <a:lnTo>
                    <a:pt x="187500" y="3452"/>
                  </a:lnTo>
                  <a:lnTo>
                    <a:pt x="187756" y="3298"/>
                  </a:lnTo>
                  <a:lnTo>
                    <a:pt x="188037" y="3196"/>
                  </a:lnTo>
                  <a:lnTo>
                    <a:pt x="188344" y="3094"/>
                  </a:lnTo>
                  <a:lnTo>
                    <a:pt x="188676" y="3017"/>
                  </a:lnTo>
                  <a:lnTo>
                    <a:pt x="189009" y="2966"/>
                  </a:lnTo>
                  <a:lnTo>
                    <a:pt x="189648" y="2889"/>
                  </a:lnTo>
                  <a:lnTo>
                    <a:pt x="190824" y="2787"/>
                  </a:lnTo>
                  <a:lnTo>
                    <a:pt x="190824" y="2787"/>
                  </a:lnTo>
                  <a:lnTo>
                    <a:pt x="193202" y="2659"/>
                  </a:lnTo>
                  <a:lnTo>
                    <a:pt x="195579" y="2557"/>
                  </a:lnTo>
                  <a:lnTo>
                    <a:pt x="200360" y="2429"/>
                  </a:lnTo>
                  <a:lnTo>
                    <a:pt x="200360" y="296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826300" y="1507500"/>
              <a:ext cx="7143750" cy="694775"/>
            </a:xfrm>
            <a:custGeom>
              <a:avLst/>
              <a:gdLst/>
              <a:ahLst/>
              <a:cxnLst/>
              <a:rect l="l" t="t" r="r" b="b"/>
              <a:pathLst>
                <a:path w="285750" h="27791" extrusionOk="0">
                  <a:moveTo>
                    <a:pt x="285750" y="26410"/>
                  </a:moveTo>
                  <a:lnTo>
                    <a:pt x="285750" y="27791"/>
                  </a:lnTo>
                  <a:lnTo>
                    <a:pt x="0" y="27791"/>
                  </a:lnTo>
                  <a:lnTo>
                    <a:pt x="0" y="921"/>
                  </a:lnTo>
                  <a:lnTo>
                    <a:pt x="0" y="384"/>
                  </a:lnTo>
                  <a:lnTo>
                    <a:pt x="0" y="384"/>
                  </a:lnTo>
                  <a:lnTo>
                    <a:pt x="1687" y="308"/>
                  </a:lnTo>
                  <a:lnTo>
                    <a:pt x="3400" y="231"/>
                  </a:lnTo>
                  <a:lnTo>
                    <a:pt x="3400" y="231"/>
                  </a:lnTo>
                  <a:lnTo>
                    <a:pt x="8411" y="103"/>
                  </a:lnTo>
                  <a:lnTo>
                    <a:pt x="13422" y="26"/>
                  </a:lnTo>
                  <a:lnTo>
                    <a:pt x="18433" y="1"/>
                  </a:lnTo>
                  <a:lnTo>
                    <a:pt x="23444" y="26"/>
                  </a:lnTo>
                  <a:lnTo>
                    <a:pt x="23444" y="26"/>
                  </a:lnTo>
                  <a:lnTo>
                    <a:pt x="25745" y="78"/>
                  </a:lnTo>
                  <a:lnTo>
                    <a:pt x="28046" y="180"/>
                  </a:lnTo>
                  <a:lnTo>
                    <a:pt x="30321" y="333"/>
                  </a:lnTo>
                  <a:lnTo>
                    <a:pt x="32622" y="487"/>
                  </a:lnTo>
                  <a:lnTo>
                    <a:pt x="34897" y="666"/>
                  </a:lnTo>
                  <a:lnTo>
                    <a:pt x="37173" y="896"/>
                  </a:lnTo>
                  <a:lnTo>
                    <a:pt x="39474" y="1177"/>
                  </a:lnTo>
                  <a:lnTo>
                    <a:pt x="41724" y="1458"/>
                  </a:lnTo>
                  <a:lnTo>
                    <a:pt x="41724" y="1458"/>
                  </a:lnTo>
                  <a:lnTo>
                    <a:pt x="42465" y="1612"/>
                  </a:lnTo>
                  <a:lnTo>
                    <a:pt x="43206" y="1765"/>
                  </a:lnTo>
                  <a:lnTo>
                    <a:pt x="44664" y="2123"/>
                  </a:lnTo>
                  <a:lnTo>
                    <a:pt x="44664" y="2123"/>
                  </a:lnTo>
                  <a:lnTo>
                    <a:pt x="45865" y="2430"/>
                  </a:lnTo>
                  <a:lnTo>
                    <a:pt x="47067" y="2762"/>
                  </a:lnTo>
                  <a:lnTo>
                    <a:pt x="49470" y="3478"/>
                  </a:lnTo>
                  <a:lnTo>
                    <a:pt x="51899" y="4168"/>
                  </a:lnTo>
                  <a:lnTo>
                    <a:pt x="53100" y="4475"/>
                  </a:lnTo>
                  <a:lnTo>
                    <a:pt x="54328" y="4782"/>
                  </a:lnTo>
                  <a:lnTo>
                    <a:pt x="54328" y="4782"/>
                  </a:lnTo>
                  <a:lnTo>
                    <a:pt x="55810" y="5114"/>
                  </a:lnTo>
                  <a:lnTo>
                    <a:pt x="57319" y="5421"/>
                  </a:lnTo>
                  <a:lnTo>
                    <a:pt x="58802" y="5702"/>
                  </a:lnTo>
                  <a:lnTo>
                    <a:pt x="60310" y="5958"/>
                  </a:lnTo>
                  <a:lnTo>
                    <a:pt x="61818" y="6213"/>
                  </a:lnTo>
                  <a:lnTo>
                    <a:pt x="63327" y="6418"/>
                  </a:lnTo>
                  <a:lnTo>
                    <a:pt x="66343" y="6827"/>
                  </a:lnTo>
                  <a:lnTo>
                    <a:pt x="66343" y="6827"/>
                  </a:lnTo>
                  <a:lnTo>
                    <a:pt x="70690" y="7313"/>
                  </a:lnTo>
                  <a:lnTo>
                    <a:pt x="75061" y="7798"/>
                  </a:lnTo>
                  <a:lnTo>
                    <a:pt x="83779" y="8668"/>
                  </a:lnTo>
                  <a:lnTo>
                    <a:pt x="88126" y="9102"/>
                  </a:lnTo>
                  <a:lnTo>
                    <a:pt x="92472" y="9588"/>
                  </a:lnTo>
                  <a:lnTo>
                    <a:pt x="96818" y="10099"/>
                  </a:lnTo>
                  <a:lnTo>
                    <a:pt x="98991" y="10381"/>
                  </a:lnTo>
                  <a:lnTo>
                    <a:pt x="101164" y="10687"/>
                  </a:lnTo>
                  <a:lnTo>
                    <a:pt x="101164" y="10687"/>
                  </a:lnTo>
                  <a:lnTo>
                    <a:pt x="103772" y="11045"/>
                  </a:lnTo>
                  <a:lnTo>
                    <a:pt x="106380" y="11454"/>
                  </a:lnTo>
                  <a:lnTo>
                    <a:pt x="111595" y="12273"/>
                  </a:lnTo>
                  <a:lnTo>
                    <a:pt x="116785" y="13116"/>
                  </a:lnTo>
                  <a:lnTo>
                    <a:pt x="119393" y="13525"/>
                  </a:lnTo>
                  <a:lnTo>
                    <a:pt x="122000" y="13909"/>
                  </a:lnTo>
                  <a:lnTo>
                    <a:pt x="122000" y="13909"/>
                  </a:lnTo>
                  <a:lnTo>
                    <a:pt x="124685" y="14267"/>
                  </a:lnTo>
                  <a:lnTo>
                    <a:pt x="127369" y="14599"/>
                  </a:lnTo>
                  <a:lnTo>
                    <a:pt x="130054" y="14931"/>
                  </a:lnTo>
                  <a:lnTo>
                    <a:pt x="132738" y="15213"/>
                  </a:lnTo>
                  <a:lnTo>
                    <a:pt x="135423" y="15468"/>
                  </a:lnTo>
                  <a:lnTo>
                    <a:pt x="138107" y="15698"/>
                  </a:lnTo>
                  <a:lnTo>
                    <a:pt x="140791" y="15903"/>
                  </a:lnTo>
                  <a:lnTo>
                    <a:pt x="143501" y="16056"/>
                  </a:lnTo>
                  <a:lnTo>
                    <a:pt x="143501" y="16056"/>
                  </a:lnTo>
                  <a:lnTo>
                    <a:pt x="146774" y="16235"/>
                  </a:lnTo>
                  <a:lnTo>
                    <a:pt x="150021" y="16363"/>
                  </a:lnTo>
                  <a:lnTo>
                    <a:pt x="156566" y="16568"/>
                  </a:lnTo>
                  <a:lnTo>
                    <a:pt x="159838" y="16670"/>
                  </a:lnTo>
                  <a:lnTo>
                    <a:pt x="163110" y="16772"/>
                  </a:lnTo>
                  <a:lnTo>
                    <a:pt x="166357" y="16926"/>
                  </a:lnTo>
                  <a:lnTo>
                    <a:pt x="169630" y="17104"/>
                  </a:lnTo>
                  <a:lnTo>
                    <a:pt x="169630" y="17104"/>
                  </a:lnTo>
                  <a:lnTo>
                    <a:pt x="172289" y="17309"/>
                  </a:lnTo>
                  <a:lnTo>
                    <a:pt x="174947" y="17539"/>
                  </a:lnTo>
                  <a:lnTo>
                    <a:pt x="177581" y="17769"/>
                  </a:lnTo>
                  <a:lnTo>
                    <a:pt x="180240" y="18025"/>
                  </a:lnTo>
                  <a:lnTo>
                    <a:pt x="185532" y="18587"/>
                  </a:lnTo>
                  <a:lnTo>
                    <a:pt x="190824" y="19201"/>
                  </a:lnTo>
                  <a:lnTo>
                    <a:pt x="196116" y="19840"/>
                  </a:lnTo>
                  <a:lnTo>
                    <a:pt x="201408" y="20505"/>
                  </a:lnTo>
                  <a:lnTo>
                    <a:pt x="211967" y="21834"/>
                  </a:lnTo>
                  <a:lnTo>
                    <a:pt x="211967" y="21834"/>
                  </a:lnTo>
                  <a:lnTo>
                    <a:pt x="216671" y="22320"/>
                  </a:lnTo>
                  <a:lnTo>
                    <a:pt x="221375" y="22755"/>
                  </a:lnTo>
                  <a:lnTo>
                    <a:pt x="226079" y="23164"/>
                  </a:lnTo>
                  <a:lnTo>
                    <a:pt x="230783" y="23547"/>
                  </a:lnTo>
                  <a:lnTo>
                    <a:pt x="235487" y="23905"/>
                  </a:lnTo>
                  <a:lnTo>
                    <a:pt x="240217" y="24237"/>
                  </a:lnTo>
                  <a:lnTo>
                    <a:pt x="249625" y="24902"/>
                  </a:lnTo>
                  <a:lnTo>
                    <a:pt x="249625" y="24902"/>
                  </a:lnTo>
                  <a:lnTo>
                    <a:pt x="252821" y="25055"/>
                  </a:lnTo>
                  <a:lnTo>
                    <a:pt x="255991" y="25234"/>
                  </a:lnTo>
                  <a:lnTo>
                    <a:pt x="262357" y="25618"/>
                  </a:lnTo>
                  <a:lnTo>
                    <a:pt x="265527" y="25771"/>
                  </a:lnTo>
                  <a:lnTo>
                    <a:pt x="268698" y="25874"/>
                  </a:lnTo>
                  <a:lnTo>
                    <a:pt x="270308" y="25925"/>
                  </a:lnTo>
                  <a:lnTo>
                    <a:pt x="271893" y="25950"/>
                  </a:lnTo>
                  <a:lnTo>
                    <a:pt x="273478" y="25950"/>
                  </a:lnTo>
                  <a:lnTo>
                    <a:pt x="275089" y="25950"/>
                  </a:lnTo>
                  <a:lnTo>
                    <a:pt x="275089" y="25950"/>
                  </a:lnTo>
                  <a:lnTo>
                    <a:pt x="277467" y="25925"/>
                  </a:lnTo>
                  <a:lnTo>
                    <a:pt x="279844" y="25899"/>
                  </a:lnTo>
                  <a:lnTo>
                    <a:pt x="282196" y="25848"/>
                  </a:lnTo>
                  <a:lnTo>
                    <a:pt x="284574" y="25848"/>
                  </a:lnTo>
                  <a:lnTo>
                    <a:pt x="284574" y="25848"/>
                  </a:lnTo>
                  <a:lnTo>
                    <a:pt x="284651" y="25797"/>
                  </a:lnTo>
                  <a:lnTo>
                    <a:pt x="284702" y="25771"/>
                  </a:lnTo>
                  <a:lnTo>
                    <a:pt x="284702" y="25771"/>
                  </a:lnTo>
                  <a:lnTo>
                    <a:pt x="284881" y="25746"/>
                  </a:lnTo>
                  <a:lnTo>
                    <a:pt x="285060" y="25771"/>
                  </a:lnTo>
                  <a:lnTo>
                    <a:pt x="285418" y="25771"/>
                  </a:lnTo>
                  <a:lnTo>
                    <a:pt x="285418" y="25771"/>
                  </a:lnTo>
                  <a:lnTo>
                    <a:pt x="285545" y="25797"/>
                  </a:lnTo>
                  <a:lnTo>
                    <a:pt x="285622" y="25874"/>
                  </a:lnTo>
                  <a:lnTo>
                    <a:pt x="285622" y="25874"/>
                  </a:lnTo>
                  <a:lnTo>
                    <a:pt x="285750" y="25848"/>
                  </a:lnTo>
                  <a:lnTo>
                    <a:pt x="285750" y="2641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1770300" y="1406525"/>
              <a:ext cx="2576425" cy="212225"/>
            </a:xfrm>
            <a:custGeom>
              <a:avLst/>
              <a:gdLst/>
              <a:ahLst/>
              <a:cxnLst/>
              <a:rect l="l" t="t" r="r" b="b"/>
              <a:pathLst>
                <a:path w="103057" h="8489" extrusionOk="0">
                  <a:moveTo>
                    <a:pt x="82451" y="8437"/>
                  </a:moveTo>
                  <a:lnTo>
                    <a:pt x="82451" y="8437"/>
                  </a:lnTo>
                  <a:lnTo>
                    <a:pt x="78335" y="8361"/>
                  </a:lnTo>
                  <a:lnTo>
                    <a:pt x="74219" y="8309"/>
                  </a:lnTo>
                  <a:lnTo>
                    <a:pt x="70128" y="8233"/>
                  </a:lnTo>
                  <a:lnTo>
                    <a:pt x="66012" y="8156"/>
                  </a:lnTo>
                  <a:lnTo>
                    <a:pt x="61896" y="8054"/>
                  </a:lnTo>
                  <a:lnTo>
                    <a:pt x="57805" y="7926"/>
                  </a:lnTo>
                  <a:lnTo>
                    <a:pt x="53689" y="7747"/>
                  </a:lnTo>
                  <a:lnTo>
                    <a:pt x="51644" y="7619"/>
                  </a:lnTo>
                  <a:lnTo>
                    <a:pt x="49599" y="7491"/>
                  </a:lnTo>
                  <a:lnTo>
                    <a:pt x="49599" y="7491"/>
                  </a:lnTo>
                  <a:lnTo>
                    <a:pt x="47809" y="7363"/>
                  </a:lnTo>
                  <a:lnTo>
                    <a:pt x="46019" y="7210"/>
                  </a:lnTo>
                  <a:lnTo>
                    <a:pt x="44255" y="7006"/>
                  </a:lnTo>
                  <a:lnTo>
                    <a:pt x="43361" y="6903"/>
                  </a:lnTo>
                  <a:lnTo>
                    <a:pt x="42491" y="6775"/>
                  </a:lnTo>
                  <a:lnTo>
                    <a:pt x="42491" y="6775"/>
                  </a:lnTo>
                  <a:lnTo>
                    <a:pt x="41852" y="6648"/>
                  </a:lnTo>
                  <a:lnTo>
                    <a:pt x="41520" y="6596"/>
                  </a:lnTo>
                  <a:lnTo>
                    <a:pt x="41162" y="6520"/>
                  </a:lnTo>
                  <a:lnTo>
                    <a:pt x="40830" y="6392"/>
                  </a:lnTo>
                  <a:lnTo>
                    <a:pt x="40676" y="6315"/>
                  </a:lnTo>
                  <a:lnTo>
                    <a:pt x="40548" y="6239"/>
                  </a:lnTo>
                  <a:lnTo>
                    <a:pt x="40421" y="6162"/>
                  </a:lnTo>
                  <a:lnTo>
                    <a:pt x="40318" y="6034"/>
                  </a:lnTo>
                  <a:lnTo>
                    <a:pt x="40242" y="5906"/>
                  </a:lnTo>
                  <a:lnTo>
                    <a:pt x="40190" y="5778"/>
                  </a:lnTo>
                  <a:lnTo>
                    <a:pt x="40190" y="5778"/>
                  </a:lnTo>
                  <a:lnTo>
                    <a:pt x="40165" y="5676"/>
                  </a:lnTo>
                  <a:lnTo>
                    <a:pt x="40190" y="5548"/>
                  </a:lnTo>
                  <a:lnTo>
                    <a:pt x="40190" y="5446"/>
                  </a:lnTo>
                  <a:lnTo>
                    <a:pt x="40165" y="5344"/>
                  </a:lnTo>
                  <a:lnTo>
                    <a:pt x="40165" y="5344"/>
                  </a:lnTo>
                  <a:lnTo>
                    <a:pt x="40088" y="5242"/>
                  </a:lnTo>
                  <a:lnTo>
                    <a:pt x="39986" y="5165"/>
                  </a:lnTo>
                  <a:lnTo>
                    <a:pt x="39807" y="5114"/>
                  </a:lnTo>
                  <a:lnTo>
                    <a:pt x="39628" y="5037"/>
                  </a:lnTo>
                  <a:lnTo>
                    <a:pt x="39142" y="4935"/>
                  </a:lnTo>
                  <a:lnTo>
                    <a:pt x="38631" y="4884"/>
                  </a:lnTo>
                  <a:lnTo>
                    <a:pt x="37532" y="4781"/>
                  </a:lnTo>
                  <a:lnTo>
                    <a:pt x="37097" y="4756"/>
                  </a:lnTo>
                  <a:lnTo>
                    <a:pt x="36765" y="4705"/>
                  </a:lnTo>
                  <a:lnTo>
                    <a:pt x="36765" y="4705"/>
                  </a:lnTo>
                  <a:lnTo>
                    <a:pt x="35154" y="4551"/>
                  </a:lnTo>
                  <a:lnTo>
                    <a:pt x="33543" y="4398"/>
                  </a:lnTo>
                  <a:lnTo>
                    <a:pt x="31933" y="4270"/>
                  </a:lnTo>
                  <a:lnTo>
                    <a:pt x="31115" y="4219"/>
                  </a:lnTo>
                  <a:lnTo>
                    <a:pt x="30322" y="4219"/>
                  </a:lnTo>
                  <a:lnTo>
                    <a:pt x="30322" y="4219"/>
                  </a:lnTo>
                  <a:lnTo>
                    <a:pt x="29606" y="4219"/>
                  </a:lnTo>
                  <a:lnTo>
                    <a:pt x="29606" y="4219"/>
                  </a:lnTo>
                  <a:lnTo>
                    <a:pt x="28251" y="4117"/>
                  </a:lnTo>
                  <a:lnTo>
                    <a:pt x="28251" y="4117"/>
                  </a:lnTo>
                  <a:lnTo>
                    <a:pt x="27484" y="4014"/>
                  </a:lnTo>
                  <a:lnTo>
                    <a:pt x="27484" y="4014"/>
                  </a:lnTo>
                  <a:lnTo>
                    <a:pt x="24263" y="3529"/>
                  </a:lnTo>
                  <a:lnTo>
                    <a:pt x="24263" y="3529"/>
                  </a:lnTo>
                  <a:lnTo>
                    <a:pt x="22652" y="3298"/>
                  </a:lnTo>
                  <a:lnTo>
                    <a:pt x="21042" y="3043"/>
                  </a:lnTo>
                  <a:lnTo>
                    <a:pt x="21042" y="3043"/>
                  </a:lnTo>
                  <a:lnTo>
                    <a:pt x="19456" y="2864"/>
                  </a:lnTo>
                  <a:lnTo>
                    <a:pt x="17871" y="2710"/>
                  </a:lnTo>
                  <a:lnTo>
                    <a:pt x="17871" y="2710"/>
                  </a:lnTo>
                  <a:lnTo>
                    <a:pt x="16235" y="2583"/>
                  </a:lnTo>
                  <a:lnTo>
                    <a:pt x="14599" y="2429"/>
                  </a:lnTo>
                  <a:lnTo>
                    <a:pt x="14599" y="2429"/>
                  </a:lnTo>
                  <a:lnTo>
                    <a:pt x="11403" y="2071"/>
                  </a:lnTo>
                  <a:lnTo>
                    <a:pt x="11403" y="2071"/>
                  </a:lnTo>
                  <a:lnTo>
                    <a:pt x="8233" y="1765"/>
                  </a:lnTo>
                  <a:lnTo>
                    <a:pt x="8233" y="1765"/>
                  </a:lnTo>
                  <a:lnTo>
                    <a:pt x="6597" y="1560"/>
                  </a:lnTo>
                  <a:lnTo>
                    <a:pt x="4935" y="1381"/>
                  </a:lnTo>
                  <a:lnTo>
                    <a:pt x="4935" y="1381"/>
                  </a:lnTo>
                  <a:lnTo>
                    <a:pt x="3299" y="1228"/>
                  </a:lnTo>
                  <a:lnTo>
                    <a:pt x="2455" y="1177"/>
                  </a:lnTo>
                  <a:lnTo>
                    <a:pt x="1637" y="1151"/>
                  </a:lnTo>
                  <a:lnTo>
                    <a:pt x="1637" y="1151"/>
                  </a:lnTo>
                  <a:lnTo>
                    <a:pt x="1202" y="1125"/>
                  </a:lnTo>
                  <a:lnTo>
                    <a:pt x="1202" y="1125"/>
                  </a:lnTo>
                  <a:lnTo>
                    <a:pt x="435" y="1049"/>
                  </a:lnTo>
                  <a:lnTo>
                    <a:pt x="435" y="1049"/>
                  </a:lnTo>
                  <a:lnTo>
                    <a:pt x="410" y="1049"/>
                  </a:lnTo>
                  <a:lnTo>
                    <a:pt x="410" y="1049"/>
                  </a:lnTo>
                  <a:lnTo>
                    <a:pt x="359" y="1023"/>
                  </a:lnTo>
                  <a:lnTo>
                    <a:pt x="359" y="1023"/>
                  </a:lnTo>
                  <a:lnTo>
                    <a:pt x="231" y="946"/>
                  </a:lnTo>
                  <a:lnTo>
                    <a:pt x="129" y="844"/>
                  </a:lnTo>
                  <a:lnTo>
                    <a:pt x="52" y="716"/>
                  </a:lnTo>
                  <a:lnTo>
                    <a:pt x="1" y="563"/>
                  </a:lnTo>
                  <a:lnTo>
                    <a:pt x="1" y="563"/>
                  </a:lnTo>
                  <a:lnTo>
                    <a:pt x="1407" y="461"/>
                  </a:lnTo>
                  <a:lnTo>
                    <a:pt x="2788" y="384"/>
                  </a:lnTo>
                  <a:lnTo>
                    <a:pt x="5574" y="256"/>
                  </a:lnTo>
                  <a:lnTo>
                    <a:pt x="5574" y="256"/>
                  </a:lnTo>
                  <a:lnTo>
                    <a:pt x="7287" y="205"/>
                  </a:lnTo>
                  <a:lnTo>
                    <a:pt x="9000" y="154"/>
                  </a:lnTo>
                  <a:lnTo>
                    <a:pt x="9000" y="154"/>
                  </a:lnTo>
                  <a:lnTo>
                    <a:pt x="10662" y="103"/>
                  </a:lnTo>
                  <a:lnTo>
                    <a:pt x="12324" y="52"/>
                  </a:lnTo>
                  <a:lnTo>
                    <a:pt x="12324" y="52"/>
                  </a:lnTo>
                  <a:lnTo>
                    <a:pt x="12809" y="26"/>
                  </a:lnTo>
                  <a:lnTo>
                    <a:pt x="12809" y="26"/>
                  </a:lnTo>
                  <a:lnTo>
                    <a:pt x="16235" y="26"/>
                  </a:lnTo>
                  <a:lnTo>
                    <a:pt x="16235" y="26"/>
                  </a:lnTo>
                  <a:lnTo>
                    <a:pt x="19763" y="0"/>
                  </a:lnTo>
                  <a:lnTo>
                    <a:pt x="23291" y="26"/>
                  </a:lnTo>
                  <a:lnTo>
                    <a:pt x="23291" y="26"/>
                  </a:lnTo>
                  <a:lnTo>
                    <a:pt x="25720" y="52"/>
                  </a:lnTo>
                  <a:lnTo>
                    <a:pt x="28149" y="103"/>
                  </a:lnTo>
                  <a:lnTo>
                    <a:pt x="30552" y="179"/>
                  </a:lnTo>
                  <a:lnTo>
                    <a:pt x="32981" y="231"/>
                  </a:lnTo>
                  <a:lnTo>
                    <a:pt x="32981" y="231"/>
                  </a:lnTo>
                  <a:lnTo>
                    <a:pt x="35026" y="231"/>
                  </a:lnTo>
                  <a:lnTo>
                    <a:pt x="37046" y="256"/>
                  </a:lnTo>
                  <a:lnTo>
                    <a:pt x="41111" y="358"/>
                  </a:lnTo>
                  <a:lnTo>
                    <a:pt x="45176" y="486"/>
                  </a:lnTo>
                  <a:lnTo>
                    <a:pt x="49241" y="589"/>
                  </a:lnTo>
                  <a:lnTo>
                    <a:pt x="49241" y="589"/>
                  </a:lnTo>
                  <a:lnTo>
                    <a:pt x="53280" y="665"/>
                  </a:lnTo>
                  <a:lnTo>
                    <a:pt x="57320" y="742"/>
                  </a:lnTo>
                  <a:lnTo>
                    <a:pt x="59339" y="793"/>
                  </a:lnTo>
                  <a:lnTo>
                    <a:pt x="61385" y="870"/>
                  </a:lnTo>
                  <a:lnTo>
                    <a:pt x="63404" y="972"/>
                  </a:lnTo>
                  <a:lnTo>
                    <a:pt x="65424" y="1074"/>
                  </a:lnTo>
                  <a:lnTo>
                    <a:pt x="65424" y="1074"/>
                  </a:lnTo>
                  <a:lnTo>
                    <a:pt x="66114" y="1151"/>
                  </a:lnTo>
                  <a:lnTo>
                    <a:pt x="66498" y="1177"/>
                  </a:lnTo>
                  <a:lnTo>
                    <a:pt x="66881" y="1253"/>
                  </a:lnTo>
                  <a:lnTo>
                    <a:pt x="67060" y="1304"/>
                  </a:lnTo>
                  <a:lnTo>
                    <a:pt x="67188" y="1355"/>
                  </a:lnTo>
                  <a:lnTo>
                    <a:pt x="67316" y="1407"/>
                  </a:lnTo>
                  <a:lnTo>
                    <a:pt x="67418" y="1483"/>
                  </a:lnTo>
                  <a:lnTo>
                    <a:pt x="67469" y="1586"/>
                  </a:lnTo>
                  <a:lnTo>
                    <a:pt x="67495" y="1688"/>
                  </a:lnTo>
                  <a:lnTo>
                    <a:pt x="67469" y="1816"/>
                  </a:lnTo>
                  <a:lnTo>
                    <a:pt x="67393" y="1969"/>
                  </a:lnTo>
                  <a:lnTo>
                    <a:pt x="67393" y="1969"/>
                  </a:lnTo>
                  <a:lnTo>
                    <a:pt x="67188" y="2097"/>
                  </a:lnTo>
                  <a:lnTo>
                    <a:pt x="66983" y="2199"/>
                  </a:lnTo>
                  <a:lnTo>
                    <a:pt x="66779" y="2301"/>
                  </a:lnTo>
                  <a:lnTo>
                    <a:pt x="66549" y="2404"/>
                  </a:lnTo>
                  <a:lnTo>
                    <a:pt x="66089" y="2557"/>
                  </a:lnTo>
                  <a:lnTo>
                    <a:pt x="65654" y="2710"/>
                  </a:lnTo>
                  <a:lnTo>
                    <a:pt x="65654" y="2710"/>
                  </a:lnTo>
                  <a:lnTo>
                    <a:pt x="64631" y="3068"/>
                  </a:lnTo>
                  <a:lnTo>
                    <a:pt x="64146" y="3273"/>
                  </a:lnTo>
                  <a:lnTo>
                    <a:pt x="63685" y="3503"/>
                  </a:lnTo>
                  <a:lnTo>
                    <a:pt x="63685" y="3503"/>
                  </a:lnTo>
                  <a:lnTo>
                    <a:pt x="64171" y="3656"/>
                  </a:lnTo>
                  <a:lnTo>
                    <a:pt x="64683" y="3784"/>
                  </a:lnTo>
                  <a:lnTo>
                    <a:pt x="65194" y="3887"/>
                  </a:lnTo>
                  <a:lnTo>
                    <a:pt x="65705" y="3963"/>
                  </a:lnTo>
                  <a:lnTo>
                    <a:pt x="66728" y="4117"/>
                  </a:lnTo>
                  <a:lnTo>
                    <a:pt x="67750" y="4270"/>
                  </a:lnTo>
                  <a:lnTo>
                    <a:pt x="67750" y="4270"/>
                  </a:lnTo>
                  <a:lnTo>
                    <a:pt x="70281" y="4602"/>
                  </a:lnTo>
                  <a:lnTo>
                    <a:pt x="72787" y="4909"/>
                  </a:lnTo>
                  <a:lnTo>
                    <a:pt x="77823" y="5523"/>
                  </a:lnTo>
                  <a:lnTo>
                    <a:pt x="77823" y="5523"/>
                  </a:lnTo>
                  <a:lnTo>
                    <a:pt x="81837" y="6008"/>
                  </a:lnTo>
                  <a:lnTo>
                    <a:pt x="85826" y="6494"/>
                  </a:lnTo>
                  <a:lnTo>
                    <a:pt x="89839" y="6929"/>
                  </a:lnTo>
                  <a:lnTo>
                    <a:pt x="91834" y="7133"/>
                  </a:lnTo>
                  <a:lnTo>
                    <a:pt x="93853" y="7312"/>
                  </a:lnTo>
                  <a:lnTo>
                    <a:pt x="93853" y="7312"/>
                  </a:lnTo>
                  <a:lnTo>
                    <a:pt x="94953" y="7415"/>
                  </a:lnTo>
                  <a:lnTo>
                    <a:pt x="96052" y="7466"/>
                  </a:lnTo>
                  <a:lnTo>
                    <a:pt x="98251" y="7568"/>
                  </a:lnTo>
                  <a:lnTo>
                    <a:pt x="100475" y="7670"/>
                  </a:lnTo>
                  <a:lnTo>
                    <a:pt x="101574" y="7747"/>
                  </a:lnTo>
                  <a:lnTo>
                    <a:pt x="102673" y="7824"/>
                  </a:lnTo>
                  <a:lnTo>
                    <a:pt x="102673" y="7824"/>
                  </a:lnTo>
                  <a:lnTo>
                    <a:pt x="102827" y="7849"/>
                  </a:lnTo>
                  <a:lnTo>
                    <a:pt x="102955" y="7900"/>
                  </a:lnTo>
                  <a:lnTo>
                    <a:pt x="103006" y="7951"/>
                  </a:lnTo>
                  <a:lnTo>
                    <a:pt x="103031" y="8003"/>
                  </a:lnTo>
                  <a:lnTo>
                    <a:pt x="103057" y="8079"/>
                  </a:lnTo>
                  <a:lnTo>
                    <a:pt x="103057" y="8156"/>
                  </a:lnTo>
                  <a:lnTo>
                    <a:pt x="103057" y="8156"/>
                  </a:lnTo>
                  <a:lnTo>
                    <a:pt x="103006" y="8233"/>
                  </a:lnTo>
                  <a:lnTo>
                    <a:pt x="102955" y="8309"/>
                  </a:lnTo>
                  <a:lnTo>
                    <a:pt x="102878" y="8335"/>
                  </a:lnTo>
                  <a:lnTo>
                    <a:pt x="102801" y="8386"/>
                  </a:lnTo>
                  <a:lnTo>
                    <a:pt x="102597" y="8386"/>
                  </a:lnTo>
                  <a:lnTo>
                    <a:pt x="102392" y="8386"/>
                  </a:lnTo>
                  <a:lnTo>
                    <a:pt x="102392" y="8386"/>
                  </a:lnTo>
                  <a:lnTo>
                    <a:pt x="102111" y="8386"/>
                  </a:lnTo>
                  <a:lnTo>
                    <a:pt x="102111" y="8386"/>
                  </a:lnTo>
                  <a:lnTo>
                    <a:pt x="95055" y="8437"/>
                  </a:lnTo>
                  <a:lnTo>
                    <a:pt x="91527" y="8463"/>
                  </a:lnTo>
                  <a:lnTo>
                    <a:pt x="88024" y="8488"/>
                  </a:lnTo>
                  <a:lnTo>
                    <a:pt x="88024" y="8488"/>
                  </a:lnTo>
                  <a:lnTo>
                    <a:pt x="85238" y="8488"/>
                  </a:lnTo>
                  <a:lnTo>
                    <a:pt x="82451" y="8437"/>
                  </a:lnTo>
                  <a:lnTo>
                    <a:pt x="82451" y="8437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4255950" y="1710125"/>
              <a:ext cx="1727650" cy="177075"/>
            </a:xfrm>
            <a:custGeom>
              <a:avLst/>
              <a:gdLst/>
              <a:ahLst/>
              <a:cxnLst/>
              <a:rect l="l" t="t" r="r" b="b"/>
              <a:pathLst>
                <a:path w="69106" h="7083" extrusionOk="0">
                  <a:moveTo>
                    <a:pt x="68901" y="5395"/>
                  </a:moveTo>
                  <a:lnTo>
                    <a:pt x="68901" y="5395"/>
                  </a:lnTo>
                  <a:lnTo>
                    <a:pt x="69029" y="5574"/>
                  </a:lnTo>
                  <a:lnTo>
                    <a:pt x="69105" y="5753"/>
                  </a:lnTo>
                  <a:lnTo>
                    <a:pt x="69105" y="5880"/>
                  </a:lnTo>
                  <a:lnTo>
                    <a:pt x="69080" y="6034"/>
                  </a:lnTo>
                  <a:lnTo>
                    <a:pt x="68977" y="6136"/>
                  </a:lnTo>
                  <a:lnTo>
                    <a:pt x="68850" y="6238"/>
                  </a:lnTo>
                  <a:lnTo>
                    <a:pt x="68696" y="6315"/>
                  </a:lnTo>
                  <a:lnTo>
                    <a:pt x="68492" y="6366"/>
                  </a:lnTo>
                  <a:lnTo>
                    <a:pt x="68492" y="6366"/>
                  </a:lnTo>
                  <a:lnTo>
                    <a:pt x="68159" y="6443"/>
                  </a:lnTo>
                  <a:lnTo>
                    <a:pt x="67827" y="6494"/>
                  </a:lnTo>
                  <a:lnTo>
                    <a:pt x="67162" y="6596"/>
                  </a:lnTo>
                  <a:lnTo>
                    <a:pt x="65833" y="6699"/>
                  </a:lnTo>
                  <a:lnTo>
                    <a:pt x="65833" y="6699"/>
                  </a:lnTo>
                  <a:lnTo>
                    <a:pt x="63685" y="6852"/>
                  </a:lnTo>
                  <a:lnTo>
                    <a:pt x="61512" y="6980"/>
                  </a:lnTo>
                  <a:lnTo>
                    <a:pt x="59365" y="7056"/>
                  </a:lnTo>
                  <a:lnTo>
                    <a:pt x="58265" y="7082"/>
                  </a:lnTo>
                  <a:lnTo>
                    <a:pt x="57192" y="7082"/>
                  </a:lnTo>
                  <a:lnTo>
                    <a:pt x="57192" y="7082"/>
                  </a:lnTo>
                  <a:lnTo>
                    <a:pt x="51644" y="6852"/>
                  </a:lnTo>
                  <a:lnTo>
                    <a:pt x="48883" y="6724"/>
                  </a:lnTo>
                  <a:lnTo>
                    <a:pt x="46096" y="6571"/>
                  </a:lnTo>
                  <a:lnTo>
                    <a:pt x="46096" y="6571"/>
                  </a:lnTo>
                  <a:lnTo>
                    <a:pt x="43897" y="6417"/>
                  </a:lnTo>
                  <a:lnTo>
                    <a:pt x="41724" y="6238"/>
                  </a:lnTo>
                  <a:lnTo>
                    <a:pt x="39525" y="6034"/>
                  </a:lnTo>
                  <a:lnTo>
                    <a:pt x="37327" y="5829"/>
                  </a:lnTo>
                  <a:lnTo>
                    <a:pt x="32955" y="5395"/>
                  </a:lnTo>
                  <a:lnTo>
                    <a:pt x="30756" y="5190"/>
                  </a:lnTo>
                  <a:lnTo>
                    <a:pt x="28558" y="5011"/>
                  </a:lnTo>
                  <a:lnTo>
                    <a:pt x="28558" y="5011"/>
                  </a:lnTo>
                  <a:lnTo>
                    <a:pt x="25234" y="4781"/>
                  </a:lnTo>
                  <a:lnTo>
                    <a:pt x="21911" y="4525"/>
                  </a:lnTo>
                  <a:lnTo>
                    <a:pt x="18561" y="4295"/>
                  </a:lnTo>
                  <a:lnTo>
                    <a:pt x="15238" y="4040"/>
                  </a:lnTo>
                  <a:lnTo>
                    <a:pt x="15238" y="4040"/>
                  </a:lnTo>
                  <a:lnTo>
                    <a:pt x="11684" y="3682"/>
                  </a:lnTo>
                  <a:lnTo>
                    <a:pt x="8131" y="3298"/>
                  </a:lnTo>
                  <a:lnTo>
                    <a:pt x="1023" y="2480"/>
                  </a:lnTo>
                  <a:lnTo>
                    <a:pt x="1023" y="2480"/>
                  </a:lnTo>
                  <a:lnTo>
                    <a:pt x="768" y="2455"/>
                  </a:lnTo>
                  <a:lnTo>
                    <a:pt x="537" y="2429"/>
                  </a:lnTo>
                  <a:lnTo>
                    <a:pt x="282" y="2378"/>
                  </a:lnTo>
                  <a:lnTo>
                    <a:pt x="180" y="2327"/>
                  </a:lnTo>
                  <a:lnTo>
                    <a:pt x="77" y="2250"/>
                  </a:lnTo>
                  <a:lnTo>
                    <a:pt x="77" y="2250"/>
                  </a:lnTo>
                  <a:lnTo>
                    <a:pt x="1" y="2122"/>
                  </a:lnTo>
                  <a:lnTo>
                    <a:pt x="1" y="1994"/>
                  </a:lnTo>
                  <a:lnTo>
                    <a:pt x="26" y="1892"/>
                  </a:lnTo>
                  <a:lnTo>
                    <a:pt x="103" y="1815"/>
                  </a:lnTo>
                  <a:lnTo>
                    <a:pt x="231" y="1764"/>
                  </a:lnTo>
                  <a:lnTo>
                    <a:pt x="359" y="1713"/>
                  </a:lnTo>
                  <a:lnTo>
                    <a:pt x="614" y="1688"/>
                  </a:lnTo>
                  <a:lnTo>
                    <a:pt x="614" y="1688"/>
                  </a:lnTo>
                  <a:lnTo>
                    <a:pt x="1892" y="1560"/>
                  </a:lnTo>
                  <a:lnTo>
                    <a:pt x="3145" y="1483"/>
                  </a:lnTo>
                  <a:lnTo>
                    <a:pt x="5702" y="1330"/>
                  </a:lnTo>
                  <a:lnTo>
                    <a:pt x="8233" y="1202"/>
                  </a:lnTo>
                  <a:lnTo>
                    <a:pt x="10764" y="1074"/>
                  </a:lnTo>
                  <a:lnTo>
                    <a:pt x="10764" y="1074"/>
                  </a:lnTo>
                  <a:lnTo>
                    <a:pt x="13218" y="946"/>
                  </a:lnTo>
                  <a:lnTo>
                    <a:pt x="15672" y="767"/>
                  </a:lnTo>
                  <a:lnTo>
                    <a:pt x="20581" y="409"/>
                  </a:lnTo>
                  <a:lnTo>
                    <a:pt x="23061" y="256"/>
                  </a:lnTo>
                  <a:lnTo>
                    <a:pt x="25515" y="103"/>
                  </a:lnTo>
                  <a:lnTo>
                    <a:pt x="27970" y="26"/>
                  </a:lnTo>
                  <a:lnTo>
                    <a:pt x="29197" y="0"/>
                  </a:lnTo>
                  <a:lnTo>
                    <a:pt x="30424" y="0"/>
                  </a:lnTo>
                  <a:lnTo>
                    <a:pt x="30424" y="0"/>
                  </a:lnTo>
                  <a:lnTo>
                    <a:pt x="31498" y="26"/>
                  </a:lnTo>
                  <a:lnTo>
                    <a:pt x="32546" y="77"/>
                  </a:lnTo>
                  <a:lnTo>
                    <a:pt x="32546" y="77"/>
                  </a:lnTo>
                  <a:lnTo>
                    <a:pt x="32981" y="128"/>
                  </a:lnTo>
                  <a:lnTo>
                    <a:pt x="33211" y="154"/>
                  </a:lnTo>
                  <a:lnTo>
                    <a:pt x="33441" y="205"/>
                  </a:lnTo>
                  <a:lnTo>
                    <a:pt x="33645" y="256"/>
                  </a:lnTo>
                  <a:lnTo>
                    <a:pt x="33850" y="358"/>
                  </a:lnTo>
                  <a:lnTo>
                    <a:pt x="34003" y="460"/>
                  </a:lnTo>
                  <a:lnTo>
                    <a:pt x="34157" y="639"/>
                  </a:lnTo>
                  <a:lnTo>
                    <a:pt x="34157" y="639"/>
                  </a:lnTo>
                  <a:lnTo>
                    <a:pt x="34182" y="716"/>
                  </a:lnTo>
                  <a:lnTo>
                    <a:pt x="34182" y="793"/>
                  </a:lnTo>
                  <a:lnTo>
                    <a:pt x="34157" y="946"/>
                  </a:lnTo>
                  <a:lnTo>
                    <a:pt x="34080" y="1100"/>
                  </a:lnTo>
                  <a:lnTo>
                    <a:pt x="34003" y="1227"/>
                  </a:lnTo>
                  <a:lnTo>
                    <a:pt x="34003" y="1227"/>
                  </a:lnTo>
                  <a:lnTo>
                    <a:pt x="33824" y="1458"/>
                  </a:lnTo>
                  <a:lnTo>
                    <a:pt x="33773" y="1585"/>
                  </a:lnTo>
                  <a:lnTo>
                    <a:pt x="33773" y="1637"/>
                  </a:lnTo>
                  <a:lnTo>
                    <a:pt x="33799" y="1713"/>
                  </a:lnTo>
                  <a:lnTo>
                    <a:pt x="33799" y="1713"/>
                  </a:lnTo>
                  <a:lnTo>
                    <a:pt x="34105" y="1790"/>
                  </a:lnTo>
                  <a:lnTo>
                    <a:pt x="34438" y="1867"/>
                  </a:lnTo>
                  <a:lnTo>
                    <a:pt x="34770" y="1892"/>
                  </a:lnTo>
                  <a:lnTo>
                    <a:pt x="35103" y="1918"/>
                  </a:lnTo>
                  <a:lnTo>
                    <a:pt x="35767" y="1943"/>
                  </a:lnTo>
                  <a:lnTo>
                    <a:pt x="36432" y="1969"/>
                  </a:lnTo>
                  <a:lnTo>
                    <a:pt x="36432" y="1969"/>
                  </a:lnTo>
                  <a:lnTo>
                    <a:pt x="38631" y="1969"/>
                  </a:lnTo>
                  <a:lnTo>
                    <a:pt x="38631" y="1969"/>
                  </a:lnTo>
                  <a:lnTo>
                    <a:pt x="43974" y="1969"/>
                  </a:lnTo>
                  <a:lnTo>
                    <a:pt x="46633" y="1943"/>
                  </a:lnTo>
                  <a:lnTo>
                    <a:pt x="49292" y="1867"/>
                  </a:lnTo>
                  <a:lnTo>
                    <a:pt x="49292" y="1867"/>
                  </a:lnTo>
                  <a:lnTo>
                    <a:pt x="49343" y="1790"/>
                  </a:lnTo>
                  <a:lnTo>
                    <a:pt x="49419" y="1739"/>
                  </a:lnTo>
                  <a:lnTo>
                    <a:pt x="49522" y="1688"/>
                  </a:lnTo>
                  <a:lnTo>
                    <a:pt x="49650" y="1637"/>
                  </a:lnTo>
                  <a:lnTo>
                    <a:pt x="50007" y="1611"/>
                  </a:lnTo>
                  <a:lnTo>
                    <a:pt x="50417" y="1611"/>
                  </a:lnTo>
                  <a:lnTo>
                    <a:pt x="50826" y="1637"/>
                  </a:lnTo>
                  <a:lnTo>
                    <a:pt x="51235" y="1662"/>
                  </a:lnTo>
                  <a:lnTo>
                    <a:pt x="51746" y="1739"/>
                  </a:lnTo>
                  <a:lnTo>
                    <a:pt x="51746" y="1739"/>
                  </a:lnTo>
                  <a:lnTo>
                    <a:pt x="53510" y="1585"/>
                  </a:lnTo>
                  <a:lnTo>
                    <a:pt x="53510" y="1585"/>
                  </a:lnTo>
                  <a:lnTo>
                    <a:pt x="55504" y="1381"/>
                  </a:lnTo>
                  <a:lnTo>
                    <a:pt x="55504" y="1381"/>
                  </a:lnTo>
                  <a:lnTo>
                    <a:pt x="56015" y="1330"/>
                  </a:lnTo>
                  <a:lnTo>
                    <a:pt x="56527" y="1279"/>
                  </a:lnTo>
                  <a:lnTo>
                    <a:pt x="56527" y="1279"/>
                  </a:lnTo>
                  <a:lnTo>
                    <a:pt x="56629" y="1279"/>
                  </a:lnTo>
                  <a:lnTo>
                    <a:pt x="56731" y="1304"/>
                  </a:lnTo>
                  <a:lnTo>
                    <a:pt x="56834" y="1330"/>
                  </a:lnTo>
                  <a:lnTo>
                    <a:pt x="56910" y="1406"/>
                  </a:lnTo>
                  <a:lnTo>
                    <a:pt x="56910" y="1406"/>
                  </a:lnTo>
                  <a:lnTo>
                    <a:pt x="56961" y="1483"/>
                  </a:lnTo>
                  <a:lnTo>
                    <a:pt x="56987" y="1585"/>
                  </a:lnTo>
                  <a:lnTo>
                    <a:pt x="56961" y="1662"/>
                  </a:lnTo>
                  <a:lnTo>
                    <a:pt x="56910" y="1764"/>
                  </a:lnTo>
                  <a:lnTo>
                    <a:pt x="56910" y="1764"/>
                  </a:lnTo>
                  <a:lnTo>
                    <a:pt x="56834" y="1815"/>
                  </a:lnTo>
                  <a:lnTo>
                    <a:pt x="56757" y="1841"/>
                  </a:lnTo>
                  <a:lnTo>
                    <a:pt x="56552" y="1815"/>
                  </a:lnTo>
                  <a:lnTo>
                    <a:pt x="56552" y="1815"/>
                  </a:lnTo>
                  <a:lnTo>
                    <a:pt x="55888" y="1867"/>
                  </a:lnTo>
                  <a:lnTo>
                    <a:pt x="55248" y="1943"/>
                  </a:lnTo>
                  <a:lnTo>
                    <a:pt x="53945" y="2071"/>
                  </a:lnTo>
                  <a:lnTo>
                    <a:pt x="53945" y="2071"/>
                  </a:lnTo>
                  <a:lnTo>
                    <a:pt x="57013" y="2634"/>
                  </a:lnTo>
                  <a:lnTo>
                    <a:pt x="60080" y="3247"/>
                  </a:lnTo>
                  <a:lnTo>
                    <a:pt x="63148" y="3861"/>
                  </a:lnTo>
                  <a:lnTo>
                    <a:pt x="66191" y="4500"/>
                  </a:lnTo>
                  <a:lnTo>
                    <a:pt x="66191" y="4500"/>
                  </a:lnTo>
                  <a:lnTo>
                    <a:pt x="66983" y="4704"/>
                  </a:lnTo>
                  <a:lnTo>
                    <a:pt x="67750" y="4909"/>
                  </a:lnTo>
                  <a:lnTo>
                    <a:pt x="67750" y="4909"/>
                  </a:lnTo>
                  <a:lnTo>
                    <a:pt x="68338" y="5113"/>
                  </a:lnTo>
                  <a:lnTo>
                    <a:pt x="68645" y="5216"/>
                  </a:lnTo>
                  <a:lnTo>
                    <a:pt x="68773" y="5292"/>
                  </a:lnTo>
                  <a:lnTo>
                    <a:pt x="68901" y="5395"/>
                  </a:lnTo>
                  <a:lnTo>
                    <a:pt x="68901" y="5395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826300" y="1928075"/>
              <a:ext cx="2318200" cy="274200"/>
            </a:xfrm>
            <a:custGeom>
              <a:avLst/>
              <a:gdLst/>
              <a:ahLst/>
              <a:cxnLst/>
              <a:rect l="l" t="t" r="r" b="b"/>
              <a:pathLst>
                <a:path w="92728" h="10968" extrusionOk="0">
                  <a:moveTo>
                    <a:pt x="91551" y="10968"/>
                  </a:moveTo>
                  <a:lnTo>
                    <a:pt x="91500" y="10968"/>
                  </a:lnTo>
                  <a:lnTo>
                    <a:pt x="91296" y="10968"/>
                  </a:lnTo>
                  <a:lnTo>
                    <a:pt x="90989" y="10968"/>
                  </a:lnTo>
                  <a:lnTo>
                    <a:pt x="90529" y="10968"/>
                  </a:lnTo>
                  <a:lnTo>
                    <a:pt x="89966" y="10968"/>
                  </a:lnTo>
                  <a:lnTo>
                    <a:pt x="89302" y="10968"/>
                  </a:lnTo>
                  <a:lnTo>
                    <a:pt x="88509" y="10968"/>
                  </a:lnTo>
                  <a:lnTo>
                    <a:pt x="87640" y="10968"/>
                  </a:lnTo>
                  <a:lnTo>
                    <a:pt x="86643" y="10968"/>
                  </a:lnTo>
                  <a:lnTo>
                    <a:pt x="85543" y="10968"/>
                  </a:lnTo>
                  <a:lnTo>
                    <a:pt x="84367" y="10968"/>
                  </a:lnTo>
                  <a:lnTo>
                    <a:pt x="81760" y="10968"/>
                  </a:lnTo>
                  <a:lnTo>
                    <a:pt x="80328" y="10968"/>
                  </a:lnTo>
                  <a:lnTo>
                    <a:pt x="11223" y="10968"/>
                  </a:lnTo>
                  <a:lnTo>
                    <a:pt x="9792" y="10968"/>
                  </a:lnTo>
                  <a:lnTo>
                    <a:pt x="7184" y="10968"/>
                  </a:lnTo>
                  <a:lnTo>
                    <a:pt x="6008" y="10968"/>
                  </a:lnTo>
                  <a:lnTo>
                    <a:pt x="4909" y="10968"/>
                  </a:lnTo>
                  <a:lnTo>
                    <a:pt x="3937" y="10968"/>
                  </a:lnTo>
                  <a:lnTo>
                    <a:pt x="3042" y="10968"/>
                  </a:lnTo>
                  <a:lnTo>
                    <a:pt x="2250" y="10968"/>
                  </a:lnTo>
                  <a:lnTo>
                    <a:pt x="1585" y="10968"/>
                  </a:lnTo>
                  <a:lnTo>
                    <a:pt x="1023" y="10968"/>
                  </a:lnTo>
                  <a:lnTo>
                    <a:pt x="588" y="10968"/>
                  </a:lnTo>
                  <a:lnTo>
                    <a:pt x="256" y="10968"/>
                  </a:lnTo>
                  <a:lnTo>
                    <a:pt x="51" y="10968"/>
                  </a:lnTo>
                  <a:lnTo>
                    <a:pt x="0" y="10968"/>
                  </a:lnTo>
                  <a:lnTo>
                    <a:pt x="0" y="486"/>
                  </a:lnTo>
                  <a:lnTo>
                    <a:pt x="0" y="256"/>
                  </a:lnTo>
                  <a:lnTo>
                    <a:pt x="0" y="256"/>
                  </a:lnTo>
                  <a:lnTo>
                    <a:pt x="4218" y="154"/>
                  </a:lnTo>
                  <a:lnTo>
                    <a:pt x="8437" y="51"/>
                  </a:lnTo>
                  <a:lnTo>
                    <a:pt x="8437" y="51"/>
                  </a:lnTo>
                  <a:lnTo>
                    <a:pt x="10431" y="0"/>
                  </a:lnTo>
                  <a:lnTo>
                    <a:pt x="12399" y="0"/>
                  </a:lnTo>
                  <a:lnTo>
                    <a:pt x="14394" y="0"/>
                  </a:lnTo>
                  <a:lnTo>
                    <a:pt x="16388" y="51"/>
                  </a:lnTo>
                  <a:lnTo>
                    <a:pt x="18382" y="128"/>
                  </a:lnTo>
                  <a:lnTo>
                    <a:pt x="20376" y="230"/>
                  </a:lnTo>
                  <a:lnTo>
                    <a:pt x="22345" y="358"/>
                  </a:lnTo>
                  <a:lnTo>
                    <a:pt x="24339" y="537"/>
                  </a:lnTo>
                  <a:lnTo>
                    <a:pt x="24339" y="537"/>
                  </a:lnTo>
                  <a:lnTo>
                    <a:pt x="26486" y="742"/>
                  </a:lnTo>
                  <a:lnTo>
                    <a:pt x="28608" y="997"/>
                  </a:lnTo>
                  <a:lnTo>
                    <a:pt x="28608" y="997"/>
                  </a:lnTo>
                  <a:lnTo>
                    <a:pt x="29350" y="1100"/>
                  </a:lnTo>
                  <a:lnTo>
                    <a:pt x="30091" y="1227"/>
                  </a:lnTo>
                  <a:lnTo>
                    <a:pt x="30449" y="1304"/>
                  </a:lnTo>
                  <a:lnTo>
                    <a:pt x="30807" y="1406"/>
                  </a:lnTo>
                  <a:lnTo>
                    <a:pt x="31139" y="1534"/>
                  </a:lnTo>
                  <a:lnTo>
                    <a:pt x="31472" y="1688"/>
                  </a:lnTo>
                  <a:lnTo>
                    <a:pt x="31472" y="1688"/>
                  </a:lnTo>
                  <a:lnTo>
                    <a:pt x="31574" y="1764"/>
                  </a:lnTo>
                  <a:lnTo>
                    <a:pt x="31676" y="1841"/>
                  </a:lnTo>
                  <a:lnTo>
                    <a:pt x="31727" y="1918"/>
                  </a:lnTo>
                  <a:lnTo>
                    <a:pt x="31778" y="1994"/>
                  </a:lnTo>
                  <a:lnTo>
                    <a:pt x="31804" y="2097"/>
                  </a:lnTo>
                  <a:lnTo>
                    <a:pt x="31830" y="2173"/>
                  </a:lnTo>
                  <a:lnTo>
                    <a:pt x="31804" y="2378"/>
                  </a:lnTo>
                  <a:lnTo>
                    <a:pt x="31727" y="2557"/>
                  </a:lnTo>
                  <a:lnTo>
                    <a:pt x="31625" y="2736"/>
                  </a:lnTo>
                  <a:lnTo>
                    <a:pt x="31497" y="2889"/>
                  </a:lnTo>
                  <a:lnTo>
                    <a:pt x="31344" y="3043"/>
                  </a:lnTo>
                  <a:lnTo>
                    <a:pt x="31344" y="3043"/>
                  </a:lnTo>
                  <a:lnTo>
                    <a:pt x="31242" y="3145"/>
                  </a:lnTo>
                  <a:lnTo>
                    <a:pt x="31190" y="3273"/>
                  </a:lnTo>
                  <a:lnTo>
                    <a:pt x="31139" y="3375"/>
                  </a:lnTo>
                  <a:lnTo>
                    <a:pt x="31114" y="3477"/>
                  </a:lnTo>
                  <a:lnTo>
                    <a:pt x="31114" y="3554"/>
                  </a:lnTo>
                  <a:lnTo>
                    <a:pt x="31139" y="3656"/>
                  </a:lnTo>
                  <a:lnTo>
                    <a:pt x="31165" y="3733"/>
                  </a:lnTo>
                  <a:lnTo>
                    <a:pt x="31242" y="3810"/>
                  </a:lnTo>
                  <a:lnTo>
                    <a:pt x="31369" y="3963"/>
                  </a:lnTo>
                  <a:lnTo>
                    <a:pt x="31574" y="4091"/>
                  </a:lnTo>
                  <a:lnTo>
                    <a:pt x="31778" y="4193"/>
                  </a:lnTo>
                  <a:lnTo>
                    <a:pt x="32009" y="4270"/>
                  </a:lnTo>
                  <a:lnTo>
                    <a:pt x="32009" y="4270"/>
                  </a:lnTo>
                  <a:lnTo>
                    <a:pt x="32418" y="4398"/>
                  </a:lnTo>
                  <a:lnTo>
                    <a:pt x="32852" y="4500"/>
                  </a:lnTo>
                  <a:lnTo>
                    <a:pt x="33287" y="4602"/>
                  </a:lnTo>
                  <a:lnTo>
                    <a:pt x="33721" y="4679"/>
                  </a:lnTo>
                  <a:lnTo>
                    <a:pt x="34591" y="4781"/>
                  </a:lnTo>
                  <a:lnTo>
                    <a:pt x="35460" y="4858"/>
                  </a:lnTo>
                  <a:lnTo>
                    <a:pt x="35460" y="4858"/>
                  </a:lnTo>
                  <a:lnTo>
                    <a:pt x="36815" y="4960"/>
                  </a:lnTo>
                  <a:lnTo>
                    <a:pt x="38170" y="5037"/>
                  </a:lnTo>
                  <a:lnTo>
                    <a:pt x="39525" y="5113"/>
                  </a:lnTo>
                  <a:lnTo>
                    <a:pt x="40880" y="5139"/>
                  </a:lnTo>
                  <a:lnTo>
                    <a:pt x="40880" y="5139"/>
                  </a:lnTo>
                  <a:lnTo>
                    <a:pt x="42644" y="5190"/>
                  </a:lnTo>
                  <a:lnTo>
                    <a:pt x="44408" y="5190"/>
                  </a:lnTo>
                  <a:lnTo>
                    <a:pt x="46198" y="5190"/>
                  </a:lnTo>
                  <a:lnTo>
                    <a:pt x="47962" y="5139"/>
                  </a:lnTo>
                  <a:lnTo>
                    <a:pt x="51515" y="5037"/>
                  </a:lnTo>
                  <a:lnTo>
                    <a:pt x="55043" y="4883"/>
                  </a:lnTo>
                  <a:lnTo>
                    <a:pt x="55043" y="4883"/>
                  </a:lnTo>
                  <a:lnTo>
                    <a:pt x="58571" y="4704"/>
                  </a:lnTo>
                  <a:lnTo>
                    <a:pt x="60336" y="4628"/>
                  </a:lnTo>
                  <a:lnTo>
                    <a:pt x="62074" y="4577"/>
                  </a:lnTo>
                  <a:lnTo>
                    <a:pt x="63838" y="4551"/>
                  </a:lnTo>
                  <a:lnTo>
                    <a:pt x="65602" y="4577"/>
                  </a:lnTo>
                  <a:lnTo>
                    <a:pt x="67366" y="4628"/>
                  </a:lnTo>
                  <a:lnTo>
                    <a:pt x="69105" y="4730"/>
                  </a:lnTo>
                  <a:lnTo>
                    <a:pt x="69105" y="4730"/>
                  </a:lnTo>
                  <a:lnTo>
                    <a:pt x="71380" y="4883"/>
                  </a:lnTo>
                  <a:lnTo>
                    <a:pt x="73655" y="5088"/>
                  </a:lnTo>
                  <a:lnTo>
                    <a:pt x="73655" y="5088"/>
                  </a:lnTo>
                  <a:lnTo>
                    <a:pt x="74550" y="5190"/>
                  </a:lnTo>
                  <a:lnTo>
                    <a:pt x="75087" y="5267"/>
                  </a:lnTo>
                  <a:lnTo>
                    <a:pt x="75624" y="5369"/>
                  </a:lnTo>
                  <a:lnTo>
                    <a:pt x="75880" y="5446"/>
                  </a:lnTo>
                  <a:lnTo>
                    <a:pt x="76110" y="5522"/>
                  </a:lnTo>
                  <a:lnTo>
                    <a:pt x="76340" y="5599"/>
                  </a:lnTo>
                  <a:lnTo>
                    <a:pt x="76519" y="5727"/>
                  </a:lnTo>
                  <a:lnTo>
                    <a:pt x="76698" y="5855"/>
                  </a:lnTo>
                  <a:lnTo>
                    <a:pt x="76826" y="6008"/>
                  </a:lnTo>
                  <a:lnTo>
                    <a:pt x="76928" y="6187"/>
                  </a:lnTo>
                  <a:lnTo>
                    <a:pt x="76953" y="6366"/>
                  </a:lnTo>
                  <a:lnTo>
                    <a:pt x="76953" y="6366"/>
                  </a:lnTo>
                  <a:lnTo>
                    <a:pt x="76953" y="6596"/>
                  </a:lnTo>
                  <a:lnTo>
                    <a:pt x="76953" y="6724"/>
                  </a:lnTo>
                  <a:lnTo>
                    <a:pt x="76953" y="6826"/>
                  </a:lnTo>
                  <a:lnTo>
                    <a:pt x="76953" y="6826"/>
                  </a:lnTo>
                  <a:lnTo>
                    <a:pt x="77004" y="6980"/>
                  </a:lnTo>
                  <a:lnTo>
                    <a:pt x="77081" y="7133"/>
                  </a:lnTo>
                  <a:lnTo>
                    <a:pt x="77183" y="7287"/>
                  </a:lnTo>
                  <a:lnTo>
                    <a:pt x="77311" y="7389"/>
                  </a:lnTo>
                  <a:lnTo>
                    <a:pt x="77311" y="7389"/>
                  </a:lnTo>
                  <a:lnTo>
                    <a:pt x="77567" y="7568"/>
                  </a:lnTo>
                  <a:lnTo>
                    <a:pt x="77823" y="7747"/>
                  </a:lnTo>
                  <a:lnTo>
                    <a:pt x="78359" y="8053"/>
                  </a:lnTo>
                  <a:lnTo>
                    <a:pt x="78922" y="8284"/>
                  </a:lnTo>
                  <a:lnTo>
                    <a:pt x="79484" y="8514"/>
                  </a:lnTo>
                  <a:lnTo>
                    <a:pt x="80098" y="8693"/>
                  </a:lnTo>
                  <a:lnTo>
                    <a:pt x="80686" y="8846"/>
                  </a:lnTo>
                  <a:lnTo>
                    <a:pt x="81888" y="9102"/>
                  </a:lnTo>
                  <a:lnTo>
                    <a:pt x="81888" y="9102"/>
                  </a:lnTo>
                  <a:lnTo>
                    <a:pt x="83243" y="9357"/>
                  </a:lnTo>
                  <a:lnTo>
                    <a:pt x="84598" y="9587"/>
                  </a:lnTo>
                  <a:lnTo>
                    <a:pt x="87308" y="10022"/>
                  </a:lnTo>
                  <a:lnTo>
                    <a:pt x="90018" y="10457"/>
                  </a:lnTo>
                  <a:lnTo>
                    <a:pt x="91373" y="10712"/>
                  </a:lnTo>
                  <a:lnTo>
                    <a:pt x="92728" y="10968"/>
                  </a:lnTo>
                  <a:lnTo>
                    <a:pt x="91551" y="10968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4659250" y="2124275"/>
              <a:ext cx="1184375" cy="78000"/>
            </a:xfrm>
            <a:custGeom>
              <a:avLst/>
              <a:gdLst/>
              <a:ahLst/>
              <a:cxnLst/>
              <a:rect l="l" t="t" r="r" b="b"/>
              <a:pathLst>
                <a:path w="47375" h="3120" extrusionOk="0">
                  <a:moveTo>
                    <a:pt x="46607" y="3120"/>
                  </a:moveTo>
                  <a:lnTo>
                    <a:pt x="46582" y="3120"/>
                  </a:lnTo>
                  <a:lnTo>
                    <a:pt x="46479" y="3120"/>
                  </a:lnTo>
                  <a:lnTo>
                    <a:pt x="46326" y="3120"/>
                  </a:lnTo>
                  <a:lnTo>
                    <a:pt x="46096" y="3120"/>
                  </a:lnTo>
                  <a:lnTo>
                    <a:pt x="45815" y="3120"/>
                  </a:lnTo>
                  <a:lnTo>
                    <a:pt x="45482" y="3120"/>
                  </a:lnTo>
                  <a:lnTo>
                    <a:pt x="45099" y="3120"/>
                  </a:lnTo>
                  <a:lnTo>
                    <a:pt x="44639" y="3120"/>
                  </a:lnTo>
                  <a:lnTo>
                    <a:pt x="44153" y="3120"/>
                  </a:lnTo>
                  <a:lnTo>
                    <a:pt x="43616" y="3120"/>
                  </a:lnTo>
                  <a:lnTo>
                    <a:pt x="43003" y="3120"/>
                  </a:lnTo>
                  <a:lnTo>
                    <a:pt x="42389" y="3120"/>
                  </a:lnTo>
                  <a:lnTo>
                    <a:pt x="41699" y="3120"/>
                  </a:lnTo>
                  <a:lnTo>
                    <a:pt x="40983" y="3120"/>
                  </a:lnTo>
                  <a:lnTo>
                    <a:pt x="40241" y="3120"/>
                  </a:lnTo>
                  <a:lnTo>
                    <a:pt x="39449" y="3120"/>
                  </a:lnTo>
                  <a:lnTo>
                    <a:pt x="38631" y="3120"/>
                  </a:lnTo>
                  <a:lnTo>
                    <a:pt x="37762" y="3120"/>
                  </a:lnTo>
                  <a:lnTo>
                    <a:pt x="36892" y="3120"/>
                  </a:lnTo>
                  <a:lnTo>
                    <a:pt x="35972" y="3120"/>
                  </a:lnTo>
                  <a:lnTo>
                    <a:pt x="35026" y="3120"/>
                  </a:lnTo>
                  <a:lnTo>
                    <a:pt x="34080" y="3120"/>
                  </a:lnTo>
                  <a:lnTo>
                    <a:pt x="33083" y="3120"/>
                  </a:lnTo>
                  <a:lnTo>
                    <a:pt x="32086" y="3120"/>
                  </a:lnTo>
                  <a:lnTo>
                    <a:pt x="30041" y="3120"/>
                  </a:lnTo>
                  <a:lnTo>
                    <a:pt x="28992" y="3120"/>
                  </a:lnTo>
                  <a:lnTo>
                    <a:pt x="27944" y="3120"/>
                  </a:lnTo>
                  <a:lnTo>
                    <a:pt x="26896" y="3120"/>
                  </a:lnTo>
                  <a:lnTo>
                    <a:pt x="20453" y="3120"/>
                  </a:lnTo>
                  <a:lnTo>
                    <a:pt x="19380" y="3120"/>
                  </a:lnTo>
                  <a:lnTo>
                    <a:pt x="18331" y="3120"/>
                  </a:lnTo>
                  <a:lnTo>
                    <a:pt x="17283" y="3120"/>
                  </a:lnTo>
                  <a:lnTo>
                    <a:pt x="15238" y="3120"/>
                  </a:lnTo>
                  <a:lnTo>
                    <a:pt x="14241" y="3120"/>
                  </a:lnTo>
                  <a:lnTo>
                    <a:pt x="13269" y="3120"/>
                  </a:lnTo>
                  <a:lnTo>
                    <a:pt x="12298" y="3120"/>
                  </a:lnTo>
                  <a:lnTo>
                    <a:pt x="11377" y="3120"/>
                  </a:lnTo>
                  <a:lnTo>
                    <a:pt x="10457" y="3120"/>
                  </a:lnTo>
                  <a:lnTo>
                    <a:pt x="9562" y="3120"/>
                  </a:lnTo>
                  <a:lnTo>
                    <a:pt x="8719" y="3120"/>
                  </a:lnTo>
                  <a:lnTo>
                    <a:pt x="7901" y="3120"/>
                  </a:lnTo>
                  <a:lnTo>
                    <a:pt x="7108" y="3120"/>
                  </a:lnTo>
                  <a:lnTo>
                    <a:pt x="6341" y="3120"/>
                  </a:lnTo>
                  <a:lnTo>
                    <a:pt x="5625" y="3120"/>
                  </a:lnTo>
                  <a:lnTo>
                    <a:pt x="4960" y="3120"/>
                  </a:lnTo>
                  <a:lnTo>
                    <a:pt x="4321" y="3120"/>
                  </a:lnTo>
                  <a:lnTo>
                    <a:pt x="3733" y="3120"/>
                  </a:lnTo>
                  <a:lnTo>
                    <a:pt x="3196" y="3120"/>
                  </a:lnTo>
                  <a:lnTo>
                    <a:pt x="2685" y="3120"/>
                  </a:lnTo>
                  <a:lnTo>
                    <a:pt x="2250" y="3120"/>
                  </a:lnTo>
                  <a:lnTo>
                    <a:pt x="1867" y="3120"/>
                  </a:lnTo>
                  <a:lnTo>
                    <a:pt x="1509" y="3120"/>
                  </a:lnTo>
                  <a:lnTo>
                    <a:pt x="1228" y="3120"/>
                  </a:lnTo>
                  <a:lnTo>
                    <a:pt x="1023" y="3120"/>
                  </a:lnTo>
                  <a:lnTo>
                    <a:pt x="844" y="3120"/>
                  </a:lnTo>
                  <a:lnTo>
                    <a:pt x="768" y="3120"/>
                  </a:lnTo>
                  <a:lnTo>
                    <a:pt x="717" y="3120"/>
                  </a:lnTo>
                  <a:lnTo>
                    <a:pt x="1" y="3120"/>
                  </a:lnTo>
                  <a:lnTo>
                    <a:pt x="1" y="3120"/>
                  </a:lnTo>
                  <a:lnTo>
                    <a:pt x="1023" y="2762"/>
                  </a:lnTo>
                  <a:lnTo>
                    <a:pt x="2046" y="2379"/>
                  </a:lnTo>
                  <a:lnTo>
                    <a:pt x="3043" y="2021"/>
                  </a:lnTo>
                  <a:lnTo>
                    <a:pt x="3554" y="1867"/>
                  </a:lnTo>
                  <a:lnTo>
                    <a:pt x="4091" y="1714"/>
                  </a:lnTo>
                  <a:lnTo>
                    <a:pt x="4091" y="1714"/>
                  </a:lnTo>
                  <a:lnTo>
                    <a:pt x="4628" y="1586"/>
                  </a:lnTo>
                  <a:lnTo>
                    <a:pt x="5165" y="1458"/>
                  </a:lnTo>
                  <a:lnTo>
                    <a:pt x="6264" y="1254"/>
                  </a:lnTo>
                  <a:lnTo>
                    <a:pt x="7389" y="1100"/>
                  </a:lnTo>
                  <a:lnTo>
                    <a:pt x="8514" y="998"/>
                  </a:lnTo>
                  <a:lnTo>
                    <a:pt x="10738" y="819"/>
                  </a:lnTo>
                  <a:lnTo>
                    <a:pt x="11863" y="742"/>
                  </a:lnTo>
                  <a:lnTo>
                    <a:pt x="12988" y="666"/>
                  </a:lnTo>
                  <a:lnTo>
                    <a:pt x="12988" y="666"/>
                  </a:lnTo>
                  <a:lnTo>
                    <a:pt x="15212" y="461"/>
                  </a:lnTo>
                  <a:lnTo>
                    <a:pt x="17411" y="282"/>
                  </a:lnTo>
                  <a:lnTo>
                    <a:pt x="19635" y="103"/>
                  </a:lnTo>
                  <a:lnTo>
                    <a:pt x="20760" y="27"/>
                  </a:lnTo>
                  <a:lnTo>
                    <a:pt x="21860" y="1"/>
                  </a:lnTo>
                  <a:lnTo>
                    <a:pt x="21860" y="1"/>
                  </a:lnTo>
                  <a:lnTo>
                    <a:pt x="22575" y="1"/>
                  </a:lnTo>
                  <a:lnTo>
                    <a:pt x="23266" y="27"/>
                  </a:lnTo>
                  <a:lnTo>
                    <a:pt x="24672" y="103"/>
                  </a:lnTo>
                  <a:lnTo>
                    <a:pt x="26052" y="205"/>
                  </a:lnTo>
                  <a:lnTo>
                    <a:pt x="26743" y="205"/>
                  </a:lnTo>
                  <a:lnTo>
                    <a:pt x="27458" y="231"/>
                  </a:lnTo>
                  <a:lnTo>
                    <a:pt x="27458" y="231"/>
                  </a:lnTo>
                  <a:lnTo>
                    <a:pt x="28967" y="205"/>
                  </a:lnTo>
                  <a:lnTo>
                    <a:pt x="30475" y="205"/>
                  </a:lnTo>
                  <a:lnTo>
                    <a:pt x="31984" y="205"/>
                  </a:lnTo>
                  <a:lnTo>
                    <a:pt x="32725" y="257"/>
                  </a:lnTo>
                  <a:lnTo>
                    <a:pt x="33466" y="308"/>
                  </a:lnTo>
                  <a:lnTo>
                    <a:pt x="33466" y="308"/>
                  </a:lnTo>
                  <a:lnTo>
                    <a:pt x="36509" y="538"/>
                  </a:lnTo>
                  <a:lnTo>
                    <a:pt x="37992" y="691"/>
                  </a:lnTo>
                  <a:lnTo>
                    <a:pt x="38759" y="794"/>
                  </a:lnTo>
                  <a:lnTo>
                    <a:pt x="39500" y="896"/>
                  </a:lnTo>
                  <a:lnTo>
                    <a:pt x="39500" y="896"/>
                  </a:lnTo>
                  <a:lnTo>
                    <a:pt x="40216" y="1049"/>
                  </a:lnTo>
                  <a:lnTo>
                    <a:pt x="40957" y="1228"/>
                  </a:lnTo>
                  <a:lnTo>
                    <a:pt x="41673" y="1407"/>
                  </a:lnTo>
                  <a:lnTo>
                    <a:pt x="42363" y="1612"/>
                  </a:lnTo>
                  <a:lnTo>
                    <a:pt x="43795" y="2046"/>
                  </a:lnTo>
                  <a:lnTo>
                    <a:pt x="45201" y="2455"/>
                  </a:lnTo>
                  <a:lnTo>
                    <a:pt x="45201" y="2455"/>
                  </a:lnTo>
                  <a:lnTo>
                    <a:pt x="46301" y="2788"/>
                  </a:lnTo>
                  <a:lnTo>
                    <a:pt x="47374" y="3120"/>
                  </a:lnTo>
                  <a:lnTo>
                    <a:pt x="46607" y="3120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2941875" y="2022650"/>
              <a:ext cx="1585750" cy="108050"/>
            </a:xfrm>
            <a:custGeom>
              <a:avLst/>
              <a:gdLst/>
              <a:ahLst/>
              <a:cxnLst/>
              <a:rect l="l" t="t" r="r" b="b"/>
              <a:pathLst>
                <a:path w="63430" h="4322" extrusionOk="0">
                  <a:moveTo>
                    <a:pt x="63378" y="3861"/>
                  </a:moveTo>
                  <a:lnTo>
                    <a:pt x="63378" y="3861"/>
                  </a:lnTo>
                  <a:lnTo>
                    <a:pt x="63404" y="3913"/>
                  </a:lnTo>
                  <a:lnTo>
                    <a:pt x="63429" y="3964"/>
                  </a:lnTo>
                  <a:lnTo>
                    <a:pt x="63429" y="3989"/>
                  </a:lnTo>
                  <a:lnTo>
                    <a:pt x="63404" y="4040"/>
                  </a:lnTo>
                  <a:lnTo>
                    <a:pt x="63404" y="4040"/>
                  </a:lnTo>
                  <a:lnTo>
                    <a:pt x="63378" y="4092"/>
                  </a:lnTo>
                  <a:lnTo>
                    <a:pt x="63327" y="4092"/>
                  </a:lnTo>
                  <a:lnTo>
                    <a:pt x="63327" y="4092"/>
                  </a:lnTo>
                  <a:lnTo>
                    <a:pt x="63020" y="4143"/>
                  </a:lnTo>
                  <a:lnTo>
                    <a:pt x="62713" y="4143"/>
                  </a:lnTo>
                  <a:lnTo>
                    <a:pt x="62713" y="4143"/>
                  </a:lnTo>
                  <a:lnTo>
                    <a:pt x="61435" y="4194"/>
                  </a:lnTo>
                  <a:lnTo>
                    <a:pt x="60131" y="4219"/>
                  </a:lnTo>
                  <a:lnTo>
                    <a:pt x="60131" y="4219"/>
                  </a:lnTo>
                  <a:lnTo>
                    <a:pt x="55683" y="4296"/>
                  </a:lnTo>
                  <a:lnTo>
                    <a:pt x="53458" y="4322"/>
                  </a:lnTo>
                  <a:lnTo>
                    <a:pt x="51209" y="4296"/>
                  </a:lnTo>
                  <a:lnTo>
                    <a:pt x="51209" y="4296"/>
                  </a:lnTo>
                  <a:lnTo>
                    <a:pt x="48575" y="4270"/>
                  </a:lnTo>
                  <a:lnTo>
                    <a:pt x="45916" y="4245"/>
                  </a:lnTo>
                  <a:lnTo>
                    <a:pt x="40599" y="4296"/>
                  </a:lnTo>
                  <a:lnTo>
                    <a:pt x="40599" y="4296"/>
                  </a:lnTo>
                  <a:lnTo>
                    <a:pt x="38323" y="4270"/>
                  </a:lnTo>
                  <a:lnTo>
                    <a:pt x="36048" y="4219"/>
                  </a:lnTo>
                  <a:lnTo>
                    <a:pt x="33798" y="4143"/>
                  </a:lnTo>
                  <a:lnTo>
                    <a:pt x="31523" y="4040"/>
                  </a:lnTo>
                  <a:lnTo>
                    <a:pt x="31523" y="4040"/>
                  </a:lnTo>
                  <a:lnTo>
                    <a:pt x="30424" y="3989"/>
                  </a:lnTo>
                  <a:lnTo>
                    <a:pt x="29350" y="3887"/>
                  </a:lnTo>
                  <a:lnTo>
                    <a:pt x="27177" y="3682"/>
                  </a:lnTo>
                  <a:lnTo>
                    <a:pt x="25004" y="3452"/>
                  </a:lnTo>
                  <a:lnTo>
                    <a:pt x="23904" y="3350"/>
                  </a:lnTo>
                  <a:lnTo>
                    <a:pt x="22830" y="3273"/>
                  </a:lnTo>
                  <a:lnTo>
                    <a:pt x="22830" y="3273"/>
                  </a:lnTo>
                  <a:lnTo>
                    <a:pt x="21578" y="3197"/>
                  </a:lnTo>
                  <a:lnTo>
                    <a:pt x="20299" y="3171"/>
                  </a:lnTo>
                  <a:lnTo>
                    <a:pt x="17768" y="3120"/>
                  </a:lnTo>
                  <a:lnTo>
                    <a:pt x="15263" y="3069"/>
                  </a:lnTo>
                  <a:lnTo>
                    <a:pt x="12732" y="3018"/>
                  </a:lnTo>
                  <a:lnTo>
                    <a:pt x="12732" y="3018"/>
                  </a:lnTo>
                  <a:lnTo>
                    <a:pt x="11786" y="2967"/>
                  </a:lnTo>
                  <a:lnTo>
                    <a:pt x="10840" y="2916"/>
                  </a:lnTo>
                  <a:lnTo>
                    <a:pt x="10354" y="2864"/>
                  </a:lnTo>
                  <a:lnTo>
                    <a:pt x="9894" y="2813"/>
                  </a:lnTo>
                  <a:lnTo>
                    <a:pt x="9408" y="2711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8948" y="2609"/>
                  </a:lnTo>
                  <a:lnTo>
                    <a:pt x="7414" y="2455"/>
                  </a:lnTo>
                  <a:lnTo>
                    <a:pt x="7414" y="2455"/>
                  </a:lnTo>
                  <a:lnTo>
                    <a:pt x="6596" y="2353"/>
                  </a:lnTo>
                  <a:lnTo>
                    <a:pt x="5778" y="2225"/>
                  </a:lnTo>
                  <a:lnTo>
                    <a:pt x="4960" y="2097"/>
                  </a:lnTo>
                  <a:lnTo>
                    <a:pt x="4116" y="1995"/>
                  </a:lnTo>
                  <a:lnTo>
                    <a:pt x="4116" y="1995"/>
                  </a:lnTo>
                  <a:lnTo>
                    <a:pt x="3630" y="1970"/>
                  </a:lnTo>
                  <a:lnTo>
                    <a:pt x="3145" y="1944"/>
                  </a:lnTo>
                  <a:lnTo>
                    <a:pt x="2148" y="1918"/>
                  </a:lnTo>
                  <a:lnTo>
                    <a:pt x="1151" y="1893"/>
                  </a:lnTo>
                  <a:lnTo>
                    <a:pt x="665" y="1842"/>
                  </a:lnTo>
                  <a:lnTo>
                    <a:pt x="179" y="1791"/>
                  </a:lnTo>
                  <a:lnTo>
                    <a:pt x="179" y="1791"/>
                  </a:lnTo>
                  <a:lnTo>
                    <a:pt x="51" y="1739"/>
                  </a:lnTo>
                  <a:lnTo>
                    <a:pt x="26" y="1688"/>
                  </a:lnTo>
                  <a:lnTo>
                    <a:pt x="0" y="1663"/>
                  </a:lnTo>
                  <a:lnTo>
                    <a:pt x="0" y="1612"/>
                  </a:lnTo>
                  <a:lnTo>
                    <a:pt x="0" y="1561"/>
                  </a:lnTo>
                  <a:lnTo>
                    <a:pt x="51" y="1509"/>
                  </a:lnTo>
                  <a:lnTo>
                    <a:pt x="128" y="1484"/>
                  </a:lnTo>
                  <a:lnTo>
                    <a:pt x="128" y="1484"/>
                  </a:lnTo>
                  <a:lnTo>
                    <a:pt x="563" y="1433"/>
                  </a:lnTo>
                  <a:lnTo>
                    <a:pt x="997" y="1407"/>
                  </a:lnTo>
                  <a:lnTo>
                    <a:pt x="1866" y="1382"/>
                  </a:lnTo>
                  <a:lnTo>
                    <a:pt x="1866" y="1382"/>
                  </a:lnTo>
                  <a:lnTo>
                    <a:pt x="3784" y="1330"/>
                  </a:lnTo>
                  <a:lnTo>
                    <a:pt x="4730" y="1279"/>
                  </a:lnTo>
                  <a:lnTo>
                    <a:pt x="5676" y="1228"/>
                  </a:lnTo>
                  <a:lnTo>
                    <a:pt x="5676" y="1228"/>
                  </a:lnTo>
                  <a:lnTo>
                    <a:pt x="7133" y="1075"/>
                  </a:lnTo>
                  <a:lnTo>
                    <a:pt x="8590" y="921"/>
                  </a:lnTo>
                  <a:lnTo>
                    <a:pt x="8590" y="921"/>
                  </a:lnTo>
                  <a:lnTo>
                    <a:pt x="8641" y="921"/>
                  </a:lnTo>
                  <a:lnTo>
                    <a:pt x="8641" y="921"/>
                  </a:lnTo>
                  <a:lnTo>
                    <a:pt x="9127" y="794"/>
                  </a:lnTo>
                  <a:lnTo>
                    <a:pt x="9638" y="691"/>
                  </a:lnTo>
                  <a:lnTo>
                    <a:pt x="10150" y="640"/>
                  </a:lnTo>
                  <a:lnTo>
                    <a:pt x="10636" y="563"/>
                  </a:lnTo>
                  <a:lnTo>
                    <a:pt x="12655" y="384"/>
                  </a:lnTo>
                  <a:lnTo>
                    <a:pt x="12655" y="384"/>
                  </a:lnTo>
                  <a:lnTo>
                    <a:pt x="14215" y="282"/>
                  </a:lnTo>
                  <a:lnTo>
                    <a:pt x="15774" y="206"/>
                  </a:lnTo>
                  <a:lnTo>
                    <a:pt x="18868" y="154"/>
                  </a:lnTo>
                  <a:lnTo>
                    <a:pt x="18868" y="154"/>
                  </a:lnTo>
                  <a:lnTo>
                    <a:pt x="18868" y="103"/>
                  </a:lnTo>
                  <a:lnTo>
                    <a:pt x="18893" y="52"/>
                  </a:lnTo>
                  <a:lnTo>
                    <a:pt x="18919" y="27"/>
                  </a:lnTo>
                  <a:lnTo>
                    <a:pt x="18970" y="1"/>
                  </a:lnTo>
                  <a:lnTo>
                    <a:pt x="18970" y="1"/>
                  </a:lnTo>
                  <a:lnTo>
                    <a:pt x="19865" y="1"/>
                  </a:lnTo>
                  <a:lnTo>
                    <a:pt x="20734" y="1"/>
                  </a:lnTo>
                  <a:lnTo>
                    <a:pt x="22498" y="27"/>
                  </a:lnTo>
                  <a:lnTo>
                    <a:pt x="22498" y="27"/>
                  </a:lnTo>
                  <a:lnTo>
                    <a:pt x="25131" y="129"/>
                  </a:lnTo>
                  <a:lnTo>
                    <a:pt x="27765" y="257"/>
                  </a:lnTo>
                  <a:lnTo>
                    <a:pt x="30372" y="436"/>
                  </a:lnTo>
                  <a:lnTo>
                    <a:pt x="33006" y="640"/>
                  </a:lnTo>
                  <a:lnTo>
                    <a:pt x="33006" y="640"/>
                  </a:lnTo>
                  <a:lnTo>
                    <a:pt x="36125" y="870"/>
                  </a:lnTo>
                  <a:lnTo>
                    <a:pt x="39244" y="1100"/>
                  </a:lnTo>
                  <a:lnTo>
                    <a:pt x="40803" y="1228"/>
                  </a:lnTo>
                  <a:lnTo>
                    <a:pt x="42363" y="1407"/>
                  </a:lnTo>
                  <a:lnTo>
                    <a:pt x="43922" y="1586"/>
                  </a:lnTo>
                  <a:lnTo>
                    <a:pt x="45456" y="1842"/>
                  </a:lnTo>
                  <a:lnTo>
                    <a:pt x="45456" y="1842"/>
                  </a:lnTo>
                  <a:lnTo>
                    <a:pt x="47092" y="2149"/>
                  </a:lnTo>
                  <a:lnTo>
                    <a:pt x="48729" y="2481"/>
                  </a:lnTo>
                  <a:lnTo>
                    <a:pt x="49547" y="2609"/>
                  </a:lnTo>
                  <a:lnTo>
                    <a:pt x="50365" y="2737"/>
                  </a:lnTo>
                  <a:lnTo>
                    <a:pt x="51209" y="2864"/>
                  </a:lnTo>
                  <a:lnTo>
                    <a:pt x="52027" y="2941"/>
                  </a:lnTo>
                  <a:lnTo>
                    <a:pt x="52027" y="2941"/>
                  </a:lnTo>
                  <a:lnTo>
                    <a:pt x="53816" y="3120"/>
                  </a:lnTo>
                  <a:lnTo>
                    <a:pt x="55580" y="3273"/>
                  </a:lnTo>
                  <a:lnTo>
                    <a:pt x="57370" y="3427"/>
                  </a:lnTo>
                  <a:lnTo>
                    <a:pt x="59160" y="3529"/>
                  </a:lnTo>
                  <a:lnTo>
                    <a:pt x="59160" y="3529"/>
                  </a:lnTo>
                  <a:lnTo>
                    <a:pt x="60208" y="3606"/>
                  </a:lnTo>
                  <a:lnTo>
                    <a:pt x="61256" y="3657"/>
                  </a:lnTo>
                  <a:lnTo>
                    <a:pt x="62330" y="3734"/>
                  </a:lnTo>
                  <a:lnTo>
                    <a:pt x="62841" y="3785"/>
                  </a:lnTo>
                  <a:lnTo>
                    <a:pt x="63378" y="3861"/>
                  </a:lnTo>
                  <a:lnTo>
                    <a:pt x="63378" y="386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2064950" y="1060750"/>
              <a:ext cx="1159450" cy="86950"/>
            </a:xfrm>
            <a:custGeom>
              <a:avLst/>
              <a:gdLst/>
              <a:ahLst/>
              <a:cxnLst/>
              <a:rect l="l" t="t" r="r" b="b"/>
              <a:pathLst>
                <a:path w="46378" h="3478" extrusionOk="0">
                  <a:moveTo>
                    <a:pt x="45840" y="2276"/>
                  </a:moveTo>
                  <a:lnTo>
                    <a:pt x="45840" y="2276"/>
                  </a:lnTo>
                  <a:lnTo>
                    <a:pt x="46019" y="2327"/>
                  </a:lnTo>
                  <a:lnTo>
                    <a:pt x="46224" y="2404"/>
                  </a:lnTo>
                  <a:lnTo>
                    <a:pt x="46301" y="2455"/>
                  </a:lnTo>
                  <a:lnTo>
                    <a:pt x="46352" y="2531"/>
                  </a:lnTo>
                  <a:lnTo>
                    <a:pt x="46377" y="2608"/>
                  </a:lnTo>
                  <a:lnTo>
                    <a:pt x="46352" y="2710"/>
                  </a:lnTo>
                  <a:lnTo>
                    <a:pt x="46352" y="2710"/>
                  </a:lnTo>
                  <a:lnTo>
                    <a:pt x="46275" y="2761"/>
                  </a:lnTo>
                  <a:lnTo>
                    <a:pt x="46198" y="2813"/>
                  </a:lnTo>
                  <a:lnTo>
                    <a:pt x="46045" y="2864"/>
                  </a:lnTo>
                  <a:lnTo>
                    <a:pt x="45687" y="2915"/>
                  </a:lnTo>
                  <a:lnTo>
                    <a:pt x="45687" y="2915"/>
                  </a:lnTo>
                  <a:lnTo>
                    <a:pt x="44127" y="3068"/>
                  </a:lnTo>
                  <a:lnTo>
                    <a:pt x="42542" y="3171"/>
                  </a:lnTo>
                  <a:lnTo>
                    <a:pt x="40983" y="3247"/>
                  </a:lnTo>
                  <a:lnTo>
                    <a:pt x="39398" y="3298"/>
                  </a:lnTo>
                  <a:lnTo>
                    <a:pt x="36253" y="3349"/>
                  </a:lnTo>
                  <a:lnTo>
                    <a:pt x="33109" y="3401"/>
                  </a:lnTo>
                  <a:lnTo>
                    <a:pt x="33109" y="3401"/>
                  </a:lnTo>
                  <a:lnTo>
                    <a:pt x="30168" y="3452"/>
                  </a:lnTo>
                  <a:lnTo>
                    <a:pt x="28686" y="3477"/>
                  </a:lnTo>
                  <a:lnTo>
                    <a:pt x="27203" y="3477"/>
                  </a:lnTo>
                  <a:lnTo>
                    <a:pt x="27203" y="3477"/>
                  </a:lnTo>
                  <a:lnTo>
                    <a:pt x="25694" y="3426"/>
                  </a:lnTo>
                  <a:lnTo>
                    <a:pt x="24186" y="3375"/>
                  </a:lnTo>
                  <a:lnTo>
                    <a:pt x="22678" y="3273"/>
                  </a:lnTo>
                  <a:lnTo>
                    <a:pt x="21169" y="3171"/>
                  </a:lnTo>
                  <a:lnTo>
                    <a:pt x="18152" y="2915"/>
                  </a:lnTo>
                  <a:lnTo>
                    <a:pt x="15136" y="2659"/>
                  </a:lnTo>
                  <a:lnTo>
                    <a:pt x="15136" y="2659"/>
                  </a:lnTo>
                  <a:lnTo>
                    <a:pt x="12937" y="2557"/>
                  </a:lnTo>
                  <a:lnTo>
                    <a:pt x="10738" y="2480"/>
                  </a:lnTo>
                  <a:lnTo>
                    <a:pt x="6341" y="2378"/>
                  </a:lnTo>
                  <a:lnTo>
                    <a:pt x="6341" y="2378"/>
                  </a:lnTo>
                  <a:lnTo>
                    <a:pt x="4909" y="2301"/>
                  </a:lnTo>
                  <a:lnTo>
                    <a:pt x="3452" y="2225"/>
                  </a:lnTo>
                  <a:lnTo>
                    <a:pt x="2736" y="2148"/>
                  </a:lnTo>
                  <a:lnTo>
                    <a:pt x="2020" y="2071"/>
                  </a:lnTo>
                  <a:lnTo>
                    <a:pt x="1305" y="1943"/>
                  </a:lnTo>
                  <a:lnTo>
                    <a:pt x="589" y="1816"/>
                  </a:lnTo>
                  <a:lnTo>
                    <a:pt x="589" y="1816"/>
                  </a:lnTo>
                  <a:lnTo>
                    <a:pt x="384" y="1739"/>
                  </a:lnTo>
                  <a:lnTo>
                    <a:pt x="256" y="1688"/>
                  </a:lnTo>
                  <a:lnTo>
                    <a:pt x="154" y="1611"/>
                  </a:lnTo>
                  <a:lnTo>
                    <a:pt x="77" y="1534"/>
                  </a:lnTo>
                  <a:lnTo>
                    <a:pt x="26" y="1458"/>
                  </a:lnTo>
                  <a:lnTo>
                    <a:pt x="1" y="1355"/>
                  </a:lnTo>
                  <a:lnTo>
                    <a:pt x="26" y="1228"/>
                  </a:lnTo>
                  <a:lnTo>
                    <a:pt x="26" y="1228"/>
                  </a:lnTo>
                  <a:lnTo>
                    <a:pt x="103" y="1176"/>
                  </a:lnTo>
                  <a:lnTo>
                    <a:pt x="154" y="1125"/>
                  </a:lnTo>
                  <a:lnTo>
                    <a:pt x="307" y="1049"/>
                  </a:lnTo>
                  <a:lnTo>
                    <a:pt x="307" y="1049"/>
                  </a:lnTo>
                  <a:lnTo>
                    <a:pt x="563" y="997"/>
                  </a:lnTo>
                  <a:lnTo>
                    <a:pt x="793" y="921"/>
                  </a:lnTo>
                  <a:lnTo>
                    <a:pt x="1305" y="844"/>
                  </a:lnTo>
                  <a:lnTo>
                    <a:pt x="1305" y="844"/>
                  </a:lnTo>
                  <a:lnTo>
                    <a:pt x="2123" y="767"/>
                  </a:lnTo>
                  <a:lnTo>
                    <a:pt x="2915" y="716"/>
                  </a:lnTo>
                  <a:lnTo>
                    <a:pt x="4526" y="614"/>
                  </a:lnTo>
                  <a:lnTo>
                    <a:pt x="6137" y="563"/>
                  </a:lnTo>
                  <a:lnTo>
                    <a:pt x="7773" y="537"/>
                  </a:lnTo>
                  <a:lnTo>
                    <a:pt x="7773" y="537"/>
                  </a:lnTo>
                  <a:lnTo>
                    <a:pt x="10432" y="461"/>
                  </a:lnTo>
                  <a:lnTo>
                    <a:pt x="13090" y="409"/>
                  </a:lnTo>
                  <a:lnTo>
                    <a:pt x="15775" y="384"/>
                  </a:lnTo>
                  <a:lnTo>
                    <a:pt x="18434" y="384"/>
                  </a:lnTo>
                  <a:lnTo>
                    <a:pt x="18434" y="384"/>
                  </a:lnTo>
                  <a:lnTo>
                    <a:pt x="18459" y="358"/>
                  </a:lnTo>
                  <a:lnTo>
                    <a:pt x="18510" y="333"/>
                  </a:lnTo>
                  <a:lnTo>
                    <a:pt x="18510" y="333"/>
                  </a:lnTo>
                  <a:lnTo>
                    <a:pt x="19968" y="179"/>
                  </a:lnTo>
                  <a:lnTo>
                    <a:pt x="19968" y="179"/>
                  </a:lnTo>
                  <a:lnTo>
                    <a:pt x="20862" y="103"/>
                  </a:lnTo>
                  <a:lnTo>
                    <a:pt x="21757" y="26"/>
                  </a:lnTo>
                  <a:lnTo>
                    <a:pt x="22627" y="0"/>
                  </a:lnTo>
                  <a:lnTo>
                    <a:pt x="23521" y="0"/>
                  </a:lnTo>
                  <a:lnTo>
                    <a:pt x="24416" y="0"/>
                  </a:lnTo>
                  <a:lnTo>
                    <a:pt x="25285" y="51"/>
                  </a:lnTo>
                  <a:lnTo>
                    <a:pt x="26180" y="103"/>
                  </a:lnTo>
                  <a:lnTo>
                    <a:pt x="27049" y="179"/>
                  </a:lnTo>
                  <a:lnTo>
                    <a:pt x="27049" y="179"/>
                  </a:lnTo>
                  <a:lnTo>
                    <a:pt x="28507" y="282"/>
                  </a:lnTo>
                  <a:lnTo>
                    <a:pt x="29938" y="384"/>
                  </a:lnTo>
                  <a:lnTo>
                    <a:pt x="31370" y="537"/>
                  </a:lnTo>
                  <a:lnTo>
                    <a:pt x="32086" y="614"/>
                  </a:lnTo>
                  <a:lnTo>
                    <a:pt x="32802" y="742"/>
                  </a:lnTo>
                  <a:lnTo>
                    <a:pt x="32802" y="742"/>
                  </a:lnTo>
                  <a:lnTo>
                    <a:pt x="34233" y="972"/>
                  </a:lnTo>
                  <a:lnTo>
                    <a:pt x="34924" y="1100"/>
                  </a:lnTo>
                  <a:lnTo>
                    <a:pt x="35640" y="1176"/>
                  </a:lnTo>
                  <a:lnTo>
                    <a:pt x="35640" y="1176"/>
                  </a:lnTo>
                  <a:lnTo>
                    <a:pt x="37097" y="1355"/>
                  </a:lnTo>
                  <a:lnTo>
                    <a:pt x="38529" y="1509"/>
                  </a:lnTo>
                  <a:lnTo>
                    <a:pt x="39986" y="1662"/>
                  </a:lnTo>
                  <a:lnTo>
                    <a:pt x="41417" y="1764"/>
                  </a:lnTo>
                  <a:lnTo>
                    <a:pt x="41417" y="1764"/>
                  </a:lnTo>
                  <a:lnTo>
                    <a:pt x="42542" y="1816"/>
                  </a:lnTo>
                  <a:lnTo>
                    <a:pt x="43642" y="1892"/>
                  </a:lnTo>
                  <a:lnTo>
                    <a:pt x="44204" y="1969"/>
                  </a:lnTo>
                  <a:lnTo>
                    <a:pt x="44767" y="2046"/>
                  </a:lnTo>
                  <a:lnTo>
                    <a:pt x="45303" y="2148"/>
                  </a:lnTo>
                  <a:lnTo>
                    <a:pt x="45840" y="2276"/>
                  </a:lnTo>
                  <a:lnTo>
                    <a:pt x="45840" y="227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3304900" y="897775"/>
              <a:ext cx="1186925" cy="72875"/>
            </a:xfrm>
            <a:custGeom>
              <a:avLst/>
              <a:gdLst/>
              <a:ahLst/>
              <a:cxnLst/>
              <a:rect l="l" t="t" r="r" b="b"/>
              <a:pathLst>
                <a:path w="47477" h="2915" extrusionOk="0">
                  <a:moveTo>
                    <a:pt x="47451" y="869"/>
                  </a:moveTo>
                  <a:lnTo>
                    <a:pt x="47451" y="869"/>
                  </a:lnTo>
                  <a:lnTo>
                    <a:pt x="47476" y="920"/>
                  </a:lnTo>
                  <a:lnTo>
                    <a:pt x="47451" y="997"/>
                  </a:lnTo>
                  <a:lnTo>
                    <a:pt x="47425" y="1048"/>
                  </a:lnTo>
                  <a:lnTo>
                    <a:pt x="47400" y="1099"/>
                  </a:lnTo>
                  <a:lnTo>
                    <a:pt x="47272" y="1151"/>
                  </a:lnTo>
                  <a:lnTo>
                    <a:pt x="47118" y="1176"/>
                  </a:lnTo>
                  <a:lnTo>
                    <a:pt x="47118" y="1176"/>
                  </a:lnTo>
                  <a:lnTo>
                    <a:pt x="46377" y="1304"/>
                  </a:lnTo>
                  <a:lnTo>
                    <a:pt x="45610" y="1406"/>
                  </a:lnTo>
                  <a:lnTo>
                    <a:pt x="44843" y="1508"/>
                  </a:lnTo>
                  <a:lnTo>
                    <a:pt x="44102" y="1636"/>
                  </a:lnTo>
                  <a:lnTo>
                    <a:pt x="44102" y="1636"/>
                  </a:lnTo>
                  <a:lnTo>
                    <a:pt x="43718" y="1713"/>
                  </a:lnTo>
                  <a:lnTo>
                    <a:pt x="43539" y="1790"/>
                  </a:lnTo>
                  <a:lnTo>
                    <a:pt x="43360" y="1866"/>
                  </a:lnTo>
                  <a:lnTo>
                    <a:pt x="43360" y="1866"/>
                  </a:lnTo>
                  <a:lnTo>
                    <a:pt x="43309" y="1969"/>
                  </a:lnTo>
                  <a:lnTo>
                    <a:pt x="43258" y="2020"/>
                  </a:lnTo>
                  <a:lnTo>
                    <a:pt x="43181" y="2071"/>
                  </a:lnTo>
                  <a:lnTo>
                    <a:pt x="43079" y="2096"/>
                  </a:lnTo>
                  <a:lnTo>
                    <a:pt x="42849" y="2122"/>
                  </a:lnTo>
                  <a:lnTo>
                    <a:pt x="42670" y="2122"/>
                  </a:lnTo>
                  <a:lnTo>
                    <a:pt x="42670" y="2122"/>
                  </a:lnTo>
                  <a:lnTo>
                    <a:pt x="42005" y="2173"/>
                  </a:lnTo>
                  <a:lnTo>
                    <a:pt x="41341" y="2199"/>
                  </a:lnTo>
                  <a:lnTo>
                    <a:pt x="41341" y="2199"/>
                  </a:lnTo>
                  <a:lnTo>
                    <a:pt x="38426" y="2301"/>
                  </a:lnTo>
                  <a:lnTo>
                    <a:pt x="35537" y="2429"/>
                  </a:lnTo>
                  <a:lnTo>
                    <a:pt x="35537" y="2429"/>
                  </a:lnTo>
                  <a:lnTo>
                    <a:pt x="32955" y="2557"/>
                  </a:lnTo>
                  <a:lnTo>
                    <a:pt x="30347" y="2633"/>
                  </a:lnTo>
                  <a:lnTo>
                    <a:pt x="27740" y="2710"/>
                  </a:lnTo>
                  <a:lnTo>
                    <a:pt x="25157" y="2736"/>
                  </a:lnTo>
                  <a:lnTo>
                    <a:pt x="19942" y="2787"/>
                  </a:lnTo>
                  <a:lnTo>
                    <a:pt x="14752" y="2787"/>
                  </a:lnTo>
                  <a:lnTo>
                    <a:pt x="14752" y="2787"/>
                  </a:lnTo>
                  <a:lnTo>
                    <a:pt x="13269" y="2787"/>
                  </a:lnTo>
                  <a:lnTo>
                    <a:pt x="11761" y="2838"/>
                  </a:lnTo>
                  <a:lnTo>
                    <a:pt x="10252" y="2889"/>
                  </a:lnTo>
                  <a:lnTo>
                    <a:pt x="8770" y="2915"/>
                  </a:lnTo>
                  <a:lnTo>
                    <a:pt x="8770" y="2915"/>
                  </a:lnTo>
                  <a:lnTo>
                    <a:pt x="8437" y="2889"/>
                  </a:lnTo>
                  <a:lnTo>
                    <a:pt x="8233" y="2889"/>
                  </a:lnTo>
                  <a:lnTo>
                    <a:pt x="8028" y="2838"/>
                  </a:lnTo>
                  <a:lnTo>
                    <a:pt x="7875" y="2787"/>
                  </a:lnTo>
                  <a:lnTo>
                    <a:pt x="7798" y="2736"/>
                  </a:lnTo>
                  <a:lnTo>
                    <a:pt x="7773" y="2684"/>
                  </a:lnTo>
                  <a:lnTo>
                    <a:pt x="7747" y="2633"/>
                  </a:lnTo>
                  <a:lnTo>
                    <a:pt x="7773" y="2582"/>
                  </a:lnTo>
                  <a:lnTo>
                    <a:pt x="7824" y="2506"/>
                  </a:lnTo>
                  <a:lnTo>
                    <a:pt x="7900" y="2403"/>
                  </a:lnTo>
                  <a:lnTo>
                    <a:pt x="7900" y="2403"/>
                  </a:lnTo>
                  <a:lnTo>
                    <a:pt x="8130" y="2301"/>
                  </a:lnTo>
                  <a:lnTo>
                    <a:pt x="8386" y="2173"/>
                  </a:lnTo>
                  <a:lnTo>
                    <a:pt x="8642" y="2045"/>
                  </a:lnTo>
                  <a:lnTo>
                    <a:pt x="8872" y="1918"/>
                  </a:lnTo>
                  <a:lnTo>
                    <a:pt x="8872" y="1918"/>
                  </a:lnTo>
                  <a:lnTo>
                    <a:pt x="8591" y="1841"/>
                  </a:lnTo>
                  <a:lnTo>
                    <a:pt x="8335" y="1790"/>
                  </a:lnTo>
                  <a:lnTo>
                    <a:pt x="7773" y="1739"/>
                  </a:lnTo>
                  <a:lnTo>
                    <a:pt x="7773" y="1739"/>
                  </a:lnTo>
                  <a:lnTo>
                    <a:pt x="6673" y="1713"/>
                  </a:lnTo>
                  <a:lnTo>
                    <a:pt x="5574" y="1687"/>
                  </a:lnTo>
                  <a:lnTo>
                    <a:pt x="3375" y="1687"/>
                  </a:lnTo>
                  <a:lnTo>
                    <a:pt x="3375" y="1687"/>
                  </a:lnTo>
                  <a:lnTo>
                    <a:pt x="2608" y="1662"/>
                  </a:lnTo>
                  <a:lnTo>
                    <a:pt x="1816" y="1611"/>
                  </a:lnTo>
                  <a:lnTo>
                    <a:pt x="1432" y="1585"/>
                  </a:lnTo>
                  <a:lnTo>
                    <a:pt x="1049" y="1508"/>
                  </a:lnTo>
                  <a:lnTo>
                    <a:pt x="665" y="1432"/>
                  </a:lnTo>
                  <a:lnTo>
                    <a:pt x="282" y="1304"/>
                  </a:lnTo>
                  <a:lnTo>
                    <a:pt x="282" y="1304"/>
                  </a:lnTo>
                  <a:lnTo>
                    <a:pt x="128" y="1202"/>
                  </a:lnTo>
                  <a:lnTo>
                    <a:pt x="52" y="1125"/>
                  </a:lnTo>
                  <a:lnTo>
                    <a:pt x="26" y="1074"/>
                  </a:lnTo>
                  <a:lnTo>
                    <a:pt x="1" y="1023"/>
                  </a:lnTo>
                  <a:lnTo>
                    <a:pt x="1" y="946"/>
                  </a:lnTo>
                  <a:lnTo>
                    <a:pt x="52" y="844"/>
                  </a:lnTo>
                  <a:lnTo>
                    <a:pt x="154" y="741"/>
                  </a:lnTo>
                  <a:lnTo>
                    <a:pt x="282" y="665"/>
                  </a:lnTo>
                  <a:lnTo>
                    <a:pt x="435" y="614"/>
                  </a:lnTo>
                  <a:lnTo>
                    <a:pt x="589" y="563"/>
                  </a:lnTo>
                  <a:lnTo>
                    <a:pt x="589" y="563"/>
                  </a:lnTo>
                  <a:lnTo>
                    <a:pt x="972" y="511"/>
                  </a:lnTo>
                  <a:lnTo>
                    <a:pt x="1356" y="460"/>
                  </a:lnTo>
                  <a:lnTo>
                    <a:pt x="2148" y="435"/>
                  </a:lnTo>
                  <a:lnTo>
                    <a:pt x="3708" y="460"/>
                  </a:lnTo>
                  <a:lnTo>
                    <a:pt x="3708" y="460"/>
                  </a:lnTo>
                  <a:lnTo>
                    <a:pt x="6648" y="435"/>
                  </a:lnTo>
                  <a:lnTo>
                    <a:pt x="6648" y="435"/>
                  </a:lnTo>
                  <a:lnTo>
                    <a:pt x="8130" y="409"/>
                  </a:lnTo>
                  <a:lnTo>
                    <a:pt x="9613" y="384"/>
                  </a:lnTo>
                  <a:lnTo>
                    <a:pt x="12605" y="281"/>
                  </a:lnTo>
                  <a:lnTo>
                    <a:pt x="12605" y="281"/>
                  </a:lnTo>
                  <a:lnTo>
                    <a:pt x="14164" y="256"/>
                  </a:lnTo>
                  <a:lnTo>
                    <a:pt x="15724" y="256"/>
                  </a:lnTo>
                  <a:lnTo>
                    <a:pt x="17283" y="230"/>
                  </a:lnTo>
                  <a:lnTo>
                    <a:pt x="18843" y="179"/>
                  </a:lnTo>
                  <a:lnTo>
                    <a:pt x="18843" y="179"/>
                  </a:lnTo>
                  <a:lnTo>
                    <a:pt x="18868" y="153"/>
                  </a:lnTo>
                  <a:lnTo>
                    <a:pt x="18894" y="102"/>
                  </a:lnTo>
                  <a:lnTo>
                    <a:pt x="18919" y="77"/>
                  </a:lnTo>
                  <a:lnTo>
                    <a:pt x="18970" y="77"/>
                  </a:lnTo>
                  <a:lnTo>
                    <a:pt x="18970" y="77"/>
                  </a:lnTo>
                  <a:lnTo>
                    <a:pt x="20300" y="26"/>
                  </a:lnTo>
                  <a:lnTo>
                    <a:pt x="20300" y="26"/>
                  </a:lnTo>
                  <a:lnTo>
                    <a:pt x="21732" y="0"/>
                  </a:lnTo>
                  <a:lnTo>
                    <a:pt x="23163" y="0"/>
                  </a:lnTo>
                  <a:lnTo>
                    <a:pt x="24595" y="51"/>
                  </a:lnTo>
                  <a:lnTo>
                    <a:pt x="26027" y="77"/>
                  </a:lnTo>
                  <a:lnTo>
                    <a:pt x="26027" y="77"/>
                  </a:lnTo>
                  <a:lnTo>
                    <a:pt x="28634" y="205"/>
                  </a:lnTo>
                  <a:lnTo>
                    <a:pt x="31268" y="281"/>
                  </a:lnTo>
                  <a:lnTo>
                    <a:pt x="33875" y="332"/>
                  </a:lnTo>
                  <a:lnTo>
                    <a:pt x="36483" y="384"/>
                  </a:lnTo>
                  <a:lnTo>
                    <a:pt x="36483" y="384"/>
                  </a:lnTo>
                  <a:lnTo>
                    <a:pt x="38349" y="409"/>
                  </a:lnTo>
                  <a:lnTo>
                    <a:pt x="40216" y="409"/>
                  </a:lnTo>
                  <a:lnTo>
                    <a:pt x="43948" y="409"/>
                  </a:lnTo>
                  <a:lnTo>
                    <a:pt x="43948" y="409"/>
                  </a:lnTo>
                  <a:lnTo>
                    <a:pt x="44766" y="435"/>
                  </a:lnTo>
                  <a:lnTo>
                    <a:pt x="45789" y="486"/>
                  </a:lnTo>
                  <a:lnTo>
                    <a:pt x="46300" y="511"/>
                  </a:lnTo>
                  <a:lnTo>
                    <a:pt x="46786" y="588"/>
                  </a:lnTo>
                  <a:lnTo>
                    <a:pt x="46991" y="639"/>
                  </a:lnTo>
                  <a:lnTo>
                    <a:pt x="47170" y="716"/>
                  </a:lnTo>
                  <a:lnTo>
                    <a:pt x="47323" y="767"/>
                  </a:lnTo>
                  <a:lnTo>
                    <a:pt x="47451" y="869"/>
                  </a:lnTo>
                  <a:lnTo>
                    <a:pt x="47451" y="86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813315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22"/>
          <p:cNvSpPr txBox="1">
            <a:spLocks noGrp="1"/>
          </p:cNvSpPr>
          <p:nvPr>
            <p:ph type="body" idx="1"/>
          </p:nvPr>
        </p:nvSpPr>
        <p:spPr>
          <a:xfrm>
            <a:off x="794950" y="1555750"/>
            <a:ext cx="3749400" cy="28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908" name="Google Shape;908;p22"/>
          <p:cNvSpPr txBox="1">
            <a:spLocks noGrp="1"/>
          </p:cNvSpPr>
          <p:nvPr>
            <p:ph type="body" idx="2"/>
          </p:nvPr>
        </p:nvSpPr>
        <p:spPr>
          <a:xfrm>
            <a:off x="4599650" y="1555750"/>
            <a:ext cx="3749400" cy="289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909" name="Google Shape;909;p22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10" name="Google Shape;910;p22"/>
          <p:cNvSpPr txBox="1">
            <a:spLocks noGrp="1"/>
          </p:cNvSpPr>
          <p:nvPr>
            <p:ph type="subTitle" idx="3"/>
          </p:nvPr>
        </p:nvSpPr>
        <p:spPr>
          <a:xfrm>
            <a:off x="720150" y="11007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11" name="Google Shape;911;p22"/>
          <p:cNvGrpSpPr/>
          <p:nvPr/>
        </p:nvGrpSpPr>
        <p:grpSpPr>
          <a:xfrm>
            <a:off x="0" y="4114301"/>
            <a:ext cx="9144000" cy="1562450"/>
            <a:chOff x="0" y="4114301"/>
            <a:chExt cx="9144000" cy="1562450"/>
          </a:xfrm>
        </p:grpSpPr>
        <p:sp>
          <p:nvSpPr>
            <p:cNvPr id="912" name="Google Shape;912;p22"/>
            <p:cNvSpPr/>
            <p:nvPr/>
          </p:nvSpPr>
          <p:spPr>
            <a:xfrm>
              <a:off x="0" y="4114301"/>
              <a:ext cx="9144000" cy="1562450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14" name="Google Shape;914;p22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915" name="Google Shape;915;p22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6" name="Google Shape;916;p22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7" name="Google Shape;917;p22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8" name="Google Shape;918;p22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9" name="Google Shape;919;p22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0" name="Google Shape;920;p22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1" name="Google Shape;921;p22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922" name="Google Shape;922;p22"/>
          <p:cNvGrpSpPr/>
          <p:nvPr/>
        </p:nvGrpSpPr>
        <p:grpSpPr>
          <a:xfrm>
            <a:off x="7569025" y="4193504"/>
            <a:ext cx="1237825" cy="459800"/>
            <a:chOff x="4479175" y="-1269150"/>
            <a:chExt cx="1237825" cy="459800"/>
          </a:xfrm>
        </p:grpSpPr>
        <p:sp>
          <p:nvSpPr>
            <p:cNvPr id="923" name="Google Shape;923;p22"/>
            <p:cNvSpPr/>
            <p:nvPr/>
          </p:nvSpPr>
          <p:spPr>
            <a:xfrm>
              <a:off x="4719450" y="-1052325"/>
              <a:ext cx="677950" cy="242975"/>
            </a:xfrm>
            <a:custGeom>
              <a:avLst/>
              <a:gdLst/>
              <a:ahLst/>
              <a:cxnLst/>
              <a:rect l="l" t="t" r="r" b="b"/>
              <a:pathLst>
                <a:path w="27118" h="9719" extrusionOk="0">
                  <a:moveTo>
                    <a:pt x="12748" y="9683"/>
                  </a:moveTo>
                  <a:lnTo>
                    <a:pt x="12748" y="9683"/>
                  </a:lnTo>
                  <a:lnTo>
                    <a:pt x="12658" y="9683"/>
                  </a:lnTo>
                  <a:lnTo>
                    <a:pt x="12658" y="9683"/>
                  </a:lnTo>
                  <a:lnTo>
                    <a:pt x="12477" y="9683"/>
                  </a:lnTo>
                  <a:lnTo>
                    <a:pt x="12477" y="9683"/>
                  </a:lnTo>
                  <a:lnTo>
                    <a:pt x="12297" y="9701"/>
                  </a:lnTo>
                  <a:lnTo>
                    <a:pt x="12117" y="9719"/>
                  </a:lnTo>
                  <a:lnTo>
                    <a:pt x="12117" y="9719"/>
                  </a:lnTo>
                  <a:lnTo>
                    <a:pt x="12008" y="9701"/>
                  </a:lnTo>
                  <a:lnTo>
                    <a:pt x="12008" y="9701"/>
                  </a:lnTo>
                  <a:lnTo>
                    <a:pt x="11918" y="9701"/>
                  </a:lnTo>
                  <a:lnTo>
                    <a:pt x="11828" y="9665"/>
                  </a:lnTo>
                  <a:lnTo>
                    <a:pt x="11756" y="9628"/>
                  </a:lnTo>
                  <a:lnTo>
                    <a:pt x="11702" y="9574"/>
                  </a:lnTo>
                  <a:lnTo>
                    <a:pt x="11666" y="9520"/>
                  </a:lnTo>
                  <a:lnTo>
                    <a:pt x="11648" y="9448"/>
                  </a:lnTo>
                  <a:lnTo>
                    <a:pt x="11648" y="9376"/>
                  </a:lnTo>
                  <a:lnTo>
                    <a:pt x="11684" y="9286"/>
                  </a:lnTo>
                  <a:lnTo>
                    <a:pt x="11684" y="9286"/>
                  </a:lnTo>
                  <a:lnTo>
                    <a:pt x="11666" y="9214"/>
                  </a:lnTo>
                  <a:lnTo>
                    <a:pt x="11666" y="9214"/>
                  </a:lnTo>
                  <a:lnTo>
                    <a:pt x="11702" y="9142"/>
                  </a:lnTo>
                  <a:lnTo>
                    <a:pt x="11702" y="9142"/>
                  </a:lnTo>
                  <a:lnTo>
                    <a:pt x="11648" y="8853"/>
                  </a:lnTo>
                  <a:lnTo>
                    <a:pt x="11594" y="8583"/>
                  </a:lnTo>
                  <a:lnTo>
                    <a:pt x="11522" y="8330"/>
                  </a:lnTo>
                  <a:lnTo>
                    <a:pt x="11431" y="8078"/>
                  </a:lnTo>
                  <a:lnTo>
                    <a:pt x="11341" y="7843"/>
                  </a:lnTo>
                  <a:lnTo>
                    <a:pt x="11251" y="7627"/>
                  </a:lnTo>
                  <a:lnTo>
                    <a:pt x="11143" y="7411"/>
                  </a:lnTo>
                  <a:lnTo>
                    <a:pt x="10999" y="7194"/>
                  </a:lnTo>
                  <a:lnTo>
                    <a:pt x="10999" y="7194"/>
                  </a:lnTo>
                  <a:lnTo>
                    <a:pt x="10800" y="6978"/>
                  </a:lnTo>
                  <a:lnTo>
                    <a:pt x="10566" y="6780"/>
                  </a:lnTo>
                  <a:lnTo>
                    <a:pt x="10332" y="6599"/>
                  </a:lnTo>
                  <a:lnTo>
                    <a:pt x="10097" y="6437"/>
                  </a:lnTo>
                  <a:lnTo>
                    <a:pt x="9845" y="6293"/>
                  </a:lnTo>
                  <a:lnTo>
                    <a:pt x="9574" y="6167"/>
                  </a:lnTo>
                  <a:lnTo>
                    <a:pt x="9304" y="6040"/>
                  </a:lnTo>
                  <a:lnTo>
                    <a:pt x="9015" y="5932"/>
                  </a:lnTo>
                  <a:lnTo>
                    <a:pt x="8709" y="5842"/>
                  </a:lnTo>
                  <a:lnTo>
                    <a:pt x="8402" y="5752"/>
                  </a:lnTo>
                  <a:lnTo>
                    <a:pt x="7771" y="5590"/>
                  </a:lnTo>
                  <a:lnTo>
                    <a:pt x="7086" y="5427"/>
                  </a:lnTo>
                  <a:lnTo>
                    <a:pt x="6347" y="5283"/>
                  </a:lnTo>
                  <a:lnTo>
                    <a:pt x="6347" y="5283"/>
                  </a:lnTo>
                  <a:lnTo>
                    <a:pt x="5608" y="5121"/>
                  </a:lnTo>
                  <a:lnTo>
                    <a:pt x="4868" y="4941"/>
                  </a:lnTo>
                  <a:lnTo>
                    <a:pt x="4111" y="4724"/>
                  </a:lnTo>
                  <a:lnTo>
                    <a:pt x="3732" y="4616"/>
                  </a:lnTo>
                  <a:lnTo>
                    <a:pt x="3372" y="4472"/>
                  </a:lnTo>
                  <a:lnTo>
                    <a:pt x="3011" y="4328"/>
                  </a:lnTo>
                  <a:lnTo>
                    <a:pt x="2669" y="4165"/>
                  </a:lnTo>
                  <a:lnTo>
                    <a:pt x="2344" y="3985"/>
                  </a:lnTo>
                  <a:lnTo>
                    <a:pt x="2020" y="3787"/>
                  </a:lnTo>
                  <a:lnTo>
                    <a:pt x="1713" y="3570"/>
                  </a:lnTo>
                  <a:lnTo>
                    <a:pt x="1425" y="3318"/>
                  </a:lnTo>
                  <a:lnTo>
                    <a:pt x="1154" y="3047"/>
                  </a:lnTo>
                  <a:lnTo>
                    <a:pt x="902" y="2741"/>
                  </a:lnTo>
                  <a:lnTo>
                    <a:pt x="902" y="2741"/>
                  </a:lnTo>
                  <a:lnTo>
                    <a:pt x="721" y="2470"/>
                  </a:lnTo>
                  <a:lnTo>
                    <a:pt x="541" y="2182"/>
                  </a:lnTo>
                  <a:lnTo>
                    <a:pt x="379" y="1893"/>
                  </a:lnTo>
                  <a:lnTo>
                    <a:pt x="217" y="1605"/>
                  </a:lnTo>
                  <a:lnTo>
                    <a:pt x="217" y="1605"/>
                  </a:lnTo>
                  <a:lnTo>
                    <a:pt x="126" y="1389"/>
                  </a:lnTo>
                  <a:lnTo>
                    <a:pt x="36" y="1190"/>
                  </a:lnTo>
                  <a:lnTo>
                    <a:pt x="36" y="1190"/>
                  </a:lnTo>
                  <a:lnTo>
                    <a:pt x="18" y="1118"/>
                  </a:lnTo>
                  <a:lnTo>
                    <a:pt x="0" y="1046"/>
                  </a:lnTo>
                  <a:lnTo>
                    <a:pt x="18" y="992"/>
                  </a:lnTo>
                  <a:lnTo>
                    <a:pt x="54" y="920"/>
                  </a:lnTo>
                  <a:lnTo>
                    <a:pt x="54" y="920"/>
                  </a:lnTo>
                  <a:lnTo>
                    <a:pt x="90" y="884"/>
                  </a:lnTo>
                  <a:lnTo>
                    <a:pt x="126" y="848"/>
                  </a:lnTo>
                  <a:lnTo>
                    <a:pt x="180" y="830"/>
                  </a:lnTo>
                  <a:lnTo>
                    <a:pt x="217" y="830"/>
                  </a:lnTo>
                  <a:lnTo>
                    <a:pt x="271" y="848"/>
                  </a:lnTo>
                  <a:lnTo>
                    <a:pt x="325" y="866"/>
                  </a:lnTo>
                  <a:lnTo>
                    <a:pt x="361" y="902"/>
                  </a:lnTo>
                  <a:lnTo>
                    <a:pt x="397" y="938"/>
                  </a:lnTo>
                  <a:lnTo>
                    <a:pt x="397" y="938"/>
                  </a:lnTo>
                  <a:lnTo>
                    <a:pt x="523" y="1208"/>
                  </a:lnTo>
                  <a:lnTo>
                    <a:pt x="649" y="1479"/>
                  </a:lnTo>
                  <a:lnTo>
                    <a:pt x="649" y="1479"/>
                  </a:lnTo>
                  <a:lnTo>
                    <a:pt x="649" y="1497"/>
                  </a:lnTo>
                  <a:lnTo>
                    <a:pt x="649" y="1497"/>
                  </a:lnTo>
                  <a:lnTo>
                    <a:pt x="721" y="1479"/>
                  </a:lnTo>
                  <a:lnTo>
                    <a:pt x="794" y="1497"/>
                  </a:lnTo>
                  <a:lnTo>
                    <a:pt x="794" y="1497"/>
                  </a:lnTo>
                  <a:lnTo>
                    <a:pt x="739" y="1353"/>
                  </a:lnTo>
                  <a:lnTo>
                    <a:pt x="739" y="1353"/>
                  </a:lnTo>
                  <a:lnTo>
                    <a:pt x="739" y="1298"/>
                  </a:lnTo>
                  <a:lnTo>
                    <a:pt x="739" y="1244"/>
                  </a:lnTo>
                  <a:lnTo>
                    <a:pt x="757" y="1208"/>
                  </a:lnTo>
                  <a:lnTo>
                    <a:pt x="794" y="1154"/>
                  </a:lnTo>
                  <a:lnTo>
                    <a:pt x="830" y="1136"/>
                  </a:lnTo>
                  <a:lnTo>
                    <a:pt x="884" y="1100"/>
                  </a:lnTo>
                  <a:lnTo>
                    <a:pt x="938" y="1100"/>
                  </a:lnTo>
                  <a:lnTo>
                    <a:pt x="992" y="1100"/>
                  </a:lnTo>
                  <a:lnTo>
                    <a:pt x="992" y="1100"/>
                  </a:lnTo>
                  <a:lnTo>
                    <a:pt x="1028" y="1118"/>
                  </a:lnTo>
                  <a:lnTo>
                    <a:pt x="1064" y="1154"/>
                  </a:lnTo>
                  <a:lnTo>
                    <a:pt x="1118" y="1208"/>
                  </a:lnTo>
                  <a:lnTo>
                    <a:pt x="1208" y="1371"/>
                  </a:lnTo>
                  <a:lnTo>
                    <a:pt x="1208" y="1371"/>
                  </a:lnTo>
                  <a:lnTo>
                    <a:pt x="1425" y="1767"/>
                  </a:lnTo>
                  <a:lnTo>
                    <a:pt x="1677" y="2146"/>
                  </a:lnTo>
                  <a:lnTo>
                    <a:pt x="1677" y="2146"/>
                  </a:lnTo>
                  <a:lnTo>
                    <a:pt x="1875" y="2398"/>
                  </a:lnTo>
                  <a:lnTo>
                    <a:pt x="2092" y="2651"/>
                  </a:lnTo>
                  <a:lnTo>
                    <a:pt x="2326" y="2867"/>
                  </a:lnTo>
                  <a:lnTo>
                    <a:pt x="2597" y="3065"/>
                  </a:lnTo>
                  <a:lnTo>
                    <a:pt x="2867" y="3246"/>
                  </a:lnTo>
                  <a:lnTo>
                    <a:pt x="3156" y="3390"/>
                  </a:lnTo>
                  <a:lnTo>
                    <a:pt x="3444" y="3534"/>
                  </a:lnTo>
                  <a:lnTo>
                    <a:pt x="3751" y="3642"/>
                  </a:lnTo>
                  <a:lnTo>
                    <a:pt x="3751" y="3642"/>
                  </a:lnTo>
                  <a:lnTo>
                    <a:pt x="4454" y="3823"/>
                  </a:lnTo>
                  <a:lnTo>
                    <a:pt x="5139" y="3985"/>
                  </a:lnTo>
                  <a:lnTo>
                    <a:pt x="5842" y="4129"/>
                  </a:lnTo>
                  <a:lnTo>
                    <a:pt x="6203" y="4165"/>
                  </a:lnTo>
                  <a:lnTo>
                    <a:pt x="6563" y="4201"/>
                  </a:lnTo>
                  <a:lnTo>
                    <a:pt x="6563" y="4201"/>
                  </a:lnTo>
                  <a:lnTo>
                    <a:pt x="6834" y="4201"/>
                  </a:lnTo>
                  <a:lnTo>
                    <a:pt x="7140" y="4183"/>
                  </a:lnTo>
                  <a:lnTo>
                    <a:pt x="7429" y="4111"/>
                  </a:lnTo>
                  <a:lnTo>
                    <a:pt x="7573" y="4075"/>
                  </a:lnTo>
                  <a:lnTo>
                    <a:pt x="7699" y="4021"/>
                  </a:lnTo>
                  <a:lnTo>
                    <a:pt x="7843" y="3949"/>
                  </a:lnTo>
                  <a:lnTo>
                    <a:pt x="7952" y="3877"/>
                  </a:lnTo>
                  <a:lnTo>
                    <a:pt x="8060" y="3787"/>
                  </a:lnTo>
                  <a:lnTo>
                    <a:pt x="8168" y="3696"/>
                  </a:lnTo>
                  <a:lnTo>
                    <a:pt x="8240" y="3588"/>
                  </a:lnTo>
                  <a:lnTo>
                    <a:pt x="8312" y="3462"/>
                  </a:lnTo>
                  <a:lnTo>
                    <a:pt x="8366" y="3318"/>
                  </a:lnTo>
                  <a:lnTo>
                    <a:pt x="8402" y="3174"/>
                  </a:lnTo>
                  <a:lnTo>
                    <a:pt x="8402" y="3174"/>
                  </a:lnTo>
                  <a:lnTo>
                    <a:pt x="8402" y="3174"/>
                  </a:lnTo>
                  <a:lnTo>
                    <a:pt x="8420" y="3047"/>
                  </a:lnTo>
                  <a:lnTo>
                    <a:pt x="8420" y="2939"/>
                  </a:lnTo>
                  <a:lnTo>
                    <a:pt x="8384" y="2705"/>
                  </a:lnTo>
                  <a:lnTo>
                    <a:pt x="8330" y="2470"/>
                  </a:lnTo>
                  <a:lnTo>
                    <a:pt x="8240" y="2254"/>
                  </a:lnTo>
                  <a:lnTo>
                    <a:pt x="8024" y="1803"/>
                  </a:lnTo>
                  <a:lnTo>
                    <a:pt x="7916" y="1587"/>
                  </a:lnTo>
                  <a:lnTo>
                    <a:pt x="7825" y="1371"/>
                  </a:lnTo>
                  <a:lnTo>
                    <a:pt x="7825" y="1371"/>
                  </a:lnTo>
                  <a:lnTo>
                    <a:pt x="7807" y="1298"/>
                  </a:lnTo>
                  <a:lnTo>
                    <a:pt x="7825" y="1208"/>
                  </a:lnTo>
                  <a:lnTo>
                    <a:pt x="7861" y="1154"/>
                  </a:lnTo>
                  <a:lnTo>
                    <a:pt x="7934" y="1100"/>
                  </a:lnTo>
                  <a:lnTo>
                    <a:pt x="8006" y="1082"/>
                  </a:lnTo>
                  <a:lnTo>
                    <a:pt x="8078" y="1082"/>
                  </a:lnTo>
                  <a:lnTo>
                    <a:pt x="8150" y="1118"/>
                  </a:lnTo>
                  <a:lnTo>
                    <a:pt x="8204" y="1172"/>
                  </a:lnTo>
                  <a:lnTo>
                    <a:pt x="8204" y="1172"/>
                  </a:lnTo>
                  <a:lnTo>
                    <a:pt x="8420" y="1587"/>
                  </a:lnTo>
                  <a:lnTo>
                    <a:pt x="8420" y="1587"/>
                  </a:lnTo>
                  <a:lnTo>
                    <a:pt x="8547" y="1569"/>
                  </a:lnTo>
                  <a:lnTo>
                    <a:pt x="8673" y="1587"/>
                  </a:lnTo>
                  <a:lnTo>
                    <a:pt x="8673" y="1587"/>
                  </a:lnTo>
                  <a:lnTo>
                    <a:pt x="8871" y="1587"/>
                  </a:lnTo>
                  <a:lnTo>
                    <a:pt x="8871" y="1587"/>
                  </a:lnTo>
                  <a:lnTo>
                    <a:pt x="8835" y="1136"/>
                  </a:lnTo>
                  <a:lnTo>
                    <a:pt x="8835" y="1136"/>
                  </a:lnTo>
                  <a:lnTo>
                    <a:pt x="8835" y="974"/>
                  </a:lnTo>
                  <a:lnTo>
                    <a:pt x="8853" y="794"/>
                  </a:lnTo>
                  <a:lnTo>
                    <a:pt x="8853" y="794"/>
                  </a:lnTo>
                  <a:lnTo>
                    <a:pt x="8871" y="739"/>
                  </a:lnTo>
                  <a:lnTo>
                    <a:pt x="8907" y="685"/>
                  </a:lnTo>
                  <a:lnTo>
                    <a:pt x="8943" y="631"/>
                  </a:lnTo>
                  <a:lnTo>
                    <a:pt x="8997" y="613"/>
                  </a:lnTo>
                  <a:lnTo>
                    <a:pt x="9069" y="595"/>
                  </a:lnTo>
                  <a:lnTo>
                    <a:pt x="9124" y="595"/>
                  </a:lnTo>
                  <a:lnTo>
                    <a:pt x="9178" y="613"/>
                  </a:lnTo>
                  <a:lnTo>
                    <a:pt x="9232" y="667"/>
                  </a:lnTo>
                  <a:lnTo>
                    <a:pt x="9232" y="667"/>
                  </a:lnTo>
                  <a:lnTo>
                    <a:pt x="9268" y="721"/>
                  </a:lnTo>
                  <a:lnTo>
                    <a:pt x="9286" y="776"/>
                  </a:lnTo>
                  <a:lnTo>
                    <a:pt x="9286" y="830"/>
                  </a:lnTo>
                  <a:lnTo>
                    <a:pt x="9268" y="884"/>
                  </a:lnTo>
                  <a:lnTo>
                    <a:pt x="9268" y="884"/>
                  </a:lnTo>
                  <a:lnTo>
                    <a:pt x="9268" y="1154"/>
                  </a:lnTo>
                  <a:lnTo>
                    <a:pt x="9286" y="1425"/>
                  </a:lnTo>
                  <a:lnTo>
                    <a:pt x="9358" y="1966"/>
                  </a:lnTo>
                  <a:lnTo>
                    <a:pt x="9448" y="2506"/>
                  </a:lnTo>
                  <a:lnTo>
                    <a:pt x="9556" y="3047"/>
                  </a:lnTo>
                  <a:lnTo>
                    <a:pt x="9556" y="3047"/>
                  </a:lnTo>
                  <a:lnTo>
                    <a:pt x="9610" y="3318"/>
                  </a:lnTo>
                  <a:lnTo>
                    <a:pt x="9701" y="3570"/>
                  </a:lnTo>
                  <a:lnTo>
                    <a:pt x="9791" y="3805"/>
                  </a:lnTo>
                  <a:lnTo>
                    <a:pt x="9917" y="4039"/>
                  </a:lnTo>
                  <a:lnTo>
                    <a:pt x="10061" y="4255"/>
                  </a:lnTo>
                  <a:lnTo>
                    <a:pt x="10241" y="4454"/>
                  </a:lnTo>
                  <a:lnTo>
                    <a:pt x="10422" y="4634"/>
                  </a:lnTo>
                  <a:lnTo>
                    <a:pt x="10638" y="4814"/>
                  </a:lnTo>
                  <a:lnTo>
                    <a:pt x="10638" y="4814"/>
                  </a:lnTo>
                  <a:lnTo>
                    <a:pt x="10909" y="5031"/>
                  </a:lnTo>
                  <a:lnTo>
                    <a:pt x="11179" y="5211"/>
                  </a:lnTo>
                  <a:lnTo>
                    <a:pt x="11449" y="5391"/>
                  </a:lnTo>
                  <a:lnTo>
                    <a:pt x="11720" y="5590"/>
                  </a:lnTo>
                  <a:lnTo>
                    <a:pt x="11720" y="5590"/>
                  </a:lnTo>
                  <a:lnTo>
                    <a:pt x="11990" y="5824"/>
                  </a:lnTo>
                  <a:lnTo>
                    <a:pt x="12225" y="6076"/>
                  </a:lnTo>
                  <a:lnTo>
                    <a:pt x="12441" y="6329"/>
                  </a:lnTo>
                  <a:lnTo>
                    <a:pt x="12639" y="6617"/>
                  </a:lnTo>
                  <a:lnTo>
                    <a:pt x="12639" y="6617"/>
                  </a:lnTo>
                  <a:lnTo>
                    <a:pt x="12766" y="6816"/>
                  </a:lnTo>
                  <a:lnTo>
                    <a:pt x="12856" y="7014"/>
                  </a:lnTo>
                  <a:lnTo>
                    <a:pt x="12946" y="7212"/>
                  </a:lnTo>
                  <a:lnTo>
                    <a:pt x="13036" y="7411"/>
                  </a:lnTo>
                  <a:lnTo>
                    <a:pt x="13036" y="7411"/>
                  </a:lnTo>
                  <a:lnTo>
                    <a:pt x="13397" y="7032"/>
                  </a:lnTo>
                  <a:lnTo>
                    <a:pt x="13757" y="6635"/>
                  </a:lnTo>
                  <a:lnTo>
                    <a:pt x="13757" y="6635"/>
                  </a:lnTo>
                  <a:lnTo>
                    <a:pt x="14010" y="6293"/>
                  </a:lnTo>
                  <a:lnTo>
                    <a:pt x="14244" y="5950"/>
                  </a:lnTo>
                  <a:lnTo>
                    <a:pt x="14461" y="5590"/>
                  </a:lnTo>
                  <a:lnTo>
                    <a:pt x="14641" y="5211"/>
                  </a:lnTo>
                  <a:lnTo>
                    <a:pt x="14785" y="4814"/>
                  </a:lnTo>
                  <a:lnTo>
                    <a:pt x="14929" y="4418"/>
                  </a:lnTo>
                  <a:lnTo>
                    <a:pt x="15038" y="4003"/>
                  </a:lnTo>
                  <a:lnTo>
                    <a:pt x="15146" y="3606"/>
                  </a:lnTo>
                  <a:lnTo>
                    <a:pt x="15146" y="3606"/>
                  </a:lnTo>
                  <a:lnTo>
                    <a:pt x="15200" y="3282"/>
                  </a:lnTo>
                  <a:lnTo>
                    <a:pt x="15236" y="2975"/>
                  </a:lnTo>
                  <a:lnTo>
                    <a:pt x="15254" y="2669"/>
                  </a:lnTo>
                  <a:lnTo>
                    <a:pt x="15272" y="2344"/>
                  </a:lnTo>
                  <a:lnTo>
                    <a:pt x="15272" y="1731"/>
                  </a:lnTo>
                  <a:lnTo>
                    <a:pt x="15236" y="1100"/>
                  </a:lnTo>
                  <a:lnTo>
                    <a:pt x="15236" y="1100"/>
                  </a:lnTo>
                  <a:lnTo>
                    <a:pt x="15254" y="1010"/>
                  </a:lnTo>
                  <a:lnTo>
                    <a:pt x="15308" y="938"/>
                  </a:lnTo>
                  <a:lnTo>
                    <a:pt x="15362" y="902"/>
                  </a:lnTo>
                  <a:lnTo>
                    <a:pt x="15434" y="884"/>
                  </a:lnTo>
                  <a:lnTo>
                    <a:pt x="15524" y="884"/>
                  </a:lnTo>
                  <a:lnTo>
                    <a:pt x="15596" y="920"/>
                  </a:lnTo>
                  <a:lnTo>
                    <a:pt x="15651" y="974"/>
                  </a:lnTo>
                  <a:lnTo>
                    <a:pt x="15669" y="1064"/>
                  </a:lnTo>
                  <a:lnTo>
                    <a:pt x="15669" y="1064"/>
                  </a:lnTo>
                  <a:lnTo>
                    <a:pt x="15723" y="1551"/>
                  </a:lnTo>
                  <a:lnTo>
                    <a:pt x="15723" y="1551"/>
                  </a:lnTo>
                  <a:lnTo>
                    <a:pt x="15993" y="1569"/>
                  </a:lnTo>
                  <a:lnTo>
                    <a:pt x="15993" y="1569"/>
                  </a:lnTo>
                  <a:lnTo>
                    <a:pt x="15993" y="1172"/>
                  </a:lnTo>
                  <a:lnTo>
                    <a:pt x="15993" y="1172"/>
                  </a:lnTo>
                  <a:lnTo>
                    <a:pt x="15993" y="902"/>
                  </a:lnTo>
                  <a:lnTo>
                    <a:pt x="15993" y="613"/>
                  </a:lnTo>
                  <a:lnTo>
                    <a:pt x="15993" y="613"/>
                  </a:lnTo>
                  <a:lnTo>
                    <a:pt x="16011" y="469"/>
                  </a:lnTo>
                  <a:lnTo>
                    <a:pt x="16047" y="325"/>
                  </a:lnTo>
                  <a:lnTo>
                    <a:pt x="16083" y="271"/>
                  </a:lnTo>
                  <a:lnTo>
                    <a:pt x="16119" y="217"/>
                  </a:lnTo>
                  <a:lnTo>
                    <a:pt x="16173" y="162"/>
                  </a:lnTo>
                  <a:lnTo>
                    <a:pt x="16246" y="144"/>
                  </a:lnTo>
                  <a:lnTo>
                    <a:pt x="16246" y="144"/>
                  </a:lnTo>
                  <a:lnTo>
                    <a:pt x="16318" y="144"/>
                  </a:lnTo>
                  <a:lnTo>
                    <a:pt x="16390" y="162"/>
                  </a:lnTo>
                  <a:lnTo>
                    <a:pt x="16444" y="199"/>
                  </a:lnTo>
                  <a:lnTo>
                    <a:pt x="16480" y="253"/>
                  </a:lnTo>
                  <a:lnTo>
                    <a:pt x="16480" y="253"/>
                  </a:lnTo>
                  <a:lnTo>
                    <a:pt x="16498" y="307"/>
                  </a:lnTo>
                  <a:lnTo>
                    <a:pt x="16498" y="379"/>
                  </a:lnTo>
                  <a:lnTo>
                    <a:pt x="16480" y="433"/>
                  </a:lnTo>
                  <a:lnTo>
                    <a:pt x="16444" y="487"/>
                  </a:lnTo>
                  <a:lnTo>
                    <a:pt x="16444" y="487"/>
                  </a:lnTo>
                  <a:lnTo>
                    <a:pt x="16444" y="505"/>
                  </a:lnTo>
                  <a:lnTo>
                    <a:pt x="16444" y="505"/>
                  </a:lnTo>
                  <a:lnTo>
                    <a:pt x="16408" y="721"/>
                  </a:lnTo>
                  <a:lnTo>
                    <a:pt x="16408" y="721"/>
                  </a:lnTo>
                  <a:lnTo>
                    <a:pt x="16408" y="1046"/>
                  </a:lnTo>
                  <a:lnTo>
                    <a:pt x="16408" y="1389"/>
                  </a:lnTo>
                  <a:lnTo>
                    <a:pt x="16408" y="2038"/>
                  </a:lnTo>
                  <a:lnTo>
                    <a:pt x="16408" y="2038"/>
                  </a:lnTo>
                  <a:lnTo>
                    <a:pt x="16372" y="2723"/>
                  </a:lnTo>
                  <a:lnTo>
                    <a:pt x="16336" y="3065"/>
                  </a:lnTo>
                  <a:lnTo>
                    <a:pt x="16300" y="3408"/>
                  </a:lnTo>
                  <a:lnTo>
                    <a:pt x="16300" y="3408"/>
                  </a:lnTo>
                  <a:lnTo>
                    <a:pt x="16246" y="3733"/>
                  </a:lnTo>
                  <a:lnTo>
                    <a:pt x="16173" y="4057"/>
                  </a:lnTo>
                  <a:lnTo>
                    <a:pt x="16083" y="4382"/>
                  </a:lnTo>
                  <a:lnTo>
                    <a:pt x="15993" y="4706"/>
                  </a:lnTo>
                  <a:lnTo>
                    <a:pt x="15993" y="4706"/>
                  </a:lnTo>
                  <a:lnTo>
                    <a:pt x="15903" y="4959"/>
                  </a:lnTo>
                  <a:lnTo>
                    <a:pt x="15813" y="5229"/>
                  </a:lnTo>
                  <a:lnTo>
                    <a:pt x="15687" y="5481"/>
                  </a:lnTo>
                  <a:lnTo>
                    <a:pt x="15560" y="5734"/>
                  </a:lnTo>
                  <a:lnTo>
                    <a:pt x="15560" y="5734"/>
                  </a:lnTo>
                  <a:lnTo>
                    <a:pt x="16065" y="5662"/>
                  </a:lnTo>
                  <a:lnTo>
                    <a:pt x="16552" y="5572"/>
                  </a:lnTo>
                  <a:lnTo>
                    <a:pt x="16552" y="5572"/>
                  </a:lnTo>
                  <a:lnTo>
                    <a:pt x="17093" y="5445"/>
                  </a:lnTo>
                  <a:lnTo>
                    <a:pt x="17634" y="5283"/>
                  </a:lnTo>
                  <a:lnTo>
                    <a:pt x="18175" y="5121"/>
                  </a:lnTo>
                  <a:lnTo>
                    <a:pt x="18716" y="4923"/>
                  </a:lnTo>
                  <a:lnTo>
                    <a:pt x="19239" y="4706"/>
                  </a:lnTo>
                  <a:lnTo>
                    <a:pt x="19762" y="4472"/>
                  </a:lnTo>
                  <a:lnTo>
                    <a:pt x="20248" y="4201"/>
                  </a:lnTo>
                  <a:lnTo>
                    <a:pt x="20735" y="3913"/>
                  </a:lnTo>
                  <a:lnTo>
                    <a:pt x="20735" y="3913"/>
                  </a:lnTo>
                  <a:lnTo>
                    <a:pt x="21042" y="3642"/>
                  </a:lnTo>
                  <a:lnTo>
                    <a:pt x="21330" y="3372"/>
                  </a:lnTo>
                  <a:lnTo>
                    <a:pt x="21601" y="3065"/>
                  </a:lnTo>
                  <a:lnTo>
                    <a:pt x="21853" y="2723"/>
                  </a:lnTo>
                  <a:lnTo>
                    <a:pt x="22069" y="2380"/>
                  </a:lnTo>
                  <a:lnTo>
                    <a:pt x="22268" y="2038"/>
                  </a:lnTo>
                  <a:lnTo>
                    <a:pt x="22448" y="1659"/>
                  </a:lnTo>
                  <a:lnTo>
                    <a:pt x="22592" y="1280"/>
                  </a:lnTo>
                  <a:lnTo>
                    <a:pt x="22592" y="1280"/>
                  </a:lnTo>
                  <a:lnTo>
                    <a:pt x="22737" y="757"/>
                  </a:lnTo>
                  <a:lnTo>
                    <a:pt x="22863" y="235"/>
                  </a:lnTo>
                  <a:lnTo>
                    <a:pt x="22863" y="235"/>
                  </a:lnTo>
                  <a:lnTo>
                    <a:pt x="22881" y="162"/>
                  </a:lnTo>
                  <a:lnTo>
                    <a:pt x="22953" y="108"/>
                  </a:lnTo>
                  <a:lnTo>
                    <a:pt x="23025" y="72"/>
                  </a:lnTo>
                  <a:lnTo>
                    <a:pt x="23097" y="72"/>
                  </a:lnTo>
                  <a:lnTo>
                    <a:pt x="23097" y="72"/>
                  </a:lnTo>
                  <a:lnTo>
                    <a:pt x="23187" y="90"/>
                  </a:lnTo>
                  <a:lnTo>
                    <a:pt x="23241" y="144"/>
                  </a:lnTo>
                  <a:lnTo>
                    <a:pt x="23277" y="235"/>
                  </a:lnTo>
                  <a:lnTo>
                    <a:pt x="23295" y="307"/>
                  </a:lnTo>
                  <a:lnTo>
                    <a:pt x="23295" y="307"/>
                  </a:lnTo>
                  <a:lnTo>
                    <a:pt x="23187" y="866"/>
                  </a:lnTo>
                  <a:lnTo>
                    <a:pt x="23025" y="1389"/>
                  </a:lnTo>
                  <a:lnTo>
                    <a:pt x="23025" y="1389"/>
                  </a:lnTo>
                  <a:lnTo>
                    <a:pt x="23205" y="1371"/>
                  </a:lnTo>
                  <a:lnTo>
                    <a:pt x="23277" y="1371"/>
                  </a:lnTo>
                  <a:lnTo>
                    <a:pt x="23368" y="1371"/>
                  </a:lnTo>
                  <a:lnTo>
                    <a:pt x="23368" y="1371"/>
                  </a:lnTo>
                  <a:lnTo>
                    <a:pt x="23620" y="757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54" y="144"/>
                  </a:lnTo>
                  <a:lnTo>
                    <a:pt x="23890" y="72"/>
                  </a:lnTo>
                  <a:lnTo>
                    <a:pt x="23945" y="18"/>
                  </a:lnTo>
                  <a:lnTo>
                    <a:pt x="24017" y="0"/>
                  </a:lnTo>
                  <a:lnTo>
                    <a:pt x="24089" y="0"/>
                  </a:lnTo>
                  <a:lnTo>
                    <a:pt x="24161" y="18"/>
                  </a:lnTo>
                  <a:lnTo>
                    <a:pt x="24215" y="72"/>
                  </a:lnTo>
                  <a:lnTo>
                    <a:pt x="24251" y="144"/>
                  </a:lnTo>
                  <a:lnTo>
                    <a:pt x="24251" y="217"/>
                  </a:lnTo>
                  <a:lnTo>
                    <a:pt x="24251" y="217"/>
                  </a:lnTo>
                  <a:lnTo>
                    <a:pt x="24053" y="848"/>
                  </a:lnTo>
                  <a:lnTo>
                    <a:pt x="23800" y="1443"/>
                  </a:lnTo>
                  <a:lnTo>
                    <a:pt x="23530" y="2038"/>
                  </a:lnTo>
                  <a:lnTo>
                    <a:pt x="23241" y="2633"/>
                  </a:lnTo>
                  <a:lnTo>
                    <a:pt x="23241" y="2633"/>
                  </a:lnTo>
                  <a:lnTo>
                    <a:pt x="23061" y="2957"/>
                  </a:lnTo>
                  <a:lnTo>
                    <a:pt x="22863" y="3264"/>
                  </a:lnTo>
                  <a:lnTo>
                    <a:pt x="22646" y="3570"/>
                  </a:lnTo>
                  <a:lnTo>
                    <a:pt x="22412" y="3859"/>
                  </a:lnTo>
                  <a:lnTo>
                    <a:pt x="22412" y="3859"/>
                  </a:lnTo>
                  <a:lnTo>
                    <a:pt x="22628" y="3787"/>
                  </a:lnTo>
                  <a:lnTo>
                    <a:pt x="22628" y="3787"/>
                  </a:lnTo>
                  <a:lnTo>
                    <a:pt x="23007" y="3642"/>
                  </a:lnTo>
                  <a:lnTo>
                    <a:pt x="23368" y="3498"/>
                  </a:lnTo>
                  <a:lnTo>
                    <a:pt x="23710" y="3336"/>
                  </a:lnTo>
                  <a:lnTo>
                    <a:pt x="24053" y="3156"/>
                  </a:lnTo>
                  <a:lnTo>
                    <a:pt x="24053" y="3156"/>
                  </a:lnTo>
                  <a:lnTo>
                    <a:pt x="24305" y="3029"/>
                  </a:lnTo>
                  <a:lnTo>
                    <a:pt x="24558" y="2885"/>
                  </a:lnTo>
                  <a:lnTo>
                    <a:pt x="24774" y="2723"/>
                  </a:lnTo>
                  <a:lnTo>
                    <a:pt x="24990" y="2543"/>
                  </a:lnTo>
                  <a:lnTo>
                    <a:pt x="25171" y="2344"/>
                  </a:lnTo>
                  <a:lnTo>
                    <a:pt x="25351" y="2146"/>
                  </a:lnTo>
                  <a:lnTo>
                    <a:pt x="25513" y="1929"/>
                  </a:lnTo>
                  <a:lnTo>
                    <a:pt x="25639" y="1713"/>
                  </a:lnTo>
                  <a:lnTo>
                    <a:pt x="25639" y="1713"/>
                  </a:lnTo>
                  <a:lnTo>
                    <a:pt x="25639" y="1695"/>
                  </a:lnTo>
                  <a:lnTo>
                    <a:pt x="25639" y="1695"/>
                  </a:lnTo>
                  <a:lnTo>
                    <a:pt x="25766" y="1551"/>
                  </a:lnTo>
                  <a:lnTo>
                    <a:pt x="25766" y="1551"/>
                  </a:lnTo>
                  <a:lnTo>
                    <a:pt x="25892" y="1389"/>
                  </a:lnTo>
                  <a:lnTo>
                    <a:pt x="26000" y="1190"/>
                  </a:lnTo>
                  <a:lnTo>
                    <a:pt x="26000" y="1190"/>
                  </a:lnTo>
                  <a:lnTo>
                    <a:pt x="26036" y="1118"/>
                  </a:lnTo>
                  <a:lnTo>
                    <a:pt x="26072" y="1046"/>
                  </a:lnTo>
                  <a:lnTo>
                    <a:pt x="26090" y="974"/>
                  </a:lnTo>
                  <a:lnTo>
                    <a:pt x="26072" y="902"/>
                  </a:lnTo>
                  <a:lnTo>
                    <a:pt x="26072" y="902"/>
                  </a:lnTo>
                  <a:lnTo>
                    <a:pt x="26090" y="902"/>
                  </a:lnTo>
                  <a:lnTo>
                    <a:pt x="26090" y="90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794"/>
                  </a:lnTo>
                  <a:lnTo>
                    <a:pt x="26054" y="812"/>
                  </a:lnTo>
                  <a:lnTo>
                    <a:pt x="26054" y="812"/>
                  </a:lnTo>
                  <a:lnTo>
                    <a:pt x="26036" y="757"/>
                  </a:lnTo>
                  <a:lnTo>
                    <a:pt x="26036" y="757"/>
                  </a:lnTo>
                  <a:lnTo>
                    <a:pt x="26054" y="703"/>
                  </a:lnTo>
                  <a:lnTo>
                    <a:pt x="26054" y="703"/>
                  </a:lnTo>
                  <a:lnTo>
                    <a:pt x="26108" y="631"/>
                  </a:lnTo>
                  <a:lnTo>
                    <a:pt x="26162" y="577"/>
                  </a:lnTo>
                  <a:lnTo>
                    <a:pt x="26252" y="559"/>
                  </a:lnTo>
                  <a:lnTo>
                    <a:pt x="26325" y="577"/>
                  </a:lnTo>
                  <a:lnTo>
                    <a:pt x="26397" y="613"/>
                  </a:lnTo>
                  <a:lnTo>
                    <a:pt x="26451" y="667"/>
                  </a:lnTo>
                  <a:lnTo>
                    <a:pt x="26487" y="739"/>
                  </a:lnTo>
                  <a:lnTo>
                    <a:pt x="26469" y="848"/>
                  </a:lnTo>
                  <a:lnTo>
                    <a:pt x="26469" y="848"/>
                  </a:lnTo>
                  <a:lnTo>
                    <a:pt x="26415" y="1046"/>
                  </a:lnTo>
                  <a:lnTo>
                    <a:pt x="26343" y="1262"/>
                  </a:lnTo>
                  <a:lnTo>
                    <a:pt x="26343" y="1262"/>
                  </a:lnTo>
                  <a:lnTo>
                    <a:pt x="26703" y="1244"/>
                  </a:lnTo>
                  <a:lnTo>
                    <a:pt x="26703" y="1244"/>
                  </a:lnTo>
                  <a:lnTo>
                    <a:pt x="26793" y="1046"/>
                  </a:lnTo>
                  <a:lnTo>
                    <a:pt x="26793" y="1046"/>
                  </a:lnTo>
                  <a:lnTo>
                    <a:pt x="26956" y="703"/>
                  </a:lnTo>
                  <a:lnTo>
                    <a:pt x="27118" y="379"/>
                  </a:lnTo>
                  <a:lnTo>
                    <a:pt x="27118" y="379"/>
                  </a:lnTo>
                  <a:lnTo>
                    <a:pt x="27064" y="505"/>
                  </a:lnTo>
                  <a:lnTo>
                    <a:pt x="27064" y="505"/>
                  </a:lnTo>
                  <a:lnTo>
                    <a:pt x="27064" y="541"/>
                  </a:lnTo>
                  <a:lnTo>
                    <a:pt x="27064" y="541"/>
                  </a:lnTo>
                  <a:lnTo>
                    <a:pt x="26811" y="1028"/>
                  </a:lnTo>
                  <a:lnTo>
                    <a:pt x="26559" y="1533"/>
                  </a:lnTo>
                  <a:lnTo>
                    <a:pt x="26559" y="1533"/>
                  </a:lnTo>
                  <a:lnTo>
                    <a:pt x="26451" y="1695"/>
                  </a:lnTo>
                  <a:lnTo>
                    <a:pt x="26325" y="1857"/>
                  </a:lnTo>
                  <a:lnTo>
                    <a:pt x="26325" y="1857"/>
                  </a:lnTo>
                  <a:lnTo>
                    <a:pt x="26361" y="1839"/>
                  </a:lnTo>
                  <a:lnTo>
                    <a:pt x="26361" y="1839"/>
                  </a:lnTo>
                  <a:lnTo>
                    <a:pt x="26307" y="1911"/>
                  </a:lnTo>
                  <a:lnTo>
                    <a:pt x="26307" y="1911"/>
                  </a:lnTo>
                  <a:lnTo>
                    <a:pt x="26343" y="1857"/>
                  </a:lnTo>
                  <a:lnTo>
                    <a:pt x="26343" y="1857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6325" y="1875"/>
                  </a:lnTo>
                  <a:lnTo>
                    <a:pt x="25874" y="2506"/>
                  </a:lnTo>
                  <a:lnTo>
                    <a:pt x="25874" y="2506"/>
                  </a:lnTo>
                  <a:lnTo>
                    <a:pt x="25657" y="2777"/>
                  </a:lnTo>
                  <a:lnTo>
                    <a:pt x="25405" y="3047"/>
                  </a:lnTo>
                  <a:lnTo>
                    <a:pt x="25405" y="3047"/>
                  </a:lnTo>
                  <a:lnTo>
                    <a:pt x="25189" y="3264"/>
                  </a:lnTo>
                  <a:lnTo>
                    <a:pt x="24954" y="3480"/>
                  </a:lnTo>
                  <a:lnTo>
                    <a:pt x="24954" y="3480"/>
                  </a:lnTo>
                  <a:lnTo>
                    <a:pt x="24738" y="3624"/>
                  </a:lnTo>
                  <a:lnTo>
                    <a:pt x="24540" y="3751"/>
                  </a:lnTo>
                  <a:lnTo>
                    <a:pt x="24540" y="3751"/>
                  </a:lnTo>
                  <a:lnTo>
                    <a:pt x="24287" y="3895"/>
                  </a:lnTo>
                  <a:lnTo>
                    <a:pt x="24053" y="4003"/>
                  </a:lnTo>
                  <a:lnTo>
                    <a:pt x="24053" y="4003"/>
                  </a:lnTo>
                  <a:lnTo>
                    <a:pt x="23350" y="4273"/>
                  </a:lnTo>
                  <a:lnTo>
                    <a:pt x="23350" y="4273"/>
                  </a:lnTo>
                  <a:lnTo>
                    <a:pt x="22646" y="4544"/>
                  </a:lnTo>
                  <a:lnTo>
                    <a:pt x="22646" y="4544"/>
                  </a:lnTo>
                  <a:lnTo>
                    <a:pt x="22214" y="4688"/>
                  </a:lnTo>
                  <a:lnTo>
                    <a:pt x="22214" y="4688"/>
                  </a:lnTo>
                  <a:lnTo>
                    <a:pt x="21817" y="4832"/>
                  </a:lnTo>
                  <a:lnTo>
                    <a:pt x="21817" y="4832"/>
                  </a:lnTo>
                  <a:lnTo>
                    <a:pt x="21673" y="4886"/>
                  </a:lnTo>
                  <a:lnTo>
                    <a:pt x="21673" y="4886"/>
                  </a:lnTo>
                  <a:lnTo>
                    <a:pt x="21168" y="4959"/>
                  </a:lnTo>
                  <a:lnTo>
                    <a:pt x="21168" y="4959"/>
                  </a:lnTo>
                  <a:lnTo>
                    <a:pt x="20970" y="5085"/>
                  </a:lnTo>
                  <a:lnTo>
                    <a:pt x="20970" y="5085"/>
                  </a:lnTo>
                  <a:lnTo>
                    <a:pt x="20825" y="5121"/>
                  </a:lnTo>
                  <a:lnTo>
                    <a:pt x="20825" y="5121"/>
                  </a:lnTo>
                  <a:lnTo>
                    <a:pt x="20825" y="5121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735" y="5157"/>
                  </a:lnTo>
                  <a:lnTo>
                    <a:pt x="20447" y="5229"/>
                  </a:lnTo>
                  <a:lnTo>
                    <a:pt x="20447" y="5229"/>
                  </a:lnTo>
                  <a:lnTo>
                    <a:pt x="20357" y="5265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20302" y="5319"/>
                  </a:lnTo>
                  <a:lnTo>
                    <a:pt x="19599" y="5590"/>
                  </a:lnTo>
                  <a:lnTo>
                    <a:pt x="19599" y="5590"/>
                  </a:lnTo>
                  <a:lnTo>
                    <a:pt x="19221" y="5716"/>
                  </a:lnTo>
                  <a:lnTo>
                    <a:pt x="18842" y="5824"/>
                  </a:lnTo>
                  <a:lnTo>
                    <a:pt x="18842" y="5824"/>
                  </a:lnTo>
                  <a:lnTo>
                    <a:pt x="18590" y="5878"/>
                  </a:lnTo>
                  <a:lnTo>
                    <a:pt x="18337" y="5950"/>
                  </a:lnTo>
                  <a:lnTo>
                    <a:pt x="18337" y="5950"/>
                  </a:lnTo>
                  <a:lnTo>
                    <a:pt x="17832" y="6131"/>
                  </a:lnTo>
                  <a:lnTo>
                    <a:pt x="17832" y="6131"/>
                  </a:lnTo>
                  <a:lnTo>
                    <a:pt x="17309" y="6311"/>
                  </a:lnTo>
                  <a:lnTo>
                    <a:pt x="17309" y="6311"/>
                  </a:lnTo>
                  <a:lnTo>
                    <a:pt x="17093" y="6383"/>
                  </a:lnTo>
                  <a:lnTo>
                    <a:pt x="17093" y="6383"/>
                  </a:lnTo>
                  <a:lnTo>
                    <a:pt x="17093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75" y="6383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7003" y="6419"/>
                  </a:lnTo>
                  <a:lnTo>
                    <a:pt x="16967" y="6419"/>
                  </a:lnTo>
                  <a:lnTo>
                    <a:pt x="16967" y="6419"/>
                  </a:lnTo>
                  <a:lnTo>
                    <a:pt x="16967" y="6419"/>
                  </a:lnTo>
                  <a:lnTo>
                    <a:pt x="16732" y="6509"/>
                  </a:lnTo>
                  <a:lnTo>
                    <a:pt x="16732" y="6509"/>
                  </a:lnTo>
                  <a:lnTo>
                    <a:pt x="16462" y="6635"/>
                  </a:lnTo>
                  <a:lnTo>
                    <a:pt x="16191" y="6762"/>
                  </a:lnTo>
                  <a:lnTo>
                    <a:pt x="16191" y="6762"/>
                  </a:lnTo>
                  <a:lnTo>
                    <a:pt x="15957" y="6888"/>
                  </a:lnTo>
                  <a:lnTo>
                    <a:pt x="15759" y="7014"/>
                  </a:lnTo>
                  <a:lnTo>
                    <a:pt x="15759" y="7014"/>
                  </a:lnTo>
                  <a:lnTo>
                    <a:pt x="15506" y="7140"/>
                  </a:lnTo>
                  <a:lnTo>
                    <a:pt x="15272" y="7266"/>
                  </a:lnTo>
                  <a:lnTo>
                    <a:pt x="15056" y="7411"/>
                  </a:lnTo>
                  <a:lnTo>
                    <a:pt x="14839" y="7591"/>
                  </a:lnTo>
                  <a:lnTo>
                    <a:pt x="14641" y="7789"/>
                  </a:lnTo>
                  <a:lnTo>
                    <a:pt x="14443" y="8006"/>
                  </a:lnTo>
                  <a:lnTo>
                    <a:pt x="14262" y="8258"/>
                  </a:lnTo>
                  <a:lnTo>
                    <a:pt x="14100" y="8529"/>
                  </a:lnTo>
                  <a:lnTo>
                    <a:pt x="14100" y="8529"/>
                  </a:lnTo>
                  <a:lnTo>
                    <a:pt x="13848" y="9106"/>
                  </a:lnTo>
                  <a:lnTo>
                    <a:pt x="13848" y="9106"/>
                  </a:lnTo>
                  <a:lnTo>
                    <a:pt x="13757" y="9304"/>
                  </a:lnTo>
                  <a:lnTo>
                    <a:pt x="13703" y="9412"/>
                  </a:lnTo>
                  <a:lnTo>
                    <a:pt x="13631" y="9484"/>
                  </a:lnTo>
                  <a:lnTo>
                    <a:pt x="13631" y="9484"/>
                  </a:lnTo>
                  <a:lnTo>
                    <a:pt x="13577" y="9502"/>
                  </a:lnTo>
                  <a:lnTo>
                    <a:pt x="13523" y="9520"/>
                  </a:lnTo>
                  <a:lnTo>
                    <a:pt x="13523" y="9520"/>
                  </a:lnTo>
                  <a:lnTo>
                    <a:pt x="13469" y="9556"/>
                  </a:lnTo>
                  <a:lnTo>
                    <a:pt x="13433" y="9592"/>
                  </a:lnTo>
                  <a:lnTo>
                    <a:pt x="13307" y="9610"/>
                  </a:lnTo>
                  <a:lnTo>
                    <a:pt x="13054" y="9647"/>
                  </a:lnTo>
                  <a:lnTo>
                    <a:pt x="13054" y="9647"/>
                  </a:lnTo>
                  <a:lnTo>
                    <a:pt x="12964" y="9665"/>
                  </a:lnTo>
                  <a:lnTo>
                    <a:pt x="12964" y="9665"/>
                  </a:lnTo>
                  <a:lnTo>
                    <a:pt x="12856" y="9683"/>
                  </a:lnTo>
                  <a:lnTo>
                    <a:pt x="12748" y="9683"/>
                  </a:lnTo>
                  <a:lnTo>
                    <a:pt x="12748" y="9683"/>
                  </a:lnTo>
                  <a:lnTo>
                    <a:pt x="12748" y="9683"/>
                  </a:lnTo>
                  <a:lnTo>
                    <a:pt x="12748" y="9683"/>
                  </a:lnTo>
                  <a:close/>
                  <a:moveTo>
                    <a:pt x="24576" y="3733"/>
                  </a:moveTo>
                  <a:lnTo>
                    <a:pt x="24576" y="3733"/>
                  </a:lnTo>
                  <a:lnTo>
                    <a:pt x="24558" y="3733"/>
                  </a:lnTo>
                  <a:lnTo>
                    <a:pt x="24558" y="3733"/>
                  </a:lnTo>
                  <a:lnTo>
                    <a:pt x="24576" y="3733"/>
                  </a:lnTo>
                  <a:lnTo>
                    <a:pt x="24576" y="3733"/>
                  </a:lnTo>
                  <a:close/>
                  <a:moveTo>
                    <a:pt x="24089" y="3985"/>
                  </a:moveTo>
                  <a:lnTo>
                    <a:pt x="24089" y="3985"/>
                  </a:lnTo>
                  <a:lnTo>
                    <a:pt x="24053" y="4003"/>
                  </a:lnTo>
                  <a:lnTo>
                    <a:pt x="24053" y="4003"/>
                  </a:lnTo>
                  <a:lnTo>
                    <a:pt x="24089" y="3985"/>
                  </a:lnTo>
                  <a:lnTo>
                    <a:pt x="24089" y="3985"/>
                  </a:lnTo>
                  <a:close/>
                  <a:moveTo>
                    <a:pt x="21889" y="4382"/>
                  </a:moveTo>
                  <a:lnTo>
                    <a:pt x="21889" y="4382"/>
                  </a:lnTo>
                  <a:lnTo>
                    <a:pt x="21925" y="4382"/>
                  </a:lnTo>
                  <a:lnTo>
                    <a:pt x="21925" y="4382"/>
                  </a:lnTo>
                  <a:lnTo>
                    <a:pt x="21907" y="4364"/>
                  </a:lnTo>
                  <a:lnTo>
                    <a:pt x="21907" y="4364"/>
                  </a:lnTo>
                  <a:lnTo>
                    <a:pt x="21889" y="4382"/>
                  </a:lnTo>
                  <a:lnTo>
                    <a:pt x="21889" y="438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4479175" y="-1269150"/>
              <a:ext cx="1237825" cy="269125"/>
            </a:xfrm>
            <a:custGeom>
              <a:avLst/>
              <a:gdLst/>
              <a:ahLst/>
              <a:cxnLst/>
              <a:rect l="l" t="t" r="r" b="b"/>
              <a:pathLst>
                <a:path w="49513" h="10765" extrusionOk="0">
                  <a:moveTo>
                    <a:pt x="596" y="10765"/>
                  </a:moveTo>
                  <a:lnTo>
                    <a:pt x="596" y="10765"/>
                  </a:lnTo>
                  <a:lnTo>
                    <a:pt x="452" y="10747"/>
                  </a:lnTo>
                  <a:lnTo>
                    <a:pt x="452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434" y="10747"/>
                  </a:lnTo>
                  <a:lnTo>
                    <a:pt x="1" y="10675"/>
                  </a:lnTo>
                  <a:lnTo>
                    <a:pt x="1" y="10675"/>
                  </a:lnTo>
                  <a:lnTo>
                    <a:pt x="37" y="10566"/>
                  </a:lnTo>
                  <a:lnTo>
                    <a:pt x="91" y="10476"/>
                  </a:lnTo>
                  <a:lnTo>
                    <a:pt x="217" y="10260"/>
                  </a:lnTo>
                  <a:lnTo>
                    <a:pt x="470" y="9953"/>
                  </a:lnTo>
                  <a:lnTo>
                    <a:pt x="470" y="9953"/>
                  </a:lnTo>
                  <a:lnTo>
                    <a:pt x="704" y="9683"/>
                  </a:lnTo>
                  <a:lnTo>
                    <a:pt x="957" y="9449"/>
                  </a:lnTo>
                  <a:lnTo>
                    <a:pt x="1101" y="9340"/>
                  </a:lnTo>
                  <a:lnTo>
                    <a:pt x="1245" y="9232"/>
                  </a:lnTo>
                  <a:lnTo>
                    <a:pt x="1407" y="9142"/>
                  </a:lnTo>
                  <a:lnTo>
                    <a:pt x="1570" y="9070"/>
                  </a:lnTo>
                  <a:lnTo>
                    <a:pt x="1570" y="9070"/>
                  </a:lnTo>
                  <a:lnTo>
                    <a:pt x="1804" y="8980"/>
                  </a:lnTo>
                  <a:lnTo>
                    <a:pt x="2074" y="8908"/>
                  </a:lnTo>
                  <a:lnTo>
                    <a:pt x="2597" y="8817"/>
                  </a:lnTo>
                  <a:lnTo>
                    <a:pt x="2597" y="8817"/>
                  </a:lnTo>
                  <a:lnTo>
                    <a:pt x="2688" y="8799"/>
                  </a:lnTo>
                  <a:lnTo>
                    <a:pt x="2778" y="8763"/>
                  </a:lnTo>
                  <a:lnTo>
                    <a:pt x="2868" y="8709"/>
                  </a:lnTo>
                  <a:lnTo>
                    <a:pt x="2940" y="8655"/>
                  </a:lnTo>
                  <a:lnTo>
                    <a:pt x="2940" y="8655"/>
                  </a:lnTo>
                  <a:lnTo>
                    <a:pt x="3084" y="8439"/>
                  </a:lnTo>
                  <a:lnTo>
                    <a:pt x="3228" y="8240"/>
                  </a:lnTo>
                  <a:lnTo>
                    <a:pt x="3391" y="8042"/>
                  </a:lnTo>
                  <a:lnTo>
                    <a:pt x="3571" y="7862"/>
                  </a:lnTo>
                  <a:lnTo>
                    <a:pt x="3751" y="7700"/>
                  </a:lnTo>
                  <a:lnTo>
                    <a:pt x="3950" y="7537"/>
                  </a:lnTo>
                  <a:lnTo>
                    <a:pt x="4148" y="7375"/>
                  </a:lnTo>
                  <a:lnTo>
                    <a:pt x="4346" y="7249"/>
                  </a:lnTo>
                  <a:lnTo>
                    <a:pt x="4563" y="7123"/>
                  </a:lnTo>
                  <a:lnTo>
                    <a:pt x="4797" y="7014"/>
                  </a:lnTo>
                  <a:lnTo>
                    <a:pt x="5031" y="6924"/>
                  </a:lnTo>
                  <a:lnTo>
                    <a:pt x="5266" y="6852"/>
                  </a:lnTo>
                  <a:lnTo>
                    <a:pt x="5500" y="6798"/>
                  </a:lnTo>
                  <a:lnTo>
                    <a:pt x="5753" y="6762"/>
                  </a:lnTo>
                  <a:lnTo>
                    <a:pt x="6005" y="6744"/>
                  </a:lnTo>
                  <a:lnTo>
                    <a:pt x="6258" y="6744"/>
                  </a:lnTo>
                  <a:lnTo>
                    <a:pt x="6258" y="6744"/>
                  </a:lnTo>
                  <a:lnTo>
                    <a:pt x="6582" y="6780"/>
                  </a:lnTo>
                  <a:lnTo>
                    <a:pt x="6907" y="6834"/>
                  </a:lnTo>
                  <a:lnTo>
                    <a:pt x="6907" y="6834"/>
                  </a:lnTo>
                  <a:lnTo>
                    <a:pt x="7213" y="6924"/>
                  </a:lnTo>
                  <a:lnTo>
                    <a:pt x="7520" y="6996"/>
                  </a:lnTo>
                  <a:lnTo>
                    <a:pt x="7520" y="6996"/>
                  </a:lnTo>
                  <a:lnTo>
                    <a:pt x="7628" y="7014"/>
                  </a:lnTo>
                  <a:lnTo>
                    <a:pt x="7664" y="6996"/>
                  </a:lnTo>
                  <a:lnTo>
                    <a:pt x="7718" y="6960"/>
                  </a:lnTo>
                  <a:lnTo>
                    <a:pt x="7718" y="6960"/>
                  </a:lnTo>
                  <a:lnTo>
                    <a:pt x="7862" y="6834"/>
                  </a:lnTo>
                  <a:lnTo>
                    <a:pt x="7988" y="6690"/>
                  </a:lnTo>
                  <a:lnTo>
                    <a:pt x="8259" y="6401"/>
                  </a:lnTo>
                  <a:lnTo>
                    <a:pt x="8403" y="6275"/>
                  </a:lnTo>
                  <a:lnTo>
                    <a:pt x="8547" y="6131"/>
                  </a:lnTo>
                  <a:lnTo>
                    <a:pt x="8710" y="6023"/>
                  </a:lnTo>
                  <a:lnTo>
                    <a:pt x="8872" y="5915"/>
                  </a:lnTo>
                  <a:lnTo>
                    <a:pt x="8872" y="5915"/>
                  </a:lnTo>
                  <a:lnTo>
                    <a:pt x="9233" y="5716"/>
                  </a:lnTo>
                  <a:lnTo>
                    <a:pt x="9593" y="5518"/>
                  </a:lnTo>
                  <a:lnTo>
                    <a:pt x="9954" y="5356"/>
                  </a:lnTo>
                  <a:lnTo>
                    <a:pt x="10332" y="5193"/>
                  </a:lnTo>
                  <a:lnTo>
                    <a:pt x="10711" y="5067"/>
                  </a:lnTo>
                  <a:lnTo>
                    <a:pt x="11108" y="4995"/>
                  </a:lnTo>
                  <a:lnTo>
                    <a:pt x="11306" y="4959"/>
                  </a:lnTo>
                  <a:lnTo>
                    <a:pt x="11522" y="4941"/>
                  </a:lnTo>
                  <a:lnTo>
                    <a:pt x="11721" y="4941"/>
                  </a:lnTo>
                  <a:lnTo>
                    <a:pt x="11919" y="4941"/>
                  </a:lnTo>
                  <a:lnTo>
                    <a:pt x="11919" y="4941"/>
                  </a:lnTo>
                  <a:lnTo>
                    <a:pt x="12172" y="4977"/>
                  </a:lnTo>
                  <a:lnTo>
                    <a:pt x="12442" y="5013"/>
                  </a:lnTo>
                  <a:lnTo>
                    <a:pt x="12676" y="5085"/>
                  </a:lnTo>
                  <a:lnTo>
                    <a:pt x="12929" y="5157"/>
                  </a:lnTo>
                  <a:lnTo>
                    <a:pt x="13163" y="5247"/>
                  </a:lnTo>
                  <a:lnTo>
                    <a:pt x="13416" y="5338"/>
                  </a:lnTo>
                  <a:lnTo>
                    <a:pt x="13866" y="5554"/>
                  </a:lnTo>
                  <a:lnTo>
                    <a:pt x="14335" y="5788"/>
                  </a:lnTo>
                  <a:lnTo>
                    <a:pt x="14768" y="6059"/>
                  </a:lnTo>
                  <a:lnTo>
                    <a:pt x="15651" y="6582"/>
                  </a:lnTo>
                  <a:lnTo>
                    <a:pt x="15651" y="6582"/>
                  </a:lnTo>
                  <a:lnTo>
                    <a:pt x="15723" y="6618"/>
                  </a:lnTo>
                  <a:lnTo>
                    <a:pt x="15796" y="6636"/>
                  </a:lnTo>
                  <a:lnTo>
                    <a:pt x="15850" y="6636"/>
                  </a:lnTo>
                  <a:lnTo>
                    <a:pt x="15922" y="6618"/>
                  </a:lnTo>
                  <a:lnTo>
                    <a:pt x="16066" y="6564"/>
                  </a:lnTo>
                  <a:lnTo>
                    <a:pt x="16210" y="6528"/>
                  </a:lnTo>
                  <a:lnTo>
                    <a:pt x="16210" y="6528"/>
                  </a:lnTo>
                  <a:lnTo>
                    <a:pt x="16679" y="6347"/>
                  </a:lnTo>
                  <a:lnTo>
                    <a:pt x="17166" y="6221"/>
                  </a:lnTo>
                  <a:lnTo>
                    <a:pt x="17166" y="6221"/>
                  </a:lnTo>
                  <a:lnTo>
                    <a:pt x="17490" y="6149"/>
                  </a:lnTo>
                  <a:lnTo>
                    <a:pt x="17797" y="6095"/>
                  </a:lnTo>
                  <a:lnTo>
                    <a:pt x="18122" y="6077"/>
                  </a:lnTo>
                  <a:lnTo>
                    <a:pt x="18446" y="6059"/>
                  </a:lnTo>
                  <a:lnTo>
                    <a:pt x="18771" y="6059"/>
                  </a:lnTo>
                  <a:lnTo>
                    <a:pt x="19095" y="6095"/>
                  </a:lnTo>
                  <a:lnTo>
                    <a:pt x="19402" y="6149"/>
                  </a:lnTo>
                  <a:lnTo>
                    <a:pt x="19726" y="6203"/>
                  </a:lnTo>
                  <a:lnTo>
                    <a:pt x="19726" y="6203"/>
                  </a:lnTo>
                  <a:lnTo>
                    <a:pt x="19889" y="6239"/>
                  </a:lnTo>
                  <a:lnTo>
                    <a:pt x="20069" y="6293"/>
                  </a:lnTo>
                  <a:lnTo>
                    <a:pt x="20159" y="6311"/>
                  </a:lnTo>
                  <a:lnTo>
                    <a:pt x="20231" y="6329"/>
                  </a:lnTo>
                  <a:lnTo>
                    <a:pt x="20321" y="6311"/>
                  </a:lnTo>
                  <a:lnTo>
                    <a:pt x="20393" y="6293"/>
                  </a:lnTo>
                  <a:lnTo>
                    <a:pt x="20393" y="6293"/>
                  </a:lnTo>
                  <a:lnTo>
                    <a:pt x="20484" y="6203"/>
                  </a:lnTo>
                  <a:lnTo>
                    <a:pt x="20538" y="6113"/>
                  </a:lnTo>
                  <a:lnTo>
                    <a:pt x="20538" y="6113"/>
                  </a:lnTo>
                  <a:lnTo>
                    <a:pt x="20790" y="5518"/>
                  </a:lnTo>
                  <a:lnTo>
                    <a:pt x="20916" y="5229"/>
                  </a:lnTo>
                  <a:lnTo>
                    <a:pt x="21060" y="4941"/>
                  </a:lnTo>
                  <a:lnTo>
                    <a:pt x="21060" y="4941"/>
                  </a:lnTo>
                  <a:lnTo>
                    <a:pt x="21223" y="4652"/>
                  </a:lnTo>
                  <a:lnTo>
                    <a:pt x="21421" y="4364"/>
                  </a:lnTo>
                  <a:lnTo>
                    <a:pt x="21619" y="4093"/>
                  </a:lnTo>
                  <a:lnTo>
                    <a:pt x="21836" y="3841"/>
                  </a:lnTo>
                  <a:lnTo>
                    <a:pt x="22088" y="3607"/>
                  </a:lnTo>
                  <a:lnTo>
                    <a:pt x="22359" y="3408"/>
                  </a:lnTo>
                  <a:lnTo>
                    <a:pt x="22485" y="3318"/>
                  </a:lnTo>
                  <a:lnTo>
                    <a:pt x="22647" y="3246"/>
                  </a:lnTo>
                  <a:lnTo>
                    <a:pt x="22791" y="3174"/>
                  </a:lnTo>
                  <a:lnTo>
                    <a:pt x="22954" y="3120"/>
                  </a:lnTo>
                  <a:lnTo>
                    <a:pt x="22954" y="3120"/>
                  </a:lnTo>
                  <a:lnTo>
                    <a:pt x="23260" y="3030"/>
                  </a:lnTo>
                  <a:lnTo>
                    <a:pt x="23585" y="2976"/>
                  </a:lnTo>
                  <a:lnTo>
                    <a:pt x="23909" y="2940"/>
                  </a:lnTo>
                  <a:lnTo>
                    <a:pt x="24216" y="2921"/>
                  </a:lnTo>
                  <a:lnTo>
                    <a:pt x="24216" y="2921"/>
                  </a:lnTo>
                  <a:lnTo>
                    <a:pt x="24360" y="2903"/>
                  </a:lnTo>
                  <a:lnTo>
                    <a:pt x="24468" y="2885"/>
                  </a:lnTo>
                  <a:lnTo>
                    <a:pt x="24468" y="2885"/>
                  </a:lnTo>
                  <a:lnTo>
                    <a:pt x="24576" y="2831"/>
                  </a:lnTo>
                  <a:lnTo>
                    <a:pt x="24667" y="2759"/>
                  </a:lnTo>
                  <a:lnTo>
                    <a:pt x="24829" y="2597"/>
                  </a:lnTo>
                  <a:lnTo>
                    <a:pt x="24829" y="2597"/>
                  </a:lnTo>
                  <a:lnTo>
                    <a:pt x="25171" y="2146"/>
                  </a:lnTo>
                  <a:lnTo>
                    <a:pt x="25550" y="1731"/>
                  </a:lnTo>
                  <a:lnTo>
                    <a:pt x="25730" y="1515"/>
                  </a:lnTo>
                  <a:lnTo>
                    <a:pt x="25947" y="1317"/>
                  </a:lnTo>
                  <a:lnTo>
                    <a:pt x="26145" y="1136"/>
                  </a:lnTo>
                  <a:lnTo>
                    <a:pt x="26379" y="956"/>
                  </a:lnTo>
                  <a:lnTo>
                    <a:pt x="26379" y="956"/>
                  </a:lnTo>
                  <a:lnTo>
                    <a:pt x="26758" y="722"/>
                  </a:lnTo>
                  <a:lnTo>
                    <a:pt x="27155" y="505"/>
                  </a:lnTo>
                  <a:lnTo>
                    <a:pt x="27569" y="325"/>
                  </a:lnTo>
                  <a:lnTo>
                    <a:pt x="28002" y="181"/>
                  </a:lnTo>
                  <a:lnTo>
                    <a:pt x="28237" y="109"/>
                  </a:lnTo>
                  <a:lnTo>
                    <a:pt x="28453" y="73"/>
                  </a:lnTo>
                  <a:lnTo>
                    <a:pt x="28669" y="37"/>
                  </a:lnTo>
                  <a:lnTo>
                    <a:pt x="28904" y="19"/>
                  </a:lnTo>
                  <a:lnTo>
                    <a:pt x="29120" y="1"/>
                  </a:lnTo>
                  <a:lnTo>
                    <a:pt x="29354" y="19"/>
                  </a:lnTo>
                  <a:lnTo>
                    <a:pt x="29571" y="37"/>
                  </a:lnTo>
                  <a:lnTo>
                    <a:pt x="29805" y="73"/>
                  </a:lnTo>
                  <a:lnTo>
                    <a:pt x="29805" y="73"/>
                  </a:lnTo>
                  <a:lnTo>
                    <a:pt x="30022" y="145"/>
                  </a:lnTo>
                  <a:lnTo>
                    <a:pt x="30220" y="235"/>
                  </a:lnTo>
                  <a:lnTo>
                    <a:pt x="30436" y="325"/>
                  </a:lnTo>
                  <a:lnTo>
                    <a:pt x="30653" y="451"/>
                  </a:lnTo>
                  <a:lnTo>
                    <a:pt x="30869" y="578"/>
                  </a:lnTo>
                  <a:lnTo>
                    <a:pt x="31067" y="722"/>
                  </a:lnTo>
                  <a:lnTo>
                    <a:pt x="31482" y="1028"/>
                  </a:lnTo>
                  <a:lnTo>
                    <a:pt x="31879" y="1371"/>
                  </a:lnTo>
                  <a:lnTo>
                    <a:pt x="32257" y="1713"/>
                  </a:lnTo>
                  <a:lnTo>
                    <a:pt x="32924" y="2399"/>
                  </a:lnTo>
                  <a:lnTo>
                    <a:pt x="32924" y="2399"/>
                  </a:lnTo>
                  <a:lnTo>
                    <a:pt x="33105" y="2579"/>
                  </a:lnTo>
                  <a:lnTo>
                    <a:pt x="33249" y="2777"/>
                  </a:lnTo>
                  <a:lnTo>
                    <a:pt x="33429" y="2976"/>
                  </a:lnTo>
                  <a:lnTo>
                    <a:pt x="33501" y="3066"/>
                  </a:lnTo>
                  <a:lnTo>
                    <a:pt x="33610" y="3138"/>
                  </a:lnTo>
                  <a:lnTo>
                    <a:pt x="33610" y="3138"/>
                  </a:lnTo>
                  <a:lnTo>
                    <a:pt x="33700" y="3192"/>
                  </a:lnTo>
                  <a:lnTo>
                    <a:pt x="33808" y="3210"/>
                  </a:lnTo>
                  <a:lnTo>
                    <a:pt x="34024" y="3210"/>
                  </a:lnTo>
                  <a:lnTo>
                    <a:pt x="34024" y="3210"/>
                  </a:lnTo>
                  <a:lnTo>
                    <a:pt x="34421" y="3228"/>
                  </a:lnTo>
                  <a:lnTo>
                    <a:pt x="34800" y="3246"/>
                  </a:lnTo>
                  <a:lnTo>
                    <a:pt x="35178" y="3282"/>
                  </a:lnTo>
                  <a:lnTo>
                    <a:pt x="35575" y="3318"/>
                  </a:lnTo>
                  <a:lnTo>
                    <a:pt x="35936" y="3390"/>
                  </a:lnTo>
                  <a:lnTo>
                    <a:pt x="36314" y="3498"/>
                  </a:lnTo>
                  <a:lnTo>
                    <a:pt x="36675" y="3625"/>
                  </a:lnTo>
                  <a:lnTo>
                    <a:pt x="37017" y="3805"/>
                  </a:lnTo>
                  <a:lnTo>
                    <a:pt x="37017" y="3805"/>
                  </a:lnTo>
                  <a:lnTo>
                    <a:pt x="37234" y="3931"/>
                  </a:lnTo>
                  <a:lnTo>
                    <a:pt x="37432" y="4057"/>
                  </a:lnTo>
                  <a:lnTo>
                    <a:pt x="37811" y="4346"/>
                  </a:lnTo>
                  <a:lnTo>
                    <a:pt x="38153" y="4652"/>
                  </a:lnTo>
                  <a:lnTo>
                    <a:pt x="38496" y="4995"/>
                  </a:lnTo>
                  <a:lnTo>
                    <a:pt x="38802" y="5356"/>
                  </a:lnTo>
                  <a:lnTo>
                    <a:pt x="39073" y="5752"/>
                  </a:lnTo>
                  <a:lnTo>
                    <a:pt x="39325" y="6149"/>
                  </a:lnTo>
                  <a:lnTo>
                    <a:pt x="39560" y="6564"/>
                  </a:lnTo>
                  <a:lnTo>
                    <a:pt x="39560" y="6564"/>
                  </a:lnTo>
                  <a:lnTo>
                    <a:pt x="39632" y="6636"/>
                  </a:lnTo>
                  <a:lnTo>
                    <a:pt x="39686" y="6672"/>
                  </a:lnTo>
                  <a:lnTo>
                    <a:pt x="39776" y="6708"/>
                  </a:lnTo>
                  <a:lnTo>
                    <a:pt x="39848" y="6726"/>
                  </a:lnTo>
                  <a:lnTo>
                    <a:pt x="40028" y="6744"/>
                  </a:lnTo>
                  <a:lnTo>
                    <a:pt x="40209" y="6762"/>
                  </a:lnTo>
                  <a:lnTo>
                    <a:pt x="40209" y="6762"/>
                  </a:lnTo>
                  <a:lnTo>
                    <a:pt x="40696" y="6798"/>
                  </a:lnTo>
                  <a:lnTo>
                    <a:pt x="40696" y="6798"/>
                  </a:lnTo>
                  <a:lnTo>
                    <a:pt x="41020" y="6852"/>
                  </a:lnTo>
                  <a:lnTo>
                    <a:pt x="41345" y="6924"/>
                  </a:lnTo>
                  <a:lnTo>
                    <a:pt x="41651" y="7014"/>
                  </a:lnTo>
                  <a:lnTo>
                    <a:pt x="41958" y="7123"/>
                  </a:lnTo>
                  <a:lnTo>
                    <a:pt x="41958" y="7123"/>
                  </a:lnTo>
                  <a:lnTo>
                    <a:pt x="42264" y="7267"/>
                  </a:lnTo>
                  <a:lnTo>
                    <a:pt x="42553" y="7429"/>
                  </a:lnTo>
                  <a:lnTo>
                    <a:pt x="42823" y="7609"/>
                  </a:lnTo>
                  <a:lnTo>
                    <a:pt x="43094" y="7808"/>
                  </a:lnTo>
                  <a:lnTo>
                    <a:pt x="43094" y="7808"/>
                  </a:lnTo>
                  <a:lnTo>
                    <a:pt x="43256" y="7862"/>
                  </a:lnTo>
                  <a:lnTo>
                    <a:pt x="43400" y="7898"/>
                  </a:lnTo>
                  <a:lnTo>
                    <a:pt x="43725" y="7952"/>
                  </a:lnTo>
                  <a:lnTo>
                    <a:pt x="43725" y="7952"/>
                  </a:lnTo>
                  <a:lnTo>
                    <a:pt x="44428" y="7970"/>
                  </a:lnTo>
                  <a:lnTo>
                    <a:pt x="45113" y="8024"/>
                  </a:lnTo>
                  <a:lnTo>
                    <a:pt x="45798" y="8096"/>
                  </a:lnTo>
                  <a:lnTo>
                    <a:pt x="46501" y="8204"/>
                  </a:lnTo>
                  <a:lnTo>
                    <a:pt x="47187" y="8331"/>
                  </a:lnTo>
                  <a:lnTo>
                    <a:pt x="47854" y="8493"/>
                  </a:lnTo>
                  <a:lnTo>
                    <a:pt x="48521" y="8673"/>
                  </a:lnTo>
                  <a:lnTo>
                    <a:pt x="49188" y="8890"/>
                  </a:lnTo>
                  <a:lnTo>
                    <a:pt x="49188" y="8890"/>
                  </a:lnTo>
                  <a:lnTo>
                    <a:pt x="49278" y="8926"/>
                  </a:lnTo>
                  <a:lnTo>
                    <a:pt x="49350" y="8980"/>
                  </a:lnTo>
                  <a:lnTo>
                    <a:pt x="49422" y="9034"/>
                  </a:lnTo>
                  <a:lnTo>
                    <a:pt x="49476" y="9106"/>
                  </a:lnTo>
                  <a:lnTo>
                    <a:pt x="49512" y="9196"/>
                  </a:lnTo>
                  <a:lnTo>
                    <a:pt x="49512" y="9268"/>
                  </a:lnTo>
                  <a:lnTo>
                    <a:pt x="49512" y="9358"/>
                  </a:lnTo>
                  <a:lnTo>
                    <a:pt x="49458" y="9449"/>
                  </a:lnTo>
                  <a:lnTo>
                    <a:pt x="49458" y="9449"/>
                  </a:lnTo>
                  <a:lnTo>
                    <a:pt x="49386" y="9503"/>
                  </a:lnTo>
                  <a:lnTo>
                    <a:pt x="49314" y="9557"/>
                  </a:lnTo>
                  <a:lnTo>
                    <a:pt x="49152" y="9647"/>
                  </a:lnTo>
                  <a:lnTo>
                    <a:pt x="48990" y="9701"/>
                  </a:lnTo>
                  <a:lnTo>
                    <a:pt x="48809" y="9755"/>
                  </a:lnTo>
                  <a:lnTo>
                    <a:pt x="48809" y="9755"/>
                  </a:lnTo>
                  <a:lnTo>
                    <a:pt x="48395" y="9845"/>
                  </a:lnTo>
                  <a:lnTo>
                    <a:pt x="47980" y="9917"/>
                  </a:lnTo>
                  <a:lnTo>
                    <a:pt x="47565" y="9953"/>
                  </a:lnTo>
                  <a:lnTo>
                    <a:pt x="47132" y="9989"/>
                  </a:lnTo>
                  <a:lnTo>
                    <a:pt x="46285" y="10026"/>
                  </a:lnTo>
                  <a:lnTo>
                    <a:pt x="45438" y="10044"/>
                  </a:lnTo>
                  <a:lnTo>
                    <a:pt x="45438" y="10044"/>
                  </a:lnTo>
                  <a:lnTo>
                    <a:pt x="43562" y="10080"/>
                  </a:lnTo>
                  <a:lnTo>
                    <a:pt x="41669" y="10116"/>
                  </a:lnTo>
                  <a:lnTo>
                    <a:pt x="37883" y="10134"/>
                  </a:lnTo>
                  <a:lnTo>
                    <a:pt x="37883" y="10134"/>
                  </a:lnTo>
                  <a:lnTo>
                    <a:pt x="35485" y="10134"/>
                  </a:lnTo>
                  <a:lnTo>
                    <a:pt x="33087" y="10152"/>
                  </a:lnTo>
                  <a:lnTo>
                    <a:pt x="30689" y="10206"/>
                  </a:lnTo>
                  <a:lnTo>
                    <a:pt x="28291" y="10278"/>
                  </a:lnTo>
                  <a:lnTo>
                    <a:pt x="28291" y="10278"/>
                  </a:lnTo>
                  <a:lnTo>
                    <a:pt x="28255" y="10332"/>
                  </a:lnTo>
                  <a:lnTo>
                    <a:pt x="28255" y="10332"/>
                  </a:lnTo>
                  <a:lnTo>
                    <a:pt x="27551" y="10350"/>
                  </a:lnTo>
                  <a:lnTo>
                    <a:pt x="26848" y="10386"/>
                  </a:lnTo>
                  <a:lnTo>
                    <a:pt x="26848" y="10386"/>
                  </a:lnTo>
                  <a:lnTo>
                    <a:pt x="26560" y="10404"/>
                  </a:lnTo>
                  <a:lnTo>
                    <a:pt x="26560" y="10404"/>
                  </a:lnTo>
                  <a:lnTo>
                    <a:pt x="26199" y="10404"/>
                  </a:lnTo>
                  <a:lnTo>
                    <a:pt x="26199" y="10404"/>
                  </a:lnTo>
                  <a:lnTo>
                    <a:pt x="25965" y="10422"/>
                  </a:lnTo>
                  <a:lnTo>
                    <a:pt x="25965" y="10422"/>
                  </a:lnTo>
                  <a:lnTo>
                    <a:pt x="22250" y="10386"/>
                  </a:lnTo>
                  <a:lnTo>
                    <a:pt x="22250" y="10386"/>
                  </a:lnTo>
                  <a:lnTo>
                    <a:pt x="19816" y="10368"/>
                  </a:lnTo>
                  <a:lnTo>
                    <a:pt x="17382" y="10368"/>
                  </a:lnTo>
                  <a:lnTo>
                    <a:pt x="17382" y="10368"/>
                  </a:lnTo>
                  <a:lnTo>
                    <a:pt x="13776" y="10422"/>
                  </a:lnTo>
                  <a:lnTo>
                    <a:pt x="11955" y="10440"/>
                  </a:lnTo>
                  <a:lnTo>
                    <a:pt x="10152" y="10440"/>
                  </a:lnTo>
                  <a:lnTo>
                    <a:pt x="10152" y="10440"/>
                  </a:lnTo>
                  <a:lnTo>
                    <a:pt x="8962" y="10458"/>
                  </a:lnTo>
                  <a:lnTo>
                    <a:pt x="7790" y="10476"/>
                  </a:lnTo>
                  <a:lnTo>
                    <a:pt x="5410" y="10566"/>
                  </a:lnTo>
                  <a:lnTo>
                    <a:pt x="3048" y="10675"/>
                  </a:lnTo>
                  <a:lnTo>
                    <a:pt x="1858" y="10729"/>
                  </a:lnTo>
                  <a:lnTo>
                    <a:pt x="686" y="10765"/>
                  </a:lnTo>
                  <a:lnTo>
                    <a:pt x="686" y="10765"/>
                  </a:lnTo>
                  <a:lnTo>
                    <a:pt x="596" y="10765"/>
                  </a:lnTo>
                  <a:lnTo>
                    <a:pt x="596" y="1076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4713125" y="-1170425"/>
              <a:ext cx="815000" cy="164100"/>
            </a:xfrm>
            <a:custGeom>
              <a:avLst/>
              <a:gdLst/>
              <a:ahLst/>
              <a:cxnLst/>
              <a:rect l="l" t="t" r="r" b="b"/>
              <a:pathLst>
                <a:path w="32600" h="6564" extrusionOk="0">
                  <a:moveTo>
                    <a:pt x="31734" y="5481"/>
                  </a:moveTo>
                  <a:lnTo>
                    <a:pt x="31734" y="5481"/>
                  </a:lnTo>
                  <a:lnTo>
                    <a:pt x="32023" y="5590"/>
                  </a:lnTo>
                  <a:lnTo>
                    <a:pt x="32185" y="5680"/>
                  </a:lnTo>
                  <a:lnTo>
                    <a:pt x="32329" y="5770"/>
                  </a:lnTo>
                  <a:lnTo>
                    <a:pt x="32474" y="5878"/>
                  </a:lnTo>
                  <a:lnTo>
                    <a:pt x="32564" y="5968"/>
                  </a:lnTo>
                  <a:lnTo>
                    <a:pt x="32600" y="6022"/>
                  </a:lnTo>
                  <a:lnTo>
                    <a:pt x="32600" y="6058"/>
                  </a:lnTo>
                  <a:lnTo>
                    <a:pt x="32600" y="6113"/>
                  </a:lnTo>
                  <a:lnTo>
                    <a:pt x="32582" y="6149"/>
                  </a:lnTo>
                  <a:lnTo>
                    <a:pt x="32582" y="6149"/>
                  </a:lnTo>
                  <a:lnTo>
                    <a:pt x="32455" y="6149"/>
                  </a:lnTo>
                  <a:lnTo>
                    <a:pt x="32455" y="6149"/>
                  </a:lnTo>
                  <a:lnTo>
                    <a:pt x="32437" y="6149"/>
                  </a:lnTo>
                  <a:lnTo>
                    <a:pt x="32437" y="6149"/>
                  </a:lnTo>
                  <a:lnTo>
                    <a:pt x="32437" y="6131"/>
                  </a:lnTo>
                  <a:lnTo>
                    <a:pt x="32437" y="6131"/>
                  </a:lnTo>
                  <a:lnTo>
                    <a:pt x="32419" y="6131"/>
                  </a:lnTo>
                  <a:lnTo>
                    <a:pt x="32419" y="6131"/>
                  </a:lnTo>
                  <a:lnTo>
                    <a:pt x="31951" y="6131"/>
                  </a:lnTo>
                  <a:lnTo>
                    <a:pt x="31951" y="6131"/>
                  </a:lnTo>
                  <a:lnTo>
                    <a:pt x="29625" y="6185"/>
                  </a:lnTo>
                  <a:lnTo>
                    <a:pt x="27299" y="6203"/>
                  </a:lnTo>
                  <a:lnTo>
                    <a:pt x="24991" y="6221"/>
                  </a:lnTo>
                  <a:lnTo>
                    <a:pt x="22665" y="6221"/>
                  </a:lnTo>
                  <a:lnTo>
                    <a:pt x="22665" y="6221"/>
                  </a:lnTo>
                  <a:lnTo>
                    <a:pt x="21908" y="6221"/>
                  </a:lnTo>
                  <a:lnTo>
                    <a:pt x="21908" y="6221"/>
                  </a:lnTo>
                  <a:lnTo>
                    <a:pt x="21150" y="6257"/>
                  </a:lnTo>
                  <a:lnTo>
                    <a:pt x="20375" y="6293"/>
                  </a:lnTo>
                  <a:lnTo>
                    <a:pt x="20375" y="6293"/>
                  </a:lnTo>
                  <a:lnTo>
                    <a:pt x="18284" y="6329"/>
                  </a:lnTo>
                  <a:lnTo>
                    <a:pt x="17220" y="6365"/>
                  </a:lnTo>
                  <a:lnTo>
                    <a:pt x="16174" y="6401"/>
                  </a:lnTo>
                  <a:lnTo>
                    <a:pt x="16174" y="6401"/>
                  </a:lnTo>
                  <a:lnTo>
                    <a:pt x="15381" y="6437"/>
                  </a:lnTo>
                  <a:lnTo>
                    <a:pt x="14569" y="6473"/>
                  </a:lnTo>
                  <a:lnTo>
                    <a:pt x="12965" y="6491"/>
                  </a:lnTo>
                  <a:lnTo>
                    <a:pt x="11342" y="6491"/>
                  </a:lnTo>
                  <a:lnTo>
                    <a:pt x="9737" y="6473"/>
                  </a:lnTo>
                  <a:lnTo>
                    <a:pt x="9737" y="6473"/>
                  </a:lnTo>
                  <a:lnTo>
                    <a:pt x="6816" y="6545"/>
                  </a:lnTo>
                  <a:lnTo>
                    <a:pt x="5356" y="6563"/>
                  </a:lnTo>
                  <a:lnTo>
                    <a:pt x="3895" y="6545"/>
                  </a:lnTo>
                  <a:lnTo>
                    <a:pt x="3895" y="6545"/>
                  </a:lnTo>
                  <a:lnTo>
                    <a:pt x="2020" y="6491"/>
                  </a:lnTo>
                  <a:lnTo>
                    <a:pt x="2020" y="6491"/>
                  </a:lnTo>
                  <a:lnTo>
                    <a:pt x="1840" y="6491"/>
                  </a:lnTo>
                  <a:lnTo>
                    <a:pt x="1840" y="6491"/>
                  </a:lnTo>
                  <a:lnTo>
                    <a:pt x="1047" y="6455"/>
                  </a:lnTo>
                  <a:lnTo>
                    <a:pt x="1047" y="6455"/>
                  </a:lnTo>
                  <a:lnTo>
                    <a:pt x="253" y="6455"/>
                  </a:lnTo>
                  <a:lnTo>
                    <a:pt x="253" y="6455"/>
                  </a:lnTo>
                  <a:lnTo>
                    <a:pt x="181" y="6455"/>
                  </a:lnTo>
                  <a:lnTo>
                    <a:pt x="181" y="6455"/>
                  </a:lnTo>
                  <a:lnTo>
                    <a:pt x="181" y="6455"/>
                  </a:lnTo>
                  <a:lnTo>
                    <a:pt x="145" y="6455"/>
                  </a:lnTo>
                  <a:lnTo>
                    <a:pt x="145" y="6455"/>
                  </a:lnTo>
                  <a:lnTo>
                    <a:pt x="91" y="6473"/>
                  </a:lnTo>
                  <a:lnTo>
                    <a:pt x="91" y="6473"/>
                  </a:lnTo>
                  <a:lnTo>
                    <a:pt x="37" y="6455"/>
                  </a:lnTo>
                  <a:lnTo>
                    <a:pt x="1" y="6401"/>
                  </a:lnTo>
                  <a:lnTo>
                    <a:pt x="1" y="6347"/>
                  </a:lnTo>
                  <a:lnTo>
                    <a:pt x="19" y="6293"/>
                  </a:lnTo>
                  <a:lnTo>
                    <a:pt x="19" y="6293"/>
                  </a:lnTo>
                  <a:lnTo>
                    <a:pt x="73" y="6221"/>
                  </a:lnTo>
                  <a:lnTo>
                    <a:pt x="145" y="6149"/>
                  </a:lnTo>
                  <a:lnTo>
                    <a:pt x="217" y="6095"/>
                  </a:lnTo>
                  <a:lnTo>
                    <a:pt x="307" y="6040"/>
                  </a:lnTo>
                  <a:lnTo>
                    <a:pt x="488" y="5950"/>
                  </a:lnTo>
                  <a:lnTo>
                    <a:pt x="668" y="5878"/>
                  </a:lnTo>
                  <a:lnTo>
                    <a:pt x="668" y="5878"/>
                  </a:lnTo>
                  <a:lnTo>
                    <a:pt x="974" y="5788"/>
                  </a:lnTo>
                  <a:lnTo>
                    <a:pt x="1281" y="5716"/>
                  </a:lnTo>
                  <a:lnTo>
                    <a:pt x="1587" y="5680"/>
                  </a:lnTo>
                  <a:lnTo>
                    <a:pt x="1894" y="5644"/>
                  </a:lnTo>
                  <a:lnTo>
                    <a:pt x="1894" y="5644"/>
                  </a:lnTo>
                  <a:lnTo>
                    <a:pt x="2074" y="5662"/>
                  </a:lnTo>
                  <a:lnTo>
                    <a:pt x="2074" y="5662"/>
                  </a:lnTo>
                  <a:lnTo>
                    <a:pt x="2219" y="5662"/>
                  </a:lnTo>
                  <a:lnTo>
                    <a:pt x="2363" y="5644"/>
                  </a:lnTo>
                  <a:lnTo>
                    <a:pt x="2363" y="5644"/>
                  </a:lnTo>
                  <a:lnTo>
                    <a:pt x="2651" y="5427"/>
                  </a:lnTo>
                  <a:lnTo>
                    <a:pt x="2958" y="5247"/>
                  </a:lnTo>
                  <a:lnTo>
                    <a:pt x="3264" y="5103"/>
                  </a:lnTo>
                  <a:lnTo>
                    <a:pt x="3607" y="4977"/>
                  </a:lnTo>
                  <a:lnTo>
                    <a:pt x="3949" y="4905"/>
                  </a:lnTo>
                  <a:lnTo>
                    <a:pt x="4292" y="4868"/>
                  </a:lnTo>
                  <a:lnTo>
                    <a:pt x="4472" y="4868"/>
                  </a:lnTo>
                  <a:lnTo>
                    <a:pt x="4653" y="4868"/>
                  </a:lnTo>
                  <a:lnTo>
                    <a:pt x="4815" y="4886"/>
                  </a:lnTo>
                  <a:lnTo>
                    <a:pt x="4995" y="4923"/>
                  </a:lnTo>
                  <a:lnTo>
                    <a:pt x="4995" y="4923"/>
                  </a:lnTo>
                  <a:lnTo>
                    <a:pt x="5194" y="4977"/>
                  </a:lnTo>
                  <a:lnTo>
                    <a:pt x="5338" y="5013"/>
                  </a:lnTo>
                  <a:lnTo>
                    <a:pt x="5428" y="4995"/>
                  </a:lnTo>
                  <a:lnTo>
                    <a:pt x="5500" y="4977"/>
                  </a:lnTo>
                  <a:lnTo>
                    <a:pt x="5554" y="4905"/>
                  </a:lnTo>
                  <a:lnTo>
                    <a:pt x="5626" y="4814"/>
                  </a:lnTo>
                  <a:lnTo>
                    <a:pt x="5698" y="4706"/>
                  </a:lnTo>
                  <a:lnTo>
                    <a:pt x="5807" y="4544"/>
                  </a:lnTo>
                  <a:lnTo>
                    <a:pt x="5807" y="4544"/>
                  </a:lnTo>
                  <a:lnTo>
                    <a:pt x="5933" y="4364"/>
                  </a:lnTo>
                  <a:lnTo>
                    <a:pt x="6077" y="4201"/>
                  </a:lnTo>
                  <a:lnTo>
                    <a:pt x="6239" y="4039"/>
                  </a:lnTo>
                  <a:lnTo>
                    <a:pt x="6420" y="3895"/>
                  </a:lnTo>
                  <a:lnTo>
                    <a:pt x="6618" y="3769"/>
                  </a:lnTo>
                  <a:lnTo>
                    <a:pt x="6816" y="3642"/>
                  </a:lnTo>
                  <a:lnTo>
                    <a:pt x="7033" y="3534"/>
                  </a:lnTo>
                  <a:lnTo>
                    <a:pt x="7249" y="3444"/>
                  </a:lnTo>
                  <a:lnTo>
                    <a:pt x="7465" y="3354"/>
                  </a:lnTo>
                  <a:lnTo>
                    <a:pt x="7700" y="3282"/>
                  </a:lnTo>
                  <a:lnTo>
                    <a:pt x="7934" y="3210"/>
                  </a:lnTo>
                  <a:lnTo>
                    <a:pt x="8151" y="3174"/>
                  </a:lnTo>
                  <a:lnTo>
                    <a:pt x="8385" y="3120"/>
                  </a:lnTo>
                  <a:lnTo>
                    <a:pt x="8619" y="3101"/>
                  </a:lnTo>
                  <a:lnTo>
                    <a:pt x="8836" y="3083"/>
                  </a:lnTo>
                  <a:lnTo>
                    <a:pt x="9052" y="3083"/>
                  </a:lnTo>
                  <a:lnTo>
                    <a:pt x="9052" y="3083"/>
                  </a:lnTo>
                  <a:lnTo>
                    <a:pt x="9341" y="3101"/>
                  </a:lnTo>
                  <a:lnTo>
                    <a:pt x="9629" y="3174"/>
                  </a:lnTo>
                  <a:lnTo>
                    <a:pt x="9899" y="3264"/>
                  </a:lnTo>
                  <a:lnTo>
                    <a:pt x="10170" y="3372"/>
                  </a:lnTo>
                  <a:lnTo>
                    <a:pt x="10422" y="3498"/>
                  </a:lnTo>
                  <a:lnTo>
                    <a:pt x="10675" y="3642"/>
                  </a:lnTo>
                  <a:lnTo>
                    <a:pt x="11162" y="3949"/>
                  </a:lnTo>
                  <a:lnTo>
                    <a:pt x="11162" y="3949"/>
                  </a:lnTo>
                  <a:lnTo>
                    <a:pt x="11162" y="3949"/>
                  </a:lnTo>
                  <a:lnTo>
                    <a:pt x="11180" y="3949"/>
                  </a:lnTo>
                  <a:lnTo>
                    <a:pt x="11198" y="3931"/>
                  </a:lnTo>
                  <a:lnTo>
                    <a:pt x="11198" y="3931"/>
                  </a:lnTo>
                  <a:lnTo>
                    <a:pt x="11324" y="3805"/>
                  </a:lnTo>
                  <a:lnTo>
                    <a:pt x="11432" y="3678"/>
                  </a:lnTo>
                  <a:lnTo>
                    <a:pt x="11558" y="3570"/>
                  </a:lnTo>
                  <a:lnTo>
                    <a:pt x="11702" y="3480"/>
                  </a:lnTo>
                  <a:lnTo>
                    <a:pt x="11847" y="3390"/>
                  </a:lnTo>
                  <a:lnTo>
                    <a:pt x="11991" y="3300"/>
                  </a:lnTo>
                  <a:lnTo>
                    <a:pt x="12297" y="3174"/>
                  </a:lnTo>
                  <a:lnTo>
                    <a:pt x="12640" y="3083"/>
                  </a:lnTo>
                  <a:lnTo>
                    <a:pt x="12965" y="3029"/>
                  </a:lnTo>
                  <a:lnTo>
                    <a:pt x="13307" y="3011"/>
                  </a:lnTo>
                  <a:lnTo>
                    <a:pt x="13650" y="3029"/>
                  </a:lnTo>
                  <a:lnTo>
                    <a:pt x="13650" y="3029"/>
                  </a:lnTo>
                  <a:lnTo>
                    <a:pt x="13776" y="3029"/>
                  </a:lnTo>
                  <a:lnTo>
                    <a:pt x="13884" y="2993"/>
                  </a:lnTo>
                  <a:lnTo>
                    <a:pt x="13992" y="2939"/>
                  </a:lnTo>
                  <a:lnTo>
                    <a:pt x="14083" y="2867"/>
                  </a:lnTo>
                  <a:lnTo>
                    <a:pt x="14263" y="2687"/>
                  </a:lnTo>
                  <a:lnTo>
                    <a:pt x="14407" y="2488"/>
                  </a:lnTo>
                  <a:lnTo>
                    <a:pt x="14407" y="2488"/>
                  </a:lnTo>
                  <a:lnTo>
                    <a:pt x="14912" y="1929"/>
                  </a:lnTo>
                  <a:lnTo>
                    <a:pt x="15164" y="1659"/>
                  </a:lnTo>
                  <a:lnTo>
                    <a:pt x="15435" y="1389"/>
                  </a:lnTo>
                  <a:lnTo>
                    <a:pt x="15705" y="1136"/>
                  </a:lnTo>
                  <a:lnTo>
                    <a:pt x="16012" y="902"/>
                  </a:lnTo>
                  <a:lnTo>
                    <a:pt x="16318" y="685"/>
                  </a:lnTo>
                  <a:lnTo>
                    <a:pt x="16643" y="505"/>
                  </a:lnTo>
                  <a:lnTo>
                    <a:pt x="16643" y="505"/>
                  </a:lnTo>
                  <a:lnTo>
                    <a:pt x="16913" y="361"/>
                  </a:lnTo>
                  <a:lnTo>
                    <a:pt x="17202" y="253"/>
                  </a:lnTo>
                  <a:lnTo>
                    <a:pt x="17508" y="144"/>
                  </a:lnTo>
                  <a:lnTo>
                    <a:pt x="17815" y="90"/>
                  </a:lnTo>
                  <a:lnTo>
                    <a:pt x="18121" y="36"/>
                  </a:lnTo>
                  <a:lnTo>
                    <a:pt x="18428" y="0"/>
                  </a:lnTo>
                  <a:lnTo>
                    <a:pt x="18752" y="0"/>
                  </a:lnTo>
                  <a:lnTo>
                    <a:pt x="19059" y="18"/>
                  </a:lnTo>
                  <a:lnTo>
                    <a:pt x="19059" y="18"/>
                  </a:lnTo>
                  <a:lnTo>
                    <a:pt x="19546" y="72"/>
                  </a:lnTo>
                  <a:lnTo>
                    <a:pt x="19780" y="108"/>
                  </a:lnTo>
                  <a:lnTo>
                    <a:pt x="20015" y="163"/>
                  </a:lnTo>
                  <a:lnTo>
                    <a:pt x="20249" y="235"/>
                  </a:lnTo>
                  <a:lnTo>
                    <a:pt x="20465" y="325"/>
                  </a:lnTo>
                  <a:lnTo>
                    <a:pt x="20682" y="433"/>
                  </a:lnTo>
                  <a:lnTo>
                    <a:pt x="20898" y="559"/>
                  </a:lnTo>
                  <a:lnTo>
                    <a:pt x="20898" y="559"/>
                  </a:lnTo>
                  <a:lnTo>
                    <a:pt x="21150" y="739"/>
                  </a:lnTo>
                  <a:lnTo>
                    <a:pt x="21403" y="956"/>
                  </a:lnTo>
                  <a:lnTo>
                    <a:pt x="21619" y="1172"/>
                  </a:lnTo>
                  <a:lnTo>
                    <a:pt x="21836" y="1425"/>
                  </a:lnTo>
                  <a:lnTo>
                    <a:pt x="22052" y="1659"/>
                  </a:lnTo>
                  <a:lnTo>
                    <a:pt x="22250" y="1929"/>
                  </a:lnTo>
                  <a:lnTo>
                    <a:pt x="22611" y="2452"/>
                  </a:lnTo>
                  <a:lnTo>
                    <a:pt x="22611" y="2452"/>
                  </a:lnTo>
                  <a:lnTo>
                    <a:pt x="22791" y="2777"/>
                  </a:lnTo>
                  <a:lnTo>
                    <a:pt x="22971" y="3083"/>
                  </a:lnTo>
                  <a:lnTo>
                    <a:pt x="22971" y="3083"/>
                  </a:lnTo>
                  <a:lnTo>
                    <a:pt x="23026" y="3120"/>
                  </a:lnTo>
                  <a:lnTo>
                    <a:pt x="23044" y="3138"/>
                  </a:lnTo>
                  <a:lnTo>
                    <a:pt x="23080" y="3138"/>
                  </a:lnTo>
                  <a:lnTo>
                    <a:pt x="23080" y="3138"/>
                  </a:lnTo>
                  <a:lnTo>
                    <a:pt x="23314" y="3065"/>
                  </a:lnTo>
                  <a:lnTo>
                    <a:pt x="23530" y="3011"/>
                  </a:lnTo>
                  <a:lnTo>
                    <a:pt x="23747" y="2975"/>
                  </a:lnTo>
                  <a:lnTo>
                    <a:pt x="23981" y="2957"/>
                  </a:lnTo>
                  <a:lnTo>
                    <a:pt x="24198" y="2939"/>
                  </a:lnTo>
                  <a:lnTo>
                    <a:pt x="24396" y="2939"/>
                  </a:lnTo>
                  <a:lnTo>
                    <a:pt x="24612" y="2957"/>
                  </a:lnTo>
                  <a:lnTo>
                    <a:pt x="24829" y="2975"/>
                  </a:lnTo>
                  <a:lnTo>
                    <a:pt x="25027" y="3029"/>
                  </a:lnTo>
                  <a:lnTo>
                    <a:pt x="25225" y="3083"/>
                  </a:lnTo>
                  <a:lnTo>
                    <a:pt x="25424" y="3156"/>
                  </a:lnTo>
                  <a:lnTo>
                    <a:pt x="25622" y="3246"/>
                  </a:lnTo>
                  <a:lnTo>
                    <a:pt x="25820" y="3354"/>
                  </a:lnTo>
                  <a:lnTo>
                    <a:pt x="26001" y="3480"/>
                  </a:lnTo>
                  <a:lnTo>
                    <a:pt x="26199" y="3624"/>
                  </a:lnTo>
                  <a:lnTo>
                    <a:pt x="26379" y="3769"/>
                  </a:lnTo>
                  <a:lnTo>
                    <a:pt x="26379" y="3769"/>
                  </a:lnTo>
                  <a:lnTo>
                    <a:pt x="26523" y="3913"/>
                  </a:lnTo>
                  <a:lnTo>
                    <a:pt x="26650" y="4075"/>
                  </a:lnTo>
                  <a:lnTo>
                    <a:pt x="26776" y="4219"/>
                  </a:lnTo>
                  <a:lnTo>
                    <a:pt x="26902" y="4382"/>
                  </a:lnTo>
                  <a:lnTo>
                    <a:pt x="26902" y="4382"/>
                  </a:lnTo>
                  <a:lnTo>
                    <a:pt x="26956" y="4454"/>
                  </a:lnTo>
                  <a:lnTo>
                    <a:pt x="27028" y="4508"/>
                  </a:lnTo>
                  <a:lnTo>
                    <a:pt x="27028" y="4508"/>
                  </a:lnTo>
                  <a:lnTo>
                    <a:pt x="27155" y="4526"/>
                  </a:lnTo>
                  <a:lnTo>
                    <a:pt x="27299" y="4526"/>
                  </a:lnTo>
                  <a:lnTo>
                    <a:pt x="27569" y="4508"/>
                  </a:lnTo>
                  <a:lnTo>
                    <a:pt x="27569" y="4508"/>
                  </a:lnTo>
                  <a:lnTo>
                    <a:pt x="27804" y="4490"/>
                  </a:lnTo>
                  <a:lnTo>
                    <a:pt x="28038" y="4490"/>
                  </a:lnTo>
                  <a:lnTo>
                    <a:pt x="28038" y="4490"/>
                  </a:lnTo>
                  <a:lnTo>
                    <a:pt x="28290" y="4508"/>
                  </a:lnTo>
                  <a:lnTo>
                    <a:pt x="28543" y="4562"/>
                  </a:lnTo>
                  <a:lnTo>
                    <a:pt x="28777" y="4616"/>
                  </a:lnTo>
                  <a:lnTo>
                    <a:pt x="29030" y="4688"/>
                  </a:lnTo>
                  <a:lnTo>
                    <a:pt x="29264" y="4796"/>
                  </a:lnTo>
                  <a:lnTo>
                    <a:pt x="29480" y="4905"/>
                  </a:lnTo>
                  <a:lnTo>
                    <a:pt x="29697" y="5031"/>
                  </a:lnTo>
                  <a:lnTo>
                    <a:pt x="29913" y="5175"/>
                  </a:lnTo>
                  <a:lnTo>
                    <a:pt x="29913" y="5175"/>
                  </a:lnTo>
                  <a:lnTo>
                    <a:pt x="30021" y="5229"/>
                  </a:lnTo>
                  <a:lnTo>
                    <a:pt x="30148" y="5265"/>
                  </a:lnTo>
                  <a:lnTo>
                    <a:pt x="30418" y="5283"/>
                  </a:lnTo>
                  <a:lnTo>
                    <a:pt x="30418" y="5283"/>
                  </a:lnTo>
                  <a:lnTo>
                    <a:pt x="30761" y="5301"/>
                  </a:lnTo>
                  <a:lnTo>
                    <a:pt x="31085" y="5337"/>
                  </a:lnTo>
                  <a:lnTo>
                    <a:pt x="31410" y="5391"/>
                  </a:lnTo>
                  <a:lnTo>
                    <a:pt x="31572" y="5427"/>
                  </a:lnTo>
                  <a:lnTo>
                    <a:pt x="31734" y="5481"/>
                  </a:lnTo>
                  <a:lnTo>
                    <a:pt x="31734" y="5481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926" name="Google Shape;926;p22"/>
          <p:cNvGrpSpPr/>
          <p:nvPr/>
        </p:nvGrpSpPr>
        <p:grpSpPr>
          <a:xfrm>
            <a:off x="372659" y="4537005"/>
            <a:ext cx="1649061" cy="598290"/>
            <a:chOff x="372659" y="4537005"/>
            <a:chExt cx="1649061" cy="598290"/>
          </a:xfrm>
        </p:grpSpPr>
        <p:sp>
          <p:nvSpPr>
            <p:cNvPr id="927" name="Google Shape;927;p22"/>
            <p:cNvSpPr/>
            <p:nvPr/>
          </p:nvSpPr>
          <p:spPr>
            <a:xfrm>
              <a:off x="1549823" y="4537005"/>
              <a:ext cx="317766" cy="598290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1670157" y="4662875"/>
              <a:ext cx="265087" cy="47242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1763860" y="4705559"/>
              <a:ext cx="97608" cy="429735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0" name="Google Shape;930;p22"/>
            <p:cNvSpPr/>
            <p:nvPr/>
          </p:nvSpPr>
          <p:spPr>
            <a:xfrm>
              <a:off x="1829301" y="4797602"/>
              <a:ext cx="192418" cy="337693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31" name="Google Shape;931;p22"/>
            <p:cNvSpPr/>
            <p:nvPr/>
          </p:nvSpPr>
          <p:spPr>
            <a:xfrm>
              <a:off x="1304756" y="4875774"/>
              <a:ext cx="134204" cy="259520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32" name="Google Shape;932;p22"/>
            <p:cNvGrpSpPr/>
            <p:nvPr/>
          </p:nvGrpSpPr>
          <p:grpSpPr>
            <a:xfrm>
              <a:off x="372659" y="4547254"/>
              <a:ext cx="821215" cy="577778"/>
              <a:chOff x="8134434" y="4557517"/>
              <a:chExt cx="821215" cy="577778"/>
            </a:xfrm>
          </p:grpSpPr>
          <p:sp>
            <p:nvSpPr>
              <p:cNvPr id="933" name="Google Shape;933;p22"/>
              <p:cNvSpPr/>
              <p:nvPr/>
            </p:nvSpPr>
            <p:spPr>
              <a:xfrm flipH="1">
                <a:off x="8322393" y="4557517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4" name="Google Shape;934;p22"/>
              <p:cNvSpPr/>
              <p:nvPr/>
            </p:nvSpPr>
            <p:spPr>
              <a:xfrm flipH="1">
                <a:off x="8459918" y="4572493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5" name="Google Shape;935;p22"/>
              <p:cNvSpPr/>
              <p:nvPr/>
            </p:nvSpPr>
            <p:spPr>
              <a:xfrm flipH="1">
                <a:off x="8180993" y="4686708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6" name="Google Shape;936;p22"/>
              <p:cNvSpPr/>
              <p:nvPr/>
            </p:nvSpPr>
            <p:spPr>
              <a:xfrm flipH="1">
                <a:off x="8681152" y="4749351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 flipH="1">
                <a:off x="8229797" y="4778197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 flipH="1">
                <a:off x="8134434" y="4833644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 flipH="1">
                <a:off x="8852474" y="4889090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40" name="Google Shape;940;p22"/>
          <p:cNvSpPr/>
          <p:nvPr/>
        </p:nvSpPr>
        <p:spPr>
          <a:xfrm>
            <a:off x="247608" y="13315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41" name="Google Shape;941;p22"/>
          <p:cNvSpPr/>
          <p:nvPr/>
        </p:nvSpPr>
        <p:spPr>
          <a:xfrm>
            <a:off x="6635256" y="1043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70140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23"/>
          <p:cNvSpPr txBox="1">
            <a:spLocks noGrp="1"/>
          </p:cNvSpPr>
          <p:nvPr>
            <p:ph type="title"/>
          </p:nvPr>
        </p:nvSpPr>
        <p:spPr>
          <a:xfrm>
            <a:off x="2575194" y="1622350"/>
            <a:ext cx="5008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3"/>
          <p:cNvSpPr txBox="1">
            <a:spLocks noGrp="1"/>
          </p:cNvSpPr>
          <p:nvPr>
            <p:ph type="title" idx="2"/>
          </p:nvPr>
        </p:nvSpPr>
        <p:spPr>
          <a:xfrm>
            <a:off x="2575194" y="3111122"/>
            <a:ext cx="50085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23"/>
          <p:cNvSpPr txBox="1">
            <a:spLocks noGrp="1"/>
          </p:cNvSpPr>
          <p:nvPr>
            <p:ph type="subTitle" idx="1"/>
          </p:nvPr>
        </p:nvSpPr>
        <p:spPr>
          <a:xfrm>
            <a:off x="2575194" y="3323000"/>
            <a:ext cx="5008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6" name="Google Shape;946;p23"/>
          <p:cNvSpPr txBox="1">
            <a:spLocks noGrp="1"/>
          </p:cNvSpPr>
          <p:nvPr>
            <p:ph type="subTitle" idx="3"/>
          </p:nvPr>
        </p:nvSpPr>
        <p:spPr>
          <a:xfrm>
            <a:off x="2575194" y="1834228"/>
            <a:ext cx="50094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7" name="Google Shape;947;p23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48" name="Google Shape;948;p23"/>
          <p:cNvGrpSpPr/>
          <p:nvPr/>
        </p:nvGrpSpPr>
        <p:grpSpPr>
          <a:xfrm>
            <a:off x="0" y="4114301"/>
            <a:ext cx="9144000" cy="1562450"/>
            <a:chOff x="0" y="4114301"/>
            <a:chExt cx="9144000" cy="1562450"/>
          </a:xfrm>
        </p:grpSpPr>
        <p:sp>
          <p:nvSpPr>
            <p:cNvPr id="949" name="Google Shape;949;p23"/>
            <p:cNvSpPr/>
            <p:nvPr/>
          </p:nvSpPr>
          <p:spPr>
            <a:xfrm>
              <a:off x="0" y="4114301"/>
              <a:ext cx="9144000" cy="1562450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51" name="Google Shape;951;p23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952" name="Google Shape;952;p23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3" name="Google Shape;953;p23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4" name="Google Shape;954;p23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5" name="Google Shape;955;p23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6" name="Google Shape;956;p23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7" name="Google Shape;957;p23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8" name="Google Shape;958;p23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59" name="Google Shape;959;p23"/>
          <p:cNvSpPr/>
          <p:nvPr/>
        </p:nvSpPr>
        <p:spPr>
          <a:xfrm>
            <a:off x="1376975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0" name="Google Shape;960;p23"/>
          <p:cNvSpPr/>
          <p:nvPr/>
        </p:nvSpPr>
        <p:spPr>
          <a:xfrm>
            <a:off x="1307105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1" name="Google Shape;961;p23"/>
          <p:cNvSpPr/>
          <p:nvPr/>
        </p:nvSpPr>
        <p:spPr>
          <a:xfrm>
            <a:off x="1535566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2" name="Google Shape;962;p23"/>
          <p:cNvSpPr/>
          <p:nvPr/>
        </p:nvSpPr>
        <p:spPr>
          <a:xfrm>
            <a:off x="1503399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3" name="Google Shape;963;p23"/>
          <p:cNvSpPr/>
          <p:nvPr/>
        </p:nvSpPr>
        <p:spPr>
          <a:xfrm>
            <a:off x="2845223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4" name="Google Shape;964;p23"/>
          <p:cNvSpPr/>
          <p:nvPr/>
        </p:nvSpPr>
        <p:spPr>
          <a:xfrm>
            <a:off x="1832204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5" name="Google Shape;965;p23"/>
          <p:cNvSpPr/>
          <p:nvPr/>
        </p:nvSpPr>
        <p:spPr>
          <a:xfrm>
            <a:off x="1650334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6" name="Google Shape;966;p23"/>
          <p:cNvSpPr/>
          <p:nvPr/>
        </p:nvSpPr>
        <p:spPr>
          <a:xfrm>
            <a:off x="2965557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7" name="Google Shape;967;p23"/>
          <p:cNvSpPr/>
          <p:nvPr/>
        </p:nvSpPr>
        <p:spPr>
          <a:xfrm>
            <a:off x="1439064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8" name="Google Shape;968;p23"/>
          <p:cNvSpPr/>
          <p:nvPr/>
        </p:nvSpPr>
        <p:spPr>
          <a:xfrm>
            <a:off x="3059260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69" name="Google Shape;969;p23"/>
          <p:cNvSpPr/>
          <p:nvPr/>
        </p:nvSpPr>
        <p:spPr>
          <a:xfrm>
            <a:off x="1633144" y="4746583"/>
            <a:ext cx="169139" cy="388712"/>
          </a:xfrm>
          <a:custGeom>
            <a:avLst/>
            <a:gdLst/>
            <a:ahLst/>
            <a:cxnLst/>
            <a:rect l="l" t="t" r="r" b="b"/>
            <a:pathLst>
              <a:path w="5500" h="12640" extrusionOk="0">
                <a:moveTo>
                  <a:pt x="5464" y="37"/>
                </a:moveTo>
                <a:lnTo>
                  <a:pt x="5464" y="37"/>
                </a:lnTo>
                <a:lnTo>
                  <a:pt x="5500" y="73"/>
                </a:lnTo>
                <a:lnTo>
                  <a:pt x="5500" y="127"/>
                </a:lnTo>
                <a:lnTo>
                  <a:pt x="5446" y="271"/>
                </a:lnTo>
                <a:lnTo>
                  <a:pt x="5355" y="433"/>
                </a:lnTo>
                <a:lnTo>
                  <a:pt x="5319" y="542"/>
                </a:lnTo>
                <a:lnTo>
                  <a:pt x="5319" y="542"/>
                </a:lnTo>
                <a:lnTo>
                  <a:pt x="4779" y="1786"/>
                </a:lnTo>
                <a:lnTo>
                  <a:pt x="4779" y="1786"/>
                </a:lnTo>
                <a:lnTo>
                  <a:pt x="4292" y="2940"/>
                </a:lnTo>
                <a:lnTo>
                  <a:pt x="3841" y="4112"/>
                </a:lnTo>
                <a:lnTo>
                  <a:pt x="3426" y="5302"/>
                </a:lnTo>
                <a:lnTo>
                  <a:pt x="3030" y="6510"/>
                </a:lnTo>
                <a:lnTo>
                  <a:pt x="2669" y="7718"/>
                </a:lnTo>
                <a:lnTo>
                  <a:pt x="2344" y="8926"/>
                </a:lnTo>
                <a:lnTo>
                  <a:pt x="2020" y="10152"/>
                </a:lnTo>
                <a:lnTo>
                  <a:pt x="1731" y="11378"/>
                </a:lnTo>
                <a:lnTo>
                  <a:pt x="1731" y="11378"/>
                </a:lnTo>
                <a:lnTo>
                  <a:pt x="1587" y="12009"/>
                </a:lnTo>
                <a:lnTo>
                  <a:pt x="1461" y="12622"/>
                </a:lnTo>
                <a:lnTo>
                  <a:pt x="1461" y="12640"/>
                </a:lnTo>
                <a:lnTo>
                  <a:pt x="1263" y="12640"/>
                </a:lnTo>
                <a:lnTo>
                  <a:pt x="1263" y="12622"/>
                </a:lnTo>
                <a:lnTo>
                  <a:pt x="199" y="12622"/>
                </a:lnTo>
                <a:lnTo>
                  <a:pt x="199" y="12640"/>
                </a:lnTo>
                <a:lnTo>
                  <a:pt x="0" y="12640"/>
                </a:lnTo>
                <a:lnTo>
                  <a:pt x="0" y="12622"/>
                </a:lnTo>
                <a:lnTo>
                  <a:pt x="0" y="12622"/>
                </a:lnTo>
                <a:lnTo>
                  <a:pt x="217" y="11811"/>
                </a:lnTo>
                <a:lnTo>
                  <a:pt x="217" y="11811"/>
                </a:lnTo>
                <a:lnTo>
                  <a:pt x="397" y="11125"/>
                </a:lnTo>
                <a:lnTo>
                  <a:pt x="613" y="10422"/>
                </a:lnTo>
                <a:lnTo>
                  <a:pt x="830" y="9737"/>
                </a:lnTo>
                <a:lnTo>
                  <a:pt x="1082" y="9052"/>
                </a:lnTo>
                <a:lnTo>
                  <a:pt x="1335" y="8367"/>
                </a:lnTo>
                <a:lnTo>
                  <a:pt x="1587" y="7700"/>
                </a:lnTo>
                <a:lnTo>
                  <a:pt x="1876" y="7033"/>
                </a:lnTo>
                <a:lnTo>
                  <a:pt x="2164" y="6365"/>
                </a:lnTo>
                <a:lnTo>
                  <a:pt x="2759" y="5049"/>
                </a:lnTo>
                <a:lnTo>
                  <a:pt x="3408" y="3751"/>
                </a:lnTo>
                <a:lnTo>
                  <a:pt x="4057" y="2453"/>
                </a:lnTo>
                <a:lnTo>
                  <a:pt x="4724" y="1173"/>
                </a:lnTo>
                <a:lnTo>
                  <a:pt x="4724" y="1173"/>
                </a:lnTo>
                <a:lnTo>
                  <a:pt x="5013" y="596"/>
                </a:lnTo>
                <a:lnTo>
                  <a:pt x="5175" y="325"/>
                </a:lnTo>
                <a:lnTo>
                  <a:pt x="5337" y="55"/>
                </a:lnTo>
                <a:lnTo>
                  <a:pt x="5337" y="55"/>
                </a:lnTo>
                <a:lnTo>
                  <a:pt x="5355" y="19"/>
                </a:lnTo>
                <a:lnTo>
                  <a:pt x="5392" y="1"/>
                </a:lnTo>
                <a:lnTo>
                  <a:pt x="5446" y="19"/>
                </a:lnTo>
                <a:lnTo>
                  <a:pt x="5464" y="37"/>
                </a:lnTo>
                <a:lnTo>
                  <a:pt x="5464" y="3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0" name="Google Shape;970;p23"/>
          <p:cNvSpPr/>
          <p:nvPr/>
        </p:nvSpPr>
        <p:spPr>
          <a:xfrm>
            <a:off x="3124701" y="4797602"/>
            <a:ext cx="192418" cy="337693"/>
          </a:xfrm>
          <a:custGeom>
            <a:avLst/>
            <a:gdLst/>
            <a:ahLst/>
            <a:cxnLst/>
            <a:rect l="l" t="t" r="r" b="b"/>
            <a:pathLst>
              <a:path w="6257" h="10981" extrusionOk="0">
                <a:moveTo>
                  <a:pt x="6113" y="18"/>
                </a:moveTo>
                <a:lnTo>
                  <a:pt x="6113" y="18"/>
                </a:lnTo>
                <a:lnTo>
                  <a:pt x="6131" y="18"/>
                </a:lnTo>
                <a:lnTo>
                  <a:pt x="6167" y="0"/>
                </a:lnTo>
                <a:lnTo>
                  <a:pt x="6221" y="18"/>
                </a:lnTo>
                <a:lnTo>
                  <a:pt x="6257" y="73"/>
                </a:lnTo>
                <a:lnTo>
                  <a:pt x="6257" y="109"/>
                </a:lnTo>
                <a:lnTo>
                  <a:pt x="6257" y="127"/>
                </a:lnTo>
                <a:lnTo>
                  <a:pt x="6257" y="127"/>
                </a:lnTo>
                <a:lnTo>
                  <a:pt x="6040" y="505"/>
                </a:lnTo>
                <a:lnTo>
                  <a:pt x="5824" y="866"/>
                </a:lnTo>
                <a:lnTo>
                  <a:pt x="5824" y="866"/>
                </a:lnTo>
                <a:lnTo>
                  <a:pt x="5481" y="1461"/>
                </a:lnTo>
                <a:lnTo>
                  <a:pt x="5157" y="2074"/>
                </a:lnTo>
                <a:lnTo>
                  <a:pt x="4508" y="3300"/>
                </a:lnTo>
                <a:lnTo>
                  <a:pt x="3913" y="4526"/>
                </a:lnTo>
                <a:lnTo>
                  <a:pt x="3300" y="5770"/>
                </a:lnTo>
                <a:lnTo>
                  <a:pt x="3300" y="5770"/>
                </a:lnTo>
                <a:lnTo>
                  <a:pt x="2759" y="6960"/>
                </a:lnTo>
                <a:lnTo>
                  <a:pt x="2236" y="8150"/>
                </a:lnTo>
                <a:lnTo>
                  <a:pt x="1984" y="8745"/>
                </a:lnTo>
                <a:lnTo>
                  <a:pt x="1731" y="9340"/>
                </a:lnTo>
                <a:lnTo>
                  <a:pt x="1497" y="9953"/>
                </a:lnTo>
                <a:lnTo>
                  <a:pt x="1280" y="10566"/>
                </a:lnTo>
                <a:lnTo>
                  <a:pt x="1280" y="10566"/>
                </a:lnTo>
                <a:lnTo>
                  <a:pt x="1154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20" y="10981"/>
                </a:lnTo>
                <a:lnTo>
                  <a:pt x="920" y="10981"/>
                </a:lnTo>
                <a:lnTo>
                  <a:pt x="902" y="10981"/>
                </a:lnTo>
                <a:lnTo>
                  <a:pt x="902" y="10981"/>
                </a:lnTo>
                <a:lnTo>
                  <a:pt x="884" y="10981"/>
                </a:lnTo>
                <a:lnTo>
                  <a:pt x="884" y="10981"/>
                </a:lnTo>
                <a:lnTo>
                  <a:pt x="866" y="10981"/>
                </a:lnTo>
                <a:lnTo>
                  <a:pt x="848" y="10981"/>
                </a:lnTo>
                <a:lnTo>
                  <a:pt x="830" y="10981"/>
                </a:lnTo>
                <a:lnTo>
                  <a:pt x="830" y="10981"/>
                </a:lnTo>
                <a:lnTo>
                  <a:pt x="812" y="10981"/>
                </a:lnTo>
                <a:lnTo>
                  <a:pt x="794" y="10981"/>
                </a:lnTo>
                <a:lnTo>
                  <a:pt x="776" y="10981"/>
                </a:lnTo>
                <a:lnTo>
                  <a:pt x="757" y="10981"/>
                </a:lnTo>
                <a:lnTo>
                  <a:pt x="757" y="10981"/>
                </a:lnTo>
                <a:lnTo>
                  <a:pt x="739" y="10981"/>
                </a:lnTo>
                <a:lnTo>
                  <a:pt x="721" y="10981"/>
                </a:lnTo>
                <a:lnTo>
                  <a:pt x="703" y="10981"/>
                </a:lnTo>
                <a:lnTo>
                  <a:pt x="685" y="10981"/>
                </a:lnTo>
                <a:lnTo>
                  <a:pt x="667" y="10981"/>
                </a:lnTo>
                <a:lnTo>
                  <a:pt x="649" y="10981"/>
                </a:lnTo>
                <a:lnTo>
                  <a:pt x="631" y="10981"/>
                </a:lnTo>
                <a:lnTo>
                  <a:pt x="613" y="10981"/>
                </a:lnTo>
                <a:lnTo>
                  <a:pt x="595" y="10981"/>
                </a:lnTo>
                <a:lnTo>
                  <a:pt x="577" y="10981"/>
                </a:lnTo>
                <a:lnTo>
                  <a:pt x="559" y="10981"/>
                </a:lnTo>
                <a:lnTo>
                  <a:pt x="541" y="10981"/>
                </a:lnTo>
                <a:lnTo>
                  <a:pt x="523" y="10981"/>
                </a:lnTo>
                <a:lnTo>
                  <a:pt x="505" y="10981"/>
                </a:lnTo>
                <a:lnTo>
                  <a:pt x="487" y="10981"/>
                </a:lnTo>
                <a:lnTo>
                  <a:pt x="469" y="10981"/>
                </a:lnTo>
                <a:lnTo>
                  <a:pt x="451" y="10981"/>
                </a:lnTo>
                <a:lnTo>
                  <a:pt x="433" y="10981"/>
                </a:lnTo>
                <a:lnTo>
                  <a:pt x="415" y="10981"/>
                </a:lnTo>
                <a:lnTo>
                  <a:pt x="397" y="10981"/>
                </a:lnTo>
                <a:lnTo>
                  <a:pt x="397" y="10981"/>
                </a:lnTo>
                <a:lnTo>
                  <a:pt x="379" y="10981"/>
                </a:lnTo>
                <a:lnTo>
                  <a:pt x="361" y="10981"/>
                </a:lnTo>
                <a:lnTo>
                  <a:pt x="343" y="10981"/>
                </a:lnTo>
                <a:lnTo>
                  <a:pt x="325" y="10981"/>
                </a:lnTo>
                <a:lnTo>
                  <a:pt x="325" y="10981"/>
                </a:lnTo>
                <a:lnTo>
                  <a:pt x="307" y="10981"/>
                </a:lnTo>
                <a:lnTo>
                  <a:pt x="289" y="10981"/>
                </a:lnTo>
                <a:lnTo>
                  <a:pt x="271" y="10981"/>
                </a:lnTo>
                <a:lnTo>
                  <a:pt x="271" y="10981"/>
                </a:lnTo>
                <a:lnTo>
                  <a:pt x="253" y="10981"/>
                </a:lnTo>
                <a:lnTo>
                  <a:pt x="253" y="10981"/>
                </a:lnTo>
                <a:lnTo>
                  <a:pt x="235" y="10981"/>
                </a:lnTo>
                <a:lnTo>
                  <a:pt x="235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0" y="10981"/>
                </a:lnTo>
                <a:lnTo>
                  <a:pt x="0" y="10981"/>
                </a:lnTo>
                <a:lnTo>
                  <a:pt x="18" y="10909"/>
                </a:lnTo>
                <a:lnTo>
                  <a:pt x="18" y="10909"/>
                </a:lnTo>
                <a:lnTo>
                  <a:pt x="307" y="10242"/>
                </a:lnTo>
                <a:lnTo>
                  <a:pt x="595" y="9557"/>
                </a:lnTo>
                <a:lnTo>
                  <a:pt x="920" y="8908"/>
                </a:lnTo>
                <a:lnTo>
                  <a:pt x="1244" y="8240"/>
                </a:lnTo>
                <a:lnTo>
                  <a:pt x="1244" y="8240"/>
                </a:lnTo>
                <a:lnTo>
                  <a:pt x="2092" y="6618"/>
                </a:lnTo>
                <a:lnTo>
                  <a:pt x="2975" y="5013"/>
                </a:lnTo>
                <a:lnTo>
                  <a:pt x="3426" y="4220"/>
                </a:lnTo>
                <a:lnTo>
                  <a:pt x="3895" y="3444"/>
                </a:lnTo>
                <a:lnTo>
                  <a:pt x="4364" y="2651"/>
                </a:lnTo>
                <a:lnTo>
                  <a:pt x="4850" y="1876"/>
                </a:lnTo>
                <a:lnTo>
                  <a:pt x="4850" y="1876"/>
                </a:lnTo>
                <a:lnTo>
                  <a:pt x="5463" y="938"/>
                </a:lnTo>
                <a:lnTo>
                  <a:pt x="5788" y="487"/>
                </a:lnTo>
                <a:lnTo>
                  <a:pt x="6113" y="18"/>
                </a:lnTo>
                <a:lnTo>
                  <a:pt x="6113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1" name="Google Shape;971;p23"/>
          <p:cNvSpPr/>
          <p:nvPr/>
        </p:nvSpPr>
        <p:spPr>
          <a:xfrm>
            <a:off x="1999098" y="4806458"/>
            <a:ext cx="185776" cy="328836"/>
          </a:xfrm>
          <a:custGeom>
            <a:avLst/>
            <a:gdLst/>
            <a:ahLst/>
            <a:cxnLst/>
            <a:rect l="l" t="t" r="r" b="b"/>
            <a:pathLst>
              <a:path w="6041" h="10693" extrusionOk="0">
                <a:moveTo>
                  <a:pt x="6041" y="6546"/>
                </a:moveTo>
                <a:lnTo>
                  <a:pt x="6041" y="6546"/>
                </a:lnTo>
                <a:lnTo>
                  <a:pt x="6023" y="6600"/>
                </a:lnTo>
                <a:lnTo>
                  <a:pt x="5987" y="6636"/>
                </a:lnTo>
                <a:lnTo>
                  <a:pt x="5933" y="6654"/>
                </a:lnTo>
                <a:lnTo>
                  <a:pt x="5878" y="6636"/>
                </a:lnTo>
                <a:lnTo>
                  <a:pt x="5878" y="6636"/>
                </a:lnTo>
                <a:lnTo>
                  <a:pt x="5824" y="6564"/>
                </a:lnTo>
                <a:lnTo>
                  <a:pt x="5788" y="6474"/>
                </a:lnTo>
                <a:lnTo>
                  <a:pt x="5734" y="6312"/>
                </a:lnTo>
                <a:lnTo>
                  <a:pt x="5734" y="6312"/>
                </a:lnTo>
                <a:lnTo>
                  <a:pt x="5572" y="5789"/>
                </a:lnTo>
                <a:lnTo>
                  <a:pt x="5410" y="5266"/>
                </a:lnTo>
                <a:lnTo>
                  <a:pt x="5410" y="5266"/>
                </a:lnTo>
                <a:lnTo>
                  <a:pt x="5211" y="4545"/>
                </a:lnTo>
                <a:lnTo>
                  <a:pt x="4995" y="3823"/>
                </a:lnTo>
                <a:lnTo>
                  <a:pt x="4995" y="3823"/>
                </a:lnTo>
                <a:lnTo>
                  <a:pt x="4833" y="3156"/>
                </a:lnTo>
                <a:lnTo>
                  <a:pt x="4743" y="2814"/>
                </a:lnTo>
                <a:lnTo>
                  <a:pt x="4634" y="2489"/>
                </a:lnTo>
                <a:lnTo>
                  <a:pt x="4634" y="2489"/>
                </a:lnTo>
                <a:lnTo>
                  <a:pt x="4454" y="2796"/>
                </a:lnTo>
                <a:lnTo>
                  <a:pt x="4274" y="3120"/>
                </a:lnTo>
                <a:lnTo>
                  <a:pt x="3967" y="3769"/>
                </a:lnTo>
                <a:lnTo>
                  <a:pt x="3967" y="3769"/>
                </a:lnTo>
                <a:lnTo>
                  <a:pt x="3498" y="4797"/>
                </a:lnTo>
                <a:lnTo>
                  <a:pt x="3066" y="5843"/>
                </a:lnTo>
                <a:lnTo>
                  <a:pt x="2669" y="6907"/>
                </a:lnTo>
                <a:lnTo>
                  <a:pt x="2290" y="7988"/>
                </a:lnTo>
                <a:lnTo>
                  <a:pt x="2290" y="7988"/>
                </a:lnTo>
                <a:lnTo>
                  <a:pt x="1948" y="9052"/>
                </a:lnTo>
                <a:lnTo>
                  <a:pt x="1623" y="10134"/>
                </a:lnTo>
                <a:lnTo>
                  <a:pt x="1623" y="10134"/>
                </a:lnTo>
                <a:lnTo>
                  <a:pt x="1479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81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63" y="10693"/>
                </a:lnTo>
                <a:lnTo>
                  <a:pt x="1245" y="10693"/>
                </a:lnTo>
                <a:lnTo>
                  <a:pt x="1227" y="10693"/>
                </a:lnTo>
                <a:lnTo>
                  <a:pt x="1227" y="10693"/>
                </a:lnTo>
                <a:lnTo>
                  <a:pt x="1209" y="10693"/>
                </a:lnTo>
                <a:lnTo>
                  <a:pt x="1191" y="10693"/>
                </a:lnTo>
                <a:lnTo>
                  <a:pt x="1191" y="10693"/>
                </a:lnTo>
                <a:lnTo>
                  <a:pt x="1172" y="10693"/>
                </a:lnTo>
                <a:lnTo>
                  <a:pt x="1154" y="10693"/>
                </a:lnTo>
                <a:lnTo>
                  <a:pt x="1136" y="10693"/>
                </a:lnTo>
                <a:lnTo>
                  <a:pt x="1118" y="10693"/>
                </a:lnTo>
                <a:lnTo>
                  <a:pt x="1100" y="10693"/>
                </a:lnTo>
                <a:lnTo>
                  <a:pt x="1064" y="10693"/>
                </a:lnTo>
                <a:lnTo>
                  <a:pt x="1046" y="10693"/>
                </a:lnTo>
                <a:lnTo>
                  <a:pt x="1028" y="10693"/>
                </a:lnTo>
                <a:lnTo>
                  <a:pt x="1010" y="10693"/>
                </a:lnTo>
                <a:lnTo>
                  <a:pt x="992" y="10693"/>
                </a:lnTo>
                <a:lnTo>
                  <a:pt x="956" y="10693"/>
                </a:lnTo>
                <a:lnTo>
                  <a:pt x="938" y="10693"/>
                </a:lnTo>
                <a:lnTo>
                  <a:pt x="920" y="10693"/>
                </a:lnTo>
                <a:lnTo>
                  <a:pt x="884" y="10693"/>
                </a:lnTo>
                <a:lnTo>
                  <a:pt x="866" y="10693"/>
                </a:lnTo>
                <a:lnTo>
                  <a:pt x="848" y="10693"/>
                </a:lnTo>
                <a:lnTo>
                  <a:pt x="812" y="10693"/>
                </a:lnTo>
                <a:lnTo>
                  <a:pt x="794" y="10693"/>
                </a:lnTo>
                <a:lnTo>
                  <a:pt x="758" y="10693"/>
                </a:lnTo>
                <a:lnTo>
                  <a:pt x="740" y="10693"/>
                </a:lnTo>
                <a:lnTo>
                  <a:pt x="704" y="10693"/>
                </a:lnTo>
                <a:lnTo>
                  <a:pt x="686" y="10693"/>
                </a:lnTo>
                <a:lnTo>
                  <a:pt x="668" y="10693"/>
                </a:lnTo>
                <a:lnTo>
                  <a:pt x="632" y="10693"/>
                </a:lnTo>
                <a:lnTo>
                  <a:pt x="614" y="10693"/>
                </a:lnTo>
                <a:lnTo>
                  <a:pt x="577" y="10693"/>
                </a:lnTo>
                <a:lnTo>
                  <a:pt x="559" y="10693"/>
                </a:lnTo>
                <a:lnTo>
                  <a:pt x="541" y="10693"/>
                </a:lnTo>
                <a:lnTo>
                  <a:pt x="505" y="10693"/>
                </a:lnTo>
                <a:lnTo>
                  <a:pt x="487" y="10693"/>
                </a:lnTo>
                <a:lnTo>
                  <a:pt x="469" y="10693"/>
                </a:lnTo>
                <a:lnTo>
                  <a:pt x="451" y="10693"/>
                </a:lnTo>
                <a:lnTo>
                  <a:pt x="433" y="10693"/>
                </a:lnTo>
                <a:lnTo>
                  <a:pt x="397" y="10693"/>
                </a:lnTo>
                <a:lnTo>
                  <a:pt x="379" y="10693"/>
                </a:lnTo>
                <a:lnTo>
                  <a:pt x="361" y="10693"/>
                </a:lnTo>
                <a:lnTo>
                  <a:pt x="343" y="10693"/>
                </a:lnTo>
                <a:lnTo>
                  <a:pt x="325" y="10693"/>
                </a:lnTo>
                <a:lnTo>
                  <a:pt x="307" y="10693"/>
                </a:lnTo>
                <a:lnTo>
                  <a:pt x="289" y="10693"/>
                </a:lnTo>
                <a:lnTo>
                  <a:pt x="271" y="10693"/>
                </a:lnTo>
                <a:lnTo>
                  <a:pt x="271" y="10693"/>
                </a:lnTo>
                <a:lnTo>
                  <a:pt x="253" y="10693"/>
                </a:lnTo>
                <a:lnTo>
                  <a:pt x="235" y="10693"/>
                </a:lnTo>
                <a:lnTo>
                  <a:pt x="235" y="10693"/>
                </a:lnTo>
                <a:lnTo>
                  <a:pt x="217" y="10693"/>
                </a:lnTo>
                <a:lnTo>
                  <a:pt x="217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99" y="10693"/>
                </a:lnTo>
                <a:lnTo>
                  <a:pt x="1" y="10693"/>
                </a:lnTo>
                <a:lnTo>
                  <a:pt x="1" y="10693"/>
                </a:lnTo>
                <a:lnTo>
                  <a:pt x="181" y="10116"/>
                </a:lnTo>
                <a:lnTo>
                  <a:pt x="397" y="9539"/>
                </a:lnTo>
                <a:lnTo>
                  <a:pt x="614" y="8980"/>
                </a:lnTo>
                <a:lnTo>
                  <a:pt x="848" y="8421"/>
                </a:lnTo>
                <a:lnTo>
                  <a:pt x="848" y="8421"/>
                </a:lnTo>
                <a:lnTo>
                  <a:pt x="1371" y="7249"/>
                </a:lnTo>
                <a:lnTo>
                  <a:pt x="1912" y="6059"/>
                </a:lnTo>
                <a:lnTo>
                  <a:pt x="2994" y="3715"/>
                </a:lnTo>
                <a:lnTo>
                  <a:pt x="2994" y="3715"/>
                </a:lnTo>
                <a:lnTo>
                  <a:pt x="3120" y="3427"/>
                </a:lnTo>
                <a:lnTo>
                  <a:pt x="3120" y="3427"/>
                </a:lnTo>
                <a:lnTo>
                  <a:pt x="3787" y="2074"/>
                </a:lnTo>
                <a:lnTo>
                  <a:pt x="4111" y="1407"/>
                </a:lnTo>
                <a:lnTo>
                  <a:pt x="4472" y="740"/>
                </a:lnTo>
                <a:lnTo>
                  <a:pt x="4472" y="740"/>
                </a:lnTo>
                <a:lnTo>
                  <a:pt x="4634" y="434"/>
                </a:lnTo>
                <a:lnTo>
                  <a:pt x="4815" y="127"/>
                </a:lnTo>
                <a:lnTo>
                  <a:pt x="4815" y="127"/>
                </a:lnTo>
                <a:lnTo>
                  <a:pt x="4851" y="73"/>
                </a:lnTo>
                <a:lnTo>
                  <a:pt x="4905" y="19"/>
                </a:lnTo>
                <a:lnTo>
                  <a:pt x="4959" y="1"/>
                </a:lnTo>
                <a:lnTo>
                  <a:pt x="5031" y="19"/>
                </a:lnTo>
                <a:lnTo>
                  <a:pt x="5031" y="19"/>
                </a:lnTo>
                <a:lnTo>
                  <a:pt x="5067" y="73"/>
                </a:lnTo>
                <a:lnTo>
                  <a:pt x="5103" y="145"/>
                </a:lnTo>
                <a:lnTo>
                  <a:pt x="5121" y="289"/>
                </a:lnTo>
                <a:lnTo>
                  <a:pt x="5121" y="289"/>
                </a:lnTo>
                <a:lnTo>
                  <a:pt x="5229" y="1443"/>
                </a:lnTo>
                <a:lnTo>
                  <a:pt x="5229" y="1443"/>
                </a:lnTo>
                <a:lnTo>
                  <a:pt x="5301" y="2002"/>
                </a:lnTo>
                <a:lnTo>
                  <a:pt x="5374" y="2561"/>
                </a:lnTo>
                <a:lnTo>
                  <a:pt x="5572" y="3679"/>
                </a:lnTo>
                <a:lnTo>
                  <a:pt x="5572" y="3679"/>
                </a:lnTo>
                <a:lnTo>
                  <a:pt x="5824" y="5104"/>
                </a:lnTo>
                <a:lnTo>
                  <a:pt x="5933" y="5825"/>
                </a:lnTo>
                <a:lnTo>
                  <a:pt x="6041" y="6546"/>
                </a:lnTo>
                <a:lnTo>
                  <a:pt x="6041" y="654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72" name="Google Shape;972;p23"/>
          <p:cNvSpPr/>
          <p:nvPr/>
        </p:nvSpPr>
        <p:spPr>
          <a:xfrm>
            <a:off x="2600156" y="4875774"/>
            <a:ext cx="134204" cy="259520"/>
          </a:xfrm>
          <a:custGeom>
            <a:avLst/>
            <a:gdLst/>
            <a:ahLst/>
            <a:cxnLst/>
            <a:rect l="l" t="t" r="r" b="b"/>
            <a:pathLst>
              <a:path w="4364" h="8439" extrusionOk="0">
                <a:moveTo>
                  <a:pt x="4256" y="1"/>
                </a:moveTo>
                <a:lnTo>
                  <a:pt x="4256" y="1"/>
                </a:lnTo>
                <a:lnTo>
                  <a:pt x="4328" y="19"/>
                </a:lnTo>
                <a:lnTo>
                  <a:pt x="4364" y="73"/>
                </a:lnTo>
                <a:lnTo>
                  <a:pt x="4364" y="127"/>
                </a:lnTo>
                <a:lnTo>
                  <a:pt x="4346" y="199"/>
                </a:lnTo>
                <a:lnTo>
                  <a:pt x="4292" y="343"/>
                </a:lnTo>
                <a:lnTo>
                  <a:pt x="4238" y="470"/>
                </a:lnTo>
                <a:lnTo>
                  <a:pt x="4238" y="470"/>
                </a:lnTo>
                <a:lnTo>
                  <a:pt x="3859" y="1353"/>
                </a:lnTo>
                <a:lnTo>
                  <a:pt x="3859" y="1353"/>
                </a:lnTo>
                <a:lnTo>
                  <a:pt x="3480" y="2218"/>
                </a:lnTo>
                <a:lnTo>
                  <a:pt x="3138" y="3084"/>
                </a:lnTo>
                <a:lnTo>
                  <a:pt x="2795" y="3967"/>
                </a:lnTo>
                <a:lnTo>
                  <a:pt x="2489" y="4851"/>
                </a:lnTo>
                <a:lnTo>
                  <a:pt x="1876" y="6618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81" y="8421"/>
                </a:lnTo>
                <a:lnTo>
                  <a:pt x="1281" y="8439"/>
                </a:lnTo>
                <a:lnTo>
                  <a:pt x="1082" y="8439"/>
                </a:lnTo>
                <a:lnTo>
                  <a:pt x="1082" y="8421"/>
                </a:lnTo>
                <a:lnTo>
                  <a:pt x="199" y="8421"/>
                </a:lnTo>
                <a:lnTo>
                  <a:pt x="199" y="8439"/>
                </a:lnTo>
                <a:lnTo>
                  <a:pt x="0" y="8439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451" y="7267"/>
                </a:lnTo>
                <a:lnTo>
                  <a:pt x="920" y="6113"/>
                </a:lnTo>
                <a:lnTo>
                  <a:pt x="920" y="6113"/>
                </a:lnTo>
                <a:lnTo>
                  <a:pt x="1172" y="5518"/>
                </a:lnTo>
                <a:lnTo>
                  <a:pt x="1425" y="4941"/>
                </a:lnTo>
                <a:lnTo>
                  <a:pt x="1713" y="4382"/>
                </a:lnTo>
                <a:lnTo>
                  <a:pt x="2002" y="3805"/>
                </a:lnTo>
                <a:lnTo>
                  <a:pt x="2597" y="2687"/>
                </a:lnTo>
                <a:lnTo>
                  <a:pt x="3228" y="1569"/>
                </a:lnTo>
                <a:lnTo>
                  <a:pt x="3228" y="1569"/>
                </a:lnTo>
                <a:lnTo>
                  <a:pt x="3859" y="506"/>
                </a:lnTo>
                <a:lnTo>
                  <a:pt x="3859" y="506"/>
                </a:lnTo>
                <a:lnTo>
                  <a:pt x="4003" y="289"/>
                </a:lnTo>
                <a:lnTo>
                  <a:pt x="4147" y="73"/>
                </a:lnTo>
                <a:lnTo>
                  <a:pt x="4147" y="73"/>
                </a:lnTo>
                <a:lnTo>
                  <a:pt x="4202" y="19"/>
                </a:lnTo>
                <a:lnTo>
                  <a:pt x="4256" y="1"/>
                </a:lnTo>
                <a:lnTo>
                  <a:pt x="42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73" name="Google Shape;973;p23"/>
          <p:cNvGrpSpPr/>
          <p:nvPr/>
        </p:nvGrpSpPr>
        <p:grpSpPr>
          <a:xfrm>
            <a:off x="8058234" y="4557517"/>
            <a:ext cx="821215" cy="577778"/>
            <a:chOff x="8134434" y="4557517"/>
            <a:chExt cx="821215" cy="577778"/>
          </a:xfrm>
        </p:grpSpPr>
        <p:sp>
          <p:nvSpPr>
            <p:cNvPr id="974" name="Google Shape;974;p23"/>
            <p:cNvSpPr/>
            <p:nvPr/>
          </p:nvSpPr>
          <p:spPr>
            <a:xfrm flipH="1">
              <a:off x="8322393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5" name="Google Shape;975;p23"/>
            <p:cNvSpPr/>
            <p:nvPr/>
          </p:nvSpPr>
          <p:spPr>
            <a:xfrm flipH="1">
              <a:off x="8459918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6" name="Google Shape;976;p23"/>
            <p:cNvSpPr/>
            <p:nvPr/>
          </p:nvSpPr>
          <p:spPr>
            <a:xfrm flipH="1">
              <a:off x="8180993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7" name="Google Shape;977;p23"/>
            <p:cNvSpPr/>
            <p:nvPr/>
          </p:nvSpPr>
          <p:spPr>
            <a:xfrm flipH="1">
              <a:off x="8681152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8" name="Google Shape;978;p23"/>
            <p:cNvSpPr/>
            <p:nvPr/>
          </p:nvSpPr>
          <p:spPr>
            <a:xfrm flipH="1">
              <a:off x="8229797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79" name="Google Shape;979;p23"/>
            <p:cNvSpPr/>
            <p:nvPr/>
          </p:nvSpPr>
          <p:spPr>
            <a:xfrm flipH="1">
              <a:off x="8134434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980" name="Google Shape;980;p23"/>
            <p:cNvSpPr/>
            <p:nvPr/>
          </p:nvSpPr>
          <p:spPr>
            <a:xfrm flipH="1">
              <a:off x="8852474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81" name="Google Shape;981;p23"/>
          <p:cNvSpPr/>
          <p:nvPr/>
        </p:nvSpPr>
        <p:spPr>
          <a:xfrm flipH="1">
            <a:off x="-6" y="121530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82" name="Google Shape;982;p23"/>
          <p:cNvSpPr/>
          <p:nvPr/>
        </p:nvSpPr>
        <p:spPr>
          <a:xfrm>
            <a:off x="7584597" y="85325"/>
            <a:ext cx="1559340" cy="307374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2813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24"/>
          <p:cNvSpPr txBox="1">
            <a:spLocks noGrp="1"/>
          </p:cNvSpPr>
          <p:nvPr>
            <p:ph type="subTitle" idx="1"/>
          </p:nvPr>
        </p:nvSpPr>
        <p:spPr>
          <a:xfrm>
            <a:off x="721879" y="2825496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6" name="Google Shape;986;p24"/>
          <p:cNvSpPr txBox="1">
            <a:spLocks noGrp="1"/>
          </p:cNvSpPr>
          <p:nvPr>
            <p:ph type="subTitle" idx="2"/>
          </p:nvPr>
        </p:nvSpPr>
        <p:spPr>
          <a:xfrm>
            <a:off x="3321150" y="2825496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7" name="Google Shape;987;p24"/>
          <p:cNvSpPr txBox="1">
            <a:spLocks noGrp="1"/>
          </p:cNvSpPr>
          <p:nvPr>
            <p:ph type="subTitle" idx="3"/>
          </p:nvPr>
        </p:nvSpPr>
        <p:spPr>
          <a:xfrm>
            <a:off x="5930477" y="2825496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88" name="Google Shape;988;p24"/>
          <p:cNvSpPr txBox="1">
            <a:spLocks noGrp="1"/>
          </p:cNvSpPr>
          <p:nvPr>
            <p:ph type="title" idx="4"/>
          </p:nvPr>
        </p:nvSpPr>
        <p:spPr>
          <a:xfrm>
            <a:off x="719929" y="2606040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89" name="Google Shape;989;p24"/>
          <p:cNvSpPr txBox="1">
            <a:spLocks noGrp="1"/>
          </p:cNvSpPr>
          <p:nvPr>
            <p:ph type="title" idx="5"/>
          </p:nvPr>
        </p:nvSpPr>
        <p:spPr>
          <a:xfrm>
            <a:off x="3319200" y="2606040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0" name="Google Shape;990;p24"/>
          <p:cNvSpPr txBox="1">
            <a:spLocks noGrp="1"/>
          </p:cNvSpPr>
          <p:nvPr>
            <p:ph type="title" idx="6"/>
          </p:nvPr>
        </p:nvSpPr>
        <p:spPr>
          <a:xfrm>
            <a:off x="5928527" y="2606040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91" name="Google Shape;991;p24"/>
          <p:cNvSpPr/>
          <p:nvPr/>
        </p:nvSpPr>
        <p:spPr>
          <a:xfrm flipH="1">
            <a:off x="0" y="4114301"/>
            <a:ext cx="9144000" cy="1562450"/>
          </a:xfrm>
          <a:custGeom>
            <a:avLst/>
            <a:gdLst/>
            <a:ahLst/>
            <a:cxnLst/>
            <a:rect l="l" t="t" r="r" b="b"/>
            <a:pathLst>
              <a:path w="285750" h="73553" extrusionOk="0">
                <a:moveTo>
                  <a:pt x="285750" y="14215"/>
                </a:moveTo>
                <a:lnTo>
                  <a:pt x="285750" y="73553"/>
                </a:lnTo>
                <a:lnTo>
                  <a:pt x="0" y="73553"/>
                </a:lnTo>
                <a:lnTo>
                  <a:pt x="0" y="11735"/>
                </a:lnTo>
                <a:lnTo>
                  <a:pt x="0" y="10840"/>
                </a:lnTo>
                <a:lnTo>
                  <a:pt x="0" y="10840"/>
                </a:lnTo>
                <a:lnTo>
                  <a:pt x="1560" y="10456"/>
                </a:lnTo>
                <a:lnTo>
                  <a:pt x="3119" y="10047"/>
                </a:lnTo>
                <a:lnTo>
                  <a:pt x="3912" y="9843"/>
                </a:lnTo>
                <a:lnTo>
                  <a:pt x="4679" y="9638"/>
                </a:lnTo>
                <a:lnTo>
                  <a:pt x="5446" y="9383"/>
                </a:lnTo>
                <a:lnTo>
                  <a:pt x="6213" y="9127"/>
                </a:lnTo>
                <a:lnTo>
                  <a:pt x="6213" y="9127"/>
                </a:lnTo>
                <a:lnTo>
                  <a:pt x="7977" y="8539"/>
                </a:lnTo>
                <a:lnTo>
                  <a:pt x="9715" y="7951"/>
                </a:lnTo>
                <a:lnTo>
                  <a:pt x="11479" y="7363"/>
                </a:lnTo>
                <a:lnTo>
                  <a:pt x="13243" y="6775"/>
                </a:lnTo>
                <a:lnTo>
                  <a:pt x="15007" y="6238"/>
                </a:lnTo>
                <a:lnTo>
                  <a:pt x="15902" y="6008"/>
                </a:lnTo>
                <a:lnTo>
                  <a:pt x="16797" y="5778"/>
                </a:lnTo>
                <a:lnTo>
                  <a:pt x="17692" y="5573"/>
                </a:lnTo>
                <a:lnTo>
                  <a:pt x="18612" y="5369"/>
                </a:lnTo>
                <a:lnTo>
                  <a:pt x="19532" y="5215"/>
                </a:lnTo>
                <a:lnTo>
                  <a:pt x="20453" y="5088"/>
                </a:lnTo>
                <a:lnTo>
                  <a:pt x="20453" y="5088"/>
                </a:lnTo>
                <a:lnTo>
                  <a:pt x="21296" y="4960"/>
                </a:lnTo>
                <a:lnTo>
                  <a:pt x="22166" y="4883"/>
                </a:lnTo>
                <a:lnTo>
                  <a:pt x="23035" y="4858"/>
                </a:lnTo>
                <a:lnTo>
                  <a:pt x="23904" y="4858"/>
                </a:lnTo>
                <a:lnTo>
                  <a:pt x="24773" y="4883"/>
                </a:lnTo>
                <a:lnTo>
                  <a:pt x="25617" y="4934"/>
                </a:lnTo>
                <a:lnTo>
                  <a:pt x="26486" y="5011"/>
                </a:lnTo>
                <a:lnTo>
                  <a:pt x="27356" y="5088"/>
                </a:lnTo>
                <a:lnTo>
                  <a:pt x="29068" y="5292"/>
                </a:lnTo>
                <a:lnTo>
                  <a:pt x="30807" y="5471"/>
                </a:lnTo>
                <a:lnTo>
                  <a:pt x="31651" y="5573"/>
                </a:lnTo>
                <a:lnTo>
                  <a:pt x="32520" y="5624"/>
                </a:lnTo>
                <a:lnTo>
                  <a:pt x="33389" y="5676"/>
                </a:lnTo>
                <a:lnTo>
                  <a:pt x="34258" y="5701"/>
                </a:lnTo>
                <a:lnTo>
                  <a:pt x="34258" y="5701"/>
                </a:lnTo>
                <a:lnTo>
                  <a:pt x="35460" y="5624"/>
                </a:lnTo>
                <a:lnTo>
                  <a:pt x="36687" y="5522"/>
                </a:lnTo>
                <a:lnTo>
                  <a:pt x="37889" y="5369"/>
                </a:lnTo>
                <a:lnTo>
                  <a:pt x="39090" y="5190"/>
                </a:lnTo>
                <a:lnTo>
                  <a:pt x="40292" y="4985"/>
                </a:lnTo>
                <a:lnTo>
                  <a:pt x="41493" y="4755"/>
                </a:lnTo>
                <a:lnTo>
                  <a:pt x="42695" y="4500"/>
                </a:lnTo>
                <a:lnTo>
                  <a:pt x="43871" y="4218"/>
                </a:lnTo>
                <a:lnTo>
                  <a:pt x="46249" y="3630"/>
                </a:lnTo>
                <a:lnTo>
                  <a:pt x="48626" y="3017"/>
                </a:lnTo>
                <a:lnTo>
                  <a:pt x="50978" y="2429"/>
                </a:lnTo>
                <a:lnTo>
                  <a:pt x="52180" y="2148"/>
                </a:lnTo>
                <a:lnTo>
                  <a:pt x="53356" y="1866"/>
                </a:lnTo>
                <a:lnTo>
                  <a:pt x="53356" y="1866"/>
                </a:lnTo>
                <a:lnTo>
                  <a:pt x="54967" y="1457"/>
                </a:lnTo>
                <a:lnTo>
                  <a:pt x="56501" y="1099"/>
                </a:lnTo>
                <a:lnTo>
                  <a:pt x="58009" y="793"/>
                </a:lnTo>
                <a:lnTo>
                  <a:pt x="59466" y="537"/>
                </a:lnTo>
                <a:lnTo>
                  <a:pt x="60872" y="332"/>
                </a:lnTo>
                <a:lnTo>
                  <a:pt x="62227" y="179"/>
                </a:lnTo>
                <a:lnTo>
                  <a:pt x="63557" y="77"/>
                </a:lnTo>
                <a:lnTo>
                  <a:pt x="64835" y="26"/>
                </a:lnTo>
                <a:lnTo>
                  <a:pt x="66088" y="0"/>
                </a:lnTo>
                <a:lnTo>
                  <a:pt x="67315" y="26"/>
                </a:lnTo>
                <a:lnTo>
                  <a:pt x="68517" y="102"/>
                </a:lnTo>
                <a:lnTo>
                  <a:pt x="69718" y="205"/>
                </a:lnTo>
                <a:lnTo>
                  <a:pt x="70869" y="332"/>
                </a:lnTo>
                <a:lnTo>
                  <a:pt x="72019" y="511"/>
                </a:lnTo>
                <a:lnTo>
                  <a:pt x="73170" y="716"/>
                </a:lnTo>
                <a:lnTo>
                  <a:pt x="74294" y="946"/>
                </a:lnTo>
                <a:lnTo>
                  <a:pt x="75419" y="1227"/>
                </a:lnTo>
                <a:lnTo>
                  <a:pt x="76544" y="1508"/>
                </a:lnTo>
                <a:lnTo>
                  <a:pt x="77669" y="1815"/>
                </a:lnTo>
                <a:lnTo>
                  <a:pt x="78794" y="2173"/>
                </a:lnTo>
                <a:lnTo>
                  <a:pt x="81095" y="2889"/>
                </a:lnTo>
                <a:lnTo>
                  <a:pt x="83473" y="3707"/>
                </a:lnTo>
                <a:lnTo>
                  <a:pt x="88484" y="5446"/>
                </a:lnTo>
                <a:lnTo>
                  <a:pt x="91194" y="6340"/>
                </a:lnTo>
                <a:lnTo>
                  <a:pt x="92600" y="6801"/>
                </a:lnTo>
                <a:lnTo>
                  <a:pt x="94082" y="7261"/>
                </a:lnTo>
                <a:lnTo>
                  <a:pt x="94082" y="7261"/>
                </a:lnTo>
                <a:lnTo>
                  <a:pt x="96000" y="7849"/>
                </a:lnTo>
                <a:lnTo>
                  <a:pt x="97917" y="8386"/>
                </a:lnTo>
                <a:lnTo>
                  <a:pt x="99860" y="8897"/>
                </a:lnTo>
                <a:lnTo>
                  <a:pt x="101803" y="9383"/>
                </a:lnTo>
                <a:lnTo>
                  <a:pt x="103772" y="9817"/>
                </a:lnTo>
                <a:lnTo>
                  <a:pt x="105715" y="10226"/>
                </a:lnTo>
                <a:lnTo>
                  <a:pt x="107709" y="10584"/>
                </a:lnTo>
                <a:lnTo>
                  <a:pt x="109678" y="10917"/>
                </a:lnTo>
                <a:lnTo>
                  <a:pt x="111672" y="11172"/>
                </a:lnTo>
                <a:lnTo>
                  <a:pt x="113666" y="11402"/>
                </a:lnTo>
                <a:lnTo>
                  <a:pt x="115660" y="11581"/>
                </a:lnTo>
                <a:lnTo>
                  <a:pt x="117654" y="11684"/>
                </a:lnTo>
                <a:lnTo>
                  <a:pt x="119648" y="11760"/>
                </a:lnTo>
                <a:lnTo>
                  <a:pt x="121643" y="11760"/>
                </a:lnTo>
                <a:lnTo>
                  <a:pt x="123662" y="11709"/>
                </a:lnTo>
                <a:lnTo>
                  <a:pt x="124659" y="11684"/>
                </a:lnTo>
                <a:lnTo>
                  <a:pt x="125656" y="11607"/>
                </a:lnTo>
                <a:lnTo>
                  <a:pt x="125656" y="11607"/>
                </a:lnTo>
                <a:lnTo>
                  <a:pt x="126602" y="11530"/>
                </a:lnTo>
                <a:lnTo>
                  <a:pt x="127574" y="11454"/>
                </a:lnTo>
                <a:lnTo>
                  <a:pt x="128520" y="11326"/>
                </a:lnTo>
                <a:lnTo>
                  <a:pt x="129466" y="11198"/>
                </a:lnTo>
                <a:lnTo>
                  <a:pt x="131383" y="10891"/>
                </a:lnTo>
                <a:lnTo>
                  <a:pt x="133301" y="10559"/>
                </a:lnTo>
                <a:lnTo>
                  <a:pt x="135192" y="10175"/>
                </a:lnTo>
                <a:lnTo>
                  <a:pt x="137110" y="9792"/>
                </a:lnTo>
                <a:lnTo>
                  <a:pt x="139002" y="9408"/>
                </a:lnTo>
                <a:lnTo>
                  <a:pt x="140919" y="9050"/>
                </a:lnTo>
                <a:lnTo>
                  <a:pt x="142811" y="8718"/>
                </a:lnTo>
                <a:lnTo>
                  <a:pt x="143783" y="8565"/>
                </a:lnTo>
                <a:lnTo>
                  <a:pt x="144729" y="8437"/>
                </a:lnTo>
                <a:lnTo>
                  <a:pt x="145674" y="8334"/>
                </a:lnTo>
                <a:lnTo>
                  <a:pt x="146646" y="8232"/>
                </a:lnTo>
                <a:lnTo>
                  <a:pt x="147592" y="8156"/>
                </a:lnTo>
                <a:lnTo>
                  <a:pt x="148538" y="8104"/>
                </a:lnTo>
                <a:lnTo>
                  <a:pt x="149509" y="8079"/>
                </a:lnTo>
                <a:lnTo>
                  <a:pt x="150455" y="8079"/>
                </a:lnTo>
                <a:lnTo>
                  <a:pt x="151427" y="8130"/>
                </a:lnTo>
                <a:lnTo>
                  <a:pt x="152373" y="8181"/>
                </a:lnTo>
                <a:lnTo>
                  <a:pt x="153344" y="8283"/>
                </a:lnTo>
                <a:lnTo>
                  <a:pt x="154290" y="8411"/>
                </a:lnTo>
                <a:lnTo>
                  <a:pt x="155262" y="8590"/>
                </a:lnTo>
                <a:lnTo>
                  <a:pt x="156233" y="8795"/>
                </a:lnTo>
                <a:lnTo>
                  <a:pt x="156233" y="8795"/>
                </a:lnTo>
                <a:lnTo>
                  <a:pt x="157742" y="9076"/>
                </a:lnTo>
                <a:lnTo>
                  <a:pt x="159250" y="9332"/>
                </a:lnTo>
                <a:lnTo>
                  <a:pt x="160758" y="9536"/>
                </a:lnTo>
                <a:lnTo>
                  <a:pt x="162292" y="9715"/>
                </a:lnTo>
                <a:lnTo>
                  <a:pt x="163801" y="9843"/>
                </a:lnTo>
                <a:lnTo>
                  <a:pt x="165335" y="9920"/>
                </a:lnTo>
                <a:lnTo>
                  <a:pt x="166869" y="9945"/>
                </a:lnTo>
                <a:lnTo>
                  <a:pt x="168377" y="9971"/>
                </a:lnTo>
                <a:lnTo>
                  <a:pt x="169911" y="9945"/>
                </a:lnTo>
                <a:lnTo>
                  <a:pt x="171445" y="9868"/>
                </a:lnTo>
                <a:lnTo>
                  <a:pt x="172953" y="9792"/>
                </a:lnTo>
                <a:lnTo>
                  <a:pt x="174487" y="9664"/>
                </a:lnTo>
                <a:lnTo>
                  <a:pt x="176021" y="9511"/>
                </a:lnTo>
                <a:lnTo>
                  <a:pt x="177530" y="9332"/>
                </a:lnTo>
                <a:lnTo>
                  <a:pt x="179038" y="9127"/>
                </a:lnTo>
                <a:lnTo>
                  <a:pt x="180546" y="8871"/>
                </a:lnTo>
                <a:lnTo>
                  <a:pt x="180546" y="8871"/>
                </a:lnTo>
                <a:lnTo>
                  <a:pt x="183768" y="8462"/>
                </a:lnTo>
                <a:lnTo>
                  <a:pt x="186989" y="8079"/>
                </a:lnTo>
                <a:lnTo>
                  <a:pt x="190210" y="7721"/>
                </a:lnTo>
                <a:lnTo>
                  <a:pt x="193457" y="7414"/>
                </a:lnTo>
                <a:lnTo>
                  <a:pt x="196678" y="7158"/>
                </a:lnTo>
                <a:lnTo>
                  <a:pt x="198289" y="7056"/>
                </a:lnTo>
                <a:lnTo>
                  <a:pt x="199900" y="6979"/>
                </a:lnTo>
                <a:lnTo>
                  <a:pt x="201536" y="6903"/>
                </a:lnTo>
                <a:lnTo>
                  <a:pt x="203147" y="6852"/>
                </a:lnTo>
                <a:lnTo>
                  <a:pt x="204783" y="6826"/>
                </a:lnTo>
                <a:lnTo>
                  <a:pt x="206393" y="6826"/>
                </a:lnTo>
                <a:lnTo>
                  <a:pt x="206393" y="6826"/>
                </a:lnTo>
                <a:lnTo>
                  <a:pt x="208797" y="6852"/>
                </a:lnTo>
                <a:lnTo>
                  <a:pt x="211200" y="6903"/>
                </a:lnTo>
                <a:lnTo>
                  <a:pt x="213603" y="6954"/>
                </a:lnTo>
                <a:lnTo>
                  <a:pt x="216006" y="7056"/>
                </a:lnTo>
                <a:lnTo>
                  <a:pt x="220813" y="7286"/>
                </a:lnTo>
                <a:lnTo>
                  <a:pt x="225619" y="7542"/>
                </a:lnTo>
                <a:lnTo>
                  <a:pt x="230425" y="7823"/>
                </a:lnTo>
                <a:lnTo>
                  <a:pt x="235232" y="8079"/>
                </a:lnTo>
                <a:lnTo>
                  <a:pt x="237635" y="8207"/>
                </a:lnTo>
                <a:lnTo>
                  <a:pt x="240038" y="8309"/>
                </a:lnTo>
                <a:lnTo>
                  <a:pt x="242441" y="8386"/>
                </a:lnTo>
                <a:lnTo>
                  <a:pt x="244845" y="8437"/>
                </a:lnTo>
                <a:lnTo>
                  <a:pt x="244845" y="8437"/>
                </a:lnTo>
                <a:lnTo>
                  <a:pt x="245867" y="8462"/>
                </a:lnTo>
                <a:lnTo>
                  <a:pt x="246864" y="8488"/>
                </a:lnTo>
                <a:lnTo>
                  <a:pt x="247887" y="8462"/>
                </a:lnTo>
                <a:lnTo>
                  <a:pt x="248910" y="8437"/>
                </a:lnTo>
                <a:lnTo>
                  <a:pt x="250955" y="8360"/>
                </a:lnTo>
                <a:lnTo>
                  <a:pt x="252975" y="8258"/>
                </a:lnTo>
                <a:lnTo>
                  <a:pt x="255020" y="8130"/>
                </a:lnTo>
                <a:lnTo>
                  <a:pt x="257040" y="8053"/>
                </a:lnTo>
                <a:lnTo>
                  <a:pt x="258062" y="8028"/>
                </a:lnTo>
                <a:lnTo>
                  <a:pt x="259085" y="8053"/>
                </a:lnTo>
                <a:lnTo>
                  <a:pt x="260107" y="8053"/>
                </a:lnTo>
                <a:lnTo>
                  <a:pt x="261130" y="8104"/>
                </a:lnTo>
                <a:lnTo>
                  <a:pt x="261130" y="8104"/>
                </a:lnTo>
                <a:lnTo>
                  <a:pt x="262178" y="8258"/>
                </a:lnTo>
                <a:lnTo>
                  <a:pt x="263226" y="8462"/>
                </a:lnTo>
                <a:lnTo>
                  <a:pt x="264275" y="8692"/>
                </a:lnTo>
                <a:lnTo>
                  <a:pt x="265297" y="8948"/>
                </a:lnTo>
                <a:lnTo>
                  <a:pt x="266320" y="9229"/>
                </a:lnTo>
                <a:lnTo>
                  <a:pt x="267343" y="9536"/>
                </a:lnTo>
                <a:lnTo>
                  <a:pt x="269388" y="10175"/>
                </a:lnTo>
                <a:lnTo>
                  <a:pt x="271433" y="10814"/>
                </a:lnTo>
                <a:lnTo>
                  <a:pt x="273478" y="11428"/>
                </a:lnTo>
                <a:lnTo>
                  <a:pt x="274501" y="11735"/>
                </a:lnTo>
                <a:lnTo>
                  <a:pt x="275524" y="11990"/>
                </a:lnTo>
                <a:lnTo>
                  <a:pt x="276572" y="12220"/>
                </a:lnTo>
                <a:lnTo>
                  <a:pt x="277620" y="12425"/>
                </a:lnTo>
                <a:lnTo>
                  <a:pt x="277620" y="12425"/>
                </a:lnTo>
                <a:lnTo>
                  <a:pt x="278566" y="12578"/>
                </a:lnTo>
                <a:lnTo>
                  <a:pt x="279512" y="12732"/>
                </a:lnTo>
                <a:lnTo>
                  <a:pt x="281429" y="12987"/>
                </a:lnTo>
                <a:lnTo>
                  <a:pt x="283321" y="13166"/>
                </a:lnTo>
                <a:lnTo>
                  <a:pt x="285188" y="13294"/>
                </a:lnTo>
                <a:lnTo>
                  <a:pt x="285188" y="13294"/>
                </a:lnTo>
                <a:lnTo>
                  <a:pt x="285750" y="13320"/>
                </a:lnTo>
                <a:lnTo>
                  <a:pt x="285750" y="14215"/>
                </a:lnTo>
                <a:close/>
              </a:path>
            </a:pathLst>
          </a:custGeom>
          <a:solidFill>
            <a:srgbClr val="000000">
              <a:alpha val="6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992" name="Google Shape;992;p24"/>
          <p:cNvGrpSpPr/>
          <p:nvPr/>
        </p:nvGrpSpPr>
        <p:grpSpPr>
          <a:xfrm flipH="1">
            <a:off x="0" y="4185442"/>
            <a:ext cx="9144000" cy="1016972"/>
            <a:chOff x="0" y="4185442"/>
            <a:chExt cx="9144000" cy="1016972"/>
          </a:xfrm>
        </p:grpSpPr>
        <p:sp>
          <p:nvSpPr>
            <p:cNvPr id="993" name="Google Shape;993;p24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994" name="Google Shape;994;p24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995" name="Google Shape;995;p24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6" name="Google Shape;996;p24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7" name="Google Shape;997;p24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8" name="Google Shape;998;p24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9" name="Google Shape;999;p24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0" name="Google Shape;1000;p24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1" name="Google Shape;1001;p24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002" name="Google Shape;1002;p24"/>
            <p:cNvGrpSpPr/>
            <p:nvPr/>
          </p:nvGrpSpPr>
          <p:grpSpPr>
            <a:xfrm flipH="1">
              <a:off x="2271728" y="4185442"/>
              <a:ext cx="4600543" cy="949852"/>
              <a:chOff x="1423425" y="4704700"/>
              <a:chExt cx="3739975" cy="772175"/>
            </a:xfrm>
          </p:grpSpPr>
          <p:sp>
            <p:nvSpPr>
              <p:cNvPr id="1003" name="Google Shape;1003;p24"/>
              <p:cNvSpPr/>
              <p:nvPr/>
            </p:nvSpPr>
            <p:spPr>
              <a:xfrm>
                <a:off x="1480225" y="4704700"/>
                <a:ext cx="314200" cy="772175"/>
              </a:xfrm>
              <a:custGeom>
                <a:avLst/>
                <a:gdLst/>
                <a:ahLst/>
                <a:cxnLst/>
                <a:rect l="l" t="t" r="r" b="b"/>
                <a:pathLst>
                  <a:path w="12568" h="30887" extrusionOk="0">
                    <a:moveTo>
                      <a:pt x="12568" y="91"/>
                    </a:moveTo>
                    <a:lnTo>
                      <a:pt x="12568" y="91"/>
                    </a:lnTo>
                    <a:lnTo>
                      <a:pt x="12568" y="127"/>
                    </a:lnTo>
                    <a:lnTo>
                      <a:pt x="12550" y="181"/>
                    </a:lnTo>
                    <a:lnTo>
                      <a:pt x="12550" y="181"/>
                    </a:lnTo>
                    <a:lnTo>
                      <a:pt x="12333" y="632"/>
                    </a:lnTo>
                    <a:lnTo>
                      <a:pt x="12081" y="1065"/>
                    </a:lnTo>
                    <a:lnTo>
                      <a:pt x="11846" y="1497"/>
                    </a:lnTo>
                    <a:lnTo>
                      <a:pt x="11594" y="1948"/>
                    </a:lnTo>
                    <a:lnTo>
                      <a:pt x="11594" y="1948"/>
                    </a:lnTo>
                    <a:lnTo>
                      <a:pt x="10855" y="3318"/>
                    </a:lnTo>
                    <a:lnTo>
                      <a:pt x="10115" y="4707"/>
                    </a:lnTo>
                    <a:lnTo>
                      <a:pt x="9430" y="6095"/>
                    </a:lnTo>
                    <a:lnTo>
                      <a:pt x="8763" y="7520"/>
                    </a:lnTo>
                    <a:lnTo>
                      <a:pt x="8132" y="8944"/>
                    </a:lnTo>
                    <a:lnTo>
                      <a:pt x="7519" y="10386"/>
                    </a:lnTo>
                    <a:lnTo>
                      <a:pt x="6960" y="11847"/>
                    </a:lnTo>
                    <a:lnTo>
                      <a:pt x="6437" y="13325"/>
                    </a:lnTo>
                    <a:lnTo>
                      <a:pt x="6437" y="13325"/>
                    </a:lnTo>
                    <a:lnTo>
                      <a:pt x="6185" y="14119"/>
                    </a:lnTo>
                    <a:lnTo>
                      <a:pt x="5932" y="14912"/>
                    </a:lnTo>
                    <a:lnTo>
                      <a:pt x="5482" y="16535"/>
                    </a:lnTo>
                    <a:lnTo>
                      <a:pt x="5067" y="18139"/>
                    </a:lnTo>
                    <a:lnTo>
                      <a:pt x="4670" y="19762"/>
                    </a:lnTo>
                    <a:lnTo>
                      <a:pt x="4670" y="19762"/>
                    </a:lnTo>
                    <a:lnTo>
                      <a:pt x="4382" y="20952"/>
                    </a:lnTo>
                    <a:lnTo>
                      <a:pt x="4129" y="22142"/>
                    </a:lnTo>
                    <a:lnTo>
                      <a:pt x="3895" y="23350"/>
                    </a:lnTo>
                    <a:lnTo>
                      <a:pt x="3679" y="24540"/>
                    </a:lnTo>
                    <a:lnTo>
                      <a:pt x="3480" y="25748"/>
                    </a:lnTo>
                    <a:lnTo>
                      <a:pt x="3300" y="26956"/>
                    </a:lnTo>
                    <a:lnTo>
                      <a:pt x="3138" y="28164"/>
                    </a:lnTo>
                    <a:lnTo>
                      <a:pt x="3011" y="29372"/>
                    </a:lnTo>
                    <a:lnTo>
                      <a:pt x="3011" y="29372"/>
                    </a:lnTo>
                    <a:lnTo>
                      <a:pt x="2939" y="30130"/>
                    </a:lnTo>
                    <a:lnTo>
                      <a:pt x="2903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705" y="30887"/>
                    </a:lnTo>
                    <a:lnTo>
                      <a:pt x="2687" y="30887"/>
                    </a:lnTo>
                    <a:lnTo>
                      <a:pt x="2669" y="30887"/>
                    </a:lnTo>
                    <a:lnTo>
                      <a:pt x="2651" y="30887"/>
                    </a:lnTo>
                    <a:lnTo>
                      <a:pt x="2633" y="30887"/>
                    </a:lnTo>
                    <a:lnTo>
                      <a:pt x="2597" y="30887"/>
                    </a:lnTo>
                    <a:lnTo>
                      <a:pt x="2579" y="30887"/>
                    </a:lnTo>
                    <a:lnTo>
                      <a:pt x="2543" y="30887"/>
                    </a:lnTo>
                    <a:lnTo>
                      <a:pt x="2507" y="30887"/>
                    </a:lnTo>
                    <a:lnTo>
                      <a:pt x="2471" y="30887"/>
                    </a:lnTo>
                    <a:lnTo>
                      <a:pt x="2435" y="30887"/>
                    </a:lnTo>
                    <a:lnTo>
                      <a:pt x="2398" y="30887"/>
                    </a:lnTo>
                    <a:lnTo>
                      <a:pt x="2362" y="30887"/>
                    </a:lnTo>
                    <a:lnTo>
                      <a:pt x="2308" y="30887"/>
                    </a:lnTo>
                    <a:lnTo>
                      <a:pt x="2272" y="30887"/>
                    </a:lnTo>
                    <a:lnTo>
                      <a:pt x="2218" y="30887"/>
                    </a:lnTo>
                    <a:lnTo>
                      <a:pt x="2182" y="30887"/>
                    </a:lnTo>
                    <a:lnTo>
                      <a:pt x="2128" y="30887"/>
                    </a:lnTo>
                    <a:lnTo>
                      <a:pt x="2074" y="30887"/>
                    </a:lnTo>
                    <a:lnTo>
                      <a:pt x="2020" y="30887"/>
                    </a:lnTo>
                    <a:lnTo>
                      <a:pt x="1966" y="30887"/>
                    </a:lnTo>
                    <a:lnTo>
                      <a:pt x="1912" y="30887"/>
                    </a:lnTo>
                    <a:lnTo>
                      <a:pt x="1858" y="30887"/>
                    </a:lnTo>
                    <a:lnTo>
                      <a:pt x="1803" y="30887"/>
                    </a:lnTo>
                    <a:lnTo>
                      <a:pt x="1731" y="30887"/>
                    </a:lnTo>
                    <a:lnTo>
                      <a:pt x="1677" y="30887"/>
                    </a:lnTo>
                    <a:lnTo>
                      <a:pt x="1623" y="30887"/>
                    </a:lnTo>
                    <a:lnTo>
                      <a:pt x="1569" y="30887"/>
                    </a:lnTo>
                    <a:lnTo>
                      <a:pt x="1497" y="30887"/>
                    </a:lnTo>
                    <a:lnTo>
                      <a:pt x="1443" y="30887"/>
                    </a:lnTo>
                    <a:lnTo>
                      <a:pt x="1389" y="30887"/>
                    </a:lnTo>
                    <a:lnTo>
                      <a:pt x="1335" y="30887"/>
                    </a:lnTo>
                    <a:lnTo>
                      <a:pt x="1263" y="30887"/>
                    </a:lnTo>
                    <a:lnTo>
                      <a:pt x="1208" y="30887"/>
                    </a:lnTo>
                    <a:lnTo>
                      <a:pt x="1154" y="30887"/>
                    </a:lnTo>
                    <a:lnTo>
                      <a:pt x="1100" y="30887"/>
                    </a:lnTo>
                    <a:lnTo>
                      <a:pt x="1028" y="30887"/>
                    </a:lnTo>
                    <a:lnTo>
                      <a:pt x="974" y="30887"/>
                    </a:lnTo>
                    <a:lnTo>
                      <a:pt x="920" y="30887"/>
                    </a:lnTo>
                    <a:lnTo>
                      <a:pt x="866" y="30887"/>
                    </a:lnTo>
                    <a:lnTo>
                      <a:pt x="812" y="30887"/>
                    </a:lnTo>
                    <a:lnTo>
                      <a:pt x="758" y="30887"/>
                    </a:lnTo>
                    <a:lnTo>
                      <a:pt x="722" y="30887"/>
                    </a:lnTo>
                    <a:lnTo>
                      <a:pt x="668" y="30887"/>
                    </a:lnTo>
                    <a:lnTo>
                      <a:pt x="613" y="30887"/>
                    </a:lnTo>
                    <a:lnTo>
                      <a:pt x="577" y="30887"/>
                    </a:lnTo>
                    <a:lnTo>
                      <a:pt x="523" y="30887"/>
                    </a:lnTo>
                    <a:lnTo>
                      <a:pt x="487" y="30887"/>
                    </a:lnTo>
                    <a:lnTo>
                      <a:pt x="451" y="30887"/>
                    </a:lnTo>
                    <a:lnTo>
                      <a:pt x="415" y="30887"/>
                    </a:lnTo>
                    <a:lnTo>
                      <a:pt x="379" y="30887"/>
                    </a:lnTo>
                    <a:lnTo>
                      <a:pt x="343" y="30887"/>
                    </a:lnTo>
                    <a:lnTo>
                      <a:pt x="307" y="30887"/>
                    </a:lnTo>
                    <a:lnTo>
                      <a:pt x="289" y="30887"/>
                    </a:lnTo>
                    <a:lnTo>
                      <a:pt x="271" y="30887"/>
                    </a:lnTo>
                    <a:lnTo>
                      <a:pt x="235" y="30887"/>
                    </a:lnTo>
                    <a:lnTo>
                      <a:pt x="217" y="30887"/>
                    </a:lnTo>
                    <a:lnTo>
                      <a:pt x="199" y="30887"/>
                    </a:lnTo>
                    <a:lnTo>
                      <a:pt x="199" y="30887"/>
                    </a:lnTo>
                    <a:lnTo>
                      <a:pt x="181" y="30887"/>
                    </a:lnTo>
                    <a:lnTo>
                      <a:pt x="181" y="30887"/>
                    </a:lnTo>
                    <a:lnTo>
                      <a:pt x="181" y="30887"/>
                    </a:lnTo>
                    <a:lnTo>
                      <a:pt x="0" y="30887"/>
                    </a:lnTo>
                    <a:lnTo>
                      <a:pt x="0" y="30887"/>
                    </a:lnTo>
                    <a:lnTo>
                      <a:pt x="109" y="30040"/>
                    </a:lnTo>
                    <a:lnTo>
                      <a:pt x="253" y="29192"/>
                    </a:lnTo>
                    <a:lnTo>
                      <a:pt x="397" y="28345"/>
                    </a:lnTo>
                    <a:lnTo>
                      <a:pt x="577" y="27497"/>
                    </a:lnTo>
                    <a:lnTo>
                      <a:pt x="577" y="27497"/>
                    </a:lnTo>
                    <a:lnTo>
                      <a:pt x="758" y="26758"/>
                    </a:lnTo>
                    <a:lnTo>
                      <a:pt x="956" y="26019"/>
                    </a:lnTo>
                    <a:lnTo>
                      <a:pt x="1353" y="24540"/>
                    </a:lnTo>
                    <a:lnTo>
                      <a:pt x="1803" y="23062"/>
                    </a:lnTo>
                    <a:lnTo>
                      <a:pt x="2236" y="21601"/>
                    </a:lnTo>
                    <a:lnTo>
                      <a:pt x="2236" y="21601"/>
                    </a:lnTo>
                    <a:lnTo>
                      <a:pt x="2849" y="19654"/>
                    </a:lnTo>
                    <a:lnTo>
                      <a:pt x="3174" y="18680"/>
                    </a:lnTo>
                    <a:lnTo>
                      <a:pt x="3516" y="17707"/>
                    </a:lnTo>
                    <a:lnTo>
                      <a:pt x="3859" y="16751"/>
                    </a:lnTo>
                    <a:lnTo>
                      <a:pt x="4202" y="15777"/>
                    </a:lnTo>
                    <a:lnTo>
                      <a:pt x="4580" y="14822"/>
                    </a:lnTo>
                    <a:lnTo>
                      <a:pt x="4959" y="13884"/>
                    </a:lnTo>
                    <a:lnTo>
                      <a:pt x="4959" y="13884"/>
                    </a:lnTo>
                    <a:lnTo>
                      <a:pt x="5392" y="12802"/>
                    </a:lnTo>
                    <a:lnTo>
                      <a:pt x="5842" y="11739"/>
                    </a:lnTo>
                    <a:lnTo>
                      <a:pt x="6311" y="10675"/>
                    </a:lnTo>
                    <a:lnTo>
                      <a:pt x="6780" y="9629"/>
                    </a:lnTo>
                    <a:lnTo>
                      <a:pt x="7285" y="8583"/>
                    </a:lnTo>
                    <a:lnTo>
                      <a:pt x="7808" y="7556"/>
                    </a:lnTo>
                    <a:lnTo>
                      <a:pt x="8348" y="6528"/>
                    </a:lnTo>
                    <a:lnTo>
                      <a:pt x="8907" y="5518"/>
                    </a:lnTo>
                    <a:lnTo>
                      <a:pt x="8907" y="5518"/>
                    </a:lnTo>
                    <a:lnTo>
                      <a:pt x="9665" y="4202"/>
                    </a:lnTo>
                    <a:lnTo>
                      <a:pt x="10440" y="2886"/>
                    </a:lnTo>
                    <a:lnTo>
                      <a:pt x="10855" y="2237"/>
                    </a:lnTo>
                    <a:lnTo>
                      <a:pt x="11251" y="1588"/>
                    </a:lnTo>
                    <a:lnTo>
                      <a:pt x="11684" y="956"/>
                    </a:lnTo>
                    <a:lnTo>
                      <a:pt x="12117" y="343"/>
                    </a:lnTo>
                    <a:lnTo>
                      <a:pt x="12117" y="343"/>
                    </a:lnTo>
                    <a:lnTo>
                      <a:pt x="12243" y="181"/>
                    </a:lnTo>
                    <a:lnTo>
                      <a:pt x="12369" y="37"/>
                    </a:lnTo>
                    <a:lnTo>
                      <a:pt x="12369" y="37"/>
                    </a:lnTo>
                    <a:lnTo>
                      <a:pt x="12423" y="1"/>
                    </a:lnTo>
                    <a:lnTo>
                      <a:pt x="12477" y="1"/>
                    </a:lnTo>
                    <a:lnTo>
                      <a:pt x="12477" y="1"/>
                    </a:lnTo>
                    <a:lnTo>
                      <a:pt x="12514" y="1"/>
                    </a:lnTo>
                    <a:lnTo>
                      <a:pt x="12532" y="19"/>
                    </a:lnTo>
                    <a:lnTo>
                      <a:pt x="12568" y="55"/>
                    </a:lnTo>
                    <a:lnTo>
                      <a:pt x="12568" y="91"/>
                    </a:lnTo>
                    <a:lnTo>
                      <a:pt x="12568" y="9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4" name="Google Shape;1004;p24"/>
              <p:cNvSpPr/>
              <p:nvPr/>
            </p:nvSpPr>
            <p:spPr>
              <a:xfrm>
                <a:off x="1609150" y="4868775"/>
                <a:ext cx="327725" cy="608100"/>
              </a:xfrm>
              <a:custGeom>
                <a:avLst/>
                <a:gdLst/>
                <a:ahLst/>
                <a:cxnLst/>
                <a:rect l="l" t="t" r="r" b="b"/>
                <a:pathLst>
                  <a:path w="13109" h="24324" extrusionOk="0">
                    <a:moveTo>
                      <a:pt x="13072" y="19"/>
                    </a:moveTo>
                    <a:lnTo>
                      <a:pt x="13072" y="19"/>
                    </a:lnTo>
                    <a:lnTo>
                      <a:pt x="13090" y="55"/>
                    </a:lnTo>
                    <a:lnTo>
                      <a:pt x="13108" y="73"/>
                    </a:lnTo>
                    <a:lnTo>
                      <a:pt x="13108" y="109"/>
                    </a:lnTo>
                    <a:lnTo>
                      <a:pt x="13090" y="145"/>
                    </a:lnTo>
                    <a:lnTo>
                      <a:pt x="13090" y="145"/>
                    </a:lnTo>
                    <a:lnTo>
                      <a:pt x="12856" y="452"/>
                    </a:lnTo>
                    <a:lnTo>
                      <a:pt x="12856" y="452"/>
                    </a:lnTo>
                    <a:lnTo>
                      <a:pt x="12153" y="1461"/>
                    </a:lnTo>
                    <a:lnTo>
                      <a:pt x="11467" y="2471"/>
                    </a:lnTo>
                    <a:lnTo>
                      <a:pt x="10800" y="3517"/>
                    </a:lnTo>
                    <a:lnTo>
                      <a:pt x="10169" y="4563"/>
                    </a:lnTo>
                    <a:lnTo>
                      <a:pt x="9538" y="5626"/>
                    </a:lnTo>
                    <a:lnTo>
                      <a:pt x="8943" y="6690"/>
                    </a:lnTo>
                    <a:lnTo>
                      <a:pt x="8366" y="7772"/>
                    </a:lnTo>
                    <a:lnTo>
                      <a:pt x="7825" y="8872"/>
                    </a:lnTo>
                    <a:lnTo>
                      <a:pt x="7825" y="8872"/>
                    </a:lnTo>
                    <a:lnTo>
                      <a:pt x="7465" y="9647"/>
                    </a:lnTo>
                    <a:lnTo>
                      <a:pt x="7104" y="10423"/>
                    </a:lnTo>
                    <a:lnTo>
                      <a:pt x="6437" y="11991"/>
                    </a:lnTo>
                    <a:lnTo>
                      <a:pt x="5770" y="13560"/>
                    </a:lnTo>
                    <a:lnTo>
                      <a:pt x="5121" y="15147"/>
                    </a:lnTo>
                    <a:lnTo>
                      <a:pt x="5121" y="15147"/>
                    </a:lnTo>
                    <a:lnTo>
                      <a:pt x="4688" y="16264"/>
                    </a:lnTo>
                    <a:lnTo>
                      <a:pt x="4273" y="17400"/>
                    </a:lnTo>
                    <a:lnTo>
                      <a:pt x="3877" y="18518"/>
                    </a:lnTo>
                    <a:lnTo>
                      <a:pt x="3498" y="19672"/>
                    </a:lnTo>
                    <a:lnTo>
                      <a:pt x="3137" y="20808"/>
                    </a:lnTo>
                    <a:lnTo>
                      <a:pt x="2813" y="21962"/>
                    </a:lnTo>
                    <a:lnTo>
                      <a:pt x="2506" y="23134"/>
                    </a:lnTo>
                    <a:lnTo>
                      <a:pt x="2236" y="24288"/>
                    </a:lnTo>
                    <a:lnTo>
                      <a:pt x="2236" y="24288"/>
                    </a:lnTo>
                    <a:lnTo>
                      <a:pt x="2236" y="24306"/>
                    </a:lnTo>
                    <a:lnTo>
                      <a:pt x="2236" y="24324"/>
                    </a:lnTo>
                    <a:lnTo>
                      <a:pt x="2056" y="24324"/>
                    </a:lnTo>
                    <a:lnTo>
                      <a:pt x="2056" y="24306"/>
                    </a:lnTo>
                    <a:lnTo>
                      <a:pt x="180" y="24306"/>
                    </a:lnTo>
                    <a:lnTo>
                      <a:pt x="180" y="24324"/>
                    </a:lnTo>
                    <a:lnTo>
                      <a:pt x="0" y="24324"/>
                    </a:lnTo>
                    <a:lnTo>
                      <a:pt x="0" y="24306"/>
                    </a:lnTo>
                    <a:lnTo>
                      <a:pt x="0" y="24306"/>
                    </a:lnTo>
                    <a:lnTo>
                      <a:pt x="126" y="23819"/>
                    </a:lnTo>
                    <a:lnTo>
                      <a:pt x="271" y="23332"/>
                    </a:lnTo>
                    <a:lnTo>
                      <a:pt x="271" y="23332"/>
                    </a:lnTo>
                    <a:lnTo>
                      <a:pt x="487" y="22557"/>
                    </a:lnTo>
                    <a:lnTo>
                      <a:pt x="739" y="21782"/>
                    </a:lnTo>
                    <a:lnTo>
                      <a:pt x="992" y="21006"/>
                    </a:lnTo>
                    <a:lnTo>
                      <a:pt x="1262" y="20249"/>
                    </a:lnTo>
                    <a:lnTo>
                      <a:pt x="1262" y="20249"/>
                    </a:lnTo>
                    <a:lnTo>
                      <a:pt x="1695" y="19113"/>
                    </a:lnTo>
                    <a:lnTo>
                      <a:pt x="2128" y="17995"/>
                    </a:lnTo>
                    <a:lnTo>
                      <a:pt x="2596" y="16895"/>
                    </a:lnTo>
                    <a:lnTo>
                      <a:pt x="3083" y="15778"/>
                    </a:lnTo>
                    <a:lnTo>
                      <a:pt x="3570" y="14696"/>
                    </a:lnTo>
                    <a:lnTo>
                      <a:pt x="4093" y="13596"/>
                    </a:lnTo>
                    <a:lnTo>
                      <a:pt x="4634" y="12532"/>
                    </a:lnTo>
                    <a:lnTo>
                      <a:pt x="5193" y="11450"/>
                    </a:lnTo>
                    <a:lnTo>
                      <a:pt x="5193" y="11450"/>
                    </a:lnTo>
                    <a:lnTo>
                      <a:pt x="5572" y="10747"/>
                    </a:lnTo>
                    <a:lnTo>
                      <a:pt x="5950" y="10026"/>
                    </a:lnTo>
                    <a:lnTo>
                      <a:pt x="5950" y="10026"/>
                    </a:lnTo>
                    <a:lnTo>
                      <a:pt x="6599" y="8926"/>
                    </a:lnTo>
                    <a:lnTo>
                      <a:pt x="7266" y="7826"/>
                    </a:lnTo>
                    <a:lnTo>
                      <a:pt x="7970" y="6744"/>
                    </a:lnTo>
                    <a:lnTo>
                      <a:pt x="8673" y="5681"/>
                    </a:lnTo>
                    <a:lnTo>
                      <a:pt x="8673" y="5681"/>
                    </a:lnTo>
                    <a:lnTo>
                      <a:pt x="9700" y="4238"/>
                    </a:lnTo>
                    <a:lnTo>
                      <a:pt x="10746" y="2796"/>
                    </a:lnTo>
                    <a:lnTo>
                      <a:pt x="11846" y="1389"/>
                    </a:lnTo>
                    <a:lnTo>
                      <a:pt x="12946" y="19"/>
                    </a:lnTo>
                    <a:lnTo>
                      <a:pt x="12946" y="19"/>
                    </a:lnTo>
                    <a:lnTo>
                      <a:pt x="12982" y="1"/>
                    </a:lnTo>
                    <a:lnTo>
                      <a:pt x="13018" y="1"/>
                    </a:lnTo>
                    <a:lnTo>
                      <a:pt x="13054" y="1"/>
                    </a:lnTo>
                    <a:lnTo>
                      <a:pt x="13072" y="19"/>
                    </a:lnTo>
                    <a:lnTo>
                      <a:pt x="13072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5" name="Google Shape;1005;p24"/>
              <p:cNvSpPr/>
              <p:nvPr/>
            </p:nvSpPr>
            <p:spPr>
              <a:xfrm>
                <a:off x="1702450" y="5090550"/>
                <a:ext cx="292125" cy="386325"/>
              </a:xfrm>
              <a:custGeom>
                <a:avLst/>
                <a:gdLst/>
                <a:ahLst/>
                <a:cxnLst/>
                <a:rect l="l" t="t" r="r" b="b"/>
                <a:pathLst>
                  <a:path w="11685" h="15453" extrusionOk="0">
                    <a:moveTo>
                      <a:pt x="11612" y="1"/>
                    </a:moveTo>
                    <a:lnTo>
                      <a:pt x="11612" y="1"/>
                    </a:lnTo>
                    <a:lnTo>
                      <a:pt x="11648" y="19"/>
                    </a:lnTo>
                    <a:lnTo>
                      <a:pt x="11666" y="55"/>
                    </a:lnTo>
                    <a:lnTo>
                      <a:pt x="11684" y="73"/>
                    </a:lnTo>
                    <a:lnTo>
                      <a:pt x="11684" y="109"/>
                    </a:lnTo>
                    <a:lnTo>
                      <a:pt x="11684" y="109"/>
                    </a:lnTo>
                    <a:lnTo>
                      <a:pt x="11612" y="253"/>
                    </a:lnTo>
                    <a:lnTo>
                      <a:pt x="11522" y="380"/>
                    </a:lnTo>
                    <a:lnTo>
                      <a:pt x="11342" y="632"/>
                    </a:lnTo>
                    <a:lnTo>
                      <a:pt x="11342" y="632"/>
                    </a:lnTo>
                    <a:lnTo>
                      <a:pt x="10566" y="1624"/>
                    </a:lnTo>
                    <a:lnTo>
                      <a:pt x="9809" y="2633"/>
                    </a:lnTo>
                    <a:lnTo>
                      <a:pt x="9070" y="3643"/>
                    </a:lnTo>
                    <a:lnTo>
                      <a:pt x="8330" y="4671"/>
                    </a:lnTo>
                    <a:lnTo>
                      <a:pt x="7591" y="5699"/>
                    </a:lnTo>
                    <a:lnTo>
                      <a:pt x="6888" y="6744"/>
                    </a:lnTo>
                    <a:lnTo>
                      <a:pt x="6185" y="7772"/>
                    </a:lnTo>
                    <a:lnTo>
                      <a:pt x="5482" y="8836"/>
                    </a:lnTo>
                    <a:lnTo>
                      <a:pt x="5482" y="8836"/>
                    </a:lnTo>
                    <a:lnTo>
                      <a:pt x="4869" y="9773"/>
                    </a:lnTo>
                    <a:lnTo>
                      <a:pt x="4256" y="10747"/>
                    </a:lnTo>
                    <a:lnTo>
                      <a:pt x="3679" y="11703"/>
                    </a:lnTo>
                    <a:lnTo>
                      <a:pt x="3120" y="12694"/>
                    </a:lnTo>
                    <a:lnTo>
                      <a:pt x="3120" y="12694"/>
                    </a:lnTo>
                    <a:lnTo>
                      <a:pt x="2759" y="13361"/>
                    </a:lnTo>
                    <a:lnTo>
                      <a:pt x="2398" y="14047"/>
                    </a:lnTo>
                    <a:lnTo>
                      <a:pt x="2038" y="14732"/>
                    </a:lnTo>
                    <a:lnTo>
                      <a:pt x="1713" y="15417"/>
                    </a:lnTo>
                    <a:lnTo>
                      <a:pt x="1713" y="15417"/>
                    </a:lnTo>
                    <a:lnTo>
                      <a:pt x="1695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79" y="15453"/>
                    </a:lnTo>
                    <a:lnTo>
                      <a:pt x="1461" y="15453"/>
                    </a:lnTo>
                    <a:lnTo>
                      <a:pt x="1461" y="15453"/>
                    </a:lnTo>
                    <a:lnTo>
                      <a:pt x="1443" y="15453"/>
                    </a:lnTo>
                    <a:lnTo>
                      <a:pt x="1425" y="15453"/>
                    </a:lnTo>
                    <a:lnTo>
                      <a:pt x="1425" y="15453"/>
                    </a:lnTo>
                    <a:lnTo>
                      <a:pt x="1407" y="15453"/>
                    </a:lnTo>
                    <a:lnTo>
                      <a:pt x="1389" y="15453"/>
                    </a:lnTo>
                    <a:lnTo>
                      <a:pt x="1371" y="15453"/>
                    </a:lnTo>
                    <a:lnTo>
                      <a:pt x="1353" y="15453"/>
                    </a:lnTo>
                    <a:lnTo>
                      <a:pt x="1335" y="15453"/>
                    </a:lnTo>
                    <a:lnTo>
                      <a:pt x="1299" y="15453"/>
                    </a:lnTo>
                    <a:lnTo>
                      <a:pt x="1281" y="15453"/>
                    </a:lnTo>
                    <a:lnTo>
                      <a:pt x="1263" y="15453"/>
                    </a:lnTo>
                    <a:lnTo>
                      <a:pt x="1245" y="15453"/>
                    </a:lnTo>
                    <a:lnTo>
                      <a:pt x="1208" y="15453"/>
                    </a:lnTo>
                    <a:lnTo>
                      <a:pt x="1190" y="15453"/>
                    </a:lnTo>
                    <a:lnTo>
                      <a:pt x="1154" y="15453"/>
                    </a:lnTo>
                    <a:lnTo>
                      <a:pt x="1136" y="15453"/>
                    </a:lnTo>
                    <a:lnTo>
                      <a:pt x="1100" y="15453"/>
                    </a:lnTo>
                    <a:lnTo>
                      <a:pt x="1082" y="15453"/>
                    </a:lnTo>
                    <a:lnTo>
                      <a:pt x="1046" y="15453"/>
                    </a:lnTo>
                    <a:lnTo>
                      <a:pt x="1028" y="15453"/>
                    </a:lnTo>
                    <a:lnTo>
                      <a:pt x="992" y="15453"/>
                    </a:lnTo>
                    <a:lnTo>
                      <a:pt x="956" y="15453"/>
                    </a:lnTo>
                    <a:lnTo>
                      <a:pt x="938" y="15453"/>
                    </a:lnTo>
                    <a:lnTo>
                      <a:pt x="902" y="15453"/>
                    </a:lnTo>
                    <a:lnTo>
                      <a:pt x="866" y="15453"/>
                    </a:lnTo>
                    <a:lnTo>
                      <a:pt x="848" y="15453"/>
                    </a:lnTo>
                    <a:lnTo>
                      <a:pt x="812" y="15453"/>
                    </a:lnTo>
                    <a:lnTo>
                      <a:pt x="776" y="15453"/>
                    </a:lnTo>
                    <a:lnTo>
                      <a:pt x="758" y="15453"/>
                    </a:lnTo>
                    <a:lnTo>
                      <a:pt x="722" y="15453"/>
                    </a:lnTo>
                    <a:lnTo>
                      <a:pt x="686" y="15453"/>
                    </a:lnTo>
                    <a:lnTo>
                      <a:pt x="668" y="15453"/>
                    </a:lnTo>
                    <a:lnTo>
                      <a:pt x="631" y="15453"/>
                    </a:lnTo>
                    <a:lnTo>
                      <a:pt x="613" y="15453"/>
                    </a:lnTo>
                    <a:lnTo>
                      <a:pt x="577" y="15453"/>
                    </a:lnTo>
                    <a:lnTo>
                      <a:pt x="541" y="15453"/>
                    </a:lnTo>
                    <a:lnTo>
                      <a:pt x="523" y="15453"/>
                    </a:lnTo>
                    <a:lnTo>
                      <a:pt x="505" y="15453"/>
                    </a:lnTo>
                    <a:lnTo>
                      <a:pt x="469" y="15453"/>
                    </a:lnTo>
                    <a:lnTo>
                      <a:pt x="451" y="15453"/>
                    </a:lnTo>
                    <a:lnTo>
                      <a:pt x="415" y="15453"/>
                    </a:lnTo>
                    <a:lnTo>
                      <a:pt x="397" y="15453"/>
                    </a:lnTo>
                    <a:lnTo>
                      <a:pt x="379" y="15453"/>
                    </a:lnTo>
                    <a:lnTo>
                      <a:pt x="361" y="15453"/>
                    </a:lnTo>
                    <a:lnTo>
                      <a:pt x="343" y="15453"/>
                    </a:lnTo>
                    <a:lnTo>
                      <a:pt x="325" y="15453"/>
                    </a:lnTo>
                    <a:lnTo>
                      <a:pt x="307" y="15453"/>
                    </a:lnTo>
                    <a:lnTo>
                      <a:pt x="289" y="15453"/>
                    </a:lnTo>
                    <a:lnTo>
                      <a:pt x="271" y="15453"/>
                    </a:lnTo>
                    <a:lnTo>
                      <a:pt x="253" y="15453"/>
                    </a:lnTo>
                    <a:lnTo>
                      <a:pt x="235" y="15453"/>
                    </a:lnTo>
                    <a:lnTo>
                      <a:pt x="235" y="15453"/>
                    </a:lnTo>
                    <a:lnTo>
                      <a:pt x="217" y="15453"/>
                    </a:lnTo>
                    <a:lnTo>
                      <a:pt x="217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199" y="15453"/>
                    </a:lnTo>
                    <a:lnTo>
                      <a:pt x="0" y="15453"/>
                    </a:lnTo>
                    <a:lnTo>
                      <a:pt x="0" y="15453"/>
                    </a:lnTo>
                    <a:lnTo>
                      <a:pt x="163" y="15038"/>
                    </a:lnTo>
                    <a:lnTo>
                      <a:pt x="163" y="15038"/>
                    </a:lnTo>
                    <a:lnTo>
                      <a:pt x="397" y="14461"/>
                    </a:lnTo>
                    <a:lnTo>
                      <a:pt x="650" y="13884"/>
                    </a:lnTo>
                    <a:lnTo>
                      <a:pt x="920" y="13325"/>
                    </a:lnTo>
                    <a:lnTo>
                      <a:pt x="1190" y="12748"/>
                    </a:lnTo>
                    <a:lnTo>
                      <a:pt x="1785" y="11649"/>
                    </a:lnTo>
                    <a:lnTo>
                      <a:pt x="2380" y="10549"/>
                    </a:lnTo>
                    <a:lnTo>
                      <a:pt x="2380" y="10549"/>
                    </a:lnTo>
                    <a:lnTo>
                      <a:pt x="2831" y="9846"/>
                    </a:lnTo>
                    <a:lnTo>
                      <a:pt x="3300" y="9142"/>
                    </a:lnTo>
                    <a:lnTo>
                      <a:pt x="3787" y="8475"/>
                    </a:lnTo>
                    <a:lnTo>
                      <a:pt x="4292" y="7808"/>
                    </a:lnTo>
                    <a:lnTo>
                      <a:pt x="4815" y="7159"/>
                    </a:lnTo>
                    <a:lnTo>
                      <a:pt x="5355" y="6510"/>
                    </a:lnTo>
                    <a:lnTo>
                      <a:pt x="5896" y="5879"/>
                    </a:lnTo>
                    <a:lnTo>
                      <a:pt x="6455" y="5248"/>
                    </a:lnTo>
                    <a:lnTo>
                      <a:pt x="6455" y="5248"/>
                    </a:lnTo>
                    <a:lnTo>
                      <a:pt x="7032" y="4581"/>
                    </a:lnTo>
                    <a:lnTo>
                      <a:pt x="7627" y="3932"/>
                    </a:lnTo>
                    <a:lnTo>
                      <a:pt x="8222" y="3282"/>
                    </a:lnTo>
                    <a:lnTo>
                      <a:pt x="8835" y="2633"/>
                    </a:lnTo>
                    <a:lnTo>
                      <a:pt x="10079" y="1371"/>
                    </a:lnTo>
                    <a:lnTo>
                      <a:pt x="11342" y="145"/>
                    </a:lnTo>
                    <a:lnTo>
                      <a:pt x="11342" y="145"/>
                    </a:lnTo>
                    <a:lnTo>
                      <a:pt x="11468" y="37"/>
                    </a:lnTo>
                    <a:lnTo>
                      <a:pt x="11540" y="1"/>
                    </a:lnTo>
                    <a:lnTo>
                      <a:pt x="11612" y="1"/>
                    </a:lnTo>
                    <a:lnTo>
                      <a:pt x="116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6" name="Google Shape;1006;p24"/>
              <p:cNvSpPr/>
              <p:nvPr/>
            </p:nvSpPr>
            <p:spPr>
              <a:xfrm>
                <a:off x="4909150" y="5112200"/>
                <a:ext cx="216400" cy="364675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7" name="Google Shape;1007;p24"/>
              <p:cNvSpPr/>
              <p:nvPr/>
            </p:nvSpPr>
            <p:spPr>
              <a:xfrm>
                <a:off x="4664850" y="5007175"/>
                <a:ext cx="345750" cy="469700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8" name="Google Shape;1008;p24"/>
              <p:cNvSpPr/>
              <p:nvPr/>
            </p:nvSpPr>
            <p:spPr>
              <a:xfrm>
                <a:off x="2673825" y="4990500"/>
                <a:ext cx="258325" cy="486375"/>
              </a:xfrm>
              <a:custGeom>
                <a:avLst/>
                <a:gdLst/>
                <a:ahLst/>
                <a:cxnLst/>
                <a:rect l="l" t="t" r="r" b="b"/>
                <a:pathLst>
                  <a:path w="10333" h="19455" extrusionOk="0">
                    <a:moveTo>
                      <a:pt x="10188" y="0"/>
                    </a:moveTo>
                    <a:lnTo>
                      <a:pt x="10188" y="0"/>
                    </a:lnTo>
                    <a:lnTo>
                      <a:pt x="10242" y="0"/>
                    </a:lnTo>
                    <a:lnTo>
                      <a:pt x="10278" y="0"/>
                    </a:lnTo>
                    <a:lnTo>
                      <a:pt x="10314" y="36"/>
                    </a:lnTo>
                    <a:lnTo>
                      <a:pt x="10332" y="72"/>
                    </a:lnTo>
                    <a:lnTo>
                      <a:pt x="10332" y="72"/>
                    </a:lnTo>
                    <a:lnTo>
                      <a:pt x="10296" y="198"/>
                    </a:lnTo>
                    <a:lnTo>
                      <a:pt x="10224" y="343"/>
                    </a:lnTo>
                    <a:lnTo>
                      <a:pt x="10152" y="451"/>
                    </a:lnTo>
                    <a:lnTo>
                      <a:pt x="10098" y="577"/>
                    </a:lnTo>
                    <a:lnTo>
                      <a:pt x="10098" y="577"/>
                    </a:lnTo>
                    <a:lnTo>
                      <a:pt x="9052" y="2452"/>
                    </a:lnTo>
                    <a:lnTo>
                      <a:pt x="8006" y="4309"/>
                    </a:lnTo>
                    <a:lnTo>
                      <a:pt x="6979" y="6185"/>
                    </a:lnTo>
                    <a:lnTo>
                      <a:pt x="6474" y="7122"/>
                    </a:lnTo>
                    <a:lnTo>
                      <a:pt x="6005" y="8078"/>
                    </a:lnTo>
                    <a:lnTo>
                      <a:pt x="6005" y="8078"/>
                    </a:lnTo>
                    <a:lnTo>
                      <a:pt x="5338" y="9430"/>
                    </a:lnTo>
                    <a:lnTo>
                      <a:pt x="4707" y="10818"/>
                    </a:lnTo>
                    <a:lnTo>
                      <a:pt x="4130" y="12225"/>
                    </a:lnTo>
                    <a:lnTo>
                      <a:pt x="3571" y="13631"/>
                    </a:lnTo>
                    <a:lnTo>
                      <a:pt x="3318" y="14352"/>
                    </a:lnTo>
                    <a:lnTo>
                      <a:pt x="3066" y="15074"/>
                    </a:lnTo>
                    <a:lnTo>
                      <a:pt x="2814" y="15795"/>
                    </a:lnTo>
                    <a:lnTo>
                      <a:pt x="2597" y="16516"/>
                    </a:lnTo>
                    <a:lnTo>
                      <a:pt x="2381" y="17237"/>
                    </a:lnTo>
                    <a:lnTo>
                      <a:pt x="2183" y="17977"/>
                    </a:lnTo>
                    <a:lnTo>
                      <a:pt x="1984" y="18716"/>
                    </a:lnTo>
                    <a:lnTo>
                      <a:pt x="1804" y="19437"/>
                    </a:lnTo>
                    <a:lnTo>
                      <a:pt x="1804" y="19455"/>
                    </a:lnTo>
                    <a:lnTo>
                      <a:pt x="1624" y="19455"/>
                    </a:lnTo>
                    <a:lnTo>
                      <a:pt x="1624" y="19437"/>
                    </a:lnTo>
                    <a:lnTo>
                      <a:pt x="199" y="19437"/>
                    </a:lnTo>
                    <a:lnTo>
                      <a:pt x="199" y="19455"/>
                    </a:lnTo>
                    <a:lnTo>
                      <a:pt x="1" y="19455"/>
                    </a:lnTo>
                    <a:lnTo>
                      <a:pt x="1" y="19437"/>
                    </a:lnTo>
                    <a:lnTo>
                      <a:pt x="1" y="19437"/>
                    </a:lnTo>
                    <a:lnTo>
                      <a:pt x="127" y="18878"/>
                    </a:lnTo>
                    <a:lnTo>
                      <a:pt x="127" y="18878"/>
                    </a:lnTo>
                    <a:lnTo>
                      <a:pt x="307" y="18157"/>
                    </a:lnTo>
                    <a:lnTo>
                      <a:pt x="506" y="17454"/>
                    </a:lnTo>
                    <a:lnTo>
                      <a:pt x="722" y="16750"/>
                    </a:lnTo>
                    <a:lnTo>
                      <a:pt x="957" y="16047"/>
                    </a:lnTo>
                    <a:lnTo>
                      <a:pt x="957" y="16047"/>
                    </a:lnTo>
                    <a:lnTo>
                      <a:pt x="1173" y="15470"/>
                    </a:lnTo>
                    <a:lnTo>
                      <a:pt x="1389" y="14893"/>
                    </a:lnTo>
                    <a:lnTo>
                      <a:pt x="1876" y="13739"/>
                    </a:lnTo>
                    <a:lnTo>
                      <a:pt x="2381" y="12603"/>
                    </a:lnTo>
                    <a:lnTo>
                      <a:pt x="2922" y="11468"/>
                    </a:lnTo>
                    <a:lnTo>
                      <a:pt x="3481" y="10368"/>
                    </a:lnTo>
                    <a:lnTo>
                      <a:pt x="4058" y="9250"/>
                    </a:lnTo>
                    <a:lnTo>
                      <a:pt x="4635" y="8168"/>
                    </a:lnTo>
                    <a:lnTo>
                      <a:pt x="5248" y="7068"/>
                    </a:lnTo>
                    <a:lnTo>
                      <a:pt x="5248" y="7068"/>
                    </a:lnTo>
                    <a:lnTo>
                      <a:pt x="5735" y="6221"/>
                    </a:lnTo>
                    <a:lnTo>
                      <a:pt x="6257" y="5373"/>
                    </a:lnTo>
                    <a:lnTo>
                      <a:pt x="6798" y="4544"/>
                    </a:lnTo>
                    <a:lnTo>
                      <a:pt x="7339" y="3714"/>
                    </a:lnTo>
                    <a:lnTo>
                      <a:pt x="7339" y="3714"/>
                    </a:lnTo>
                    <a:lnTo>
                      <a:pt x="8006" y="2795"/>
                    </a:lnTo>
                    <a:lnTo>
                      <a:pt x="8674" y="1875"/>
                    </a:lnTo>
                    <a:lnTo>
                      <a:pt x="9377" y="974"/>
                    </a:lnTo>
                    <a:lnTo>
                      <a:pt x="10098" y="90"/>
                    </a:lnTo>
                    <a:lnTo>
                      <a:pt x="10098" y="90"/>
                    </a:lnTo>
                    <a:lnTo>
                      <a:pt x="10134" y="36"/>
                    </a:lnTo>
                    <a:lnTo>
                      <a:pt x="10188" y="0"/>
                    </a:lnTo>
                    <a:lnTo>
                      <a:pt x="1018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9" name="Google Shape;1009;p24"/>
              <p:cNvSpPr/>
              <p:nvPr/>
            </p:nvSpPr>
            <p:spPr>
              <a:xfrm>
                <a:off x="1850300" y="5002200"/>
                <a:ext cx="125775" cy="474675"/>
              </a:xfrm>
              <a:custGeom>
                <a:avLst/>
                <a:gdLst/>
                <a:ahLst/>
                <a:cxnLst/>
                <a:rect l="l" t="t" r="r" b="b"/>
                <a:pathLst>
                  <a:path w="5031" h="18987" extrusionOk="0">
                    <a:moveTo>
                      <a:pt x="4977" y="1"/>
                    </a:moveTo>
                    <a:lnTo>
                      <a:pt x="4977" y="1"/>
                    </a:lnTo>
                    <a:lnTo>
                      <a:pt x="5013" y="19"/>
                    </a:lnTo>
                    <a:lnTo>
                      <a:pt x="5031" y="37"/>
                    </a:lnTo>
                    <a:lnTo>
                      <a:pt x="5031" y="73"/>
                    </a:lnTo>
                    <a:lnTo>
                      <a:pt x="5031" y="109"/>
                    </a:lnTo>
                    <a:lnTo>
                      <a:pt x="5031" y="109"/>
                    </a:lnTo>
                    <a:lnTo>
                      <a:pt x="4652" y="1155"/>
                    </a:lnTo>
                    <a:lnTo>
                      <a:pt x="4472" y="1678"/>
                    </a:lnTo>
                    <a:lnTo>
                      <a:pt x="4310" y="2219"/>
                    </a:lnTo>
                    <a:lnTo>
                      <a:pt x="4310" y="2219"/>
                    </a:lnTo>
                    <a:lnTo>
                      <a:pt x="4147" y="2760"/>
                    </a:lnTo>
                    <a:lnTo>
                      <a:pt x="4003" y="3301"/>
                    </a:lnTo>
                    <a:lnTo>
                      <a:pt x="3733" y="4400"/>
                    </a:lnTo>
                    <a:lnTo>
                      <a:pt x="3210" y="6618"/>
                    </a:lnTo>
                    <a:lnTo>
                      <a:pt x="3210" y="6618"/>
                    </a:lnTo>
                    <a:lnTo>
                      <a:pt x="2921" y="7880"/>
                    </a:lnTo>
                    <a:lnTo>
                      <a:pt x="2633" y="9160"/>
                    </a:lnTo>
                    <a:lnTo>
                      <a:pt x="2380" y="10441"/>
                    </a:lnTo>
                    <a:lnTo>
                      <a:pt x="2272" y="11072"/>
                    </a:lnTo>
                    <a:lnTo>
                      <a:pt x="2164" y="11721"/>
                    </a:lnTo>
                    <a:lnTo>
                      <a:pt x="2164" y="11721"/>
                    </a:lnTo>
                    <a:lnTo>
                      <a:pt x="2038" y="12622"/>
                    </a:lnTo>
                    <a:lnTo>
                      <a:pt x="1930" y="13524"/>
                    </a:lnTo>
                    <a:lnTo>
                      <a:pt x="1839" y="14425"/>
                    </a:lnTo>
                    <a:lnTo>
                      <a:pt x="1767" y="15345"/>
                    </a:lnTo>
                    <a:lnTo>
                      <a:pt x="1713" y="16246"/>
                    </a:lnTo>
                    <a:lnTo>
                      <a:pt x="1659" y="17166"/>
                    </a:lnTo>
                    <a:lnTo>
                      <a:pt x="1587" y="18987"/>
                    </a:lnTo>
                    <a:lnTo>
                      <a:pt x="1407" y="18987"/>
                    </a:lnTo>
                    <a:lnTo>
                      <a:pt x="1407" y="18987"/>
                    </a:lnTo>
                    <a:lnTo>
                      <a:pt x="1407" y="18987"/>
                    </a:lnTo>
                    <a:lnTo>
                      <a:pt x="1389" y="18987"/>
                    </a:lnTo>
                    <a:lnTo>
                      <a:pt x="1389" y="18987"/>
                    </a:lnTo>
                    <a:lnTo>
                      <a:pt x="1389" y="18987"/>
                    </a:lnTo>
                    <a:lnTo>
                      <a:pt x="1371" y="18987"/>
                    </a:lnTo>
                    <a:lnTo>
                      <a:pt x="1353" y="18987"/>
                    </a:lnTo>
                    <a:lnTo>
                      <a:pt x="1353" y="18987"/>
                    </a:lnTo>
                    <a:lnTo>
                      <a:pt x="1335" y="18987"/>
                    </a:lnTo>
                    <a:lnTo>
                      <a:pt x="1317" y="18987"/>
                    </a:lnTo>
                    <a:lnTo>
                      <a:pt x="1299" y="18987"/>
                    </a:lnTo>
                    <a:lnTo>
                      <a:pt x="1299" y="18987"/>
                    </a:lnTo>
                    <a:lnTo>
                      <a:pt x="1281" y="18987"/>
                    </a:lnTo>
                    <a:lnTo>
                      <a:pt x="1244" y="18987"/>
                    </a:lnTo>
                    <a:lnTo>
                      <a:pt x="1226" y="18987"/>
                    </a:lnTo>
                    <a:lnTo>
                      <a:pt x="1208" y="18987"/>
                    </a:lnTo>
                    <a:lnTo>
                      <a:pt x="1190" y="18987"/>
                    </a:lnTo>
                    <a:lnTo>
                      <a:pt x="1172" y="18987"/>
                    </a:lnTo>
                    <a:lnTo>
                      <a:pt x="1136" y="18987"/>
                    </a:lnTo>
                    <a:lnTo>
                      <a:pt x="1118" y="18987"/>
                    </a:lnTo>
                    <a:lnTo>
                      <a:pt x="1100" y="18987"/>
                    </a:lnTo>
                    <a:lnTo>
                      <a:pt x="1064" y="18987"/>
                    </a:lnTo>
                    <a:lnTo>
                      <a:pt x="1046" y="18987"/>
                    </a:lnTo>
                    <a:lnTo>
                      <a:pt x="1010" y="18987"/>
                    </a:lnTo>
                    <a:lnTo>
                      <a:pt x="992" y="18987"/>
                    </a:lnTo>
                    <a:lnTo>
                      <a:pt x="956" y="18987"/>
                    </a:lnTo>
                    <a:lnTo>
                      <a:pt x="938" y="18987"/>
                    </a:lnTo>
                    <a:lnTo>
                      <a:pt x="902" y="18987"/>
                    </a:lnTo>
                    <a:lnTo>
                      <a:pt x="884" y="18987"/>
                    </a:lnTo>
                    <a:lnTo>
                      <a:pt x="848" y="18987"/>
                    </a:lnTo>
                    <a:lnTo>
                      <a:pt x="830" y="18987"/>
                    </a:lnTo>
                    <a:lnTo>
                      <a:pt x="794" y="18987"/>
                    </a:lnTo>
                    <a:lnTo>
                      <a:pt x="776" y="18987"/>
                    </a:lnTo>
                    <a:lnTo>
                      <a:pt x="740" y="18987"/>
                    </a:lnTo>
                    <a:lnTo>
                      <a:pt x="704" y="18987"/>
                    </a:lnTo>
                    <a:lnTo>
                      <a:pt x="686" y="18987"/>
                    </a:lnTo>
                    <a:lnTo>
                      <a:pt x="649" y="18987"/>
                    </a:lnTo>
                    <a:lnTo>
                      <a:pt x="631" y="18987"/>
                    </a:lnTo>
                    <a:lnTo>
                      <a:pt x="595" y="18987"/>
                    </a:lnTo>
                    <a:lnTo>
                      <a:pt x="577" y="18987"/>
                    </a:lnTo>
                    <a:lnTo>
                      <a:pt x="541" y="18987"/>
                    </a:lnTo>
                    <a:lnTo>
                      <a:pt x="523" y="18987"/>
                    </a:lnTo>
                    <a:lnTo>
                      <a:pt x="505" y="18987"/>
                    </a:lnTo>
                    <a:lnTo>
                      <a:pt x="469" y="18987"/>
                    </a:lnTo>
                    <a:lnTo>
                      <a:pt x="451" y="18987"/>
                    </a:lnTo>
                    <a:lnTo>
                      <a:pt x="433" y="18987"/>
                    </a:lnTo>
                    <a:lnTo>
                      <a:pt x="397" y="18987"/>
                    </a:lnTo>
                    <a:lnTo>
                      <a:pt x="379" y="18987"/>
                    </a:lnTo>
                    <a:lnTo>
                      <a:pt x="361" y="18987"/>
                    </a:lnTo>
                    <a:lnTo>
                      <a:pt x="343" y="18987"/>
                    </a:lnTo>
                    <a:lnTo>
                      <a:pt x="325" y="18987"/>
                    </a:lnTo>
                    <a:lnTo>
                      <a:pt x="307" y="18987"/>
                    </a:lnTo>
                    <a:lnTo>
                      <a:pt x="289" y="18987"/>
                    </a:lnTo>
                    <a:lnTo>
                      <a:pt x="271" y="18987"/>
                    </a:lnTo>
                    <a:lnTo>
                      <a:pt x="253" y="18987"/>
                    </a:lnTo>
                    <a:lnTo>
                      <a:pt x="235" y="18987"/>
                    </a:lnTo>
                    <a:lnTo>
                      <a:pt x="235" y="18987"/>
                    </a:lnTo>
                    <a:lnTo>
                      <a:pt x="217" y="18987"/>
                    </a:lnTo>
                    <a:lnTo>
                      <a:pt x="217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199" y="18987"/>
                    </a:lnTo>
                    <a:lnTo>
                      <a:pt x="0" y="18987"/>
                    </a:lnTo>
                    <a:lnTo>
                      <a:pt x="0" y="18987"/>
                    </a:lnTo>
                    <a:lnTo>
                      <a:pt x="54" y="18662"/>
                    </a:lnTo>
                    <a:lnTo>
                      <a:pt x="54" y="18662"/>
                    </a:lnTo>
                    <a:lnTo>
                      <a:pt x="307" y="16715"/>
                    </a:lnTo>
                    <a:lnTo>
                      <a:pt x="595" y="14786"/>
                    </a:lnTo>
                    <a:lnTo>
                      <a:pt x="595" y="14786"/>
                    </a:lnTo>
                    <a:lnTo>
                      <a:pt x="866" y="13199"/>
                    </a:lnTo>
                    <a:lnTo>
                      <a:pt x="1010" y="12388"/>
                    </a:lnTo>
                    <a:lnTo>
                      <a:pt x="1172" y="11595"/>
                    </a:lnTo>
                    <a:lnTo>
                      <a:pt x="1335" y="10819"/>
                    </a:lnTo>
                    <a:lnTo>
                      <a:pt x="1533" y="10026"/>
                    </a:lnTo>
                    <a:lnTo>
                      <a:pt x="1731" y="9233"/>
                    </a:lnTo>
                    <a:lnTo>
                      <a:pt x="1948" y="8457"/>
                    </a:lnTo>
                    <a:lnTo>
                      <a:pt x="1948" y="8457"/>
                    </a:lnTo>
                    <a:lnTo>
                      <a:pt x="2561" y="6402"/>
                    </a:lnTo>
                    <a:lnTo>
                      <a:pt x="2885" y="5374"/>
                    </a:lnTo>
                    <a:lnTo>
                      <a:pt x="3210" y="4346"/>
                    </a:lnTo>
                    <a:lnTo>
                      <a:pt x="3570" y="3319"/>
                    </a:lnTo>
                    <a:lnTo>
                      <a:pt x="3931" y="2309"/>
                    </a:lnTo>
                    <a:lnTo>
                      <a:pt x="4310" y="1317"/>
                    </a:lnTo>
                    <a:lnTo>
                      <a:pt x="4724" y="307"/>
                    </a:lnTo>
                    <a:lnTo>
                      <a:pt x="4724" y="307"/>
                    </a:lnTo>
                    <a:lnTo>
                      <a:pt x="4796" y="163"/>
                    </a:lnTo>
                    <a:lnTo>
                      <a:pt x="4869" y="37"/>
                    </a:lnTo>
                    <a:lnTo>
                      <a:pt x="4869" y="37"/>
                    </a:lnTo>
                    <a:lnTo>
                      <a:pt x="4923" y="1"/>
                    </a:lnTo>
                    <a:lnTo>
                      <a:pt x="4977" y="1"/>
                    </a:lnTo>
                    <a:lnTo>
                      <a:pt x="49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0" name="Google Shape;1010;p24"/>
              <p:cNvSpPr/>
              <p:nvPr/>
            </p:nvSpPr>
            <p:spPr>
              <a:xfrm>
                <a:off x="1583000" y="4912050"/>
                <a:ext cx="179425" cy="564825"/>
              </a:xfrm>
              <a:custGeom>
                <a:avLst/>
                <a:gdLst/>
                <a:ahLst/>
                <a:cxnLst/>
                <a:rect l="l" t="t" r="r" b="b"/>
                <a:pathLst>
                  <a:path w="7177" h="22593" extrusionOk="0">
                    <a:moveTo>
                      <a:pt x="7140" y="19"/>
                    </a:moveTo>
                    <a:lnTo>
                      <a:pt x="7140" y="19"/>
                    </a:lnTo>
                    <a:lnTo>
                      <a:pt x="7158" y="55"/>
                    </a:lnTo>
                    <a:lnTo>
                      <a:pt x="7176" y="91"/>
                    </a:lnTo>
                    <a:lnTo>
                      <a:pt x="7158" y="181"/>
                    </a:lnTo>
                    <a:lnTo>
                      <a:pt x="7158" y="181"/>
                    </a:lnTo>
                    <a:lnTo>
                      <a:pt x="6942" y="740"/>
                    </a:lnTo>
                    <a:lnTo>
                      <a:pt x="6942" y="740"/>
                    </a:lnTo>
                    <a:lnTo>
                      <a:pt x="6023" y="3228"/>
                    </a:lnTo>
                    <a:lnTo>
                      <a:pt x="5554" y="4472"/>
                    </a:lnTo>
                    <a:lnTo>
                      <a:pt x="5121" y="5735"/>
                    </a:lnTo>
                    <a:lnTo>
                      <a:pt x="4688" y="6979"/>
                    </a:lnTo>
                    <a:lnTo>
                      <a:pt x="4292" y="8241"/>
                    </a:lnTo>
                    <a:lnTo>
                      <a:pt x="3895" y="9503"/>
                    </a:lnTo>
                    <a:lnTo>
                      <a:pt x="3552" y="10783"/>
                    </a:lnTo>
                    <a:lnTo>
                      <a:pt x="3552" y="10783"/>
                    </a:lnTo>
                    <a:lnTo>
                      <a:pt x="3300" y="11703"/>
                    </a:lnTo>
                    <a:lnTo>
                      <a:pt x="3084" y="12640"/>
                    </a:lnTo>
                    <a:lnTo>
                      <a:pt x="2885" y="13560"/>
                    </a:lnTo>
                    <a:lnTo>
                      <a:pt x="2705" y="14497"/>
                    </a:lnTo>
                    <a:lnTo>
                      <a:pt x="2525" y="15435"/>
                    </a:lnTo>
                    <a:lnTo>
                      <a:pt x="2362" y="16372"/>
                    </a:lnTo>
                    <a:lnTo>
                      <a:pt x="2074" y="18248"/>
                    </a:lnTo>
                    <a:lnTo>
                      <a:pt x="2074" y="18248"/>
                    </a:lnTo>
                    <a:lnTo>
                      <a:pt x="1894" y="19329"/>
                    </a:lnTo>
                    <a:lnTo>
                      <a:pt x="1731" y="20411"/>
                    </a:lnTo>
                    <a:lnTo>
                      <a:pt x="1605" y="21493"/>
                    </a:lnTo>
                    <a:lnTo>
                      <a:pt x="1497" y="22593"/>
                    </a:lnTo>
                    <a:lnTo>
                      <a:pt x="1317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99" y="22593"/>
                    </a:lnTo>
                    <a:lnTo>
                      <a:pt x="1281" y="22593"/>
                    </a:lnTo>
                    <a:lnTo>
                      <a:pt x="1281" y="22593"/>
                    </a:lnTo>
                    <a:lnTo>
                      <a:pt x="1262" y="22593"/>
                    </a:lnTo>
                    <a:lnTo>
                      <a:pt x="1262" y="22593"/>
                    </a:lnTo>
                    <a:lnTo>
                      <a:pt x="1244" y="22593"/>
                    </a:lnTo>
                    <a:lnTo>
                      <a:pt x="1226" y="22593"/>
                    </a:lnTo>
                    <a:lnTo>
                      <a:pt x="1226" y="22593"/>
                    </a:lnTo>
                    <a:lnTo>
                      <a:pt x="1208" y="22593"/>
                    </a:lnTo>
                    <a:lnTo>
                      <a:pt x="1190" y="22593"/>
                    </a:lnTo>
                    <a:lnTo>
                      <a:pt x="1172" y="22593"/>
                    </a:lnTo>
                    <a:lnTo>
                      <a:pt x="1154" y="22593"/>
                    </a:lnTo>
                    <a:lnTo>
                      <a:pt x="1136" y="22593"/>
                    </a:lnTo>
                    <a:lnTo>
                      <a:pt x="1118" y="22593"/>
                    </a:lnTo>
                    <a:lnTo>
                      <a:pt x="1100" y="22593"/>
                    </a:lnTo>
                    <a:lnTo>
                      <a:pt x="1064" y="22593"/>
                    </a:lnTo>
                    <a:lnTo>
                      <a:pt x="1046" y="22593"/>
                    </a:lnTo>
                    <a:lnTo>
                      <a:pt x="1028" y="22593"/>
                    </a:lnTo>
                    <a:lnTo>
                      <a:pt x="1010" y="22593"/>
                    </a:lnTo>
                    <a:lnTo>
                      <a:pt x="974" y="22593"/>
                    </a:lnTo>
                    <a:lnTo>
                      <a:pt x="956" y="22593"/>
                    </a:lnTo>
                    <a:lnTo>
                      <a:pt x="938" y="22593"/>
                    </a:lnTo>
                    <a:lnTo>
                      <a:pt x="902" y="22593"/>
                    </a:lnTo>
                    <a:lnTo>
                      <a:pt x="884" y="22593"/>
                    </a:lnTo>
                    <a:lnTo>
                      <a:pt x="848" y="22593"/>
                    </a:lnTo>
                    <a:lnTo>
                      <a:pt x="830" y="22593"/>
                    </a:lnTo>
                    <a:lnTo>
                      <a:pt x="812" y="22593"/>
                    </a:lnTo>
                    <a:lnTo>
                      <a:pt x="776" y="22593"/>
                    </a:lnTo>
                    <a:lnTo>
                      <a:pt x="758" y="22593"/>
                    </a:lnTo>
                    <a:lnTo>
                      <a:pt x="722" y="22593"/>
                    </a:lnTo>
                    <a:lnTo>
                      <a:pt x="704" y="22593"/>
                    </a:lnTo>
                    <a:lnTo>
                      <a:pt x="667" y="22593"/>
                    </a:lnTo>
                    <a:lnTo>
                      <a:pt x="649" y="22593"/>
                    </a:lnTo>
                    <a:lnTo>
                      <a:pt x="613" y="22593"/>
                    </a:lnTo>
                    <a:lnTo>
                      <a:pt x="595" y="22593"/>
                    </a:lnTo>
                    <a:lnTo>
                      <a:pt x="577" y="22593"/>
                    </a:lnTo>
                    <a:lnTo>
                      <a:pt x="541" y="22593"/>
                    </a:lnTo>
                    <a:lnTo>
                      <a:pt x="523" y="22593"/>
                    </a:lnTo>
                    <a:lnTo>
                      <a:pt x="505" y="22593"/>
                    </a:lnTo>
                    <a:lnTo>
                      <a:pt x="469" y="22593"/>
                    </a:lnTo>
                    <a:lnTo>
                      <a:pt x="451" y="22593"/>
                    </a:lnTo>
                    <a:lnTo>
                      <a:pt x="433" y="22593"/>
                    </a:lnTo>
                    <a:lnTo>
                      <a:pt x="415" y="22593"/>
                    </a:lnTo>
                    <a:lnTo>
                      <a:pt x="379" y="22593"/>
                    </a:lnTo>
                    <a:lnTo>
                      <a:pt x="361" y="22593"/>
                    </a:lnTo>
                    <a:lnTo>
                      <a:pt x="343" y="22593"/>
                    </a:lnTo>
                    <a:lnTo>
                      <a:pt x="325" y="22593"/>
                    </a:lnTo>
                    <a:lnTo>
                      <a:pt x="307" y="22593"/>
                    </a:lnTo>
                    <a:lnTo>
                      <a:pt x="289" y="22593"/>
                    </a:lnTo>
                    <a:lnTo>
                      <a:pt x="289" y="22593"/>
                    </a:lnTo>
                    <a:lnTo>
                      <a:pt x="271" y="22593"/>
                    </a:lnTo>
                    <a:lnTo>
                      <a:pt x="253" y="22593"/>
                    </a:lnTo>
                    <a:lnTo>
                      <a:pt x="235" y="22593"/>
                    </a:lnTo>
                    <a:lnTo>
                      <a:pt x="235" y="22593"/>
                    </a:lnTo>
                    <a:lnTo>
                      <a:pt x="217" y="22593"/>
                    </a:lnTo>
                    <a:lnTo>
                      <a:pt x="217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199" y="22593"/>
                    </a:lnTo>
                    <a:lnTo>
                      <a:pt x="0" y="22593"/>
                    </a:lnTo>
                    <a:lnTo>
                      <a:pt x="0" y="22593"/>
                    </a:lnTo>
                    <a:lnTo>
                      <a:pt x="109" y="21673"/>
                    </a:lnTo>
                    <a:lnTo>
                      <a:pt x="199" y="20754"/>
                    </a:lnTo>
                    <a:lnTo>
                      <a:pt x="199" y="20754"/>
                    </a:lnTo>
                    <a:lnTo>
                      <a:pt x="379" y="19167"/>
                    </a:lnTo>
                    <a:lnTo>
                      <a:pt x="469" y="18374"/>
                    </a:lnTo>
                    <a:lnTo>
                      <a:pt x="577" y="17581"/>
                    </a:lnTo>
                    <a:lnTo>
                      <a:pt x="577" y="17581"/>
                    </a:lnTo>
                    <a:lnTo>
                      <a:pt x="722" y="16643"/>
                    </a:lnTo>
                    <a:lnTo>
                      <a:pt x="902" y="15705"/>
                    </a:lnTo>
                    <a:lnTo>
                      <a:pt x="1100" y="14768"/>
                    </a:lnTo>
                    <a:lnTo>
                      <a:pt x="1317" y="13848"/>
                    </a:lnTo>
                    <a:lnTo>
                      <a:pt x="1569" y="12929"/>
                    </a:lnTo>
                    <a:lnTo>
                      <a:pt x="1839" y="12009"/>
                    </a:lnTo>
                    <a:lnTo>
                      <a:pt x="2128" y="11108"/>
                    </a:lnTo>
                    <a:lnTo>
                      <a:pt x="2434" y="10206"/>
                    </a:lnTo>
                    <a:lnTo>
                      <a:pt x="2434" y="10206"/>
                    </a:lnTo>
                    <a:lnTo>
                      <a:pt x="2939" y="8836"/>
                    </a:lnTo>
                    <a:lnTo>
                      <a:pt x="3462" y="7483"/>
                    </a:lnTo>
                    <a:lnTo>
                      <a:pt x="4021" y="6149"/>
                    </a:lnTo>
                    <a:lnTo>
                      <a:pt x="4616" y="4815"/>
                    </a:lnTo>
                    <a:lnTo>
                      <a:pt x="4616" y="4815"/>
                    </a:lnTo>
                    <a:lnTo>
                      <a:pt x="5193" y="3607"/>
                    </a:lnTo>
                    <a:lnTo>
                      <a:pt x="5770" y="2399"/>
                    </a:lnTo>
                    <a:lnTo>
                      <a:pt x="6383" y="1191"/>
                    </a:lnTo>
                    <a:lnTo>
                      <a:pt x="7014" y="19"/>
                    </a:lnTo>
                    <a:lnTo>
                      <a:pt x="7014" y="19"/>
                    </a:lnTo>
                    <a:lnTo>
                      <a:pt x="7032" y="1"/>
                    </a:lnTo>
                    <a:lnTo>
                      <a:pt x="7068" y="1"/>
                    </a:lnTo>
                    <a:lnTo>
                      <a:pt x="7104" y="1"/>
                    </a:lnTo>
                    <a:lnTo>
                      <a:pt x="7140" y="19"/>
                    </a:lnTo>
                    <a:lnTo>
                      <a:pt x="7140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1" name="Google Shape;1011;p24"/>
              <p:cNvSpPr/>
              <p:nvPr/>
            </p:nvSpPr>
            <p:spPr>
              <a:xfrm>
                <a:off x="1423425" y="4779525"/>
                <a:ext cx="185300" cy="69735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27894" extrusionOk="0">
                    <a:moveTo>
                      <a:pt x="7249" y="19"/>
                    </a:moveTo>
                    <a:lnTo>
                      <a:pt x="7249" y="19"/>
                    </a:lnTo>
                    <a:lnTo>
                      <a:pt x="7285" y="1"/>
                    </a:lnTo>
                    <a:lnTo>
                      <a:pt x="7357" y="1"/>
                    </a:lnTo>
                    <a:lnTo>
                      <a:pt x="7393" y="37"/>
                    </a:lnTo>
                    <a:lnTo>
                      <a:pt x="7393" y="55"/>
                    </a:lnTo>
                    <a:lnTo>
                      <a:pt x="7411" y="91"/>
                    </a:lnTo>
                    <a:lnTo>
                      <a:pt x="7411" y="91"/>
                    </a:lnTo>
                    <a:lnTo>
                      <a:pt x="6798" y="1840"/>
                    </a:lnTo>
                    <a:lnTo>
                      <a:pt x="6185" y="3589"/>
                    </a:lnTo>
                    <a:lnTo>
                      <a:pt x="6185" y="3589"/>
                    </a:lnTo>
                    <a:lnTo>
                      <a:pt x="5879" y="4436"/>
                    </a:lnTo>
                    <a:lnTo>
                      <a:pt x="5608" y="5284"/>
                    </a:lnTo>
                    <a:lnTo>
                      <a:pt x="5338" y="6149"/>
                    </a:lnTo>
                    <a:lnTo>
                      <a:pt x="5085" y="7015"/>
                    </a:lnTo>
                    <a:lnTo>
                      <a:pt x="4598" y="8746"/>
                    </a:lnTo>
                    <a:lnTo>
                      <a:pt x="4148" y="10477"/>
                    </a:lnTo>
                    <a:lnTo>
                      <a:pt x="4148" y="10477"/>
                    </a:lnTo>
                    <a:lnTo>
                      <a:pt x="3895" y="11540"/>
                    </a:lnTo>
                    <a:lnTo>
                      <a:pt x="3661" y="12604"/>
                    </a:lnTo>
                    <a:lnTo>
                      <a:pt x="3444" y="13686"/>
                    </a:lnTo>
                    <a:lnTo>
                      <a:pt x="3228" y="14750"/>
                    </a:lnTo>
                    <a:lnTo>
                      <a:pt x="3030" y="15832"/>
                    </a:lnTo>
                    <a:lnTo>
                      <a:pt x="2831" y="16895"/>
                    </a:lnTo>
                    <a:lnTo>
                      <a:pt x="2669" y="17977"/>
                    </a:lnTo>
                    <a:lnTo>
                      <a:pt x="2507" y="19059"/>
                    </a:lnTo>
                    <a:lnTo>
                      <a:pt x="2507" y="19059"/>
                    </a:lnTo>
                    <a:lnTo>
                      <a:pt x="2363" y="20159"/>
                    </a:lnTo>
                    <a:lnTo>
                      <a:pt x="2218" y="21259"/>
                    </a:lnTo>
                    <a:lnTo>
                      <a:pt x="2110" y="22359"/>
                    </a:lnTo>
                    <a:lnTo>
                      <a:pt x="2002" y="23459"/>
                    </a:lnTo>
                    <a:lnTo>
                      <a:pt x="1786" y="25676"/>
                    </a:lnTo>
                    <a:lnTo>
                      <a:pt x="1587" y="27876"/>
                    </a:lnTo>
                    <a:lnTo>
                      <a:pt x="1587" y="27894"/>
                    </a:lnTo>
                    <a:lnTo>
                      <a:pt x="1389" y="27894"/>
                    </a:lnTo>
                    <a:lnTo>
                      <a:pt x="1389" y="27876"/>
                    </a:lnTo>
                    <a:lnTo>
                      <a:pt x="181" y="27876"/>
                    </a:lnTo>
                    <a:lnTo>
                      <a:pt x="181" y="27894"/>
                    </a:lnTo>
                    <a:lnTo>
                      <a:pt x="1" y="27894"/>
                    </a:lnTo>
                    <a:lnTo>
                      <a:pt x="1" y="27876"/>
                    </a:lnTo>
                    <a:lnTo>
                      <a:pt x="1" y="27876"/>
                    </a:lnTo>
                    <a:lnTo>
                      <a:pt x="1" y="27822"/>
                    </a:lnTo>
                    <a:lnTo>
                      <a:pt x="1" y="27822"/>
                    </a:lnTo>
                    <a:lnTo>
                      <a:pt x="37" y="26884"/>
                    </a:lnTo>
                    <a:lnTo>
                      <a:pt x="109" y="25965"/>
                    </a:lnTo>
                    <a:lnTo>
                      <a:pt x="109" y="25965"/>
                    </a:lnTo>
                    <a:lnTo>
                      <a:pt x="163" y="25388"/>
                    </a:lnTo>
                    <a:lnTo>
                      <a:pt x="217" y="24811"/>
                    </a:lnTo>
                    <a:lnTo>
                      <a:pt x="379" y="23675"/>
                    </a:lnTo>
                    <a:lnTo>
                      <a:pt x="560" y="22539"/>
                    </a:lnTo>
                    <a:lnTo>
                      <a:pt x="776" y="21385"/>
                    </a:lnTo>
                    <a:lnTo>
                      <a:pt x="776" y="21385"/>
                    </a:lnTo>
                    <a:lnTo>
                      <a:pt x="1533" y="17400"/>
                    </a:lnTo>
                    <a:lnTo>
                      <a:pt x="1732" y="16409"/>
                    </a:lnTo>
                    <a:lnTo>
                      <a:pt x="1930" y="15417"/>
                    </a:lnTo>
                    <a:lnTo>
                      <a:pt x="2164" y="14425"/>
                    </a:lnTo>
                    <a:lnTo>
                      <a:pt x="2399" y="13434"/>
                    </a:lnTo>
                    <a:lnTo>
                      <a:pt x="2399" y="13434"/>
                    </a:lnTo>
                    <a:lnTo>
                      <a:pt x="2741" y="12135"/>
                    </a:lnTo>
                    <a:lnTo>
                      <a:pt x="3120" y="10855"/>
                    </a:lnTo>
                    <a:lnTo>
                      <a:pt x="3517" y="9557"/>
                    </a:lnTo>
                    <a:lnTo>
                      <a:pt x="3931" y="8295"/>
                    </a:lnTo>
                    <a:lnTo>
                      <a:pt x="4364" y="7015"/>
                    </a:lnTo>
                    <a:lnTo>
                      <a:pt x="4815" y="5753"/>
                    </a:lnTo>
                    <a:lnTo>
                      <a:pt x="5302" y="4509"/>
                    </a:lnTo>
                    <a:lnTo>
                      <a:pt x="5806" y="3264"/>
                    </a:lnTo>
                    <a:lnTo>
                      <a:pt x="5806" y="3264"/>
                    </a:lnTo>
                    <a:lnTo>
                      <a:pt x="6347" y="2020"/>
                    </a:lnTo>
                    <a:lnTo>
                      <a:pt x="6888" y="776"/>
                    </a:lnTo>
                    <a:lnTo>
                      <a:pt x="6888" y="776"/>
                    </a:lnTo>
                    <a:lnTo>
                      <a:pt x="7050" y="398"/>
                    </a:lnTo>
                    <a:lnTo>
                      <a:pt x="7141" y="199"/>
                    </a:lnTo>
                    <a:lnTo>
                      <a:pt x="7249" y="19"/>
                    </a:lnTo>
                    <a:lnTo>
                      <a:pt x="7249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2" name="Google Shape;1012;p24"/>
              <p:cNvSpPr/>
              <p:nvPr/>
            </p:nvSpPr>
            <p:spPr>
              <a:xfrm>
                <a:off x="5015975" y="5231650"/>
                <a:ext cx="147425" cy="245225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3" name="Google Shape;1013;p24"/>
              <p:cNvSpPr/>
              <p:nvPr/>
            </p:nvSpPr>
            <p:spPr>
              <a:xfrm>
                <a:off x="4774375" y="5019350"/>
                <a:ext cx="124425" cy="45752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4" name="Google Shape;1014;p24"/>
              <p:cNvSpPr/>
              <p:nvPr/>
            </p:nvSpPr>
            <p:spPr>
              <a:xfrm>
                <a:off x="4871750" y="5186575"/>
                <a:ext cx="214125" cy="290300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5" name="Google Shape;1015;p24"/>
              <p:cNvSpPr/>
              <p:nvPr/>
            </p:nvSpPr>
            <p:spPr>
              <a:xfrm>
                <a:off x="2474600" y="5265900"/>
                <a:ext cx="109100" cy="21097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8439" extrusionOk="0">
                    <a:moveTo>
                      <a:pt x="4256" y="1"/>
                    </a:moveTo>
                    <a:lnTo>
                      <a:pt x="4256" y="1"/>
                    </a:lnTo>
                    <a:lnTo>
                      <a:pt x="4328" y="19"/>
                    </a:lnTo>
                    <a:lnTo>
                      <a:pt x="4364" y="73"/>
                    </a:lnTo>
                    <a:lnTo>
                      <a:pt x="4364" y="127"/>
                    </a:lnTo>
                    <a:lnTo>
                      <a:pt x="4346" y="199"/>
                    </a:lnTo>
                    <a:lnTo>
                      <a:pt x="4292" y="343"/>
                    </a:lnTo>
                    <a:lnTo>
                      <a:pt x="4238" y="470"/>
                    </a:lnTo>
                    <a:lnTo>
                      <a:pt x="4238" y="470"/>
                    </a:lnTo>
                    <a:lnTo>
                      <a:pt x="3859" y="1353"/>
                    </a:lnTo>
                    <a:lnTo>
                      <a:pt x="3859" y="1353"/>
                    </a:lnTo>
                    <a:lnTo>
                      <a:pt x="3480" y="2218"/>
                    </a:lnTo>
                    <a:lnTo>
                      <a:pt x="3138" y="3084"/>
                    </a:lnTo>
                    <a:lnTo>
                      <a:pt x="2795" y="3967"/>
                    </a:lnTo>
                    <a:lnTo>
                      <a:pt x="2489" y="4851"/>
                    </a:lnTo>
                    <a:lnTo>
                      <a:pt x="1876" y="6618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99" y="8403"/>
                    </a:lnTo>
                    <a:lnTo>
                      <a:pt x="1281" y="8421"/>
                    </a:lnTo>
                    <a:lnTo>
                      <a:pt x="1281" y="8439"/>
                    </a:lnTo>
                    <a:lnTo>
                      <a:pt x="1082" y="8439"/>
                    </a:lnTo>
                    <a:lnTo>
                      <a:pt x="1082" y="8421"/>
                    </a:lnTo>
                    <a:lnTo>
                      <a:pt x="199" y="8421"/>
                    </a:lnTo>
                    <a:lnTo>
                      <a:pt x="199" y="8439"/>
                    </a:lnTo>
                    <a:lnTo>
                      <a:pt x="0" y="8439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0" y="8421"/>
                    </a:lnTo>
                    <a:lnTo>
                      <a:pt x="451" y="7267"/>
                    </a:lnTo>
                    <a:lnTo>
                      <a:pt x="920" y="6113"/>
                    </a:lnTo>
                    <a:lnTo>
                      <a:pt x="920" y="6113"/>
                    </a:lnTo>
                    <a:lnTo>
                      <a:pt x="1172" y="5518"/>
                    </a:lnTo>
                    <a:lnTo>
                      <a:pt x="1425" y="4941"/>
                    </a:lnTo>
                    <a:lnTo>
                      <a:pt x="1713" y="4382"/>
                    </a:lnTo>
                    <a:lnTo>
                      <a:pt x="2002" y="3805"/>
                    </a:lnTo>
                    <a:lnTo>
                      <a:pt x="2597" y="2687"/>
                    </a:lnTo>
                    <a:lnTo>
                      <a:pt x="3228" y="1569"/>
                    </a:lnTo>
                    <a:lnTo>
                      <a:pt x="3228" y="1569"/>
                    </a:lnTo>
                    <a:lnTo>
                      <a:pt x="3859" y="506"/>
                    </a:lnTo>
                    <a:lnTo>
                      <a:pt x="3859" y="506"/>
                    </a:lnTo>
                    <a:lnTo>
                      <a:pt x="4003" y="289"/>
                    </a:lnTo>
                    <a:lnTo>
                      <a:pt x="4147" y="73"/>
                    </a:lnTo>
                    <a:lnTo>
                      <a:pt x="4147" y="73"/>
                    </a:lnTo>
                    <a:lnTo>
                      <a:pt x="4202" y="19"/>
                    </a:lnTo>
                    <a:lnTo>
                      <a:pt x="4256" y="1"/>
                    </a:lnTo>
                    <a:lnTo>
                      <a:pt x="42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6" name="Google Shape;1016;p24"/>
              <p:cNvSpPr/>
              <p:nvPr/>
            </p:nvSpPr>
            <p:spPr>
              <a:xfrm>
                <a:off x="2771650" y="5092825"/>
                <a:ext cx="215500" cy="384050"/>
              </a:xfrm>
              <a:custGeom>
                <a:avLst/>
                <a:gdLst/>
                <a:ahLst/>
                <a:cxnLst/>
                <a:rect l="l" t="t" r="r" b="b"/>
                <a:pathLst>
                  <a:path w="8620" h="15362" extrusionOk="0">
                    <a:moveTo>
                      <a:pt x="8547" y="0"/>
                    </a:moveTo>
                    <a:lnTo>
                      <a:pt x="8547" y="0"/>
                    </a:lnTo>
                    <a:lnTo>
                      <a:pt x="8583" y="18"/>
                    </a:lnTo>
                    <a:lnTo>
                      <a:pt x="8601" y="54"/>
                    </a:lnTo>
                    <a:lnTo>
                      <a:pt x="8619" y="90"/>
                    </a:lnTo>
                    <a:lnTo>
                      <a:pt x="8601" y="126"/>
                    </a:lnTo>
                    <a:lnTo>
                      <a:pt x="8601" y="126"/>
                    </a:lnTo>
                    <a:lnTo>
                      <a:pt x="8096" y="992"/>
                    </a:lnTo>
                    <a:lnTo>
                      <a:pt x="8096" y="992"/>
                    </a:lnTo>
                    <a:lnTo>
                      <a:pt x="7465" y="2164"/>
                    </a:lnTo>
                    <a:lnTo>
                      <a:pt x="6834" y="3336"/>
                    </a:lnTo>
                    <a:lnTo>
                      <a:pt x="6221" y="4508"/>
                    </a:lnTo>
                    <a:lnTo>
                      <a:pt x="5626" y="5698"/>
                    </a:lnTo>
                    <a:lnTo>
                      <a:pt x="5626" y="5698"/>
                    </a:lnTo>
                    <a:lnTo>
                      <a:pt x="5247" y="6473"/>
                    </a:lnTo>
                    <a:lnTo>
                      <a:pt x="4869" y="7248"/>
                    </a:lnTo>
                    <a:lnTo>
                      <a:pt x="4526" y="8042"/>
                    </a:lnTo>
                    <a:lnTo>
                      <a:pt x="4184" y="8835"/>
                    </a:lnTo>
                    <a:lnTo>
                      <a:pt x="3859" y="9646"/>
                    </a:lnTo>
                    <a:lnTo>
                      <a:pt x="3552" y="10458"/>
                    </a:lnTo>
                    <a:lnTo>
                      <a:pt x="3246" y="11269"/>
                    </a:lnTo>
                    <a:lnTo>
                      <a:pt x="2976" y="12080"/>
                    </a:lnTo>
                    <a:lnTo>
                      <a:pt x="2976" y="12080"/>
                    </a:lnTo>
                    <a:lnTo>
                      <a:pt x="2525" y="13541"/>
                    </a:lnTo>
                    <a:lnTo>
                      <a:pt x="2326" y="14280"/>
                    </a:lnTo>
                    <a:lnTo>
                      <a:pt x="2128" y="15001"/>
                    </a:lnTo>
                    <a:lnTo>
                      <a:pt x="2128" y="15001"/>
                    </a:lnTo>
                    <a:lnTo>
                      <a:pt x="2038" y="15362"/>
                    </a:lnTo>
                    <a:lnTo>
                      <a:pt x="1840" y="15362"/>
                    </a:lnTo>
                    <a:lnTo>
                      <a:pt x="1840" y="15362"/>
                    </a:lnTo>
                    <a:lnTo>
                      <a:pt x="1840" y="15362"/>
                    </a:lnTo>
                    <a:lnTo>
                      <a:pt x="1822" y="15362"/>
                    </a:lnTo>
                    <a:lnTo>
                      <a:pt x="1822" y="15362"/>
                    </a:lnTo>
                    <a:lnTo>
                      <a:pt x="1804" y="15362"/>
                    </a:lnTo>
                    <a:lnTo>
                      <a:pt x="1804" y="15362"/>
                    </a:lnTo>
                    <a:lnTo>
                      <a:pt x="1786" y="15362"/>
                    </a:lnTo>
                    <a:lnTo>
                      <a:pt x="1767" y="15362"/>
                    </a:lnTo>
                    <a:lnTo>
                      <a:pt x="1749" y="15362"/>
                    </a:lnTo>
                    <a:lnTo>
                      <a:pt x="1731" y="15362"/>
                    </a:lnTo>
                    <a:lnTo>
                      <a:pt x="1713" y="15362"/>
                    </a:lnTo>
                    <a:lnTo>
                      <a:pt x="1695" y="15362"/>
                    </a:lnTo>
                    <a:lnTo>
                      <a:pt x="1659" y="15362"/>
                    </a:lnTo>
                    <a:lnTo>
                      <a:pt x="1641" y="15362"/>
                    </a:lnTo>
                    <a:lnTo>
                      <a:pt x="1605" y="15362"/>
                    </a:lnTo>
                    <a:lnTo>
                      <a:pt x="1587" y="15362"/>
                    </a:lnTo>
                    <a:lnTo>
                      <a:pt x="1551" y="15362"/>
                    </a:lnTo>
                    <a:lnTo>
                      <a:pt x="1533" y="15362"/>
                    </a:lnTo>
                    <a:lnTo>
                      <a:pt x="1497" y="15362"/>
                    </a:lnTo>
                    <a:lnTo>
                      <a:pt x="1461" y="15362"/>
                    </a:lnTo>
                    <a:lnTo>
                      <a:pt x="1425" y="15362"/>
                    </a:lnTo>
                    <a:lnTo>
                      <a:pt x="1389" y="15362"/>
                    </a:lnTo>
                    <a:lnTo>
                      <a:pt x="1353" y="15362"/>
                    </a:lnTo>
                    <a:lnTo>
                      <a:pt x="1317" y="15362"/>
                    </a:lnTo>
                    <a:lnTo>
                      <a:pt x="1281" y="15362"/>
                    </a:lnTo>
                    <a:lnTo>
                      <a:pt x="1245" y="15362"/>
                    </a:lnTo>
                    <a:lnTo>
                      <a:pt x="1209" y="15362"/>
                    </a:lnTo>
                    <a:lnTo>
                      <a:pt x="1172" y="15362"/>
                    </a:lnTo>
                    <a:lnTo>
                      <a:pt x="1136" y="15362"/>
                    </a:lnTo>
                    <a:lnTo>
                      <a:pt x="1100" y="15362"/>
                    </a:lnTo>
                    <a:lnTo>
                      <a:pt x="1064" y="15362"/>
                    </a:lnTo>
                    <a:lnTo>
                      <a:pt x="1028" y="15362"/>
                    </a:lnTo>
                    <a:lnTo>
                      <a:pt x="992" y="15362"/>
                    </a:lnTo>
                    <a:lnTo>
                      <a:pt x="956" y="15362"/>
                    </a:lnTo>
                    <a:lnTo>
                      <a:pt x="902" y="15362"/>
                    </a:lnTo>
                    <a:lnTo>
                      <a:pt x="866" y="15362"/>
                    </a:lnTo>
                    <a:lnTo>
                      <a:pt x="830" y="15362"/>
                    </a:lnTo>
                    <a:lnTo>
                      <a:pt x="794" y="15362"/>
                    </a:lnTo>
                    <a:lnTo>
                      <a:pt x="758" y="15362"/>
                    </a:lnTo>
                    <a:lnTo>
                      <a:pt x="722" y="15362"/>
                    </a:lnTo>
                    <a:lnTo>
                      <a:pt x="686" y="15362"/>
                    </a:lnTo>
                    <a:lnTo>
                      <a:pt x="650" y="15362"/>
                    </a:lnTo>
                    <a:lnTo>
                      <a:pt x="614" y="15362"/>
                    </a:lnTo>
                    <a:lnTo>
                      <a:pt x="595" y="15362"/>
                    </a:lnTo>
                    <a:lnTo>
                      <a:pt x="559" y="15362"/>
                    </a:lnTo>
                    <a:lnTo>
                      <a:pt x="523" y="15362"/>
                    </a:lnTo>
                    <a:lnTo>
                      <a:pt x="487" y="15362"/>
                    </a:lnTo>
                    <a:lnTo>
                      <a:pt x="469" y="15362"/>
                    </a:lnTo>
                    <a:lnTo>
                      <a:pt x="433" y="15362"/>
                    </a:lnTo>
                    <a:lnTo>
                      <a:pt x="415" y="15362"/>
                    </a:lnTo>
                    <a:lnTo>
                      <a:pt x="379" y="15362"/>
                    </a:lnTo>
                    <a:lnTo>
                      <a:pt x="361" y="15362"/>
                    </a:lnTo>
                    <a:lnTo>
                      <a:pt x="343" y="15362"/>
                    </a:lnTo>
                    <a:lnTo>
                      <a:pt x="307" y="15362"/>
                    </a:lnTo>
                    <a:lnTo>
                      <a:pt x="289" y="15362"/>
                    </a:lnTo>
                    <a:lnTo>
                      <a:pt x="271" y="15362"/>
                    </a:lnTo>
                    <a:lnTo>
                      <a:pt x="271" y="15362"/>
                    </a:lnTo>
                    <a:lnTo>
                      <a:pt x="253" y="15362"/>
                    </a:lnTo>
                    <a:lnTo>
                      <a:pt x="235" y="15362"/>
                    </a:lnTo>
                    <a:lnTo>
                      <a:pt x="235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217" y="15362"/>
                    </a:lnTo>
                    <a:lnTo>
                      <a:pt x="0" y="15362"/>
                    </a:lnTo>
                    <a:lnTo>
                      <a:pt x="0" y="15362"/>
                    </a:lnTo>
                    <a:lnTo>
                      <a:pt x="289" y="14497"/>
                    </a:lnTo>
                    <a:lnTo>
                      <a:pt x="614" y="13667"/>
                    </a:lnTo>
                    <a:lnTo>
                      <a:pt x="938" y="12838"/>
                    </a:lnTo>
                    <a:lnTo>
                      <a:pt x="1299" y="12008"/>
                    </a:lnTo>
                    <a:lnTo>
                      <a:pt x="1299" y="12008"/>
                    </a:lnTo>
                    <a:lnTo>
                      <a:pt x="1605" y="11287"/>
                    </a:lnTo>
                    <a:lnTo>
                      <a:pt x="1948" y="10566"/>
                    </a:lnTo>
                    <a:lnTo>
                      <a:pt x="2290" y="9845"/>
                    </a:lnTo>
                    <a:lnTo>
                      <a:pt x="2651" y="9141"/>
                    </a:lnTo>
                    <a:lnTo>
                      <a:pt x="3012" y="8438"/>
                    </a:lnTo>
                    <a:lnTo>
                      <a:pt x="3408" y="7735"/>
                    </a:lnTo>
                    <a:lnTo>
                      <a:pt x="3805" y="7050"/>
                    </a:lnTo>
                    <a:lnTo>
                      <a:pt x="4202" y="6365"/>
                    </a:lnTo>
                    <a:lnTo>
                      <a:pt x="5049" y="5031"/>
                    </a:lnTo>
                    <a:lnTo>
                      <a:pt x="5914" y="3696"/>
                    </a:lnTo>
                    <a:lnTo>
                      <a:pt x="6798" y="2380"/>
                    </a:lnTo>
                    <a:lnTo>
                      <a:pt x="7699" y="1064"/>
                    </a:lnTo>
                    <a:lnTo>
                      <a:pt x="7699" y="1064"/>
                    </a:lnTo>
                    <a:lnTo>
                      <a:pt x="8078" y="541"/>
                    </a:lnTo>
                    <a:lnTo>
                      <a:pt x="8439" y="18"/>
                    </a:lnTo>
                    <a:lnTo>
                      <a:pt x="8439" y="18"/>
                    </a:lnTo>
                    <a:lnTo>
                      <a:pt x="8493" y="0"/>
                    </a:lnTo>
                    <a:lnTo>
                      <a:pt x="8547" y="0"/>
                    </a:lnTo>
                    <a:lnTo>
                      <a:pt x="85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7" name="Google Shape;1017;p24"/>
              <p:cNvSpPr/>
              <p:nvPr/>
            </p:nvSpPr>
            <p:spPr>
              <a:xfrm>
                <a:off x="1530700" y="5110400"/>
                <a:ext cx="119475" cy="366475"/>
              </a:xfrm>
              <a:custGeom>
                <a:avLst/>
                <a:gdLst/>
                <a:ahLst/>
                <a:cxnLst/>
                <a:rect l="l" t="t" r="r" b="b"/>
                <a:pathLst>
                  <a:path w="4779" h="14659" extrusionOk="0">
                    <a:moveTo>
                      <a:pt x="4779" y="54"/>
                    </a:moveTo>
                    <a:lnTo>
                      <a:pt x="4779" y="54"/>
                    </a:lnTo>
                    <a:lnTo>
                      <a:pt x="4779" y="108"/>
                    </a:lnTo>
                    <a:lnTo>
                      <a:pt x="4779" y="144"/>
                    </a:lnTo>
                    <a:lnTo>
                      <a:pt x="4779" y="144"/>
                    </a:lnTo>
                    <a:lnTo>
                      <a:pt x="4707" y="361"/>
                    </a:lnTo>
                    <a:lnTo>
                      <a:pt x="4635" y="559"/>
                    </a:lnTo>
                    <a:lnTo>
                      <a:pt x="4635" y="559"/>
                    </a:lnTo>
                    <a:lnTo>
                      <a:pt x="4130" y="1984"/>
                    </a:lnTo>
                    <a:lnTo>
                      <a:pt x="4130" y="1984"/>
                    </a:lnTo>
                    <a:lnTo>
                      <a:pt x="3715" y="3192"/>
                    </a:lnTo>
                    <a:lnTo>
                      <a:pt x="3282" y="4382"/>
                    </a:lnTo>
                    <a:lnTo>
                      <a:pt x="2868" y="5590"/>
                    </a:lnTo>
                    <a:lnTo>
                      <a:pt x="2669" y="6203"/>
                    </a:lnTo>
                    <a:lnTo>
                      <a:pt x="2489" y="6816"/>
                    </a:lnTo>
                    <a:lnTo>
                      <a:pt x="2489" y="6816"/>
                    </a:lnTo>
                    <a:lnTo>
                      <a:pt x="2237" y="7771"/>
                    </a:lnTo>
                    <a:lnTo>
                      <a:pt x="2002" y="8745"/>
                    </a:lnTo>
                    <a:lnTo>
                      <a:pt x="1786" y="9719"/>
                    </a:lnTo>
                    <a:lnTo>
                      <a:pt x="1569" y="10710"/>
                    </a:lnTo>
                    <a:lnTo>
                      <a:pt x="1389" y="11684"/>
                    </a:lnTo>
                    <a:lnTo>
                      <a:pt x="1227" y="12676"/>
                    </a:lnTo>
                    <a:lnTo>
                      <a:pt x="1083" y="13667"/>
                    </a:lnTo>
                    <a:lnTo>
                      <a:pt x="956" y="14641"/>
                    </a:lnTo>
                    <a:lnTo>
                      <a:pt x="956" y="14659"/>
                    </a:lnTo>
                    <a:lnTo>
                      <a:pt x="758" y="14659"/>
                    </a:lnTo>
                    <a:lnTo>
                      <a:pt x="758" y="14641"/>
                    </a:lnTo>
                    <a:lnTo>
                      <a:pt x="199" y="14641"/>
                    </a:lnTo>
                    <a:lnTo>
                      <a:pt x="199" y="14659"/>
                    </a:lnTo>
                    <a:lnTo>
                      <a:pt x="1" y="14659"/>
                    </a:lnTo>
                    <a:lnTo>
                      <a:pt x="1" y="14641"/>
                    </a:lnTo>
                    <a:lnTo>
                      <a:pt x="1" y="14641"/>
                    </a:lnTo>
                    <a:lnTo>
                      <a:pt x="91" y="13848"/>
                    </a:lnTo>
                    <a:lnTo>
                      <a:pt x="91" y="13848"/>
                    </a:lnTo>
                    <a:lnTo>
                      <a:pt x="235" y="12838"/>
                    </a:lnTo>
                    <a:lnTo>
                      <a:pt x="416" y="11846"/>
                    </a:lnTo>
                    <a:lnTo>
                      <a:pt x="614" y="10837"/>
                    </a:lnTo>
                    <a:lnTo>
                      <a:pt x="848" y="9863"/>
                    </a:lnTo>
                    <a:lnTo>
                      <a:pt x="848" y="9863"/>
                    </a:lnTo>
                    <a:lnTo>
                      <a:pt x="1029" y="9106"/>
                    </a:lnTo>
                    <a:lnTo>
                      <a:pt x="1245" y="8348"/>
                    </a:lnTo>
                    <a:lnTo>
                      <a:pt x="1479" y="7609"/>
                    </a:lnTo>
                    <a:lnTo>
                      <a:pt x="1714" y="6870"/>
                    </a:lnTo>
                    <a:lnTo>
                      <a:pt x="1984" y="6131"/>
                    </a:lnTo>
                    <a:lnTo>
                      <a:pt x="2255" y="5391"/>
                    </a:lnTo>
                    <a:lnTo>
                      <a:pt x="2814" y="3949"/>
                    </a:lnTo>
                    <a:lnTo>
                      <a:pt x="2814" y="3949"/>
                    </a:lnTo>
                    <a:lnTo>
                      <a:pt x="3102" y="3210"/>
                    </a:lnTo>
                    <a:lnTo>
                      <a:pt x="3391" y="2488"/>
                    </a:lnTo>
                    <a:lnTo>
                      <a:pt x="3715" y="1785"/>
                    </a:lnTo>
                    <a:lnTo>
                      <a:pt x="4058" y="1082"/>
                    </a:lnTo>
                    <a:lnTo>
                      <a:pt x="4058" y="1082"/>
                    </a:lnTo>
                    <a:lnTo>
                      <a:pt x="4274" y="631"/>
                    </a:lnTo>
                    <a:lnTo>
                      <a:pt x="4508" y="181"/>
                    </a:lnTo>
                    <a:lnTo>
                      <a:pt x="4508" y="181"/>
                    </a:lnTo>
                    <a:lnTo>
                      <a:pt x="4581" y="72"/>
                    </a:lnTo>
                    <a:lnTo>
                      <a:pt x="4617" y="36"/>
                    </a:lnTo>
                    <a:lnTo>
                      <a:pt x="4671" y="0"/>
                    </a:lnTo>
                    <a:lnTo>
                      <a:pt x="4671" y="0"/>
                    </a:lnTo>
                    <a:lnTo>
                      <a:pt x="4725" y="18"/>
                    </a:lnTo>
                    <a:lnTo>
                      <a:pt x="4779" y="54"/>
                    </a:lnTo>
                    <a:lnTo>
                      <a:pt x="4779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8" name="Google Shape;1018;p24"/>
              <p:cNvSpPr/>
              <p:nvPr/>
            </p:nvSpPr>
            <p:spPr>
              <a:xfrm>
                <a:off x="1688475" y="5160875"/>
                <a:ext cx="137500" cy="316000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12640" extrusionOk="0">
                    <a:moveTo>
                      <a:pt x="5464" y="37"/>
                    </a:moveTo>
                    <a:lnTo>
                      <a:pt x="5464" y="37"/>
                    </a:lnTo>
                    <a:lnTo>
                      <a:pt x="5500" y="73"/>
                    </a:lnTo>
                    <a:lnTo>
                      <a:pt x="5500" y="127"/>
                    </a:lnTo>
                    <a:lnTo>
                      <a:pt x="5446" y="271"/>
                    </a:lnTo>
                    <a:lnTo>
                      <a:pt x="5355" y="433"/>
                    </a:lnTo>
                    <a:lnTo>
                      <a:pt x="5319" y="542"/>
                    </a:lnTo>
                    <a:lnTo>
                      <a:pt x="5319" y="542"/>
                    </a:lnTo>
                    <a:lnTo>
                      <a:pt x="4779" y="1786"/>
                    </a:lnTo>
                    <a:lnTo>
                      <a:pt x="4779" y="1786"/>
                    </a:lnTo>
                    <a:lnTo>
                      <a:pt x="4292" y="2940"/>
                    </a:lnTo>
                    <a:lnTo>
                      <a:pt x="3841" y="4112"/>
                    </a:lnTo>
                    <a:lnTo>
                      <a:pt x="3426" y="5302"/>
                    </a:lnTo>
                    <a:lnTo>
                      <a:pt x="3030" y="6510"/>
                    </a:lnTo>
                    <a:lnTo>
                      <a:pt x="2669" y="7718"/>
                    </a:lnTo>
                    <a:lnTo>
                      <a:pt x="2344" y="8926"/>
                    </a:lnTo>
                    <a:lnTo>
                      <a:pt x="2020" y="10152"/>
                    </a:lnTo>
                    <a:lnTo>
                      <a:pt x="1731" y="11378"/>
                    </a:lnTo>
                    <a:lnTo>
                      <a:pt x="1731" y="11378"/>
                    </a:lnTo>
                    <a:lnTo>
                      <a:pt x="1587" y="12009"/>
                    </a:lnTo>
                    <a:lnTo>
                      <a:pt x="1461" y="12622"/>
                    </a:lnTo>
                    <a:lnTo>
                      <a:pt x="1461" y="12640"/>
                    </a:lnTo>
                    <a:lnTo>
                      <a:pt x="1263" y="12640"/>
                    </a:lnTo>
                    <a:lnTo>
                      <a:pt x="1263" y="12622"/>
                    </a:lnTo>
                    <a:lnTo>
                      <a:pt x="199" y="12622"/>
                    </a:lnTo>
                    <a:lnTo>
                      <a:pt x="199" y="12640"/>
                    </a:lnTo>
                    <a:lnTo>
                      <a:pt x="0" y="12640"/>
                    </a:lnTo>
                    <a:lnTo>
                      <a:pt x="0" y="12622"/>
                    </a:lnTo>
                    <a:lnTo>
                      <a:pt x="0" y="12622"/>
                    </a:lnTo>
                    <a:lnTo>
                      <a:pt x="217" y="11811"/>
                    </a:lnTo>
                    <a:lnTo>
                      <a:pt x="217" y="11811"/>
                    </a:lnTo>
                    <a:lnTo>
                      <a:pt x="397" y="11125"/>
                    </a:lnTo>
                    <a:lnTo>
                      <a:pt x="613" y="10422"/>
                    </a:lnTo>
                    <a:lnTo>
                      <a:pt x="830" y="9737"/>
                    </a:lnTo>
                    <a:lnTo>
                      <a:pt x="1082" y="9052"/>
                    </a:lnTo>
                    <a:lnTo>
                      <a:pt x="1335" y="8367"/>
                    </a:lnTo>
                    <a:lnTo>
                      <a:pt x="1587" y="7700"/>
                    </a:lnTo>
                    <a:lnTo>
                      <a:pt x="1876" y="7033"/>
                    </a:lnTo>
                    <a:lnTo>
                      <a:pt x="2164" y="6365"/>
                    </a:lnTo>
                    <a:lnTo>
                      <a:pt x="2759" y="5049"/>
                    </a:lnTo>
                    <a:lnTo>
                      <a:pt x="3408" y="3751"/>
                    </a:lnTo>
                    <a:lnTo>
                      <a:pt x="4057" y="2453"/>
                    </a:lnTo>
                    <a:lnTo>
                      <a:pt x="4724" y="1173"/>
                    </a:lnTo>
                    <a:lnTo>
                      <a:pt x="4724" y="1173"/>
                    </a:lnTo>
                    <a:lnTo>
                      <a:pt x="5013" y="596"/>
                    </a:lnTo>
                    <a:lnTo>
                      <a:pt x="5175" y="325"/>
                    </a:lnTo>
                    <a:lnTo>
                      <a:pt x="5337" y="55"/>
                    </a:lnTo>
                    <a:lnTo>
                      <a:pt x="5337" y="55"/>
                    </a:lnTo>
                    <a:lnTo>
                      <a:pt x="5355" y="19"/>
                    </a:lnTo>
                    <a:lnTo>
                      <a:pt x="5392" y="1"/>
                    </a:lnTo>
                    <a:lnTo>
                      <a:pt x="5446" y="19"/>
                    </a:lnTo>
                    <a:lnTo>
                      <a:pt x="5464" y="37"/>
                    </a:lnTo>
                    <a:lnTo>
                      <a:pt x="5464" y="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9" name="Google Shape;1019;p24"/>
              <p:cNvSpPr/>
              <p:nvPr/>
            </p:nvSpPr>
            <p:spPr>
              <a:xfrm>
                <a:off x="2901025" y="5202350"/>
                <a:ext cx="156425" cy="274525"/>
              </a:xfrm>
              <a:custGeom>
                <a:avLst/>
                <a:gdLst/>
                <a:ahLst/>
                <a:cxnLst/>
                <a:rect l="l" t="t" r="r" b="b"/>
                <a:pathLst>
                  <a:path w="6257" h="10981" extrusionOk="0">
                    <a:moveTo>
                      <a:pt x="6113" y="18"/>
                    </a:moveTo>
                    <a:lnTo>
                      <a:pt x="6113" y="18"/>
                    </a:lnTo>
                    <a:lnTo>
                      <a:pt x="6131" y="18"/>
                    </a:lnTo>
                    <a:lnTo>
                      <a:pt x="6167" y="0"/>
                    </a:lnTo>
                    <a:lnTo>
                      <a:pt x="6221" y="18"/>
                    </a:lnTo>
                    <a:lnTo>
                      <a:pt x="6257" y="73"/>
                    </a:lnTo>
                    <a:lnTo>
                      <a:pt x="6257" y="109"/>
                    </a:lnTo>
                    <a:lnTo>
                      <a:pt x="6257" y="127"/>
                    </a:lnTo>
                    <a:lnTo>
                      <a:pt x="6257" y="127"/>
                    </a:lnTo>
                    <a:lnTo>
                      <a:pt x="6040" y="505"/>
                    </a:lnTo>
                    <a:lnTo>
                      <a:pt x="5824" y="866"/>
                    </a:lnTo>
                    <a:lnTo>
                      <a:pt x="5824" y="866"/>
                    </a:lnTo>
                    <a:lnTo>
                      <a:pt x="5481" y="1461"/>
                    </a:lnTo>
                    <a:lnTo>
                      <a:pt x="5157" y="2074"/>
                    </a:lnTo>
                    <a:lnTo>
                      <a:pt x="4508" y="3300"/>
                    </a:lnTo>
                    <a:lnTo>
                      <a:pt x="3913" y="4526"/>
                    </a:lnTo>
                    <a:lnTo>
                      <a:pt x="3300" y="5770"/>
                    </a:lnTo>
                    <a:lnTo>
                      <a:pt x="3300" y="5770"/>
                    </a:lnTo>
                    <a:lnTo>
                      <a:pt x="2759" y="6960"/>
                    </a:lnTo>
                    <a:lnTo>
                      <a:pt x="2236" y="8150"/>
                    </a:lnTo>
                    <a:lnTo>
                      <a:pt x="1984" y="8745"/>
                    </a:lnTo>
                    <a:lnTo>
                      <a:pt x="1731" y="9340"/>
                    </a:lnTo>
                    <a:lnTo>
                      <a:pt x="1497" y="9953"/>
                    </a:lnTo>
                    <a:lnTo>
                      <a:pt x="1280" y="10566"/>
                    </a:lnTo>
                    <a:lnTo>
                      <a:pt x="1280" y="10566"/>
                    </a:lnTo>
                    <a:lnTo>
                      <a:pt x="1154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56" y="10981"/>
                    </a:lnTo>
                    <a:lnTo>
                      <a:pt x="938" y="10981"/>
                    </a:lnTo>
                    <a:lnTo>
                      <a:pt x="938" y="10981"/>
                    </a:lnTo>
                    <a:lnTo>
                      <a:pt x="938" y="10981"/>
                    </a:lnTo>
                    <a:lnTo>
                      <a:pt x="920" y="10981"/>
                    </a:lnTo>
                    <a:lnTo>
                      <a:pt x="920" y="10981"/>
                    </a:lnTo>
                    <a:lnTo>
                      <a:pt x="902" y="10981"/>
                    </a:lnTo>
                    <a:lnTo>
                      <a:pt x="902" y="10981"/>
                    </a:lnTo>
                    <a:lnTo>
                      <a:pt x="884" y="10981"/>
                    </a:lnTo>
                    <a:lnTo>
                      <a:pt x="884" y="10981"/>
                    </a:lnTo>
                    <a:lnTo>
                      <a:pt x="866" y="10981"/>
                    </a:lnTo>
                    <a:lnTo>
                      <a:pt x="848" y="10981"/>
                    </a:lnTo>
                    <a:lnTo>
                      <a:pt x="830" y="10981"/>
                    </a:lnTo>
                    <a:lnTo>
                      <a:pt x="830" y="10981"/>
                    </a:lnTo>
                    <a:lnTo>
                      <a:pt x="812" y="10981"/>
                    </a:lnTo>
                    <a:lnTo>
                      <a:pt x="794" y="10981"/>
                    </a:lnTo>
                    <a:lnTo>
                      <a:pt x="776" y="10981"/>
                    </a:lnTo>
                    <a:lnTo>
                      <a:pt x="757" y="10981"/>
                    </a:lnTo>
                    <a:lnTo>
                      <a:pt x="757" y="10981"/>
                    </a:lnTo>
                    <a:lnTo>
                      <a:pt x="739" y="10981"/>
                    </a:lnTo>
                    <a:lnTo>
                      <a:pt x="721" y="10981"/>
                    </a:lnTo>
                    <a:lnTo>
                      <a:pt x="703" y="10981"/>
                    </a:lnTo>
                    <a:lnTo>
                      <a:pt x="685" y="10981"/>
                    </a:lnTo>
                    <a:lnTo>
                      <a:pt x="667" y="10981"/>
                    </a:lnTo>
                    <a:lnTo>
                      <a:pt x="649" y="10981"/>
                    </a:lnTo>
                    <a:lnTo>
                      <a:pt x="631" y="10981"/>
                    </a:lnTo>
                    <a:lnTo>
                      <a:pt x="613" y="10981"/>
                    </a:lnTo>
                    <a:lnTo>
                      <a:pt x="595" y="10981"/>
                    </a:lnTo>
                    <a:lnTo>
                      <a:pt x="577" y="10981"/>
                    </a:lnTo>
                    <a:lnTo>
                      <a:pt x="559" y="10981"/>
                    </a:lnTo>
                    <a:lnTo>
                      <a:pt x="541" y="10981"/>
                    </a:lnTo>
                    <a:lnTo>
                      <a:pt x="523" y="10981"/>
                    </a:lnTo>
                    <a:lnTo>
                      <a:pt x="505" y="10981"/>
                    </a:lnTo>
                    <a:lnTo>
                      <a:pt x="487" y="10981"/>
                    </a:lnTo>
                    <a:lnTo>
                      <a:pt x="469" y="10981"/>
                    </a:lnTo>
                    <a:lnTo>
                      <a:pt x="451" y="10981"/>
                    </a:lnTo>
                    <a:lnTo>
                      <a:pt x="433" y="10981"/>
                    </a:lnTo>
                    <a:lnTo>
                      <a:pt x="415" y="10981"/>
                    </a:lnTo>
                    <a:lnTo>
                      <a:pt x="397" y="10981"/>
                    </a:lnTo>
                    <a:lnTo>
                      <a:pt x="397" y="10981"/>
                    </a:lnTo>
                    <a:lnTo>
                      <a:pt x="379" y="10981"/>
                    </a:lnTo>
                    <a:lnTo>
                      <a:pt x="361" y="10981"/>
                    </a:lnTo>
                    <a:lnTo>
                      <a:pt x="343" y="10981"/>
                    </a:lnTo>
                    <a:lnTo>
                      <a:pt x="325" y="10981"/>
                    </a:lnTo>
                    <a:lnTo>
                      <a:pt x="325" y="10981"/>
                    </a:lnTo>
                    <a:lnTo>
                      <a:pt x="307" y="10981"/>
                    </a:lnTo>
                    <a:lnTo>
                      <a:pt x="289" y="10981"/>
                    </a:lnTo>
                    <a:lnTo>
                      <a:pt x="271" y="10981"/>
                    </a:lnTo>
                    <a:lnTo>
                      <a:pt x="271" y="10981"/>
                    </a:lnTo>
                    <a:lnTo>
                      <a:pt x="253" y="10981"/>
                    </a:lnTo>
                    <a:lnTo>
                      <a:pt x="253" y="10981"/>
                    </a:lnTo>
                    <a:lnTo>
                      <a:pt x="235" y="10981"/>
                    </a:lnTo>
                    <a:lnTo>
                      <a:pt x="235" y="10981"/>
                    </a:lnTo>
                    <a:lnTo>
                      <a:pt x="217" y="10981"/>
                    </a:lnTo>
                    <a:lnTo>
                      <a:pt x="217" y="10981"/>
                    </a:lnTo>
                    <a:lnTo>
                      <a:pt x="217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199" y="10981"/>
                    </a:lnTo>
                    <a:lnTo>
                      <a:pt x="0" y="10981"/>
                    </a:lnTo>
                    <a:lnTo>
                      <a:pt x="0" y="10981"/>
                    </a:lnTo>
                    <a:lnTo>
                      <a:pt x="18" y="10909"/>
                    </a:lnTo>
                    <a:lnTo>
                      <a:pt x="18" y="10909"/>
                    </a:lnTo>
                    <a:lnTo>
                      <a:pt x="307" y="10242"/>
                    </a:lnTo>
                    <a:lnTo>
                      <a:pt x="595" y="9557"/>
                    </a:lnTo>
                    <a:lnTo>
                      <a:pt x="920" y="8908"/>
                    </a:lnTo>
                    <a:lnTo>
                      <a:pt x="1244" y="8240"/>
                    </a:lnTo>
                    <a:lnTo>
                      <a:pt x="1244" y="8240"/>
                    </a:lnTo>
                    <a:lnTo>
                      <a:pt x="2092" y="6618"/>
                    </a:lnTo>
                    <a:lnTo>
                      <a:pt x="2975" y="5013"/>
                    </a:lnTo>
                    <a:lnTo>
                      <a:pt x="3426" y="4220"/>
                    </a:lnTo>
                    <a:lnTo>
                      <a:pt x="3895" y="3444"/>
                    </a:lnTo>
                    <a:lnTo>
                      <a:pt x="4364" y="2651"/>
                    </a:lnTo>
                    <a:lnTo>
                      <a:pt x="4850" y="1876"/>
                    </a:lnTo>
                    <a:lnTo>
                      <a:pt x="4850" y="1876"/>
                    </a:lnTo>
                    <a:lnTo>
                      <a:pt x="5463" y="938"/>
                    </a:lnTo>
                    <a:lnTo>
                      <a:pt x="5788" y="487"/>
                    </a:lnTo>
                    <a:lnTo>
                      <a:pt x="6113" y="18"/>
                    </a:lnTo>
                    <a:lnTo>
                      <a:pt x="611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0" name="Google Shape;1020;p24"/>
              <p:cNvSpPr/>
              <p:nvPr/>
            </p:nvSpPr>
            <p:spPr>
              <a:xfrm>
                <a:off x="2847825" y="5127525"/>
                <a:ext cx="79350" cy="34935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13974" extrusionOk="0">
                    <a:moveTo>
                      <a:pt x="3102" y="0"/>
                    </a:moveTo>
                    <a:lnTo>
                      <a:pt x="3102" y="0"/>
                    </a:lnTo>
                    <a:lnTo>
                      <a:pt x="3138" y="18"/>
                    </a:lnTo>
                    <a:lnTo>
                      <a:pt x="3156" y="54"/>
                    </a:lnTo>
                    <a:lnTo>
                      <a:pt x="3174" y="73"/>
                    </a:lnTo>
                    <a:lnTo>
                      <a:pt x="3174" y="109"/>
                    </a:lnTo>
                    <a:lnTo>
                      <a:pt x="3174" y="109"/>
                    </a:lnTo>
                    <a:lnTo>
                      <a:pt x="3102" y="343"/>
                    </a:lnTo>
                    <a:lnTo>
                      <a:pt x="3030" y="595"/>
                    </a:lnTo>
                    <a:lnTo>
                      <a:pt x="3030" y="595"/>
                    </a:lnTo>
                    <a:lnTo>
                      <a:pt x="2705" y="1677"/>
                    </a:lnTo>
                    <a:lnTo>
                      <a:pt x="2381" y="2777"/>
                    </a:lnTo>
                    <a:lnTo>
                      <a:pt x="2381" y="2777"/>
                    </a:lnTo>
                    <a:lnTo>
                      <a:pt x="2164" y="3715"/>
                    </a:lnTo>
                    <a:lnTo>
                      <a:pt x="1984" y="4670"/>
                    </a:lnTo>
                    <a:lnTo>
                      <a:pt x="1822" y="5626"/>
                    </a:lnTo>
                    <a:lnTo>
                      <a:pt x="1677" y="6600"/>
                    </a:lnTo>
                    <a:lnTo>
                      <a:pt x="1677" y="6600"/>
                    </a:lnTo>
                    <a:lnTo>
                      <a:pt x="1461" y="8421"/>
                    </a:lnTo>
                    <a:lnTo>
                      <a:pt x="1371" y="9340"/>
                    </a:lnTo>
                    <a:lnTo>
                      <a:pt x="1281" y="10278"/>
                    </a:lnTo>
                    <a:lnTo>
                      <a:pt x="1209" y="11197"/>
                    </a:lnTo>
                    <a:lnTo>
                      <a:pt x="1155" y="12117"/>
                    </a:lnTo>
                    <a:lnTo>
                      <a:pt x="1100" y="13036"/>
                    </a:lnTo>
                    <a:lnTo>
                      <a:pt x="106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84" y="13974"/>
                    </a:lnTo>
                    <a:lnTo>
                      <a:pt x="866" y="13974"/>
                    </a:lnTo>
                    <a:lnTo>
                      <a:pt x="866" y="13974"/>
                    </a:lnTo>
                    <a:lnTo>
                      <a:pt x="866" y="13974"/>
                    </a:lnTo>
                    <a:lnTo>
                      <a:pt x="848" y="13974"/>
                    </a:lnTo>
                    <a:lnTo>
                      <a:pt x="848" y="13974"/>
                    </a:lnTo>
                    <a:lnTo>
                      <a:pt x="848" y="13974"/>
                    </a:lnTo>
                    <a:lnTo>
                      <a:pt x="830" y="13974"/>
                    </a:lnTo>
                    <a:lnTo>
                      <a:pt x="830" y="13974"/>
                    </a:lnTo>
                    <a:lnTo>
                      <a:pt x="812" y="13974"/>
                    </a:lnTo>
                    <a:lnTo>
                      <a:pt x="812" y="13974"/>
                    </a:lnTo>
                    <a:lnTo>
                      <a:pt x="794" y="13974"/>
                    </a:lnTo>
                    <a:lnTo>
                      <a:pt x="776" y="13974"/>
                    </a:lnTo>
                    <a:lnTo>
                      <a:pt x="776" y="13974"/>
                    </a:lnTo>
                    <a:lnTo>
                      <a:pt x="758" y="13974"/>
                    </a:lnTo>
                    <a:lnTo>
                      <a:pt x="740" y="13974"/>
                    </a:lnTo>
                    <a:lnTo>
                      <a:pt x="740" y="13974"/>
                    </a:lnTo>
                    <a:lnTo>
                      <a:pt x="722" y="13974"/>
                    </a:lnTo>
                    <a:lnTo>
                      <a:pt x="704" y="13974"/>
                    </a:lnTo>
                    <a:lnTo>
                      <a:pt x="686" y="13974"/>
                    </a:lnTo>
                    <a:lnTo>
                      <a:pt x="668" y="13974"/>
                    </a:lnTo>
                    <a:lnTo>
                      <a:pt x="668" y="13974"/>
                    </a:lnTo>
                    <a:lnTo>
                      <a:pt x="650" y="13974"/>
                    </a:lnTo>
                    <a:lnTo>
                      <a:pt x="632" y="13974"/>
                    </a:lnTo>
                    <a:lnTo>
                      <a:pt x="614" y="13974"/>
                    </a:lnTo>
                    <a:lnTo>
                      <a:pt x="596" y="13974"/>
                    </a:lnTo>
                    <a:lnTo>
                      <a:pt x="578" y="13974"/>
                    </a:lnTo>
                    <a:lnTo>
                      <a:pt x="560" y="13974"/>
                    </a:lnTo>
                    <a:lnTo>
                      <a:pt x="542" y="13974"/>
                    </a:lnTo>
                    <a:lnTo>
                      <a:pt x="524" y="13974"/>
                    </a:lnTo>
                    <a:lnTo>
                      <a:pt x="524" y="13974"/>
                    </a:lnTo>
                    <a:lnTo>
                      <a:pt x="505" y="13974"/>
                    </a:lnTo>
                    <a:lnTo>
                      <a:pt x="487" y="13974"/>
                    </a:lnTo>
                    <a:lnTo>
                      <a:pt x="469" y="13974"/>
                    </a:lnTo>
                    <a:lnTo>
                      <a:pt x="451" y="13974"/>
                    </a:lnTo>
                    <a:lnTo>
                      <a:pt x="433" y="13974"/>
                    </a:lnTo>
                    <a:lnTo>
                      <a:pt x="415" y="13974"/>
                    </a:lnTo>
                    <a:lnTo>
                      <a:pt x="397" y="13974"/>
                    </a:lnTo>
                    <a:lnTo>
                      <a:pt x="397" y="13974"/>
                    </a:lnTo>
                    <a:lnTo>
                      <a:pt x="379" y="13974"/>
                    </a:lnTo>
                    <a:lnTo>
                      <a:pt x="361" y="13974"/>
                    </a:lnTo>
                    <a:lnTo>
                      <a:pt x="343" y="13974"/>
                    </a:lnTo>
                    <a:lnTo>
                      <a:pt x="325" y="13974"/>
                    </a:lnTo>
                    <a:lnTo>
                      <a:pt x="325" y="13974"/>
                    </a:lnTo>
                    <a:lnTo>
                      <a:pt x="307" y="13974"/>
                    </a:lnTo>
                    <a:lnTo>
                      <a:pt x="289" y="13974"/>
                    </a:lnTo>
                    <a:lnTo>
                      <a:pt x="289" y="13974"/>
                    </a:lnTo>
                    <a:lnTo>
                      <a:pt x="271" y="13974"/>
                    </a:lnTo>
                    <a:lnTo>
                      <a:pt x="253" y="13974"/>
                    </a:lnTo>
                    <a:lnTo>
                      <a:pt x="253" y="13974"/>
                    </a:lnTo>
                    <a:lnTo>
                      <a:pt x="235" y="13974"/>
                    </a:lnTo>
                    <a:lnTo>
                      <a:pt x="235" y="13974"/>
                    </a:lnTo>
                    <a:lnTo>
                      <a:pt x="217" y="13974"/>
                    </a:lnTo>
                    <a:lnTo>
                      <a:pt x="217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99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81" y="13974"/>
                    </a:lnTo>
                    <a:lnTo>
                      <a:pt x="1" y="13974"/>
                    </a:lnTo>
                    <a:lnTo>
                      <a:pt x="1" y="13974"/>
                    </a:lnTo>
                    <a:lnTo>
                      <a:pt x="91" y="13018"/>
                    </a:lnTo>
                    <a:lnTo>
                      <a:pt x="91" y="13018"/>
                    </a:lnTo>
                    <a:lnTo>
                      <a:pt x="199" y="12063"/>
                    </a:lnTo>
                    <a:lnTo>
                      <a:pt x="325" y="11107"/>
                    </a:lnTo>
                    <a:lnTo>
                      <a:pt x="325" y="11107"/>
                    </a:lnTo>
                    <a:lnTo>
                      <a:pt x="524" y="9863"/>
                    </a:lnTo>
                    <a:lnTo>
                      <a:pt x="758" y="8637"/>
                    </a:lnTo>
                    <a:lnTo>
                      <a:pt x="1010" y="7411"/>
                    </a:lnTo>
                    <a:lnTo>
                      <a:pt x="1281" y="6185"/>
                    </a:lnTo>
                    <a:lnTo>
                      <a:pt x="1281" y="6185"/>
                    </a:lnTo>
                    <a:lnTo>
                      <a:pt x="1732" y="4472"/>
                    </a:lnTo>
                    <a:lnTo>
                      <a:pt x="2182" y="2759"/>
                    </a:lnTo>
                    <a:lnTo>
                      <a:pt x="2182" y="2759"/>
                    </a:lnTo>
                    <a:lnTo>
                      <a:pt x="2471" y="1641"/>
                    </a:lnTo>
                    <a:lnTo>
                      <a:pt x="2633" y="1082"/>
                    </a:lnTo>
                    <a:lnTo>
                      <a:pt x="2813" y="541"/>
                    </a:lnTo>
                    <a:lnTo>
                      <a:pt x="2813" y="541"/>
                    </a:lnTo>
                    <a:lnTo>
                      <a:pt x="2940" y="181"/>
                    </a:lnTo>
                    <a:lnTo>
                      <a:pt x="2940" y="181"/>
                    </a:lnTo>
                    <a:lnTo>
                      <a:pt x="2994" y="54"/>
                    </a:lnTo>
                    <a:lnTo>
                      <a:pt x="3048" y="18"/>
                    </a:lnTo>
                    <a:lnTo>
                      <a:pt x="3066" y="0"/>
                    </a:lnTo>
                    <a:lnTo>
                      <a:pt x="3102" y="0"/>
                    </a:lnTo>
                    <a:lnTo>
                      <a:pt x="310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1" name="Google Shape;1021;p24"/>
              <p:cNvSpPr/>
              <p:nvPr/>
            </p:nvSpPr>
            <p:spPr>
              <a:xfrm>
                <a:off x="4495800" y="5276725"/>
                <a:ext cx="8387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2" name="Google Shape;1022;p24"/>
              <p:cNvSpPr/>
              <p:nvPr/>
            </p:nvSpPr>
            <p:spPr>
              <a:xfrm>
                <a:off x="4561175" y="5163125"/>
                <a:ext cx="157775" cy="313750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023" name="Google Shape;1023;p24"/>
          <p:cNvSpPr/>
          <p:nvPr/>
        </p:nvSpPr>
        <p:spPr>
          <a:xfrm>
            <a:off x="7807494" y="248743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24" name="Google Shape;1024;p24"/>
          <p:cNvSpPr/>
          <p:nvPr/>
        </p:nvSpPr>
        <p:spPr>
          <a:xfrm>
            <a:off x="390483" y="13315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7661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5"/>
          <p:cNvSpPr txBox="1">
            <a:spLocks noGrp="1"/>
          </p:cNvSpPr>
          <p:nvPr>
            <p:ph type="title"/>
          </p:nvPr>
        </p:nvSpPr>
        <p:spPr>
          <a:xfrm>
            <a:off x="1902763" y="1579522"/>
            <a:ext cx="2496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7" name="Google Shape;1027;p25"/>
          <p:cNvSpPr txBox="1">
            <a:spLocks noGrp="1"/>
          </p:cNvSpPr>
          <p:nvPr>
            <p:ph type="title" idx="2"/>
          </p:nvPr>
        </p:nvSpPr>
        <p:spPr>
          <a:xfrm>
            <a:off x="5931838" y="1582008"/>
            <a:ext cx="2496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5"/>
          <p:cNvSpPr txBox="1">
            <a:spLocks noGrp="1"/>
          </p:cNvSpPr>
          <p:nvPr>
            <p:ph type="title" idx="3"/>
          </p:nvPr>
        </p:nvSpPr>
        <p:spPr>
          <a:xfrm>
            <a:off x="3917301" y="2997029"/>
            <a:ext cx="24963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29" name="Google Shape;1029;p25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5"/>
          <p:cNvSpPr txBox="1">
            <a:spLocks noGrp="1"/>
          </p:cNvSpPr>
          <p:nvPr>
            <p:ph type="subTitle" idx="1"/>
          </p:nvPr>
        </p:nvSpPr>
        <p:spPr>
          <a:xfrm>
            <a:off x="1902763" y="1946234"/>
            <a:ext cx="24951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1" name="Google Shape;1031;p25"/>
          <p:cNvSpPr txBox="1">
            <a:spLocks noGrp="1"/>
          </p:cNvSpPr>
          <p:nvPr>
            <p:ph type="subTitle" idx="5"/>
          </p:nvPr>
        </p:nvSpPr>
        <p:spPr>
          <a:xfrm>
            <a:off x="3917301" y="3360670"/>
            <a:ext cx="249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2" name="Google Shape;1032;p25"/>
          <p:cNvSpPr txBox="1">
            <a:spLocks noGrp="1"/>
          </p:cNvSpPr>
          <p:nvPr>
            <p:ph type="subTitle" idx="6"/>
          </p:nvPr>
        </p:nvSpPr>
        <p:spPr>
          <a:xfrm>
            <a:off x="5931838" y="1943692"/>
            <a:ext cx="24963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033" name="Google Shape;1033;p25"/>
          <p:cNvGrpSpPr/>
          <p:nvPr/>
        </p:nvGrpSpPr>
        <p:grpSpPr>
          <a:xfrm>
            <a:off x="0" y="4114301"/>
            <a:ext cx="9144000" cy="1562450"/>
            <a:chOff x="0" y="4114301"/>
            <a:chExt cx="9144000" cy="1562450"/>
          </a:xfrm>
        </p:grpSpPr>
        <p:sp>
          <p:nvSpPr>
            <p:cNvPr id="1034" name="Google Shape;1034;p25"/>
            <p:cNvSpPr/>
            <p:nvPr/>
          </p:nvSpPr>
          <p:spPr>
            <a:xfrm>
              <a:off x="0" y="4114301"/>
              <a:ext cx="9144000" cy="1562450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36" name="Google Shape;1036;p25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037" name="Google Shape;1037;p25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8" name="Google Shape;1038;p25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9" name="Google Shape;1039;p25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0" name="Google Shape;1040;p25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1" name="Google Shape;1041;p25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2" name="Google Shape;1042;p25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3" name="Google Shape;1043;p25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044" name="Google Shape;1044;p25"/>
          <p:cNvGrpSpPr/>
          <p:nvPr/>
        </p:nvGrpSpPr>
        <p:grpSpPr>
          <a:xfrm>
            <a:off x="822754" y="4537005"/>
            <a:ext cx="7498493" cy="598290"/>
            <a:chOff x="822754" y="4537005"/>
            <a:chExt cx="7498493" cy="598290"/>
          </a:xfrm>
        </p:grpSpPr>
        <p:sp>
          <p:nvSpPr>
            <p:cNvPr id="1045" name="Google Shape;1045;p25"/>
            <p:cNvSpPr/>
            <p:nvPr/>
          </p:nvSpPr>
          <p:spPr>
            <a:xfrm>
              <a:off x="1067820" y="4537005"/>
              <a:ext cx="317766" cy="598290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1188155" y="4662875"/>
              <a:ext cx="265087" cy="47242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1281858" y="4705559"/>
              <a:ext cx="97608" cy="429735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1347299" y="4797602"/>
              <a:ext cx="192418" cy="337693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822754" y="4875774"/>
              <a:ext cx="134204" cy="259520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50" name="Google Shape;1050;p25"/>
            <p:cNvGrpSpPr/>
            <p:nvPr/>
          </p:nvGrpSpPr>
          <p:grpSpPr>
            <a:xfrm>
              <a:off x="7500032" y="4557517"/>
              <a:ext cx="821215" cy="577778"/>
              <a:chOff x="8134434" y="4557517"/>
              <a:chExt cx="821215" cy="577778"/>
            </a:xfrm>
          </p:grpSpPr>
          <p:sp>
            <p:nvSpPr>
              <p:cNvPr id="1051" name="Google Shape;1051;p25"/>
              <p:cNvSpPr/>
              <p:nvPr/>
            </p:nvSpPr>
            <p:spPr>
              <a:xfrm flipH="1">
                <a:off x="8322393" y="4557517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2" name="Google Shape;1052;p25"/>
              <p:cNvSpPr/>
              <p:nvPr/>
            </p:nvSpPr>
            <p:spPr>
              <a:xfrm flipH="1">
                <a:off x="8459918" y="4572493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3" name="Google Shape;1053;p25"/>
              <p:cNvSpPr/>
              <p:nvPr/>
            </p:nvSpPr>
            <p:spPr>
              <a:xfrm flipH="1">
                <a:off x="8180993" y="4686708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4" name="Google Shape;1054;p25"/>
              <p:cNvSpPr/>
              <p:nvPr/>
            </p:nvSpPr>
            <p:spPr>
              <a:xfrm flipH="1">
                <a:off x="8681152" y="4749351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5" name="Google Shape;1055;p25"/>
              <p:cNvSpPr/>
              <p:nvPr/>
            </p:nvSpPr>
            <p:spPr>
              <a:xfrm flipH="1">
                <a:off x="8229797" y="4778197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6" name="Google Shape;1056;p25"/>
              <p:cNvSpPr/>
              <p:nvPr/>
            </p:nvSpPr>
            <p:spPr>
              <a:xfrm flipH="1">
                <a:off x="8134434" y="4833644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7" name="Google Shape;1057;p25"/>
              <p:cNvSpPr/>
              <p:nvPr/>
            </p:nvSpPr>
            <p:spPr>
              <a:xfrm flipH="1">
                <a:off x="8852474" y="4889090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058" name="Google Shape;1058;p25"/>
          <p:cNvSpPr/>
          <p:nvPr/>
        </p:nvSpPr>
        <p:spPr>
          <a:xfrm>
            <a:off x="7838719" y="130793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59" name="Google Shape;1059;p25"/>
          <p:cNvSpPr/>
          <p:nvPr/>
        </p:nvSpPr>
        <p:spPr>
          <a:xfrm>
            <a:off x="314308" y="256775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181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6"/>
          <p:cNvSpPr txBox="1">
            <a:spLocks noGrp="1"/>
          </p:cNvSpPr>
          <p:nvPr>
            <p:ph type="title"/>
          </p:nvPr>
        </p:nvSpPr>
        <p:spPr>
          <a:xfrm>
            <a:off x="2412845" y="161802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2" name="Google Shape;1062;p26"/>
          <p:cNvSpPr txBox="1">
            <a:spLocks noGrp="1"/>
          </p:cNvSpPr>
          <p:nvPr>
            <p:ph type="subTitle" idx="1"/>
          </p:nvPr>
        </p:nvSpPr>
        <p:spPr>
          <a:xfrm>
            <a:off x="2412845" y="1835460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3" name="Google Shape;1063;p26"/>
          <p:cNvSpPr txBox="1">
            <a:spLocks noGrp="1"/>
          </p:cNvSpPr>
          <p:nvPr>
            <p:ph type="title" idx="2"/>
          </p:nvPr>
        </p:nvSpPr>
        <p:spPr>
          <a:xfrm>
            <a:off x="5769185" y="161802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4" name="Google Shape;1064;p26"/>
          <p:cNvSpPr txBox="1">
            <a:spLocks noGrp="1"/>
          </p:cNvSpPr>
          <p:nvPr>
            <p:ph type="subTitle" idx="3"/>
          </p:nvPr>
        </p:nvSpPr>
        <p:spPr>
          <a:xfrm>
            <a:off x="5769185" y="1835460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5" name="Google Shape;1065;p26"/>
          <p:cNvSpPr txBox="1">
            <a:spLocks noGrp="1"/>
          </p:cNvSpPr>
          <p:nvPr>
            <p:ph type="title" idx="4"/>
          </p:nvPr>
        </p:nvSpPr>
        <p:spPr>
          <a:xfrm>
            <a:off x="2412845" y="3132843"/>
            <a:ext cx="1975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6" name="Google Shape;1066;p26"/>
          <p:cNvSpPr txBox="1">
            <a:spLocks noGrp="1"/>
          </p:cNvSpPr>
          <p:nvPr>
            <p:ph type="subTitle" idx="5"/>
          </p:nvPr>
        </p:nvSpPr>
        <p:spPr>
          <a:xfrm>
            <a:off x="2412845" y="3350275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26"/>
          <p:cNvSpPr txBox="1">
            <a:spLocks noGrp="1"/>
          </p:cNvSpPr>
          <p:nvPr>
            <p:ph type="title" idx="6"/>
          </p:nvPr>
        </p:nvSpPr>
        <p:spPr>
          <a:xfrm>
            <a:off x="5769185" y="3132843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8" name="Google Shape;1068;p26"/>
          <p:cNvSpPr txBox="1">
            <a:spLocks noGrp="1"/>
          </p:cNvSpPr>
          <p:nvPr>
            <p:ph type="subTitle" idx="7"/>
          </p:nvPr>
        </p:nvSpPr>
        <p:spPr>
          <a:xfrm>
            <a:off x="5769185" y="3350275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9" name="Google Shape;1069;p26"/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70" name="Google Shape;1070;p26"/>
          <p:cNvGrpSpPr/>
          <p:nvPr/>
        </p:nvGrpSpPr>
        <p:grpSpPr>
          <a:xfrm>
            <a:off x="0" y="4114301"/>
            <a:ext cx="9144000" cy="1562450"/>
            <a:chOff x="0" y="4114301"/>
            <a:chExt cx="9144000" cy="1562450"/>
          </a:xfrm>
        </p:grpSpPr>
        <p:sp>
          <p:nvSpPr>
            <p:cNvPr id="1071" name="Google Shape;1071;p26"/>
            <p:cNvSpPr/>
            <p:nvPr/>
          </p:nvSpPr>
          <p:spPr>
            <a:xfrm>
              <a:off x="0" y="4114301"/>
              <a:ext cx="9144000" cy="1562450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26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073" name="Google Shape;1073;p26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074" name="Google Shape;1074;p26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5" name="Google Shape;1075;p26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6" name="Google Shape;1076;p26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7" name="Google Shape;1077;p26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8" name="Google Shape;1078;p26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9" name="Google Shape;1079;p26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0" name="Google Shape;1080;p26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081" name="Google Shape;1081;p26"/>
          <p:cNvSpPr/>
          <p:nvPr/>
        </p:nvSpPr>
        <p:spPr>
          <a:xfrm flipH="1">
            <a:off x="7928789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2" name="Google Shape;1082;p26"/>
          <p:cNvSpPr/>
          <p:nvPr/>
        </p:nvSpPr>
        <p:spPr>
          <a:xfrm flipH="1">
            <a:off x="5372088" y="4557517"/>
            <a:ext cx="425307" cy="577778"/>
          </a:xfrm>
          <a:custGeom>
            <a:avLst/>
            <a:gdLst/>
            <a:ahLst/>
            <a:cxnLst/>
            <a:rect l="l" t="t" r="r" b="b"/>
            <a:pathLst>
              <a:path w="13830" h="18788" extrusionOk="0">
                <a:moveTo>
                  <a:pt x="13793" y="18"/>
                </a:moveTo>
                <a:lnTo>
                  <a:pt x="13793" y="18"/>
                </a:lnTo>
                <a:lnTo>
                  <a:pt x="13829" y="54"/>
                </a:lnTo>
                <a:lnTo>
                  <a:pt x="13829" y="90"/>
                </a:lnTo>
                <a:lnTo>
                  <a:pt x="13829" y="145"/>
                </a:lnTo>
                <a:lnTo>
                  <a:pt x="13775" y="217"/>
                </a:lnTo>
                <a:lnTo>
                  <a:pt x="13739" y="289"/>
                </a:lnTo>
                <a:lnTo>
                  <a:pt x="13739" y="289"/>
                </a:lnTo>
                <a:lnTo>
                  <a:pt x="13397" y="685"/>
                </a:lnTo>
                <a:lnTo>
                  <a:pt x="13397" y="685"/>
                </a:lnTo>
                <a:lnTo>
                  <a:pt x="12784" y="1443"/>
                </a:lnTo>
                <a:lnTo>
                  <a:pt x="12189" y="2200"/>
                </a:lnTo>
                <a:lnTo>
                  <a:pt x="12189" y="2200"/>
                </a:lnTo>
                <a:lnTo>
                  <a:pt x="10999" y="3823"/>
                </a:lnTo>
                <a:lnTo>
                  <a:pt x="9827" y="5445"/>
                </a:lnTo>
                <a:lnTo>
                  <a:pt x="8691" y="7104"/>
                </a:lnTo>
                <a:lnTo>
                  <a:pt x="7573" y="8781"/>
                </a:lnTo>
                <a:lnTo>
                  <a:pt x="7573" y="8781"/>
                </a:lnTo>
                <a:lnTo>
                  <a:pt x="7212" y="9376"/>
                </a:lnTo>
                <a:lnTo>
                  <a:pt x="6834" y="9971"/>
                </a:lnTo>
                <a:lnTo>
                  <a:pt x="6491" y="10566"/>
                </a:lnTo>
                <a:lnTo>
                  <a:pt x="6149" y="11161"/>
                </a:lnTo>
                <a:lnTo>
                  <a:pt x="5806" y="11774"/>
                </a:lnTo>
                <a:lnTo>
                  <a:pt x="5481" y="12387"/>
                </a:lnTo>
                <a:lnTo>
                  <a:pt x="4868" y="13631"/>
                </a:lnTo>
                <a:lnTo>
                  <a:pt x="4273" y="14893"/>
                </a:lnTo>
                <a:lnTo>
                  <a:pt x="3732" y="16174"/>
                </a:lnTo>
                <a:lnTo>
                  <a:pt x="3228" y="17472"/>
                </a:lnTo>
                <a:lnTo>
                  <a:pt x="2759" y="18770"/>
                </a:lnTo>
                <a:lnTo>
                  <a:pt x="2759" y="18788"/>
                </a:lnTo>
                <a:lnTo>
                  <a:pt x="2560" y="18788"/>
                </a:lnTo>
                <a:lnTo>
                  <a:pt x="2560" y="18770"/>
                </a:lnTo>
                <a:lnTo>
                  <a:pt x="198" y="18770"/>
                </a:lnTo>
                <a:lnTo>
                  <a:pt x="198" y="18788"/>
                </a:lnTo>
                <a:lnTo>
                  <a:pt x="0" y="18788"/>
                </a:lnTo>
                <a:lnTo>
                  <a:pt x="0" y="18770"/>
                </a:lnTo>
                <a:lnTo>
                  <a:pt x="0" y="18770"/>
                </a:lnTo>
                <a:lnTo>
                  <a:pt x="36" y="18680"/>
                </a:lnTo>
                <a:lnTo>
                  <a:pt x="36" y="18680"/>
                </a:lnTo>
                <a:lnTo>
                  <a:pt x="793" y="17219"/>
                </a:lnTo>
                <a:lnTo>
                  <a:pt x="1569" y="15795"/>
                </a:lnTo>
                <a:lnTo>
                  <a:pt x="1569" y="15795"/>
                </a:lnTo>
                <a:lnTo>
                  <a:pt x="2056" y="14911"/>
                </a:lnTo>
                <a:lnTo>
                  <a:pt x="2542" y="14046"/>
                </a:lnTo>
                <a:lnTo>
                  <a:pt x="3047" y="13199"/>
                </a:lnTo>
                <a:lnTo>
                  <a:pt x="3570" y="12351"/>
                </a:lnTo>
                <a:lnTo>
                  <a:pt x="4093" y="11504"/>
                </a:lnTo>
                <a:lnTo>
                  <a:pt x="4634" y="10656"/>
                </a:lnTo>
                <a:lnTo>
                  <a:pt x="5734" y="8997"/>
                </a:lnTo>
                <a:lnTo>
                  <a:pt x="5734" y="8997"/>
                </a:lnTo>
                <a:lnTo>
                  <a:pt x="6383" y="8060"/>
                </a:lnTo>
                <a:lnTo>
                  <a:pt x="7050" y="7140"/>
                </a:lnTo>
                <a:lnTo>
                  <a:pt x="7753" y="6221"/>
                </a:lnTo>
                <a:lnTo>
                  <a:pt x="8474" y="5337"/>
                </a:lnTo>
                <a:lnTo>
                  <a:pt x="9214" y="4472"/>
                </a:lnTo>
                <a:lnTo>
                  <a:pt x="9971" y="3624"/>
                </a:lnTo>
                <a:lnTo>
                  <a:pt x="10764" y="2795"/>
                </a:lnTo>
                <a:lnTo>
                  <a:pt x="11576" y="1984"/>
                </a:lnTo>
                <a:lnTo>
                  <a:pt x="11576" y="1984"/>
                </a:lnTo>
                <a:lnTo>
                  <a:pt x="13271" y="379"/>
                </a:lnTo>
                <a:lnTo>
                  <a:pt x="13271" y="379"/>
                </a:lnTo>
                <a:lnTo>
                  <a:pt x="13577" y="90"/>
                </a:lnTo>
                <a:lnTo>
                  <a:pt x="13577" y="90"/>
                </a:lnTo>
                <a:lnTo>
                  <a:pt x="13631" y="54"/>
                </a:lnTo>
                <a:lnTo>
                  <a:pt x="13685" y="18"/>
                </a:lnTo>
                <a:lnTo>
                  <a:pt x="13739" y="0"/>
                </a:lnTo>
                <a:lnTo>
                  <a:pt x="13793" y="18"/>
                </a:lnTo>
                <a:lnTo>
                  <a:pt x="13793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3" name="Google Shape;1083;p26"/>
          <p:cNvSpPr/>
          <p:nvPr/>
        </p:nvSpPr>
        <p:spPr>
          <a:xfrm flipH="1">
            <a:off x="5509613" y="4572493"/>
            <a:ext cx="153055" cy="562802"/>
          </a:xfrm>
          <a:custGeom>
            <a:avLst/>
            <a:gdLst/>
            <a:ahLst/>
            <a:cxnLst/>
            <a:rect l="l" t="t" r="r" b="b"/>
            <a:pathLst>
              <a:path w="4977" h="18301" extrusionOk="0">
                <a:moveTo>
                  <a:pt x="4815" y="18"/>
                </a:moveTo>
                <a:lnTo>
                  <a:pt x="4815" y="18"/>
                </a:lnTo>
                <a:lnTo>
                  <a:pt x="4851" y="0"/>
                </a:lnTo>
                <a:lnTo>
                  <a:pt x="4905" y="0"/>
                </a:lnTo>
                <a:lnTo>
                  <a:pt x="4959" y="18"/>
                </a:lnTo>
                <a:lnTo>
                  <a:pt x="4977" y="72"/>
                </a:lnTo>
                <a:lnTo>
                  <a:pt x="4977" y="72"/>
                </a:lnTo>
                <a:lnTo>
                  <a:pt x="4941" y="216"/>
                </a:lnTo>
                <a:lnTo>
                  <a:pt x="4887" y="361"/>
                </a:lnTo>
                <a:lnTo>
                  <a:pt x="4761" y="649"/>
                </a:lnTo>
                <a:lnTo>
                  <a:pt x="4761" y="649"/>
                </a:lnTo>
                <a:lnTo>
                  <a:pt x="4418" y="1497"/>
                </a:lnTo>
                <a:lnTo>
                  <a:pt x="4418" y="1497"/>
                </a:lnTo>
                <a:lnTo>
                  <a:pt x="4111" y="2326"/>
                </a:lnTo>
                <a:lnTo>
                  <a:pt x="3841" y="3155"/>
                </a:lnTo>
                <a:lnTo>
                  <a:pt x="3571" y="4003"/>
                </a:lnTo>
                <a:lnTo>
                  <a:pt x="3318" y="4850"/>
                </a:lnTo>
                <a:lnTo>
                  <a:pt x="2849" y="6545"/>
                </a:lnTo>
                <a:lnTo>
                  <a:pt x="2399" y="8240"/>
                </a:lnTo>
                <a:lnTo>
                  <a:pt x="2399" y="8240"/>
                </a:lnTo>
                <a:lnTo>
                  <a:pt x="2164" y="9196"/>
                </a:lnTo>
                <a:lnTo>
                  <a:pt x="1966" y="10151"/>
                </a:lnTo>
                <a:lnTo>
                  <a:pt x="1768" y="11107"/>
                </a:lnTo>
                <a:lnTo>
                  <a:pt x="1605" y="12080"/>
                </a:lnTo>
                <a:lnTo>
                  <a:pt x="1461" y="13036"/>
                </a:lnTo>
                <a:lnTo>
                  <a:pt x="1335" y="14010"/>
                </a:lnTo>
                <a:lnTo>
                  <a:pt x="1227" y="14983"/>
                </a:lnTo>
                <a:lnTo>
                  <a:pt x="1136" y="15957"/>
                </a:lnTo>
                <a:lnTo>
                  <a:pt x="1136" y="15957"/>
                </a:lnTo>
                <a:lnTo>
                  <a:pt x="1064" y="16714"/>
                </a:lnTo>
                <a:lnTo>
                  <a:pt x="1028" y="17472"/>
                </a:lnTo>
                <a:lnTo>
                  <a:pt x="1028" y="17472"/>
                </a:lnTo>
                <a:lnTo>
                  <a:pt x="992" y="18301"/>
                </a:lnTo>
                <a:lnTo>
                  <a:pt x="812" y="18301"/>
                </a:lnTo>
                <a:lnTo>
                  <a:pt x="812" y="18301"/>
                </a:lnTo>
                <a:lnTo>
                  <a:pt x="812" y="18301"/>
                </a:lnTo>
                <a:lnTo>
                  <a:pt x="812" y="18301"/>
                </a:lnTo>
                <a:lnTo>
                  <a:pt x="794" y="18301"/>
                </a:lnTo>
                <a:lnTo>
                  <a:pt x="794" y="18301"/>
                </a:lnTo>
                <a:lnTo>
                  <a:pt x="794" y="18301"/>
                </a:lnTo>
                <a:lnTo>
                  <a:pt x="794" y="18301"/>
                </a:lnTo>
                <a:lnTo>
                  <a:pt x="776" y="18301"/>
                </a:lnTo>
                <a:lnTo>
                  <a:pt x="776" y="18301"/>
                </a:lnTo>
                <a:lnTo>
                  <a:pt x="776" y="18301"/>
                </a:lnTo>
                <a:lnTo>
                  <a:pt x="758" y="18301"/>
                </a:lnTo>
                <a:lnTo>
                  <a:pt x="758" y="18301"/>
                </a:lnTo>
                <a:lnTo>
                  <a:pt x="740" y="18301"/>
                </a:lnTo>
                <a:lnTo>
                  <a:pt x="740" y="18301"/>
                </a:lnTo>
                <a:lnTo>
                  <a:pt x="722" y="18301"/>
                </a:lnTo>
                <a:lnTo>
                  <a:pt x="704" y="18301"/>
                </a:lnTo>
                <a:lnTo>
                  <a:pt x="704" y="18301"/>
                </a:lnTo>
                <a:lnTo>
                  <a:pt x="686" y="18301"/>
                </a:lnTo>
                <a:lnTo>
                  <a:pt x="686" y="18301"/>
                </a:lnTo>
                <a:lnTo>
                  <a:pt x="668" y="18301"/>
                </a:lnTo>
                <a:lnTo>
                  <a:pt x="650" y="18301"/>
                </a:lnTo>
                <a:lnTo>
                  <a:pt x="632" y="18301"/>
                </a:lnTo>
                <a:lnTo>
                  <a:pt x="632" y="18301"/>
                </a:lnTo>
                <a:lnTo>
                  <a:pt x="614" y="18301"/>
                </a:lnTo>
                <a:lnTo>
                  <a:pt x="596" y="18301"/>
                </a:lnTo>
                <a:lnTo>
                  <a:pt x="578" y="18301"/>
                </a:lnTo>
                <a:lnTo>
                  <a:pt x="578" y="18301"/>
                </a:lnTo>
                <a:lnTo>
                  <a:pt x="559" y="18301"/>
                </a:lnTo>
                <a:lnTo>
                  <a:pt x="541" y="18301"/>
                </a:lnTo>
                <a:lnTo>
                  <a:pt x="523" y="18301"/>
                </a:lnTo>
                <a:lnTo>
                  <a:pt x="505" y="18301"/>
                </a:lnTo>
                <a:lnTo>
                  <a:pt x="505" y="18301"/>
                </a:lnTo>
                <a:lnTo>
                  <a:pt x="487" y="18301"/>
                </a:lnTo>
                <a:lnTo>
                  <a:pt x="469" y="18301"/>
                </a:lnTo>
                <a:lnTo>
                  <a:pt x="451" y="18301"/>
                </a:lnTo>
                <a:lnTo>
                  <a:pt x="433" y="18301"/>
                </a:lnTo>
                <a:lnTo>
                  <a:pt x="433" y="18301"/>
                </a:lnTo>
                <a:lnTo>
                  <a:pt x="415" y="18301"/>
                </a:lnTo>
                <a:lnTo>
                  <a:pt x="397" y="18301"/>
                </a:lnTo>
                <a:lnTo>
                  <a:pt x="379" y="18301"/>
                </a:lnTo>
                <a:lnTo>
                  <a:pt x="379" y="18301"/>
                </a:lnTo>
                <a:lnTo>
                  <a:pt x="361" y="18301"/>
                </a:lnTo>
                <a:lnTo>
                  <a:pt x="343" y="18301"/>
                </a:lnTo>
                <a:lnTo>
                  <a:pt x="325" y="18301"/>
                </a:lnTo>
                <a:lnTo>
                  <a:pt x="325" y="18301"/>
                </a:lnTo>
                <a:lnTo>
                  <a:pt x="307" y="18301"/>
                </a:lnTo>
                <a:lnTo>
                  <a:pt x="289" y="18301"/>
                </a:lnTo>
                <a:lnTo>
                  <a:pt x="289" y="18301"/>
                </a:lnTo>
                <a:lnTo>
                  <a:pt x="271" y="18301"/>
                </a:lnTo>
                <a:lnTo>
                  <a:pt x="271" y="18301"/>
                </a:lnTo>
                <a:lnTo>
                  <a:pt x="253" y="18301"/>
                </a:lnTo>
                <a:lnTo>
                  <a:pt x="253" y="18301"/>
                </a:lnTo>
                <a:lnTo>
                  <a:pt x="235" y="18301"/>
                </a:lnTo>
                <a:lnTo>
                  <a:pt x="235" y="18301"/>
                </a:lnTo>
                <a:lnTo>
                  <a:pt x="217" y="18301"/>
                </a:lnTo>
                <a:lnTo>
                  <a:pt x="217" y="18301"/>
                </a:lnTo>
                <a:lnTo>
                  <a:pt x="217" y="18301"/>
                </a:lnTo>
                <a:lnTo>
                  <a:pt x="199" y="18301"/>
                </a:lnTo>
                <a:lnTo>
                  <a:pt x="199" y="18301"/>
                </a:lnTo>
                <a:lnTo>
                  <a:pt x="199" y="18301"/>
                </a:lnTo>
                <a:lnTo>
                  <a:pt x="199" y="18301"/>
                </a:lnTo>
                <a:lnTo>
                  <a:pt x="181" y="18301"/>
                </a:lnTo>
                <a:lnTo>
                  <a:pt x="181" y="18301"/>
                </a:lnTo>
                <a:lnTo>
                  <a:pt x="181" y="18301"/>
                </a:lnTo>
                <a:lnTo>
                  <a:pt x="1" y="18301"/>
                </a:lnTo>
                <a:lnTo>
                  <a:pt x="1" y="18301"/>
                </a:lnTo>
                <a:lnTo>
                  <a:pt x="1" y="18247"/>
                </a:lnTo>
                <a:lnTo>
                  <a:pt x="1" y="18247"/>
                </a:lnTo>
                <a:lnTo>
                  <a:pt x="145" y="16949"/>
                </a:lnTo>
                <a:lnTo>
                  <a:pt x="145" y="16949"/>
                </a:lnTo>
                <a:lnTo>
                  <a:pt x="397" y="14767"/>
                </a:lnTo>
                <a:lnTo>
                  <a:pt x="541" y="13685"/>
                </a:lnTo>
                <a:lnTo>
                  <a:pt x="614" y="13144"/>
                </a:lnTo>
                <a:lnTo>
                  <a:pt x="704" y="12603"/>
                </a:lnTo>
                <a:lnTo>
                  <a:pt x="704" y="12603"/>
                </a:lnTo>
                <a:lnTo>
                  <a:pt x="884" y="11720"/>
                </a:lnTo>
                <a:lnTo>
                  <a:pt x="1082" y="10836"/>
                </a:lnTo>
                <a:lnTo>
                  <a:pt x="1299" y="9971"/>
                </a:lnTo>
                <a:lnTo>
                  <a:pt x="1533" y="9105"/>
                </a:lnTo>
                <a:lnTo>
                  <a:pt x="1804" y="8258"/>
                </a:lnTo>
                <a:lnTo>
                  <a:pt x="2056" y="7393"/>
                </a:lnTo>
                <a:lnTo>
                  <a:pt x="2615" y="5680"/>
                </a:lnTo>
                <a:lnTo>
                  <a:pt x="2615" y="5680"/>
                </a:lnTo>
                <a:lnTo>
                  <a:pt x="3084" y="4291"/>
                </a:lnTo>
                <a:lnTo>
                  <a:pt x="3589" y="2921"/>
                </a:lnTo>
                <a:lnTo>
                  <a:pt x="4129" y="1569"/>
                </a:lnTo>
                <a:lnTo>
                  <a:pt x="4706" y="216"/>
                </a:lnTo>
                <a:lnTo>
                  <a:pt x="4706" y="216"/>
                </a:lnTo>
                <a:lnTo>
                  <a:pt x="4761" y="108"/>
                </a:lnTo>
                <a:lnTo>
                  <a:pt x="4815" y="18"/>
                </a:lnTo>
                <a:lnTo>
                  <a:pt x="4815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4" name="Google Shape;1084;p26"/>
          <p:cNvSpPr/>
          <p:nvPr/>
        </p:nvSpPr>
        <p:spPr>
          <a:xfrm flipH="1">
            <a:off x="7861134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5" name="Google Shape;1085;p26"/>
          <p:cNvSpPr/>
          <p:nvPr/>
        </p:nvSpPr>
        <p:spPr>
          <a:xfrm flipH="1">
            <a:off x="5230688" y="4686708"/>
            <a:ext cx="266194" cy="448587"/>
          </a:xfrm>
          <a:custGeom>
            <a:avLst/>
            <a:gdLst/>
            <a:ahLst/>
            <a:cxnLst/>
            <a:rect l="l" t="t" r="r" b="b"/>
            <a:pathLst>
              <a:path w="8656" h="14587" extrusionOk="0">
                <a:moveTo>
                  <a:pt x="8637" y="54"/>
                </a:moveTo>
                <a:lnTo>
                  <a:pt x="8637" y="54"/>
                </a:lnTo>
                <a:lnTo>
                  <a:pt x="8655" y="109"/>
                </a:lnTo>
                <a:lnTo>
                  <a:pt x="8637" y="145"/>
                </a:lnTo>
                <a:lnTo>
                  <a:pt x="8619" y="217"/>
                </a:lnTo>
                <a:lnTo>
                  <a:pt x="8619" y="217"/>
                </a:lnTo>
                <a:lnTo>
                  <a:pt x="8403" y="559"/>
                </a:lnTo>
                <a:lnTo>
                  <a:pt x="8204" y="902"/>
                </a:lnTo>
                <a:lnTo>
                  <a:pt x="8204" y="902"/>
                </a:lnTo>
                <a:lnTo>
                  <a:pt x="7826" y="1497"/>
                </a:lnTo>
                <a:lnTo>
                  <a:pt x="7465" y="2092"/>
                </a:lnTo>
                <a:lnTo>
                  <a:pt x="7123" y="2705"/>
                </a:lnTo>
                <a:lnTo>
                  <a:pt x="6780" y="3318"/>
                </a:lnTo>
                <a:lnTo>
                  <a:pt x="6131" y="4562"/>
                </a:lnTo>
                <a:lnTo>
                  <a:pt x="5500" y="5824"/>
                </a:lnTo>
                <a:lnTo>
                  <a:pt x="4923" y="7104"/>
                </a:lnTo>
                <a:lnTo>
                  <a:pt x="4382" y="8403"/>
                </a:lnTo>
                <a:lnTo>
                  <a:pt x="3859" y="9701"/>
                </a:lnTo>
                <a:lnTo>
                  <a:pt x="3372" y="11017"/>
                </a:lnTo>
                <a:lnTo>
                  <a:pt x="3372" y="11017"/>
                </a:lnTo>
                <a:lnTo>
                  <a:pt x="3048" y="11900"/>
                </a:lnTo>
                <a:lnTo>
                  <a:pt x="2759" y="12784"/>
                </a:lnTo>
                <a:lnTo>
                  <a:pt x="2471" y="13685"/>
                </a:lnTo>
                <a:lnTo>
                  <a:pt x="2218" y="14587"/>
                </a:lnTo>
                <a:lnTo>
                  <a:pt x="2020" y="14587"/>
                </a:lnTo>
                <a:lnTo>
                  <a:pt x="2020" y="14587"/>
                </a:lnTo>
                <a:lnTo>
                  <a:pt x="2002" y="14587"/>
                </a:lnTo>
                <a:lnTo>
                  <a:pt x="2002" y="14587"/>
                </a:lnTo>
                <a:lnTo>
                  <a:pt x="2002" y="14587"/>
                </a:lnTo>
                <a:lnTo>
                  <a:pt x="1984" y="14587"/>
                </a:lnTo>
                <a:lnTo>
                  <a:pt x="1966" y="14587"/>
                </a:lnTo>
                <a:lnTo>
                  <a:pt x="1948" y="14587"/>
                </a:lnTo>
                <a:lnTo>
                  <a:pt x="1930" y="14587"/>
                </a:lnTo>
                <a:lnTo>
                  <a:pt x="1912" y="14587"/>
                </a:lnTo>
                <a:lnTo>
                  <a:pt x="1894" y="14587"/>
                </a:lnTo>
                <a:lnTo>
                  <a:pt x="1876" y="14587"/>
                </a:lnTo>
                <a:lnTo>
                  <a:pt x="1858" y="14587"/>
                </a:lnTo>
                <a:lnTo>
                  <a:pt x="1822" y="14587"/>
                </a:lnTo>
                <a:lnTo>
                  <a:pt x="1786" y="14587"/>
                </a:lnTo>
                <a:lnTo>
                  <a:pt x="1768" y="14587"/>
                </a:lnTo>
                <a:lnTo>
                  <a:pt x="1732" y="14587"/>
                </a:lnTo>
                <a:lnTo>
                  <a:pt x="1695" y="14587"/>
                </a:lnTo>
                <a:lnTo>
                  <a:pt x="1659" y="14587"/>
                </a:lnTo>
                <a:lnTo>
                  <a:pt x="1623" y="14587"/>
                </a:lnTo>
                <a:lnTo>
                  <a:pt x="1605" y="14587"/>
                </a:lnTo>
                <a:lnTo>
                  <a:pt x="1551" y="14587"/>
                </a:lnTo>
                <a:lnTo>
                  <a:pt x="1515" y="14587"/>
                </a:lnTo>
                <a:lnTo>
                  <a:pt x="1479" y="14587"/>
                </a:lnTo>
                <a:lnTo>
                  <a:pt x="1443" y="14587"/>
                </a:lnTo>
                <a:lnTo>
                  <a:pt x="1407" y="14587"/>
                </a:lnTo>
                <a:lnTo>
                  <a:pt x="1371" y="14587"/>
                </a:lnTo>
                <a:lnTo>
                  <a:pt x="1317" y="14587"/>
                </a:lnTo>
                <a:lnTo>
                  <a:pt x="1281" y="14587"/>
                </a:lnTo>
                <a:lnTo>
                  <a:pt x="1245" y="14587"/>
                </a:lnTo>
                <a:lnTo>
                  <a:pt x="1191" y="14587"/>
                </a:lnTo>
                <a:lnTo>
                  <a:pt x="1155" y="14587"/>
                </a:lnTo>
                <a:lnTo>
                  <a:pt x="1119" y="14587"/>
                </a:lnTo>
                <a:lnTo>
                  <a:pt x="1064" y="14587"/>
                </a:lnTo>
                <a:lnTo>
                  <a:pt x="1028" y="14587"/>
                </a:lnTo>
                <a:lnTo>
                  <a:pt x="992" y="14587"/>
                </a:lnTo>
                <a:lnTo>
                  <a:pt x="938" y="14587"/>
                </a:lnTo>
                <a:lnTo>
                  <a:pt x="902" y="14587"/>
                </a:lnTo>
                <a:lnTo>
                  <a:pt x="866" y="14587"/>
                </a:lnTo>
                <a:lnTo>
                  <a:pt x="812" y="14587"/>
                </a:lnTo>
                <a:lnTo>
                  <a:pt x="776" y="14587"/>
                </a:lnTo>
                <a:lnTo>
                  <a:pt x="740" y="14587"/>
                </a:lnTo>
                <a:lnTo>
                  <a:pt x="704" y="14587"/>
                </a:lnTo>
                <a:lnTo>
                  <a:pt x="668" y="14587"/>
                </a:lnTo>
                <a:lnTo>
                  <a:pt x="632" y="14587"/>
                </a:lnTo>
                <a:lnTo>
                  <a:pt x="596" y="14587"/>
                </a:lnTo>
                <a:lnTo>
                  <a:pt x="560" y="14587"/>
                </a:lnTo>
                <a:lnTo>
                  <a:pt x="523" y="14587"/>
                </a:lnTo>
                <a:lnTo>
                  <a:pt x="487" y="14587"/>
                </a:lnTo>
                <a:lnTo>
                  <a:pt x="451" y="14587"/>
                </a:lnTo>
                <a:lnTo>
                  <a:pt x="433" y="14587"/>
                </a:lnTo>
                <a:lnTo>
                  <a:pt x="397" y="14587"/>
                </a:lnTo>
                <a:lnTo>
                  <a:pt x="379" y="14587"/>
                </a:lnTo>
                <a:lnTo>
                  <a:pt x="343" y="14587"/>
                </a:lnTo>
                <a:lnTo>
                  <a:pt x="325" y="14587"/>
                </a:lnTo>
                <a:lnTo>
                  <a:pt x="307" y="14587"/>
                </a:lnTo>
                <a:lnTo>
                  <a:pt x="289" y="14587"/>
                </a:lnTo>
                <a:lnTo>
                  <a:pt x="271" y="14587"/>
                </a:lnTo>
                <a:lnTo>
                  <a:pt x="253" y="14587"/>
                </a:lnTo>
                <a:lnTo>
                  <a:pt x="235" y="14587"/>
                </a:lnTo>
                <a:lnTo>
                  <a:pt x="235" y="14587"/>
                </a:lnTo>
                <a:lnTo>
                  <a:pt x="217" y="14587"/>
                </a:lnTo>
                <a:lnTo>
                  <a:pt x="217" y="14587"/>
                </a:lnTo>
                <a:lnTo>
                  <a:pt x="199" y="14587"/>
                </a:lnTo>
                <a:lnTo>
                  <a:pt x="199" y="14587"/>
                </a:lnTo>
                <a:lnTo>
                  <a:pt x="1" y="14587"/>
                </a:lnTo>
                <a:lnTo>
                  <a:pt x="1" y="14587"/>
                </a:lnTo>
                <a:lnTo>
                  <a:pt x="127" y="14244"/>
                </a:lnTo>
                <a:lnTo>
                  <a:pt x="127" y="14244"/>
                </a:lnTo>
                <a:lnTo>
                  <a:pt x="361" y="13649"/>
                </a:lnTo>
                <a:lnTo>
                  <a:pt x="614" y="13072"/>
                </a:lnTo>
                <a:lnTo>
                  <a:pt x="1119" y="1193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164" y="9647"/>
                </a:lnTo>
                <a:lnTo>
                  <a:pt x="2633" y="8655"/>
                </a:lnTo>
                <a:lnTo>
                  <a:pt x="3120" y="7699"/>
                </a:lnTo>
                <a:lnTo>
                  <a:pt x="3625" y="6744"/>
                </a:lnTo>
                <a:lnTo>
                  <a:pt x="4166" y="5806"/>
                </a:lnTo>
                <a:lnTo>
                  <a:pt x="4166" y="5806"/>
                </a:lnTo>
                <a:lnTo>
                  <a:pt x="4670" y="5013"/>
                </a:lnTo>
                <a:lnTo>
                  <a:pt x="5175" y="4238"/>
                </a:lnTo>
                <a:lnTo>
                  <a:pt x="5716" y="3462"/>
                </a:lnTo>
                <a:lnTo>
                  <a:pt x="6257" y="2705"/>
                </a:lnTo>
                <a:lnTo>
                  <a:pt x="6257" y="2705"/>
                </a:lnTo>
                <a:lnTo>
                  <a:pt x="6654" y="2164"/>
                </a:lnTo>
                <a:lnTo>
                  <a:pt x="7051" y="1659"/>
                </a:lnTo>
                <a:lnTo>
                  <a:pt x="7465" y="1136"/>
                </a:lnTo>
                <a:lnTo>
                  <a:pt x="7898" y="649"/>
                </a:lnTo>
                <a:lnTo>
                  <a:pt x="7898" y="649"/>
                </a:lnTo>
                <a:lnTo>
                  <a:pt x="8042" y="487"/>
                </a:lnTo>
                <a:lnTo>
                  <a:pt x="8241" y="253"/>
                </a:lnTo>
                <a:lnTo>
                  <a:pt x="8331" y="145"/>
                </a:lnTo>
                <a:lnTo>
                  <a:pt x="8439" y="54"/>
                </a:lnTo>
                <a:lnTo>
                  <a:pt x="8529" y="18"/>
                </a:lnTo>
                <a:lnTo>
                  <a:pt x="8565" y="0"/>
                </a:lnTo>
                <a:lnTo>
                  <a:pt x="8583" y="18"/>
                </a:lnTo>
                <a:lnTo>
                  <a:pt x="8583" y="18"/>
                </a:lnTo>
                <a:lnTo>
                  <a:pt x="8637" y="54"/>
                </a:lnTo>
                <a:lnTo>
                  <a:pt x="8637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6" name="Google Shape;1086;p26"/>
          <p:cNvSpPr/>
          <p:nvPr/>
        </p:nvSpPr>
        <p:spPr>
          <a:xfrm flipH="1">
            <a:off x="7934909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7" name="Google Shape;1087;p26"/>
          <p:cNvSpPr/>
          <p:nvPr/>
        </p:nvSpPr>
        <p:spPr>
          <a:xfrm flipH="1">
            <a:off x="5730847" y="4749351"/>
            <a:ext cx="194079" cy="385944"/>
          </a:xfrm>
          <a:custGeom>
            <a:avLst/>
            <a:gdLst/>
            <a:ahLst/>
            <a:cxnLst/>
            <a:rect l="l" t="t" r="r" b="b"/>
            <a:pathLst>
              <a:path w="6311" h="12550" extrusionOk="0">
                <a:moveTo>
                  <a:pt x="6257" y="19"/>
                </a:moveTo>
                <a:lnTo>
                  <a:pt x="6257" y="19"/>
                </a:lnTo>
                <a:lnTo>
                  <a:pt x="6293" y="37"/>
                </a:lnTo>
                <a:lnTo>
                  <a:pt x="6293" y="73"/>
                </a:lnTo>
                <a:lnTo>
                  <a:pt x="6311" y="91"/>
                </a:lnTo>
                <a:lnTo>
                  <a:pt x="6293" y="127"/>
                </a:lnTo>
                <a:lnTo>
                  <a:pt x="6293" y="127"/>
                </a:lnTo>
                <a:lnTo>
                  <a:pt x="5626" y="1407"/>
                </a:lnTo>
                <a:lnTo>
                  <a:pt x="5319" y="2056"/>
                </a:lnTo>
                <a:lnTo>
                  <a:pt x="5013" y="2705"/>
                </a:lnTo>
                <a:lnTo>
                  <a:pt x="5013" y="2705"/>
                </a:lnTo>
                <a:lnTo>
                  <a:pt x="4670" y="3535"/>
                </a:lnTo>
                <a:lnTo>
                  <a:pt x="4327" y="4364"/>
                </a:lnTo>
                <a:lnTo>
                  <a:pt x="4021" y="5194"/>
                </a:lnTo>
                <a:lnTo>
                  <a:pt x="3714" y="6023"/>
                </a:lnTo>
                <a:lnTo>
                  <a:pt x="3119" y="7700"/>
                </a:lnTo>
                <a:lnTo>
                  <a:pt x="2542" y="9377"/>
                </a:lnTo>
                <a:lnTo>
                  <a:pt x="2542" y="9377"/>
                </a:lnTo>
                <a:lnTo>
                  <a:pt x="2308" y="10170"/>
                </a:lnTo>
                <a:lnTo>
                  <a:pt x="2074" y="10963"/>
                </a:lnTo>
                <a:lnTo>
                  <a:pt x="1857" y="11739"/>
                </a:lnTo>
                <a:lnTo>
                  <a:pt x="1641" y="12550"/>
                </a:lnTo>
                <a:lnTo>
                  <a:pt x="1461" y="12550"/>
                </a:lnTo>
                <a:lnTo>
                  <a:pt x="1461" y="12550"/>
                </a:lnTo>
                <a:lnTo>
                  <a:pt x="1461" y="12550"/>
                </a:lnTo>
                <a:lnTo>
                  <a:pt x="1443" y="12550"/>
                </a:lnTo>
                <a:lnTo>
                  <a:pt x="1443" y="12550"/>
                </a:lnTo>
                <a:lnTo>
                  <a:pt x="1443" y="12550"/>
                </a:lnTo>
                <a:lnTo>
                  <a:pt x="1425" y="12550"/>
                </a:lnTo>
                <a:lnTo>
                  <a:pt x="1407" y="12550"/>
                </a:lnTo>
                <a:lnTo>
                  <a:pt x="1407" y="12550"/>
                </a:lnTo>
                <a:lnTo>
                  <a:pt x="1388" y="12550"/>
                </a:lnTo>
                <a:lnTo>
                  <a:pt x="1370" y="12550"/>
                </a:lnTo>
                <a:lnTo>
                  <a:pt x="1352" y="12550"/>
                </a:lnTo>
                <a:lnTo>
                  <a:pt x="1334" y="12550"/>
                </a:lnTo>
                <a:lnTo>
                  <a:pt x="1316" y="12550"/>
                </a:lnTo>
                <a:lnTo>
                  <a:pt x="1298" y="12550"/>
                </a:lnTo>
                <a:lnTo>
                  <a:pt x="1280" y="12550"/>
                </a:lnTo>
                <a:lnTo>
                  <a:pt x="1262" y="12550"/>
                </a:lnTo>
                <a:lnTo>
                  <a:pt x="1244" y="12550"/>
                </a:lnTo>
                <a:lnTo>
                  <a:pt x="1208" y="12550"/>
                </a:lnTo>
                <a:lnTo>
                  <a:pt x="1190" y="12550"/>
                </a:lnTo>
                <a:lnTo>
                  <a:pt x="1154" y="12550"/>
                </a:lnTo>
                <a:lnTo>
                  <a:pt x="1136" y="12550"/>
                </a:lnTo>
                <a:lnTo>
                  <a:pt x="1118" y="12550"/>
                </a:lnTo>
                <a:lnTo>
                  <a:pt x="1082" y="12550"/>
                </a:lnTo>
                <a:lnTo>
                  <a:pt x="1064" y="12550"/>
                </a:lnTo>
                <a:lnTo>
                  <a:pt x="1028" y="12550"/>
                </a:lnTo>
                <a:lnTo>
                  <a:pt x="992" y="12550"/>
                </a:lnTo>
                <a:lnTo>
                  <a:pt x="974" y="12550"/>
                </a:lnTo>
                <a:lnTo>
                  <a:pt x="938" y="12550"/>
                </a:lnTo>
                <a:lnTo>
                  <a:pt x="920" y="12550"/>
                </a:lnTo>
                <a:lnTo>
                  <a:pt x="884" y="12550"/>
                </a:lnTo>
                <a:lnTo>
                  <a:pt x="848" y="12550"/>
                </a:lnTo>
                <a:lnTo>
                  <a:pt x="830" y="12550"/>
                </a:lnTo>
                <a:lnTo>
                  <a:pt x="793" y="12550"/>
                </a:lnTo>
                <a:lnTo>
                  <a:pt x="757" y="12550"/>
                </a:lnTo>
                <a:lnTo>
                  <a:pt x="739" y="12550"/>
                </a:lnTo>
                <a:lnTo>
                  <a:pt x="703" y="12550"/>
                </a:lnTo>
                <a:lnTo>
                  <a:pt x="685" y="12550"/>
                </a:lnTo>
                <a:lnTo>
                  <a:pt x="649" y="12550"/>
                </a:lnTo>
                <a:lnTo>
                  <a:pt x="613" y="12550"/>
                </a:lnTo>
                <a:lnTo>
                  <a:pt x="595" y="12550"/>
                </a:lnTo>
                <a:lnTo>
                  <a:pt x="559" y="12550"/>
                </a:lnTo>
                <a:lnTo>
                  <a:pt x="541" y="12550"/>
                </a:lnTo>
                <a:lnTo>
                  <a:pt x="505" y="12550"/>
                </a:lnTo>
                <a:lnTo>
                  <a:pt x="487" y="12550"/>
                </a:lnTo>
                <a:lnTo>
                  <a:pt x="469" y="12550"/>
                </a:lnTo>
                <a:lnTo>
                  <a:pt x="433" y="12550"/>
                </a:lnTo>
                <a:lnTo>
                  <a:pt x="415" y="12550"/>
                </a:lnTo>
                <a:lnTo>
                  <a:pt x="397" y="12550"/>
                </a:lnTo>
                <a:lnTo>
                  <a:pt x="361" y="12550"/>
                </a:lnTo>
                <a:lnTo>
                  <a:pt x="343" y="12550"/>
                </a:lnTo>
                <a:lnTo>
                  <a:pt x="325" y="12550"/>
                </a:lnTo>
                <a:lnTo>
                  <a:pt x="307" y="12550"/>
                </a:lnTo>
                <a:lnTo>
                  <a:pt x="289" y="12550"/>
                </a:lnTo>
                <a:lnTo>
                  <a:pt x="271" y="12550"/>
                </a:lnTo>
                <a:lnTo>
                  <a:pt x="253" y="12550"/>
                </a:lnTo>
                <a:lnTo>
                  <a:pt x="253" y="12550"/>
                </a:lnTo>
                <a:lnTo>
                  <a:pt x="235" y="12550"/>
                </a:lnTo>
                <a:lnTo>
                  <a:pt x="217" y="12550"/>
                </a:lnTo>
                <a:lnTo>
                  <a:pt x="217" y="12550"/>
                </a:lnTo>
                <a:lnTo>
                  <a:pt x="198" y="12550"/>
                </a:lnTo>
                <a:lnTo>
                  <a:pt x="198" y="12550"/>
                </a:lnTo>
                <a:lnTo>
                  <a:pt x="198" y="12550"/>
                </a:lnTo>
                <a:lnTo>
                  <a:pt x="198" y="12550"/>
                </a:lnTo>
                <a:lnTo>
                  <a:pt x="198" y="12550"/>
                </a:lnTo>
                <a:lnTo>
                  <a:pt x="0" y="12550"/>
                </a:lnTo>
                <a:lnTo>
                  <a:pt x="0" y="12550"/>
                </a:lnTo>
                <a:lnTo>
                  <a:pt x="487" y="11108"/>
                </a:lnTo>
                <a:lnTo>
                  <a:pt x="739" y="10404"/>
                </a:lnTo>
                <a:lnTo>
                  <a:pt x="1010" y="9701"/>
                </a:lnTo>
                <a:lnTo>
                  <a:pt x="1298" y="8998"/>
                </a:lnTo>
                <a:lnTo>
                  <a:pt x="1587" y="8313"/>
                </a:lnTo>
                <a:lnTo>
                  <a:pt x="1893" y="7628"/>
                </a:lnTo>
                <a:lnTo>
                  <a:pt x="2218" y="6943"/>
                </a:lnTo>
                <a:lnTo>
                  <a:pt x="2218" y="6943"/>
                </a:lnTo>
                <a:lnTo>
                  <a:pt x="2633" y="6095"/>
                </a:lnTo>
                <a:lnTo>
                  <a:pt x="3065" y="5266"/>
                </a:lnTo>
                <a:lnTo>
                  <a:pt x="3516" y="4454"/>
                </a:lnTo>
                <a:lnTo>
                  <a:pt x="3985" y="3625"/>
                </a:lnTo>
                <a:lnTo>
                  <a:pt x="4940" y="2020"/>
                </a:lnTo>
                <a:lnTo>
                  <a:pt x="5914" y="416"/>
                </a:lnTo>
                <a:lnTo>
                  <a:pt x="5914" y="416"/>
                </a:lnTo>
                <a:lnTo>
                  <a:pt x="6058" y="145"/>
                </a:lnTo>
                <a:lnTo>
                  <a:pt x="6058" y="145"/>
                </a:lnTo>
                <a:lnTo>
                  <a:pt x="6094" y="91"/>
                </a:lnTo>
                <a:lnTo>
                  <a:pt x="6149" y="37"/>
                </a:lnTo>
                <a:lnTo>
                  <a:pt x="6185" y="1"/>
                </a:lnTo>
                <a:lnTo>
                  <a:pt x="6221" y="1"/>
                </a:lnTo>
                <a:lnTo>
                  <a:pt x="6257" y="19"/>
                </a:lnTo>
                <a:lnTo>
                  <a:pt x="6257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8" name="Google Shape;1088;p26"/>
          <p:cNvSpPr/>
          <p:nvPr/>
        </p:nvSpPr>
        <p:spPr>
          <a:xfrm flipH="1">
            <a:off x="5279492" y="4778197"/>
            <a:ext cx="263395" cy="357098"/>
          </a:xfrm>
          <a:custGeom>
            <a:avLst/>
            <a:gdLst/>
            <a:ahLst/>
            <a:cxnLst/>
            <a:rect l="l" t="t" r="r" b="b"/>
            <a:pathLst>
              <a:path w="8565" h="11612" extrusionOk="0">
                <a:moveTo>
                  <a:pt x="8510" y="0"/>
                </a:moveTo>
                <a:lnTo>
                  <a:pt x="8510" y="0"/>
                </a:lnTo>
                <a:lnTo>
                  <a:pt x="8547" y="36"/>
                </a:lnTo>
                <a:lnTo>
                  <a:pt x="8565" y="73"/>
                </a:lnTo>
                <a:lnTo>
                  <a:pt x="8565" y="109"/>
                </a:lnTo>
                <a:lnTo>
                  <a:pt x="8565" y="145"/>
                </a:lnTo>
                <a:lnTo>
                  <a:pt x="8565" y="145"/>
                </a:lnTo>
                <a:lnTo>
                  <a:pt x="8438" y="379"/>
                </a:lnTo>
                <a:lnTo>
                  <a:pt x="8294" y="595"/>
                </a:lnTo>
                <a:lnTo>
                  <a:pt x="7988" y="1028"/>
                </a:lnTo>
                <a:lnTo>
                  <a:pt x="7988" y="1028"/>
                </a:lnTo>
                <a:lnTo>
                  <a:pt x="6473" y="3048"/>
                </a:lnTo>
                <a:lnTo>
                  <a:pt x="6473" y="3048"/>
                </a:lnTo>
                <a:lnTo>
                  <a:pt x="5842" y="3913"/>
                </a:lnTo>
                <a:lnTo>
                  <a:pt x="5211" y="4796"/>
                </a:lnTo>
                <a:lnTo>
                  <a:pt x="4598" y="5680"/>
                </a:lnTo>
                <a:lnTo>
                  <a:pt x="3985" y="6582"/>
                </a:lnTo>
                <a:lnTo>
                  <a:pt x="3408" y="7501"/>
                </a:lnTo>
                <a:lnTo>
                  <a:pt x="2831" y="8421"/>
                </a:lnTo>
                <a:lnTo>
                  <a:pt x="2290" y="9340"/>
                </a:lnTo>
                <a:lnTo>
                  <a:pt x="1749" y="10278"/>
                </a:lnTo>
                <a:lnTo>
                  <a:pt x="1749" y="10278"/>
                </a:lnTo>
                <a:lnTo>
                  <a:pt x="1406" y="10945"/>
                </a:lnTo>
                <a:lnTo>
                  <a:pt x="1064" y="11612"/>
                </a:lnTo>
                <a:lnTo>
                  <a:pt x="866" y="11612"/>
                </a:lnTo>
                <a:lnTo>
                  <a:pt x="866" y="11612"/>
                </a:lnTo>
                <a:lnTo>
                  <a:pt x="866" y="11612"/>
                </a:lnTo>
                <a:lnTo>
                  <a:pt x="866" y="11612"/>
                </a:lnTo>
                <a:lnTo>
                  <a:pt x="848" y="11612"/>
                </a:lnTo>
                <a:lnTo>
                  <a:pt x="848" y="11612"/>
                </a:lnTo>
                <a:lnTo>
                  <a:pt x="848" y="11612"/>
                </a:lnTo>
                <a:lnTo>
                  <a:pt x="848" y="11612"/>
                </a:lnTo>
                <a:lnTo>
                  <a:pt x="829" y="11612"/>
                </a:lnTo>
                <a:lnTo>
                  <a:pt x="829" y="11612"/>
                </a:lnTo>
                <a:lnTo>
                  <a:pt x="829" y="11612"/>
                </a:lnTo>
                <a:lnTo>
                  <a:pt x="811" y="11612"/>
                </a:lnTo>
                <a:lnTo>
                  <a:pt x="811" y="11612"/>
                </a:lnTo>
                <a:lnTo>
                  <a:pt x="793" y="11612"/>
                </a:lnTo>
                <a:lnTo>
                  <a:pt x="775" y="11612"/>
                </a:lnTo>
                <a:lnTo>
                  <a:pt x="775" y="11612"/>
                </a:lnTo>
                <a:lnTo>
                  <a:pt x="757" y="11612"/>
                </a:lnTo>
                <a:lnTo>
                  <a:pt x="757" y="11612"/>
                </a:lnTo>
                <a:lnTo>
                  <a:pt x="739" y="11612"/>
                </a:lnTo>
                <a:lnTo>
                  <a:pt x="721" y="11612"/>
                </a:lnTo>
                <a:lnTo>
                  <a:pt x="703" y="11612"/>
                </a:lnTo>
                <a:lnTo>
                  <a:pt x="703" y="11612"/>
                </a:lnTo>
                <a:lnTo>
                  <a:pt x="685" y="11612"/>
                </a:lnTo>
                <a:lnTo>
                  <a:pt x="667" y="11612"/>
                </a:lnTo>
                <a:lnTo>
                  <a:pt x="649" y="11612"/>
                </a:lnTo>
                <a:lnTo>
                  <a:pt x="649" y="11612"/>
                </a:lnTo>
                <a:lnTo>
                  <a:pt x="631" y="11612"/>
                </a:lnTo>
                <a:lnTo>
                  <a:pt x="613" y="11612"/>
                </a:lnTo>
                <a:lnTo>
                  <a:pt x="595" y="11612"/>
                </a:lnTo>
                <a:lnTo>
                  <a:pt x="577" y="11612"/>
                </a:lnTo>
                <a:lnTo>
                  <a:pt x="559" y="11612"/>
                </a:lnTo>
                <a:lnTo>
                  <a:pt x="559" y="11612"/>
                </a:lnTo>
                <a:lnTo>
                  <a:pt x="541" y="11612"/>
                </a:lnTo>
                <a:lnTo>
                  <a:pt x="523" y="11612"/>
                </a:lnTo>
                <a:lnTo>
                  <a:pt x="505" y="11612"/>
                </a:lnTo>
                <a:lnTo>
                  <a:pt x="487" y="11612"/>
                </a:lnTo>
                <a:lnTo>
                  <a:pt x="469" y="11612"/>
                </a:lnTo>
                <a:lnTo>
                  <a:pt x="469" y="11612"/>
                </a:lnTo>
                <a:lnTo>
                  <a:pt x="451" y="11612"/>
                </a:lnTo>
                <a:lnTo>
                  <a:pt x="433" y="11612"/>
                </a:lnTo>
                <a:lnTo>
                  <a:pt x="415" y="11612"/>
                </a:lnTo>
                <a:lnTo>
                  <a:pt x="397" y="11612"/>
                </a:lnTo>
                <a:lnTo>
                  <a:pt x="397" y="11612"/>
                </a:lnTo>
                <a:lnTo>
                  <a:pt x="379" y="11612"/>
                </a:lnTo>
                <a:lnTo>
                  <a:pt x="361" y="11612"/>
                </a:lnTo>
                <a:lnTo>
                  <a:pt x="343" y="11612"/>
                </a:lnTo>
                <a:lnTo>
                  <a:pt x="343" y="11612"/>
                </a:lnTo>
                <a:lnTo>
                  <a:pt x="325" y="11612"/>
                </a:lnTo>
                <a:lnTo>
                  <a:pt x="307" y="11612"/>
                </a:lnTo>
                <a:lnTo>
                  <a:pt x="307" y="11612"/>
                </a:lnTo>
                <a:lnTo>
                  <a:pt x="289" y="11612"/>
                </a:lnTo>
                <a:lnTo>
                  <a:pt x="289" y="11612"/>
                </a:lnTo>
                <a:lnTo>
                  <a:pt x="271" y="11612"/>
                </a:lnTo>
                <a:lnTo>
                  <a:pt x="253" y="11612"/>
                </a:lnTo>
                <a:lnTo>
                  <a:pt x="253" y="11612"/>
                </a:lnTo>
                <a:lnTo>
                  <a:pt x="253" y="11612"/>
                </a:lnTo>
                <a:lnTo>
                  <a:pt x="234" y="11612"/>
                </a:lnTo>
                <a:lnTo>
                  <a:pt x="234" y="11612"/>
                </a:lnTo>
                <a:lnTo>
                  <a:pt x="234" y="11612"/>
                </a:lnTo>
                <a:lnTo>
                  <a:pt x="216" y="11612"/>
                </a:lnTo>
                <a:lnTo>
                  <a:pt x="216" y="11612"/>
                </a:lnTo>
                <a:lnTo>
                  <a:pt x="216" y="11612"/>
                </a:lnTo>
                <a:lnTo>
                  <a:pt x="216" y="11612"/>
                </a:lnTo>
                <a:lnTo>
                  <a:pt x="216" y="11612"/>
                </a:lnTo>
                <a:lnTo>
                  <a:pt x="216" y="11612"/>
                </a:lnTo>
                <a:lnTo>
                  <a:pt x="0" y="11612"/>
                </a:lnTo>
                <a:lnTo>
                  <a:pt x="0" y="11612"/>
                </a:lnTo>
                <a:lnTo>
                  <a:pt x="397" y="10765"/>
                </a:lnTo>
                <a:lnTo>
                  <a:pt x="397" y="10765"/>
                </a:lnTo>
                <a:lnTo>
                  <a:pt x="757" y="10061"/>
                </a:lnTo>
                <a:lnTo>
                  <a:pt x="1136" y="9340"/>
                </a:lnTo>
                <a:lnTo>
                  <a:pt x="1515" y="8637"/>
                </a:lnTo>
                <a:lnTo>
                  <a:pt x="1929" y="7952"/>
                </a:lnTo>
                <a:lnTo>
                  <a:pt x="1929" y="7952"/>
                </a:lnTo>
                <a:lnTo>
                  <a:pt x="2416" y="7177"/>
                </a:lnTo>
                <a:lnTo>
                  <a:pt x="2903" y="6419"/>
                </a:lnTo>
                <a:lnTo>
                  <a:pt x="3426" y="5662"/>
                </a:lnTo>
                <a:lnTo>
                  <a:pt x="3967" y="4923"/>
                </a:lnTo>
                <a:lnTo>
                  <a:pt x="4508" y="4201"/>
                </a:lnTo>
                <a:lnTo>
                  <a:pt x="5085" y="3498"/>
                </a:lnTo>
                <a:lnTo>
                  <a:pt x="5680" y="2813"/>
                </a:lnTo>
                <a:lnTo>
                  <a:pt x="6293" y="2146"/>
                </a:lnTo>
                <a:lnTo>
                  <a:pt x="6293" y="2146"/>
                </a:lnTo>
                <a:lnTo>
                  <a:pt x="6816" y="1605"/>
                </a:lnTo>
                <a:lnTo>
                  <a:pt x="7320" y="1064"/>
                </a:lnTo>
                <a:lnTo>
                  <a:pt x="7843" y="523"/>
                </a:lnTo>
                <a:lnTo>
                  <a:pt x="8096" y="271"/>
                </a:lnTo>
                <a:lnTo>
                  <a:pt x="8384" y="18"/>
                </a:lnTo>
                <a:lnTo>
                  <a:pt x="8384" y="18"/>
                </a:lnTo>
                <a:lnTo>
                  <a:pt x="8438" y="0"/>
                </a:lnTo>
                <a:lnTo>
                  <a:pt x="8474" y="0"/>
                </a:lnTo>
                <a:lnTo>
                  <a:pt x="8510" y="0"/>
                </a:lnTo>
                <a:lnTo>
                  <a:pt x="851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89" name="Google Shape;1089;p26"/>
          <p:cNvSpPr/>
          <p:nvPr/>
        </p:nvSpPr>
        <p:spPr>
          <a:xfrm flipH="1">
            <a:off x="7774658" y="4797602"/>
            <a:ext cx="192418" cy="337693"/>
          </a:xfrm>
          <a:custGeom>
            <a:avLst/>
            <a:gdLst/>
            <a:ahLst/>
            <a:cxnLst/>
            <a:rect l="l" t="t" r="r" b="b"/>
            <a:pathLst>
              <a:path w="6257" h="10981" extrusionOk="0">
                <a:moveTo>
                  <a:pt x="6113" y="18"/>
                </a:moveTo>
                <a:lnTo>
                  <a:pt x="6113" y="18"/>
                </a:lnTo>
                <a:lnTo>
                  <a:pt x="6131" y="18"/>
                </a:lnTo>
                <a:lnTo>
                  <a:pt x="6167" y="0"/>
                </a:lnTo>
                <a:lnTo>
                  <a:pt x="6221" y="18"/>
                </a:lnTo>
                <a:lnTo>
                  <a:pt x="6257" y="73"/>
                </a:lnTo>
                <a:lnTo>
                  <a:pt x="6257" y="109"/>
                </a:lnTo>
                <a:lnTo>
                  <a:pt x="6257" y="127"/>
                </a:lnTo>
                <a:lnTo>
                  <a:pt x="6257" y="127"/>
                </a:lnTo>
                <a:lnTo>
                  <a:pt x="6040" y="505"/>
                </a:lnTo>
                <a:lnTo>
                  <a:pt x="5824" y="866"/>
                </a:lnTo>
                <a:lnTo>
                  <a:pt x="5824" y="866"/>
                </a:lnTo>
                <a:lnTo>
                  <a:pt x="5481" y="1461"/>
                </a:lnTo>
                <a:lnTo>
                  <a:pt x="5157" y="2074"/>
                </a:lnTo>
                <a:lnTo>
                  <a:pt x="4508" y="3300"/>
                </a:lnTo>
                <a:lnTo>
                  <a:pt x="3913" y="4526"/>
                </a:lnTo>
                <a:lnTo>
                  <a:pt x="3300" y="5770"/>
                </a:lnTo>
                <a:lnTo>
                  <a:pt x="3300" y="5770"/>
                </a:lnTo>
                <a:lnTo>
                  <a:pt x="2759" y="6960"/>
                </a:lnTo>
                <a:lnTo>
                  <a:pt x="2236" y="8150"/>
                </a:lnTo>
                <a:lnTo>
                  <a:pt x="1984" y="8745"/>
                </a:lnTo>
                <a:lnTo>
                  <a:pt x="1731" y="9340"/>
                </a:lnTo>
                <a:lnTo>
                  <a:pt x="1497" y="9953"/>
                </a:lnTo>
                <a:lnTo>
                  <a:pt x="1280" y="10566"/>
                </a:lnTo>
                <a:lnTo>
                  <a:pt x="1280" y="10566"/>
                </a:lnTo>
                <a:lnTo>
                  <a:pt x="1154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56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38" y="10981"/>
                </a:lnTo>
                <a:lnTo>
                  <a:pt x="920" y="10981"/>
                </a:lnTo>
                <a:lnTo>
                  <a:pt x="920" y="10981"/>
                </a:lnTo>
                <a:lnTo>
                  <a:pt x="902" y="10981"/>
                </a:lnTo>
                <a:lnTo>
                  <a:pt x="902" y="10981"/>
                </a:lnTo>
                <a:lnTo>
                  <a:pt x="884" y="10981"/>
                </a:lnTo>
                <a:lnTo>
                  <a:pt x="884" y="10981"/>
                </a:lnTo>
                <a:lnTo>
                  <a:pt x="866" y="10981"/>
                </a:lnTo>
                <a:lnTo>
                  <a:pt x="848" y="10981"/>
                </a:lnTo>
                <a:lnTo>
                  <a:pt x="830" y="10981"/>
                </a:lnTo>
                <a:lnTo>
                  <a:pt x="830" y="10981"/>
                </a:lnTo>
                <a:lnTo>
                  <a:pt x="812" y="10981"/>
                </a:lnTo>
                <a:lnTo>
                  <a:pt x="794" y="10981"/>
                </a:lnTo>
                <a:lnTo>
                  <a:pt x="776" y="10981"/>
                </a:lnTo>
                <a:lnTo>
                  <a:pt x="757" y="10981"/>
                </a:lnTo>
                <a:lnTo>
                  <a:pt x="757" y="10981"/>
                </a:lnTo>
                <a:lnTo>
                  <a:pt x="739" y="10981"/>
                </a:lnTo>
                <a:lnTo>
                  <a:pt x="721" y="10981"/>
                </a:lnTo>
                <a:lnTo>
                  <a:pt x="703" y="10981"/>
                </a:lnTo>
                <a:lnTo>
                  <a:pt x="685" y="10981"/>
                </a:lnTo>
                <a:lnTo>
                  <a:pt x="667" y="10981"/>
                </a:lnTo>
                <a:lnTo>
                  <a:pt x="649" y="10981"/>
                </a:lnTo>
                <a:lnTo>
                  <a:pt x="631" y="10981"/>
                </a:lnTo>
                <a:lnTo>
                  <a:pt x="613" y="10981"/>
                </a:lnTo>
                <a:lnTo>
                  <a:pt x="595" y="10981"/>
                </a:lnTo>
                <a:lnTo>
                  <a:pt x="577" y="10981"/>
                </a:lnTo>
                <a:lnTo>
                  <a:pt x="559" y="10981"/>
                </a:lnTo>
                <a:lnTo>
                  <a:pt x="541" y="10981"/>
                </a:lnTo>
                <a:lnTo>
                  <a:pt x="523" y="10981"/>
                </a:lnTo>
                <a:lnTo>
                  <a:pt x="505" y="10981"/>
                </a:lnTo>
                <a:lnTo>
                  <a:pt x="487" y="10981"/>
                </a:lnTo>
                <a:lnTo>
                  <a:pt x="469" y="10981"/>
                </a:lnTo>
                <a:lnTo>
                  <a:pt x="451" y="10981"/>
                </a:lnTo>
                <a:lnTo>
                  <a:pt x="433" y="10981"/>
                </a:lnTo>
                <a:lnTo>
                  <a:pt x="415" y="10981"/>
                </a:lnTo>
                <a:lnTo>
                  <a:pt x="397" y="10981"/>
                </a:lnTo>
                <a:lnTo>
                  <a:pt x="397" y="10981"/>
                </a:lnTo>
                <a:lnTo>
                  <a:pt x="379" y="10981"/>
                </a:lnTo>
                <a:lnTo>
                  <a:pt x="361" y="10981"/>
                </a:lnTo>
                <a:lnTo>
                  <a:pt x="343" y="10981"/>
                </a:lnTo>
                <a:lnTo>
                  <a:pt x="325" y="10981"/>
                </a:lnTo>
                <a:lnTo>
                  <a:pt x="325" y="10981"/>
                </a:lnTo>
                <a:lnTo>
                  <a:pt x="307" y="10981"/>
                </a:lnTo>
                <a:lnTo>
                  <a:pt x="289" y="10981"/>
                </a:lnTo>
                <a:lnTo>
                  <a:pt x="271" y="10981"/>
                </a:lnTo>
                <a:lnTo>
                  <a:pt x="271" y="10981"/>
                </a:lnTo>
                <a:lnTo>
                  <a:pt x="253" y="10981"/>
                </a:lnTo>
                <a:lnTo>
                  <a:pt x="253" y="10981"/>
                </a:lnTo>
                <a:lnTo>
                  <a:pt x="235" y="10981"/>
                </a:lnTo>
                <a:lnTo>
                  <a:pt x="235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217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199" y="10981"/>
                </a:lnTo>
                <a:lnTo>
                  <a:pt x="0" y="10981"/>
                </a:lnTo>
                <a:lnTo>
                  <a:pt x="0" y="10981"/>
                </a:lnTo>
                <a:lnTo>
                  <a:pt x="18" y="10909"/>
                </a:lnTo>
                <a:lnTo>
                  <a:pt x="18" y="10909"/>
                </a:lnTo>
                <a:lnTo>
                  <a:pt x="307" y="10242"/>
                </a:lnTo>
                <a:lnTo>
                  <a:pt x="595" y="9557"/>
                </a:lnTo>
                <a:lnTo>
                  <a:pt x="920" y="8908"/>
                </a:lnTo>
                <a:lnTo>
                  <a:pt x="1244" y="8240"/>
                </a:lnTo>
                <a:lnTo>
                  <a:pt x="1244" y="8240"/>
                </a:lnTo>
                <a:lnTo>
                  <a:pt x="2092" y="6618"/>
                </a:lnTo>
                <a:lnTo>
                  <a:pt x="2975" y="5013"/>
                </a:lnTo>
                <a:lnTo>
                  <a:pt x="3426" y="4220"/>
                </a:lnTo>
                <a:lnTo>
                  <a:pt x="3895" y="3444"/>
                </a:lnTo>
                <a:lnTo>
                  <a:pt x="4364" y="2651"/>
                </a:lnTo>
                <a:lnTo>
                  <a:pt x="4850" y="1876"/>
                </a:lnTo>
                <a:lnTo>
                  <a:pt x="4850" y="1876"/>
                </a:lnTo>
                <a:lnTo>
                  <a:pt x="5463" y="938"/>
                </a:lnTo>
                <a:lnTo>
                  <a:pt x="5788" y="487"/>
                </a:lnTo>
                <a:lnTo>
                  <a:pt x="6113" y="18"/>
                </a:lnTo>
                <a:lnTo>
                  <a:pt x="6113" y="1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0" name="Google Shape;1090;p26"/>
          <p:cNvSpPr/>
          <p:nvPr/>
        </p:nvSpPr>
        <p:spPr>
          <a:xfrm flipH="1">
            <a:off x="5184129" y="4833644"/>
            <a:ext cx="181347" cy="301651"/>
          </a:xfrm>
          <a:custGeom>
            <a:avLst/>
            <a:gdLst/>
            <a:ahLst/>
            <a:cxnLst/>
            <a:rect l="l" t="t" r="r" b="b"/>
            <a:pathLst>
              <a:path w="5897" h="9809" extrusionOk="0">
                <a:moveTo>
                  <a:pt x="5897" y="289"/>
                </a:moveTo>
                <a:lnTo>
                  <a:pt x="5897" y="812"/>
                </a:lnTo>
                <a:lnTo>
                  <a:pt x="5897" y="1136"/>
                </a:lnTo>
                <a:lnTo>
                  <a:pt x="5897" y="1136"/>
                </a:lnTo>
                <a:lnTo>
                  <a:pt x="5031" y="2380"/>
                </a:lnTo>
                <a:lnTo>
                  <a:pt x="4617" y="3012"/>
                </a:lnTo>
                <a:lnTo>
                  <a:pt x="4220" y="3643"/>
                </a:lnTo>
                <a:lnTo>
                  <a:pt x="4220" y="3643"/>
                </a:lnTo>
                <a:lnTo>
                  <a:pt x="4220" y="3643"/>
                </a:lnTo>
                <a:lnTo>
                  <a:pt x="4220" y="3661"/>
                </a:lnTo>
                <a:lnTo>
                  <a:pt x="4220" y="3661"/>
                </a:lnTo>
                <a:lnTo>
                  <a:pt x="4220" y="3661"/>
                </a:lnTo>
                <a:lnTo>
                  <a:pt x="4220" y="3661"/>
                </a:lnTo>
                <a:lnTo>
                  <a:pt x="3409" y="4923"/>
                </a:lnTo>
                <a:lnTo>
                  <a:pt x="3030" y="5572"/>
                </a:lnTo>
                <a:lnTo>
                  <a:pt x="2651" y="6221"/>
                </a:lnTo>
                <a:lnTo>
                  <a:pt x="2651" y="6221"/>
                </a:lnTo>
                <a:lnTo>
                  <a:pt x="2219" y="7104"/>
                </a:lnTo>
                <a:lnTo>
                  <a:pt x="1822" y="7988"/>
                </a:lnTo>
                <a:lnTo>
                  <a:pt x="1461" y="8889"/>
                </a:lnTo>
                <a:lnTo>
                  <a:pt x="1119" y="9791"/>
                </a:lnTo>
                <a:lnTo>
                  <a:pt x="1119" y="9809"/>
                </a:lnTo>
                <a:lnTo>
                  <a:pt x="920" y="9809"/>
                </a:lnTo>
                <a:lnTo>
                  <a:pt x="920" y="9791"/>
                </a:lnTo>
                <a:lnTo>
                  <a:pt x="199" y="9791"/>
                </a:lnTo>
                <a:lnTo>
                  <a:pt x="199" y="9809"/>
                </a:lnTo>
                <a:lnTo>
                  <a:pt x="1" y="9809"/>
                </a:lnTo>
                <a:lnTo>
                  <a:pt x="1" y="9791"/>
                </a:lnTo>
                <a:lnTo>
                  <a:pt x="1" y="9791"/>
                </a:lnTo>
                <a:lnTo>
                  <a:pt x="109" y="9539"/>
                </a:lnTo>
                <a:lnTo>
                  <a:pt x="109" y="9539"/>
                </a:lnTo>
                <a:lnTo>
                  <a:pt x="379" y="8835"/>
                </a:lnTo>
                <a:lnTo>
                  <a:pt x="686" y="8150"/>
                </a:lnTo>
                <a:lnTo>
                  <a:pt x="992" y="7483"/>
                </a:lnTo>
                <a:lnTo>
                  <a:pt x="1317" y="6798"/>
                </a:lnTo>
                <a:lnTo>
                  <a:pt x="1642" y="6131"/>
                </a:lnTo>
                <a:lnTo>
                  <a:pt x="2002" y="5482"/>
                </a:lnTo>
                <a:lnTo>
                  <a:pt x="2363" y="4833"/>
                </a:lnTo>
                <a:lnTo>
                  <a:pt x="2741" y="4184"/>
                </a:lnTo>
                <a:lnTo>
                  <a:pt x="2741" y="4184"/>
                </a:lnTo>
                <a:lnTo>
                  <a:pt x="3210" y="3480"/>
                </a:lnTo>
                <a:lnTo>
                  <a:pt x="3679" y="2795"/>
                </a:lnTo>
                <a:lnTo>
                  <a:pt x="4184" y="2128"/>
                </a:lnTo>
                <a:lnTo>
                  <a:pt x="4707" y="1461"/>
                </a:lnTo>
                <a:lnTo>
                  <a:pt x="4707" y="1461"/>
                </a:lnTo>
                <a:lnTo>
                  <a:pt x="5284" y="722"/>
                </a:lnTo>
                <a:lnTo>
                  <a:pt x="5897" y="0"/>
                </a:lnTo>
                <a:lnTo>
                  <a:pt x="5897" y="28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1" name="Google Shape;1091;p26"/>
          <p:cNvSpPr/>
          <p:nvPr/>
        </p:nvSpPr>
        <p:spPr>
          <a:xfrm flipH="1">
            <a:off x="8357418" y="4875774"/>
            <a:ext cx="134204" cy="259520"/>
          </a:xfrm>
          <a:custGeom>
            <a:avLst/>
            <a:gdLst/>
            <a:ahLst/>
            <a:cxnLst/>
            <a:rect l="l" t="t" r="r" b="b"/>
            <a:pathLst>
              <a:path w="4364" h="8439" extrusionOk="0">
                <a:moveTo>
                  <a:pt x="4256" y="1"/>
                </a:moveTo>
                <a:lnTo>
                  <a:pt x="4256" y="1"/>
                </a:lnTo>
                <a:lnTo>
                  <a:pt x="4328" y="19"/>
                </a:lnTo>
                <a:lnTo>
                  <a:pt x="4364" y="73"/>
                </a:lnTo>
                <a:lnTo>
                  <a:pt x="4364" y="127"/>
                </a:lnTo>
                <a:lnTo>
                  <a:pt x="4346" y="199"/>
                </a:lnTo>
                <a:lnTo>
                  <a:pt x="4292" y="343"/>
                </a:lnTo>
                <a:lnTo>
                  <a:pt x="4238" y="470"/>
                </a:lnTo>
                <a:lnTo>
                  <a:pt x="4238" y="470"/>
                </a:lnTo>
                <a:lnTo>
                  <a:pt x="3859" y="1353"/>
                </a:lnTo>
                <a:lnTo>
                  <a:pt x="3859" y="1353"/>
                </a:lnTo>
                <a:lnTo>
                  <a:pt x="3480" y="2218"/>
                </a:lnTo>
                <a:lnTo>
                  <a:pt x="3138" y="3084"/>
                </a:lnTo>
                <a:lnTo>
                  <a:pt x="2795" y="3967"/>
                </a:lnTo>
                <a:lnTo>
                  <a:pt x="2489" y="4851"/>
                </a:lnTo>
                <a:lnTo>
                  <a:pt x="1876" y="6618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99" y="8403"/>
                </a:lnTo>
                <a:lnTo>
                  <a:pt x="1281" y="8421"/>
                </a:lnTo>
                <a:lnTo>
                  <a:pt x="1281" y="8439"/>
                </a:lnTo>
                <a:lnTo>
                  <a:pt x="1082" y="8439"/>
                </a:lnTo>
                <a:lnTo>
                  <a:pt x="1082" y="8421"/>
                </a:lnTo>
                <a:lnTo>
                  <a:pt x="199" y="8421"/>
                </a:lnTo>
                <a:lnTo>
                  <a:pt x="199" y="8439"/>
                </a:lnTo>
                <a:lnTo>
                  <a:pt x="0" y="8439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0" y="8421"/>
                </a:lnTo>
                <a:lnTo>
                  <a:pt x="451" y="7267"/>
                </a:lnTo>
                <a:lnTo>
                  <a:pt x="920" y="6113"/>
                </a:lnTo>
                <a:lnTo>
                  <a:pt x="920" y="6113"/>
                </a:lnTo>
                <a:lnTo>
                  <a:pt x="1172" y="5518"/>
                </a:lnTo>
                <a:lnTo>
                  <a:pt x="1425" y="4941"/>
                </a:lnTo>
                <a:lnTo>
                  <a:pt x="1713" y="4382"/>
                </a:lnTo>
                <a:lnTo>
                  <a:pt x="2002" y="3805"/>
                </a:lnTo>
                <a:lnTo>
                  <a:pt x="2597" y="2687"/>
                </a:lnTo>
                <a:lnTo>
                  <a:pt x="3228" y="1569"/>
                </a:lnTo>
                <a:lnTo>
                  <a:pt x="3228" y="1569"/>
                </a:lnTo>
                <a:lnTo>
                  <a:pt x="3859" y="506"/>
                </a:lnTo>
                <a:lnTo>
                  <a:pt x="3859" y="506"/>
                </a:lnTo>
                <a:lnTo>
                  <a:pt x="4003" y="289"/>
                </a:lnTo>
                <a:lnTo>
                  <a:pt x="4147" y="73"/>
                </a:lnTo>
                <a:lnTo>
                  <a:pt x="4147" y="73"/>
                </a:lnTo>
                <a:lnTo>
                  <a:pt x="4202" y="19"/>
                </a:lnTo>
                <a:lnTo>
                  <a:pt x="4256" y="1"/>
                </a:lnTo>
                <a:lnTo>
                  <a:pt x="425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92" name="Google Shape;1092;p26"/>
          <p:cNvSpPr/>
          <p:nvPr/>
        </p:nvSpPr>
        <p:spPr>
          <a:xfrm flipH="1">
            <a:off x="5902169" y="4889090"/>
            <a:ext cx="103175" cy="246205"/>
          </a:xfrm>
          <a:custGeom>
            <a:avLst/>
            <a:gdLst/>
            <a:ahLst/>
            <a:cxnLst/>
            <a:rect l="l" t="t" r="r" b="b"/>
            <a:pathLst>
              <a:path w="3355" h="8006" extrusionOk="0">
                <a:moveTo>
                  <a:pt x="3300" y="0"/>
                </a:moveTo>
                <a:lnTo>
                  <a:pt x="3300" y="0"/>
                </a:lnTo>
                <a:lnTo>
                  <a:pt x="3318" y="19"/>
                </a:lnTo>
                <a:lnTo>
                  <a:pt x="3354" y="37"/>
                </a:lnTo>
                <a:lnTo>
                  <a:pt x="3354" y="109"/>
                </a:lnTo>
                <a:lnTo>
                  <a:pt x="3354" y="109"/>
                </a:lnTo>
                <a:lnTo>
                  <a:pt x="3318" y="253"/>
                </a:lnTo>
                <a:lnTo>
                  <a:pt x="3282" y="379"/>
                </a:lnTo>
                <a:lnTo>
                  <a:pt x="3174" y="668"/>
                </a:lnTo>
                <a:lnTo>
                  <a:pt x="3174" y="668"/>
                </a:lnTo>
                <a:lnTo>
                  <a:pt x="2525" y="2362"/>
                </a:lnTo>
                <a:lnTo>
                  <a:pt x="2218" y="3228"/>
                </a:lnTo>
                <a:lnTo>
                  <a:pt x="1930" y="4093"/>
                </a:lnTo>
                <a:lnTo>
                  <a:pt x="1930" y="4093"/>
                </a:lnTo>
                <a:lnTo>
                  <a:pt x="1642" y="5013"/>
                </a:lnTo>
                <a:lnTo>
                  <a:pt x="1353" y="5951"/>
                </a:lnTo>
                <a:lnTo>
                  <a:pt x="1083" y="6888"/>
                </a:lnTo>
                <a:lnTo>
                  <a:pt x="830" y="7808"/>
                </a:lnTo>
                <a:lnTo>
                  <a:pt x="830" y="7808"/>
                </a:lnTo>
                <a:lnTo>
                  <a:pt x="776" y="8006"/>
                </a:lnTo>
                <a:lnTo>
                  <a:pt x="578" y="8006"/>
                </a:lnTo>
                <a:lnTo>
                  <a:pt x="578" y="8006"/>
                </a:lnTo>
                <a:lnTo>
                  <a:pt x="578" y="8006"/>
                </a:lnTo>
                <a:lnTo>
                  <a:pt x="578" y="8006"/>
                </a:lnTo>
                <a:lnTo>
                  <a:pt x="578" y="8006"/>
                </a:lnTo>
                <a:lnTo>
                  <a:pt x="578" y="8006"/>
                </a:lnTo>
                <a:lnTo>
                  <a:pt x="578" y="8006"/>
                </a:lnTo>
                <a:lnTo>
                  <a:pt x="578" y="8006"/>
                </a:lnTo>
                <a:lnTo>
                  <a:pt x="560" y="8006"/>
                </a:lnTo>
                <a:lnTo>
                  <a:pt x="560" y="8006"/>
                </a:lnTo>
                <a:lnTo>
                  <a:pt x="560" y="8006"/>
                </a:lnTo>
                <a:lnTo>
                  <a:pt x="560" y="8006"/>
                </a:lnTo>
                <a:lnTo>
                  <a:pt x="542" y="8006"/>
                </a:lnTo>
                <a:lnTo>
                  <a:pt x="542" y="8006"/>
                </a:lnTo>
                <a:lnTo>
                  <a:pt x="542" y="8006"/>
                </a:lnTo>
                <a:lnTo>
                  <a:pt x="524" y="8006"/>
                </a:lnTo>
                <a:lnTo>
                  <a:pt x="524" y="8006"/>
                </a:lnTo>
                <a:lnTo>
                  <a:pt x="524" y="8006"/>
                </a:lnTo>
                <a:lnTo>
                  <a:pt x="506" y="8006"/>
                </a:lnTo>
                <a:lnTo>
                  <a:pt x="506" y="8006"/>
                </a:lnTo>
                <a:lnTo>
                  <a:pt x="488" y="8006"/>
                </a:lnTo>
                <a:lnTo>
                  <a:pt x="488" y="8006"/>
                </a:lnTo>
                <a:lnTo>
                  <a:pt x="470" y="8006"/>
                </a:lnTo>
                <a:lnTo>
                  <a:pt x="470" y="8006"/>
                </a:lnTo>
                <a:lnTo>
                  <a:pt x="470" y="8006"/>
                </a:lnTo>
                <a:lnTo>
                  <a:pt x="452" y="8006"/>
                </a:lnTo>
                <a:lnTo>
                  <a:pt x="452" y="8006"/>
                </a:lnTo>
                <a:lnTo>
                  <a:pt x="433" y="8006"/>
                </a:lnTo>
                <a:lnTo>
                  <a:pt x="433" y="8006"/>
                </a:lnTo>
                <a:lnTo>
                  <a:pt x="415" y="8006"/>
                </a:lnTo>
                <a:lnTo>
                  <a:pt x="415" y="8006"/>
                </a:lnTo>
                <a:lnTo>
                  <a:pt x="397" y="8006"/>
                </a:lnTo>
                <a:lnTo>
                  <a:pt x="397" y="8006"/>
                </a:lnTo>
                <a:lnTo>
                  <a:pt x="379" y="8006"/>
                </a:lnTo>
                <a:lnTo>
                  <a:pt x="379" y="8006"/>
                </a:lnTo>
                <a:lnTo>
                  <a:pt x="361" y="8006"/>
                </a:lnTo>
                <a:lnTo>
                  <a:pt x="361" y="8006"/>
                </a:lnTo>
                <a:lnTo>
                  <a:pt x="343" y="8006"/>
                </a:lnTo>
                <a:lnTo>
                  <a:pt x="343" y="8006"/>
                </a:lnTo>
                <a:lnTo>
                  <a:pt x="325" y="8006"/>
                </a:lnTo>
                <a:lnTo>
                  <a:pt x="325" y="8006"/>
                </a:lnTo>
                <a:lnTo>
                  <a:pt x="307" y="8006"/>
                </a:lnTo>
                <a:lnTo>
                  <a:pt x="307" y="8006"/>
                </a:lnTo>
                <a:lnTo>
                  <a:pt x="289" y="8006"/>
                </a:lnTo>
                <a:lnTo>
                  <a:pt x="289" y="8006"/>
                </a:lnTo>
                <a:lnTo>
                  <a:pt x="271" y="8006"/>
                </a:lnTo>
                <a:lnTo>
                  <a:pt x="271" y="8006"/>
                </a:lnTo>
                <a:lnTo>
                  <a:pt x="253" y="8006"/>
                </a:lnTo>
                <a:lnTo>
                  <a:pt x="253" y="8006"/>
                </a:lnTo>
                <a:lnTo>
                  <a:pt x="253" y="8006"/>
                </a:lnTo>
                <a:lnTo>
                  <a:pt x="235" y="8006"/>
                </a:lnTo>
                <a:lnTo>
                  <a:pt x="235" y="8006"/>
                </a:lnTo>
                <a:lnTo>
                  <a:pt x="235" y="8006"/>
                </a:lnTo>
                <a:lnTo>
                  <a:pt x="217" y="8006"/>
                </a:lnTo>
                <a:lnTo>
                  <a:pt x="217" y="8006"/>
                </a:lnTo>
                <a:lnTo>
                  <a:pt x="217" y="8006"/>
                </a:lnTo>
                <a:lnTo>
                  <a:pt x="217" y="8006"/>
                </a:lnTo>
                <a:lnTo>
                  <a:pt x="199" y="8006"/>
                </a:lnTo>
                <a:lnTo>
                  <a:pt x="199" y="8006"/>
                </a:lnTo>
                <a:lnTo>
                  <a:pt x="199" y="8006"/>
                </a:lnTo>
                <a:lnTo>
                  <a:pt x="199" y="8006"/>
                </a:lnTo>
                <a:lnTo>
                  <a:pt x="199" y="8006"/>
                </a:lnTo>
                <a:lnTo>
                  <a:pt x="199" y="8006"/>
                </a:lnTo>
                <a:lnTo>
                  <a:pt x="199" y="8006"/>
                </a:lnTo>
                <a:lnTo>
                  <a:pt x="199" y="8006"/>
                </a:lnTo>
                <a:lnTo>
                  <a:pt x="1" y="8006"/>
                </a:lnTo>
                <a:lnTo>
                  <a:pt x="1" y="8006"/>
                </a:lnTo>
                <a:lnTo>
                  <a:pt x="289" y="7014"/>
                </a:lnTo>
                <a:lnTo>
                  <a:pt x="596" y="6023"/>
                </a:lnTo>
                <a:lnTo>
                  <a:pt x="596" y="6023"/>
                </a:lnTo>
                <a:lnTo>
                  <a:pt x="830" y="5283"/>
                </a:lnTo>
                <a:lnTo>
                  <a:pt x="1101" y="4544"/>
                </a:lnTo>
                <a:lnTo>
                  <a:pt x="1389" y="3823"/>
                </a:lnTo>
                <a:lnTo>
                  <a:pt x="1678" y="3084"/>
                </a:lnTo>
                <a:lnTo>
                  <a:pt x="1984" y="2362"/>
                </a:lnTo>
                <a:lnTo>
                  <a:pt x="2309" y="1659"/>
                </a:lnTo>
                <a:lnTo>
                  <a:pt x="2651" y="956"/>
                </a:lnTo>
                <a:lnTo>
                  <a:pt x="3030" y="271"/>
                </a:lnTo>
                <a:lnTo>
                  <a:pt x="3030" y="271"/>
                </a:lnTo>
                <a:lnTo>
                  <a:pt x="3102" y="145"/>
                </a:lnTo>
                <a:lnTo>
                  <a:pt x="3102" y="145"/>
                </a:lnTo>
                <a:lnTo>
                  <a:pt x="3138" y="91"/>
                </a:lnTo>
                <a:lnTo>
                  <a:pt x="3174" y="37"/>
                </a:lnTo>
                <a:lnTo>
                  <a:pt x="3228" y="0"/>
                </a:lnTo>
                <a:lnTo>
                  <a:pt x="3264" y="0"/>
                </a:lnTo>
                <a:lnTo>
                  <a:pt x="3300" y="0"/>
                </a:lnTo>
                <a:lnTo>
                  <a:pt x="33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093" name="Google Shape;1093;p26"/>
          <p:cNvGrpSpPr/>
          <p:nvPr/>
        </p:nvGrpSpPr>
        <p:grpSpPr>
          <a:xfrm>
            <a:off x="652379" y="4555367"/>
            <a:ext cx="821215" cy="577778"/>
            <a:chOff x="4900409" y="-1081858"/>
            <a:chExt cx="821215" cy="577778"/>
          </a:xfrm>
        </p:grpSpPr>
        <p:sp>
          <p:nvSpPr>
            <p:cNvPr id="1094" name="Google Shape;1094;p26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101" name="Google Shape;1101;p26"/>
          <p:cNvSpPr/>
          <p:nvPr/>
        </p:nvSpPr>
        <p:spPr>
          <a:xfrm>
            <a:off x="0" y="107296"/>
            <a:ext cx="2388025" cy="378701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2" name="Google Shape;1102;p26"/>
          <p:cNvSpPr/>
          <p:nvPr/>
        </p:nvSpPr>
        <p:spPr>
          <a:xfrm>
            <a:off x="3324183" y="1800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03" name="Google Shape;1103;p26"/>
          <p:cNvSpPr/>
          <p:nvPr/>
        </p:nvSpPr>
        <p:spPr>
          <a:xfrm>
            <a:off x="7952023" y="256775"/>
            <a:ext cx="1191985" cy="234939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64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6"/>
          <p:cNvGrpSpPr/>
          <p:nvPr/>
        </p:nvGrpSpPr>
        <p:grpSpPr>
          <a:xfrm>
            <a:off x="7976884" y="301649"/>
            <a:ext cx="1009920" cy="475482"/>
            <a:chOff x="5621725" y="2176100"/>
            <a:chExt cx="407275" cy="191750"/>
          </a:xfrm>
        </p:grpSpPr>
        <p:sp>
          <p:nvSpPr>
            <p:cNvPr id="150" name="Google Shape;150;p6"/>
            <p:cNvSpPr/>
            <p:nvPr/>
          </p:nvSpPr>
          <p:spPr>
            <a:xfrm>
              <a:off x="5621725" y="2283875"/>
              <a:ext cx="83975" cy="83975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3358"/>
                  </a:lnTo>
                  <a:lnTo>
                    <a:pt x="3358" y="3358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5729475" y="2283875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5837250" y="2283875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5837250" y="2176100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9"/>
                  </a:lnTo>
                  <a:lnTo>
                    <a:pt x="3359" y="3359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945025" y="2283875"/>
              <a:ext cx="83975" cy="83975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6"/>
          <p:cNvGrpSpPr/>
          <p:nvPr/>
        </p:nvGrpSpPr>
        <p:grpSpPr>
          <a:xfrm>
            <a:off x="158181" y="302218"/>
            <a:ext cx="1008125" cy="475474"/>
            <a:chOff x="4963200" y="1490625"/>
            <a:chExt cx="407900" cy="192375"/>
          </a:xfrm>
        </p:grpSpPr>
        <p:sp>
          <p:nvSpPr>
            <p:cNvPr id="156" name="Google Shape;156;p6"/>
            <p:cNvSpPr/>
            <p:nvPr/>
          </p:nvSpPr>
          <p:spPr>
            <a:xfrm>
              <a:off x="52865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5178725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5178725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5070950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5070950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49632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7"/>
          <p:cNvSpPr txBox="1">
            <a:spLocks noGrp="1"/>
          </p:cNvSpPr>
          <p:nvPr>
            <p:ph type="title"/>
          </p:nvPr>
        </p:nvSpPr>
        <p:spPr>
          <a:xfrm>
            <a:off x="2103520" y="1225393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6" name="Google Shape;1106;p27"/>
          <p:cNvSpPr txBox="1">
            <a:spLocks noGrp="1"/>
          </p:cNvSpPr>
          <p:nvPr>
            <p:ph type="subTitle" idx="1"/>
          </p:nvPr>
        </p:nvSpPr>
        <p:spPr>
          <a:xfrm>
            <a:off x="2103520" y="1440443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27"/>
          <p:cNvSpPr txBox="1">
            <a:spLocks noGrp="1"/>
          </p:cNvSpPr>
          <p:nvPr>
            <p:ph type="title" idx="2"/>
          </p:nvPr>
        </p:nvSpPr>
        <p:spPr>
          <a:xfrm>
            <a:off x="5989985" y="1225393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08" name="Google Shape;1108;p27"/>
          <p:cNvSpPr txBox="1">
            <a:spLocks noGrp="1"/>
          </p:cNvSpPr>
          <p:nvPr>
            <p:ph type="subTitle" idx="3"/>
          </p:nvPr>
        </p:nvSpPr>
        <p:spPr>
          <a:xfrm>
            <a:off x="5989985" y="1440443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27"/>
          <p:cNvSpPr txBox="1">
            <a:spLocks noGrp="1"/>
          </p:cNvSpPr>
          <p:nvPr>
            <p:ph type="title" idx="4"/>
          </p:nvPr>
        </p:nvSpPr>
        <p:spPr>
          <a:xfrm>
            <a:off x="2103520" y="2369563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0" name="Google Shape;1110;p27"/>
          <p:cNvSpPr txBox="1">
            <a:spLocks noGrp="1"/>
          </p:cNvSpPr>
          <p:nvPr>
            <p:ph type="subTitle" idx="5"/>
          </p:nvPr>
        </p:nvSpPr>
        <p:spPr>
          <a:xfrm>
            <a:off x="2103520" y="2584613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1" name="Google Shape;1111;p27"/>
          <p:cNvSpPr txBox="1">
            <a:spLocks noGrp="1"/>
          </p:cNvSpPr>
          <p:nvPr>
            <p:ph type="title" idx="6"/>
          </p:nvPr>
        </p:nvSpPr>
        <p:spPr>
          <a:xfrm>
            <a:off x="5989985" y="2369563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2" name="Google Shape;1112;p27"/>
          <p:cNvSpPr txBox="1">
            <a:spLocks noGrp="1"/>
          </p:cNvSpPr>
          <p:nvPr>
            <p:ph type="subTitle" idx="7"/>
          </p:nvPr>
        </p:nvSpPr>
        <p:spPr>
          <a:xfrm>
            <a:off x="5989985" y="2584613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3" name="Google Shape;1113;p27"/>
          <p:cNvSpPr txBox="1">
            <a:spLocks noGrp="1"/>
          </p:cNvSpPr>
          <p:nvPr>
            <p:ph type="title" idx="8"/>
          </p:nvPr>
        </p:nvSpPr>
        <p:spPr>
          <a:xfrm>
            <a:off x="5989985" y="351400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4" name="Google Shape;1114;p27"/>
          <p:cNvSpPr txBox="1">
            <a:spLocks noGrp="1"/>
          </p:cNvSpPr>
          <p:nvPr>
            <p:ph type="subTitle" idx="9"/>
          </p:nvPr>
        </p:nvSpPr>
        <p:spPr>
          <a:xfrm>
            <a:off x="5989985" y="3729057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5" name="Google Shape;1115;p27"/>
          <p:cNvSpPr txBox="1">
            <a:spLocks noGrp="1"/>
          </p:cNvSpPr>
          <p:nvPr>
            <p:ph type="title" idx="13"/>
          </p:nvPr>
        </p:nvSpPr>
        <p:spPr>
          <a:xfrm>
            <a:off x="2103520" y="351400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16" name="Google Shape;1116;p27"/>
          <p:cNvSpPr txBox="1">
            <a:spLocks noGrp="1"/>
          </p:cNvSpPr>
          <p:nvPr>
            <p:ph type="subTitle" idx="14"/>
          </p:nvPr>
        </p:nvSpPr>
        <p:spPr>
          <a:xfrm>
            <a:off x="2103520" y="3729057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7" name="Google Shape;1117;p27"/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18" name="Google Shape;1118;p27"/>
          <p:cNvGrpSpPr/>
          <p:nvPr/>
        </p:nvGrpSpPr>
        <p:grpSpPr>
          <a:xfrm>
            <a:off x="0" y="4362925"/>
            <a:ext cx="9144000" cy="1313840"/>
            <a:chOff x="0" y="4362925"/>
            <a:chExt cx="9144000" cy="1313840"/>
          </a:xfrm>
        </p:grpSpPr>
        <p:sp>
          <p:nvSpPr>
            <p:cNvPr id="1119" name="Google Shape;1119;p27"/>
            <p:cNvSpPr/>
            <p:nvPr/>
          </p:nvSpPr>
          <p:spPr>
            <a:xfrm>
              <a:off x="0" y="4362925"/>
              <a:ext cx="9144000" cy="1313840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27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21" name="Google Shape;1121;p27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122" name="Google Shape;1122;p27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3" name="Google Shape;1123;p27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4" name="Google Shape;1124;p27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5" name="Google Shape;1125;p27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6" name="Google Shape;1126;p27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7" name="Google Shape;1127;p27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8" name="Google Shape;1128;p27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129" name="Google Shape;1129;p27"/>
          <p:cNvGrpSpPr/>
          <p:nvPr/>
        </p:nvGrpSpPr>
        <p:grpSpPr>
          <a:xfrm>
            <a:off x="372659" y="4537005"/>
            <a:ext cx="1649061" cy="598290"/>
            <a:chOff x="372659" y="4537005"/>
            <a:chExt cx="1649061" cy="598290"/>
          </a:xfrm>
        </p:grpSpPr>
        <p:sp>
          <p:nvSpPr>
            <p:cNvPr id="1130" name="Google Shape;1130;p27"/>
            <p:cNvSpPr/>
            <p:nvPr/>
          </p:nvSpPr>
          <p:spPr>
            <a:xfrm>
              <a:off x="1549823" y="4537005"/>
              <a:ext cx="317766" cy="598290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27"/>
            <p:cNvSpPr/>
            <p:nvPr/>
          </p:nvSpPr>
          <p:spPr>
            <a:xfrm>
              <a:off x="1670157" y="4662875"/>
              <a:ext cx="265087" cy="47242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27"/>
            <p:cNvSpPr/>
            <p:nvPr/>
          </p:nvSpPr>
          <p:spPr>
            <a:xfrm>
              <a:off x="1763860" y="4705559"/>
              <a:ext cx="97608" cy="429735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27"/>
            <p:cNvSpPr/>
            <p:nvPr/>
          </p:nvSpPr>
          <p:spPr>
            <a:xfrm>
              <a:off x="1829301" y="4797602"/>
              <a:ext cx="192418" cy="337693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27"/>
            <p:cNvSpPr/>
            <p:nvPr/>
          </p:nvSpPr>
          <p:spPr>
            <a:xfrm>
              <a:off x="1304756" y="4875774"/>
              <a:ext cx="134204" cy="259520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35" name="Google Shape;1135;p27"/>
            <p:cNvGrpSpPr/>
            <p:nvPr/>
          </p:nvGrpSpPr>
          <p:grpSpPr>
            <a:xfrm>
              <a:off x="372659" y="4547254"/>
              <a:ext cx="821215" cy="577778"/>
              <a:chOff x="8134434" y="4557517"/>
              <a:chExt cx="821215" cy="577778"/>
            </a:xfrm>
          </p:grpSpPr>
          <p:sp>
            <p:nvSpPr>
              <p:cNvPr id="1136" name="Google Shape;1136;p27"/>
              <p:cNvSpPr/>
              <p:nvPr/>
            </p:nvSpPr>
            <p:spPr>
              <a:xfrm flipH="1">
                <a:off x="8322393" y="4557517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7" name="Google Shape;1137;p27"/>
              <p:cNvSpPr/>
              <p:nvPr/>
            </p:nvSpPr>
            <p:spPr>
              <a:xfrm flipH="1">
                <a:off x="8459918" y="4572493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8" name="Google Shape;1138;p27"/>
              <p:cNvSpPr/>
              <p:nvPr/>
            </p:nvSpPr>
            <p:spPr>
              <a:xfrm flipH="1">
                <a:off x="8180993" y="4686708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9" name="Google Shape;1139;p27"/>
              <p:cNvSpPr/>
              <p:nvPr/>
            </p:nvSpPr>
            <p:spPr>
              <a:xfrm flipH="1">
                <a:off x="8681152" y="4749351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0" name="Google Shape;1140;p27"/>
              <p:cNvSpPr/>
              <p:nvPr/>
            </p:nvSpPr>
            <p:spPr>
              <a:xfrm flipH="1">
                <a:off x="8229797" y="4778197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1" name="Google Shape;1141;p27"/>
              <p:cNvSpPr/>
              <p:nvPr/>
            </p:nvSpPr>
            <p:spPr>
              <a:xfrm flipH="1">
                <a:off x="8134434" y="4833644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2" name="Google Shape;1142;p27"/>
              <p:cNvSpPr/>
              <p:nvPr/>
            </p:nvSpPr>
            <p:spPr>
              <a:xfrm flipH="1">
                <a:off x="8852474" y="4889090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143" name="Google Shape;1143;p27"/>
          <p:cNvGrpSpPr/>
          <p:nvPr/>
        </p:nvGrpSpPr>
        <p:grpSpPr>
          <a:xfrm>
            <a:off x="7325909" y="4537005"/>
            <a:ext cx="1649061" cy="598290"/>
            <a:chOff x="372659" y="4537005"/>
            <a:chExt cx="1649061" cy="598290"/>
          </a:xfrm>
        </p:grpSpPr>
        <p:sp>
          <p:nvSpPr>
            <p:cNvPr id="1144" name="Google Shape;1144;p27"/>
            <p:cNvSpPr/>
            <p:nvPr/>
          </p:nvSpPr>
          <p:spPr>
            <a:xfrm>
              <a:off x="1549823" y="4537005"/>
              <a:ext cx="317766" cy="598290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1670157" y="4662875"/>
              <a:ext cx="265087" cy="47242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1763860" y="4705559"/>
              <a:ext cx="97608" cy="429735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1829301" y="4797602"/>
              <a:ext cx="192418" cy="337693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1304756" y="4875774"/>
              <a:ext cx="134204" cy="259520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49" name="Google Shape;1149;p27"/>
            <p:cNvGrpSpPr/>
            <p:nvPr/>
          </p:nvGrpSpPr>
          <p:grpSpPr>
            <a:xfrm>
              <a:off x="372659" y="4547254"/>
              <a:ext cx="821215" cy="577778"/>
              <a:chOff x="8134434" y="4557517"/>
              <a:chExt cx="821215" cy="577778"/>
            </a:xfrm>
          </p:grpSpPr>
          <p:sp>
            <p:nvSpPr>
              <p:cNvPr id="1150" name="Google Shape;1150;p27"/>
              <p:cNvSpPr/>
              <p:nvPr/>
            </p:nvSpPr>
            <p:spPr>
              <a:xfrm flipH="1">
                <a:off x="8322393" y="4557517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1" name="Google Shape;1151;p27"/>
              <p:cNvSpPr/>
              <p:nvPr/>
            </p:nvSpPr>
            <p:spPr>
              <a:xfrm flipH="1">
                <a:off x="8459918" y="4572493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2" name="Google Shape;1152;p27"/>
              <p:cNvSpPr/>
              <p:nvPr/>
            </p:nvSpPr>
            <p:spPr>
              <a:xfrm flipH="1">
                <a:off x="8180993" y="4686708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3" name="Google Shape;1153;p27"/>
              <p:cNvSpPr/>
              <p:nvPr/>
            </p:nvSpPr>
            <p:spPr>
              <a:xfrm flipH="1">
                <a:off x="8681152" y="4749351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4" name="Google Shape;1154;p27"/>
              <p:cNvSpPr/>
              <p:nvPr/>
            </p:nvSpPr>
            <p:spPr>
              <a:xfrm flipH="1">
                <a:off x="8229797" y="4778197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5" name="Google Shape;1155;p27"/>
              <p:cNvSpPr/>
              <p:nvPr/>
            </p:nvSpPr>
            <p:spPr>
              <a:xfrm flipH="1">
                <a:off x="8134434" y="4833644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6" name="Google Shape;1156;p27"/>
              <p:cNvSpPr/>
              <p:nvPr/>
            </p:nvSpPr>
            <p:spPr>
              <a:xfrm flipH="1">
                <a:off x="8852474" y="4889090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157" name="Google Shape;1157;p27"/>
          <p:cNvSpPr/>
          <p:nvPr/>
        </p:nvSpPr>
        <p:spPr>
          <a:xfrm flipH="1">
            <a:off x="-6" y="130793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8688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8"/>
          <p:cNvSpPr txBox="1">
            <a:spLocks noGrp="1"/>
          </p:cNvSpPr>
          <p:nvPr>
            <p:ph type="title"/>
          </p:nvPr>
        </p:nvSpPr>
        <p:spPr>
          <a:xfrm>
            <a:off x="718637" y="1902738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0" name="Google Shape;1160;p28"/>
          <p:cNvSpPr txBox="1">
            <a:spLocks noGrp="1"/>
          </p:cNvSpPr>
          <p:nvPr>
            <p:ph type="subTitle" idx="1"/>
          </p:nvPr>
        </p:nvSpPr>
        <p:spPr>
          <a:xfrm>
            <a:off x="718637" y="2117788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1" name="Google Shape;1161;p28"/>
          <p:cNvSpPr txBox="1">
            <a:spLocks noGrp="1"/>
          </p:cNvSpPr>
          <p:nvPr>
            <p:ph type="title" idx="2"/>
          </p:nvPr>
        </p:nvSpPr>
        <p:spPr>
          <a:xfrm>
            <a:off x="3579000" y="1902738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2" name="Google Shape;1162;p28"/>
          <p:cNvSpPr txBox="1">
            <a:spLocks noGrp="1"/>
          </p:cNvSpPr>
          <p:nvPr>
            <p:ph type="subTitle" idx="3"/>
          </p:nvPr>
        </p:nvSpPr>
        <p:spPr>
          <a:xfrm>
            <a:off x="3579000" y="2117788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3" name="Google Shape;1163;p28"/>
          <p:cNvSpPr txBox="1">
            <a:spLocks noGrp="1"/>
          </p:cNvSpPr>
          <p:nvPr>
            <p:ph type="title" idx="4"/>
          </p:nvPr>
        </p:nvSpPr>
        <p:spPr>
          <a:xfrm>
            <a:off x="718637" y="369928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4" name="Google Shape;1164;p28"/>
          <p:cNvSpPr txBox="1">
            <a:spLocks noGrp="1"/>
          </p:cNvSpPr>
          <p:nvPr>
            <p:ph type="subTitle" idx="5"/>
          </p:nvPr>
        </p:nvSpPr>
        <p:spPr>
          <a:xfrm>
            <a:off x="718637" y="3914337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5" name="Google Shape;1165;p28"/>
          <p:cNvSpPr txBox="1">
            <a:spLocks noGrp="1"/>
          </p:cNvSpPr>
          <p:nvPr>
            <p:ph type="title" idx="6"/>
          </p:nvPr>
        </p:nvSpPr>
        <p:spPr>
          <a:xfrm>
            <a:off x="3579000" y="369928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6" name="Google Shape;1166;p28"/>
          <p:cNvSpPr txBox="1">
            <a:spLocks noGrp="1"/>
          </p:cNvSpPr>
          <p:nvPr>
            <p:ph type="subTitle" idx="7"/>
          </p:nvPr>
        </p:nvSpPr>
        <p:spPr>
          <a:xfrm>
            <a:off x="3579000" y="3914337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7" name="Google Shape;1167;p28"/>
          <p:cNvSpPr txBox="1">
            <a:spLocks noGrp="1"/>
          </p:cNvSpPr>
          <p:nvPr>
            <p:ph type="title" idx="8"/>
          </p:nvPr>
        </p:nvSpPr>
        <p:spPr>
          <a:xfrm>
            <a:off x="6439363" y="1902738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8" name="Google Shape;1168;p28"/>
          <p:cNvSpPr txBox="1">
            <a:spLocks noGrp="1"/>
          </p:cNvSpPr>
          <p:nvPr>
            <p:ph type="subTitle" idx="9"/>
          </p:nvPr>
        </p:nvSpPr>
        <p:spPr>
          <a:xfrm>
            <a:off x="6439363" y="2117788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9" name="Google Shape;1169;p28"/>
          <p:cNvSpPr txBox="1">
            <a:spLocks noGrp="1"/>
          </p:cNvSpPr>
          <p:nvPr>
            <p:ph type="title" idx="13"/>
          </p:nvPr>
        </p:nvSpPr>
        <p:spPr>
          <a:xfrm>
            <a:off x="6439363" y="3699287"/>
            <a:ext cx="1986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70" name="Google Shape;1170;p28"/>
          <p:cNvSpPr txBox="1">
            <a:spLocks noGrp="1"/>
          </p:cNvSpPr>
          <p:nvPr>
            <p:ph type="subTitle" idx="14"/>
          </p:nvPr>
        </p:nvSpPr>
        <p:spPr>
          <a:xfrm>
            <a:off x="6439363" y="3914337"/>
            <a:ext cx="1986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1" name="Google Shape;1171;p28"/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72" name="Google Shape;1172;p28"/>
          <p:cNvGrpSpPr/>
          <p:nvPr/>
        </p:nvGrpSpPr>
        <p:grpSpPr>
          <a:xfrm flipH="1">
            <a:off x="0" y="4114301"/>
            <a:ext cx="9144000" cy="1562450"/>
            <a:chOff x="0" y="4114301"/>
            <a:chExt cx="9144000" cy="1562450"/>
          </a:xfrm>
        </p:grpSpPr>
        <p:sp>
          <p:nvSpPr>
            <p:cNvPr id="1173" name="Google Shape;1173;p28"/>
            <p:cNvSpPr/>
            <p:nvPr/>
          </p:nvSpPr>
          <p:spPr>
            <a:xfrm>
              <a:off x="0" y="4114301"/>
              <a:ext cx="9144000" cy="1562450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74" name="Google Shape;1174;p28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75" name="Google Shape;1175;p28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176" name="Google Shape;1176;p28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7" name="Google Shape;1177;p28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8" name="Google Shape;1178;p28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9" name="Google Shape;1179;p28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0" name="Google Shape;1180;p28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1" name="Google Shape;1181;p28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2" name="Google Shape;1182;p28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183" name="Google Shape;1183;p28"/>
          <p:cNvGrpSpPr/>
          <p:nvPr/>
        </p:nvGrpSpPr>
        <p:grpSpPr>
          <a:xfrm>
            <a:off x="652379" y="4537005"/>
            <a:ext cx="7839243" cy="598290"/>
            <a:chOff x="652379" y="4537005"/>
            <a:chExt cx="7839243" cy="598290"/>
          </a:xfrm>
        </p:grpSpPr>
        <p:sp>
          <p:nvSpPr>
            <p:cNvPr id="1184" name="Google Shape;1184;p28"/>
            <p:cNvSpPr/>
            <p:nvPr/>
          </p:nvSpPr>
          <p:spPr>
            <a:xfrm>
              <a:off x="897445" y="4537005"/>
              <a:ext cx="317766" cy="598290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5" name="Google Shape;1185;p28"/>
            <p:cNvSpPr/>
            <p:nvPr/>
          </p:nvSpPr>
          <p:spPr>
            <a:xfrm>
              <a:off x="3346605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6" name="Google Shape;1186;p28"/>
            <p:cNvSpPr/>
            <p:nvPr/>
          </p:nvSpPr>
          <p:spPr>
            <a:xfrm>
              <a:off x="3481332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7" name="Google Shape;1187;p28"/>
            <p:cNvSpPr/>
            <p:nvPr/>
          </p:nvSpPr>
          <p:spPr>
            <a:xfrm>
              <a:off x="1017780" y="4662875"/>
              <a:ext cx="265087" cy="47242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8" name="Google Shape;1188;p28"/>
            <p:cNvSpPr/>
            <p:nvPr/>
          </p:nvSpPr>
          <p:spPr>
            <a:xfrm>
              <a:off x="3647119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89" name="Google Shape;1189;p28"/>
            <p:cNvSpPr/>
            <p:nvPr/>
          </p:nvSpPr>
          <p:spPr>
            <a:xfrm>
              <a:off x="1111483" y="4705559"/>
              <a:ext cx="97608" cy="429735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3219074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3601113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1176924" y="4797602"/>
              <a:ext cx="192418" cy="337693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3778524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652379" y="4875774"/>
              <a:ext cx="134204" cy="259520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3138657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196" name="Google Shape;1196;p28"/>
            <p:cNvGrpSpPr/>
            <p:nvPr/>
          </p:nvGrpSpPr>
          <p:grpSpPr>
            <a:xfrm flipH="1">
              <a:off x="7670407" y="4555367"/>
              <a:ext cx="821215" cy="577778"/>
              <a:chOff x="4900409" y="-1081858"/>
              <a:chExt cx="821215" cy="577778"/>
            </a:xfrm>
          </p:grpSpPr>
          <p:sp>
            <p:nvSpPr>
              <p:cNvPr id="1197" name="Google Shape;1197;p28"/>
              <p:cNvSpPr/>
              <p:nvPr/>
            </p:nvSpPr>
            <p:spPr>
              <a:xfrm>
                <a:off x="5108357" y="-1081858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8" name="Google Shape;1198;p28"/>
              <p:cNvSpPr/>
              <p:nvPr/>
            </p:nvSpPr>
            <p:spPr>
              <a:xfrm>
                <a:off x="5243084" y="-1066882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9" name="Google Shape;1199;p28"/>
              <p:cNvSpPr/>
              <p:nvPr/>
            </p:nvSpPr>
            <p:spPr>
              <a:xfrm>
                <a:off x="5408871" y="-952667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0" name="Google Shape;1200;p28"/>
              <p:cNvSpPr/>
              <p:nvPr/>
            </p:nvSpPr>
            <p:spPr>
              <a:xfrm>
                <a:off x="4980827" y="-890024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1" name="Google Shape;1201;p28"/>
              <p:cNvSpPr/>
              <p:nvPr/>
            </p:nvSpPr>
            <p:spPr>
              <a:xfrm>
                <a:off x="5362865" y="-861178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2" name="Google Shape;1202;p28"/>
              <p:cNvSpPr/>
              <p:nvPr/>
            </p:nvSpPr>
            <p:spPr>
              <a:xfrm>
                <a:off x="5540276" y="-805731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3" name="Google Shape;1203;p28"/>
              <p:cNvSpPr/>
              <p:nvPr/>
            </p:nvSpPr>
            <p:spPr>
              <a:xfrm>
                <a:off x="4900409" y="-750285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04" name="Google Shape;1204;p28"/>
          <p:cNvSpPr/>
          <p:nvPr/>
        </p:nvSpPr>
        <p:spPr>
          <a:xfrm>
            <a:off x="7952025" y="256775"/>
            <a:ext cx="1191985" cy="234939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05" name="Google Shape;1205;p28"/>
          <p:cNvSpPr/>
          <p:nvPr/>
        </p:nvSpPr>
        <p:spPr>
          <a:xfrm>
            <a:off x="657177" y="183025"/>
            <a:ext cx="2213040" cy="234960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3321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29"/>
          <p:cNvSpPr txBox="1">
            <a:spLocks noGrp="1"/>
          </p:cNvSpPr>
          <p:nvPr>
            <p:ph type="title" hasCustomPrompt="1"/>
          </p:nvPr>
        </p:nvSpPr>
        <p:spPr>
          <a:xfrm>
            <a:off x="2713200" y="759574"/>
            <a:ext cx="37176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08" name="Google Shape;1208;p29"/>
          <p:cNvSpPr txBox="1">
            <a:spLocks noGrp="1"/>
          </p:cNvSpPr>
          <p:nvPr>
            <p:ph type="subTitle" idx="1"/>
          </p:nvPr>
        </p:nvSpPr>
        <p:spPr>
          <a:xfrm>
            <a:off x="2713200" y="1401910"/>
            <a:ext cx="371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09" name="Google Shape;1209;p29"/>
          <p:cNvSpPr txBox="1">
            <a:spLocks noGrp="1"/>
          </p:cNvSpPr>
          <p:nvPr>
            <p:ph type="title" idx="2" hasCustomPrompt="1"/>
          </p:nvPr>
        </p:nvSpPr>
        <p:spPr>
          <a:xfrm>
            <a:off x="2713200" y="1996225"/>
            <a:ext cx="3717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0" name="Google Shape;1210;p29"/>
          <p:cNvSpPr txBox="1">
            <a:spLocks noGrp="1"/>
          </p:cNvSpPr>
          <p:nvPr>
            <p:ph type="subTitle" idx="3"/>
          </p:nvPr>
        </p:nvSpPr>
        <p:spPr>
          <a:xfrm>
            <a:off x="2713200" y="2636462"/>
            <a:ext cx="371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11" name="Google Shape;1211;p29"/>
          <p:cNvSpPr txBox="1">
            <a:spLocks noGrp="1"/>
          </p:cNvSpPr>
          <p:nvPr>
            <p:ph type="title" idx="4" hasCustomPrompt="1"/>
          </p:nvPr>
        </p:nvSpPr>
        <p:spPr>
          <a:xfrm>
            <a:off x="2713200" y="3230781"/>
            <a:ext cx="37176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12" name="Google Shape;1212;p29"/>
          <p:cNvSpPr txBox="1">
            <a:spLocks noGrp="1"/>
          </p:cNvSpPr>
          <p:nvPr>
            <p:ph type="subTitle" idx="5"/>
          </p:nvPr>
        </p:nvSpPr>
        <p:spPr>
          <a:xfrm>
            <a:off x="2713200" y="3871018"/>
            <a:ext cx="371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213" name="Google Shape;1213;p29"/>
          <p:cNvGrpSpPr/>
          <p:nvPr/>
        </p:nvGrpSpPr>
        <p:grpSpPr>
          <a:xfrm>
            <a:off x="0" y="4114301"/>
            <a:ext cx="9144000" cy="1562450"/>
            <a:chOff x="0" y="4114301"/>
            <a:chExt cx="9144000" cy="1562450"/>
          </a:xfrm>
        </p:grpSpPr>
        <p:sp>
          <p:nvSpPr>
            <p:cNvPr id="1214" name="Google Shape;1214;p29"/>
            <p:cNvSpPr/>
            <p:nvPr/>
          </p:nvSpPr>
          <p:spPr>
            <a:xfrm>
              <a:off x="0" y="4114301"/>
              <a:ext cx="9144000" cy="1562450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5" name="Google Shape;1215;p29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16" name="Google Shape;1216;p29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217" name="Google Shape;1217;p29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8" name="Google Shape;1218;p29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9" name="Google Shape;1219;p29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0" name="Google Shape;1220;p29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1" name="Google Shape;1221;p29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2" name="Google Shape;1222;p29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3" name="Google Shape;1223;p29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24" name="Google Shape;1224;p29"/>
          <p:cNvGrpSpPr/>
          <p:nvPr/>
        </p:nvGrpSpPr>
        <p:grpSpPr>
          <a:xfrm>
            <a:off x="164105" y="4185442"/>
            <a:ext cx="8791543" cy="949852"/>
            <a:chOff x="164105" y="4185442"/>
            <a:chExt cx="8791543" cy="949852"/>
          </a:xfrm>
        </p:grpSpPr>
        <p:sp>
          <p:nvSpPr>
            <p:cNvPr id="1225" name="Google Shape;1225;p29"/>
            <p:cNvSpPr/>
            <p:nvPr/>
          </p:nvSpPr>
          <p:spPr>
            <a:xfrm>
              <a:off x="233975" y="4185442"/>
              <a:ext cx="386497" cy="949852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6" name="Google Shape;1226;p29"/>
            <p:cNvSpPr/>
            <p:nvPr/>
          </p:nvSpPr>
          <p:spPr>
            <a:xfrm>
              <a:off x="164105" y="4277485"/>
              <a:ext cx="227938" cy="85781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7" name="Google Shape;1227;p29"/>
            <p:cNvSpPr/>
            <p:nvPr/>
          </p:nvSpPr>
          <p:spPr>
            <a:xfrm>
              <a:off x="392566" y="4387271"/>
              <a:ext cx="403135" cy="748024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8" name="Google Shape;1228;p29"/>
            <p:cNvSpPr/>
            <p:nvPr/>
          </p:nvSpPr>
          <p:spPr>
            <a:xfrm>
              <a:off x="360399" y="4440504"/>
              <a:ext cx="220711" cy="694791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29" name="Google Shape;1229;p29"/>
            <p:cNvSpPr/>
            <p:nvPr/>
          </p:nvSpPr>
          <p:spPr>
            <a:xfrm>
              <a:off x="1702223" y="4537005"/>
              <a:ext cx="317766" cy="598290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0" name="Google Shape;1230;p29"/>
            <p:cNvSpPr/>
            <p:nvPr/>
          </p:nvSpPr>
          <p:spPr>
            <a:xfrm>
              <a:off x="689204" y="4551397"/>
              <a:ext cx="154716" cy="583898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1" name="Google Shape;1231;p29"/>
            <p:cNvSpPr/>
            <p:nvPr/>
          </p:nvSpPr>
          <p:spPr>
            <a:xfrm>
              <a:off x="507334" y="4660076"/>
              <a:ext cx="359343" cy="475218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2" name="Google Shape;1232;p29"/>
            <p:cNvSpPr/>
            <p:nvPr/>
          </p:nvSpPr>
          <p:spPr>
            <a:xfrm>
              <a:off x="1822557" y="4662875"/>
              <a:ext cx="265087" cy="47242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3" name="Google Shape;1233;p29"/>
            <p:cNvSpPr/>
            <p:nvPr/>
          </p:nvSpPr>
          <p:spPr>
            <a:xfrm>
              <a:off x="296064" y="4684494"/>
              <a:ext cx="146966" cy="450801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4" name="Google Shape;1234;p29"/>
            <p:cNvSpPr/>
            <p:nvPr/>
          </p:nvSpPr>
          <p:spPr>
            <a:xfrm>
              <a:off x="1916260" y="4705559"/>
              <a:ext cx="97608" cy="429735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5" name="Google Shape;1235;p29"/>
            <p:cNvSpPr/>
            <p:nvPr/>
          </p:nvSpPr>
          <p:spPr>
            <a:xfrm>
              <a:off x="490144" y="4746583"/>
              <a:ext cx="169139" cy="388712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6" name="Google Shape;1236;p29"/>
            <p:cNvSpPr/>
            <p:nvPr/>
          </p:nvSpPr>
          <p:spPr>
            <a:xfrm>
              <a:off x="1981701" y="4797602"/>
              <a:ext cx="192418" cy="337693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7" name="Google Shape;1237;p29"/>
            <p:cNvSpPr/>
            <p:nvPr/>
          </p:nvSpPr>
          <p:spPr>
            <a:xfrm>
              <a:off x="856098" y="4806458"/>
              <a:ext cx="185776" cy="328836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38" name="Google Shape;1238;p29"/>
            <p:cNvSpPr/>
            <p:nvPr/>
          </p:nvSpPr>
          <p:spPr>
            <a:xfrm>
              <a:off x="1457156" y="4875774"/>
              <a:ext cx="134204" cy="259520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39" name="Google Shape;1239;p29"/>
            <p:cNvGrpSpPr/>
            <p:nvPr/>
          </p:nvGrpSpPr>
          <p:grpSpPr>
            <a:xfrm>
              <a:off x="8134434" y="4557517"/>
              <a:ext cx="821215" cy="577778"/>
              <a:chOff x="8134434" y="4557517"/>
              <a:chExt cx="821215" cy="577778"/>
            </a:xfrm>
          </p:grpSpPr>
          <p:sp>
            <p:nvSpPr>
              <p:cNvPr id="1240" name="Google Shape;1240;p29"/>
              <p:cNvSpPr/>
              <p:nvPr/>
            </p:nvSpPr>
            <p:spPr>
              <a:xfrm flipH="1">
                <a:off x="8322393" y="4557517"/>
                <a:ext cx="425307" cy="577778"/>
              </a:xfrm>
              <a:custGeom>
                <a:avLst/>
                <a:gdLst/>
                <a:ahLst/>
                <a:cxnLst/>
                <a:rect l="l" t="t" r="r" b="b"/>
                <a:pathLst>
                  <a:path w="13830" h="18788" extrusionOk="0">
                    <a:moveTo>
                      <a:pt x="13793" y="18"/>
                    </a:moveTo>
                    <a:lnTo>
                      <a:pt x="13793" y="18"/>
                    </a:lnTo>
                    <a:lnTo>
                      <a:pt x="13829" y="54"/>
                    </a:lnTo>
                    <a:lnTo>
                      <a:pt x="13829" y="90"/>
                    </a:lnTo>
                    <a:lnTo>
                      <a:pt x="13829" y="145"/>
                    </a:lnTo>
                    <a:lnTo>
                      <a:pt x="13775" y="217"/>
                    </a:lnTo>
                    <a:lnTo>
                      <a:pt x="13739" y="289"/>
                    </a:lnTo>
                    <a:lnTo>
                      <a:pt x="13739" y="289"/>
                    </a:lnTo>
                    <a:lnTo>
                      <a:pt x="13397" y="685"/>
                    </a:lnTo>
                    <a:lnTo>
                      <a:pt x="13397" y="685"/>
                    </a:lnTo>
                    <a:lnTo>
                      <a:pt x="12784" y="1443"/>
                    </a:lnTo>
                    <a:lnTo>
                      <a:pt x="12189" y="2200"/>
                    </a:lnTo>
                    <a:lnTo>
                      <a:pt x="12189" y="2200"/>
                    </a:lnTo>
                    <a:lnTo>
                      <a:pt x="10999" y="3823"/>
                    </a:lnTo>
                    <a:lnTo>
                      <a:pt x="9827" y="5445"/>
                    </a:lnTo>
                    <a:lnTo>
                      <a:pt x="8691" y="7104"/>
                    </a:lnTo>
                    <a:lnTo>
                      <a:pt x="7573" y="8781"/>
                    </a:lnTo>
                    <a:lnTo>
                      <a:pt x="7573" y="8781"/>
                    </a:lnTo>
                    <a:lnTo>
                      <a:pt x="7212" y="9376"/>
                    </a:lnTo>
                    <a:lnTo>
                      <a:pt x="6834" y="9971"/>
                    </a:lnTo>
                    <a:lnTo>
                      <a:pt x="6491" y="10566"/>
                    </a:lnTo>
                    <a:lnTo>
                      <a:pt x="6149" y="11161"/>
                    </a:lnTo>
                    <a:lnTo>
                      <a:pt x="5806" y="11774"/>
                    </a:lnTo>
                    <a:lnTo>
                      <a:pt x="5481" y="12387"/>
                    </a:lnTo>
                    <a:lnTo>
                      <a:pt x="4868" y="13631"/>
                    </a:lnTo>
                    <a:lnTo>
                      <a:pt x="4273" y="14893"/>
                    </a:lnTo>
                    <a:lnTo>
                      <a:pt x="3732" y="16174"/>
                    </a:lnTo>
                    <a:lnTo>
                      <a:pt x="3228" y="17472"/>
                    </a:lnTo>
                    <a:lnTo>
                      <a:pt x="2759" y="18770"/>
                    </a:lnTo>
                    <a:lnTo>
                      <a:pt x="2759" y="18788"/>
                    </a:lnTo>
                    <a:lnTo>
                      <a:pt x="2560" y="18788"/>
                    </a:lnTo>
                    <a:lnTo>
                      <a:pt x="2560" y="18770"/>
                    </a:lnTo>
                    <a:lnTo>
                      <a:pt x="198" y="18770"/>
                    </a:lnTo>
                    <a:lnTo>
                      <a:pt x="198" y="18788"/>
                    </a:lnTo>
                    <a:lnTo>
                      <a:pt x="0" y="18788"/>
                    </a:lnTo>
                    <a:lnTo>
                      <a:pt x="0" y="18770"/>
                    </a:lnTo>
                    <a:lnTo>
                      <a:pt x="0" y="18770"/>
                    </a:lnTo>
                    <a:lnTo>
                      <a:pt x="36" y="18680"/>
                    </a:lnTo>
                    <a:lnTo>
                      <a:pt x="36" y="18680"/>
                    </a:lnTo>
                    <a:lnTo>
                      <a:pt x="793" y="17219"/>
                    </a:lnTo>
                    <a:lnTo>
                      <a:pt x="1569" y="15795"/>
                    </a:lnTo>
                    <a:lnTo>
                      <a:pt x="1569" y="15795"/>
                    </a:lnTo>
                    <a:lnTo>
                      <a:pt x="2056" y="14911"/>
                    </a:lnTo>
                    <a:lnTo>
                      <a:pt x="2542" y="14046"/>
                    </a:lnTo>
                    <a:lnTo>
                      <a:pt x="3047" y="13199"/>
                    </a:lnTo>
                    <a:lnTo>
                      <a:pt x="3570" y="12351"/>
                    </a:lnTo>
                    <a:lnTo>
                      <a:pt x="4093" y="11504"/>
                    </a:lnTo>
                    <a:lnTo>
                      <a:pt x="4634" y="10656"/>
                    </a:lnTo>
                    <a:lnTo>
                      <a:pt x="5734" y="8997"/>
                    </a:lnTo>
                    <a:lnTo>
                      <a:pt x="5734" y="8997"/>
                    </a:lnTo>
                    <a:lnTo>
                      <a:pt x="6383" y="8060"/>
                    </a:lnTo>
                    <a:lnTo>
                      <a:pt x="7050" y="7140"/>
                    </a:lnTo>
                    <a:lnTo>
                      <a:pt x="7753" y="6221"/>
                    </a:lnTo>
                    <a:lnTo>
                      <a:pt x="8474" y="5337"/>
                    </a:lnTo>
                    <a:lnTo>
                      <a:pt x="9214" y="4472"/>
                    </a:lnTo>
                    <a:lnTo>
                      <a:pt x="9971" y="3624"/>
                    </a:lnTo>
                    <a:lnTo>
                      <a:pt x="10764" y="2795"/>
                    </a:lnTo>
                    <a:lnTo>
                      <a:pt x="11576" y="1984"/>
                    </a:lnTo>
                    <a:lnTo>
                      <a:pt x="11576" y="1984"/>
                    </a:lnTo>
                    <a:lnTo>
                      <a:pt x="13271" y="379"/>
                    </a:lnTo>
                    <a:lnTo>
                      <a:pt x="13271" y="379"/>
                    </a:lnTo>
                    <a:lnTo>
                      <a:pt x="13577" y="90"/>
                    </a:lnTo>
                    <a:lnTo>
                      <a:pt x="13577" y="90"/>
                    </a:lnTo>
                    <a:lnTo>
                      <a:pt x="13631" y="54"/>
                    </a:lnTo>
                    <a:lnTo>
                      <a:pt x="13685" y="18"/>
                    </a:lnTo>
                    <a:lnTo>
                      <a:pt x="13739" y="0"/>
                    </a:lnTo>
                    <a:lnTo>
                      <a:pt x="13793" y="18"/>
                    </a:lnTo>
                    <a:lnTo>
                      <a:pt x="13793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1" name="Google Shape;1241;p29"/>
              <p:cNvSpPr/>
              <p:nvPr/>
            </p:nvSpPr>
            <p:spPr>
              <a:xfrm flipH="1">
                <a:off x="8459918" y="4572493"/>
                <a:ext cx="153055" cy="562802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18301" extrusionOk="0">
                    <a:moveTo>
                      <a:pt x="4815" y="18"/>
                    </a:moveTo>
                    <a:lnTo>
                      <a:pt x="4815" y="18"/>
                    </a:lnTo>
                    <a:lnTo>
                      <a:pt x="4851" y="0"/>
                    </a:lnTo>
                    <a:lnTo>
                      <a:pt x="4905" y="0"/>
                    </a:lnTo>
                    <a:lnTo>
                      <a:pt x="4959" y="18"/>
                    </a:lnTo>
                    <a:lnTo>
                      <a:pt x="4977" y="72"/>
                    </a:lnTo>
                    <a:lnTo>
                      <a:pt x="4977" y="72"/>
                    </a:lnTo>
                    <a:lnTo>
                      <a:pt x="4941" y="216"/>
                    </a:lnTo>
                    <a:lnTo>
                      <a:pt x="4887" y="361"/>
                    </a:lnTo>
                    <a:lnTo>
                      <a:pt x="4761" y="649"/>
                    </a:lnTo>
                    <a:lnTo>
                      <a:pt x="4761" y="649"/>
                    </a:lnTo>
                    <a:lnTo>
                      <a:pt x="4418" y="1497"/>
                    </a:lnTo>
                    <a:lnTo>
                      <a:pt x="4418" y="1497"/>
                    </a:lnTo>
                    <a:lnTo>
                      <a:pt x="4111" y="2326"/>
                    </a:lnTo>
                    <a:lnTo>
                      <a:pt x="3841" y="3155"/>
                    </a:lnTo>
                    <a:lnTo>
                      <a:pt x="3571" y="4003"/>
                    </a:lnTo>
                    <a:lnTo>
                      <a:pt x="3318" y="4850"/>
                    </a:lnTo>
                    <a:lnTo>
                      <a:pt x="2849" y="6545"/>
                    </a:lnTo>
                    <a:lnTo>
                      <a:pt x="2399" y="8240"/>
                    </a:lnTo>
                    <a:lnTo>
                      <a:pt x="2399" y="8240"/>
                    </a:lnTo>
                    <a:lnTo>
                      <a:pt x="2164" y="9196"/>
                    </a:lnTo>
                    <a:lnTo>
                      <a:pt x="1966" y="10151"/>
                    </a:lnTo>
                    <a:lnTo>
                      <a:pt x="1768" y="11107"/>
                    </a:lnTo>
                    <a:lnTo>
                      <a:pt x="1605" y="12080"/>
                    </a:lnTo>
                    <a:lnTo>
                      <a:pt x="1461" y="13036"/>
                    </a:lnTo>
                    <a:lnTo>
                      <a:pt x="1335" y="14010"/>
                    </a:lnTo>
                    <a:lnTo>
                      <a:pt x="1227" y="14983"/>
                    </a:lnTo>
                    <a:lnTo>
                      <a:pt x="1136" y="15957"/>
                    </a:lnTo>
                    <a:lnTo>
                      <a:pt x="1136" y="15957"/>
                    </a:lnTo>
                    <a:lnTo>
                      <a:pt x="1064" y="16714"/>
                    </a:lnTo>
                    <a:lnTo>
                      <a:pt x="1028" y="17472"/>
                    </a:lnTo>
                    <a:lnTo>
                      <a:pt x="1028" y="17472"/>
                    </a:lnTo>
                    <a:lnTo>
                      <a:pt x="99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812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94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76" y="18301"/>
                    </a:lnTo>
                    <a:lnTo>
                      <a:pt x="758" y="18301"/>
                    </a:lnTo>
                    <a:lnTo>
                      <a:pt x="758" y="18301"/>
                    </a:lnTo>
                    <a:lnTo>
                      <a:pt x="740" y="18301"/>
                    </a:lnTo>
                    <a:lnTo>
                      <a:pt x="740" y="18301"/>
                    </a:lnTo>
                    <a:lnTo>
                      <a:pt x="722" y="18301"/>
                    </a:lnTo>
                    <a:lnTo>
                      <a:pt x="704" y="18301"/>
                    </a:lnTo>
                    <a:lnTo>
                      <a:pt x="704" y="18301"/>
                    </a:lnTo>
                    <a:lnTo>
                      <a:pt x="686" y="18301"/>
                    </a:lnTo>
                    <a:lnTo>
                      <a:pt x="686" y="18301"/>
                    </a:lnTo>
                    <a:lnTo>
                      <a:pt x="668" y="18301"/>
                    </a:lnTo>
                    <a:lnTo>
                      <a:pt x="650" y="18301"/>
                    </a:lnTo>
                    <a:lnTo>
                      <a:pt x="632" y="18301"/>
                    </a:lnTo>
                    <a:lnTo>
                      <a:pt x="632" y="18301"/>
                    </a:lnTo>
                    <a:lnTo>
                      <a:pt x="614" y="18301"/>
                    </a:lnTo>
                    <a:lnTo>
                      <a:pt x="596" y="18301"/>
                    </a:lnTo>
                    <a:lnTo>
                      <a:pt x="578" y="18301"/>
                    </a:lnTo>
                    <a:lnTo>
                      <a:pt x="578" y="18301"/>
                    </a:lnTo>
                    <a:lnTo>
                      <a:pt x="559" y="18301"/>
                    </a:lnTo>
                    <a:lnTo>
                      <a:pt x="541" y="18301"/>
                    </a:lnTo>
                    <a:lnTo>
                      <a:pt x="523" y="18301"/>
                    </a:lnTo>
                    <a:lnTo>
                      <a:pt x="505" y="18301"/>
                    </a:lnTo>
                    <a:lnTo>
                      <a:pt x="505" y="18301"/>
                    </a:lnTo>
                    <a:lnTo>
                      <a:pt x="487" y="18301"/>
                    </a:lnTo>
                    <a:lnTo>
                      <a:pt x="469" y="18301"/>
                    </a:lnTo>
                    <a:lnTo>
                      <a:pt x="451" y="18301"/>
                    </a:lnTo>
                    <a:lnTo>
                      <a:pt x="433" y="18301"/>
                    </a:lnTo>
                    <a:lnTo>
                      <a:pt x="433" y="18301"/>
                    </a:lnTo>
                    <a:lnTo>
                      <a:pt x="415" y="18301"/>
                    </a:lnTo>
                    <a:lnTo>
                      <a:pt x="397" y="18301"/>
                    </a:lnTo>
                    <a:lnTo>
                      <a:pt x="379" y="18301"/>
                    </a:lnTo>
                    <a:lnTo>
                      <a:pt x="379" y="18301"/>
                    </a:lnTo>
                    <a:lnTo>
                      <a:pt x="361" y="18301"/>
                    </a:lnTo>
                    <a:lnTo>
                      <a:pt x="343" y="18301"/>
                    </a:lnTo>
                    <a:lnTo>
                      <a:pt x="325" y="18301"/>
                    </a:lnTo>
                    <a:lnTo>
                      <a:pt x="325" y="18301"/>
                    </a:lnTo>
                    <a:lnTo>
                      <a:pt x="307" y="18301"/>
                    </a:lnTo>
                    <a:lnTo>
                      <a:pt x="289" y="18301"/>
                    </a:lnTo>
                    <a:lnTo>
                      <a:pt x="289" y="18301"/>
                    </a:lnTo>
                    <a:lnTo>
                      <a:pt x="271" y="18301"/>
                    </a:lnTo>
                    <a:lnTo>
                      <a:pt x="271" y="18301"/>
                    </a:lnTo>
                    <a:lnTo>
                      <a:pt x="253" y="18301"/>
                    </a:lnTo>
                    <a:lnTo>
                      <a:pt x="253" y="18301"/>
                    </a:lnTo>
                    <a:lnTo>
                      <a:pt x="235" y="18301"/>
                    </a:lnTo>
                    <a:lnTo>
                      <a:pt x="235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217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99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81" y="18301"/>
                    </a:lnTo>
                    <a:lnTo>
                      <a:pt x="1" y="18301"/>
                    </a:lnTo>
                    <a:lnTo>
                      <a:pt x="1" y="18301"/>
                    </a:lnTo>
                    <a:lnTo>
                      <a:pt x="1" y="18247"/>
                    </a:lnTo>
                    <a:lnTo>
                      <a:pt x="1" y="18247"/>
                    </a:lnTo>
                    <a:lnTo>
                      <a:pt x="145" y="16949"/>
                    </a:lnTo>
                    <a:lnTo>
                      <a:pt x="145" y="16949"/>
                    </a:lnTo>
                    <a:lnTo>
                      <a:pt x="397" y="14767"/>
                    </a:lnTo>
                    <a:lnTo>
                      <a:pt x="541" y="13685"/>
                    </a:lnTo>
                    <a:lnTo>
                      <a:pt x="614" y="13144"/>
                    </a:lnTo>
                    <a:lnTo>
                      <a:pt x="704" y="12603"/>
                    </a:lnTo>
                    <a:lnTo>
                      <a:pt x="704" y="12603"/>
                    </a:lnTo>
                    <a:lnTo>
                      <a:pt x="884" y="11720"/>
                    </a:lnTo>
                    <a:lnTo>
                      <a:pt x="1082" y="10836"/>
                    </a:lnTo>
                    <a:lnTo>
                      <a:pt x="1299" y="9971"/>
                    </a:lnTo>
                    <a:lnTo>
                      <a:pt x="1533" y="9105"/>
                    </a:lnTo>
                    <a:lnTo>
                      <a:pt x="1804" y="8258"/>
                    </a:lnTo>
                    <a:lnTo>
                      <a:pt x="2056" y="7393"/>
                    </a:lnTo>
                    <a:lnTo>
                      <a:pt x="2615" y="5680"/>
                    </a:lnTo>
                    <a:lnTo>
                      <a:pt x="2615" y="5680"/>
                    </a:lnTo>
                    <a:lnTo>
                      <a:pt x="3084" y="4291"/>
                    </a:lnTo>
                    <a:lnTo>
                      <a:pt x="3589" y="2921"/>
                    </a:lnTo>
                    <a:lnTo>
                      <a:pt x="4129" y="1569"/>
                    </a:lnTo>
                    <a:lnTo>
                      <a:pt x="4706" y="216"/>
                    </a:lnTo>
                    <a:lnTo>
                      <a:pt x="4706" y="216"/>
                    </a:lnTo>
                    <a:lnTo>
                      <a:pt x="4761" y="108"/>
                    </a:lnTo>
                    <a:lnTo>
                      <a:pt x="4815" y="18"/>
                    </a:lnTo>
                    <a:lnTo>
                      <a:pt x="4815" y="1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2" name="Google Shape;1242;p29"/>
              <p:cNvSpPr/>
              <p:nvPr/>
            </p:nvSpPr>
            <p:spPr>
              <a:xfrm flipH="1">
                <a:off x="8180993" y="4686708"/>
                <a:ext cx="266194" cy="448587"/>
              </a:xfrm>
              <a:custGeom>
                <a:avLst/>
                <a:gdLst/>
                <a:ahLst/>
                <a:cxnLst/>
                <a:rect l="l" t="t" r="r" b="b"/>
                <a:pathLst>
                  <a:path w="8656" h="14587" extrusionOk="0">
                    <a:moveTo>
                      <a:pt x="8637" y="54"/>
                    </a:moveTo>
                    <a:lnTo>
                      <a:pt x="8637" y="54"/>
                    </a:lnTo>
                    <a:lnTo>
                      <a:pt x="8655" y="109"/>
                    </a:lnTo>
                    <a:lnTo>
                      <a:pt x="8637" y="145"/>
                    </a:lnTo>
                    <a:lnTo>
                      <a:pt x="8619" y="217"/>
                    </a:lnTo>
                    <a:lnTo>
                      <a:pt x="8619" y="217"/>
                    </a:lnTo>
                    <a:lnTo>
                      <a:pt x="8403" y="559"/>
                    </a:lnTo>
                    <a:lnTo>
                      <a:pt x="8204" y="902"/>
                    </a:lnTo>
                    <a:lnTo>
                      <a:pt x="8204" y="902"/>
                    </a:lnTo>
                    <a:lnTo>
                      <a:pt x="7826" y="1497"/>
                    </a:lnTo>
                    <a:lnTo>
                      <a:pt x="7465" y="2092"/>
                    </a:lnTo>
                    <a:lnTo>
                      <a:pt x="7123" y="2705"/>
                    </a:lnTo>
                    <a:lnTo>
                      <a:pt x="6780" y="3318"/>
                    </a:lnTo>
                    <a:lnTo>
                      <a:pt x="6131" y="4562"/>
                    </a:lnTo>
                    <a:lnTo>
                      <a:pt x="5500" y="5824"/>
                    </a:lnTo>
                    <a:lnTo>
                      <a:pt x="4923" y="7104"/>
                    </a:lnTo>
                    <a:lnTo>
                      <a:pt x="4382" y="8403"/>
                    </a:lnTo>
                    <a:lnTo>
                      <a:pt x="3859" y="9701"/>
                    </a:lnTo>
                    <a:lnTo>
                      <a:pt x="3372" y="11017"/>
                    </a:lnTo>
                    <a:lnTo>
                      <a:pt x="3372" y="11017"/>
                    </a:lnTo>
                    <a:lnTo>
                      <a:pt x="3048" y="11900"/>
                    </a:lnTo>
                    <a:lnTo>
                      <a:pt x="2759" y="12784"/>
                    </a:lnTo>
                    <a:lnTo>
                      <a:pt x="2471" y="13685"/>
                    </a:lnTo>
                    <a:lnTo>
                      <a:pt x="2218" y="14587"/>
                    </a:lnTo>
                    <a:lnTo>
                      <a:pt x="2020" y="14587"/>
                    </a:lnTo>
                    <a:lnTo>
                      <a:pt x="2020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2002" y="14587"/>
                    </a:lnTo>
                    <a:lnTo>
                      <a:pt x="1984" y="14587"/>
                    </a:lnTo>
                    <a:lnTo>
                      <a:pt x="1966" y="14587"/>
                    </a:lnTo>
                    <a:lnTo>
                      <a:pt x="1948" y="14587"/>
                    </a:lnTo>
                    <a:lnTo>
                      <a:pt x="1930" y="14587"/>
                    </a:lnTo>
                    <a:lnTo>
                      <a:pt x="1912" y="14587"/>
                    </a:lnTo>
                    <a:lnTo>
                      <a:pt x="1894" y="14587"/>
                    </a:lnTo>
                    <a:lnTo>
                      <a:pt x="1876" y="14587"/>
                    </a:lnTo>
                    <a:lnTo>
                      <a:pt x="1858" y="14587"/>
                    </a:lnTo>
                    <a:lnTo>
                      <a:pt x="1822" y="14587"/>
                    </a:lnTo>
                    <a:lnTo>
                      <a:pt x="1786" y="14587"/>
                    </a:lnTo>
                    <a:lnTo>
                      <a:pt x="1768" y="14587"/>
                    </a:lnTo>
                    <a:lnTo>
                      <a:pt x="1732" y="14587"/>
                    </a:lnTo>
                    <a:lnTo>
                      <a:pt x="1695" y="14587"/>
                    </a:lnTo>
                    <a:lnTo>
                      <a:pt x="1659" y="14587"/>
                    </a:lnTo>
                    <a:lnTo>
                      <a:pt x="1623" y="14587"/>
                    </a:lnTo>
                    <a:lnTo>
                      <a:pt x="1605" y="14587"/>
                    </a:lnTo>
                    <a:lnTo>
                      <a:pt x="1551" y="14587"/>
                    </a:lnTo>
                    <a:lnTo>
                      <a:pt x="1515" y="14587"/>
                    </a:lnTo>
                    <a:lnTo>
                      <a:pt x="1479" y="14587"/>
                    </a:lnTo>
                    <a:lnTo>
                      <a:pt x="1443" y="14587"/>
                    </a:lnTo>
                    <a:lnTo>
                      <a:pt x="1407" y="14587"/>
                    </a:lnTo>
                    <a:lnTo>
                      <a:pt x="1371" y="14587"/>
                    </a:lnTo>
                    <a:lnTo>
                      <a:pt x="1317" y="14587"/>
                    </a:lnTo>
                    <a:lnTo>
                      <a:pt x="1281" y="14587"/>
                    </a:lnTo>
                    <a:lnTo>
                      <a:pt x="1245" y="14587"/>
                    </a:lnTo>
                    <a:lnTo>
                      <a:pt x="1191" y="14587"/>
                    </a:lnTo>
                    <a:lnTo>
                      <a:pt x="1155" y="14587"/>
                    </a:lnTo>
                    <a:lnTo>
                      <a:pt x="1119" y="14587"/>
                    </a:lnTo>
                    <a:lnTo>
                      <a:pt x="1064" y="14587"/>
                    </a:lnTo>
                    <a:lnTo>
                      <a:pt x="1028" y="14587"/>
                    </a:lnTo>
                    <a:lnTo>
                      <a:pt x="992" y="14587"/>
                    </a:lnTo>
                    <a:lnTo>
                      <a:pt x="938" y="14587"/>
                    </a:lnTo>
                    <a:lnTo>
                      <a:pt x="902" y="14587"/>
                    </a:lnTo>
                    <a:lnTo>
                      <a:pt x="866" y="14587"/>
                    </a:lnTo>
                    <a:lnTo>
                      <a:pt x="812" y="14587"/>
                    </a:lnTo>
                    <a:lnTo>
                      <a:pt x="776" y="14587"/>
                    </a:lnTo>
                    <a:lnTo>
                      <a:pt x="740" y="14587"/>
                    </a:lnTo>
                    <a:lnTo>
                      <a:pt x="704" y="14587"/>
                    </a:lnTo>
                    <a:lnTo>
                      <a:pt x="668" y="14587"/>
                    </a:lnTo>
                    <a:lnTo>
                      <a:pt x="632" y="14587"/>
                    </a:lnTo>
                    <a:lnTo>
                      <a:pt x="596" y="14587"/>
                    </a:lnTo>
                    <a:lnTo>
                      <a:pt x="560" y="14587"/>
                    </a:lnTo>
                    <a:lnTo>
                      <a:pt x="523" y="14587"/>
                    </a:lnTo>
                    <a:lnTo>
                      <a:pt x="487" y="14587"/>
                    </a:lnTo>
                    <a:lnTo>
                      <a:pt x="451" y="14587"/>
                    </a:lnTo>
                    <a:lnTo>
                      <a:pt x="433" y="14587"/>
                    </a:lnTo>
                    <a:lnTo>
                      <a:pt x="397" y="14587"/>
                    </a:lnTo>
                    <a:lnTo>
                      <a:pt x="379" y="14587"/>
                    </a:lnTo>
                    <a:lnTo>
                      <a:pt x="343" y="14587"/>
                    </a:lnTo>
                    <a:lnTo>
                      <a:pt x="325" y="14587"/>
                    </a:lnTo>
                    <a:lnTo>
                      <a:pt x="307" y="14587"/>
                    </a:lnTo>
                    <a:lnTo>
                      <a:pt x="289" y="14587"/>
                    </a:lnTo>
                    <a:lnTo>
                      <a:pt x="271" y="14587"/>
                    </a:lnTo>
                    <a:lnTo>
                      <a:pt x="253" y="14587"/>
                    </a:lnTo>
                    <a:lnTo>
                      <a:pt x="235" y="14587"/>
                    </a:lnTo>
                    <a:lnTo>
                      <a:pt x="235" y="14587"/>
                    </a:lnTo>
                    <a:lnTo>
                      <a:pt x="217" y="14587"/>
                    </a:lnTo>
                    <a:lnTo>
                      <a:pt x="217" y="14587"/>
                    </a:lnTo>
                    <a:lnTo>
                      <a:pt x="199" y="14587"/>
                    </a:lnTo>
                    <a:lnTo>
                      <a:pt x="199" y="14587"/>
                    </a:lnTo>
                    <a:lnTo>
                      <a:pt x="1" y="14587"/>
                    </a:lnTo>
                    <a:lnTo>
                      <a:pt x="1" y="14587"/>
                    </a:lnTo>
                    <a:lnTo>
                      <a:pt x="127" y="14244"/>
                    </a:lnTo>
                    <a:lnTo>
                      <a:pt x="127" y="14244"/>
                    </a:lnTo>
                    <a:lnTo>
                      <a:pt x="361" y="13649"/>
                    </a:lnTo>
                    <a:lnTo>
                      <a:pt x="614" y="13072"/>
                    </a:lnTo>
                    <a:lnTo>
                      <a:pt x="1119" y="1193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164" y="9647"/>
                    </a:lnTo>
                    <a:lnTo>
                      <a:pt x="2633" y="8655"/>
                    </a:lnTo>
                    <a:lnTo>
                      <a:pt x="3120" y="7699"/>
                    </a:lnTo>
                    <a:lnTo>
                      <a:pt x="3625" y="6744"/>
                    </a:lnTo>
                    <a:lnTo>
                      <a:pt x="4166" y="5806"/>
                    </a:lnTo>
                    <a:lnTo>
                      <a:pt x="4166" y="5806"/>
                    </a:lnTo>
                    <a:lnTo>
                      <a:pt x="4670" y="5013"/>
                    </a:lnTo>
                    <a:lnTo>
                      <a:pt x="5175" y="4238"/>
                    </a:lnTo>
                    <a:lnTo>
                      <a:pt x="5716" y="3462"/>
                    </a:lnTo>
                    <a:lnTo>
                      <a:pt x="6257" y="2705"/>
                    </a:lnTo>
                    <a:lnTo>
                      <a:pt x="6257" y="2705"/>
                    </a:lnTo>
                    <a:lnTo>
                      <a:pt x="6654" y="2164"/>
                    </a:lnTo>
                    <a:lnTo>
                      <a:pt x="7051" y="1659"/>
                    </a:lnTo>
                    <a:lnTo>
                      <a:pt x="7465" y="1136"/>
                    </a:lnTo>
                    <a:lnTo>
                      <a:pt x="7898" y="649"/>
                    </a:lnTo>
                    <a:lnTo>
                      <a:pt x="7898" y="649"/>
                    </a:lnTo>
                    <a:lnTo>
                      <a:pt x="8042" y="487"/>
                    </a:lnTo>
                    <a:lnTo>
                      <a:pt x="8241" y="253"/>
                    </a:lnTo>
                    <a:lnTo>
                      <a:pt x="8331" y="145"/>
                    </a:lnTo>
                    <a:lnTo>
                      <a:pt x="8439" y="54"/>
                    </a:lnTo>
                    <a:lnTo>
                      <a:pt x="8529" y="18"/>
                    </a:lnTo>
                    <a:lnTo>
                      <a:pt x="8565" y="0"/>
                    </a:lnTo>
                    <a:lnTo>
                      <a:pt x="8583" y="18"/>
                    </a:lnTo>
                    <a:lnTo>
                      <a:pt x="8583" y="18"/>
                    </a:lnTo>
                    <a:lnTo>
                      <a:pt x="8637" y="54"/>
                    </a:lnTo>
                    <a:lnTo>
                      <a:pt x="8637" y="54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3" name="Google Shape;1243;p29"/>
              <p:cNvSpPr/>
              <p:nvPr/>
            </p:nvSpPr>
            <p:spPr>
              <a:xfrm flipH="1">
                <a:off x="8681152" y="4749351"/>
                <a:ext cx="194079" cy="385944"/>
              </a:xfrm>
              <a:custGeom>
                <a:avLst/>
                <a:gdLst/>
                <a:ahLst/>
                <a:cxnLst/>
                <a:rect l="l" t="t" r="r" b="b"/>
                <a:pathLst>
                  <a:path w="6311" h="12550" extrusionOk="0">
                    <a:moveTo>
                      <a:pt x="6257" y="19"/>
                    </a:moveTo>
                    <a:lnTo>
                      <a:pt x="6257" y="19"/>
                    </a:lnTo>
                    <a:lnTo>
                      <a:pt x="6293" y="37"/>
                    </a:lnTo>
                    <a:lnTo>
                      <a:pt x="6293" y="73"/>
                    </a:lnTo>
                    <a:lnTo>
                      <a:pt x="6311" y="91"/>
                    </a:lnTo>
                    <a:lnTo>
                      <a:pt x="6293" y="127"/>
                    </a:lnTo>
                    <a:lnTo>
                      <a:pt x="6293" y="127"/>
                    </a:lnTo>
                    <a:lnTo>
                      <a:pt x="5626" y="1407"/>
                    </a:lnTo>
                    <a:lnTo>
                      <a:pt x="5319" y="2056"/>
                    </a:lnTo>
                    <a:lnTo>
                      <a:pt x="5013" y="2705"/>
                    </a:lnTo>
                    <a:lnTo>
                      <a:pt x="5013" y="2705"/>
                    </a:lnTo>
                    <a:lnTo>
                      <a:pt x="4670" y="3535"/>
                    </a:lnTo>
                    <a:lnTo>
                      <a:pt x="4327" y="4364"/>
                    </a:lnTo>
                    <a:lnTo>
                      <a:pt x="4021" y="5194"/>
                    </a:lnTo>
                    <a:lnTo>
                      <a:pt x="3714" y="6023"/>
                    </a:lnTo>
                    <a:lnTo>
                      <a:pt x="3119" y="7700"/>
                    </a:lnTo>
                    <a:lnTo>
                      <a:pt x="2542" y="9377"/>
                    </a:lnTo>
                    <a:lnTo>
                      <a:pt x="2542" y="9377"/>
                    </a:lnTo>
                    <a:lnTo>
                      <a:pt x="2308" y="10170"/>
                    </a:lnTo>
                    <a:lnTo>
                      <a:pt x="2074" y="10963"/>
                    </a:lnTo>
                    <a:lnTo>
                      <a:pt x="1857" y="11739"/>
                    </a:lnTo>
                    <a:lnTo>
                      <a:pt x="164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61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43" y="12550"/>
                    </a:lnTo>
                    <a:lnTo>
                      <a:pt x="1425" y="12550"/>
                    </a:lnTo>
                    <a:lnTo>
                      <a:pt x="1407" y="12550"/>
                    </a:lnTo>
                    <a:lnTo>
                      <a:pt x="1407" y="12550"/>
                    </a:lnTo>
                    <a:lnTo>
                      <a:pt x="1388" y="12550"/>
                    </a:lnTo>
                    <a:lnTo>
                      <a:pt x="1370" y="12550"/>
                    </a:lnTo>
                    <a:lnTo>
                      <a:pt x="1352" y="12550"/>
                    </a:lnTo>
                    <a:lnTo>
                      <a:pt x="1334" y="12550"/>
                    </a:lnTo>
                    <a:lnTo>
                      <a:pt x="1316" y="12550"/>
                    </a:lnTo>
                    <a:lnTo>
                      <a:pt x="1298" y="12550"/>
                    </a:lnTo>
                    <a:lnTo>
                      <a:pt x="1280" y="12550"/>
                    </a:lnTo>
                    <a:lnTo>
                      <a:pt x="1262" y="12550"/>
                    </a:lnTo>
                    <a:lnTo>
                      <a:pt x="1244" y="12550"/>
                    </a:lnTo>
                    <a:lnTo>
                      <a:pt x="1208" y="12550"/>
                    </a:lnTo>
                    <a:lnTo>
                      <a:pt x="1190" y="12550"/>
                    </a:lnTo>
                    <a:lnTo>
                      <a:pt x="1154" y="12550"/>
                    </a:lnTo>
                    <a:lnTo>
                      <a:pt x="1136" y="12550"/>
                    </a:lnTo>
                    <a:lnTo>
                      <a:pt x="1118" y="12550"/>
                    </a:lnTo>
                    <a:lnTo>
                      <a:pt x="1082" y="12550"/>
                    </a:lnTo>
                    <a:lnTo>
                      <a:pt x="1064" y="12550"/>
                    </a:lnTo>
                    <a:lnTo>
                      <a:pt x="1028" y="12550"/>
                    </a:lnTo>
                    <a:lnTo>
                      <a:pt x="992" y="12550"/>
                    </a:lnTo>
                    <a:lnTo>
                      <a:pt x="974" y="12550"/>
                    </a:lnTo>
                    <a:lnTo>
                      <a:pt x="938" y="12550"/>
                    </a:lnTo>
                    <a:lnTo>
                      <a:pt x="920" y="12550"/>
                    </a:lnTo>
                    <a:lnTo>
                      <a:pt x="884" y="12550"/>
                    </a:lnTo>
                    <a:lnTo>
                      <a:pt x="848" y="12550"/>
                    </a:lnTo>
                    <a:lnTo>
                      <a:pt x="830" y="12550"/>
                    </a:lnTo>
                    <a:lnTo>
                      <a:pt x="793" y="12550"/>
                    </a:lnTo>
                    <a:lnTo>
                      <a:pt x="757" y="12550"/>
                    </a:lnTo>
                    <a:lnTo>
                      <a:pt x="739" y="12550"/>
                    </a:lnTo>
                    <a:lnTo>
                      <a:pt x="703" y="12550"/>
                    </a:lnTo>
                    <a:lnTo>
                      <a:pt x="685" y="12550"/>
                    </a:lnTo>
                    <a:lnTo>
                      <a:pt x="649" y="12550"/>
                    </a:lnTo>
                    <a:lnTo>
                      <a:pt x="613" y="12550"/>
                    </a:lnTo>
                    <a:lnTo>
                      <a:pt x="595" y="12550"/>
                    </a:lnTo>
                    <a:lnTo>
                      <a:pt x="559" y="12550"/>
                    </a:lnTo>
                    <a:lnTo>
                      <a:pt x="541" y="12550"/>
                    </a:lnTo>
                    <a:lnTo>
                      <a:pt x="505" y="12550"/>
                    </a:lnTo>
                    <a:lnTo>
                      <a:pt x="487" y="12550"/>
                    </a:lnTo>
                    <a:lnTo>
                      <a:pt x="469" y="12550"/>
                    </a:lnTo>
                    <a:lnTo>
                      <a:pt x="433" y="12550"/>
                    </a:lnTo>
                    <a:lnTo>
                      <a:pt x="415" y="12550"/>
                    </a:lnTo>
                    <a:lnTo>
                      <a:pt x="397" y="12550"/>
                    </a:lnTo>
                    <a:lnTo>
                      <a:pt x="361" y="12550"/>
                    </a:lnTo>
                    <a:lnTo>
                      <a:pt x="343" y="12550"/>
                    </a:lnTo>
                    <a:lnTo>
                      <a:pt x="325" y="12550"/>
                    </a:lnTo>
                    <a:lnTo>
                      <a:pt x="307" y="12550"/>
                    </a:lnTo>
                    <a:lnTo>
                      <a:pt x="289" y="12550"/>
                    </a:lnTo>
                    <a:lnTo>
                      <a:pt x="271" y="12550"/>
                    </a:lnTo>
                    <a:lnTo>
                      <a:pt x="253" y="12550"/>
                    </a:lnTo>
                    <a:lnTo>
                      <a:pt x="253" y="12550"/>
                    </a:lnTo>
                    <a:lnTo>
                      <a:pt x="235" y="12550"/>
                    </a:lnTo>
                    <a:lnTo>
                      <a:pt x="217" y="12550"/>
                    </a:lnTo>
                    <a:lnTo>
                      <a:pt x="217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198" y="12550"/>
                    </a:lnTo>
                    <a:lnTo>
                      <a:pt x="0" y="12550"/>
                    </a:lnTo>
                    <a:lnTo>
                      <a:pt x="0" y="12550"/>
                    </a:lnTo>
                    <a:lnTo>
                      <a:pt x="487" y="11108"/>
                    </a:lnTo>
                    <a:lnTo>
                      <a:pt x="739" y="10404"/>
                    </a:lnTo>
                    <a:lnTo>
                      <a:pt x="1010" y="9701"/>
                    </a:lnTo>
                    <a:lnTo>
                      <a:pt x="1298" y="8998"/>
                    </a:lnTo>
                    <a:lnTo>
                      <a:pt x="1587" y="8313"/>
                    </a:lnTo>
                    <a:lnTo>
                      <a:pt x="1893" y="7628"/>
                    </a:lnTo>
                    <a:lnTo>
                      <a:pt x="2218" y="6943"/>
                    </a:lnTo>
                    <a:lnTo>
                      <a:pt x="2218" y="6943"/>
                    </a:lnTo>
                    <a:lnTo>
                      <a:pt x="2633" y="6095"/>
                    </a:lnTo>
                    <a:lnTo>
                      <a:pt x="3065" y="5266"/>
                    </a:lnTo>
                    <a:lnTo>
                      <a:pt x="3516" y="4454"/>
                    </a:lnTo>
                    <a:lnTo>
                      <a:pt x="3985" y="3625"/>
                    </a:lnTo>
                    <a:lnTo>
                      <a:pt x="4940" y="2020"/>
                    </a:lnTo>
                    <a:lnTo>
                      <a:pt x="5914" y="416"/>
                    </a:lnTo>
                    <a:lnTo>
                      <a:pt x="5914" y="416"/>
                    </a:lnTo>
                    <a:lnTo>
                      <a:pt x="6058" y="145"/>
                    </a:lnTo>
                    <a:lnTo>
                      <a:pt x="6058" y="145"/>
                    </a:lnTo>
                    <a:lnTo>
                      <a:pt x="6094" y="91"/>
                    </a:lnTo>
                    <a:lnTo>
                      <a:pt x="6149" y="37"/>
                    </a:lnTo>
                    <a:lnTo>
                      <a:pt x="6185" y="1"/>
                    </a:lnTo>
                    <a:lnTo>
                      <a:pt x="6221" y="1"/>
                    </a:lnTo>
                    <a:lnTo>
                      <a:pt x="6257" y="19"/>
                    </a:lnTo>
                    <a:lnTo>
                      <a:pt x="6257" y="1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4" name="Google Shape;1244;p29"/>
              <p:cNvSpPr/>
              <p:nvPr/>
            </p:nvSpPr>
            <p:spPr>
              <a:xfrm flipH="1">
                <a:off x="8229797" y="4778197"/>
                <a:ext cx="263395" cy="357098"/>
              </a:xfrm>
              <a:custGeom>
                <a:avLst/>
                <a:gdLst/>
                <a:ahLst/>
                <a:cxnLst/>
                <a:rect l="l" t="t" r="r" b="b"/>
                <a:pathLst>
                  <a:path w="8565" h="11612" extrusionOk="0">
                    <a:moveTo>
                      <a:pt x="8510" y="0"/>
                    </a:moveTo>
                    <a:lnTo>
                      <a:pt x="8510" y="0"/>
                    </a:lnTo>
                    <a:lnTo>
                      <a:pt x="8547" y="36"/>
                    </a:lnTo>
                    <a:lnTo>
                      <a:pt x="8565" y="73"/>
                    </a:lnTo>
                    <a:lnTo>
                      <a:pt x="8565" y="109"/>
                    </a:lnTo>
                    <a:lnTo>
                      <a:pt x="8565" y="145"/>
                    </a:lnTo>
                    <a:lnTo>
                      <a:pt x="8565" y="145"/>
                    </a:lnTo>
                    <a:lnTo>
                      <a:pt x="8438" y="379"/>
                    </a:lnTo>
                    <a:lnTo>
                      <a:pt x="8294" y="595"/>
                    </a:lnTo>
                    <a:lnTo>
                      <a:pt x="7988" y="1028"/>
                    </a:lnTo>
                    <a:lnTo>
                      <a:pt x="7988" y="1028"/>
                    </a:lnTo>
                    <a:lnTo>
                      <a:pt x="6473" y="3048"/>
                    </a:lnTo>
                    <a:lnTo>
                      <a:pt x="6473" y="3048"/>
                    </a:lnTo>
                    <a:lnTo>
                      <a:pt x="5842" y="3913"/>
                    </a:lnTo>
                    <a:lnTo>
                      <a:pt x="5211" y="4796"/>
                    </a:lnTo>
                    <a:lnTo>
                      <a:pt x="4598" y="5680"/>
                    </a:lnTo>
                    <a:lnTo>
                      <a:pt x="3985" y="6582"/>
                    </a:lnTo>
                    <a:lnTo>
                      <a:pt x="3408" y="7501"/>
                    </a:lnTo>
                    <a:lnTo>
                      <a:pt x="2831" y="8421"/>
                    </a:lnTo>
                    <a:lnTo>
                      <a:pt x="2290" y="9340"/>
                    </a:lnTo>
                    <a:lnTo>
                      <a:pt x="1749" y="10278"/>
                    </a:lnTo>
                    <a:lnTo>
                      <a:pt x="1749" y="10278"/>
                    </a:lnTo>
                    <a:lnTo>
                      <a:pt x="1406" y="10945"/>
                    </a:lnTo>
                    <a:lnTo>
                      <a:pt x="1064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66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48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29" y="11612"/>
                    </a:lnTo>
                    <a:lnTo>
                      <a:pt x="811" y="11612"/>
                    </a:lnTo>
                    <a:lnTo>
                      <a:pt x="811" y="11612"/>
                    </a:lnTo>
                    <a:lnTo>
                      <a:pt x="793" y="11612"/>
                    </a:lnTo>
                    <a:lnTo>
                      <a:pt x="775" y="11612"/>
                    </a:lnTo>
                    <a:lnTo>
                      <a:pt x="775" y="11612"/>
                    </a:lnTo>
                    <a:lnTo>
                      <a:pt x="757" y="11612"/>
                    </a:lnTo>
                    <a:lnTo>
                      <a:pt x="757" y="11612"/>
                    </a:lnTo>
                    <a:lnTo>
                      <a:pt x="739" y="11612"/>
                    </a:lnTo>
                    <a:lnTo>
                      <a:pt x="721" y="11612"/>
                    </a:lnTo>
                    <a:lnTo>
                      <a:pt x="703" y="11612"/>
                    </a:lnTo>
                    <a:lnTo>
                      <a:pt x="703" y="11612"/>
                    </a:lnTo>
                    <a:lnTo>
                      <a:pt x="685" y="11612"/>
                    </a:lnTo>
                    <a:lnTo>
                      <a:pt x="667" y="11612"/>
                    </a:lnTo>
                    <a:lnTo>
                      <a:pt x="649" y="11612"/>
                    </a:lnTo>
                    <a:lnTo>
                      <a:pt x="649" y="11612"/>
                    </a:lnTo>
                    <a:lnTo>
                      <a:pt x="631" y="11612"/>
                    </a:lnTo>
                    <a:lnTo>
                      <a:pt x="613" y="11612"/>
                    </a:lnTo>
                    <a:lnTo>
                      <a:pt x="595" y="11612"/>
                    </a:lnTo>
                    <a:lnTo>
                      <a:pt x="577" y="11612"/>
                    </a:lnTo>
                    <a:lnTo>
                      <a:pt x="559" y="11612"/>
                    </a:lnTo>
                    <a:lnTo>
                      <a:pt x="559" y="11612"/>
                    </a:lnTo>
                    <a:lnTo>
                      <a:pt x="541" y="11612"/>
                    </a:lnTo>
                    <a:lnTo>
                      <a:pt x="523" y="11612"/>
                    </a:lnTo>
                    <a:lnTo>
                      <a:pt x="505" y="11612"/>
                    </a:lnTo>
                    <a:lnTo>
                      <a:pt x="487" y="11612"/>
                    </a:lnTo>
                    <a:lnTo>
                      <a:pt x="469" y="11612"/>
                    </a:lnTo>
                    <a:lnTo>
                      <a:pt x="469" y="11612"/>
                    </a:lnTo>
                    <a:lnTo>
                      <a:pt x="451" y="11612"/>
                    </a:lnTo>
                    <a:lnTo>
                      <a:pt x="433" y="11612"/>
                    </a:lnTo>
                    <a:lnTo>
                      <a:pt x="415" y="11612"/>
                    </a:lnTo>
                    <a:lnTo>
                      <a:pt x="397" y="11612"/>
                    </a:lnTo>
                    <a:lnTo>
                      <a:pt x="397" y="11612"/>
                    </a:lnTo>
                    <a:lnTo>
                      <a:pt x="379" y="11612"/>
                    </a:lnTo>
                    <a:lnTo>
                      <a:pt x="361" y="11612"/>
                    </a:lnTo>
                    <a:lnTo>
                      <a:pt x="343" y="11612"/>
                    </a:lnTo>
                    <a:lnTo>
                      <a:pt x="343" y="11612"/>
                    </a:lnTo>
                    <a:lnTo>
                      <a:pt x="325" y="11612"/>
                    </a:lnTo>
                    <a:lnTo>
                      <a:pt x="307" y="11612"/>
                    </a:lnTo>
                    <a:lnTo>
                      <a:pt x="307" y="11612"/>
                    </a:lnTo>
                    <a:lnTo>
                      <a:pt x="289" y="11612"/>
                    </a:lnTo>
                    <a:lnTo>
                      <a:pt x="289" y="11612"/>
                    </a:lnTo>
                    <a:lnTo>
                      <a:pt x="271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53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34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216" y="11612"/>
                    </a:lnTo>
                    <a:lnTo>
                      <a:pt x="0" y="11612"/>
                    </a:lnTo>
                    <a:lnTo>
                      <a:pt x="0" y="11612"/>
                    </a:lnTo>
                    <a:lnTo>
                      <a:pt x="397" y="10765"/>
                    </a:lnTo>
                    <a:lnTo>
                      <a:pt x="397" y="10765"/>
                    </a:lnTo>
                    <a:lnTo>
                      <a:pt x="757" y="10061"/>
                    </a:lnTo>
                    <a:lnTo>
                      <a:pt x="1136" y="9340"/>
                    </a:lnTo>
                    <a:lnTo>
                      <a:pt x="1515" y="8637"/>
                    </a:lnTo>
                    <a:lnTo>
                      <a:pt x="1929" y="7952"/>
                    </a:lnTo>
                    <a:lnTo>
                      <a:pt x="1929" y="7952"/>
                    </a:lnTo>
                    <a:lnTo>
                      <a:pt x="2416" y="7177"/>
                    </a:lnTo>
                    <a:lnTo>
                      <a:pt x="2903" y="6419"/>
                    </a:lnTo>
                    <a:lnTo>
                      <a:pt x="3426" y="5662"/>
                    </a:lnTo>
                    <a:lnTo>
                      <a:pt x="3967" y="4923"/>
                    </a:lnTo>
                    <a:lnTo>
                      <a:pt x="4508" y="4201"/>
                    </a:lnTo>
                    <a:lnTo>
                      <a:pt x="5085" y="3498"/>
                    </a:lnTo>
                    <a:lnTo>
                      <a:pt x="5680" y="2813"/>
                    </a:lnTo>
                    <a:lnTo>
                      <a:pt x="6293" y="2146"/>
                    </a:lnTo>
                    <a:lnTo>
                      <a:pt x="6293" y="2146"/>
                    </a:lnTo>
                    <a:lnTo>
                      <a:pt x="6816" y="1605"/>
                    </a:lnTo>
                    <a:lnTo>
                      <a:pt x="7320" y="1064"/>
                    </a:lnTo>
                    <a:lnTo>
                      <a:pt x="7843" y="523"/>
                    </a:lnTo>
                    <a:lnTo>
                      <a:pt x="8096" y="271"/>
                    </a:lnTo>
                    <a:lnTo>
                      <a:pt x="8384" y="18"/>
                    </a:lnTo>
                    <a:lnTo>
                      <a:pt x="8384" y="18"/>
                    </a:lnTo>
                    <a:lnTo>
                      <a:pt x="8438" y="0"/>
                    </a:lnTo>
                    <a:lnTo>
                      <a:pt x="8474" y="0"/>
                    </a:lnTo>
                    <a:lnTo>
                      <a:pt x="8510" y="0"/>
                    </a:lnTo>
                    <a:lnTo>
                      <a:pt x="85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5" name="Google Shape;1245;p29"/>
              <p:cNvSpPr/>
              <p:nvPr/>
            </p:nvSpPr>
            <p:spPr>
              <a:xfrm flipH="1">
                <a:off x="8134434" y="4833644"/>
                <a:ext cx="181347" cy="301651"/>
              </a:xfrm>
              <a:custGeom>
                <a:avLst/>
                <a:gdLst/>
                <a:ahLst/>
                <a:cxnLst/>
                <a:rect l="l" t="t" r="r" b="b"/>
                <a:pathLst>
                  <a:path w="5897" h="9809" extrusionOk="0">
                    <a:moveTo>
                      <a:pt x="5897" y="289"/>
                    </a:moveTo>
                    <a:lnTo>
                      <a:pt x="5897" y="812"/>
                    </a:lnTo>
                    <a:lnTo>
                      <a:pt x="5897" y="1136"/>
                    </a:lnTo>
                    <a:lnTo>
                      <a:pt x="5897" y="1136"/>
                    </a:lnTo>
                    <a:lnTo>
                      <a:pt x="5031" y="2380"/>
                    </a:lnTo>
                    <a:lnTo>
                      <a:pt x="4617" y="3012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43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4220" y="3661"/>
                    </a:lnTo>
                    <a:lnTo>
                      <a:pt x="3409" y="4923"/>
                    </a:lnTo>
                    <a:lnTo>
                      <a:pt x="3030" y="5572"/>
                    </a:lnTo>
                    <a:lnTo>
                      <a:pt x="2651" y="6221"/>
                    </a:lnTo>
                    <a:lnTo>
                      <a:pt x="2651" y="6221"/>
                    </a:lnTo>
                    <a:lnTo>
                      <a:pt x="2219" y="7104"/>
                    </a:lnTo>
                    <a:lnTo>
                      <a:pt x="1822" y="7988"/>
                    </a:lnTo>
                    <a:lnTo>
                      <a:pt x="1461" y="8889"/>
                    </a:lnTo>
                    <a:lnTo>
                      <a:pt x="1119" y="9791"/>
                    </a:lnTo>
                    <a:lnTo>
                      <a:pt x="1119" y="9809"/>
                    </a:lnTo>
                    <a:lnTo>
                      <a:pt x="920" y="9809"/>
                    </a:lnTo>
                    <a:lnTo>
                      <a:pt x="920" y="9791"/>
                    </a:lnTo>
                    <a:lnTo>
                      <a:pt x="199" y="9791"/>
                    </a:lnTo>
                    <a:lnTo>
                      <a:pt x="199" y="9809"/>
                    </a:lnTo>
                    <a:lnTo>
                      <a:pt x="1" y="9809"/>
                    </a:lnTo>
                    <a:lnTo>
                      <a:pt x="1" y="9791"/>
                    </a:lnTo>
                    <a:lnTo>
                      <a:pt x="1" y="9791"/>
                    </a:lnTo>
                    <a:lnTo>
                      <a:pt x="109" y="9539"/>
                    </a:lnTo>
                    <a:lnTo>
                      <a:pt x="109" y="9539"/>
                    </a:lnTo>
                    <a:lnTo>
                      <a:pt x="379" y="8835"/>
                    </a:lnTo>
                    <a:lnTo>
                      <a:pt x="686" y="8150"/>
                    </a:lnTo>
                    <a:lnTo>
                      <a:pt x="992" y="7483"/>
                    </a:lnTo>
                    <a:lnTo>
                      <a:pt x="1317" y="6798"/>
                    </a:lnTo>
                    <a:lnTo>
                      <a:pt x="1642" y="6131"/>
                    </a:lnTo>
                    <a:lnTo>
                      <a:pt x="2002" y="5482"/>
                    </a:lnTo>
                    <a:lnTo>
                      <a:pt x="2363" y="4833"/>
                    </a:lnTo>
                    <a:lnTo>
                      <a:pt x="2741" y="4184"/>
                    </a:lnTo>
                    <a:lnTo>
                      <a:pt x="2741" y="4184"/>
                    </a:lnTo>
                    <a:lnTo>
                      <a:pt x="3210" y="3480"/>
                    </a:lnTo>
                    <a:lnTo>
                      <a:pt x="3679" y="2795"/>
                    </a:lnTo>
                    <a:lnTo>
                      <a:pt x="4184" y="2128"/>
                    </a:lnTo>
                    <a:lnTo>
                      <a:pt x="4707" y="1461"/>
                    </a:lnTo>
                    <a:lnTo>
                      <a:pt x="4707" y="1461"/>
                    </a:lnTo>
                    <a:lnTo>
                      <a:pt x="5284" y="722"/>
                    </a:lnTo>
                    <a:lnTo>
                      <a:pt x="5897" y="0"/>
                    </a:lnTo>
                    <a:lnTo>
                      <a:pt x="5897" y="28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6" name="Google Shape;1246;p29"/>
              <p:cNvSpPr/>
              <p:nvPr/>
            </p:nvSpPr>
            <p:spPr>
              <a:xfrm flipH="1">
                <a:off x="8852474" y="4889090"/>
                <a:ext cx="103175" cy="246205"/>
              </a:xfrm>
              <a:custGeom>
                <a:avLst/>
                <a:gdLst/>
                <a:ahLst/>
                <a:cxnLst/>
                <a:rect l="l" t="t" r="r" b="b"/>
                <a:pathLst>
                  <a:path w="3355" h="8006" extrusionOk="0">
                    <a:moveTo>
                      <a:pt x="3300" y="0"/>
                    </a:moveTo>
                    <a:lnTo>
                      <a:pt x="3300" y="0"/>
                    </a:lnTo>
                    <a:lnTo>
                      <a:pt x="3318" y="19"/>
                    </a:lnTo>
                    <a:lnTo>
                      <a:pt x="3354" y="37"/>
                    </a:lnTo>
                    <a:lnTo>
                      <a:pt x="3354" y="109"/>
                    </a:lnTo>
                    <a:lnTo>
                      <a:pt x="3354" y="109"/>
                    </a:lnTo>
                    <a:lnTo>
                      <a:pt x="3318" y="253"/>
                    </a:lnTo>
                    <a:lnTo>
                      <a:pt x="3282" y="379"/>
                    </a:lnTo>
                    <a:lnTo>
                      <a:pt x="3174" y="668"/>
                    </a:lnTo>
                    <a:lnTo>
                      <a:pt x="3174" y="668"/>
                    </a:lnTo>
                    <a:lnTo>
                      <a:pt x="2525" y="2362"/>
                    </a:lnTo>
                    <a:lnTo>
                      <a:pt x="2218" y="3228"/>
                    </a:lnTo>
                    <a:lnTo>
                      <a:pt x="1930" y="4093"/>
                    </a:lnTo>
                    <a:lnTo>
                      <a:pt x="1930" y="4093"/>
                    </a:lnTo>
                    <a:lnTo>
                      <a:pt x="1642" y="5013"/>
                    </a:lnTo>
                    <a:lnTo>
                      <a:pt x="1353" y="5951"/>
                    </a:lnTo>
                    <a:lnTo>
                      <a:pt x="1083" y="6888"/>
                    </a:lnTo>
                    <a:lnTo>
                      <a:pt x="830" y="7808"/>
                    </a:lnTo>
                    <a:lnTo>
                      <a:pt x="830" y="7808"/>
                    </a:lnTo>
                    <a:lnTo>
                      <a:pt x="776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78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60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42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24" y="8006"/>
                    </a:lnTo>
                    <a:lnTo>
                      <a:pt x="506" y="8006"/>
                    </a:lnTo>
                    <a:lnTo>
                      <a:pt x="506" y="8006"/>
                    </a:lnTo>
                    <a:lnTo>
                      <a:pt x="488" y="8006"/>
                    </a:lnTo>
                    <a:lnTo>
                      <a:pt x="488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70" y="8006"/>
                    </a:lnTo>
                    <a:lnTo>
                      <a:pt x="452" y="8006"/>
                    </a:lnTo>
                    <a:lnTo>
                      <a:pt x="452" y="8006"/>
                    </a:lnTo>
                    <a:lnTo>
                      <a:pt x="433" y="8006"/>
                    </a:lnTo>
                    <a:lnTo>
                      <a:pt x="433" y="8006"/>
                    </a:lnTo>
                    <a:lnTo>
                      <a:pt x="415" y="8006"/>
                    </a:lnTo>
                    <a:lnTo>
                      <a:pt x="415" y="8006"/>
                    </a:lnTo>
                    <a:lnTo>
                      <a:pt x="397" y="8006"/>
                    </a:lnTo>
                    <a:lnTo>
                      <a:pt x="397" y="8006"/>
                    </a:lnTo>
                    <a:lnTo>
                      <a:pt x="379" y="8006"/>
                    </a:lnTo>
                    <a:lnTo>
                      <a:pt x="379" y="8006"/>
                    </a:lnTo>
                    <a:lnTo>
                      <a:pt x="361" y="8006"/>
                    </a:lnTo>
                    <a:lnTo>
                      <a:pt x="361" y="8006"/>
                    </a:lnTo>
                    <a:lnTo>
                      <a:pt x="343" y="8006"/>
                    </a:lnTo>
                    <a:lnTo>
                      <a:pt x="343" y="8006"/>
                    </a:lnTo>
                    <a:lnTo>
                      <a:pt x="325" y="8006"/>
                    </a:lnTo>
                    <a:lnTo>
                      <a:pt x="325" y="8006"/>
                    </a:lnTo>
                    <a:lnTo>
                      <a:pt x="307" y="8006"/>
                    </a:lnTo>
                    <a:lnTo>
                      <a:pt x="307" y="8006"/>
                    </a:lnTo>
                    <a:lnTo>
                      <a:pt x="289" y="8006"/>
                    </a:lnTo>
                    <a:lnTo>
                      <a:pt x="289" y="8006"/>
                    </a:lnTo>
                    <a:lnTo>
                      <a:pt x="271" y="8006"/>
                    </a:lnTo>
                    <a:lnTo>
                      <a:pt x="271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53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35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217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99" y="8006"/>
                    </a:lnTo>
                    <a:lnTo>
                      <a:pt x="1" y="8006"/>
                    </a:lnTo>
                    <a:lnTo>
                      <a:pt x="1" y="8006"/>
                    </a:lnTo>
                    <a:lnTo>
                      <a:pt x="289" y="7014"/>
                    </a:lnTo>
                    <a:lnTo>
                      <a:pt x="596" y="6023"/>
                    </a:lnTo>
                    <a:lnTo>
                      <a:pt x="596" y="6023"/>
                    </a:lnTo>
                    <a:lnTo>
                      <a:pt x="830" y="5283"/>
                    </a:lnTo>
                    <a:lnTo>
                      <a:pt x="1101" y="4544"/>
                    </a:lnTo>
                    <a:lnTo>
                      <a:pt x="1389" y="3823"/>
                    </a:lnTo>
                    <a:lnTo>
                      <a:pt x="1678" y="3084"/>
                    </a:lnTo>
                    <a:lnTo>
                      <a:pt x="1984" y="2362"/>
                    </a:lnTo>
                    <a:lnTo>
                      <a:pt x="2309" y="1659"/>
                    </a:lnTo>
                    <a:lnTo>
                      <a:pt x="2651" y="956"/>
                    </a:lnTo>
                    <a:lnTo>
                      <a:pt x="3030" y="271"/>
                    </a:lnTo>
                    <a:lnTo>
                      <a:pt x="3030" y="271"/>
                    </a:lnTo>
                    <a:lnTo>
                      <a:pt x="3102" y="145"/>
                    </a:lnTo>
                    <a:lnTo>
                      <a:pt x="3102" y="145"/>
                    </a:lnTo>
                    <a:lnTo>
                      <a:pt x="3138" y="91"/>
                    </a:lnTo>
                    <a:lnTo>
                      <a:pt x="3174" y="37"/>
                    </a:lnTo>
                    <a:lnTo>
                      <a:pt x="3228" y="0"/>
                    </a:lnTo>
                    <a:lnTo>
                      <a:pt x="3264" y="0"/>
                    </a:lnTo>
                    <a:lnTo>
                      <a:pt x="3300" y="0"/>
                    </a:lnTo>
                    <a:lnTo>
                      <a:pt x="330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47" name="Google Shape;1247;p29"/>
          <p:cNvSpPr/>
          <p:nvPr/>
        </p:nvSpPr>
        <p:spPr>
          <a:xfrm>
            <a:off x="314283" y="30095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48" name="Google Shape;1248;p29"/>
          <p:cNvSpPr/>
          <p:nvPr/>
        </p:nvSpPr>
        <p:spPr>
          <a:xfrm>
            <a:off x="7807494" y="153493"/>
            <a:ext cx="1336497" cy="234952"/>
          </a:xfrm>
          <a:custGeom>
            <a:avLst/>
            <a:gdLst/>
            <a:ahLst/>
            <a:cxnLst/>
            <a:rect l="l" t="t" r="r" b="b"/>
            <a:pathLst>
              <a:path w="25964" h="4995" extrusionOk="0">
                <a:moveTo>
                  <a:pt x="25964" y="4995"/>
                </a:moveTo>
                <a:lnTo>
                  <a:pt x="25964" y="4995"/>
                </a:lnTo>
                <a:lnTo>
                  <a:pt x="24540" y="4977"/>
                </a:lnTo>
                <a:lnTo>
                  <a:pt x="24540" y="4977"/>
                </a:lnTo>
                <a:lnTo>
                  <a:pt x="23638" y="4941"/>
                </a:lnTo>
                <a:lnTo>
                  <a:pt x="22719" y="4886"/>
                </a:lnTo>
                <a:lnTo>
                  <a:pt x="21817" y="4832"/>
                </a:lnTo>
                <a:lnTo>
                  <a:pt x="20897" y="4742"/>
                </a:lnTo>
                <a:lnTo>
                  <a:pt x="19094" y="4562"/>
                </a:lnTo>
                <a:lnTo>
                  <a:pt x="17273" y="4346"/>
                </a:lnTo>
                <a:lnTo>
                  <a:pt x="17273" y="4346"/>
                </a:lnTo>
                <a:lnTo>
                  <a:pt x="15921" y="4165"/>
                </a:lnTo>
                <a:lnTo>
                  <a:pt x="14587" y="3949"/>
                </a:lnTo>
                <a:lnTo>
                  <a:pt x="13235" y="3751"/>
                </a:lnTo>
                <a:lnTo>
                  <a:pt x="11882" y="3570"/>
                </a:lnTo>
                <a:lnTo>
                  <a:pt x="11882" y="3570"/>
                </a:lnTo>
                <a:lnTo>
                  <a:pt x="11215" y="3498"/>
                </a:lnTo>
                <a:lnTo>
                  <a:pt x="10530" y="3444"/>
                </a:lnTo>
                <a:lnTo>
                  <a:pt x="9160" y="3372"/>
                </a:lnTo>
                <a:lnTo>
                  <a:pt x="7807" y="3336"/>
                </a:lnTo>
                <a:lnTo>
                  <a:pt x="6455" y="3318"/>
                </a:lnTo>
                <a:lnTo>
                  <a:pt x="3733" y="3300"/>
                </a:lnTo>
                <a:lnTo>
                  <a:pt x="2362" y="3264"/>
                </a:lnTo>
                <a:lnTo>
                  <a:pt x="1010" y="3228"/>
                </a:lnTo>
                <a:lnTo>
                  <a:pt x="1010" y="3228"/>
                </a:lnTo>
                <a:lnTo>
                  <a:pt x="667" y="3210"/>
                </a:lnTo>
                <a:lnTo>
                  <a:pt x="343" y="3192"/>
                </a:lnTo>
                <a:lnTo>
                  <a:pt x="343" y="3192"/>
                </a:lnTo>
                <a:lnTo>
                  <a:pt x="181" y="3174"/>
                </a:lnTo>
                <a:lnTo>
                  <a:pt x="108" y="3137"/>
                </a:lnTo>
                <a:lnTo>
                  <a:pt x="54" y="3083"/>
                </a:lnTo>
                <a:lnTo>
                  <a:pt x="54" y="3083"/>
                </a:lnTo>
                <a:lnTo>
                  <a:pt x="18" y="3029"/>
                </a:lnTo>
                <a:lnTo>
                  <a:pt x="0" y="2957"/>
                </a:lnTo>
                <a:lnTo>
                  <a:pt x="18" y="2885"/>
                </a:lnTo>
                <a:lnTo>
                  <a:pt x="54" y="2831"/>
                </a:lnTo>
                <a:lnTo>
                  <a:pt x="54" y="2831"/>
                </a:lnTo>
                <a:lnTo>
                  <a:pt x="126" y="2795"/>
                </a:lnTo>
                <a:lnTo>
                  <a:pt x="217" y="2759"/>
                </a:lnTo>
                <a:lnTo>
                  <a:pt x="397" y="2723"/>
                </a:lnTo>
                <a:lnTo>
                  <a:pt x="577" y="2723"/>
                </a:lnTo>
                <a:lnTo>
                  <a:pt x="739" y="2705"/>
                </a:lnTo>
                <a:lnTo>
                  <a:pt x="739" y="2705"/>
                </a:lnTo>
                <a:lnTo>
                  <a:pt x="2506" y="2542"/>
                </a:lnTo>
                <a:lnTo>
                  <a:pt x="2506" y="2542"/>
                </a:lnTo>
                <a:lnTo>
                  <a:pt x="4291" y="2398"/>
                </a:lnTo>
                <a:lnTo>
                  <a:pt x="6058" y="2218"/>
                </a:lnTo>
                <a:lnTo>
                  <a:pt x="7843" y="2056"/>
                </a:lnTo>
                <a:lnTo>
                  <a:pt x="9647" y="1929"/>
                </a:lnTo>
                <a:lnTo>
                  <a:pt x="9647" y="1929"/>
                </a:lnTo>
                <a:lnTo>
                  <a:pt x="10278" y="1893"/>
                </a:lnTo>
                <a:lnTo>
                  <a:pt x="10927" y="1857"/>
                </a:lnTo>
                <a:lnTo>
                  <a:pt x="12225" y="1821"/>
                </a:lnTo>
                <a:lnTo>
                  <a:pt x="13523" y="1785"/>
                </a:lnTo>
                <a:lnTo>
                  <a:pt x="14803" y="1731"/>
                </a:lnTo>
                <a:lnTo>
                  <a:pt x="14803" y="1731"/>
                </a:lnTo>
                <a:lnTo>
                  <a:pt x="15254" y="1695"/>
                </a:lnTo>
                <a:lnTo>
                  <a:pt x="15705" y="1623"/>
                </a:lnTo>
                <a:lnTo>
                  <a:pt x="15705" y="1623"/>
                </a:lnTo>
                <a:lnTo>
                  <a:pt x="16769" y="1407"/>
                </a:lnTo>
                <a:lnTo>
                  <a:pt x="17868" y="1226"/>
                </a:lnTo>
                <a:lnTo>
                  <a:pt x="18950" y="1064"/>
                </a:lnTo>
                <a:lnTo>
                  <a:pt x="19491" y="1010"/>
                </a:lnTo>
                <a:lnTo>
                  <a:pt x="20050" y="956"/>
                </a:lnTo>
                <a:lnTo>
                  <a:pt x="20050" y="956"/>
                </a:lnTo>
                <a:lnTo>
                  <a:pt x="20717" y="920"/>
                </a:lnTo>
                <a:lnTo>
                  <a:pt x="21384" y="884"/>
                </a:lnTo>
                <a:lnTo>
                  <a:pt x="22069" y="830"/>
                </a:lnTo>
                <a:lnTo>
                  <a:pt x="22394" y="794"/>
                </a:lnTo>
                <a:lnTo>
                  <a:pt x="22719" y="721"/>
                </a:lnTo>
                <a:lnTo>
                  <a:pt x="22719" y="721"/>
                </a:lnTo>
                <a:lnTo>
                  <a:pt x="23079" y="631"/>
                </a:lnTo>
                <a:lnTo>
                  <a:pt x="23422" y="505"/>
                </a:lnTo>
                <a:lnTo>
                  <a:pt x="23746" y="379"/>
                </a:lnTo>
                <a:lnTo>
                  <a:pt x="24089" y="253"/>
                </a:lnTo>
                <a:lnTo>
                  <a:pt x="24089" y="253"/>
                </a:lnTo>
                <a:lnTo>
                  <a:pt x="24413" y="144"/>
                </a:lnTo>
                <a:lnTo>
                  <a:pt x="24738" y="72"/>
                </a:lnTo>
                <a:lnTo>
                  <a:pt x="25062" y="18"/>
                </a:lnTo>
                <a:lnTo>
                  <a:pt x="25405" y="0"/>
                </a:lnTo>
                <a:lnTo>
                  <a:pt x="25405" y="0"/>
                </a:lnTo>
                <a:lnTo>
                  <a:pt x="25694" y="0"/>
                </a:lnTo>
                <a:lnTo>
                  <a:pt x="25964" y="36"/>
                </a:lnTo>
                <a:lnTo>
                  <a:pt x="25964" y="433"/>
                </a:lnTo>
                <a:lnTo>
                  <a:pt x="25964" y="4616"/>
                </a:lnTo>
                <a:lnTo>
                  <a:pt x="25964" y="4995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69617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30"/>
          <p:cNvSpPr txBox="1">
            <a:spLocks noGrp="1"/>
          </p:cNvSpPr>
          <p:nvPr>
            <p:ph type="title"/>
          </p:nvPr>
        </p:nvSpPr>
        <p:spPr>
          <a:xfrm>
            <a:off x="709719" y="2463894"/>
            <a:ext cx="25164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1" name="Google Shape;1251;p30"/>
          <p:cNvSpPr txBox="1">
            <a:spLocks noGrp="1"/>
          </p:cNvSpPr>
          <p:nvPr>
            <p:ph type="title" idx="2"/>
          </p:nvPr>
        </p:nvSpPr>
        <p:spPr>
          <a:xfrm>
            <a:off x="3313800" y="2463894"/>
            <a:ext cx="25164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2" name="Google Shape;1252;p30"/>
          <p:cNvSpPr txBox="1">
            <a:spLocks noGrp="1"/>
          </p:cNvSpPr>
          <p:nvPr>
            <p:ph type="title" idx="3" hasCustomPrompt="1"/>
          </p:nvPr>
        </p:nvSpPr>
        <p:spPr>
          <a:xfrm>
            <a:off x="1282119" y="1735017"/>
            <a:ext cx="137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3" name="Google Shape;1253;p30"/>
          <p:cNvSpPr txBox="1">
            <a:spLocks noGrp="1"/>
          </p:cNvSpPr>
          <p:nvPr>
            <p:ph type="subTitle" idx="1"/>
          </p:nvPr>
        </p:nvSpPr>
        <p:spPr>
          <a:xfrm>
            <a:off x="711069" y="2678214"/>
            <a:ext cx="2513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54" name="Google Shape;1254;p30"/>
          <p:cNvSpPr txBox="1">
            <a:spLocks noGrp="1"/>
          </p:cNvSpPr>
          <p:nvPr>
            <p:ph type="title" idx="4" hasCustomPrompt="1"/>
          </p:nvPr>
        </p:nvSpPr>
        <p:spPr>
          <a:xfrm>
            <a:off x="3886200" y="1735017"/>
            <a:ext cx="137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5" name="Google Shape;1255;p30"/>
          <p:cNvSpPr txBox="1">
            <a:spLocks noGrp="1"/>
          </p:cNvSpPr>
          <p:nvPr>
            <p:ph type="subTitle" idx="5"/>
          </p:nvPr>
        </p:nvSpPr>
        <p:spPr>
          <a:xfrm>
            <a:off x="3315150" y="2678214"/>
            <a:ext cx="2513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1256" name="Google Shape;1256;p30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7"/>
          </p:nvPr>
        </p:nvSpPr>
        <p:spPr>
          <a:xfrm>
            <a:off x="5917219" y="2463894"/>
            <a:ext cx="25164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200"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title" idx="8" hasCustomPrompt="1"/>
          </p:nvPr>
        </p:nvSpPr>
        <p:spPr>
          <a:xfrm>
            <a:off x="6489619" y="1735017"/>
            <a:ext cx="13716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59" name="Google Shape;1259;p30"/>
          <p:cNvSpPr txBox="1">
            <a:spLocks noGrp="1"/>
          </p:cNvSpPr>
          <p:nvPr>
            <p:ph type="subTitle" idx="9"/>
          </p:nvPr>
        </p:nvSpPr>
        <p:spPr>
          <a:xfrm>
            <a:off x="5918569" y="2678214"/>
            <a:ext cx="2513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1260" name="Google Shape;1260;p30"/>
          <p:cNvGrpSpPr/>
          <p:nvPr/>
        </p:nvGrpSpPr>
        <p:grpSpPr>
          <a:xfrm flipH="1">
            <a:off x="0" y="4232650"/>
            <a:ext cx="9144000" cy="1444029"/>
            <a:chOff x="0" y="4232650"/>
            <a:chExt cx="9144000" cy="1444029"/>
          </a:xfrm>
        </p:grpSpPr>
        <p:sp>
          <p:nvSpPr>
            <p:cNvPr id="1261" name="Google Shape;1261;p30"/>
            <p:cNvSpPr/>
            <p:nvPr/>
          </p:nvSpPr>
          <p:spPr>
            <a:xfrm>
              <a:off x="0" y="4232650"/>
              <a:ext cx="9144000" cy="1444029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62" name="Google Shape;1262;p30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263" name="Google Shape;1263;p30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264" name="Google Shape;1264;p30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" name="Google Shape;1265;p30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" name="Google Shape;1266;p30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" name="Google Shape;1267;p30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" name="Google Shape;1268;p30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" name="Google Shape;1269;p30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" name="Google Shape;1270;p30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71" name="Google Shape;1271;p30"/>
          <p:cNvGrpSpPr/>
          <p:nvPr/>
        </p:nvGrpSpPr>
        <p:grpSpPr>
          <a:xfrm>
            <a:off x="465225" y="4220750"/>
            <a:ext cx="997550" cy="378675"/>
            <a:chOff x="3604275" y="-1034300"/>
            <a:chExt cx="997550" cy="378675"/>
          </a:xfrm>
        </p:grpSpPr>
        <p:sp>
          <p:nvSpPr>
            <p:cNvPr id="1272" name="Google Shape;1272;p30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3" name="Google Shape;1273;p30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4" name="Google Shape;1274;p30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5" name="Google Shape;1275;p30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276" name="Google Shape;1276;p30"/>
          <p:cNvGrpSpPr/>
          <p:nvPr/>
        </p:nvGrpSpPr>
        <p:grpSpPr>
          <a:xfrm>
            <a:off x="7713750" y="4291925"/>
            <a:ext cx="997550" cy="378675"/>
            <a:chOff x="3604275" y="-1034300"/>
            <a:chExt cx="997550" cy="378675"/>
          </a:xfrm>
        </p:grpSpPr>
        <p:sp>
          <p:nvSpPr>
            <p:cNvPr id="1277" name="Google Shape;1277;p30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8" name="Google Shape;1278;p30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79" name="Google Shape;1279;p30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80" name="Google Shape;1280;p30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81" name="Google Shape;1281;p30"/>
          <p:cNvSpPr/>
          <p:nvPr/>
        </p:nvSpPr>
        <p:spPr>
          <a:xfrm flipH="1">
            <a:off x="8499282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2" name="Google Shape;1282;p30"/>
          <p:cNvSpPr/>
          <p:nvPr/>
        </p:nvSpPr>
        <p:spPr>
          <a:xfrm flipH="1">
            <a:off x="8727711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3" name="Google Shape;1283;p30"/>
          <p:cNvSpPr/>
          <p:nvPr/>
        </p:nvSpPr>
        <p:spPr>
          <a:xfrm flipH="1">
            <a:off x="8324054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4" name="Google Shape;1284;p30"/>
          <p:cNvSpPr/>
          <p:nvPr/>
        </p:nvSpPr>
        <p:spPr>
          <a:xfrm flipH="1">
            <a:off x="8538645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5" name="Google Shape;1285;p30"/>
          <p:cNvSpPr/>
          <p:nvPr/>
        </p:nvSpPr>
        <p:spPr>
          <a:xfrm flipH="1">
            <a:off x="7099766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6" name="Google Shape;1286;p30"/>
          <p:cNvSpPr/>
          <p:nvPr/>
        </p:nvSpPr>
        <p:spPr>
          <a:xfrm flipH="1">
            <a:off x="8275834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7" name="Google Shape;1287;p30"/>
          <p:cNvSpPr/>
          <p:nvPr/>
        </p:nvSpPr>
        <p:spPr>
          <a:xfrm flipH="1">
            <a:off x="8253077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8" name="Google Shape;1288;p30"/>
          <p:cNvSpPr/>
          <p:nvPr/>
        </p:nvSpPr>
        <p:spPr>
          <a:xfrm flipH="1">
            <a:off x="7032111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89" name="Google Shape;1289;p30"/>
          <p:cNvSpPr/>
          <p:nvPr/>
        </p:nvSpPr>
        <p:spPr>
          <a:xfrm flipH="1">
            <a:off x="8676724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90" name="Google Shape;1290;p30"/>
          <p:cNvSpPr/>
          <p:nvPr/>
        </p:nvSpPr>
        <p:spPr>
          <a:xfrm flipH="1">
            <a:off x="7105886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291" name="Google Shape;1291;p30"/>
          <p:cNvGrpSpPr/>
          <p:nvPr/>
        </p:nvGrpSpPr>
        <p:grpSpPr>
          <a:xfrm flipH="1">
            <a:off x="164105" y="4557517"/>
            <a:ext cx="821215" cy="577778"/>
            <a:chOff x="8134434" y="4557517"/>
            <a:chExt cx="821215" cy="577778"/>
          </a:xfrm>
        </p:grpSpPr>
        <p:sp>
          <p:nvSpPr>
            <p:cNvPr id="1292" name="Google Shape;1292;p30"/>
            <p:cNvSpPr/>
            <p:nvPr/>
          </p:nvSpPr>
          <p:spPr>
            <a:xfrm flipH="1">
              <a:off x="8322393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3" name="Google Shape;1293;p30"/>
            <p:cNvSpPr/>
            <p:nvPr/>
          </p:nvSpPr>
          <p:spPr>
            <a:xfrm flipH="1">
              <a:off x="8459918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4" name="Google Shape;1294;p30"/>
            <p:cNvSpPr/>
            <p:nvPr/>
          </p:nvSpPr>
          <p:spPr>
            <a:xfrm flipH="1">
              <a:off x="8180993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5" name="Google Shape;1295;p30"/>
            <p:cNvSpPr/>
            <p:nvPr/>
          </p:nvSpPr>
          <p:spPr>
            <a:xfrm flipH="1">
              <a:off x="8681152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6" name="Google Shape;1296;p30"/>
            <p:cNvSpPr/>
            <p:nvPr/>
          </p:nvSpPr>
          <p:spPr>
            <a:xfrm flipH="1">
              <a:off x="8229797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7" name="Google Shape;1297;p30"/>
            <p:cNvSpPr/>
            <p:nvPr/>
          </p:nvSpPr>
          <p:spPr>
            <a:xfrm flipH="1">
              <a:off x="8134434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98" name="Google Shape;1298;p30"/>
            <p:cNvSpPr/>
            <p:nvPr/>
          </p:nvSpPr>
          <p:spPr>
            <a:xfrm flipH="1">
              <a:off x="8852474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299" name="Google Shape;1299;p30"/>
          <p:cNvSpPr/>
          <p:nvPr/>
        </p:nvSpPr>
        <p:spPr>
          <a:xfrm>
            <a:off x="5983903" y="192106"/>
            <a:ext cx="1626342" cy="172670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00" name="Google Shape;1300;p30"/>
          <p:cNvSpPr/>
          <p:nvPr/>
        </p:nvSpPr>
        <p:spPr>
          <a:xfrm>
            <a:off x="607333" y="1340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2994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Google Shape;1302;p31"/>
          <p:cNvGrpSpPr/>
          <p:nvPr/>
        </p:nvGrpSpPr>
        <p:grpSpPr>
          <a:xfrm flipH="1">
            <a:off x="0" y="4232650"/>
            <a:ext cx="9144000" cy="1444029"/>
            <a:chOff x="0" y="4232650"/>
            <a:chExt cx="9144000" cy="1444029"/>
          </a:xfrm>
        </p:grpSpPr>
        <p:sp>
          <p:nvSpPr>
            <p:cNvPr id="1303" name="Google Shape;1303;p31"/>
            <p:cNvSpPr/>
            <p:nvPr/>
          </p:nvSpPr>
          <p:spPr>
            <a:xfrm>
              <a:off x="0" y="4232650"/>
              <a:ext cx="9144000" cy="1444029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04" name="Google Shape;1304;p31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05" name="Google Shape;1305;p31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306" name="Google Shape;1306;p31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7" name="Google Shape;1307;p31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8" name="Google Shape;1308;p31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9" name="Google Shape;1309;p31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0" name="Google Shape;1310;p31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1" name="Google Shape;1311;p31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2" name="Google Shape;1312;p31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313" name="Google Shape;1313;p31"/>
          <p:cNvSpPr txBox="1">
            <a:spLocks noGrp="1"/>
          </p:cNvSpPr>
          <p:nvPr>
            <p:ph type="title"/>
          </p:nvPr>
        </p:nvSpPr>
        <p:spPr>
          <a:xfrm>
            <a:off x="5363240" y="551050"/>
            <a:ext cx="3151200" cy="109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31"/>
          <p:cNvSpPr txBox="1">
            <a:spLocks noGrp="1"/>
          </p:cNvSpPr>
          <p:nvPr>
            <p:ph type="subTitle" idx="1"/>
          </p:nvPr>
        </p:nvSpPr>
        <p:spPr>
          <a:xfrm>
            <a:off x="5361025" y="1649598"/>
            <a:ext cx="31533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15" name="Google Shape;1315;p31"/>
          <p:cNvGrpSpPr/>
          <p:nvPr/>
        </p:nvGrpSpPr>
        <p:grpSpPr>
          <a:xfrm flipH="1">
            <a:off x="8322784" y="4555367"/>
            <a:ext cx="821215" cy="577778"/>
            <a:chOff x="4900409" y="-1081858"/>
            <a:chExt cx="821215" cy="577778"/>
          </a:xfrm>
        </p:grpSpPr>
        <p:sp>
          <p:nvSpPr>
            <p:cNvPr id="1316" name="Google Shape;1316;p31"/>
            <p:cNvSpPr/>
            <p:nvPr/>
          </p:nvSpPr>
          <p:spPr>
            <a:xfrm>
              <a:off x="5408871" y="-952667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7" name="Google Shape;1317;p31"/>
            <p:cNvSpPr/>
            <p:nvPr/>
          </p:nvSpPr>
          <p:spPr>
            <a:xfrm>
              <a:off x="5108357" y="-1081858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8" name="Google Shape;1318;p31"/>
            <p:cNvSpPr/>
            <p:nvPr/>
          </p:nvSpPr>
          <p:spPr>
            <a:xfrm>
              <a:off x="5540276" y="-805731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19" name="Google Shape;1319;p31"/>
            <p:cNvSpPr/>
            <p:nvPr/>
          </p:nvSpPr>
          <p:spPr>
            <a:xfrm>
              <a:off x="5243084" y="-1066882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0" name="Google Shape;1320;p31"/>
            <p:cNvSpPr/>
            <p:nvPr/>
          </p:nvSpPr>
          <p:spPr>
            <a:xfrm>
              <a:off x="5362865" y="-861178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1" name="Google Shape;1321;p31"/>
            <p:cNvSpPr/>
            <p:nvPr/>
          </p:nvSpPr>
          <p:spPr>
            <a:xfrm>
              <a:off x="4900409" y="-750285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22" name="Google Shape;1322;p31"/>
            <p:cNvSpPr/>
            <p:nvPr/>
          </p:nvSpPr>
          <p:spPr>
            <a:xfrm>
              <a:off x="4980827" y="-890024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23" name="Google Shape;1323;p31"/>
          <p:cNvSpPr/>
          <p:nvPr/>
        </p:nvSpPr>
        <p:spPr>
          <a:xfrm>
            <a:off x="0" y="-5559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4" name="Google Shape;1324;p31"/>
          <p:cNvSpPr/>
          <p:nvPr/>
        </p:nvSpPr>
        <p:spPr>
          <a:xfrm>
            <a:off x="6635256" y="2567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5" name="Google Shape;1325;p31"/>
          <p:cNvSpPr/>
          <p:nvPr/>
        </p:nvSpPr>
        <p:spPr>
          <a:xfrm>
            <a:off x="4429083" y="1522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26" name="Google Shape;1326;p31"/>
          <p:cNvSpPr txBox="1"/>
          <p:nvPr/>
        </p:nvSpPr>
        <p:spPr>
          <a:xfrm>
            <a:off x="4813775" y="3522725"/>
            <a:ext cx="3700800" cy="7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en" sz="1300">
                <a:solidFill>
                  <a:srgbClr val="564238"/>
                </a:solidFill>
                <a:latin typeface="Baloo 2"/>
                <a:ea typeface="Baloo 2"/>
                <a:cs typeface="Baloo 2"/>
                <a:sym typeface="Baloo 2"/>
              </a:rPr>
              <a:t>CREDITS: This presentation template was created by </a:t>
            </a:r>
            <a:r>
              <a:rPr lang="en" sz="1300" b="1">
                <a:solidFill>
                  <a:srgbClr val="564238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rgbClr val="564238"/>
                </a:solidFill>
                <a:latin typeface="Baloo 2"/>
                <a:ea typeface="Baloo 2"/>
                <a:cs typeface="Baloo 2"/>
                <a:sym typeface="Baloo 2"/>
              </a:rPr>
              <a:t>, including icons by </a:t>
            </a:r>
            <a:r>
              <a:rPr lang="en" sz="1300" b="1">
                <a:solidFill>
                  <a:srgbClr val="564238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rgbClr val="564238"/>
                </a:solidFill>
                <a:latin typeface="Baloo 2"/>
                <a:ea typeface="Baloo 2"/>
                <a:cs typeface="Baloo 2"/>
                <a:sym typeface="Baloo 2"/>
              </a:rPr>
              <a:t>, infographics &amp; images by </a:t>
            </a:r>
            <a:r>
              <a:rPr lang="en" sz="1300" b="1">
                <a:solidFill>
                  <a:srgbClr val="564238"/>
                </a:solidFill>
                <a:uFill>
                  <a:noFill/>
                </a:uFill>
                <a:latin typeface="Baloo 2"/>
                <a:ea typeface="Baloo 2"/>
                <a:cs typeface="Baloo 2"/>
                <a:sym typeface="Baloo 2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00" b="1">
              <a:solidFill>
                <a:srgbClr val="564238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  <p:extLst>
      <p:ext uri="{BB962C8B-B14F-4D97-AF65-F5344CB8AC3E}">
        <p14:creationId xmlns:p14="http://schemas.microsoft.com/office/powerpoint/2010/main" val="31244572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32"/>
          <p:cNvGrpSpPr/>
          <p:nvPr/>
        </p:nvGrpSpPr>
        <p:grpSpPr>
          <a:xfrm flipH="1">
            <a:off x="0" y="4232650"/>
            <a:ext cx="9144000" cy="1444029"/>
            <a:chOff x="0" y="4232650"/>
            <a:chExt cx="9144000" cy="1444029"/>
          </a:xfrm>
        </p:grpSpPr>
        <p:sp>
          <p:nvSpPr>
            <p:cNvPr id="1329" name="Google Shape;1329;p32"/>
            <p:cNvSpPr/>
            <p:nvPr/>
          </p:nvSpPr>
          <p:spPr>
            <a:xfrm>
              <a:off x="0" y="4232650"/>
              <a:ext cx="9144000" cy="1444029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31" name="Google Shape;1331;p32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332" name="Google Shape;1332;p32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3" name="Google Shape;1333;p32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4" name="Google Shape;1334;p32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5" name="Google Shape;1335;p32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6" name="Google Shape;1336;p32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7" name="Google Shape;1337;p32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8" name="Google Shape;1338;p32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39" name="Google Shape;1339;p32"/>
          <p:cNvGrpSpPr/>
          <p:nvPr/>
        </p:nvGrpSpPr>
        <p:grpSpPr>
          <a:xfrm>
            <a:off x="465225" y="4220750"/>
            <a:ext cx="997550" cy="378675"/>
            <a:chOff x="3604275" y="-1034300"/>
            <a:chExt cx="997550" cy="378675"/>
          </a:xfrm>
        </p:grpSpPr>
        <p:sp>
          <p:nvSpPr>
            <p:cNvPr id="1340" name="Google Shape;1340;p32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44" name="Google Shape;1344;p32"/>
          <p:cNvGrpSpPr/>
          <p:nvPr/>
        </p:nvGrpSpPr>
        <p:grpSpPr>
          <a:xfrm>
            <a:off x="7713750" y="4291925"/>
            <a:ext cx="997550" cy="378675"/>
            <a:chOff x="3604275" y="-1034300"/>
            <a:chExt cx="997550" cy="378675"/>
          </a:xfrm>
        </p:grpSpPr>
        <p:sp>
          <p:nvSpPr>
            <p:cNvPr id="1345" name="Google Shape;1345;p32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49" name="Google Shape;1349;p32"/>
          <p:cNvSpPr/>
          <p:nvPr/>
        </p:nvSpPr>
        <p:spPr>
          <a:xfrm flipH="1">
            <a:off x="8499282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0" name="Google Shape;1350;p32"/>
          <p:cNvSpPr/>
          <p:nvPr/>
        </p:nvSpPr>
        <p:spPr>
          <a:xfrm flipH="1">
            <a:off x="8727711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1" name="Google Shape;1351;p32"/>
          <p:cNvSpPr/>
          <p:nvPr/>
        </p:nvSpPr>
        <p:spPr>
          <a:xfrm flipH="1">
            <a:off x="8324054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2" name="Google Shape;1352;p32"/>
          <p:cNvSpPr/>
          <p:nvPr/>
        </p:nvSpPr>
        <p:spPr>
          <a:xfrm flipH="1">
            <a:off x="8538645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3" name="Google Shape;1353;p32"/>
          <p:cNvSpPr/>
          <p:nvPr/>
        </p:nvSpPr>
        <p:spPr>
          <a:xfrm flipH="1">
            <a:off x="7099766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4" name="Google Shape;1354;p32"/>
          <p:cNvSpPr/>
          <p:nvPr/>
        </p:nvSpPr>
        <p:spPr>
          <a:xfrm flipH="1">
            <a:off x="8275834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5" name="Google Shape;1355;p32"/>
          <p:cNvSpPr/>
          <p:nvPr/>
        </p:nvSpPr>
        <p:spPr>
          <a:xfrm flipH="1">
            <a:off x="8253077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6" name="Google Shape;1356;p32"/>
          <p:cNvSpPr/>
          <p:nvPr/>
        </p:nvSpPr>
        <p:spPr>
          <a:xfrm flipH="1">
            <a:off x="7032111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7" name="Google Shape;1357;p32"/>
          <p:cNvSpPr/>
          <p:nvPr/>
        </p:nvSpPr>
        <p:spPr>
          <a:xfrm flipH="1">
            <a:off x="8676724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58" name="Google Shape;1358;p32"/>
          <p:cNvSpPr/>
          <p:nvPr/>
        </p:nvSpPr>
        <p:spPr>
          <a:xfrm flipH="1">
            <a:off x="7105886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59" name="Google Shape;1359;p32"/>
          <p:cNvGrpSpPr/>
          <p:nvPr/>
        </p:nvGrpSpPr>
        <p:grpSpPr>
          <a:xfrm flipH="1">
            <a:off x="164105" y="4557517"/>
            <a:ext cx="821215" cy="577778"/>
            <a:chOff x="8134434" y="4557517"/>
            <a:chExt cx="821215" cy="577778"/>
          </a:xfrm>
        </p:grpSpPr>
        <p:sp>
          <p:nvSpPr>
            <p:cNvPr id="1360" name="Google Shape;1360;p32"/>
            <p:cNvSpPr/>
            <p:nvPr/>
          </p:nvSpPr>
          <p:spPr>
            <a:xfrm flipH="1">
              <a:off x="8322393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 flipH="1">
              <a:off x="8459918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 flipH="1">
              <a:off x="8180993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 flipH="1">
              <a:off x="8681152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 flipH="1">
              <a:off x="8229797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 flipH="1">
              <a:off x="8134434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 flipH="1">
              <a:off x="8852474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67" name="Google Shape;1367;p32"/>
          <p:cNvSpPr/>
          <p:nvPr/>
        </p:nvSpPr>
        <p:spPr>
          <a:xfrm>
            <a:off x="0" y="-5559"/>
            <a:ext cx="4065904" cy="644784"/>
          </a:xfrm>
          <a:custGeom>
            <a:avLst/>
            <a:gdLst/>
            <a:ahLst/>
            <a:cxnLst/>
            <a:rect l="l" t="t" r="r" b="b"/>
            <a:pathLst>
              <a:path w="149978" h="23784" extrusionOk="0">
                <a:moveTo>
                  <a:pt x="149833" y="23080"/>
                </a:moveTo>
                <a:lnTo>
                  <a:pt x="149833" y="23080"/>
                </a:lnTo>
                <a:lnTo>
                  <a:pt x="149887" y="23098"/>
                </a:lnTo>
                <a:lnTo>
                  <a:pt x="149924" y="23134"/>
                </a:lnTo>
                <a:lnTo>
                  <a:pt x="149960" y="23188"/>
                </a:lnTo>
                <a:lnTo>
                  <a:pt x="149978" y="23242"/>
                </a:lnTo>
                <a:lnTo>
                  <a:pt x="149978" y="23296"/>
                </a:lnTo>
                <a:lnTo>
                  <a:pt x="149960" y="23350"/>
                </a:lnTo>
                <a:lnTo>
                  <a:pt x="149942" y="23386"/>
                </a:lnTo>
                <a:lnTo>
                  <a:pt x="149887" y="23423"/>
                </a:lnTo>
                <a:lnTo>
                  <a:pt x="149887" y="23423"/>
                </a:lnTo>
                <a:lnTo>
                  <a:pt x="149743" y="23495"/>
                </a:lnTo>
                <a:lnTo>
                  <a:pt x="149563" y="23531"/>
                </a:lnTo>
                <a:lnTo>
                  <a:pt x="149220" y="23567"/>
                </a:lnTo>
                <a:lnTo>
                  <a:pt x="149220" y="23567"/>
                </a:lnTo>
                <a:lnTo>
                  <a:pt x="148734" y="23603"/>
                </a:lnTo>
                <a:lnTo>
                  <a:pt x="148229" y="23639"/>
                </a:lnTo>
                <a:lnTo>
                  <a:pt x="148229" y="23639"/>
                </a:lnTo>
                <a:lnTo>
                  <a:pt x="146786" y="23693"/>
                </a:lnTo>
                <a:lnTo>
                  <a:pt x="145326" y="23729"/>
                </a:lnTo>
                <a:lnTo>
                  <a:pt x="143883" y="23747"/>
                </a:lnTo>
                <a:lnTo>
                  <a:pt x="142423" y="23765"/>
                </a:lnTo>
                <a:lnTo>
                  <a:pt x="139520" y="23783"/>
                </a:lnTo>
                <a:lnTo>
                  <a:pt x="136599" y="23765"/>
                </a:lnTo>
                <a:lnTo>
                  <a:pt x="136599" y="23765"/>
                </a:lnTo>
                <a:lnTo>
                  <a:pt x="134886" y="23765"/>
                </a:lnTo>
                <a:lnTo>
                  <a:pt x="133173" y="23765"/>
                </a:lnTo>
                <a:lnTo>
                  <a:pt x="131460" y="23765"/>
                </a:lnTo>
                <a:lnTo>
                  <a:pt x="129730" y="23747"/>
                </a:lnTo>
                <a:lnTo>
                  <a:pt x="128017" y="23711"/>
                </a:lnTo>
                <a:lnTo>
                  <a:pt x="127169" y="23657"/>
                </a:lnTo>
                <a:lnTo>
                  <a:pt x="126304" y="23603"/>
                </a:lnTo>
                <a:lnTo>
                  <a:pt x="125456" y="23549"/>
                </a:lnTo>
                <a:lnTo>
                  <a:pt x="124591" y="23459"/>
                </a:lnTo>
                <a:lnTo>
                  <a:pt x="123743" y="23350"/>
                </a:lnTo>
                <a:lnTo>
                  <a:pt x="122896" y="23224"/>
                </a:lnTo>
                <a:lnTo>
                  <a:pt x="122896" y="23224"/>
                </a:lnTo>
                <a:lnTo>
                  <a:pt x="121922" y="23062"/>
                </a:lnTo>
                <a:lnTo>
                  <a:pt x="120949" y="22900"/>
                </a:lnTo>
                <a:lnTo>
                  <a:pt x="119975" y="22701"/>
                </a:lnTo>
                <a:lnTo>
                  <a:pt x="119019" y="22467"/>
                </a:lnTo>
                <a:lnTo>
                  <a:pt x="119019" y="22467"/>
                </a:lnTo>
                <a:lnTo>
                  <a:pt x="118100" y="22251"/>
                </a:lnTo>
                <a:lnTo>
                  <a:pt x="117649" y="22160"/>
                </a:lnTo>
                <a:lnTo>
                  <a:pt x="117180" y="22070"/>
                </a:lnTo>
                <a:lnTo>
                  <a:pt x="117180" y="22070"/>
                </a:lnTo>
                <a:lnTo>
                  <a:pt x="116207" y="21944"/>
                </a:lnTo>
                <a:lnTo>
                  <a:pt x="115233" y="21818"/>
                </a:lnTo>
                <a:lnTo>
                  <a:pt x="113286" y="21619"/>
                </a:lnTo>
                <a:lnTo>
                  <a:pt x="109355" y="21277"/>
                </a:lnTo>
                <a:lnTo>
                  <a:pt x="109355" y="21277"/>
                </a:lnTo>
                <a:lnTo>
                  <a:pt x="106957" y="21079"/>
                </a:lnTo>
                <a:lnTo>
                  <a:pt x="105749" y="20988"/>
                </a:lnTo>
                <a:lnTo>
                  <a:pt x="104541" y="20916"/>
                </a:lnTo>
                <a:lnTo>
                  <a:pt x="103351" y="20844"/>
                </a:lnTo>
                <a:lnTo>
                  <a:pt x="102143" y="20808"/>
                </a:lnTo>
                <a:lnTo>
                  <a:pt x="100953" y="20772"/>
                </a:lnTo>
                <a:lnTo>
                  <a:pt x="99745" y="20790"/>
                </a:lnTo>
                <a:lnTo>
                  <a:pt x="99745" y="20790"/>
                </a:lnTo>
                <a:lnTo>
                  <a:pt x="99186" y="20808"/>
                </a:lnTo>
                <a:lnTo>
                  <a:pt x="98861" y="20826"/>
                </a:lnTo>
                <a:lnTo>
                  <a:pt x="98537" y="20862"/>
                </a:lnTo>
                <a:lnTo>
                  <a:pt x="98212" y="20898"/>
                </a:lnTo>
                <a:lnTo>
                  <a:pt x="97906" y="20970"/>
                </a:lnTo>
                <a:lnTo>
                  <a:pt x="97762" y="21006"/>
                </a:lnTo>
                <a:lnTo>
                  <a:pt x="97635" y="21061"/>
                </a:lnTo>
                <a:lnTo>
                  <a:pt x="97527" y="21115"/>
                </a:lnTo>
                <a:lnTo>
                  <a:pt x="97419" y="21187"/>
                </a:lnTo>
                <a:lnTo>
                  <a:pt x="97419" y="21187"/>
                </a:lnTo>
                <a:lnTo>
                  <a:pt x="97383" y="21259"/>
                </a:lnTo>
                <a:lnTo>
                  <a:pt x="97383" y="21259"/>
                </a:lnTo>
                <a:lnTo>
                  <a:pt x="97329" y="21529"/>
                </a:lnTo>
                <a:lnTo>
                  <a:pt x="97293" y="21656"/>
                </a:lnTo>
                <a:lnTo>
                  <a:pt x="97221" y="21764"/>
                </a:lnTo>
                <a:lnTo>
                  <a:pt x="97221" y="21764"/>
                </a:lnTo>
                <a:lnTo>
                  <a:pt x="97167" y="21818"/>
                </a:lnTo>
                <a:lnTo>
                  <a:pt x="97095" y="21872"/>
                </a:lnTo>
                <a:lnTo>
                  <a:pt x="96950" y="21980"/>
                </a:lnTo>
                <a:lnTo>
                  <a:pt x="96752" y="22052"/>
                </a:lnTo>
                <a:lnTo>
                  <a:pt x="96536" y="22124"/>
                </a:lnTo>
                <a:lnTo>
                  <a:pt x="96283" y="22178"/>
                </a:lnTo>
                <a:lnTo>
                  <a:pt x="96013" y="22214"/>
                </a:lnTo>
                <a:lnTo>
                  <a:pt x="95436" y="22251"/>
                </a:lnTo>
                <a:lnTo>
                  <a:pt x="94823" y="22287"/>
                </a:lnTo>
                <a:lnTo>
                  <a:pt x="94264" y="22287"/>
                </a:lnTo>
                <a:lnTo>
                  <a:pt x="93759" y="22287"/>
                </a:lnTo>
                <a:lnTo>
                  <a:pt x="93362" y="22305"/>
                </a:lnTo>
                <a:lnTo>
                  <a:pt x="93362" y="22305"/>
                </a:lnTo>
                <a:lnTo>
                  <a:pt x="91956" y="22305"/>
                </a:lnTo>
                <a:lnTo>
                  <a:pt x="90549" y="22341"/>
                </a:lnTo>
                <a:lnTo>
                  <a:pt x="87737" y="22413"/>
                </a:lnTo>
                <a:lnTo>
                  <a:pt x="86312" y="22431"/>
                </a:lnTo>
                <a:lnTo>
                  <a:pt x="84906" y="22431"/>
                </a:lnTo>
                <a:lnTo>
                  <a:pt x="83500" y="22395"/>
                </a:lnTo>
                <a:lnTo>
                  <a:pt x="82796" y="22359"/>
                </a:lnTo>
                <a:lnTo>
                  <a:pt x="82093" y="22323"/>
                </a:lnTo>
                <a:lnTo>
                  <a:pt x="82093" y="22323"/>
                </a:lnTo>
                <a:lnTo>
                  <a:pt x="80362" y="22178"/>
                </a:lnTo>
                <a:lnTo>
                  <a:pt x="78631" y="22034"/>
                </a:lnTo>
                <a:lnTo>
                  <a:pt x="75152" y="21728"/>
                </a:lnTo>
                <a:lnTo>
                  <a:pt x="71672" y="21403"/>
                </a:lnTo>
                <a:lnTo>
                  <a:pt x="68192" y="21115"/>
                </a:lnTo>
                <a:lnTo>
                  <a:pt x="66461" y="20988"/>
                </a:lnTo>
                <a:lnTo>
                  <a:pt x="64712" y="20862"/>
                </a:lnTo>
                <a:lnTo>
                  <a:pt x="62981" y="20772"/>
                </a:lnTo>
                <a:lnTo>
                  <a:pt x="61232" y="20682"/>
                </a:lnTo>
                <a:lnTo>
                  <a:pt x="59483" y="20628"/>
                </a:lnTo>
                <a:lnTo>
                  <a:pt x="57752" y="20610"/>
                </a:lnTo>
                <a:lnTo>
                  <a:pt x="56003" y="20628"/>
                </a:lnTo>
                <a:lnTo>
                  <a:pt x="54254" y="20664"/>
                </a:lnTo>
                <a:lnTo>
                  <a:pt x="54254" y="20664"/>
                </a:lnTo>
                <a:lnTo>
                  <a:pt x="52650" y="20754"/>
                </a:lnTo>
                <a:lnTo>
                  <a:pt x="51838" y="20808"/>
                </a:lnTo>
                <a:lnTo>
                  <a:pt x="51027" y="20862"/>
                </a:lnTo>
                <a:lnTo>
                  <a:pt x="50234" y="20934"/>
                </a:lnTo>
                <a:lnTo>
                  <a:pt x="49422" y="21024"/>
                </a:lnTo>
                <a:lnTo>
                  <a:pt x="48629" y="21151"/>
                </a:lnTo>
                <a:lnTo>
                  <a:pt x="47835" y="21295"/>
                </a:lnTo>
                <a:lnTo>
                  <a:pt x="47835" y="21295"/>
                </a:lnTo>
                <a:lnTo>
                  <a:pt x="47475" y="21367"/>
                </a:lnTo>
                <a:lnTo>
                  <a:pt x="47096" y="21475"/>
                </a:lnTo>
                <a:lnTo>
                  <a:pt x="46736" y="21601"/>
                </a:lnTo>
                <a:lnTo>
                  <a:pt x="46375" y="21728"/>
                </a:lnTo>
                <a:lnTo>
                  <a:pt x="46375" y="21728"/>
                </a:lnTo>
                <a:lnTo>
                  <a:pt x="45834" y="21980"/>
                </a:lnTo>
                <a:lnTo>
                  <a:pt x="45546" y="22088"/>
                </a:lnTo>
                <a:lnTo>
                  <a:pt x="45257" y="22178"/>
                </a:lnTo>
                <a:lnTo>
                  <a:pt x="45257" y="22178"/>
                </a:lnTo>
                <a:lnTo>
                  <a:pt x="44626" y="22323"/>
                </a:lnTo>
                <a:lnTo>
                  <a:pt x="43995" y="22413"/>
                </a:lnTo>
                <a:lnTo>
                  <a:pt x="43364" y="22503"/>
                </a:lnTo>
                <a:lnTo>
                  <a:pt x="42733" y="22557"/>
                </a:lnTo>
                <a:lnTo>
                  <a:pt x="41453" y="22647"/>
                </a:lnTo>
                <a:lnTo>
                  <a:pt x="40173" y="22719"/>
                </a:lnTo>
                <a:lnTo>
                  <a:pt x="40173" y="22719"/>
                </a:lnTo>
                <a:lnTo>
                  <a:pt x="38478" y="22809"/>
                </a:lnTo>
                <a:lnTo>
                  <a:pt x="36765" y="22900"/>
                </a:lnTo>
                <a:lnTo>
                  <a:pt x="33375" y="23026"/>
                </a:lnTo>
                <a:lnTo>
                  <a:pt x="33375" y="23026"/>
                </a:lnTo>
                <a:lnTo>
                  <a:pt x="31770" y="23098"/>
                </a:lnTo>
                <a:lnTo>
                  <a:pt x="30148" y="23134"/>
                </a:lnTo>
                <a:lnTo>
                  <a:pt x="28543" y="23170"/>
                </a:lnTo>
                <a:lnTo>
                  <a:pt x="26938" y="23170"/>
                </a:lnTo>
                <a:lnTo>
                  <a:pt x="23729" y="23170"/>
                </a:lnTo>
                <a:lnTo>
                  <a:pt x="20519" y="23134"/>
                </a:lnTo>
                <a:lnTo>
                  <a:pt x="17292" y="23098"/>
                </a:lnTo>
                <a:lnTo>
                  <a:pt x="14083" y="23080"/>
                </a:lnTo>
                <a:lnTo>
                  <a:pt x="12478" y="23080"/>
                </a:lnTo>
                <a:lnTo>
                  <a:pt x="10873" y="23098"/>
                </a:lnTo>
                <a:lnTo>
                  <a:pt x="9268" y="23134"/>
                </a:lnTo>
                <a:lnTo>
                  <a:pt x="7664" y="23170"/>
                </a:lnTo>
                <a:lnTo>
                  <a:pt x="7664" y="23170"/>
                </a:lnTo>
                <a:lnTo>
                  <a:pt x="5753" y="23224"/>
                </a:lnTo>
                <a:lnTo>
                  <a:pt x="3841" y="23278"/>
                </a:lnTo>
                <a:lnTo>
                  <a:pt x="1930" y="23332"/>
                </a:lnTo>
                <a:lnTo>
                  <a:pt x="956" y="23350"/>
                </a:lnTo>
                <a:lnTo>
                  <a:pt x="1" y="23350"/>
                </a:lnTo>
                <a:lnTo>
                  <a:pt x="1" y="22972"/>
                </a:lnTo>
                <a:lnTo>
                  <a:pt x="1" y="5590"/>
                </a:lnTo>
                <a:lnTo>
                  <a:pt x="1" y="5212"/>
                </a:lnTo>
                <a:lnTo>
                  <a:pt x="1" y="5212"/>
                </a:lnTo>
                <a:lnTo>
                  <a:pt x="1317" y="5122"/>
                </a:lnTo>
                <a:lnTo>
                  <a:pt x="2615" y="5086"/>
                </a:lnTo>
                <a:lnTo>
                  <a:pt x="3931" y="5068"/>
                </a:lnTo>
                <a:lnTo>
                  <a:pt x="5230" y="5049"/>
                </a:lnTo>
                <a:lnTo>
                  <a:pt x="5230" y="5049"/>
                </a:lnTo>
                <a:lnTo>
                  <a:pt x="6330" y="5049"/>
                </a:lnTo>
                <a:lnTo>
                  <a:pt x="7411" y="5031"/>
                </a:lnTo>
                <a:lnTo>
                  <a:pt x="8511" y="4977"/>
                </a:lnTo>
                <a:lnTo>
                  <a:pt x="9593" y="4923"/>
                </a:lnTo>
                <a:lnTo>
                  <a:pt x="10675" y="4833"/>
                </a:lnTo>
                <a:lnTo>
                  <a:pt x="11775" y="4743"/>
                </a:lnTo>
                <a:lnTo>
                  <a:pt x="13938" y="4545"/>
                </a:lnTo>
                <a:lnTo>
                  <a:pt x="13938" y="4545"/>
                </a:lnTo>
                <a:lnTo>
                  <a:pt x="15976" y="4364"/>
                </a:lnTo>
                <a:lnTo>
                  <a:pt x="17004" y="4256"/>
                </a:lnTo>
                <a:lnTo>
                  <a:pt x="18013" y="4130"/>
                </a:lnTo>
                <a:lnTo>
                  <a:pt x="19041" y="4004"/>
                </a:lnTo>
                <a:lnTo>
                  <a:pt x="20051" y="3841"/>
                </a:lnTo>
                <a:lnTo>
                  <a:pt x="21060" y="3661"/>
                </a:lnTo>
                <a:lnTo>
                  <a:pt x="22052" y="3445"/>
                </a:lnTo>
                <a:lnTo>
                  <a:pt x="22052" y="3445"/>
                </a:lnTo>
                <a:lnTo>
                  <a:pt x="22593" y="3319"/>
                </a:lnTo>
                <a:lnTo>
                  <a:pt x="23134" y="3192"/>
                </a:lnTo>
                <a:lnTo>
                  <a:pt x="23675" y="3048"/>
                </a:lnTo>
                <a:lnTo>
                  <a:pt x="24198" y="2886"/>
                </a:lnTo>
                <a:lnTo>
                  <a:pt x="24739" y="2724"/>
                </a:lnTo>
                <a:lnTo>
                  <a:pt x="25261" y="2525"/>
                </a:lnTo>
                <a:lnTo>
                  <a:pt x="25766" y="2309"/>
                </a:lnTo>
                <a:lnTo>
                  <a:pt x="26271" y="2074"/>
                </a:lnTo>
                <a:lnTo>
                  <a:pt x="26271" y="2074"/>
                </a:lnTo>
                <a:lnTo>
                  <a:pt x="26686" y="1858"/>
                </a:lnTo>
                <a:lnTo>
                  <a:pt x="27101" y="1624"/>
                </a:lnTo>
                <a:lnTo>
                  <a:pt x="27515" y="1389"/>
                </a:lnTo>
                <a:lnTo>
                  <a:pt x="27912" y="1137"/>
                </a:lnTo>
                <a:lnTo>
                  <a:pt x="27912" y="1137"/>
                </a:lnTo>
                <a:lnTo>
                  <a:pt x="28345" y="848"/>
                </a:lnTo>
                <a:lnTo>
                  <a:pt x="28543" y="722"/>
                </a:lnTo>
                <a:lnTo>
                  <a:pt x="28777" y="596"/>
                </a:lnTo>
                <a:lnTo>
                  <a:pt x="28994" y="488"/>
                </a:lnTo>
                <a:lnTo>
                  <a:pt x="29228" y="398"/>
                </a:lnTo>
                <a:lnTo>
                  <a:pt x="29463" y="325"/>
                </a:lnTo>
                <a:lnTo>
                  <a:pt x="29715" y="271"/>
                </a:lnTo>
                <a:lnTo>
                  <a:pt x="29715" y="271"/>
                </a:lnTo>
                <a:lnTo>
                  <a:pt x="30220" y="199"/>
                </a:lnTo>
                <a:lnTo>
                  <a:pt x="30725" y="145"/>
                </a:lnTo>
                <a:lnTo>
                  <a:pt x="31752" y="73"/>
                </a:lnTo>
                <a:lnTo>
                  <a:pt x="31752" y="73"/>
                </a:lnTo>
                <a:lnTo>
                  <a:pt x="33321" y="19"/>
                </a:lnTo>
                <a:lnTo>
                  <a:pt x="34908" y="1"/>
                </a:lnTo>
                <a:lnTo>
                  <a:pt x="36476" y="19"/>
                </a:lnTo>
                <a:lnTo>
                  <a:pt x="38063" y="37"/>
                </a:lnTo>
                <a:lnTo>
                  <a:pt x="39650" y="91"/>
                </a:lnTo>
                <a:lnTo>
                  <a:pt x="41218" y="145"/>
                </a:lnTo>
                <a:lnTo>
                  <a:pt x="44374" y="289"/>
                </a:lnTo>
                <a:lnTo>
                  <a:pt x="44374" y="289"/>
                </a:lnTo>
                <a:lnTo>
                  <a:pt x="47926" y="452"/>
                </a:lnTo>
                <a:lnTo>
                  <a:pt x="51496" y="596"/>
                </a:lnTo>
                <a:lnTo>
                  <a:pt x="55048" y="776"/>
                </a:lnTo>
                <a:lnTo>
                  <a:pt x="56815" y="866"/>
                </a:lnTo>
                <a:lnTo>
                  <a:pt x="58600" y="993"/>
                </a:lnTo>
                <a:lnTo>
                  <a:pt x="60367" y="1137"/>
                </a:lnTo>
                <a:lnTo>
                  <a:pt x="62134" y="1299"/>
                </a:lnTo>
                <a:lnTo>
                  <a:pt x="63901" y="1479"/>
                </a:lnTo>
                <a:lnTo>
                  <a:pt x="65668" y="1696"/>
                </a:lnTo>
                <a:lnTo>
                  <a:pt x="67416" y="1948"/>
                </a:lnTo>
                <a:lnTo>
                  <a:pt x="69165" y="2237"/>
                </a:lnTo>
                <a:lnTo>
                  <a:pt x="70914" y="2579"/>
                </a:lnTo>
                <a:lnTo>
                  <a:pt x="71798" y="2760"/>
                </a:lnTo>
                <a:lnTo>
                  <a:pt x="72663" y="2940"/>
                </a:lnTo>
                <a:lnTo>
                  <a:pt x="72663" y="2940"/>
                </a:lnTo>
                <a:lnTo>
                  <a:pt x="73330" y="3102"/>
                </a:lnTo>
                <a:lnTo>
                  <a:pt x="73998" y="3301"/>
                </a:lnTo>
                <a:lnTo>
                  <a:pt x="74665" y="3499"/>
                </a:lnTo>
                <a:lnTo>
                  <a:pt x="75314" y="3733"/>
                </a:lnTo>
                <a:lnTo>
                  <a:pt x="75963" y="3986"/>
                </a:lnTo>
                <a:lnTo>
                  <a:pt x="76594" y="4274"/>
                </a:lnTo>
                <a:lnTo>
                  <a:pt x="77207" y="4581"/>
                </a:lnTo>
                <a:lnTo>
                  <a:pt x="77820" y="4923"/>
                </a:lnTo>
                <a:lnTo>
                  <a:pt x="77820" y="4923"/>
                </a:lnTo>
                <a:lnTo>
                  <a:pt x="78054" y="5086"/>
                </a:lnTo>
                <a:lnTo>
                  <a:pt x="78289" y="5248"/>
                </a:lnTo>
                <a:lnTo>
                  <a:pt x="78505" y="5428"/>
                </a:lnTo>
                <a:lnTo>
                  <a:pt x="78722" y="5626"/>
                </a:lnTo>
                <a:lnTo>
                  <a:pt x="78902" y="5843"/>
                </a:lnTo>
                <a:lnTo>
                  <a:pt x="79064" y="6059"/>
                </a:lnTo>
                <a:lnTo>
                  <a:pt x="79190" y="6312"/>
                </a:lnTo>
                <a:lnTo>
                  <a:pt x="79244" y="6456"/>
                </a:lnTo>
                <a:lnTo>
                  <a:pt x="79280" y="6582"/>
                </a:lnTo>
                <a:lnTo>
                  <a:pt x="79280" y="6582"/>
                </a:lnTo>
                <a:lnTo>
                  <a:pt x="79317" y="6744"/>
                </a:lnTo>
                <a:lnTo>
                  <a:pt x="79335" y="6889"/>
                </a:lnTo>
                <a:lnTo>
                  <a:pt x="79371" y="7177"/>
                </a:lnTo>
                <a:lnTo>
                  <a:pt x="79389" y="7484"/>
                </a:lnTo>
                <a:lnTo>
                  <a:pt x="79425" y="7772"/>
                </a:lnTo>
                <a:lnTo>
                  <a:pt x="79425" y="7772"/>
                </a:lnTo>
                <a:lnTo>
                  <a:pt x="79479" y="7934"/>
                </a:lnTo>
                <a:lnTo>
                  <a:pt x="79533" y="8079"/>
                </a:lnTo>
                <a:lnTo>
                  <a:pt x="79623" y="8223"/>
                </a:lnTo>
                <a:lnTo>
                  <a:pt x="79713" y="8349"/>
                </a:lnTo>
                <a:lnTo>
                  <a:pt x="79839" y="8457"/>
                </a:lnTo>
                <a:lnTo>
                  <a:pt x="79948" y="8547"/>
                </a:lnTo>
                <a:lnTo>
                  <a:pt x="80092" y="8638"/>
                </a:lnTo>
                <a:lnTo>
                  <a:pt x="80236" y="8710"/>
                </a:lnTo>
                <a:lnTo>
                  <a:pt x="80236" y="8710"/>
                </a:lnTo>
                <a:lnTo>
                  <a:pt x="80777" y="8908"/>
                </a:lnTo>
                <a:lnTo>
                  <a:pt x="81318" y="9106"/>
                </a:lnTo>
                <a:lnTo>
                  <a:pt x="81859" y="9287"/>
                </a:lnTo>
                <a:lnTo>
                  <a:pt x="82400" y="9485"/>
                </a:lnTo>
                <a:lnTo>
                  <a:pt x="82400" y="9485"/>
                </a:lnTo>
                <a:lnTo>
                  <a:pt x="83391" y="9864"/>
                </a:lnTo>
                <a:lnTo>
                  <a:pt x="83968" y="10098"/>
                </a:lnTo>
                <a:lnTo>
                  <a:pt x="84545" y="10368"/>
                </a:lnTo>
                <a:lnTo>
                  <a:pt x="84834" y="10513"/>
                </a:lnTo>
                <a:lnTo>
                  <a:pt x="85086" y="10657"/>
                </a:lnTo>
                <a:lnTo>
                  <a:pt x="85339" y="10819"/>
                </a:lnTo>
                <a:lnTo>
                  <a:pt x="85573" y="11000"/>
                </a:lnTo>
                <a:lnTo>
                  <a:pt x="85771" y="11180"/>
                </a:lnTo>
                <a:lnTo>
                  <a:pt x="85934" y="11378"/>
                </a:lnTo>
                <a:lnTo>
                  <a:pt x="86060" y="11577"/>
                </a:lnTo>
                <a:lnTo>
                  <a:pt x="86114" y="11685"/>
                </a:lnTo>
                <a:lnTo>
                  <a:pt x="86168" y="11793"/>
                </a:lnTo>
                <a:lnTo>
                  <a:pt x="86168" y="11793"/>
                </a:lnTo>
                <a:lnTo>
                  <a:pt x="86222" y="12045"/>
                </a:lnTo>
                <a:lnTo>
                  <a:pt x="86222" y="12298"/>
                </a:lnTo>
                <a:lnTo>
                  <a:pt x="86204" y="12568"/>
                </a:lnTo>
                <a:lnTo>
                  <a:pt x="86150" y="12821"/>
                </a:lnTo>
                <a:lnTo>
                  <a:pt x="86150" y="12821"/>
                </a:lnTo>
                <a:lnTo>
                  <a:pt x="86078" y="13037"/>
                </a:lnTo>
                <a:lnTo>
                  <a:pt x="85988" y="13271"/>
                </a:lnTo>
                <a:lnTo>
                  <a:pt x="85916" y="13506"/>
                </a:lnTo>
                <a:lnTo>
                  <a:pt x="85898" y="13614"/>
                </a:lnTo>
                <a:lnTo>
                  <a:pt x="85880" y="13740"/>
                </a:lnTo>
                <a:lnTo>
                  <a:pt x="85880" y="13740"/>
                </a:lnTo>
                <a:lnTo>
                  <a:pt x="85898" y="13866"/>
                </a:lnTo>
                <a:lnTo>
                  <a:pt x="85970" y="14011"/>
                </a:lnTo>
                <a:lnTo>
                  <a:pt x="86042" y="14119"/>
                </a:lnTo>
                <a:lnTo>
                  <a:pt x="86132" y="14227"/>
                </a:lnTo>
                <a:lnTo>
                  <a:pt x="86132" y="14227"/>
                </a:lnTo>
                <a:lnTo>
                  <a:pt x="86258" y="14317"/>
                </a:lnTo>
                <a:lnTo>
                  <a:pt x="86384" y="14407"/>
                </a:lnTo>
                <a:lnTo>
                  <a:pt x="86511" y="14479"/>
                </a:lnTo>
                <a:lnTo>
                  <a:pt x="86655" y="14552"/>
                </a:lnTo>
                <a:lnTo>
                  <a:pt x="86943" y="14642"/>
                </a:lnTo>
                <a:lnTo>
                  <a:pt x="87250" y="14714"/>
                </a:lnTo>
                <a:lnTo>
                  <a:pt x="87250" y="14714"/>
                </a:lnTo>
                <a:lnTo>
                  <a:pt x="87899" y="14822"/>
                </a:lnTo>
                <a:lnTo>
                  <a:pt x="88566" y="14894"/>
                </a:lnTo>
                <a:lnTo>
                  <a:pt x="89882" y="15020"/>
                </a:lnTo>
                <a:lnTo>
                  <a:pt x="89882" y="15020"/>
                </a:lnTo>
                <a:lnTo>
                  <a:pt x="91920" y="15183"/>
                </a:lnTo>
                <a:lnTo>
                  <a:pt x="93957" y="15327"/>
                </a:lnTo>
                <a:lnTo>
                  <a:pt x="95995" y="15453"/>
                </a:lnTo>
                <a:lnTo>
                  <a:pt x="98032" y="15561"/>
                </a:lnTo>
                <a:lnTo>
                  <a:pt x="102107" y="15760"/>
                </a:lnTo>
                <a:lnTo>
                  <a:pt x="106182" y="15940"/>
                </a:lnTo>
                <a:lnTo>
                  <a:pt x="110239" y="16102"/>
                </a:lnTo>
                <a:lnTo>
                  <a:pt x="114314" y="16264"/>
                </a:lnTo>
                <a:lnTo>
                  <a:pt x="118370" y="16463"/>
                </a:lnTo>
                <a:lnTo>
                  <a:pt x="120390" y="16571"/>
                </a:lnTo>
                <a:lnTo>
                  <a:pt x="122409" y="16697"/>
                </a:lnTo>
                <a:lnTo>
                  <a:pt x="122409" y="16697"/>
                </a:lnTo>
                <a:lnTo>
                  <a:pt x="123617" y="16841"/>
                </a:lnTo>
                <a:lnTo>
                  <a:pt x="124284" y="16932"/>
                </a:lnTo>
                <a:lnTo>
                  <a:pt x="124933" y="17058"/>
                </a:lnTo>
                <a:lnTo>
                  <a:pt x="125601" y="17202"/>
                </a:lnTo>
                <a:lnTo>
                  <a:pt x="125907" y="17292"/>
                </a:lnTo>
                <a:lnTo>
                  <a:pt x="126214" y="17382"/>
                </a:lnTo>
                <a:lnTo>
                  <a:pt x="126502" y="17490"/>
                </a:lnTo>
                <a:lnTo>
                  <a:pt x="126791" y="17617"/>
                </a:lnTo>
                <a:lnTo>
                  <a:pt x="127043" y="17743"/>
                </a:lnTo>
                <a:lnTo>
                  <a:pt x="127295" y="17887"/>
                </a:lnTo>
                <a:lnTo>
                  <a:pt x="127295" y="17887"/>
                </a:lnTo>
                <a:lnTo>
                  <a:pt x="127440" y="17995"/>
                </a:lnTo>
                <a:lnTo>
                  <a:pt x="127566" y="18122"/>
                </a:lnTo>
                <a:lnTo>
                  <a:pt x="127692" y="18248"/>
                </a:lnTo>
                <a:lnTo>
                  <a:pt x="127800" y="18392"/>
                </a:lnTo>
                <a:lnTo>
                  <a:pt x="127908" y="18536"/>
                </a:lnTo>
                <a:lnTo>
                  <a:pt x="127999" y="18699"/>
                </a:lnTo>
                <a:lnTo>
                  <a:pt x="128089" y="18843"/>
                </a:lnTo>
                <a:lnTo>
                  <a:pt x="128161" y="19005"/>
                </a:lnTo>
                <a:lnTo>
                  <a:pt x="128161" y="19005"/>
                </a:lnTo>
                <a:lnTo>
                  <a:pt x="128287" y="19384"/>
                </a:lnTo>
                <a:lnTo>
                  <a:pt x="128359" y="19564"/>
                </a:lnTo>
                <a:lnTo>
                  <a:pt x="128449" y="19726"/>
                </a:lnTo>
                <a:lnTo>
                  <a:pt x="128449" y="19726"/>
                </a:lnTo>
                <a:lnTo>
                  <a:pt x="128666" y="19979"/>
                </a:lnTo>
                <a:lnTo>
                  <a:pt x="128900" y="20195"/>
                </a:lnTo>
                <a:lnTo>
                  <a:pt x="129171" y="20375"/>
                </a:lnTo>
                <a:lnTo>
                  <a:pt x="129441" y="20538"/>
                </a:lnTo>
                <a:lnTo>
                  <a:pt x="129730" y="20682"/>
                </a:lnTo>
                <a:lnTo>
                  <a:pt x="130036" y="20808"/>
                </a:lnTo>
                <a:lnTo>
                  <a:pt x="130361" y="20898"/>
                </a:lnTo>
                <a:lnTo>
                  <a:pt x="130685" y="20970"/>
                </a:lnTo>
                <a:lnTo>
                  <a:pt x="131028" y="21042"/>
                </a:lnTo>
                <a:lnTo>
                  <a:pt x="131370" y="21097"/>
                </a:lnTo>
                <a:lnTo>
                  <a:pt x="132055" y="21187"/>
                </a:lnTo>
                <a:lnTo>
                  <a:pt x="132723" y="21259"/>
                </a:lnTo>
                <a:lnTo>
                  <a:pt x="133336" y="21349"/>
                </a:lnTo>
                <a:lnTo>
                  <a:pt x="133336" y="21349"/>
                </a:lnTo>
                <a:lnTo>
                  <a:pt x="136671" y="21746"/>
                </a:lnTo>
                <a:lnTo>
                  <a:pt x="140007" y="22124"/>
                </a:lnTo>
                <a:lnTo>
                  <a:pt x="141666" y="22323"/>
                </a:lnTo>
                <a:lnTo>
                  <a:pt x="143342" y="22485"/>
                </a:lnTo>
                <a:lnTo>
                  <a:pt x="145019" y="22647"/>
                </a:lnTo>
                <a:lnTo>
                  <a:pt x="146678" y="22791"/>
                </a:lnTo>
                <a:lnTo>
                  <a:pt x="146678" y="22791"/>
                </a:lnTo>
                <a:lnTo>
                  <a:pt x="148860" y="22954"/>
                </a:lnTo>
                <a:lnTo>
                  <a:pt x="148860" y="22954"/>
                </a:lnTo>
                <a:lnTo>
                  <a:pt x="149347" y="22990"/>
                </a:lnTo>
                <a:lnTo>
                  <a:pt x="149599" y="23026"/>
                </a:lnTo>
                <a:lnTo>
                  <a:pt x="149833" y="23080"/>
                </a:lnTo>
                <a:lnTo>
                  <a:pt x="149833" y="23080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8" name="Google Shape;1368;p32"/>
          <p:cNvSpPr/>
          <p:nvPr/>
        </p:nvSpPr>
        <p:spPr>
          <a:xfrm>
            <a:off x="6635256" y="256775"/>
            <a:ext cx="2508737" cy="494505"/>
          </a:xfrm>
          <a:custGeom>
            <a:avLst/>
            <a:gdLst/>
            <a:ahLst/>
            <a:cxnLst/>
            <a:rect l="l" t="t" r="r" b="b"/>
            <a:pathLst>
              <a:path w="48737" h="10513" extrusionOk="0">
                <a:moveTo>
                  <a:pt x="48737" y="10512"/>
                </a:moveTo>
                <a:lnTo>
                  <a:pt x="48737" y="10512"/>
                </a:lnTo>
                <a:lnTo>
                  <a:pt x="48449" y="10494"/>
                </a:lnTo>
                <a:lnTo>
                  <a:pt x="48449" y="10494"/>
                </a:lnTo>
                <a:lnTo>
                  <a:pt x="46772" y="10458"/>
                </a:lnTo>
                <a:lnTo>
                  <a:pt x="45095" y="10422"/>
                </a:lnTo>
                <a:lnTo>
                  <a:pt x="43418" y="10368"/>
                </a:lnTo>
                <a:lnTo>
                  <a:pt x="41741" y="10278"/>
                </a:lnTo>
                <a:lnTo>
                  <a:pt x="41741" y="10278"/>
                </a:lnTo>
                <a:lnTo>
                  <a:pt x="39433" y="10098"/>
                </a:lnTo>
                <a:lnTo>
                  <a:pt x="37125" y="9953"/>
                </a:lnTo>
                <a:lnTo>
                  <a:pt x="34818" y="9845"/>
                </a:lnTo>
                <a:lnTo>
                  <a:pt x="32510" y="9773"/>
                </a:lnTo>
                <a:lnTo>
                  <a:pt x="30202" y="9701"/>
                </a:lnTo>
                <a:lnTo>
                  <a:pt x="27894" y="9647"/>
                </a:lnTo>
                <a:lnTo>
                  <a:pt x="23278" y="9575"/>
                </a:lnTo>
                <a:lnTo>
                  <a:pt x="23278" y="9575"/>
                </a:lnTo>
                <a:lnTo>
                  <a:pt x="21151" y="9575"/>
                </a:lnTo>
                <a:lnTo>
                  <a:pt x="19041" y="9593"/>
                </a:lnTo>
                <a:lnTo>
                  <a:pt x="16913" y="9629"/>
                </a:lnTo>
                <a:lnTo>
                  <a:pt x="14804" y="9683"/>
                </a:lnTo>
                <a:lnTo>
                  <a:pt x="12676" y="9755"/>
                </a:lnTo>
                <a:lnTo>
                  <a:pt x="10567" y="9827"/>
                </a:lnTo>
                <a:lnTo>
                  <a:pt x="6330" y="10025"/>
                </a:lnTo>
                <a:lnTo>
                  <a:pt x="6330" y="10025"/>
                </a:lnTo>
                <a:lnTo>
                  <a:pt x="5158" y="10062"/>
                </a:lnTo>
                <a:lnTo>
                  <a:pt x="3986" y="10080"/>
                </a:lnTo>
                <a:lnTo>
                  <a:pt x="2814" y="10062"/>
                </a:lnTo>
                <a:lnTo>
                  <a:pt x="1642" y="9989"/>
                </a:lnTo>
                <a:lnTo>
                  <a:pt x="1642" y="9989"/>
                </a:lnTo>
                <a:lnTo>
                  <a:pt x="975" y="9935"/>
                </a:lnTo>
                <a:lnTo>
                  <a:pt x="650" y="9899"/>
                </a:lnTo>
                <a:lnTo>
                  <a:pt x="307" y="9827"/>
                </a:lnTo>
                <a:lnTo>
                  <a:pt x="307" y="9827"/>
                </a:lnTo>
                <a:lnTo>
                  <a:pt x="163" y="9791"/>
                </a:lnTo>
                <a:lnTo>
                  <a:pt x="91" y="9737"/>
                </a:lnTo>
                <a:lnTo>
                  <a:pt x="37" y="9683"/>
                </a:lnTo>
                <a:lnTo>
                  <a:pt x="37" y="9683"/>
                </a:lnTo>
                <a:lnTo>
                  <a:pt x="19" y="9647"/>
                </a:lnTo>
                <a:lnTo>
                  <a:pt x="1" y="9593"/>
                </a:lnTo>
                <a:lnTo>
                  <a:pt x="1" y="9539"/>
                </a:lnTo>
                <a:lnTo>
                  <a:pt x="1" y="9485"/>
                </a:lnTo>
                <a:lnTo>
                  <a:pt x="55" y="9394"/>
                </a:lnTo>
                <a:lnTo>
                  <a:pt x="91" y="9358"/>
                </a:lnTo>
                <a:lnTo>
                  <a:pt x="145" y="9322"/>
                </a:lnTo>
                <a:lnTo>
                  <a:pt x="145" y="9322"/>
                </a:lnTo>
                <a:lnTo>
                  <a:pt x="416" y="9214"/>
                </a:lnTo>
                <a:lnTo>
                  <a:pt x="722" y="9124"/>
                </a:lnTo>
                <a:lnTo>
                  <a:pt x="1317" y="8998"/>
                </a:lnTo>
                <a:lnTo>
                  <a:pt x="1606" y="8926"/>
                </a:lnTo>
                <a:lnTo>
                  <a:pt x="1912" y="8853"/>
                </a:lnTo>
                <a:lnTo>
                  <a:pt x="2201" y="8745"/>
                </a:lnTo>
                <a:lnTo>
                  <a:pt x="2471" y="8619"/>
                </a:lnTo>
                <a:lnTo>
                  <a:pt x="2471" y="8619"/>
                </a:lnTo>
                <a:lnTo>
                  <a:pt x="2615" y="8529"/>
                </a:lnTo>
                <a:lnTo>
                  <a:pt x="2741" y="8439"/>
                </a:lnTo>
                <a:lnTo>
                  <a:pt x="2994" y="8240"/>
                </a:lnTo>
                <a:lnTo>
                  <a:pt x="3246" y="8042"/>
                </a:lnTo>
                <a:lnTo>
                  <a:pt x="3391" y="7952"/>
                </a:lnTo>
                <a:lnTo>
                  <a:pt x="3535" y="7880"/>
                </a:lnTo>
                <a:lnTo>
                  <a:pt x="3535" y="7880"/>
                </a:lnTo>
                <a:lnTo>
                  <a:pt x="4004" y="7736"/>
                </a:lnTo>
                <a:lnTo>
                  <a:pt x="4508" y="7609"/>
                </a:lnTo>
                <a:lnTo>
                  <a:pt x="4995" y="7501"/>
                </a:lnTo>
                <a:lnTo>
                  <a:pt x="5500" y="7429"/>
                </a:lnTo>
                <a:lnTo>
                  <a:pt x="6005" y="7357"/>
                </a:lnTo>
                <a:lnTo>
                  <a:pt x="6528" y="7321"/>
                </a:lnTo>
                <a:lnTo>
                  <a:pt x="7538" y="7231"/>
                </a:lnTo>
                <a:lnTo>
                  <a:pt x="7538" y="7231"/>
                </a:lnTo>
                <a:lnTo>
                  <a:pt x="8908" y="7141"/>
                </a:lnTo>
                <a:lnTo>
                  <a:pt x="10296" y="7068"/>
                </a:lnTo>
                <a:lnTo>
                  <a:pt x="13055" y="6924"/>
                </a:lnTo>
                <a:lnTo>
                  <a:pt x="14425" y="6852"/>
                </a:lnTo>
                <a:lnTo>
                  <a:pt x="15795" y="6762"/>
                </a:lnTo>
                <a:lnTo>
                  <a:pt x="17184" y="6636"/>
                </a:lnTo>
                <a:lnTo>
                  <a:pt x="18554" y="6492"/>
                </a:lnTo>
                <a:lnTo>
                  <a:pt x="18554" y="6492"/>
                </a:lnTo>
                <a:lnTo>
                  <a:pt x="19167" y="6401"/>
                </a:lnTo>
                <a:lnTo>
                  <a:pt x="19780" y="6293"/>
                </a:lnTo>
                <a:lnTo>
                  <a:pt x="20375" y="6185"/>
                </a:lnTo>
                <a:lnTo>
                  <a:pt x="20988" y="6059"/>
                </a:lnTo>
                <a:lnTo>
                  <a:pt x="20988" y="6059"/>
                </a:lnTo>
                <a:lnTo>
                  <a:pt x="21421" y="5969"/>
                </a:lnTo>
                <a:lnTo>
                  <a:pt x="21854" y="5860"/>
                </a:lnTo>
                <a:lnTo>
                  <a:pt x="22286" y="5752"/>
                </a:lnTo>
                <a:lnTo>
                  <a:pt x="22701" y="5608"/>
                </a:lnTo>
                <a:lnTo>
                  <a:pt x="23116" y="5464"/>
                </a:lnTo>
                <a:lnTo>
                  <a:pt x="23531" y="5283"/>
                </a:lnTo>
                <a:lnTo>
                  <a:pt x="23909" y="5067"/>
                </a:lnTo>
                <a:lnTo>
                  <a:pt x="24288" y="4833"/>
                </a:lnTo>
                <a:lnTo>
                  <a:pt x="24288" y="4833"/>
                </a:lnTo>
                <a:lnTo>
                  <a:pt x="25171" y="4274"/>
                </a:lnTo>
                <a:lnTo>
                  <a:pt x="26037" y="3697"/>
                </a:lnTo>
                <a:lnTo>
                  <a:pt x="26920" y="3156"/>
                </a:lnTo>
                <a:lnTo>
                  <a:pt x="27371" y="2885"/>
                </a:lnTo>
                <a:lnTo>
                  <a:pt x="27840" y="2633"/>
                </a:lnTo>
                <a:lnTo>
                  <a:pt x="27840" y="2633"/>
                </a:lnTo>
                <a:lnTo>
                  <a:pt x="28489" y="2308"/>
                </a:lnTo>
                <a:lnTo>
                  <a:pt x="29156" y="2002"/>
                </a:lnTo>
                <a:lnTo>
                  <a:pt x="29841" y="1731"/>
                </a:lnTo>
                <a:lnTo>
                  <a:pt x="30526" y="1479"/>
                </a:lnTo>
                <a:lnTo>
                  <a:pt x="31229" y="1245"/>
                </a:lnTo>
                <a:lnTo>
                  <a:pt x="31933" y="1046"/>
                </a:lnTo>
                <a:lnTo>
                  <a:pt x="32636" y="848"/>
                </a:lnTo>
                <a:lnTo>
                  <a:pt x="33357" y="686"/>
                </a:lnTo>
                <a:lnTo>
                  <a:pt x="33357" y="686"/>
                </a:lnTo>
                <a:lnTo>
                  <a:pt x="34403" y="487"/>
                </a:lnTo>
                <a:lnTo>
                  <a:pt x="35467" y="289"/>
                </a:lnTo>
                <a:lnTo>
                  <a:pt x="36530" y="145"/>
                </a:lnTo>
                <a:lnTo>
                  <a:pt x="37053" y="91"/>
                </a:lnTo>
                <a:lnTo>
                  <a:pt x="37594" y="55"/>
                </a:lnTo>
                <a:lnTo>
                  <a:pt x="38135" y="19"/>
                </a:lnTo>
                <a:lnTo>
                  <a:pt x="38658" y="1"/>
                </a:lnTo>
                <a:lnTo>
                  <a:pt x="39199" y="1"/>
                </a:lnTo>
                <a:lnTo>
                  <a:pt x="39740" y="19"/>
                </a:lnTo>
                <a:lnTo>
                  <a:pt x="40263" y="55"/>
                </a:lnTo>
                <a:lnTo>
                  <a:pt x="40804" y="109"/>
                </a:lnTo>
                <a:lnTo>
                  <a:pt x="41327" y="181"/>
                </a:lnTo>
                <a:lnTo>
                  <a:pt x="41867" y="289"/>
                </a:lnTo>
                <a:lnTo>
                  <a:pt x="41867" y="289"/>
                </a:lnTo>
                <a:lnTo>
                  <a:pt x="42228" y="397"/>
                </a:lnTo>
                <a:lnTo>
                  <a:pt x="42589" y="541"/>
                </a:lnTo>
                <a:lnTo>
                  <a:pt x="42751" y="632"/>
                </a:lnTo>
                <a:lnTo>
                  <a:pt x="42931" y="722"/>
                </a:lnTo>
                <a:lnTo>
                  <a:pt x="43093" y="830"/>
                </a:lnTo>
                <a:lnTo>
                  <a:pt x="43238" y="956"/>
                </a:lnTo>
                <a:lnTo>
                  <a:pt x="43238" y="956"/>
                </a:lnTo>
                <a:lnTo>
                  <a:pt x="43400" y="1136"/>
                </a:lnTo>
                <a:lnTo>
                  <a:pt x="43544" y="1335"/>
                </a:lnTo>
                <a:lnTo>
                  <a:pt x="43707" y="1515"/>
                </a:lnTo>
                <a:lnTo>
                  <a:pt x="43797" y="1605"/>
                </a:lnTo>
                <a:lnTo>
                  <a:pt x="43887" y="1695"/>
                </a:lnTo>
                <a:lnTo>
                  <a:pt x="43887" y="1695"/>
                </a:lnTo>
                <a:lnTo>
                  <a:pt x="44121" y="1840"/>
                </a:lnTo>
                <a:lnTo>
                  <a:pt x="44356" y="1984"/>
                </a:lnTo>
                <a:lnTo>
                  <a:pt x="44626" y="2110"/>
                </a:lnTo>
                <a:lnTo>
                  <a:pt x="44897" y="2218"/>
                </a:lnTo>
                <a:lnTo>
                  <a:pt x="45185" y="2326"/>
                </a:lnTo>
                <a:lnTo>
                  <a:pt x="45474" y="2417"/>
                </a:lnTo>
                <a:lnTo>
                  <a:pt x="46087" y="2579"/>
                </a:lnTo>
                <a:lnTo>
                  <a:pt x="46700" y="2705"/>
                </a:lnTo>
                <a:lnTo>
                  <a:pt x="47313" y="2813"/>
                </a:lnTo>
                <a:lnTo>
                  <a:pt x="48467" y="3012"/>
                </a:lnTo>
                <a:lnTo>
                  <a:pt x="48467" y="3012"/>
                </a:lnTo>
                <a:lnTo>
                  <a:pt x="48737" y="3066"/>
                </a:lnTo>
                <a:lnTo>
                  <a:pt x="48737" y="3462"/>
                </a:lnTo>
                <a:lnTo>
                  <a:pt x="48737" y="10116"/>
                </a:lnTo>
                <a:lnTo>
                  <a:pt x="48737" y="10512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69" name="Google Shape;1369;p32"/>
          <p:cNvSpPr/>
          <p:nvPr/>
        </p:nvSpPr>
        <p:spPr>
          <a:xfrm>
            <a:off x="4429083" y="1522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18035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" name="Google Shape;1371;p33"/>
          <p:cNvSpPr/>
          <p:nvPr/>
        </p:nvSpPr>
        <p:spPr>
          <a:xfrm>
            <a:off x="7543758" y="244300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372" name="Google Shape;1372;p33"/>
          <p:cNvGrpSpPr/>
          <p:nvPr/>
        </p:nvGrpSpPr>
        <p:grpSpPr>
          <a:xfrm>
            <a:off x="0" y="4232650"/>
            <a:ext cx="9144000" cy="1444029"/>
            <a:chOff x="0" y="4232650"/>
            <a:chExt cx="9144000" cy="1444029"/>
          </a:xfrm>
        </p:grpSpPr>
        <p:sp>
          <p:nvSpPr>
            <p:cNvPr id="1373" name="Google Shape;1373;p33"/>
            <p:cNvSpPr/>
            <p:nvPr/>
          </p:nvSpPr>
          <p:spPr>
            <a:xfrm>
              <a:off x="0" y="4232650"/>
              <a:ext cx="9144000" cy="1444029"/>
            </a:xfrm>
            <a:custGeom>
              <a:avLst/>
              <a:gdLst/>
              <a:ahLst/>
              <a:cxnLst/>
              <a:rect l="l" t="t" r="r" b="b"/>
              <a:pathLst>
                <a:path w="285750" h="73553" extrusionOk="0">
                  <a:moveTo>
                    <a:pt x="285750" y="14215"/>
                  </a:moveTo>
                  <a:lnTo>
                    <a:pt x="285750" y="73553"/>
                  </a:lnTo>
                  <a:lnTo>
                    <a:pt x="0" y="73553"/>
                  </a:lnTo>
                  <a:lnTo>
                    <a:pt x="0" y="11735"/>
                  </a:lnTo>
                  <a:lnTo>
                    <a:pt x="0" y="10840"/>
                  </a:lnTo>
                  <a:lnTo>
                    <a:pt x="0" y="10840"/>
                  </a:lnTo>
                  <a:lnTo>
                    <a:pt x="1560" y="10456"/>
                  </a:lnTo>
                  <a:lnTo>
                    <a:pt x="3119" y="10047"/>
                  </a:lnTo>
                  <a:lnTo>
                    <a:pt x="3912" y="9843"/>
                  </a:lnTo>
                  <a:lnTo>
                    <a:pt x="4679" y="9638"/>
                  </a:lnTo>
                  <a:lnTo>
                    <a:pt x="5446" y="9383"/>
                  </a:lnTo>
                  <a:lnTo>
                    <a:pt x="6213" y="9127"/>
                  </a:lnTo>
                  <a:lnTo>
                    <a:pt x="6213" y="9127"/>
                  </a:lnTo>
                  <a:lnTo>
                    <a:pt x="7977" y="8539"/>
                  </a:lnTo>
                  <a:lnTo>
                    <a:pt x="9715" y="7951"/>
                  </a:lnTo>
                  <a:lnTo>
                    <a:pt x="11479" y="7363"/>
                  </a:lnTo>
                  <a:lnTo>
                    <a:pt x="13243" y="6775"/>
                  </a:lnTo>
                  <a:lnTo>
                    <a:pt x="15007" y="6238"/>
                  </a:lnTo>
                  <a:lnTo>
                    <a:pt x="15902" y="6008"/>
                  </a:lnTo>
                  <a:lnTo>
                    <a:pt x="16797" y="5778"/>
                  </a:lnTo>
                  <a:lnTo>
                    <a:pt x="17692" y="5573"/>
                  </a:lnTo>
                  <a:lnTo>
                    <a:pt x="18612" y="5369"/>
                  </a:lnTo>
                  <a:lnTo>
                    <a:pt x="19532" y="5215"/>
                  </a:lnTo>
                  <a:lnTo>
                    <a:pt x="20453" y="5088"/>
                  </a:lnTo>
                  <a:lnTo>
                    <a:pt x="20453" y="5088"/>
                  </a:lnTo>
                  <a:lnTo>
                    <a:pt x="21296" y="4960"/>
                  </a:lnTo>
                  <a:lnTo>
                    <a:pt x="22166" y="4883"/>
                  </a:lnTo>
                  <a:lnTo>
                    <a:pt x="23035" y="4858"/>
                  </a:lnTo>
                  <a:lnTo>
                    <a:pt x="23904" y="4858"/>
                  </a:lnTo>
                  <a:lnTo>
                    <a:pt x="24773" y="4883"/>
                  </a:lnTo>
                  <a:lnTo>
                    <a:pt x="25617" y="4934"/>
                  </a:lnTo>
                  <a:lnTo>
                    <a:pt x="26486" y="5011"/>
                  </a:lnTo>
                  <a:lnTo>
                    <a:pt x="27356" y="5088"/>
                  </a:lnTo>
                  <a:lnTo>
                    <a:pt x="29068" y="5292"/>
                  </a:lnTo>
                  <a:lnTo>
                    <a:pt x="30807" y="5471"/>
                  </a:lnTo>
                  <a:lnTo>
                    <a:pt x="31651" y="5573"/>
                  </a:lnTo>
                  <a:lnTo>
                    <a:pt x="32520" y="5624"/>
                  </a:lnTo>
                  <a:lnTo>
                    <a:pt x="33389" y="5676"/>
                  </a:lnTo>
                  <a:lnTo>
                    <a:pt x="34258" y="5701"/>
                  </a:lnTo>
                  <a:lnTo>
                    <a:pt x="34258" y="5701"/>
                  </a:lnTo>
                  <a:lnTo>
                    <a:pt x="35460" y="5624"/>
                  </a:lnTo>
                  <a:lnTo>
                    <a:pt x="36687" y="5522"/>
                  </a:lnTo>
                  <a:lnTo>
                    <a:pt x="37889" y="5369"/>
                  </a:lnTo>
                  <a:lnTo>
                    <a:pt x="39090" y="5190"/>
                  </a:lnTo>
                  <a:lnTo>
                    <a:pt x="40292" y="4985"/>
                  </a:lnTo>
                  <a:lnTo>
                    <a:pt x="41493" y="4755"/>
                  </a:lnTo>
                  <a:lnTo>
                    <a:pt x="42695" y="4500"/>
                  </a:lnTo>
                  <a:lnTo>
                    <a:pt x="43871" y="4218"/>
                  </a:lnTo>
                  <a:lnTo>
                    <a:pt x="46249" y="3630"/>
                  </a:lnTo>
                  <a:lnTo>
                    <a:pt x="48626" y="3017"/>
                  </a:lnTo>
                  <a:lnTo>
                    <a:pt x="50978" y="2429"/>
                  </a:lnTo>
                  <a:lnTo>
                    <a:pt x="52180" y="2148"/>
                  </a:lnTo>
                  <a:lnTo>
                    <a:pt x="53356" y="1866"/>
                  </a:lnTo>
                  <a:lnTo>
                    <a:pt x="53356" y="1866"/>
                  </a:lnTo>
                  <a:lnTo>
                    <a:pt x="54967" y="1457"/>
                  </a:lnTo>
                  <a:lnTo>
                    <a:pt x="56501" y="1099"/>
                  </a:lnTo>
                  <a:lnTo>
                    <a:pt x="58009" y="793"/>
                  </a:lnTo>
                  <a:lnTo>
                    <a:pt x="59466" y="537"/>
                  </a:lnTo>
                  <a:lnTo>
                    <a:pt x="60872" y="332"/>
                  </a:lnTo>
                  <a:lnTo>
                    <a:pt x="62227" y="179"/>
                  </a:lnTo>
                  <a:lnTo>
                    <a:pt x="63557" y="77"/>
                  </a:lnTo>
                  <a:lnTo>
                    <a:pt x="64835" y="26"/>
                  </a:lnTo>
                  <a:lnTo>
                    <a:pt x="66088" y="0"/>
                  </a:lnTo>
                  <a:lnTo>
                    <a:pt x="67315" y="26"/>
                  </a:lnTo>
                  <a:lnTo>
                    <a:pt x="68517" y="102"/>
                  </a:lnTo>
                  <a:lnTo>
                    <a:pt x="69718" y="205"/>
                  </a:lnTo>
                  <a:lnTo>
                    <a:pt x="70869" y="332"/>
                  </a:lnTo>
                  <a:lnTo>
                    <a:pt x="72019" y="511"/>
                  </a:lnTo>
                  <a:lnTo>
                    <a:pt x="73170" y="716"/>
                  </a:lnTo>
                  <a:lnTo>
                    <a:pt x="74294" y="946"/>
                  </a:lnTo>
                  <a:lnTo>
                    <a:pt x="75419" y="1227"/>
                  </a:lnTo>
                  <a:lnTo>
                    <a:pt x="76544" y="1508"/>
                  </a:lnTo>
                  <a:lnTo>
                    <a:pt x="77669" y="1815"/>
                  </a:lnTo>
                  <a:lnTo>
                    <a:pt x="78794" y="2173"/>
                  </a:lnTo>
                  <a:lnTo>
                    <a:pt x="81095" y="2889"/>
                  </a:lnTo>
                  <a:lnTo>
                    <a:pt x="83473" y="3707"/>
                  </a:lnTo>
                  <a:lnTo>
                    <a:pt x="88484" y="5446"/>
                  </a:lnTo>
                  <a:lnTo>
                    <a:pt x="91194" y="6340"/>
                  </a:lnTo>
                  <a:lnTo>
                    <a:pt x="92600" y="6801"/>
                  </a:lnTo>
                  <a:lnTo>
                    <a:pt x="94082" y="7261"/>
                  </a:lnTo>
                  <a:lnTo>
                    <a:pt x="94082" y="7261"/>
                  </a:lnTo>
                  <a:lnTo>
                    <a:pt x="96000" y="7849"/>
                  </a:lnTo>
                  <a:lnTo>
                    <a:pt x="97917" y="8386"/>
                  </a:lnTo>
                  <a:lnTo>
                    <a:pt x="99860" y="8897"/>
                  </a:lnTo>
                  <a:lnTo>
                    <a:pt x="101803" y="9383"/>
                  </a:lnTo>
                  <a:lnTo>
                    <a:pt x="103772" y="9817"/>
                  </a:lnTo>
                  <a:lnTo>
                    <a:pt x="105715" y="10226"/>
                  </a:lnTo>
                  <a:lnTo>
                    <a:pt x="107709" y="10584"/>
                  </a:lnTo>
                  <a:lnTo>
                    <a:pt x="109678" y="10917"/>
                  </a:lnTo>
                  <a:lnTo>
                    <a:pt x="111672" y="11172"/>
                  </a:lnTo>
                  <a:lnTo>
                    <a:pt x="113666" y="11402"/>
                  </a:lnTo>
                  <a:lnTo>
                    <a:pt x="115660" y="11581"/>
                  </a:lnTo>
                  <a:lnTo>
                    <a:pt x="117654" y="11684"/>
                  </a:lnTo>
                  <a:lnTo>
                    <a:pt x="119648" y="11760"/>
                  </a:lnTo>
                  <a:lnTo>
                    <a:pt x="121643" y="11760"/>
                  </a:lnTo>
                  <a:lnTo>
                    <a:pt x="123662" y="11709"/>
                  </a:lnTo>
                  <a:lnTo>
                    <a:pt x="124659" y="11684"/>
                  </a:lnTo>
                  <a:lnTo>
                    <a:pt x="125656" y="11607"/>
                  </a:lnTo>
                  <a:lnTo>
                    <a:pt x="125656" y="11607"/>
                  </a:lnTo>
                  <a:lnTo>
                    <a:pt x="126602" y="11530"/>
                  </a:lnTo>
                  <a:lnTo>
                    <a:pt x="127574" y="11454"/>
                  </a:lnTo>
                  <a:lnTo>
                    <a:pt x="128520" y="11326"/>
                  </a:lnTo>
                  <a:lnTo>
                    <a:pt x="129466" y="11198"/>
                  </a:lnTo>
                  <a:lnTo>
                    <a:pt x="131383" y="10891"/>
                  </a:lnTo>
                  <a:lnTo>
                    <a:pt x="133301" y="10559"/>
                  </a:lnTo>
                  <a:lnTo>
                    <a:pt x="135192" y="10175"/>
                  </a:lnTo>
                  <a:lnTo>
                    <a:pt x="137110" y="9792"/>
                  </a:lnTo>
                  <a:lnTo>
                    <a:pt x="139002" y="9408"/>
                  </a:lnTo>
                  <a:lnTo>
                    <a:pt x="140919" y="9050"/>
                  </a:lnTo>
                  <a:lnTo>
                    <a:pt x="142811" y="8718"/>
                  </a:lnTo>
                  <a:lnTo>
                    <a:pt x="143783" y="8565"/>
                  </a:lnTo>
                  <a:lnTo>
                    <a:pt x="144729" y="8437"/>
                  </a:lnTo>
                  <a:lnTo>
                    <a:pt x="145674" y="8334"/>
                  </a:lnTo>
                  <a:lnTo>
                    <a:pt x="146646" y="8232"/>
                  </a:lnTo>
                  <a:lnTo>
                    <a:pt x="147592" y="8156"/>
                  </a:lnTo>
                  <a:lnTo>
                    <a:pt x="148538" y="8104"/>
                  </a:lnTo>
                  <a:lnTo>
                    <a:pt x="149509" y="8079"/>
                  </a:lnTo>
                  <a:lnTo>
                    <a:pt x="150455" y="8079"/>
                  </a:lnTo>
                  <a:lnTo>
                    <a:pt x="151427" y="8130"/>
                  </a:lnTo>
                  <a:lnTo>
                    <a:pt x="152373" y="8181"/>
                  </a:lnTo>
                  <a:lnTo>
                    <a:pt x="153344" y="8283"/>
                  </a:lnTo>
                  <a:lnTo>
                    <a:pt x="154290" y="8411"/>
                  </a:lnTo>
                  <a:lnTo>
                    <a:pt x="155262" y="8590"/>
                  </a:lnTo>
                  <a:lnTo>
                    <a:pt x="156233" y="8795"/>
                  </a:lnTo>
                  <a:lnTo>
                    <a:pt x="156233" y="8795"/>
                  </a:lnTo>
                  <a:lnTo>
                    <a:pt x="157742" y="9076"/>
                  </a:lnTo>
                  <a:lnTo>
                    <a:pt x="159250" y="9332"/>
                  </a:lnTo>
                  <a:lnTo>
                    <a:pt x="160758" y="9536"/>
                  </a:lnTo>
                  <a:lnTo>
                    <a:pt x="162292" y="9715"/>
                  </a:lnTo>
                  <a:lnTo>
                    <a:pt x="163801" y="9843"/>
                  </a:lnTo>
                  <a:lnTo>
                    <a:pt x="165335" y="9920"/>
                  </a:lnTo>
                  <a:lnTo>
                    <a:pt x="166869" y="9945"/>
                  </a:lnTo>
                  <a:lnTo>
                    <a:pt x="168377" y="9971"/>
                  </a:lnTo>
                  <a:lnTo>
                    <a:pt x="169911" y="9945"/>
                  </a:lnTo>
                  <a:lnTo>
                    <a:pt x="171445" y="9868"/>
                  </a:lnTo>
                  <a:lnTo>
                    <a:pt x="172953" y="9792"/>
                  </a:lnTo>
                  <a:lnTo>
                    <a:pt x="174487" y="9664"/>
                  </a:lnTo>
                  <a:lnTo>
                    <a:pt x="176021" y="9511"/>
                  </a:lnTo>
                  <a:lnTo>
                    <a:pt x="177530" y="9332"/>
                  </a:lnTo>
                  <a:lnTo>
                    <a:pt x="179038" y="9127"/>
                  </a:lnTo>
                  <a:lnTo>
                    <a:pt x="180546" y="8871"/>
                  </a:lnTo>
                  <a:lnTo>
                    <a:pt x="180546" y="8871"/>
                  </a:lnTo>
                  <a:lnTo>
                    <a:pt x="183768" y="8462"/>
                  </a:lnTo>
                  <a:lnTo>
                    <a:pt x="186989" y="8079"/>
                  </a:lnTo>
                  <a:lnTo>
                    <a:pt x="190210" y="7721"/>
                  </a:lnTo>
                  <a:lnTo>
                    <a:pt x="193457" y="7414"/>
                  </a:lnTo>
                  <a:lnTo>
                    <a:pt x="196678" y="7158"/>
                  </a:lnTo>
                  <a:lnTo>
                    <a:pt x="198289" y="7056"/>
                  </a:lnTo>
                  <a:lnTo>
                    <a:pt x="199900" y="6979"/>
                  </a:lnTo>
                  <a:lnTo>
                    <a:pt x="201536" y="6903"/>
                  </a:lnTo>
                  <a:lnTo>
                    <a:pt x="203147" y="6852"/>
                  </a:lnTo>
                  <a:lnTo>
                    <a:pt x="204783" y="6826"/>
                  </a:lnTo>
                  <a:lnTo>
                    <a:pt x="206393" y="6826"/>
                  </a:lnTo>
                  <a:lnTo>
                    <a:pt x="206393" y="6826"/>
                  </a:lnTo>
                  <a:lnTo>
                    <a:pt x="208797" y="6852"/>
                  </a:lnTo>
                  <a:lnTo>
                    <a:pt x="211200" y="6903"/>
                  </a:lnTo>
                  <a:lnTo>
                    <a:pt x="213603" y="6954"/>
                  </a:lnTo>
                  <a:lnTo>
                    <a:pt x="216006" y="7056"/>
                  </a:lnTo>
                  <a:lnTo>
                    <a:pt x="220813" y="7286"/>
                  </a:lnTo>
                  <a:lnTo>
                    <a:pt x="225619" y="7542"/>
                  </a:lnTo>
                  <a:lnTo>
                    <a:pt x="230425" y="7823"/>
                  </a:lnTo>
                  <a:lnTo>
                    <a:pt x="235232" y="8079"/>
                  </a:lnTo>
                  <a:lnTo>
                    <a:pt x="237635" y="8207"/>
                  </a:lnTo>
                  <a:lnTo>
                    <a:pt x="240038" y="8309"/>
                  </a:lnTo>
                  <a:lnTo>
                    <a:pt x="242441" y="8386"/>
                  </a:lnTo>
                  <a:lnTo>
                    <a:pt x="244845" y="8437"/>
                  </a:lnTo>
                  <a:lnTo>
                    <a:pt x="244845" y="8437"/>
                  </a:lnTo>
                  <a:lnTo>
                    <a:pt x="245867" y="8462"/>
                  </a:lnTo>
                  <a:lnTo>
                    <a:pt x="246864" y="8488"/>
                  </a:lnTo>
                  <a:lnTo>
                    <a:pt x="247887" y="8462"/>
                  </a:lnTo>
                  <a:lnTo>
                    <a:pt x="248910" y="8437"/>
                  </a:lnTo>
                  <a:lnTo>
                    <a:pt x="250955" y="8360"/>
                  </a:lnTo>
                  <a:lnTo>
                    <a:pt x="252975" y="8258"/>
                  </a:lnTo>
                  <a:lnTo>
                    <a:pt x="255020" y="8130"/>
                  </a:lnTo>
                  <a:lnTo>
                    <a:pt x="257040" y="8053"/>
                  </a:lnTo>
                  <a:lnTo>
                    <a:pt x="258062" y="8028"/>
                  </a:lnTo>
                  <a:lnTo>
                    <a:pt x="259085" y="8053"/>
                  </a:lnTo>
                  <a:lnTo>
                    <a:pt x="260107" y="8053"/>
                  </a:lnTo>
                  <a:lnTo>
                    <a:pt x="261130" y="8104"/>
                  </a:lnTo>
                  <a:lnTo>
                    <a:pt x="261130" y="8104"/>
                  </a:lnTo>
                  <a:lnTo>
                    <a:pt x="262178" y="8258"/>
                  </a:lnTo>
                  <a:lnTo>
                    <a:pt x="263226" y="8462"/>
                  </a:lnTo>
                  <a:lnTo>
                    <a:pt x="264275" y="8692"/>
                  </a:lnTo>
                  <a:lnTo>
                    <a:pt x="265297" y="8948"/>
                  </a:lnTo>
                  <a:lnTo>
                    <a:pt x="266320" y="9229"/>
                  </a:lnTo>
                  <a:lnTo>
                    <a:pt x="267343" y="9536"/>
                  </a:lnTo>
                  <a:lnTo>
                    <a:pt x="269388" y="10175"/>
                  </a:lnTo>
                  <a:lnTo>
                    <a:pt x="271433" y="10814"/>
                  </a:lnTo>
                  <a:lnTo>
                    <a:pt x="273478" y="11428"/>
                  </a:lnTo>
                  <a:lnTo>
                    <a:pt x="274501" y="11735"/>
                  </a:lnTo>
                  <a:lnTo>
                    <a:pt x="275524" y="11990"/>
                  </a:lnTo>
                  <a:lnTo>
                    <a:pt x="276572" y="12220"/>
                  </a:lnTo>
                  <a:lnTo>
                    <a:pt x="277620" y="12425"/>
                  </a:lnTo>
                  <a:lnTo>
                    <a:pt x="277620" y="12425"/>
                  </a:lnTo>
                  <a:lnTo>
                    <a:pt x="278566" y="12578"/>
                  </a:lnTo>
                  <a:lnTo>
                    <a:pt x="279512" y="12732"/>
                  </a:lnTo>
                  <a:lnTo>
                    <a:pt x="281429" y="12987"/>
                  </a:lnTo>
                  <a:lnTo>
                    <a:pt x="283321" y="13166"/>
                  </a:lnTo>
                  <a:lnTo>
                    <a:pt x="285188" y="13294"/>
                  </a:lnTo>
                  <a:lnTo>
                    <a:pt x="285188" y="13294"/>
                  </a:lnTo>
                  <a:lnTo>
                    <a:pt x="285750" y="13320"/>
                  </a:lnTo>
                  <a:lnTo>
                    <a:pt x="285750" y="14215"/>
                  </a:lnTo>
                  <a:close/>
                </a:path>
              </a:pathLst>
            </a:custGeom>
            <a:solidFill>
              <a:srgbClr val="000000">
                <a:alpha val="6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3"/>
            <p:cNvSpPr/>
            <p:nvPr/>
          </p:nvSpPr>
          <p:spPr>
            <a:xfrm>
              <a:off x="0" y="4599425"/>
              <a:ext cx="9144000" cy="544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1375" name="Google Shape;1375;p33"/>
            <p:cNvGrpSpPr/>
            <p:nvPr/>
          </p:nvGrpSpPr>
          <p:grpSpPr>
            <a:xfrm flipH="1">
              <a:off x="0" y="4600462"/>
              <a:ext cx="9144000" cy="601952"/>
              <a:chOff x="826300" y="804450"/>
              <a:chExt cx="7143750" cy="885875"/>
            </a:xfrm>
          </p:grpSpPr>
          <p:sp>
            <p:nvSpPr>
              <p:cNvPr id="1376" name="Google Shape;1376;p33"/>
              <p:cNvSpPr/>
              <p:nvPr/>
            </p:nvSpPr>
            <p:spPr>
              <a:xfrm>
                <a:off x="826300" y="1223100"/>
                <a:ext cx="1997350" cy="467225"/>
              </a:xfrm>
              <a:custGeom>
                <a:avLst/>
                <a:gdLst/>
                <a:ahLst/>
                <a:cxnLst/>
                <a:rect l="l" t="t" r="r" b="b"/>
                <a:pathLst>
                  <a:path w="79894" h="18689" extrusionOk="0">
                    <a:moveTo>
                      <a:pt x="77081" y="8411"/>
                    </a:moveTo>
                    <a:lnTo>
                      <a:pt x="77081" y="8411"/>
                    </a:lnTo>
                    <a:lnTo>
                      <a:pt x="77414" y="8462"/>
                    </a:lnTo>
                    <a:lnTo>
                      <a:pt x="77899" y="8539"/>
                    </a:lnTo>
                    <a:lnTo>
                      <a:pt x="78411" y="8641"/>
                    </a:lnTo>
                    <a:lnTo>
                      <a:pt x="78947" y="8744"/>
                    </a:lnTo>
                    <a:lnTo>
                      <a:pt x="79178" y="8820"/>
                    </a:lnTo>
                    <a:lnTo>
                      <a:pt x="79408" y="8923"/>
                    </a:lnTo>
                    <a:lnTo>
                      <a:pt x="79587" y="9025"/>
                    </a:lnTo>
                    <a:lnTo>
                      <a:pt x="79740" y="9127"/>
                    </a:lnTo>
                    <a:lnTo>
                      <a:pt x="79842" y="9255"/>
                    </a:lnTo>
                    <a:lnTo>
                      <a:pt x="79868" y="9332"/>
                    </a:lnTo>
                    <a:lnTo>
                      <a:pt x="79893" y="9408"/>
                    </a:lnTo>
                    <a:lnTo>
                      <a:pt x="79868" y="9485"/>
                    </a:lnTo>
                    <a:lnTo>
                      <a:pt x="79868" y="9562"/>
                    </a:lnTo>
                    <a:lnTo>
                      <a:pt x="79766" y="9741"/>
                    </a:lnTo>
                    <a:lnTo>
                      <a:pt x="79766" y="9741"/>
                    </a:lnTo>
                    <a:lnTo>
                      <a:pt x="79612" y="9869"/>
                    </a:lnTo>
                    <a:lnTo>
                      <a:pt x="79459" y="9971"/>
                    </a:lnTo>
                    <a:lnTo>
                      <a:pt x="79280" y="10047"/>
                    </a:lnTo>
                    <a:lnTo>
                      <a:pt x="79101" y="10124"/>
                    </a:lnTo>
                    <a:lnTo>
                      <a:pt x="78717" y="10252"/>
                    </a:lnTo>
                    <a:lnTo>
                      <a:pt x="78359" y="10380"/>
                    </a:lnTo>
                    <a:lnTo>
                      <a:pt x="78359" y="10380"/>
                    </a:lnTo>
                    <a:lnTo>
                      <a:pt x="77746" y="10533"/>
                    </a:lnTo>
                    <a:lnTo>
                      <a:pt x="77107" y="10661"/>
                    </a:lnTo>
                    <a:lnTo>
                      <a:pt x="76493" y="10763"/>
                    </a:lnTo>
                    <a:lnTo>
                      <a:pt x="75854" y="10866"/>
                    </a:lnTo>
                    <a:lnTo>
                      <a:pt x="74576" y="11019"/>
                    </a:lnTo>
                    <a:lnTo>
                      <a:pt x="73323" y="11147"/>
                    </a:lnTo>
                    <a:lnTo>
                      <a:pt x="73323" y="11147"/>
                    </a:lnTo>
                    <a:lnTo>
                      <a:pt x="71636" y="11326"/>
                    </a:lnTo>
                    <a:lnTo>
                      <a:pt x="69948" y="11505"/>
                    </a:lnTo>
                    <a:lnTo>
                      <a:pt x="66574" y="11812"/>
                    </a:lnTo>
                    <a:lnTo>
                      <a:pt x="59824" y="12348"/>
                    </a:lnTo>
                    <a:lnTo>
                      <a:pt x="59824" y="12348"/>
                    </a:lnTo>
                    <a:lnTo>
                      <a:pt x="58214" y="12502"/>
                    </a:lnTo>
                    <a:lnTo>
                      <a:pt x="56628" y="12655"/>
                    </a:lnTo>
                    <a:lnTo>
                      <a:pt x="56628" y="12655"/>
                    </a:lnTo>
                    <a:lnTo>
                      <a:pt x="56066" y="12732"/>
                    </a:lnTo>
                    <a:lnTo>
                      <a:pt x="55504" y="12860"/>
                    </a:lnTo>
                    <a:lnTo>
                      <a:pt x="55222" y="12936"/>
                    </a:lnTo>
                    <a:lnTo>
                      <a:pt x="54967" y="13039"/>
                    </a:lnTo>
                    <a:lnTo>
                      <a:pt x="54685" y="13141"/>
                    </a:lnTo>
                    <a:lnTo>
                      <a:pt x="54455" y="13294"/>
                    </a:lnTo>
                    <a:lnTo>
                      <a:pt x="54455" y="13294"/>
                    </a:lnTo>
                    <a:lnTo>
                      <a:pt x="54328" y="13397"/>
                    </a:lnTo>
                    <a:lnTo>
                      <a:pt x="54225" y="13524"/>
                    </a:lnTo>
                    <a:lnTo>
                      <a:pt x="54046" y="13806"/>
                    </a:lnTo>
                    <a:lnTo>
                      <a:pt x="54046" y="13806"/>
                    </a:lnTo>
                    <a:lnTo>
                      <a:pt x="53867" y="13959"/>
                    </a:lnTo>
                    <a:lnTo>
                      <a:pt x="53714" y="14087"/>
                    </a:lnTo>
                    <a:lnTo>
                      <a:pt x="53535" y="14215"/>
                    </a:lnTo>
                    <a:lnTo>
                      <a:pt x="53330" y="14317"/>
                    </a:lnTo>
                    <a:lnTo>
                      <a:pt x="52921" y="14470"/>
                    </a:lnTo>
                    <a:lnTo>
                      <a:pt x="52512" y="14598"/>
                    </a:lnTo>
                    <a:lnTo>
                      <a:pt x="52512" y="14598"/>
                    </a:lnTo>
                    <a:lnTo>
                      <a:pt x="51541" y="14828"/>
                    </a:lnTo>
                    <a:lnTo>
                      <a:pt x="50569" y="15033"/>
                    </a:lnTo>
                    <a:lnTo>
                      <a:pt x="49623" y="15186"/>
                    </a:lnTo>
                    <a:lnTo>
                      <a:pt x="48652" y="15340"/>
                    </a:lnTo>
                    <a:lnTo>
                      <a:pt x="48652" y="15340"/>
                    </a:lnTo>
                    <a:lnTo>
                      <a:pt x="46581" y="15595"/>
                    </a:lnTo>
                    <a:lnTo>
                      <a:pt x="44485" y="15825"/>
                    </a:lnTo>
                    <a:lnTo>
                      <a:pt x="42414" y="16004"/>
                    </a:lnTo>
                    <a:lnTo>
                      <a:pt x="40317" y="16183"/>
                    </a:lnTo>
                    <a:lnTo>
                      <a:pt x="36150" y="16490"/>
                    </a:lnTo>
                    <a:lnTo>
                      <a:pt x="34079" y="16643"/>
                    </a:lnTo>
                    <a:lnTo>
                      <a:pt x="31983" y="16822"/>
                    </a:lnTo>
                    <a:lnTo>
                      <a:pt x="31983" y="16822"/>
                    </a:lnTo>
                    <a:lnTo>
                      <a:pt x="27995" y="17206"/>
                    </a:lnTo>
                    <a:lnTo>
                      <a:pt x="23981" y="17564"/>
                    </a:lnTo>
                    <a:lnTo>
                      <a:pt x="19993" y="17922"/>
                    </a:lnTo>
                    <a:lnTo>
                      <a:pt x="17998" y="18075"/>
                    </a:lnTo>
                    <a:lnTo>
                      <a:pt x="15979" y="18229"/>
                    </a:lnTo>
                    <a:lnTo>
                      <a:pt x="15979" y="18229"/>
                    </a:lnTo>
                    <a:lnTo>
                      <a:pt x="11990" y="18382"/>
                    </a:lnTo>
                    <a:lnTo>
                      <a:pt x="8002" y="18535"/>
                    </a:lnTo>
                    <a:lnTo>
                      <a:pt x="5982" y="18612"/>
                    </a:lnTo>
                    <a:lnTo>
                      <a:pt x="3988" y="18638"/>
                    </a:lnTo>
                    <a:lnTo>
                      <a:pt x="1994" y="18689"/>
                    </a:lnTo>
                    <a:lnTo>
                      <a:pt x="0" y="18689"/>
                    </a:lnTo>
                    <a:lnTo>
                      <a:pt x="0" y="18126"/>
                    </a:lnTo>
                    <a:lnTo>
                      <a:pt x="0" y="5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4167" y="0"/>
                    </a:lnTo>
                    <a:lnTo>
                      <a:pt x="8360" y="26"/>
                    </a:lnTo>
                    <a:lnTo>
                      <a:pt x="12527" y="77"/>
                    </a:lnTo>
                    <a:lnTo>
                      <a:pt x="16720" y="179"/>
                    </a:lnTo>
                    <a:lnTo>
                      <a:pt x="16720" y="179"/>
                    </a:lnTo>
                    <a:lnTo>
                      <a:pt x="18740" y="256"/>
                    </a:lnTo>
                    <a:lnTo>
                      <a:pt x="20785" y="358"/>
                    </a:lnTo>
                    <a:lnTo>
                      <a:pt x="22830" y="511"/>
                    </a:lnTo>
                    <a:lnTo>
                      <a:pt x="24850" y="665"/>
                    </a:lnTo>
                    <a:lnTo>
                      <a:pt x="28915" y="1023"/>
                    </a:lnTo>
                    <a:lnTo>
                      <a:pt x="32980" y="1406"/>
                    </a:lnTo>
                    <a:lnTo>
                      <a:pt x="32980" y="1406"/>
                    </a:lnTo>
                    <a:lnTo>
                      <a:pt x="38298" y="1969"/>
                    </a:lnTo>
                    <a:lnTo>
                      <a:pt x="40931" y="2275"/>
                    </a:lnTo>
                    <a:lnTo>
                      <a:pt x="43590" y="2608"/>
                    </a:lnTo>
                    <a:lnTo>
                      <a:pt x="43590" y="2608"/>
                    </a:lnTo>
                    <a:lnTo>
                      <a:pt x="45482" y="2838"/>
                    </a:lnTo>
                    <a:lnTo>
                      <a:pt x="46428" y="2991"/>
                    </a:lnTo>
                    <a:lnTo>
                      <a:pt x="46913" y="3094"/>
                    </a:lnTo>
                    <a:lnTo>
                      <a:pt x="47374" y="3196"/>
                    </a:lnTo>
                    <a:lnTo>
                      <a:pt x="47374" y="3196"/>
                    </a:lnTo>
                    <a:lnTo>
                      <a:pt x="47553" y="3247"/>
                    </a:lnTo>
                    <a:lnTo>
                      <a:pt x="47706" y="3298"/>
                    </a:lnTo>
                    <a:lnTo>
                      <a:pt x="47859" y="3400"/>
                    </a:lnTo>
                    <a:lnTo>
                      <a:pt x="47987" y="3503"/>
                    </a:lnTo>
                    <a:lnTo>
                      <a:pt x="47987" y="3503"/>
                    </a:lnTo>
                    <a:lnTo>
                      <a:pt x="48038" y="3630"/>
                    </a:lnTo>
                    <a:lnTo>
                      <a:pt x="48038" y="3758"/>
                    </a:lnTo>
                    <a:lnTo>
                      <a:pt x="48013" y="3886"/>
                    </a:lnTo>
                    <a:lnTo>
                      <a:pt x="47962" y="4014"/>
                    </a:lnTo>
                    <a:lnTo>
                      <a:pt x="47962" y="4014"/>
                    </a:lnTo>
                    <a:lnTo>
                      <a:pt x="47885" y="4116"/>
                    </a:lnTo>
                    <a:lnTo>
                      <a:pt x="47783" y="4193"/>
                    </a:lnTo>
                    <a:lnTo>
                      <a:pt x="47553" y="4346"/>
                    </a:lnTo>
                    <a:lnTo>
                      <a:pt x="47297" y="4449"/>
                    </a:lnTo>
                    <a:lnTo>
                      <a:pt x="47067" y="4576"/>
                    </a:lnTo>
                    <a:lnTo>
                      <a:pt x="47067" y="4576"/>
                    </a:lnTo>
                    <a:lnTo>
                      <a:pt x="47220" y="4653"/>
                    </a:lnTo>
                    <a:lnTo>
                      <a:pt x="47374" y="4730"/>
                    </a:lnTo>
                    <a:lnTo>
                      <a:pt x="47706" y="4832"/>
                    </a:lnTo>
                    <a:lnTo>
                      <a:pt x="48396" y="4960"/>
                    </a:lnTo>
                    <a:lnTo>
                      <a:pt x="48396" y="4960"/>
                    </a:lnTo>
                    <a:lnTo>
                      <a:pt x="49675" y="5164"/>
                    </a:lnTo>
                    <a:lnTo>
                      <a:pt x="50927" y="5343"/>
                    </a:lnTo>
                    <a:lnTo>
                      <a:pt x="53484" y="5676"/>
                    </a:lnTo>
                    <a:lnTo>
                      <a:pt x="53484" y="5676"/>
                    </a:lnTo>
                    <a:lnTo>
                      <a:pt x="55785" y="6008"/>
                    </a:lnTo>
                    <a:lnTo>
                      <a:pt x="58086" y="6289"/>
                    </a:lnTo>
                    <a:lnTo>
                      <a:pt x="60412" y="6571"/>
                    </a:lnTo>
                    <a:lnTo>
                      <a:pt x="62713" y="6801"/>
                    </a:lnTo>
                    <a:lnTo>
                      <a:pt x="67341" y="7235"/>
                    </a:lnTo>
                    <a:lnTo>
                      <a:pt x="69641" y="7465"/>
                    </a:lnTo>
                    <a:lnTo>
                      <a:pt x="71942" y="7721"/>
                    </a:lnTo>
                    <a:lnTo>
                      <a:pt x="71942" y="7721"/>
                    </a:lnTo>
                    <a:lnTo>
                      <a:pt x="74525" y="8028"/>
                    </a:lnTo>
                    <a:lnTo>
                      <a:pt x="75803" y="8207"/>
                    </a:lnTo>
                    <a:lnTo>
                      <a:pt x="77081" y="8411"/>
                    </a:lnTo>
                    <a:lnTo>
                      <a:pt x="77081" y="841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7" name="Google Shape;1377;p33"/>
              <p:cNvSpPr/>
              <p:nvPr/>
            </p:nvSpPr>
            <p:spPr>
              <a:xfrm>
                <a:off x="4294300" y="1035825"/>
                <a:ext cx="3675750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7030" h="7083" extrusionOk="0">
                    <a:moveTo>
                      <a:pt x="147030" y="4679"/>
                    </a:moveTo>
                    <a:lnTo>
                      <a:pt x="147030" y="5855"/>
                    </a:lnTo>
                    <a:lnTo>
                      <a:pt x="147030" y="6392"/>
                    </a:lnTo>
                    <a:lnTo>
                      <a:pt x="147030" y="6392"/>
                    </a:lnTo>
                    <a:lnTo>
                      <a:pt x="145010" y="6468"/>
                    </a:lnTo>
                    <a:lnTo>
                      <a:pt x="143016" y="6545"/>
                    </a:lnTo>
                    <a:lnTo>
                      <a:pt x="143016" y="6545"/>
                    </a:lnTo>
                    <a:lnTo>
                      <a:pt x="140178" y="6699"/>
                    </a:lnTo>
                    <a:lnTo>
                      <a:pt x="137366" y="6852"/>
                    </a:lnTo>
                    <a:lnTo>
                      <a:pt x="134554" y="6980"/>
                    </a:lnTo>
                    <a:lnTo>
                      <a:pt x="131716" y="7082"/>
                    </a:lnTo>
                    <a:lnTo>
                      <a:pt x="131716" y="7082"/>
                    </a:lnTo>
                    <a:lnTo>
                      <a:pt x="130029" y="7082"/>
                    </a:lnTo>
                    <a:lnTo>
                      <a:pt x="128316" y="7082"/>
                    </a:lnTo>
                    <a:lnTo>
                      <a:pt x="124890" y="7082"/>
                    </a:lnTo>
                    <a:lnTo>
                      <a:pt x="124890" y="7082"/>
                    </a:lnTo>
                    <a:lnTo>
                      <a:pt x="120365" y="7056"/>
                    </a:lnTo>
                    <a:lnTo>
                      <a:pt x="118089" y="7005"/>
                    </a:lnTo>
                    <a:lnTo>
                      <a:pt x="115814" y="6954"/>
                    </a:lnTo>
                    <a:lnTo>
                      <a:pt x="113564" y="6878"/>
                    </a:lnTo>
                    <a:lnTo>
                      <a:pt x="111289" y="6775"/>
                    </a:lnTo>
                    <a:lnTo>
                      <a:pt x="109039" y="6647"/>
                    </a:lnTo>
                    <a:lnTo>
                      <a:pt x="106764" y="6468"/>
                    </a:lnTo>
                    <a:lnTo>
                      <a:pt x="106764" y="6468"/>
                    </a:lnTo>
                    <a:lnTo>
                      <a:pt x="105076" y="6315"/>
                    </a:lnTo>
                    <a:lnTo>
                      <a:pt x="103363" y="6162"/>
                    </a:lnTo>
                    <a:lnTo>
                      <a:pt x="99963" y="5804"/>
                    </a:lnTo>
                    <a:lnTo>
                      <a:pt x="98276" y="5650"/>
                    </a:lnTo>
                    <a:lnTo>
                      <a:pt x="96563" y="5497"/>
                    </a:lnTo>
                    <a:lnTo>
                      <a:pt x="94876" y="5369"/>
                    </a:lnTo>
                    <a:lnTo>
                      <a:pt x="93163" y="5267"/>
                    </a:lnTo>
                    <a:lnTo>
                      <a:pt x="93163" y="5267"/>
                    </a:lnTo>
                    <a:lnTo>
                      <a:pt x="89353" y="5088"/>
                    </a:lnTo>
                    <a:lnTo>
                      <a:pt x="85518" y="4935"/>
                    </a:lnTo>
                    <a:lnTo>
                      <a:pt x="81709" y="4832"/>
                    </a:lnTo>
                    <a:lnTo>
                      <a:pt x="77874" y="4781"/>
                    </a:lnTo>
                    <a:lnTo>
                      <a:pt x="74065" y="4730"/>
                    </a:lnTo>
                    <a:lnTo>
                      <a:pt x="70230" y="4730"/>
                    </a:lnTo>
                    <a:lnTo>
                      <a:pt x="62586" y="4730"/>
                    </a:lnTo>
                    <a:lnTo>
                      <a:pt x="62586" y="4730"/>
                    </a:lnTo>
                    <a:lnTo>
                      <a:pt x="53536" y="4730"/>
                    </a:lnTo>
                    <a:lnTo>
                      <a:pt x="44485" y="4756"/>
                    </a:lnTo>
                    <a:lnTo>
                      <a:pt x="44485" y="4756"/>
                    </a:lnTo>
                    <a:lnTo>
                      <a:pt x="39781" y="4858"/>
                    </a:lnTo>
                    <a:lnTo>
                      <a:pt x="35077" y="4909"/>
                    </a:lnTo>
                    <a:lnTo>
                      <a:pt x="32725" y="4935"/>
                    </a:lnTo>
                    <a:lnTo>
                      <a:pt x="30373" y="4935"/>
                    </a:lnTo>
                    <a:lnTo>
                      <a:pt x="28021" y="4909"/>
                    </a:lnTo>
                    <a:lnTo>
                      <a:pt x="25643" y="4858"/>
                    </a:lnTo>
                    <a:lnTo>
                      <a:pt x="25643" y="4858"/>
                    </a:lnTo>
                    <a:lnTo>
                      <a:pt x="23266" y="4781"/>
                    </a:lnTo>
                    <a:lnTo>
                      <a:pt x="20888" y="4679"/>
                    </a:lnTo>
                    <a:lnTo>
                      <a:pt x="16133" y="4423"/>
                    </a:lnTo>
                    <a:lnTo>
                      <a:pt x="16133" y="4423"/>
                    </a:lnTo>
                    <a:lnTo>
                      <a:pt x="13065" y="4321"/>
                    </a:lnTo>
                    <a:lnTo>
                      <a:pt x="9997" y="4219"/>
                    </a:lnTo>
                    <a:lnTo>
                      <a:pt x="6929" y="4091"/>
                    </a:lnTo>
                    <a:lnTo>
                      <a:pt x="3861" y="3937"/>
                    </a:lnTo>
                    <a:lnTo>
                      <a:pt x="3861" y="3937"/>
                    </a:lnTo>
                    <a:lnTo>
                      <a:pt x="2941" y="3886"/>
                    </a:lnTo>
                    <a:lnTo>
                      <a:pt x="2046" y="3810"/>
                    </a:lnTo>
                    <a:lnTo>
                      <a:pt x="1586" y="3758"/>
                    </a:lnTo>
                    <a:lnTo>
                      <a:pt x="1151" y="3707"/>
                    </a:lnTo>
                    <a:lnTo>
                      <a:pt x="691" y="3605"/>
                    </a:lnTo>
                    <a:lnTo>
                      <a:pt x="256" y="3503"/>
                    </a:lnTo>
                    <a:lnTo>
                      <a:pt x="256" y="3503"/>
                    </a:lnTo>
                    <a:lnTo>
                      <a:pt x="154" y="3452"/>
                    </a:lnTo>
                    <a:lnTo>
                      <a:pt x="77" y="3401"/>
                    </a:lnTo>
                    <a:lnTo>
                      <a:pt x="26" y="3324"/>
                    </a:lnTo>
                    <a:lnTo>
                      <a:pt x="1" y="3222"/>
                    </a:lnTo>
                    <a:lnTo>
                      <a:pt x="1" y="3222"/>
                    </a:lnTo>
                    <a:lnTo>
                      <a:pt x="1" y="3119"/>
                    </a:lnTo>
                    <a:lnTo>
                      <a:pt x="52" y="3017"/>
                    </a:lnTo>
                    <a:lnTo>
                      <a:pt x="128" y="2940"/>
                    </a:lnTo>
                    <a:lnTo>
                      <a:pt x="205" y="2889"/>
                    </a:lnTo>
                    <a:lnTo>
                      <a:pt x="205" y="2889"/>
                    </a:lnTo>
                    <a:lnTo>
                      <a:pt x="410" y="2838"/>
                    </a:lnTo>
                    <a:lnTo>
                      <a:pt x="640" y="2787"/>
                    </a:lnTo>
                    <a:lnTo>
                      <a:pt x="1074" y="2736"/>
                    </a:lnTo>
                    <a:lnTo>
                      <a:pt x="1535" y="2710"/>
                    </a:lnTo>
                    <a:lnTo>
                      <a:pt x="1969" y="2685"/>
                    </a:lnTo>
                    <a:lnTo>
                      <a:pt x="1969" y="2685"/>
                    </a:lnTo>
                    <a:lnTo>
                      <a:pt x="4066" y="2557"/>
                    </a:lnTo>
                    <a:lnTo>
                      <a:pt x="4066" y="2557"/>
                    </a:lnTo>
                    <a:lnTo>
                      <a:pt x="8616" y="2276"/>
                    </a:lnTo>
                    <a:lnTo>
                      <a:pt x="10892" y="2148"/>
                    </a:lnTo>
                    <a:lnTo>
                      <a:pt x="13167" y="1994"/>
                    </a:lnTo>
                    <a:lnTo>
                      <a:pt x="13167" y="1994"/>
                    </a:lnTo>
                    <a:lnTo>
                      <a:pt x="15519" y="1815"/>
                    </a:lnTo>
                    <a:lnTo>
                      <a:pt x="17897" y="1662"/>
                    </a:lnTo>
                    <a:lnTo>
                      <a:pt x="20249" y="1560"/>
                    </a:lnTo>
                    <a:lnTo>
                      <a:pt x="22626" y="1483"/>
                    </a:lnTo>
                    <a:lnTo>
                      <a:pt x="27356" y="1330"/>
                    </a:lnTo>
                    <a:lnTo>
                      <a:pt x="29708" y="1279"/>
                    </a:lnTo>
                    <a:lnTo>
                      <a:pt x="32060" y="1176"/>
                    </a:lnTo>
                    <a:lnTo>
                      <a:pt x="32060" y="1176"/>
                    </a:lnTo>
                    <a:lnTo>
                      <a:pt x="34029" y="1074"/>
                    </a:lnTo>
                    <a:lnTo>
                      <a:pt x="35972" y="946"/>
                    </a:lnTo>
                    <a:lnTo>
                      <a:pt x="39883" y="665"/>
                    </a:lnTo>
                    <a:lnTo>
                      <a:pt x="41852" y="537"/>
                    </a:lnTo>
                    <a:lnTo>
                      <a:pt x="43795" y="435"/>
                    </a:lnTo>
                    <a:lnTo>
                      <a:pt x="45764" y="409"/>
                    </a:lnTo>
                    <a:lnTo>
                      <a:pt x="46735" y="409"/>
                    </a:lnTo>
                    <a:lnTo>
                      <a:pt x="47707" y="409"/>
                    </a:lnTo>
                    <a:lnTo>
                      <a:pt x="47707" y="409"/>
                    </a:lnTo>
                    <a:lnTo>
                      <a:pt x="48857" y="256"/>
                    </a:lnTo>
                    <a:lnTo>
                      <a:pt x="50033" y="154"/>
                    </a:lnTo>
                    <a:lnTo>
                      <a:pt x="51183" y="77"/>
                    </a:lnTo>
                    <a:lnTo>
                      <a:pt x="52360" y="26"/>
                    </a:lnTo>
                    <a:lnTo>
                      <a:pt x="53536" y="0"/>
                    </a:lnTo>
                    <a:lnTo>
                      <a:pt x="54686" y="26"/>
                    </a:lnTo>
                    <a:lnTo>
                      <a:pt x="55862" y="51"/>
                    </a:lnTo>
                    <a:lnTo>
                      <a:pt x="57038" y="103"/>
                    </a:lnTo>
                    <a:lnTo>
                      <a:pt x="57038" y="103"/>
                    </a:lnTo>
                    <a:lnTo>
                      <a:pt x="67955" y="588"/>
                    </a:lnTo>
                    <a:lnTo>
                      <a:pt x="78897" y="1100"/>
                    </a:lnTo>
                    <a:lnTo>
                      <a:pt x="78897" y="1100"/>
                    </a:lnTo>
                    <a:lnTo>
                      <a:pt x="80635" y="1202"/>
                    </a:lnTo>
                    <a:lnTo>
                      <a:pt x="82374" y="1355"/>
                    </a:lnTo>
                    <a:lnTo>
                      <a:pt x="84112" y="1534"/>
                    </a:lnTo>
                    <a:lnTo>
                      <a:pt x="85851" y="1713"/>
                    </a:lnTo>
                    <a:lnTo>
                      <a:pt x="89328" y="2148"/>
                    </a:lnTo>
                    <a:lnTo>
                      <a:pt x="91066" y="2327"/>
                    </a:lnTo>
                    <a:lnTo>
                      <a:pt x="92805" y="2506"/>
                    </a:lnTo>
                    <a:lnTo>
                      <a:pt x="92805" y="2506"/>
                    </a:lnTo>
                    <a:lnTo>
                      <a:pt x="95412" y="2710"/>
                    </a:lnTo>
                    <a:lnTo>
                      <a:pt x="98046" y="2889"/>
                    </a:lnTo>
                    <a:lnTo>
                      <a:pt x="100679" y="2992"/>
                    </a:lnTo>
                    <a:lnTo>
                      <a:pt x="103287" y="3068"/>
                    </a:lnTo>
                    <a:lnTo>
                      <a:pt x="105920" y="3119"/>
                    </a:lnTo>
                    <a:lnTo>
                      <a:pt x="108553" y="3145"/>
                    </a:lnTo>
                    <a:lnTo>
                      <a:pt x="113794" y="3119"/>
                    </a:lnTo>
                    <a:lnTo>
                      <a:pt x="119061" y="3119"/>
                    </a:lnTo>
                    <a:lnTo>
                      <a:pt x="121694" y="3119"/>
                    </a:lnTo>
                    <a:lnTo>
                      <a:pt x="124328" y="3119"/>
                    </a:lnTo>
                    <a:lnTo>
                      <a:pt x="126935" y="3145"/>
                    </a:lnTo>
                    <a:lnTo>
                      <a:pt x="129569" y="3222"/>
                    </a:lnTo>
                    <a:lnTo>
                      <a:pt x="132202" y="3324"/>
                    </a:lnTo>
                    <a:lnTo>
                      <a:pt x="134835" y="3452"/>
                    </a:lnTo>
                    <a:lnTo>
                      <a:pt x="134835" y="3452"/>
                    </a:lnTo>
                    <a:lnTo>
                      <a:pt x="139872" y="3758"/>
                    </a:lnTo>
                    <a:lnTo>
                      <a:pt x="142403" y="3912"/>
                    </a:lnTo>
                    <a:lnTo>
                      <a:pt x="144934" y="4014"/>
                    </a:lnTo>
                    <a:lnTo>
                      <a:pt x="144934" y="4014"/>
                    </a:lnTo>
                    <a:lnTo>
                      <a:pt x="147030" y="4142"/>
                    </a:lnTo>
                    <a:lnTo>
                      <a:pt x="147030" y="467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8" name="Google Shape;1378;p33"/>
              <p:cNvSpPr/>
              <p:nvPr/>
            </p:nvSpPr>
            <p:spPr>
              <a:xfrm>
                <a:off x="826300" y="804450"/>
                <a:ext cx="7143750" cy="492800"/>
              </a:xfrm>
              <a:custGeom>
                <a:avLst/>
                <a:gdLst/>
                <a:ahLst/>
                <a:cxnLst/>
                <a:rect l="l" t="t" r="r" b="b"/>
                <a:pathLst>
                  <a:path w="285750" h="19712" extrusionOk="0">
                    <a:moveTo>
                      <a:pt x="285750" y="11633"/>
                    </a:moveTo>
                    <a:lnTo>
                      <a:pt x="285750" y="11633"/>
                    </a:lnTo>
                    <a:lnTo>
                      <a:pt x="284753" y="11582"/>
                    </a:lnTo>
                    <a:lnTo>
                      <a:pt x="284753" y="11582"/>
                    </a:lnTo>
                    <a:lnTo>
                      <a:pt x="281199" y="11454"/>
                    </a:lnTo>
                    <a:lnTo>
                      <a:pt x="277671" y="11352"/>
                    </a:lnTo>
                    <a:lnTo>
                      <a:pt x="275882" y="11326"/>
                    </a:lnTo>
                    <a:lnTo>
                      <a:pt x="274118" y="11301"/>
                    </a:lnTo>
                    <a:lnTo>
                      <a:pt x="272353" y="11301"/>
                    </a:lnTo>
                    <a:lnTo>
                      <a:pt x="270564" y="11326"/>
                    </a:lnTo>
                    <a:lnTo>
                      <a:pt x="270564" y="11326"/>
                    </a:lnTo>
                    <a:lnTo>
                      <a:pt x="267624" y="11377"/>
                    </a:lnTo>
                    <a:lnTo>
                      <a:pt x="267624" y="11377"/>
                    </a:lnTo>
                    <a:lnTo>
                      <a:pt x="266882" y="11403"/>
                    </a:lnTo>
                    <a:lnTo>
                      <a:pt x="266448" y="11428"/>
                    </a:lnTo>
                    <a:lnTo>
                      <a:pt x="266013" y="11454"/>
                    </a:lnTo>
                    <a:lnTo>
                      <a:pt x="265579" y="11531"/>
                    </a:lnTo>
                    <a:lnTo>
                      <a:pt x="265374" y="11582"/>
                    </a:lnTo>
                    <a:lnTo>
                      <a:pt x="265195" y="11633"/>
                    </a:lnTo>
                    <a:lnTo>
                      <a:pt x="265016" y="11710"/>
                    </a:lnTo>
                    <a:lnTo>
                      <a:pt x="264863" y="11786"/>
                    </a:lnTo>
                    <a:lnTo>
                      <a:pt x="264760" y="11889"/>
                    </a:lnTo>
                    <a:lnTo>
                      <a:pt x="264658" y="12016"/>
                    </a:lnTo>
                    <a:lnTo>
                      <a:pt x="264658" y="12016"/>
                    </a:lnTo>
                    <a:lnTo>
                      <a:pt x="264607" y="12119"/>
                    </a:lnTo>
                    <a:lnTo>
                      <a:pt x="264556" y="12221"/>
                    </a:lnTo>
                    <a:lnTo>
                      <a:pt x="264556" y="12221"/>
                    </a:lnTo>
                    <a:lnTo>
                      <a:pt x="264556" y="12298"/>
                    </a:lnTo>
                    <a:lnTo>
                      <a:pt x="264556" y="12349"/>
                    </a:lnTo>
                    <a:lnTo>
                      <a:pt x="264556" y="12349"/>
                    </a:lnTo>
                    <a:lnTo>
                      <a:pt x="264633" y="12630"/>
                    </a:lnTo>
                    <a:lnTo>
                      <a:pt x="264684" y="12886"/>
                    </a:lnTo>
                    <a:lnTo>
                      <a:pt x="264684" y="13013"/>
                    </a:lnTo>
                    <a:lnTo>
                      <a:pt x="264684" y="13167"/>
                    </a:lnTo>
                    <a:lnTo>
                      <a:pt x="264633" y="13269"/>
                    </a:lnTo>
                    <a:lnTo>
                      <a:pt x="264530" y="13397"/>
                    </a:lnTo>
                    <a:lnTo>
                      <a:pt x="264530" y="13397"/>
                    </a:lnTo>
                    <a:lnTo>
                      <a:pt x="264377" y="13499"/>
                    </a:lnTo>
                    <a:lnTo>
                      <a:pt x="264198" y="13601"/>
                    </a:lnTo>
                    <a:lnTo>
                      <a:pt x="263993" y="13653"/>
                    </a:lnTo>
                    <a:lnTo>
                      <a:pt x="263789" y="13704"/>
                    </a:lnTo>
                    <a:lnTo>
                      <a:pt x="263380" y="13755"/>
                    </a:lnTo>
                    <a:lnTo>
                      <a:pt x="262971" y="13806"/>
                    </a:lnTo>
                    <a:lnTo>
                      <a:pt x="262971" y="13806"/>
                    </a:lnTo>
                    <a:lnTo>
                      <a:pt x="262536" y="13857"/>
                    </a:lnTo>
                    <a:lnTo>
                      <a:pt x="262076" y="13883"/>
                    </a:lnTo>
                    <a:lnTo>
                      <a:pt x="261181" y="13883"/>
                    </a:lnTo>
                    <a:lnTo>
                      <a:pt x="260286" y="13832"/>
                    </a:lnTo>
                    <a:lnTo>
                      <a:pt x="259417" y="13780"/>
                    </a:lnTo>
                    <a:lnTo>
                      <a:pt x="259417" y="13780"/>
                    </a:lnTo>
                    <a:lnTo>
                      <a:pt x="254457" y="13423"/>
                    </a:lnTo>
                    <a:lnTo>
                      <a:pt x="249523" y="13065"/>
                    </a:lnTo>
                    <a:lnTo>
                      <a:pt x="239655" y="12298"/>
                    </a:lnTo>
                    <a:lnTo>
                      <a:pt x="229786" y="11556"/>
                    </a:lnTo>
                    <a:lnTo>
                      <a:pt x="224852" y="11224"/>
                    </a:lnTo>
                    <a:lnTo>
                      <a:pt x="219918" y="10892"/>
                    </a:lnTo>
                    <a:lnTo>
                      <a:pt x="219918" y="10892"/>
                    </a:lnTo>
                    <a:lnTo>
                      <a:pt x="215418" y="10610"/>
                    </a:lnTo>
                    <a:lnTo>
                      <a:pt x="210944" y="10355"/>
                    </a:lnTo>
                    <a:lnTo>
                      <a:pt x="206470" y="10125"/>
                    </a:lnTo>
                    <a:lnTo>
                      <a:pt x="201996" y="9920"/>
                    </a:lnTo>
                    <a:lnTo>
                      <a:pt x="197497" y="9715"/>
                    </a:lnTo>
                    <a:lnTo>
                      <a:pt x="193023" y="9537"/>
                    </a:lnTo>
                    <a:lnTo>
                      <a:pt x="184049" y="9204"/>
                    </a:lnTo>
                    <a:lnTo>
                      <a:pt x="184049" y="9204"/>
                    </a:lnTo>
                    <a:lnTo>
                      <a:pt x="178527" y="8974"/>
                    </a:lnTo>
                    <a:lnTo>
                      <a:pt x="173030" y="8795"/>
                    </a:lnTo>
                    <a:lnTo>
                      <a:pt x="167508" y="8667"/>
                    </a:lnTo>
                    <a:lnTo>
                      <a:pt x="161986" y="8591"/>
                    </a:lnTo>
                    <a:lnTo>
                      <a:pt x="156463" y="8539"/>
                    </a:lnTo>
                    <a:lnTo>
                      <a:pt x="150941" y="8539"/>
                    </a:lnTo>
                    <a:lnTo>
                      <a:pt x="145419" y="8539"/>
                    </a:lnTo>
                    <a:lnTo>
                      <a:pt x="139897" y="8591"/>
                    </a:lnTo>
                    <a:lnTo>
                      <a:pt x="139897" y="8591"/>
                    </a:lnTo>
                    <a:lnTo>
                      <a:pt x="134630" y="8591"/>
                    </a:lnTo>
                    <a:lnTo>
                      <a:pt x="129363" y="8591"/>
                    </a:lnTo>
                    <a:lnTo>
                      <a:pt x="126730" y="8616"/>
                    </a:lnTo>
                    <a:lnTo>
                      <a:pt x="124097" y="8642"/>
                    </a:lnTo>
                    <a:lnTo>
                      <a:pt x="121464" y="8693"/>
                    </a:lnTo>
                    <a:lnTo>
                      <a:pt x="118830" y="8795"/>
                    </a:lnTo>
                    <a:lnTo>
                      <a:pt x="118830" y="8795"/>
                    </a:lnTo>
                    <a:lnTo>
                      <a:pt x="117859" y="8846"/>
                    </a:lnTo>
                    <a:lnTo>
                      <a:pt x="117399" y="8897"/>
                    </a:lnTo>
                    <a:lnTo>
                      <a:pt x="116938" y="8949"/>
                    </a:lnTo>
                    <a:lnTo>
                      <a:pt x="116938" y="8949"/>
                    </a:lnTo>
                    <a:lnTo>
                      <a:pt x="116708" y="9000"/>
                    </a:lnTo>
                    <a:lnTo>
                      <a:pt x="116529" y="9025"/>
                    </a:lnTo>
                    <a:lnTo>
                      <a:pt x="116427" y="9102"/>
                    </a:lnTo>
                    <a:lnTo>
                      <a:pt x="116350" y="9153"/>
                    </a:lnTo>
                    <a:lnTo>
                      <a:pt x="116350" y="9255"/>
                    </a:lnTo>
                    <a:lnTo>
                      <a:pt x="116402" y="9358"/>
                    </a:lnTo>
                    <a:lnTo>
                      <a:pt x="116504" y="9511"/>
                    </a:lnTo>
                    <a:lnTo>
                      <a:pt x="116657" y="9664"/>
                    </a:lnTo>
                    <a:lnTo>
                      <a:pt x="116657" y="9664"/>
                    </a:lnTo>
                    <a:lnTo>
                      <a:pt x="116964" y="9920"/>
                    </a:lnTo>
                    <a:lnTo>
                      <a:pt x="117271" y="10150"/>
                    </a:lnTo>
                    <a:lnTo>
                      <a:pt x="117603" y="10355"/>
                    </a:lnTo>
                    <a:lnTo>
                      <a:pt x="117961" y="10559"/>
                    </a:lnTo>
                    <a:lnTo>
                      <a:pt x="118651" y="10917"/>
                    </a:lnTo>
                    <a:lnTo>
                      <a:pt x="119342" y="11275"/>
                    </a:lnTo>
                    <a:lnTo>
                      <a:pt x="119342" y="11275"/>
                    </a:lnTo>
                    <a:lnTo>
                      <a:pt x="119981" y="11607"/>
                    </a:lnTo>
                    <a:lnTo>
                      <a:pt x="120339" y="11812"/>
                    </a:lnTo>
                    <a:lnTo>
                      <a:pt x="120671" y="12068"/>
                    </a:lnTo>
                    <a:lnTo>
                      <a:pt x="120824" y="12195"/>
                    </a:lnTo>
                    <a:lnTo>
                      <a:pt x="120927" y="12323"/>
                    </a:lnTo>
                    <a:lnTo>
                      <a:pt x="121003" y="12451"/>
                    </a:lnTo>
                    <a:lnTo>
                      <a:pt x="121029" y="12604"/>
                    </a:lnTo>
                    <a:lnTo>
                      <a:pt x="121029" y="12732"/>
                    </a:lnTo>
                    <a:lnTo>
                      <a:pt x="120952" y="12886"/>
                    </a:lnTo>
                    <a:lnTo>
                      <a:pt x="120824" y="13013"/>
                    </a:lnTo>
                    <a:lnTo>
                      <a:pt x="120620" y="13167"/>
                    </a:lnTo>
                    <a:lnTo>
                      <a:pt x="120620" y="13167"/>
                    </a:lnTo>
                    <a:lnTo>
                      <a:pt x="120262" y="13320"/>
                    </a:lnTo>
                    <a:lnTo>
                      <a:pt x="119853" y="13448"/>
                    </a:lnTo>
                    <a:lnTo>
                      <a:pt x="119469" y="13550"/>
                    </a:lnTo>
                    <a:lnTo>
                      <a:pt x="119060" y="13653"/>
                    </a:lnTo>
                    <a:lnTo>
                      <a:pt x="118268" y="13780"/>
                    </a:lnTo>
                    <a:lnTo>
                      <a:pt x="117450" y="13934"/>
                    </a:lnTo>
                    <a:lnTo>
                      <a:pt x="117450" y="13934"/>
                    </a:lnTo>
                    <a:lnTo>
                      <a:pt x="116453" y="14062"/>
                    </a:lnTo>
                    <a:lnTo>
                      <a:pt x="115456" y="14164"/>
                    </a:lnTo>
                    <a:lnTo>
                      <a:pt x="114459" y="14241"/>
                    </a:lnTo>
                    <a:lnTo>
                      <a:pt x="113436" y="14292"/>
                    </a:lnTo>
                    <a:lnTo>
                      <a:pt x="112439" y="14317"/>
                    </a:lnTo>
                    <a:lnTo>
                      <a:pt x="111442" y="14343"/>
                    </a:lnTo>
                    <a:lnTo>
                      <a:pt x="109422" y="14343"/>
                    </a:lnTo>
                    <a:lnTo>
                      <a:pt x="109422" y="14343"/>
                    </a:lnTo>
                    <a:lnTo>
                      <a:pt x="107837" y="14343"/>
                    </a:lnTo>
                    <a:lnTo>
                      <a:pt x="106252" y="14343"/>
                    </a:lnTo>
                    <a:lnTo>
                      <a:pt x="103082" y="14266"/>
                    </a:lnTo>
                    <a:lnTo>
                      <a:pt x="99912" y="14138"/>
                    </a:lnTo>
                    <a:lnTo>
                      <a:pt x="96767" y="14036"/>
                    </a:lnTo>
                    <a:lnTo>
                      <a:pt x="96767" y="14036"/>
                    </a:lnTo>
                    <a:lnTo>
                      <a:pt x="83703" y="13576"/>
                    </a:lnTo>
                    <a:lnTo>
                      <a:pt x="70639" y="13090"/>
                    </a:lnTo>
                    <a:lnTo>
                      <a:pt x="70639" y="13090"/>
                    </a:lnTo>
                    <a:lnTo>
                      <a:pt x="62304" y="12911"/>
                    </a:lnTo>
                    <a:lnTo>
                      <a:pt x="58137" y="12860"/>
                    </a:lnTo>
                    <a:lnTo>
                      <a:pt x="53970" y="12809"/>
                    </a:lnTo>
                    <a:lnTo>
                      <a:pt x="49802" y="12809"/>
                    </a:lnTo>
                    <a:lnTo>
                      <a:pt x="45635" y="12860"/>
                    </a:lnTo>
                    <a:lnTo>
                      <a:pt x="41468" y="12937"/>
                    </a:lnTo>
                    <a:lnTo>
                      <a:pt x="37301" y="13090"/>
                    </a:lnTo>
                    <a:lnTo>
                      <a:pt x="37301" y="13090"/>
                    </a:lnTo>
                    <a:lnTo>
                      <a:pt x="33773" y="13295"/>
                    </a:lnTo>
                    <a:lnTo>
                      <a:pt x="31983" y="13423"/>
                    </a:lnTo>
                    <a:lnTo>
                      <a:pt x="31114" y="13499"/>
                    </a:lnTo>
                    <a:lnTo>
                      <a:pt x="30219" y="13601"/>
                    </a:lnTo>
                    <a:lnTo>
                      <a:pt x="30219" y="13601"/>
                    </a:lnTo>
                    <a:lnTo>
                      <a:pt x="29605" y="13704"/>
                    </a:lnTo>
                    <a:lnTo>
                      <a:pt x="29401" y="13755"/>
                    </a:lnTo>
                    <a:lnTo>
                      <a:pt x="29247" y="13832"/>
                    </a:lnTo>
                    <a:lnTo>
                      <a:pt x="29145" y="13883"/>
                    </a:lnTo>
                    <a:lnTo>
                      <a:pt x="29094" y="13959"/>
                    </a:lnTo>
                    <a:lnTo>
                      <a:pt x="29094" y="14011"/>
                    </a:lnTo>
                    <a:lnTo>
                      <a:pt x="29145" y="14087"/>
                    </a:lnTo>
                    <a:lnTo>
                      <a:pt x="29222" y="14164"/>
                    </a:lnTo>
                    <a:lnTo>
                      <a:pt x="29324" y="14215"/>
                    </a:lnTo>
                    <a:lnTo>
                      <a:pt x="29682" y="14368"/>
                    </a:lnTo>
                    <a:lnTo>
                      <a:pt x="30117" y="14522"/>
                    </a:lnTo>
                    <a:lnTo>
                      <a:pt x="30628" y="14650"/>
                    </a:lnTo>
                    <a:lnTo>
                      <a:pt x="31830" y="14931"/>
                    </a:lnTo>
                    <a:lnTo>
                      <a:pt x="33006" y="15161"/>
                    </a:lnTo>
                    <a:lnTo>
                      <a:pt x="34514" y="15442"/>
                    </a:lnTo>
                    <a:lnTo>
                      <a:pt x="34514" y="15442"/>
                    </a:lnTo>
                    <a:lnTo>
                      <a:pt x="36304" y="15800"/>
                    </a:lnTo>
                    <a:lnTo>
                      <a:pt x="37198" y="16030"/>
                    </a:lnTo>
                    <a:lnTo>
                      <a:pt x="38093" y="16260"/>
                    </a:lnTo>
                    <a:lnTo>
                      <a:pt x="38093" y="16260"/>
                    </a:lnTo>
                    <a:lnTo>
                      <a:pt x="38630" y="16439"/>
                    </a:lnTo>
                    <a:lnTo>
                      <a:pt x="38962" y="16567"/>
                    </a:lnTo>
                    <a:lnTo>
                      <a:pt x="39269" y="16721"/>
                    </a:lnTo>
                    <a:lnTo>
                      <a:pt x="39423" y="16797"/>
                    </a:lnTo>
                    <a:lnTo>
                      <a:pt x="39550" y="16899"/>
                    </a:lnTo>
                    <a:lnTo>
                      <a:pt x="39653" y="17002"/>
                    </a:lnTo>
                    <a:lnTo>
                      <a:pt x="39729" y="17130"/>
                    </a:lnTo>
                    <a:lnTo>
                      <a:pt x="39781" y="17257"/>
                    </a:lnTo>
                    <a:lnTo>
                      <a:pt x="39806" y="17385"/>
                    </a:lnTo>
                    <a:lnTo>
                      <a:pt x="39781" y="17539"/>
                    </a:lnTo>
                    <a:lnTo>
                      <a:pt x="39729" y="17692"/>
                    </a:lnTo>
                    <a:lnTo>
                      <a:pt x="39729" y="17692"/>
                    </a:lnTo>
                    <a:lnTo>
                      <a:pt x="39576" y="17845"/>
                    </a:lnTo>
                    <a:lnTo>
                      <a:pt x="39423" y="17973"/>
                    </a:lnTo>
                    <a:lnTo>
                      <a:pt x="39244" y="18076"/>
                    </a:lnTo>
                    <a:lnTo>
                      <a:pt x="39039" y="18152"/>
                    </a:lnTo>
                    <a:lnTo>
                      <a:pt x="38630" y="18306"/>
                    </a:lnTo>
                    <a:lnTo>
                      <a:pt x="38221" y="18408"/>
                    </a:lnTo>
                    <a:lnTo>
                      <a:pt x="38221" y="18408"/>
                    </a:lnTo>
                    <a:lnTo>
                      <a:pt x="37659" y="18536"/>
                    </a:lnTo>
                    <a:lnTo>
                      <a:pt x="37096" y="18664"/>
                    </a:lnTo>
                    <a:lnTo>
                      <a:pt x="35920" y="18842"/>
                    </a:lnTo>
                    <a:lnTo>
                      <a:pt x="35920" y="18842"/>
                    </a:lnTo>
                    <a:lnTo>
                      <a:pt x="34130" y="19073"/>
                    </a:lnTo>
                    <a:lnTo>
                      <a:pt x="32341" y="19277"/>
                    </a:lnTo>
                    <a:lnTo>
                      <a:pt x="30526" y="19431"/>
                    </a:lnTo>
                    <a:lnTo>
                      <a:pt x="28736" y="19558"/>
                    </a:lnTo>
                    <a:lnTo>
                      <a:pt x="26921" y="19635"/>
                    </a:lnTo>
                    <a:lnTo>
                      <a:pt x="25106" y="19686"/>
                    </a:lnTo>
                    <a:lnTo>
                      <a:pt x="23291" y="19712"/>
                    </a:lnTo>
                    <a:lnTo>
                      <a:pt x="21475" y="19712"/>
                    </a:lnTo>
                    <a:lnTo>
                      <a:pt x="21475" y="19712"/>
                    </a:lnTo>
                    <a:lnTo>
                      <a:pt x="19916" y="19712"/>
                    </a:lnTo>
                    <a:lnTo>
                      <a:pt x="18331" y="19686"/>
                    </a:lnTo>
                    <a:lnTo>
                      <a:pt x="15186" y="19609"/>
                    </a:lnTo>
                    <a:lnTo>
                      <a:pt x="12016" y="19482"/>
                    </a:lnTo>
                    <a:lnTo>
                      <a:pt x="8871" y="19354"/>
                    </a:lnTo>
                    <a:lnTo>
                      <a:pt x="8871" y="19354"/>
                    </a:lnTo>
                    <a:lnTo>
                      <a:pt x="6647" y="19277"/>
                    </a:lnTo>
                    <a:lnTo>
                      <a:pt x="4423" y="19175"/>
                    </a:lnTo>
                    <a:lnTo>
                      <a:pt x="2199" y="19021"/>
                    </a:lnTo>
                    <a:lnTo>
                      <a:pt x="0" y="18842"/>
                    </a:lnTo>
                    <a:lnTo>
                      <a:pt x="0" y="18306"/>
                    </a:lnTo>
                    <a:lnTo>
                      <a:pt x="0" y="1918"/>
                    </a:lnTo>
                    <a:lnTo>
                      <a:pt x="0" y="1355"/>
                    </a:lnTo>
                    <a:lnTo>
                      <a:pt x="0" y="1355"/>
                    </a:lnTo>
                    <a:lnTo>
                      <a:pt x="537" y="1253"/>
                    </a:lnTo>
                    <a:lnTo>
                      <a:pt x="1074" y="1176"/>
                    </a:lnTo>
                    <a:lnTo>
                      <a:pt x="1074" y="1176"/>
                    </a:lnTo>
                    <a:lnTo>
                      <a:pt x="3809" y="870"/>
                    </a:lnTo>
                    <a:lnTo>
                      <a:pt x="6545" y="614"/>
                    </a:lnTo>
                    <a:lnTo>
                      <a:pt x="9306" y="410"/>
                    </a:lnTo>
                    <a:lnTo>
                      <a:pt x="12042" y="231"/>
                    </a:lnTo>
                    <a:lnTo>
                      <a:pt x="14803" y="103"/>
                    </a:lnTo>
                    <a:lnTo>
                      <a:pt x="17538" y="26"/>
                    </a:lnTo>
                    <a:lnTo>
                      <a:pt x="20299" y="0"/>
                    </a:lnTo>
                    <a:lnTo>
                      <a:pt x="23035" y="52"/>
                    </a:lnTo>
                    <a:lnTo>
                      <a:pt x="23035" y="52"/>
                    </a:lnTo>
                    <a:lnTo>
                      <a:pt x="24978" y="77"/>
                    </a:lnTo>
                    <a:lnTo>
                      <a:pt x="26921" y="154"/>
                    </a:lnTo>
                    <a:lnTo>
                      <a:pt x="26921" y="154"/>
                    </a:lnTo>
                    <a:lnTo>
                      <a:pt x="27662" y="205"/>
                    </a:lnTo>
                    <a:lnTo>
                      <a:pt x="28378" y="307"/>
                    </a:lnTo>
                    <a:lnTo>
                      <a:pt x="28378" y="307"/>
                    </a:lnTo>
                    <a:lnTo>
                      <a:pt x="28634" y="333"/>
                    </a:lnTo>
                    <a:lnTo>
                      <a:pt x="28762" y="384"/>
                    </a:lnTo>
                    <a:lnTo>
                      <a:pt x="28889" y="461"/>
                    </a:lnTo>
                    <a:lnTo>
                      <a:pt x="28889" y="461"/>
                    </a:lnTo>
                    <a:lnTo>
                      <a:pt x="28966" y="512"/>
                    </a:lnTo>
                    <a:lnTo>
                      <a:pt x="29043" y="563"/>
                    </a:lnTo>
                    <a:lnTo>
                      <a:pt x="29094" y="640"/>
                    </a:lnTo>
                    <a:lnTo>
                      <a:pt x="29120" y="742"/>
                    </a:lnTo>
                    <a:lnTo>
                      <a:pt x="29145" y="819"/>
                    </a:lnTo>
                    <a:lnTo>
                      <a:pt x="29145" y="921"/>
                    </a:lnTo>
                    <a:lnTo>
                      <a:pt x="29145" y="998"/>
                    </a:lnTo>
                    <a:lnTo>
                      <a:pt x="29094" y="1074"/>
                    </a:lnTo>
                    <a:lnTo>
                      <a:pt x="29094" y="1074"/>
                    </a:lnTo>
                    <a:lnTo>
                      <a:pt x="28941" y="1202"/>
                    </a:lnTo>
                    <a:lnTo>
                      <a:pt x="28762" y="1279"/>
                    </a:lnTo>
                    <a:lnTo>
                      <a:pt x="28404" y="1381"/>
                    </a:lnTo>
                    <a:lnTo>
                      <a:pt x="28404" y="1381"/>
                    </a:lnTo>
                    <a:lnTo>
                      <a:pt x="27841" y="1534"/>
                    </a:lnTo>
                    <a:lnTo>
                      <a:pt x="27279" y="1688"/>
                    </a:lnTo>
                    <a:lnTo>
                      <a:pt x="27279" y="1688"/>
                    </a:lnTo>
                    <a:lnTo>
                      <a:pt x="29222" y="1713"/>
                    </a:lnTo>
                    <a:lnTo>
                      <a:pt x="31165" y="1713"/>
                    </a:lnTo>
                    <a:lnTo>
                      <a:pt x="33133" y="1688"/>
                    </a:lnTo>
                    <a:lnTo>
                      <a:pt x="35076" y="1637"/>
                    </a:lnTo>
                    <a:lnTo>
                      <a:pt x="38962" y="1483"/>
                    </a:lnTo>
                    <a:lnTo>
                      <a:pt x="42848" y="1304"/>
                    </a:lnTo>
                    <a:lnTo>
                      <a:pt x="42848" y="1304"/>
                    </a:lnTo>
                    <a:lnTo>
                      <a:pt x="45993" y="1176"/>
                    </a:lnTo>
                    <a:lnTo>
                      <a:pt x="49138" y="1100"/>
                    </a:lnTo>
                    <a:lnTo>
                      <a:pt x="52282" y="1074"/>
                    </a:lnTo>
                    <a:lnTo>
                      <a:pt x="55427" y="1049"/>
                    </a:lnTo>
                    <a:lnTo>
                      <a:pt x="58571" y="1074"/>
                    </a:lnTo>
                    <a:lnTo>
                      <a:pt x="61716" y="1125"/>
                    </a:lnTo>
                    <a:lnTo>
                      <a:pt x="64861" y="1202"/>
                    </a:lnTo>
                    <a:lnTo>
                      <a:pt x="68005" y="1304"/>
                    </a:lnTo>
                    <a:lnTo>
                      <a:pt x="68005" y="1304"/>
                    </a:lnTo>
                    <a:lnTo>
                      <a:pt x="74627" y="1355"/>
                    </a:lnTo>
                    <a:lnTo>
                      <a:pt x="81248" y="1432"/>
                    </a:lnTo>
                    <a:lnTo>
                      <a:pt x="87844" y="1586"/>
                    </a:lnTo>
                    <a:lnTo>
                      <a:pt x="94466" y="1739"/>
                    </a:lnTo>
                    <a:lnTo>
                      <a:pt x="94466" y="1739"/>
                    </a:lnTo>
                    <a:lnTo>
                      <a:pt x="100985" y="1867"/>
                    </a:lnTo>
                    <a:lnTo>
                      <a:pt x="107530" y="1918"/>
                    </a:lnTo>
                    <a:lnTo>
                      <a:pt x="114075" y="1943"/>
                    </a:lnTo>
                    <a:lnTo>
                      <a:pt x="120594" y="1969"/>
                    </a:lnTo>
                    <a:lnTo>
                      <a:pt x="120594" y="1969"/>
                    </a:lnTo>
                    <a:lnTo>
                      <a:pt x="124327" y="1969"/>
                    </a:lnTo>
                    <a:lnTo>
                      <a:pt x="128034" y="1995"/>
                    </a:lnTo>
                    <a:lnTo>
                      <a:pt x="131767" y="2020"/>
                    </a:lnTo>
                    <a:lnTo>
                      <a:pt x="135499" y="2071"/>
                    </a:lnTo>
                    <a:lnTo>
                      <a:pt x="142939" y="2225"/>
                    </a:lnTo>
                    <a:lnTo>
                      <a:pt x="150379" y="2378"/>
                    </a:lnTo>
                    <a:lnTo>
                      <a:pt x="150379" y="2378"/>
                    </a:lnTo>
                    <a:lnTo>
                      <a:pt x="163468" y="2506"/>
                    </a:lnTo>
                    <a:lnTo>
                      <a:pt x="170013" y="2583"/>
                    </a:lnTo>
                    <a:lnTo>
                      <a:pt x="176558" y="2634"/>
                    </a:lnTo>
                    <a:lnTo>
                      <a:pt x="176558" y="2634"/>
                    </a:lnTo>
                    <a:lnTo>
                      <a:pt x="179038" y="2685"/>
                    </a:lnTo>
                    <a:lnTo>
                      <a:pt x="181518" y="2736"/>
                    </a:lnTo>
                    <a:lnTo>
                      <a:pt x="183972" y="2838"/>
                    </a:lnTo>
                    <a:lnTo>
                      <a:pt x="186452" y="2941"/>
                    </a:lnTo>
                    <a:lnTo>
                      <a:pt x="191386" y="3171"/>
                    </a:lnTo>
                    <a:lnTo>
                      <a:pt x="196321" y="3477"/>
                    </a:lnTo>
                    <a:lnTo>
                      <a:pt x="206215" y="4117"/>
                    </a:lnTo>
                    <a:lnTo>
                      <a:pt x="211149" y="4423"/>
                    </a:lnTo>
                    <a:lnTo>
                      <a:pt x="216083" y="4705"/>
                    </a:lnTo>
                    <a:lnTo>
                      <a:pt x="216083" y="4705"/>
                    </a:lnTo>
                    <a:lnTo>
                      <a:pt x="218767" y="4832"/>
                    </a:lnTo>
                    <a:lnTo>
                      <a:pt x="221452" y="4986"/>
                    </a:lnTo>
                    <a:lnTo>
                      <a:pt x="226795" y="5318"/>
                    </a:lnTo>
                    <a:lnTo>
                      <a:pt x="232164" y="5651"/>
                    </a:lnTo>
                    <a:lnTo>
                      <a:pt x="237533" y="5932"/>
                    </a:lnTo>
                    <a:lnTo>
                      <a:pt x="237533" y="5932"/>
                    </a:lnTo>
                    <a:lnTo>
                      <a:pt x="241214" y="6085"/>
                    </a:lnTo>
                    <a:lnTo>
                      <a:pt x="244896" y="6213"/>
                    </a:lnTo>
                    <a:lnTo>
                      <a:pt x="248577" y="6315"/>
                    </a:lnTo>
                    <a:lnTo>
                      <a:pt x="252259" y="6417"/>
                    </a:lnTo>
                    <a:lnTo>
                      <a:pt x="259622" y="6571"/>
                    </a:lnTo>
                    <a:lnTo>
                      <a:pt x="267010" y="6699"/>
                    </a:lnTo>
                    <a:lnTo>
                      <a:pt x="267010" y="6699"/>
                    </a:lnTo>
                    <a:lnTo>
                      <a:pt x="269337" y="6724"/>
                    </a:lnTo>
                    <a:lnTo>
                      <a:pt x="271663" y="6775"/>
                    </a:lnTo>
                    <a:lnTo>
                      <a:pt x="273990" y="6852"/>
                    </a:lnTo>
                    <a:lnTo>
                      <a:pt x="276316" y="6954"/>
                    </a:lnTo>
                    <a:lnTo>
                      <a:pt x="278643" y="7108"/>
                    </a:lnTo>
                    <a:lnTo>
                      <a:pt x="280969" y="7261"/>
                    </a:lnTo>
                    <a:lnTo>
                      <a:pt x="283270" y="7466"/>
                    </a:lnTo>
                    <a:lnTo>
                      <a:pt x="285597" y="7670"/>
                    </a:lnTo>
                    <a:lnTo>
                      <a:pt x="285597" y="7670"/>
                    </a:lnTo>
                    <a:lnTo>
                      <a:pt x="285750" y="7696"/>
                    </a:lnTo>
                    <a:lnTo>
                      <a:pt x="285750" y="8233"/>
                    </a:lnTo>
                    <a:lnTo>
                      <a:pt x="285750" y="11096"/>
                    </a:lnTo>
                    <a:lnTo>
                      <a:pt x="285750" y="11633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9" name="Google Shape;1379;p33"/>
              <p:cNvSpPr/>
              <p:nvPr/>
            </p:nvSpPr>
            <p:spPr>
              <a:xfrm>
                <a:off x="2961050" y="1197525"/>
                <a:ext cx="5009000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200360" h="11685" extrusionOk="0">
                    <a:moveTo>
                      <a:pt x="200360" y="2966"/>
                    </a:moveTo>
                    <a:lnTo>
                      <a:pt x="200360" y="11019"/>
                    </a:lnTo>
                    <a:lnTo>
                      <a:pt x="200360" y="11531"/>
                    </a:lnTo>
                    <a:lnTo>
                      <a:pt x="200360" y="11531"/>
                    </a:lnTo>
                    <a:lnTo>
                      <a:pt x="196116" y="11633"/>
                    </a:lnTo>
                    <a:lnTo>
                      <a:pt x="194020" y="11684"/>
                    </a:lnTo>
                    <a:lnTo>
                      <a:pt x="191898" y="11684"/>
                    </a:lnTo>
                    <a:lnTo>
                      <a:pt x="191898" y="11684"/>
                    </a:lnTo>
                    <a:lnTo>
                      <a:pt x="190185" y="11684"/>
                    </a:lnTo>
                    <a:lnTo>
                      <a:pt x="188472" y="11658"/>
                    </a:lnTo>
                    <a:lnTo>
                      <a:pt x="186733" y="11633"/>
                    </a:lnTo>
                    <a:lnTo>
                      <a:pt x="185020" y="11556"/>
                    </a:lnTo>
                    <a:lnTo>
                      <a:pt x="181595" y="11403"/>
                    </a:lnTo>
                    <a:lnTo>
                      <a:pt x="178169" y="11198"/>
                    </a:lnTo>
                    <a:lnTo>
                      <a:pt x="174743" y="10968"/>
                    </a:lnTo>
                    <a:lnTo>
                      <a:pt x="171317" y="10713"/>
                    </a:lnTo>
                    <a:lnTo>
                      <a:pt x="167891" y="10457"/>
                    </a:lnTo>
                    <a:lnTo>
                      <a:pt x="164465" y="10227"/>
                    </a:lnTo>
                    <a:lnTo>
                      <a:pt x="164465" y="10227"/>
                    </a:lnTo>
                    <a:lnTo>
                      <a:pt x="158176" y="9818"/>
                    </a:lnTo>
                    <a:lnTo>
                      <a:pt x="151887" y="9460"/>
                    </a:lnTo>
                    <a:lnTo>
                      <a:pt x="145623" y="9051"/>
                    </a:lnTo>
                    <a:lnTo>
                      <a:pt x="139334" y="8667"/>
                    </a:lnTo>
                    <a:lnTo>
                      <a:pt x="139334" y="8667"/>
                    </a:lnTo>
                    <a:lnTo>
                      <a:pt x="134707" y="8335"/>
                    </a:lnTo>
                    <a:lnTo>
                      <a:pt x="130105" y="8054"/>
                    </a:lnTo>
                    <a:lnTo>
                      <a:pt x="127778" y="7951"/>
                    </a:lnTo>
                    <a:lnTo>
                      <a:pt x="125478" y="7849"/>
                    </a:lnTo>
                    <a:lnTo>
                      <a:pt x="123177" y="7747"/>
                    </a:lnTo>
                    <a:lnTo>
                      <a:pt x="120850" y="7696"/>
                    </a:lnTo>
                    <a:lnTo>
                      <a:pt x="120850" y="7696"/>
                    </a:lnTo>
                    <a:lnTo>
                      <a:pt x="116146" y="7619"/>
                    </a:lnTo>
                    <a:lnTo>
                      <a:pt x="111442" y="7517"/>
                    </a:lnTo>
                    <a:lnTo>
                      <a:pt x="109090" y="7466"/>
                    </a:lnTo>
                    <a:lnTo>
                      <a:pt x="106738" y="7363"/>
                    </a:lnTo>
                    <a:lnTo>
                      <a:pt x="104386" y="7261"/>
                    </a:lnTo>
                    <a:lnTo>
                      <a:pt x="102059" y="7133"/>
                    </a:lnTo>
                    <a:lnTo>
                      <a:pt x="102059" y="7133"/>
                    </a:lnTo>
                    <a:lnTo>
                      <a:pt x="98352" y="6954"/>
                    </a:lnTo>
                    <a:lnTo>
                      <a:pt x="94645" y="6801"/>
                    </a:lnTo>
                    <a:lnTo>
                      <a:pt x="90964" y="6724"/>
                    </a:lnTo>
                    <a:lnTo>
                      <a:pt x="87256" y="6648"/>
                    </a:lnTo>
                    <a:lnTo>
                      <a:pt x="79842" y="6571"/>
                    </a:lnTo>
                    <a:lnTo>
                      <a:pt x="76135" y="6520"/>
                    </a:lnTo>
                    <a:lnTo>
                      <a:pt x="72454" y="6443"/>
                    </a:lnTo>
                    <a:lnTo>
                      <a:pt x="72454" y="6443"/>
                    </a:lnTo>
                    <a:lnTo>
                      <a:pt x="68593" y="6443"/>
                    </a:lnTo>
                    <a:lnTo>
                      <a:pt x="64733" y="6392"/>
                    </a:lnTo>
                    <a:lnTo>
                      <a:pt x="60898" y="6315"/>
                    </a:lnTo>
                    <a:lnTo>
                      <a:pt x="57038" y="6213"/>
                    </a:lnTo>
                    <a:lnTo>
                      <a:pt x="49342" y="5983"/>
                    </a:lnTo>
                    <a:lnTo>
                      <a:pt x="45482" y="5881"/>
                    </a:lnTo>
                    <a:lnTo>
                      <a:pt x="41647" y="5804"/>
                    </a:lnTo>
                    <a:lnTo>
                      <a:pt x="41647" y="5804"/>
                    </a:lnTo>
                    <a:lnTo>
                      <a:pt x="39346" y="5753"/>
                    </a:lnTo>
                    <a:lnTo>
                      <a:pt x="37045" y="5676"/>
                    </a:lnTo>
                    <a:lnTo>
                      <a:pt x="34744" y="5574"/>
                    </a:lnTo>
                    <a:lnTo>
                      <a:pt x="32443" y="5446"/>
                    </a:lnTo>
                    <a:lnTo>
                      <a:pt x="27841" y="5165"/>
                    </a:lnTo>
                    <a:lnTo>
                      <a:pt x="23265" y="4858"/>
                    </a:lnTo>
                    <a:lnTo>
                      <a:pt x="23265" y="4858"/>
                    </a:lnTo>
                    <a:lnTo>
                      <a:pt x="18765" y="4705"/>
                    </a:lnTo>
                    <a:lnTo>
                      <a:pt x="14291" y="4628"/>
                    </a:lnTo>
                    <a:lnTo>
                      <a:pt x="12042" y="4602"/>
                    </a:lnTo>
                    <a:lnTo>
                      <a:pt x="9792" y="4602"/>
                    </a:lnTo>
                    <a:lnTo>
                      <a:pt x="7542" y="4602"/>
                    </a:lnTo>
                    <a:lnTo>
                      <a:pt x="5292" y="4653"/>
                    </a:lnTo>
                    <a:lnTo>
                      <a:pt x="5292" y="4653"/>
                    </a:lnTo>
                    <a:lnTo>
                      <a:pt x="1202" y="4730"/>
                    </a:lnTo>
                    <a:lnTo>
                      <a:pt x="1202" y="4730"/>
                    </a:lnTo>
                    <a:lnTo>
                      <a:pt x="256" y="4730"/>
                    </a:lnTo>
                    <a:lnTo>
                      <a:pt x="256" y="4730"/>
                    </a:lnTo>
                    <a:lnTo>
                      <a:pt x="153" y="4730"/>
                    </a:lnTo>
                    <a:lnTo>
                      <a:pt x="77" y="4679"/>
                    </a:lnTo>
                    <a:lnTo>
                      <a:pt x="26" y="4602"/>
                    </a:lnTo>
                    <a:lnTo>
                      <a:pt x="0" y="4500"/>
                    </a:lnTo>
                    <a:lnTo>
                      <a:pt x="0" y="4500"/>
                    </a:lnTo>
                    <a:lnTo>
                      <a:pt x="0" y="4398"/>
                    </a:lnTo>
                    <a:lnTo>
                      <a:pt x="26" y="4321"/>
                    </a:lnTo>
                    <a:lnTo>
                      <a:pt x="102" y="4270"/>
                    </a:lnTo>
                    <a:lnTo>
                      <a:pt x="179" y="4219"/>
                    </a:lnTo>
                    <a:lnTo>
                      <a:pt x="179" y="4219"/>
                    </a:lnTo>
                    <a:lnTo>
                      <a:pt x="767" y="4168"/>
                    </a:lnTo>
                    <a:lnTo>
                      <a:pt x="1330" y="4117"/>
                    </a:lnTo>
                    <a:lnTo>
                      <a:pt x="2480" y="4065"/>
                    </a:lnTo>
                    <a:lnTo>
                      <a:pt x="2480" y="4065"/>
                    </a:lnTo>
                    <a:lnTo>
                      <a:pt x="3656" y="4014"/>
                    </a:lnTo>
                    <a:lnTo>
                      <a:pt x="4806" y="4014"/>
                    </a:lnTo>
                    <a:lnTo>
                      <a:pt x="7107" y="4014"/>
                    </a:lnTo>
                    <a:lnTo>
                      <a:pt x="9434" y="4014"/>
                    </a:lnTo>
                    <a:lnTo>
                      <a:pt x="10584" y="3989"/>
                    </a:lnTo>
                    <a:lnTo>
                      <a:pt x="11760" y="3963"/>
                    </a:lnTo>
                    <a:lnTo>
                      <a:pt x="11760" y="3963"/>
                    </a:lnTo>
                    <a:lnTo>
                      <a:pt x="16567" y="3886"/>
                    </a:lnTo>
                    <a:lnTo>
                      <a:pt x="21373" y="3759"/>
                    </a:lnTo>
                    <a:lnTo>
                      <a:pt x="26180" y="3631"/>
                    </a:lnTo>
                    <a:lnTo>
                      <a:pt x="30986" y="3529"/>
                    </a:lnTo>
                    <a:lnTo>
                      <a:pt x="30986" y="3529"/>
                    </a:lnTo>
                    <a:lnTo>
                      <a:pt x="34182" y="3452"/>
                    </a:lnTo>
                    <a:lnTo>
                      <a:pt x="37377" y="3324"/>
                    </a:lnTo>
                    <a:lnTo>
                      <a:pt x="40573" y="3145"/>
                    </a:lnTo>
                    <a:lnTo>
                      <a:pt x="43743" y="2915"/>
                    </a:lnTo>
                    <a:lnTo>
                      <a:pt x="43743" y="2915"/>
                    </a:lnTo>
                    <a:lnTo>
                      <a:pt x="45201" y="2787"/>
                    </a:lnTo>
                    <a:lnTo>
                      <a:pt x="46658" y="2659"/>
                    </a:lnTo>
                    <a:lnTo>
                      <a:pt x="48115" y="2480"/>
                    </a:lnTo>
                    <a:lnTo>
                      <a:pt x="48831" y="2378"/>
                    </a:lnTo>
                    <a:lnTo>
                      <a:pt x="49572" y="2250"/>
                    </a:lnTo>
                    <a:lnTo>
                      <a:pt x="49572" y="2250"/>
                    </a:lnTo>
                    <a:lnTo>
                      <a:pt x="49930" y="2174"/>
                    </a:lnTo>
                    <a:lnTo>
                      <a:pt x="50339" y="2097"/>
                    </a:lnTo>
                    <a:lnTo>
                      <a:pt x="50723" y="1995"/>
                    </a:lnTo>
                    <a:lnTo>
                      <a:pt x="50876" y="1918"/>
                    </a:lnTo>
                    <a:lnTo>
                      <a:pt x="51055" y="1816"/>
                    </a:lnTo>
                    <a:lnTo>
                      <a:pt x="51055" y="1816"/>
                    </a:lnTo>
                    <a:lnTo>
                      <a:pt x="50927" y="1586"/>
                    </a:lnTo>
                    <a:lnTo>
                      <a:pt x="50851" y="1381"/>
                    </a:lnTo>
                    <a:lnTo>
                      <a:pt x="50851" y="1228"/>
                    </a:lnTo>
                    <a:lnTo>
                      <a:pt x="50876" y="1074"/>
                    </a:lnTo>
                    <a:lnTo>
                      <a:pt x="50978" y="946"/>
                    </a:lnTo>
                    <a:lnTo>
                      <a:pt x="51081" y="870"/>
                    </a:lnTo>
                    <a:lnTo>
                      <a:pt x="51260" y="793"/>
                    </a:lnTo>
                    <a:lnTo>
                      <a:pt x="51439" y="716"/>
                    </a:lnTo>
                    <a:lnTo>
                      <a:pt x="51643" y="665"/>
                    </a:lnTo>
                    <a:lnTo>
                      <a:pt x="51848" y="640"/>
                    </a:lnTo>
                    <a:lnTo>
                      <a:pt x="52308" y="588"/>
                    </a:lnTo>
                    <a:lnTo>
                      <a:pt x="53075" y="563"/>
                    </a:lnTo>
                    <a:lnTo>
                      <a:pt x="53075" y="563"/>
                    </a:lnTo>
                    <a:lnTo>
                      <a:pt x="56092" y="461"/>
                    </a:lnTo>
                    <a:lnTo>
                      <a:pt x="59134" y="384"/>
                    </a:lnTo>
                    <a:lnTo>
                      <a:pt x="62151" y="282"/>
                    </a:lnTo>
                    <a:lnTo>
                      <a:pt x="65193" y="154"/>
                    </a:lnTo>
                    <a:lnTo>
                      <a:pt x="65193" y="154"/>
                    </a:lnTo>
                    <a:lnTo>
                      <a:pt x="68235" y="52"/>
                    </a:lnTo>
                    <a:lnTo>
                      <a:pt x="71278" y="0"/>
                    </a:lnTo>
                    <a:lnTo>
                      <a:pt x="74320" y="0"/>
                    </a:lnTo>
                    <a:lnTo>
                      <a:pt x="77337" y="0"/>
                    </a:lnTo>
                    <a:lnTo>
                      <a:pt x="83422" y="77"/>
                    </a:lnTo>
                    <a:lnTo>
                      <a:pt x="89506" y="154"/>
                    </a:lnTo>
                    <a:lnTo>
                      <a:pt x="89506" y="154"/>
                    </a:lnTo>
                    <a:lnTo>
                      <a:pt x="93341" y="205"/>
                    </a:lnTo>
                    <a:lnTo>
                      <a:pt x="97176" y="231"/>
                    </a:lnTo>
                    <a:lnTo>
                      <a:pt x="99094" y="282"/>
                    </a:lnTo>
                    <a:lnTo>
                      <a:pt x="101011" y="333"/>
                    </a:lnTo>
                    <a:lnTo>
                      <a:pt x="102928" y="410"/>
                    </a:lnTo>
                    <a:lnTo>
                      <a:pt x="104846" y="512"/>
                    </a:lnTo>
                    <a:lnTo>
                      <a:pt x="104846" y="512"/>
                    </a:lnTo>
                    <a:lnTo>
                      <a:pt x="107300" y="665"/>
                    </a:lnTo>
                    <a:lnTo>
                      <a:pt x="109729" y="870"/>
                    </a:lnTo>
                    <a:lnTo>
                      <a:pt x="112183" y="1100"/>
                    </a:lnTo>
                    <a:lnTo>
                      <a:pt x="114612" y="1330"/>
                    </a:lnTo>
                    <a:lnTo>
                      <a:pt x="119495" y="1867"/>
                    </a:lnTo>
                    <a:lnTo>
                      <a:pt x="124353" y="2429"/>
                    </a:lnTo>
                    <a:lnTo>
                      <a:pt x="124353" y="2429"/>
                    </a:lnTo>
                    <a:lnTo>
                      <a:pt x="127651" y="2787"/>
                    </a:lnTo>
                    <a:lnTo>
                      <a:pt x="130949" y="3145"/>
                    </a:lnTo>
                    <a:lnTo>
                      <a:pt x="134247" y="3452"/>
                    </a:lnTo>
                    <a:lnTo>
                      <a:pt x="137570" y="3759"/>
                    </a:lnTo>
                    <a:lnTo>
                      <a:pt x="140868" y="4040"/>
                    </a:lnTo>
                    <a:lnTo>
                      <a:pt x="144166" y="4296"/>
                    </a:lnTo>
                    <a:lnTo>
                      <a:pt x="147490" y="4526"/>
                    </a:lnTo>
                    <a:lnTo>
                      <a:pt x="150788" y="4756"/>
                    </a:lnTo>
                    <a:lnTo>
                      <a:pt x="154086" y="4935"/>
                    </a:lnTo>
                    <a:lnTo>
                      <a:pt x="157409" y="5114"/>
                    </a:lnTo>
                    <a:lnTo>
                      <a:pt x="160733" y="5267"/>
                    </a:lnTo>
                    <a:lnTo>
                      <a:pt x="164031" y="5395"/>
                    </a:lnTo>
                    <a:lnTo>
                      <a:pt x="167354" y="5497"/>
                    </a:lnTo>
                    <a:lnTo>
                      <a:pt x="170678" y="5574"/>
                    </a:lnTo>
                    <a:lnTo>
                      <a:pt x="173976" y="5651"/>
                    </a:lnTo>
                    <a:lnTo>
                      <a:pt x="177300" y="5702"/>
                    </a:lnTo>
                    <a:lnTo>
                      <a:pt x="177300" y="5702"/>
                    </a:lnTo>
                    <a:lnTo>
                      <a:pt x="179268" y="5676"/>
                    </a:lnTo>
                    <a:lnTo>
                      <a:pt x="181237" y="5651"/>
                    </a:lnTo>
                    <a:lnTo>
                      <a:pt x="182208" y="5599"/>
                    </a:lnTo>
                    <a:lnTo>
                      <a:pt x="183205" y="5523"/>
                    </a:lnTo>
                    <a:lnTo>
                      <a:pt x="184177" y="5446"/>
                    </a:lnTo>
                    <a:lnTo>
                      <a:pt x="185148" y="5318"/>
                    </a:lnTo>
                    <a:lnTo>
                      <a:pt x="185148" y="5318"/>
                    </a:lnTo>
                    <a:lnTo>
                      <a:pt x="185506" y="5241"/>
                    </a:lnTo>
                    <a:lnTo>
                      <a:pt x="185890" y="5165"/>
                    </a:lnTo>
                    <a:lnTo>
                      <a:pt x="186222" y="5037"/>
                    </a:lnTo>
                    <a:lnTo>
                      <a:pt x="186401" y="4960"/>
                    </a:lnTo>
                    <a:lnTo>
                      <a:pt x="186554" y="4884"/>
                    </a:lnTo>
                    <a:lnTo>
                      <a:pt x="186554" y="4884"/>
                    </a:lnTo>
                    <a:lnTo>
                      <a:pt x="186631" y="4807"/>
                    </a:lnTo>
                    <a:lnTo>
                      <a:pt x="186682" y="4705"/>
                    </a:lnTo>
                    <a:lnTo>
                      <a:pt x="186682" y="4705"/>
                    </a:lnTo>
                    <a:lnTo>
                      <a:pt x="186733" y="4602"/>
                    </a:lnTo>
                    <a:lnTo>
                      <a:pt x="186733" y="4602"/>
                    </a:lnTo>
                    <a:lnTo>
                      <a:pt x="186759" y="4449"/>
                    </a:lnTo>
                    <a:lnTo>
                      <a:pt x="186785" y="4296"/>
                    </a:lnTo>
                    <a:lnTo>
                      <a:pt x="186887" y="4040"/>
                    </a:lnTo>
                    <a:lnTo>
                      <a:pt x="187066" y="3810"/>
                    </a:lnTo>
                    <a:lnTo>
                      <a:pt x="187245" y="3605"/>
                    </a:lnTo>
                    <a:lnTo>
                      <a:pt x="187500" y="3452"/>
                    </a:lnTo>
                    <a:lnTo>
                      <a:pt x="187756" y="3298"/>
                    </a:lnTo>
                    <a:lnTo>
                      <a:pt x="188037" y="3196"/>
                    </a:lnTo>
                    <a:lnTo>
                      <a:pt x="188344" y="3094"/>
                    </a:lnTo>
                    <a:lnTo>
                      <a:pt x="188676" y="3017"/>
                    </a:lnTo>
                    <a:lnTo>
                      <a:pt x="189009" y="2966"/>
                    </a:lnTo>
                    <a:lnTo>
                      <a:pt x="189648" y="2889"/>
                    </a:lnTo>
                    <a:lnTo>
                      <a:pt x="190824" y="2787"/>
                    </a:lnTo>
                    <a:lnTo>
                      <a:pt x="190824" y="2787"/>
                    </a:lnTo>
                    <a:lnTo>
                      <a:pt x="193202" y="2659"/>
                    </a:lnTo>
                    <a:lnTo>
                      <a:pt x="195579" y="2557"/>
                    </a:lnTo>
                    <a:lnTo>
                      <a:pt x="200360" y="2429"/>
                    </a:lnTo>
                    <a:lnTo>
                      <a:pt x="200360" y="296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0" name="Google Shape;1380;p33"/>
              <p:cNvSpPr/>
              <p:nvPr/>
            </p:nvSpPr>
            <p:spPr>
              <a:xfrm>
                <a:off x="1770300" y="1406525"/>
                <a:ext cx="2576425" cy="212225"/>
              </a:xfrm>
              <a:custGeom>
                <a:avLst/>
                <a:gdLst/>
                <a:ahLst/>
                <a:cxnLst/>
                <a:rect l="l" t="t" r="r" b="b"/>
                <a:pathLst>
                  <a:path w="103057" h="8489" extrusionOk="0">
                    <a:moveTo>
                      <a:pt x="82451" y="8437"/>
                    </a:moveTo>
                    <a:lnTo>
                      <a:pt x="82451" y="8437"/>
                    </a:lnTo>
                    <a:lnTo>
                      <a:pt x="78335" y="8361"/>
                    </a:lnTo>
                    <a:lnTo>
                      <a:pt x="74219" y="8309"/>
                    </a:lnTo>
                    <a:lnTo>
                      <a:pt x="70128" y="8233"/>
                    </a:lnTo>
                    <a:lnTo>
                      <a:pt x="66012" y="8156"/>
                    </a:lnTo>
                    <a:lnTo>
                      <a:pt x="61896" y="8054"/>
                    </a:lnTo>
                    <a:lnTo>
                      <a:pt x="57805" y="7926"/>
                    </a:lnTo>
                    <a:lnTo>
                      <a:pt x="53689" y="7747"/>
                    </a:lnTo>
                    <a:lnTo>
                      <a:pt x="51644" y="7619"/>
                    </a:lnTo>
                    <a:lnTo>
                      <a:pt x="49599" y="7491"/>
                    </a:lnTo>
                    <a:lnTo>
                      <a:pt x="49599" y="7491"/>
                    </a:lnTo>
                    <a:lnTo>
                      <a:pt x="47809" y="7363"/>
                    </a:lnTo>
                    <a:lnTo>
                      <a:pt x="46019" y="7210"/>
                    </a:lnTo>
                    <a:lnTo>
                      <a:pt x="44255" y="7006"/>
                    </a:lnTo>
                    <a:lnTo>
                      <a:pt x="43361" y="6903"/>
                    </a:lnTo>
                    <a:lnTo>
                      <a:pt x="42491" y="6775"/>
                    </a:lnTo>
                    <a:lnTo>
                      <a:pt x="42491" y="6775"/>
                    </a:lnTo>
                    <a:lnTo>
                      <a:pt x="41852" y="6648"/>
                    </a:lnTo>
                    <a:lnTo>
                      <a:pt x="41520" y="6596"/>
                    </a:lnTo>
                    <a:lnTo>
                      <a:pt x="41162" y="6520"/>
                    </a:lnTo>
                    <a:lnTo>
                      <a:pt x="40830" y="6392"/>
                    </a:lnTo>
                    <a:lnTo>
                      <a:pt x="40676" y="6315"/>
                    </a:lnTo>
                    <a:lnTo>
                      <a:pt x="40548" y="6239"/>
                    </a:lnTo>
                    <a:lnTo>
                      <a:pt x="40421" y="6162"/>
                    </a:lnTo>
                    <a:lnTo>
                      <a:pt x="40318" y="6034"/>
                    </a:lnTo>
                    <a:lnTo>
                      <a:pt x="40242" y="5906"/>
                    </a:lnTo>
                    <a:lnTo>
                      <a:pt x="40190" y="5778"/>
                    </a:lnTo>
                    <a:lnTo>
                      <a:pt x="40190" y="5778"/>
                    </a:lnTo>
                    <a:lnTo>
                      <a:pt x="40165" y="5676"/>
                    </a:lnTo>
                    <a:lnTo>
                      <a:pt x="40190" y="5548"/>
                    </a:lnTo>
                    <a:lnTo>
                      <a:pt x="40190" y="5446"/>
                    </a:lnTo>
                    <a:lnTo>
                      <a:pt x="40165" y="5344"/>
                    </a:lnTo>
                    <a:lnTo>
                      <a:pt x="40165" y="5344"/>
                    </a:lnTo>
                    <a:lnTo>
                      <a:pt x="40088" y="5242"/>
                    </a:lnTo>
                    <a:lnTo>
                      <a:pt x="39986" y="5165"/>
                    </a:lnTo>
                    <a:lnTo>
                      <a:pt x="39807" y="5114"/>
                    </a:lnTo>
                    <a:lnTo>
                      <a:pt x="39628" y="5037"/>
                    </a:lnTo>
                    <a:lnTo>
                      <a:pt x="39142" y="4935"/>
                    </a:lnTo>
                    <a:lnTo>
                      <a:pt x="38631" y="4884"/>
                    </a:lnTo>
                    <a:lnTo>
                      <a:pt x="37532" y="4781"/>
                    </a:lnTo>
                    <a:lnTo>
                      <a:pt x="37097" y="4756"/>
                    </a:lnTo>
                    <a:lnTo>
                      <a:pt x="36765" y="4705"/>
                    </a:lnTo>
                    <a:lnTo>
                      <a:pt x="36765" y="4705"/>
                    </a:lnTo>
                    <a:lnTo>
                      <a:pt x="35154" y="4551"/>
                    </a:lnTo>
                    <a:lnTo>
                      <a:pt x="33543" y="4398"/>
                    </a:lnTo>
                    <a:lnTo>
                      <a:pt x="31933" y="4270"/>
                    </a:lnTo>
                    <a:lnTo>
                      <a:pt x="31115" y="4219"/>
                    </a:lnTo>
                    <a:lnTo>
                      <a:pt x="30322" y="4219"/>
                    </a:lnTo>
                    <a:lnTo>
                      <a:pt x="30322" y="4219"/>
                    </a:lnTo>
                    <a:lnTo>
                      <a:pt x="29606" y="4219"/>
                    </a:lnTo>
                    <a:lnTo>
                      <a:pt x="29606" y="4219"/>
                    </a:lnTo>
                    <a:lnTo>
                      <a:pt x="28251" y="4117"/>
                    </a:lnTo>
                    <a:lnTo>
                      <a:pt x="28251" y="4117"/>
                    </a:lnTo>
                    <a:lnTo>
                      <a:pt x="27484" y="4014"/>
                    </a:lnTo>
                    <a:lnTo>
                      <a:pt x="27484" y="4014"/>
                    </a:lnTo>
                    <a:lnTo>
                      <a:pt x="24263" y="3529"/>
                    </a:lnTo>
                    <a:lnTo>
                      <a:pt x="24263" y="3529"/>
                    </a:lnTo>
                    <a:lnTo>
                      <a:pt x="22652" y="3298"/>
                    </a:lnTo>
                    <a:lnTo>
                      <a:pt x="21042" y="3043"/>
                    </a:lnTo>
                    <a:lnTo>
                      <a:pt x="21042" y="3043"/>
                    </a:lnTo>
                    <a:lnTo>
                      <a:pt x="19456" y="2864"/>
                    </a:lnTo>
                    <a:lnTo>
                      <a:pt x="17871" y="2710"/>
                    </a:lnTo>
                    <a:lnTo>
                      <a:pt x="17871" y="2710"/>
                    </a:lnTo>
                    <a:lnTo>
                      <a:pt x="16235" y="2583"/>
                    </a:lnTo>
                    <a:lnTo>
                      <a:pt x="14599" y="2429"/>
                    </a:lnTo>
                    <a:lnTo>
                      <a:pt x="14599" y="2429"/>
                    </a:lnTo>
                    <a:lnTo>
                      <a:pt x="11403" y="2071"/>
                    </a:lnTo>
                    <a:lnTo>
                      <a:pt x="11403" y="2071"/>
                    </a:lnTo>
                    <a:lnTo>
                      <a:pt x="8233" y="1765"/>
                    </a:lnTo>
                    <a:lnTo>
                      <a:pt x="8233" y="1765"/>
                    </a:lnTo>
                    <a:lnTo>
                      <a:pt x="6597" y="1560"/>
                    </a:lnTo>
                    <a:lnTo>
                      <a:pt x="4935" y="1381"/>
                    </a:lnTo>
                    <a:lnTo>
                      <a:pt x="4935" y="1381"/>
                    </a:lnTo>
                    <a:lnTo>
                      <a:pt x="3299" y="1228"/>
                    </a:lnTo>
                    <a:lnTo>
                      <a:pt x="2455" y="1177"/>
                    </a:lnTo>
                    <a:lnTo>
                      <a:pt x="1637" y="1151"/>
                    </a:lnTo>
                    <a:lnTo>
                      <a:pt x="1637" y="1151"/>
                    </a:lnTo>
                    <a:lnTo>
                      <a:pt x="1202" y="1125"/>
                    </a:lnTo>
                    <a:lnTo>
                      <a:pt x="1202" y="1125"/>
                    </a:lnTo>
                    <a:lnTo>
                      <a:pt x="435" y="1049"/>
                    </a:lnTo>
                    <a:lnTo>
                      <a:pt x="435" y="1049"/>
                    </a:lnTo>
                    <a:lnTo>
                      <a:pt x="410" y="1049"/>
                    </a:lnTo>
                    <a:lnTo>
                      <a:pt x="410" y="1049"/>
                    </a:lnTo>
                    <a:lnTo>
                      <a:pt x="359" y="1023"/>
                    </a:lnTo>
                    <a:lnTo>
                      <a:pt x="359" y="1023"/>
                    </a:lnTo>
                    <a:lnTo>
                      <a:pt x="231" y="946"/>
                    </a:lnTo>
                    <a:lnTo>
                      <a:pt x="129" y="844"/>
                    </a:lnTo>
                    <a:lnTo>
                      <a:pt x="52" y="716"/>
                    </a:lnTo>
                    <a:lnTo>
                      <a:pt x="1" y="563"/>
                    </a:lnTo>
                    <a:lnTo>
                      <a:pt x="1" y="563"/>
                    </a:lnTo>
                    <a:lnTo>
                      <a:pt x="1407" y="461"/>
                    </a:lnTo>
                    <a:lnTo>
                      <a:pt x="2788" y="384"/>
                    </a:lnTo>
                    <a:lnTo>
                      <a:pt x="5574" y="256"/>
                    </a:lnTo>
                    <a:lnTo>
                      <a:pt x="5574" y="256"/>
                    </a:lnTo>
                    <a:lnTo>
                      <a:pt x="7287" y="205"/>
                    </a:lnTo>
                    <a:lnTo>
                      <a:pt x="9000" y="154"/>
                    </a:lnTo>
                    <a:lnTo>
                      <a:pt x="9000" y="154"/>
                    </a:lnTo>
                    <a:lnTo>
                      <a:pt x="10662" y="103"/>
                    </a:lnTo>
                    <a:lnTo>
                      <a:pt x="12324" y="52"/>
                    </a:lnTo>
                    <a:lnTo>
                      <a:pt x="12324" y="52"/>
                    </a:lnTo>
                    <a:lnTo>
                      <a:pt x="12809" y="26"/>
                    </a:lnTo>
                    <a:lnTo>
                      <a:pt x="12809" y="26"/>
                    </a:lnTo>
                    <a:lnTo>
                      <a:pt x="16235" y="26"/>
                    </a:lnTo>
                    <a:lnTo>
                      <a:pt x="16235" y="26"/>
                    </a:lnTo>
                    <a:lnTo>
                      <a:pt x="19763" y="0"/>
                    </a:lnTo>
                    <a:lnTo>
                      <a:pt x="23291" y="26"/>
                    </a:lnTo>
                    <a:lnTo>
                      <a:pt x="23291" y="26"/>
                    </a:lnTo>
                    <a:lnTo>
                      <a:pt x="25720" y="52"/>
                    </a:lnTo>
                    <a:lnTo>
                      <a:pt x="28149" y="103"/>
                    </a:lnTo>
                    <a:lnTo>
                      <a:pt x="30552" y="179"/>
                    </a:lnTo>
                    <a:lnTo>
                      <a:pt x="32981" y="231"/>
                    </a:lnTo>
                    <a:lnTo>
                      <a:pt x="32981" y="231"/>
                    </a:lnTo>
                    <a:lnTo>
                      <a:pt x="35026" y="231"/>
                    </a:lnTo>
                    <a:lnTo>
                      <a:pt x="37046" y="256"/>
                    </a:lnTo>
                    <a:lnTo>
                      <a:pt x="41111" y="358"/>
                    </a:lnTo>
                    <a:lnTo>
                      <a:pt x="45176" y="486"/>
                    </a:lnTo>
                    <a:lnTo>
                      <a:pt x="49241" y="589"/>
                    </a:lnTo>
                    <a:lnTo>
                      <a:pt x="49241" y="589"/>
                    </a:lnTo>
                    <a:lnTo>
                      <a:pt x="53280" y="665"/>
                    </a:lnTo>
                    <a:lnTo>
                      <a:pt x="57320" y="742"/>
                    </a:lnTo>
                    <a:lnTo>
                      <a:pt x="59339" y="793"/>
                    </a:lnTo>
                    <a:lnTo>
                      <a:pt x="61385" y="870"/>
                    </a:lnTo>
                    <a:lnTo>
                      <a:pt x="63404" y="972"/>
                    </a:lnTo>
                    <a:lnTo>
                      <a:pt x="65424" y="1074"/>
                    </a:lnTo>
                    <a:lnTo>
                      <a:pt x="65424" y="1074"/>
                    </a:lnTo>
                    <a:lnTo>
                      <a:pt x="66114" y="1151"/>
                    </a:lnTo>
                    <a:lnTo>
                      <a:pt x="66498" y="1177"/>
                    </a:lnTo>
                    <a:lnTo>
                      <a:pt x="66881" y="1253"/>
                    </a:lnTo>
                    <a:lnTo>
                      <a:pt x="67060" y="1304"/>
                    </a:lnTo>
                    <a:lnTo>
                      <a:pt x="67188" y="1355"/>
                    </a:lnTo>
                    <a:lnTo>
                      <a:pt x="67316" y="1407"/>
                    </a:lnTo>
                    <a:lnTo>
                      <a:pt x="67418" y="1483"/>
                    </a:lnTo>
                    <a:lnTo>
                      <a:pt x="67469" y="1586"/>
                    </a:lnTo>
                    <a:lnTo>
                      <a:pt x="67495" y="1688"/>
                    </a:lnTo>
                    <a:lnTo>
                      <a:pt x="67469" y="1816"/>
                    </a:lnTo>
                    <a:lnTo>
                      <a:pt x="67393" y="1969"/>
                    </a:lnTo>
                    <a:lnTo>
                      <a:pt x="67393" y="1969"/>
                    </a:lnTo>
                    <a:lnTo>
                      <a:pt x="67188" y="2097"/>
                    </a:lnTo>
                    <a:lnTo>
                      <a:pt x="66983" y="2199"/>
                    </a:lnTo>
                    <a:lnTo>
                      <a:pt x="66779" y="2301"/>
                    </a:lnTo>
                    <a:lnTo>
                      <a:pt x="66549" y="2404"/>
                    </a:lnTo>
                    <a:lnTo>
                      <a:pt x="66089" y="2557"/>
                    </a:lnTo>
                    <a:lnTo>
                      <a:pt x="65654" y="2710"/>
                    </a:lnTo>
                    <a:lnTo>
                      <a:pt x="65654" y="2710"/>
                    </a:lnTo>
                    <a:lnTo>
                      <a:pt x="64631" y="3068"/>
                    </a:lnTo>
                    <a:lnTo>
                      <a:pt x="64146" y="3273"/>
                    </a:lnTo>
                    <a:lnTo>
                      <a:pt x="63685" y="3503"/>
                    </a:lnTo>
                    <a:lnTo>
                      <a:pt x="63685" y="3503"/>
                    </a:lnTo>
                    <a:lnTo>
                      <a:pt x="64171" y="3656"/>
                    </a:lnTo>
                    <a:lnTo>
                      <a:pt x="64683" y="3784"/>
                    </a:lnTo>
                    <a:lnTo>
                      <a:pt x="65194" y="3887"/>
                    </a:lnTo>
                    <a:lnTo>
                      <a:pt x="65705" y="3963"/>
                    </a:lnTo>
                    <a:lnTo>
                      <a:pt x="66728" y="4117"/>
                    </a:lnTo>
                    <a:lnTo>
                      <a:pt x="67750" y="4270"/>
                    </a:lnTo>
                    <a:lnTo>
                      <a:pt x="67750" y="4270"/>
                    </a:lnTo>
                    <a:lnTo>
                      <a:pt x="70281" y="4602"/>
                    </a:lnTo>
                    <a:lnTo>
                      <a:pt x="72787" y="4909"/>
                    </a:lnTo>
                    <a:lnTo>
                      <a:pt x="77823" y="5523"/>
                    </a:lnTo>
                    <a:lnTo>
                      <a:pt x="77823" y="5523"/>
                    </a:lnTo>
                    <a:lnTo>
                      <a:pt x="81837" y="6008"/>
                    </a:lnTo>
                    <a:lnTo>
                      <a:pt x="85826" y="6494"/>
                    </a:lnTo>
                    <a:lnTo>
                      <a:pt x="89839" y="6929"/>
                    </a:lnTo>
                    <a:lnTo>
                      <a:pt x="91834" y="7133"/>
                    </a:lnTo>
                    <a:lnTo>
                      <a:pt x="93853" y="7312"/>
                    </a:lnTo>
                    <a:lnTo>
                      <a:pt x="93853" y="7312"/>
                    </a:lnTo>
                    <a:lnTo>
                      <a:pt x="94953" y="7415"/>
                    </a:lnTo>
                    <a:lnTo>
                      <a:pt x="96052" y="7466"/>
                    </a:lnTo>
                    <a:lnTo>
                      <a:pt x="98251" y="7568"/>
                    </a:lnTo>
                    <a:lnTo>
                      <a:pt x="100475" y="7670"/>
                    </a:lnTo>
                    <a:lnTo>
                      <a:pt x="101574" y="7747"/>
                    </a:lnTo>
                    <a:lnTo>
                      <a:pt x="102673" y="7824"/>
                    </a:lnTo>
                    <a:lnTo>
                      <a:pt x="102673" y="7824"/>
                    </a:lnTo>
                    <a:lnTo>
                      <a:pt x="102827" y="7849"/>
                    </a:lnTo>
                    <a:lnTo>
                      <a:pt x="102955" y="7900"/>
                    </a:lnTo>
                    <a:lnTo>
                      <a:pt x="103006" y="7951"/>
                    </a:lnTo>
                    <a:lnTo>
                      <a:pt x="103031" y="8003"/>
                    </a:lnTo>
                    <a:lnTo>
                      <a:pt x="103057" y="8079"/>
                    </a:lnTo>
                    <a:lnTo>
                      <a:pt x="103057" y="8156"/>
                    </a:lnTo>
                    <a:lnTo>
                      <a:pt x="103057" y="8156"/>
                    </a:lnTo>
                    <a:lnTo>
                      <a:pt x="103006" y="8233"/>
                    </a:lnTo>
                    <a:lnTo>
                      <a:pt x="102955" y="8309"/>
                    </a:lnTo>
                    <a:lnTo>
                      <a:pt x="102878" y="8335"/>
                    </a:lnTo>
                    <a:lnTo>
                      <a:pt x="102801" y="8386"/>
                    </a:lnTo>
                    <a:lnTo>
                      <a:pt x="102597" y="8386"/>
                    </a:lnTo>
                    <a:lnTo>
                      <a:pt x="102392" y="8386"/>
                    </a:lnTo>
                    <a:lnTo>
                      <a:pt x="102392" y="8386"/>
                    </a:lnTo>
                    <a:lnTo>
                      <a:pt x="102111" y="8386"/>
                    </a:lnTo>
                    <a:lnTo>
                      <a:pt x="102111" y="8386"/>
                    </a:lnTo>
                    <a:lnTo>
                      <a:pt x="95055" y="8437"/>
                    </a:lnTo>
                    <a:lnTo>
                      <a:pt x="91527" y="8463"/>
                    </a:lnTo>
                    <a:lnTo>
                      <a:pt x="88024" y="8488"/>
                    </a:lnTo>
                    <a:lnTo>
                      <a:pt x="88024" y="8488"/>
                    </a:lnTo>
                    <a:lnTo>
                      <a:pt x="85238" y="8488"/>
                    </a:lnTo>
                    <a:lnTo>
                      <a:pt x="82451" y="8437"/>
                    </a:lnTo>
                    <a:lnTo>
                      <a:pt x="82451" y="8437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1" name="Google Shape;1381;p33"/>
              <p:cNvSpPr/>
              <p:nvPr/>
            </p:nvSpPr>
            <p:spPr>
              <a:xfrm>
                <a:off x="2064950" y="1060750"/>
                <a:ext cx="1159450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46378" h="3478" extrusionOk="0">
                    <a:moveTo>
                      <a:pt x="45840" y="2276"/>
                    </a:moveTo>
                    <a:lnTo>
                      <a:pt x="45840" y="2276"/>
                    </a:lnTo>
                    <a:lnTo>
                      <a:pt x="46019" y="2327"/>
                    </a:lnTo>
                    <a:lnTo>
                      <a:pt x="46224" y="2404"/>
                    </a:lnTo>
                    <a:lnTo>
                      <a:pt x="46301" y="2455"/>
                    </a:lnTo>
                    <a:lnTo>
                      <a:pt x="46352" y="2531"/>
                    </a:lnTo>
                    <a:lnTo>
                      <a:pt x="46377" y="2608"/>
                    </a:lnTo>
                    <a:lnTo>
                      <a:pt x="46352" y="2710"/>
                    </a:lnTo>
                    <a:lnTo>
                      <a:pt x="46352" y="2710"/>
                    </a:lnTo>
                    <a:lnTo>
                      <a:pt x="46275" y="2761"/>
                    </a:lnTo>
                    <a:lnTo>
                      <a:pt x="46198" y="2813"/>
                    </a:lnTo>
                    <a:lnTo>
                      <a:pt x="46045" y="2864"/>
                    </a:lnTo>
                    <a:lnTo>
                      <a:pt x="45687" y="2915"/>
                    </a:lnTo>
                    <a:lnTo>
                      <a:pt x="45687" y="2915"/>
                    </a:lnTo>
                    <a:lnTo>
                      <a:pt x="44127" y="3068"/>
                    </a:lnTo>
                    <a:lnTo>
                      <a:pt x="42542" y="3171"/>
                    </a:lnTo>
                    <a:lnTo>
                      <a:pt x="40983" y="3247"/>
                    </a:lnTo>
                    <a:lnTo>
                      <a:pt x="39398" y="3298"/>
                    </a:lnTo>
                    <a:lnTo>
                      <a:pt x="36253" y="3349"/>
                    </a:lnTo>
                    <a:lnTo>
                      <a:pt x="33109" y="3401"/>
                    </a:lnTo>
                    <a:lnTo>
                      <a:pt x="33109" y="3401"/>
                    </a:lnTo>
                    <a:lnTo>
                      <a:pt x="30168" y="3452"/>
                    </a:lnTo>
                    <a:lnTo>
                      <a:pt x="28686" y="3477"/>
                    </a:lnTo>
                    <a:lnTo>
                      <a:pt x="27203" y="3477"/>
                    </a:lnTo>
                    <a:lnTo>
                      <a:pt x="27203" y="3477"/>
                    </a:lnTo>
                    <a:lnTo>
                      <a:pt x="25694" y="3426"/>
                    </a:lnTo>
                    <a:lnTo>
                      <a:pt x="24186" y="3375"/>
                    </a:lnTo>
                    <a:lnTo>
                      <a:pt x="22678" y="3273"/>
                    </a:lnTo>
                    <a:lnTo>
                      <a:pt x="21169" y="3171"/>
                    </a:lnTo>
                    <a:lnTo>
                      <a:pt x="18152" y="2915"/>
                    </a:lnTo>
                    <a:lnTo>
                      <a:pt x="15136" y="2659"/>
                    </a:lnTo>
                    <a:lnTo>
                      <a:pt x="15136" y="2659"/>
                    </a:lnTo>
                    <a:lnTo>
                      <a:pt x="12937" y="2557"/>
                    </a:lnTo>
                    <a:lnTo>
                      <a:pt x="10738" y="2480"/>
                    </a:lnTo>
                    <a:lnTo>
                      <a:pt x="6341" y="2378"/>
                    </a:lnTo>
                    <a:lnTo>
                      <a:pt x="6341" y="2378"/>
                    </a:lnTo>
                    <a:lnTo>
                      <a:pt x="4909" y="2301"/>
                    </a:lnTo>
                    <a:lnTo>
                      <a:pt x="3452" y="2225"/>
                    </a:lnTo>
                    <a:lnTo>
                      <a:pt x="2736" y="2148"/>
                    </a:lnTo>
                    <a:lnTo>
                      <a:pt x="2020" y="2071"/>
                    </a:lnTo>
                    <a:lnTo>
                      <a:pt x="1305" y="1943"/>
                    </a:lnTo>
                    <a:lnTo>
                      <a:pt x="589" y="1816"/>
                    </a:lnTo>
                    <a:lnTo>
                      <a:pt x="589" y="1816"/>
                    </a:lnTo>
                    <a:lnTo>
                      <a:pt x="384" y="1739"/>
                    </a:lnTo>
                    <a:lnTo>
                      <a:pt x="256" y="1688"/>
                    </a:lnTo>
                    <a:lnTo>
                      <a:pt x="154" y="1611"/>
                    </a:lnTo>
                    <a:lnTo>
                      <a:pt x="77" y="1534"/>
                    </a:lnTo>
                    <a:lnTo>
                      <a:pt x="26" y="1458"/>
                    </a:lnTo>
                    <a:lnTo>
                      <a:pt x="1" y="1355"/>
                    </a:lnTo>
                    <a:lnTo>
                      <a:pt x="26" y="1228"/>
                    </a:lnTo>
                    <a:lnTo>
                      <a:pt x="26" y="1228"/>
                    </a:lnTo>
                    <a:lnTo>
                      <a:pt x="103" y="1176"/>
                    </a:lnTo>
                    <a:lnTo>
                      <a:pt x="154" y="1125"/>
                    </a:lnTo>
                    <a:lnTo>
                      <a:pt x="307" y="1049"/>
                    </a:lnTo>
                    <a:lnTo>
                      <a:pt x="307" y="1049"/>
                    </a:lnTo>
                    <a:lnTo>
                      <a:pt x="563" y="997"/>
                    </a:lnTo>
                    <a:lnTo>
                      <a:pt x="793" y="921"/>
                    </a:lnTo>
                    <a:lnTo>
                      <a:pt x="1305" y="844"/>
                    </a:lnTo>
                    <a:lnTo>
                      <a:pt x="1305" y="844"/>
                    </a:lnTo>
                    <a:lnTo>
                      <a:pt x="2123" y="767"/>
                    </a:lnTo>
                    <a:lnTo>
                      <a:pt x="2915" y="716"/>
                    </a:lnTo>
                    <a:lnTo>
                      <a:pt x="4526" y="614"/>
                    </a:lnTo>
                    <a:lnTo>
                      <a:pt x="6137" y="563"/>
                    </a:lnTo>
                    <a:lnTo>
                      <a:pt x="7773" y="537"/>
                    </a:lnTo>
                    <a:lnTo>
                      <a:pt x="7773" y="537"/>
                    </a:lnTo>
                    <a:lnTo>
                      <a:pt x="10432" y="461"/>
                    </a:lnTo>
                    <a:lnTo>
                      <a:pt x="13090" y="409"/>
                    </a:lnTo>
                    <a:lnTo>
                      <a:pt x="15775" y="384"/>
                    </a:lnTo>
                    <a:lnTo>
                      <a:pt x="18434" y="384"/>
                    </a:lnTo>
                    <a:lnTo>
                      <a:pt x="18434" y="384"/>
                    </a:lnTo>
                    <a:lnTo>
                      <a:pt x="18459" y="358"/>
                    </a:lnTo>
                    <a:lnTo>
                      <a:pt x="18510" y="333"/>
                    </a:lnTo>
                    <a:lnTo>
                      <a:pt x="18510" y="333"/>
                    </a:lnTo>
                    <a:lnTo>
                      <a:pt x="19968" y="179"/>
                    </a:lnTo>
                    <a:lnTo>
                      <a:pt x="19968" y="179"/>
                    </a:lnTo>
                    <a:lnTo>
                      <a:pt x="20862" y="103"/>
                    </a:lnTo>
                    <a:lnTo>
                      <a:pt x="21757" y="26"/>
                    </a:lnTo>
                    <a:lnTo>
                      <a:pt x="22627" y="0"/>
                    </a:lnTo>
                    <a:lnTo>
                      <a:pt x="23521" y="0"/>
                    </a:lnTo>
                    <a:lnTo>
                      <a:pt x="24416" y="0"/>
                    </a:lnTo>
                    <a:lnTo>
                      <a:pt x="25285" y="51"/>
                    </a:lnTo>
                    <a:lnTo>
                      <a:pt x="26180" y="103"/>
                    </a:lnTo>
                    <a:lnTo>
                      <a:pt x="27049" y="179"/>
                    </a:lnTo>
                    <a:lnTo>
                      <a:pt x="27049" y="179"/>
                    </a:lnTo>
                    <a:lnTo>
                      <a:pt x="28507" y="282"/>
                    </a:lnTo>
                    <a:lnTo>
                      <a:pt x="29938" y="384"/>
                    </a:lnTo>
                    <a:lnTo>
                      <a:pt x="31370" y="537"/>
                    </a:lnTo>
                    <a:lnTo>
                      <a:pt x="32086" y="614"/>
                    </a:lnTo>
                    <a:lnTo>
                      <a:pt x="32802" y="742"/>
                    </a:lnTo>
                    <a:lnTo>
                      <a:pt x="32802" y="742"/>
                    </a:lnTo>
                    <a:lnTo>
                      <a:pt x="34233" y="972"/>
                    </a:lnTo>
                    <a:lnTo>
                      <a:pt x="34924" y="1100"/>
                    </a:lnTo>
                    <a:lnTo>
                      <a:pt x="35640" y="1176"/>
                    </a:lnTo>
                    <a:lnTo>
                      <a:pt x="35640" y="1176"/>
                    </a:lnTo>
                    <a:lnTo>
                      <a:pt x="37097" y="1355"/>
                    </a:lnTo>
                    <a:lnTo>
                      <a:pt x="38529" y="1509"/>
                    </a:lnTo>
                    <a:lnTo>
                      <a:pt x="39986" y="1662"/>
                    </a:lnTo>
                    <a:lnTo>
                      <a:pt x="41417" y="1764"/>
                    </a:lnTo>
                    <a:lnTo>
                      <a:pt x="41417" y="1764"/>
                    </a:lnTo>
                    <a:lnTo>
                      <a:pt x="42542" y="1816"/>
                    </a:lnTo>
                    <a:lnTo>
                      <a:pt x="43642" y="1892"/>
                    </a:lnTo>
                    <a:lnTo>
                      <a:pt x="44204" y="1969"/>
                    </a:lnTo>
                    <a:lnTo>
                      <a:pt x="44767" y="2046"/>
                    </a:lnTo>
                    <a:lnTo>
                      <a:pt x="45303" y="2148"/>
                    </a:lnTo>
                    <a:lnTo>
                      <a:pt x="45840" y="2276"/>
                    </a:lnTo>
                    <a:lnTo>
                      <a:pt x="45840" y="2276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2" name="Google Shape;1382;p33"/>
              <p:cNvSpPr/>
              <p:nvPr/>
            </p:nvSpPr>
            <p:spPr>
              <a:xfrm>
                <a:off x="3304900" y="897775"/>
                <a:ext cx="1186925" cy="72875"/>
              </a:xfrm>
              <a:custGeom>
                <a:avLst/>
                <a:gdLst/>
                <a:ahLst/>
                <a:cxnLst/>
                <a:rect l="l" t="t" r="r" b="b"/>
                <a:pathLst>
                  <a:path w="47477" h="2915" extrusionOk="0">
                    <a:moveTo>
                      <a:pt x="47451" y="869"/>
                    </a:moveTo>
                    <a:lnTo>
                      <a:pt x="47451" y="869"/>
                    </a:lnTo>
                    <a:lnTo>
                      <a:pt x="47476" y="920"/>
                    </a:lnTo>
                    <a:lnTo>
                      <a:pt x="47451" y="997"/>
                    </a:lnTo>
                    <a:lnTo>
                      <a:pt x="47425" y="1048"/>
                    </a:lnTo>
                    <a:lnTo>
                      <a:pt x="47400" y="1099"/>
                    </a:lnTo>
                    <a:lnTo>
                      <a:pt x="47272" y="1151"/>
                    </a:lnTo>
                    <a:lnTo>
                      <a:pt x="47118" y="1176"/>
                    </a:lnTo>
                    <a:lnTo>
                      <a:pt x="47118" y="1176"/>
                    </a:lnTo>
                    <a:lnTo>
                      <a:pt x="46377" y="1304"/>
                    </a:lnTo>
                    <a:lnTo>
                      <a:pt x="45610" y="1406"/>
                    </a:lnTo>
                    <a:lnTo>
                      <a:pt x="44843" y="1508"/>
                    </a:lnTo>
                    <a:lnTo>
                      <a:pt x="44102" y="1636"/>
                    </a:lnTo>
                    <a:lnTo>
                      <a:pt x="44102" y="1636"/>
                    </a:lnTo>
                    <a:lnTo>
                      <a:pt x="43718" y="1713"/>
                    </a:lnTo>
                    <a:lnTo>
                      <a:pt x="43539" y="1790"/>
                    </a:lnTo>
                    <a:lnTo>
                      <a:pt x="43360" y="1866"/>
                    </a:lnTo>
                    <a:lnTo>
                      <a:pt x="43360" y="1866"/>
                    </a:lnTo>
                    <a:lnTo>
                      <a:pt x="43309" y="1969"/>
                    </a:lnTo>
                    <a:lnTo>
                      <a:pt x="43258" y="2020"/>
                    </a:lnTo>
                    <a:lnTo>
                      <a:pt x="43181" y="2071"/>
                    </a:lnTo>
                    <a:lnTo>
                      <a:pt x="43079" y="2096"/>
                    </a:lnTo>
                    <a:lnTo>
                      <a:pt x="42849" y="2122"/>
                    </a:lnTo>
                    <a:lnTo>
                      <a:pt x="42670" y="2122"/>
                    </a:lnTo>
                    <a:lnTo>
                      <a:pt x="42670" y="2122"/>
                    </a:lnTo>
                    <a:lnTo>
                      <a:pt x="42005" y="2173"/>
                    </a:lnTo>
                    <a:lnTo>
                      <a:pt x="41341" y="2199"/>
                    </a:lnTo>
                    <a:lnTo>
                      <a:pt x="41341" y="2199"/>
                    </a:lnTo>
                    <a:lnTo>
                      <a:pt x="38426" y="2301"/>
                    </a:lnTo>
                    <a:lnTo>
                      <a:pt x="35537" y="2429"/>
                    </a:lnTo>
                    <a:lnTo>
                      <a:pt x="35537" y="2429"/>
                    </a:lnTo>
                    <a:lnTo>
                      <a:pt x="32955" y="2557"/>
                    </a:lnTo>
                    <a:lnTo>
                      <a:pt x="30347" y="2633"/>
                    </a:lnTo>
                    <a:lnTo>
                      <a:pt x="27740" y="2710"/>
                    </a:lnTo>
                    <a:lnTo>
                      <a:pt x="25157" y="2736"/>
                    </a:lnTo>
                    <a:lnTo>
                      <a:pt x="19942" y="2787"/>
                    </a:lnTo>
                    <a:lnTo>
                      <a:pt x="14752" y="2787"/>
                    </a:lnTo>
                    <a:lnTo>
                      <a:pt x="14752" y="2787"/>
                    </a:lnTo>
                    <a:lnTo>
                      <a:pt x="13269" y="2787"/>
                    </a:lnTo>
                    <a:lnTo>
                      <a:pt x="11761" y="2838"/>
                    </a:lnTo>
                    <a:lnTo>
                      <a:pt x="10252" y="2889"/>
                    </a:lnTo>
                    <a:lnTo>
                      <a:pt x="8770" y="2915"/>
                    </a:lnTo>
                    <a:lnTo>
                      <a:pt x="8770" y="2915"/>
                    </a:lnTo>
                    <a:lnTo>
                      <a:pt x="8437" y="2889"/>
                    </a:lnTo>
                    <a:lnTo>
                      <a:pt x="8233" y="2889"/>
                    </a:lnTo>
                    <a:lnTo>
                      <a:pt x="8028" y="2838"/>
                    </a:lnTo>
                    <a:lnTo>
                      <a:pt x="7875" y="2787"/>
                    </a:lnTo>
                    <a:lnTo>
                      <a:pt x="7798" y="2736"/>
                    </a:lnTo>
                    <a:lnTo>
                      <a:pt x="7773" y="2684"/>
                    </a:lnTo>
                    <a:lnTo>
                      <a:pt x="7747" y="2633"/>
                    </a:lnTo>
                    <a:lnTo>
                      <a:pt x="7773" y="2582"/>
                    </a:lnTo>
                    <a:lnTo>
                      <a:pt x="7824" y="2506"/>
                    </a:lnTo>
                    <a:lnTo>
                      <a:pt x="7900" y="2403"/>
                    </a:lnTo>
                    <a:lnTo>
                      <a:pt x="7900" y="2403"/>
                    </a:lnTo>
                    <a:lnTo>
                      <a:pt x="8130" y="2301"/>
                    </a:lnTo>
                    <a:lnTo>
                      <a:pt x="8386" y="2173"/>
                    </a:lnTo>
                    <a:lnTo>
                      <a:pt x="8642" y="2045"/>
                    </a:lnTo>
                    <a:lnTo>
                      <a:pt x="8872" y="1918"/>
                    </a:lnTo>
                    <a:lnTo>
                      <a:pt x="8872" y="1918"/>
                    </a:lnTo>
                    <a:lnTo>
                      <a:pt x="8591" y="1841"/>
                    </a:lnTo>
                    <a:lnTo>
                      <a:pt x="8335" y="1790"/>
                    </a:lnTo>
                    <a:lnTo>
                      <a:pt x="7773" y="1739"/>
                    </a:lnTo>
                    <a:lnTo>
                      <a:pt x="7773" y="1739"/>
                    </a:lnTo>
                    <a:lnTo>
                      <a:pt x="6673" y="1713"/>
                    </a:lnTo>
                    <a:lnTo>
                      <a:pt x="5574" y="1687"/>
                    </a:lnTo>
                    <a:lnTo>
                      <a:pt x="3375" y="1687"/>
                    </a:lnTo>
                    <a:lnTo>
                      <a:pt x="3375" y="1687"/>
                    </a:lnTo>
                    <a:lnTo>
                      <a:pt x="2608" y="1662"/>
                    </a:lnTo>
                    <a:lnTo>
                      <a:pt x="1816" y="1611"/>
                    </a:lnTo>
                    <a:lnTo>
                      <a:pt x="1432" y="1585"/>
                    </a:lnTo>
                    <a:lnTo>
                      <a:pt x="1049" y="1508"/>
                    </a:lnTo>
                    <a:lnTo>
                      <a:pt x="665" y="1432"/>
                    </a:lnTo>
                    <a:lnTo>
                      <a:pt x="282" y="1304"/>
                    </a:lnTo>
                    <a:lnTo>
                      <a:pt x="282" y="1304"/>
                    </a:lnTo>
                    <a:lnTo>
                      <a:pt x="128" y="1202"/>
                    </a:lnTo>
                    <a:lnTo>
                      <a:pt x="52" y="1125"/>
                    </a:lnTo>
                    <a:lnTo>
                      <a:pt x="26" y="1074"/>
                    </a:lnTo>
                    <a:lnTo>
                      <a:pt x="1" y="1023"/>
                    </a:lnTo>
                    <a:lnTo>
                      <a:pt x="1" y="946"/>
                    </a:lnTo>
                    <a:lnTo>
                      <a:pt x="52" y="844"/>
                    </a:lnTo>
                    <a:lnTo>
                      <a:pt x="154" y="741"/>
                    </a:lnTo>
                    <a:lnTo>
                      <a:pt x="282" y="665"/>
                    </a:lnTo>
                    <a:lnTo>
                      <a:pt x="435" y="614"/>
                    </a:lnTo>
                    <a:lnTo>
                      <a:pt x="589" y="563"/>
                    </a:lnTo>
                    <a:lnTo>
                      <a:pt x="589" y="563"/>
                    </a:lnTo>
                    <a:lnTo>
                      <a:pt x="972" y="511"/>
                    </a:lnTo>
                    <a:lnTo>
                      <a:pt x="1356" y="460"/>
                    </a:lnTo>
                    <a:lnTo>
                      <a:pt x="2148" y="435"/>
                    </a:lnTo>
                    <a:lnTo>
                      <a:pt x="3708" y="460"/>
                    </a:lnTo>
                    <a:lnTo>
                      <a:pt x="3708" y="460"/>
                    </a:lnTo>
                    <a:lnTo>
                      <a:pt x="6648" y="435"/>
                    </a:lnTo>
                    <a:lnTo>
                      <a:pt x="6648" y="435"/>
                    </a:lnTo>
                    <a:lnTo>
                      <a:pt x="8130" y="409"/>
                    </a:lnTo>
                    <a:lnTo>
                      <a:pt x="9613" y="384"/>
                    </a:lnTo>
                    <a:lnTo>
                      <a:pt x="12605" y="281"/>
                    </a:lnTo>
                    <a:lnTo>
                      <a:pt x="12605" y="281"/>
                    </a:lnTo>
                    <a:lnTo>
                      <a:pt x="14164" y="256"/>
                    </a:lnTo>
                    <a:lnTo>
                      <a:pt x="15724" y="256"/>
                    </a:lnTo>
                    <a:lnTo>
                      <a:pt x="17283" y="230"/>
                    </a:lnTo>
                    <a:lnTo>
                      <a:pt x="18843" y="179"/>
                    </a:lnTo>
                    <a:lnTo>
                      <a:pt x="18843" y="179"/>
                    </a:lnTo>
                    <a:lnTo>
                      <a:pt x="18868" y="153"/>
                    </a:lnTo>
                    <a:lnTo>
                      <a:pt x="18894" y="102"/>
                    </a:lnTo>
                    <a:lnTo>
                      <a:pt x="18919" y="77"/>
                    </a:lnTo>
                    <a:lnTo>
                      <a:pt x="18970" y="77"/>
                    </a:lnTo>
                    <a:lnTo>
                      <a:pt x="18970" y="77"/>
                    </a:lnTo>
                    <a:lnTo>
                      <a:pt x="20300" y="26"/>
                    </a:lnTo>
                    <a:lnTo>
                      <a:pt x="20300" y="26"/>
                    </a:lnTo>
                    <a:lnTo>
                      <a:pt x="21732" y="0"/>
                    </a:lnTo>
                    <a:lnTo>
                      <a:pt x="23163" y="0"/>
                    </a:lnTo>
                    <a:lnTo>
                      <a:pt x="24595" y="51"/>
                    </a:lnTo>
                    <a:lnTo>
                      <a:pt x="26027" y="77"/>
                    </a:lnTo>
                    <a:lnTo>
                      <a:pt x="26027" y="77"/>
                    </a:lnTo>
                    <a:lnTo>
                      <a:pt x="28634" y="205"/>
                    </a:lnTo>
                    <a:lnTo>
                      <a:pt x="31268" y="281"/>
                    </a:lnTo>
                    <a:lnTo>
                      <a:pt x="33875" y="332"/>
                    </a:lnTo>
                    <a:lnTo>
                      <a:pt x="36483" y="384"/>
                    </a:lnTo>
                    <a:lnTo>
                      <a:pt x="36483" y="384"/>
                    </a:lnTo>
                    <a:lnTo>
                      <a:pt x="38349" y="409"/>
                    </a:lnTo>
                    <a:lnTo>
                      <a:pt x="40216" y="409"/>
                    </a:lnTo>
                    <a:lnTo>
                      <a:pt x="43948" y="409"/>
                    </a:lnTo>
                    <a:lnTo>
                      <a:pt x="43948" y="409"/>
                    </a:lnTo>
                    <a:lnTo>
                      <a:pt x="44766" y="435"/>
                    </a:lnTo>
                    <a:lnTo>
                      <a:pt x="45789" y="486"/>
                    </a:lnTo>
                    <a:lnTo>
                      <a:pt x="46300" y="511"/>
                    </a:lnTo>
                    <a:lnTo>
                      <a:pt x="46786" y="588"/>
                    </a:lnTo>
                    <a:lnTo>
                      <a:pt x="46991" y="639"/>
                    </a:lnTo>
                    <a:lnTo>
                      <a:pt x="47170" y="716"/>
                    </a:lnTo>
                    <a:lnTo>
                      <a:pt x="47323" y="767"/>
                    </a:lnTo>
                    <a:lnTo>
                      <a:pt x="47451" y="869"/>
                    </a:lnTo>
                    <a:lnTo>
                      <a:pt x="47451" y="869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383" name="Google Shape;1383;p33"/>
          <p:cNvGrpSpPr/>
          <p:nvPr/>
        </p:nvGrpSpPr>
        <p:grpSpPr>
          <a:xfrm flipH="1">
            <a:off x="7681225" y="4220750"/>
            <a:ext cx="997550" cy="378675"/>
            <a:chOff x="3604275" y="-1034300"/>
            <a:chExt cx="997550" cy="378675"/>
          </a:xfrm>
        </p:grpSpPr>
        <p:sp>
          <p:nvSpPr>
            <p:cNvPr id="1384" name="Google Shape;1384;p33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3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3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3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388" name="Google Shape;1388;p33"/>
          <p:cNvGrpSpPr/>
          <p:nvPr/>
        </p:nvGrpSpPr>
        <p:grpSpPr>
          <a:xfrm flipH="1">
            <a:off x="432700" y="4291925"/>
            <a:ext cx="997550" cy="378675"/>
            <a:chOff x="3604275" y="-1034300"/>
            <a:chExt cx="997550" cy="378675"/>
          </a:xfrm>
        </p:grpSpPr>
        <p:sp>
          <p:nvSpPr>
            <p:cNvPr id="1389" name="Google Shape;1389;p33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3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3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3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393" name="Google Shape;1393;p33"/>
          <p:cNvSpPr/>
          <p:nvPr/>
        </p:nvSpPr>
        <p:spPr>
          <a:xfrm>
            <a:off x="258221" y="4185442"/>
            <a:ext cx="386497" cy="949852"/>
          </a:xfrm>
          <a:custGeom>
            <a:avLst/>
            <a:gdLst/>
            <a:ahLst/>
            <a:cxnLst/>
            <a:rect l="l" t="t" r="r" b="b"/>
            <a:pathLst>
              <a:path w="12568" h="30887" extrusionOk="0">
                <a:moveTo>
                  <a:pt x="12568" y="91"/>
                </a:moveTo>
                <a:lnTo>
                  <a:pt x="12568" y="91"/>
                </a:lnTo>
                <a:lnTo>
                  <a:pt x="12568" y="127"/>
                </a:lnTo>
                <a:lnTo>
                  <a:pt x="12550" y="181"/>
                </a:lnTo>
                <a:lnTo>
                  <a:pt x="12550" y="181"/>
                </a:lnTo>
                <a:lnTo>
                  <a:pt x="12333" y="632"/>
                </a:lnTo>
                <a:lnTo>
                  <a:pt x="12081" y="1065"/>
                </a:lnTo>
                <a:lnTo>
                  <a:pt x="11846" y="1497"/>
                </a:lnTo>
                <a:lnTo>
                  <a:pt x="11594" y="1948"/>
                </a:lnTo>
                <a:lnTo>
                  <a:pt x="11594" y="1948"/>
                </a:lnTo>
                <a:lnTo>
                  <a:pt x="10855" y="3318"/>
                </a:lnTo>
                <a:lnTo>
                  <a:pt x="10115" y="4707"/>
                </a:lnTo>
                <a:lnTo>
                  <a:pt x="9430" y="6095"/>
                </a:lnTo>
                <a:lnTo>
                  <a:pt x="8763" y="7520"/>
                </a:lnTo>
                <a:lnTo>
                  <a:pt x="8132" y="8944"/>
                </a:lnTo>
                <a:lnTo>
                  <a:pt x="7519" y="10386"/>
                </a:lnTo>
                <a:lnTo>
                  <a:pt x="6960" y="11847"/>
                </a:lnTo>
                <a:lnTo>
                  <a:pt x="6437" y="13325"/>
                </a:lnTo>
                <a:lnTo>
                  <a:pt x="6437" y="13325"/>
                </a:lnTo>
                <a:lnTo>
                  <a:pt x="6185" y="14119"/>
                </a:lnTo>
                <a:lnTo>
                  <a:pt x="5932" y="14912"/>
                </a:lnTo>
                <a:lnTo>
                  <a:pt x="5482" y="16535"/>
                </a:lnTo>
                <a:lnTo>
                  <a:pt x="5067" y="18139"/>
                </a:lnTo>
                <a:lnTo>
                  <a:pt x="4670" y="19762"/>
                </a:lnTo>
                <a:lnTo>
                  <a:pt x="4670" y="19762"/>
                </a:lnTo>
                <a:lnTo>
                  <a:pt x="4382" y="20952"/>
                </a:lnTo>
                <a:lnTo>
                  <a:pt x="4129" y="22142"/>
                </a:lnTo>
                <a:lnTo>
                  <a:pt x="3895" y="23350"/>
                </a:lnTo>
                <a:lnTo>
                  <a:pt x="3679" y="24540"/>
                </a:lnTo>
                <a:lnTo>
                  <a:pt x="3480" y="25748"/>
                </a:lnTo>
                <a:lnTo>
                  <a:pt x="3300" y="26956"/>
                </a:lnTo>
                <a:lnTo>
                  <a:pt x="3138" y="28164"/>
                </a:lnTo>
                <a:lnTo>
                  <a:pt x="3011" y="29372"/>
                </a:lnTo>
                <a:lnTo>
                  <a:pt x="3011" y="29372"/>
                </a:lnTo>
                <a:lnTo>
                  <a:pt x="2939" y="30130"/>
                </a:lnTo>
                <a:lnTo>
                  <a:pt x="2903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705" y="30887"/>
                </a:lnTo>
                <a:lnTo>
                  <a:pt x="2687" y="30887"/>
                </a:lnTo>
                <a:lnTo>
                  <a:pt x="2669" y="30887"/>
                </a:lnTo>
                <a:lnTo>
                  <a:pt x="2651" y="30887"/>
                </a:lnTo>
                <a:lnTo>
                  <a:pt x="2633" y="30887"/>
                </a:lnTo>
                <a:lnTo>
                  <a:pt x="2597" y="30887"/>
                </a:lnTo>
                <a:lnTo>
                  <a:pt x="2579" y="30887"/>
                </a:lnTo>
                <a:lnTo>
                  <a:pt x="2543" y="30887"/>
                </a:lnTo>
                <a:lnTo>
                  <a:pt x="2507" y="30887"/>
                </a:lnTo>
                <a:lnTo>
                  <a:pt x="2471" y="30887"/>
                </a:lnTo>
                <a:lnTo>
                  <a:pt x="2435" y="30887"/>
                </a:lnTo>
                <a:lnTo>
                  <a:pt x="2398" y="30887"/>
                </a:lnTo>
                <a:lnTo>
                  <a:pt x="2362" y="30887"/>
                </a:lnTo>
                <a:lnTo>
                  <a:pt x="2308" y="30887"/>
                </a:lnTo>
                <a:lnTo>
                  <a:pt x="2272" y="30887"/>
                </a:lnTo>
                <a:lnTo>
                  <a:pt x="2218" y="30887"/>
                </a:lnTo>
                <a:lnTo>
                  <a:pt x="2182" y="30887"/>
                </a:lnTo>
                <a:lnTo>
                  <a:pt x="2128" y="30887"/>
                </a:lnTo>
                <a:lnTo>
                  <a:pt x="2074" y="30887"/>
                </a:lnTo>
                <a:lnTo>
                  <a:pt x="2020" y="30887"/>
                </a:lnTo>
                <a:lnTo>
                  <a:pt x="1966" y="30887"/>
                </a:lnTo>
                <a:lnTo>
                  <a:pt x="1912" y="30887"/>
                </a:lnTo>
                <a:lnTo>
                  <a:pt x="1858" y="30887"/>
                </a:lnTo>
                <a:lnTo>
                  <a:pt x="1803" y="30887"/>
                </a:lnTo>
                <a:lnTo>
                  <a:pt x="1731" y="30887"/>
                </a:lnTo>
                <a:lnTo>
                  <a:pt x="1677" y="30887"/>
                </a:lnTo>
                <a:lnTo>
                  <a:pt x="1623" y="30887"/>
                </a:lnTo>
                <a:lnTo>
                  <a:pt x="1569" y="30887"/>
                </a:lnTo>
                <a:lnTo>
                  <a:pt x="1497" y="30887"/>
                </a:lnTo>
                <a:lnTo>
                  <a:pt x="1443" y="30887"/>
                </a:lnTo>
                <a:lnTo>
                  <a:pt x="1389" y="30887"/>
                </a:lnTo>
                <a:lnTo>
                  <a:pt x="1335" y="30887"/>
                </a:lnTo>
                <a:lnTo>
                  <a:pt x="1263" y="30887"/>
                </a:lnTo>
                <a:lnTo>
                  <a:pt x="1208" y="30887"/>
                </a:lnTo>
                <a:lnTo>
                  <a:pt x="1154" y="30887"/>
                </a:lnTo>
                <a:lnTo>
                  <a:pt x="1100" y="30887"/>
                </a:lnTo>
                <a:lnTo>
                  <a:pt x="1028" y="30887"/>
                </a:lnTo>
                <a:lnTo>
                  <a:pt x="974" y="30887"/>
                </a:lnTo>
                <a:lnTo>
                  <a:pt x="920" y="30887"/>
                </a:lnTo>
                <a:lnTo>
                  <a:pt x="866" y="30887"/>
                </a:lnTo>
                <a:lnTo>
                  <a:pt x="812" y="30887"/>
                </a:lnTo>
                <a:lnTo>
                  <a:pt x="758" y="30887"/>
                </a:lnTo>
                <a:lnTo>
                  <a:pt x="722" y="30887"/>
                </a:lnTo>
                <a:lnTo>
                  <a:pt x="668" y="30887"/>
                </a:lnTo>
                <a:lnTo>
                  <a:pt x="613" y="30887"/>
                </a:lnTo>
                <a:lnTo>
                  <a:pt x="577" y="30887"/>
                </a:lnTo>
                <a:lnTo>
                  <a:pt x="523" y="30887"/>
                </a:lnTo>
                <a:lnTo>
                  <a:pt x="487" y="30887"/>
                </a:lnTo>
                <a:lnTo>
                  <a:pt x="451" y="30887"/>
                </a:lnTo>
                <a:lnTo>
                  <a:pt x="415" y="30887"/>
                </a:lnTo>
                <a:lnTo>
                  <a:pt x="379" y="30887"/>
                </a:lnTo>
                <a:lnTo>
                  <a:pt x="343" y="30887"/>
                </a:lnTo>
                <a:lnTo>
                  <a:pt x="307" y="30887"/>
                </a:lnTo>
                <a:lnTo>
                  <a:pt x="289" y="30887"/>
                </a:lnTo>
                <a:lnTo>
                  <a:pt x="271" y="30887"/>
                </a:lnTo>
                <a:lnTo>
                  <a:pt x="235" y="30887"/>
                </a:lnTo>
                <a:lnTo>
                  <a:pt x="217" y="30887"/>
                </a:lnTo>
                <a:lnTo>
                  <a:pt x="199" y="30887"/>
                </a:lnTo>
                <a:lnTo>
                  <a:pt x="199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181" y="30887"/>
                </a:lnTo>
                <a:lnTo>
                  <a:pt x="0" y="30887"/>
                </a:lnTo>
                <a:lnTo>
                  <a:pt x="0" y="30887"/>
                </a:lnTo>
                <a:lnTo>
                  <a:pt x="109" y="30040"/>
                </a:lnTo>
                <a:lnTo>
                  <a:pt x="253" y="29192"/>
                </a:lnTo>
                <a:lnTo>
                  <a:pt x="397" y="28345"/>
                </a:lnTo>
                <a:lnTo>
                  <a:pt x="577" y="27497"/>
                </a:lnTo>
                <a:lnTo>
                  <a:pt x="577" y="27497"/>
                </a:lnTo>
                <a:lnTo>
                  <a:pt x="758" y="26758"/>
                </a:lnTo>
                <a:lnTo>
                  <a:pt x="956" y="26019"/>
                </a:lnTo>
                <a:lnTo>
                  <a:pt x="1353" y="24540"/>
                </a:lnTo>
                <a:lnTo>
                  <a:pt x="1803" y="23062"/>
                </a:lnTo>
                <a:lnTo>
                  <a:pt x="2236" y="21601"/>
                </a:lnTo>
                <a:lnTo>
                  <a:pt x="2236" y="21601"/>
                </a:lnTo>
                <a:lnTo>
                  <a:pt x="2849" y="19654"/>
                </a:lnTo>
                <a:lnTo>
                  <a:pt x="3174" y="18680"/>
                </a:lnTo>
                <a:lnTo>
                  <a:pt x="3516" y="17707"/>
                </a:lnTo>
                <a:lnTo>
                  <a:pt x="3859" y="16751"/>
                </a:lnTo>
                <a:lnTo>
                  <a:pt x="4202" y="15777"/>
                </a:lnTo>
                <a:lnTo>
                  <a:pt x="4580" y="14822"/>
                </a:lnTo>
                <a:lnTo>
                  <a:pt x="4959" y="13884"/>
                </a:lnTo>
                <a:lnTo>
                  <a:pt x="4959" y="13884"/>
                </a:lnTo>
                <a:lnTo>
                  <a:pt x="5392" y="12802"/>
                </a:lnTo>
                <a:lnTo>
                  <a:pt x="5842" y="11739"/>
                </a:lnTo>
                <a:lnTo>
                  <a:pt x="6311" y="10675"/>
                </a:lnTo>
                <a:lnTo>
                  <a:pt x="6780" y="9629"/>
                </a:lnTo>
                <a:lnTo>
                  <a:pt x="7285" y="8583"/>
                </a:lnTo>
                <a:lnTo>
                  <a:pt x="7808" y="7556"/>
                </a:lnTo>
                <a:lnTo>
                  <a:pt x="8348" y="6528"/>
                </a:lnTo>
                <a:lnTo>
                  <a:pt x="8907" y="5518"/>
                </a:lnTo>
                <a:lnTo>
                  <a:pt x="8907" y="5518"/>
                </a:lnTo>
                <a:lnTo>
                  <a:pt x="9665" y="4202"/>
                </a:lnTo>
                <a:lnTo>
                  <a:pt x="10440" y="2886"/>
                </a:lnTo>
                <a:lnTo>
                  <a:pt x="10855" y="2237"/>
                </a:lnTo>
                <a:lnTo>
                  <a:pt x="11251" y="1588"/>
                </a:lnTo>
                <a:lnTo>
                  <a:pt x="11684" y="956"/>
                </a:lnTo>
                <a:lnTo>
                  <a:pt x="12117" y="343"/>
                </a:lnTo>
                <a:lnTo>
                  <a:pt x="12117" y="343"/>
                </a:lnTo>
                <a:lnTo>
                  <a:pt x="12243" y="181"/>
                </a:lnTo>
                <a:lnTo>
                  <a:pt x="12369" y="37"/>
                </a:lnTo>
                <a:lnTo>
                  <a:pt x="12369" y="37"/>
                </a:lnTo>
                <a:lnTo>
                  <a:pt x="12423" y="1"/>
                </a:lnTo>
                <a:lnTo>
                  <a:pt x="12477" y="1"/>
                </a:lnTo>
                <a:lnTo>
                  <a:pt x="12477" y="1"/>
                </a:lnTo>
                <a:lnTo>
                  <a:pt x="12514" y="1"/>
                </a:lnTo>
                <a:lnTo>
                  <a:pt x="12532" y="19"/>
                </a:lnTo>
                <a:lnTo>
                  <a:pt x="12568" y="55"/>
                </a:lnTo>
                <a:lnTo>
                  <a:pt x="12568" y="91"/>
                </a:lnTo>
                <a:lnTo>
                  <a:pt x="12568" y="9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4" name="Google Shape;1394;p33"/>
          <p:cNvSpPr/>
          <p:nvPr/>
        </p:nvSpPr>
        <p:spPr>
          <a:xfrm>
            <a:off x="188351" y="4277485"/>
            <a:ext cx="227938" cy="857810"/>
          </a:xfrm>
          <a:custGeom>
            <a:avLst/>
            <a:gdLst/>
            <a:ahLst/>
            <a:cxnLst/>
            <a:rect l="l" t="t" r="r" b="b"/>
            <a:pathLst>
              <a:path w="7412" h="27894" extrusionOk="0">
                <a:moveTo>
                  <a:pt x="7249" y="19"/>
                </a:moveTo>
                <a:lnTo>
                  <a:pt x="7249" y="19"/>
                </a:lnTo>
                <a:lnTo>
                  <a:pt x="7285" y="1"/>
                </a:lnTo>
                <a:lnTo>
                  <a:pt x="7357" y="1"/>
                </a:lnTo>
                <a:lnTo>
                  <a:pt x="7393" y="37"/>
                </a:lnTo>
                <a:lnTo>
                  <a:pt x="7393" y="55"/>
                </a:lnTo>
                <a:lnTo>
                  <a:pt x="7411" y="91"/>
                </a:lnTo>
                <a:lnTo>
                  <a:pt x="7411" y="91"/>
                </a:lnTo>
                <a:lnTo>
                  <a:pt x="6798" y="1840"/>
                </a:lnTo>
                <a:lnTo>
                  <a:pt x="6185" y="3589"/>
                </a:lnTo>
                <a:lnTo>
                  <a:pt x="6185" y="3589"/>
                </a:lnTo>
                <a:lnTo>
                  <a:pt x="5879" y="4436"/>
                </a:lnTo>
                <a:lnTo>
                  <a:pt x="5608" y="5284"/>
                </a:lnTo>
                <a:lnTo>
                  <a:pt x="5338" y="6149"/>
                </a:lnTo>
                <a:lnTo>
                  <a:pt x="5085" y="7015"/>
                </a:lnTo>
                <a:lnTo>
                  <a:pt x="4598" y="8746"/>
                </a:lnTo>
                <a:lnTo>
                  <a:pt x="4148" y="10477"/>
                </a:lnTo>
                <a:lnTo>
                  <a:pt x="4148" y="10477"/>
                </a:lnTo>
                <a:lnTo>
                  <a:pt x="3895" y="11540"/>
                </a:lnTo>
                <a:lnTo>
                  <a:pt x="3661" y="12604"/>
                </a:lnTo>
                <a:lnTo>
                  <a:pt x="3444" y="13686"/>
                </a:lnTo>
                <a:lnTo>
                  <a:pt x="3228" y="14750"/>
                </a:lnTo>
                <a:lnTo>
                  <a:pt x="3030" y="15832"/>
                </a:lnTo>
                <a:lnTo>
                  <a:pt x="2831" y="16895"/>
                </a:lnTo>
                <a:lnTo>
                  <a:pt x="2669" y="17977"/>
                </a:lnTo>
                <a:lnTo>
                  <a:pt x="2507" y="19059"/>
                </a:lnTo>
                <a:lnTo>
                  <a:pt x="2507" y="19059"/>
                </a:lnTo>
                <a:lnTo>
                  <a:pt x="2363" y="20159"/>
                </a:lnTo>
                <a:lnTo>
                  <a:pt x="2218" y="21259"/>
                </a:lnTo>
                <a:lnTo>
                  <a:pt x="2110" y="22359"/>
                </a:lnTo>
                <a:lnTo>
                  <a:pt x="2002" y="23459"/>
                </a:lnTo>
                <a:lnTo>
                  <a:pt x="1786" y="25676"/>
                </a:lnTo>
                <a:lnTo>
                  <a:pt x="1587" y="27876"/>
                </a:lnTo>
                <a:lnTo>
                  <a:pt x="1587" y="27894"/>
                </a:lnTo>
                <a:lnTo>
                  <a:pt x="1389" y="27894"/>
                </a:lnTo>
                <a:lnTo>
                  <a:pt x="1389" y="27876"/>
                </a:lnTo>
                <a:lnTo>
                  <a:pt x="181" y="27876"/>
                </a:lnTo>
                <a:lnTo>
                  <a:pt x="181" y="27894"/>
                </a:lnTo>
                <a:lnTo>
                  <a:pt x="1" y="27894"/>
                </a:lnTo>
                <a:lnTo>
                  <a:pt x="1" y="27876"/>
                </a:lnTo>
                <a:lnTo>
                  <a:pt x="1" y="27876"/>
                </a:lnTo>
                <a:lnTo>
                  <a:pt x="1" y="27822"/>
                </a:lnTo>
                <a:lnTo>
                  <a:pt x="1" y="27822"/>
                </a:lnTo>
                <a:lnTo>
                  <a:pt x="37" y="26884"/>
                </a:lnTo>
                <a:lnTo>
                  <a:pt x="109" y="25965"/>
                </a:lnTo>
                <a:lnTo>
                  <a:pt x="109" y="25965"/>
                </a:lnTo>
                <a:lnTo>
                  <a:pt x="163" y="25388"/>
                </a:lnTo>
                <a:lnTo>
                  <a:pt x="217" y="24811"/>
                </a:lnTo>
                <a:lnTo>
                  <a:pt x="379" y="23675"/>
                </a:lnTo>
                <a:lnTo>
                  <a:pt x="560" y="22539"/>
                </a:lnTo>
                <a:lnTo>
                  <a:pt x="776" y="21385"/>
                </a:lnTo>
                <a:lnTo>
                  <a:pt x="776" y="21385"/>
                </a:lnTo>
                <a:lnTo>
                  <a:pt x="1533" y="17400"/>
                </a:lnTo>
                <a:lnTo>
                  <a:pt x="1732" y="16409"/>
                </a:lnTo>
                <a:lnTo>
                  <a:pt x="1930" y="15417"/>
                </a:lnTo>
                <a:lnTo>
                  <a:pt x="2164" y="14425"/>
                </a:lnTo>
                <a:lnTo>
                  <a:pt x="2399" y="13434"/>
                </a:lnTo>
                <a:lnTo>
                  <a:pt x="2399" y="13434"/>
                </a:lnTo>
                <a:lnTo>
                  <a:pt x="2741" y="12135"/>
                </a:lnTo>
                <a:lnTo>
                  <a:pt x="3120" y="10855"/>
                </a:lnTo>
                <a:lnTo>
                  <a:pt x="3517" y="9557"/>
                </a:lnTo>
                <a:lnTo>
                  <a:pt x="3931" y="8295"/>
                </a:lnTo>
                <a:lnTo>
                  <a:pt x="4364" y="7015"/>
                </a:lnTo>
                <a:lnTo>
                  <a:pt x="4815" y="5753"/>
                </a:lnTo>
                <a:lnTo>
                  <a:pt x="5302" y="4509"/>
                </a:lnTo>
                <a:lnTo>
                  <a:pt x="5806" y="3264"/>
                </a:lnTo>
                <a:lnTo>
                  <a:pt x="5806" y="3264"/>
                </a:lnTo>
                <a:lnTo>
                  <a:pt x="6347" y="2020"/>
                </a:lnTo>
                <a:lnTo>
                  <a:pt x="6888" y="776"/>
                </a:lnTo>
                <a:lnTo>
                  <a:pt x="6888" y="776"/>
                </a:lnTo>
                <a:lnTo>
                  <a:pt x="7050" y="398"/>
                </a:lnTo>
                <a:lnTo>
                  <a:pt x="7141" y="199"/>
                </a:lnTo>
                <a:lnTo>
                  <a:pt x="7249" y="19"/>
                </a:lnTo>
                <a:lnTo>
                  <a:pt x="7249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5" name="Google Shape;1395;p33"/>
          <p:cNvSpPr/>
          <p:nvPr/>
        </p:nvSpPr>
        <p:spPr>
          <a:xfrm>
            <a:off x="416812" y="4387271"/>
            <a:ext cx="403135" cy="748024"/>
          </a:xfrm>
          <a:custGeom>
            <a:avLst/>
            <a:gdLst/>
            <a:ahLst/>
            <a:cxnLst/>
            <a:rect l="l" t="t" r="r" b="b"/>
            <a:pathLst>
              <a:path w="13109" h="24324" extrusionOk="0">
                <a:moveTo>
                  <a:pt x="13072" y="19"/>
                </a:moveTo>
                <a:lnTo>
                  <a:pt x="13072" y="19"/>
                </a:lnTo>
                <a:lnTo>
                  <a:pt x="13090" y="55"/>
                </a:lnTo>
                <a:lnTo>
                  <a:pt x="13108" y="73"/>
                </a:lnTo>
                <a:lnTo>
                  <a:pt x="13108" y="109"/>
                </a:lnTo>
                <a:lnTo>
                  <a:pt x="13090" y="145"/>
                </a:lnTo>
                <a:lnTo>
                  <a:pt x="13090" y="145"/>
                </a:lnTo>
                <a:lnTo>
                  <a:pt x="12856" y="452"/>
                </a:lnTo>
                <a:lnTo>
                  <a:pt x="12856" y="452"/>
                </a:lnTo>
                <a:lnTo>
                  <a:pt x="12153" y="1461"/>
                </a:lnTo>
                <a:lnTo>
                  <a:pt x="11467" y="2471"/>
                </a:lnTo>
                <a:lnTo>
                  <a:pt x="10800" y="3517"/>
                </a:lnTo>
                <a:lnTo>
                  <a:pt x="10169" y="4563"/>
                </a:lnTo>
                <a:lnTo>
                  <a:pt x="9538" y="5626"/>
                </a:lnTo>
                <a:lnTo>
                  <a:pt x="8943" y="6690"/>
                </a:lnTo>
                <a:lnTo>
                  <a:pt x="8366" y="7772"/>
                </a:lnTo>
                <a:lnTo>
                  <a:pt x="7825" y="8872"/>
                </a:lnTo>
                <a:lnTo>
                  <a:pt x="7825" y="8872"/>
                </a:lnTo>
                <a:lnTo>
                  <a:pt x="7465" y="9647"/>
                </a:lnTo>
                <a:lnTo>
                  <a:pt x="7104" y="10423"/>
                </a:lnTo>
                <a:lnTo>
                  <a:pt x="6437" y="11991"/>
                </a:lnTo>
                <a:lnTo>
                  <a:pt x="5770" y="13560"/>
                </a:lnTo>
                <a:lnTo>
                  <a:pt x="5121" y="15147"/>
                </a:lnTo>
                <a:lnTo>
                  <a:pt x="5121" y="15147"/>
                </a:lnTo>
                <a:lnTo>
                  <a:pt x="4688" y="16264"/>
                </a:lnTo>
                <a:lnTo>
                  <a:pt x="4273" y="17400"/>
                </a:lnTo>
                <a:lnTo>
                  <a:pt x="3877" y="18518"/>
                </a:lnTo>
                <a:lnTo>
                  <a:pt x="3498" y="19672"/>
                </a:lnTo>
                <a:lnTo>
                  <a:pt x="3137" y="20808"/>
                </a:lnTo>
                <a:lnTo>
                  <a:pt x="2813" y="21962"/>
                </a:lnTo>
                <a:lnTo>
                  <a:pt x="2506" y="23134"/>
                </a:lnTo>
                <a:lnTo>
                  <a:pt x="2236" y="24288"/>
                </a:lnTo>
                <a:lnTo>
                  <a:pt x="2236" y="24288"/>
                </a:lnTo>
                <a:lnTo>
                  <a:pt x="2236" y="24306"/>
                </a:lnTo>
                <a:lnTo>
                  <a:pt x="2236" y="24324"/>
                </a:lnTo>
                <a:lnTo>
                  <a:pt x="2056" y="24324"/>
                </a:lnTo>
                <a:lnTo>
                  <a:pt x="2056" y="24306"/>
                </a:lnTo>
                <a:lnTo>
                  <a:pt x="180" y="24306"/>
                </a:lnTo>
                <a:lnTo>
                  <a:pt x="180" y="24324"/>
                </a:lnTo>
                <a:lnTo>
                  <a:pt x="0" y="24324"/>
                </a:lnTo>
                <a:lnTo>
                  <a:pt x="0" y="24306"/>
                </a:lnTo>
                <a:lnTo>
                  <a:pt x="0" y="24306"/>
                </a:lnTo>
                <a:lnTo>
                  <a:pt x="126" y="23819"/>
                </a:lnTo>
                <a:lnTo>
                  <a:pt x="271" y="23332"/>
                </a:lnTo>
                <a:lnTo>
                  <a:pt x="271" y="23332"/>
                </a:lnTo>
                <a:lnTo>
                  <a:pt x="487" y="22557"/>
                </a:lnTo>
                <a:lnTo>
                  <a:pt x="739" y="21782"/>
                </a:lnTo>
                <a:lnTo>
                  <a:pt x="992" y="21006"/>
                </a:lnTo>
                <a:lnTo>
                  <a:pt x="1262" y="20249"/>
                </a:lnTo>
                <a:lnTo>
                  <a:pt x="1262" y="20249"/>
                </a:lnTo>
                <a:lnTo>
                  <a:pt x="1695" y="19113"/>
                </a:lnTo>
                <a:lnTo>
                  <a:pt x="2128" y="17995"/>
                </a:lnTo>
                <a:lnTo>
                  <a:pt x="2596" y="16895"/>
                </a:lnTo>
                <a:lnTo>
                  <a:pt x="3083" y="15778"/>
                </a:lnTo>
                <a:lnTo>
                  <a:pt x="3570" y="14696"/>
                </a:lnTo>
                <a:lnTo>
                  <a:pt x="4093" y="13596"/>
                </a:lnTo>
                <a:lnTo>
                  <a:pt x="4634" y="12532"/>
                </a:lnTo>
                <a:lnTo>
                  <a:pt x="5193" y="11450"/>
                </a:lnTo>
                <a:lnTo>
                  <a:pt x="5193" y="11450"/>
                </a:lnTo>
                <a:lnTo>
                  <a:pt x="5572" y="10747"/>
                </a:lnTo>
                <a:lnTo>
                  <a:pt x="5950" y="10026"/>
                </a:lnTo>
                <a:lnTo>
                  <a:pt x="5950" y="10026"/>
                </a:lnTo>
                <a:lnTo>
                  <a:pt x="6599" y="8926"/>
                </a:lnTo>
                <a:lnTo>
                  <a:pt x="7266" y="7826"/>
                </a:lnTo>
                <a:lnTo>
                  <a:pt x="7970" y="6744"/>
                </a:lnTo>
                <a:lnTo>
                  <a:pt x="8673" y="5681"/>
                </a:lnTo>
                <a:lnTo>
                  <a:pt x="8673" y="5681"/>
                </a:lnTo>
                <a:lnTo>
                  <a:pt x="9700" y="4238"/>
                </a:lnTo>
                <a:lnTo>
                  <a:pt x="10746" y="2796"/>
                </a:lnTo>
                <a:lnTo>
                  <a:pt x="11846" y="1389"/>
                </a:lnTo>
                <a:lnTo>
                  <a:pt x="12946" y="19"/>
                </a:lnTo>
                <a:lnTo>
                  <a:pt x="12946" y="19"/>
                </a:lnTo>
                <a:lnTo>
                  <a:pt x="12982" y="1"/>
                </a:lnTo>
                <a:lnTo>
                  <a:pt x="13018" y="1"/>
                </a:lnTo>
                <a:lnTo>
                  <a:pt x="13054" y="1"/>
                </a:lnTo>
                <a:lnTo>
                  <a:pt x="13072" y="19"/>
                </a:lnTo>
                <a:lnTo>
                  <a:pt x="13072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6" name="Google Shape;1396;p33"/>
          <p:cNvSpPr/>
          <p:nvPr/>
        </p:nvSpPr>
        <p:spPr>
          <a:xfrm>
            <a:off x="384644" y="4440504"/>
            <a:ext cx="220711" cy="694791"/>
          </a:xfrm>
          <a:custGeom>
            <a:avLst/>
            <a:gdLst/>
            <a:ahLst/>
            <a:cxnLst/>
            <a:rect l="l" t="t" r="r" b="b"/>
            <a:pathLst>
              <a:path w="7177" h="22593" extrusionOk="0">
                <a:moveTo>
                  <a:pt x="7140" y="19"/>
                </a:moveTo>
                <a:lnTo>
                  <a:pt x="7140" y="19"/>
                </a:lnTo>
                <a:lnTo>
                  <a:pt x="7158" y="55"/>
                </a:lnTo>
                <a:lnTo>
                  <a:pt x="7176" y="91"/>
                </a:lnTo>
                <a:lnTo>
                  <a:pt x="7158" y="181"/>
                </a:lnTo>
                <a:lnTo>
                  <a:pt x="7158" y="181"/>
                </a:lnTo>
                <a:lnTo>
                  <a:pt x="6942" y="740"/>
                </a:lnTo>
                <a:lnTo>
                  <a:pt x="6942" y="740"/>
                </a:lnTo>
                <a:lnTo>
                  <a:pt x="6023" y="3228"/>
                </a:lnTo>
                <a:lnTo>
                  <a:pt x="5554" y="4472"/>
                </a:lnTo>
                <a:lnTo>
                  <a:pt x="5121" y="5735"/>
                </a:lnTo>
                <a:lnTo>
                  <a:pt x="4688" y="6979"/>
                </a:lnTo>
                <a:lnTo>
                  <a:pt x="4292" y="8241"/>
                </a:lnTo>
                <a:lnTo>
                  <a:pt x="3895" y="9503"/>
                </a:lnTo>
                <a:lnTo>
                  <a:pt x="3552" y="10783"/>
                </a:lnTo>
                <a:lnTo>
                  <a:pt x="3552" y="10783"/>
                </a:lnTo>
                <a:lnTo>
                  <a:pt x="3300" y="11703"/>
                </a:lnTo>
                <a:lnTo>
                  <a:pt x="3084" y="12640"/>
                </a:lnTo>
                <a:lnTo>
                  <a:pt x="2885" y="13560"/>
                </a:lnTo>
                <a:lnTo>
                  <a:pt x="2705" y="14497"/>
                </a:lnTo>
                <a:lnTo>
                  <a:pt x="2525" y="15435"/>
                </a:lnTo>
                <a:lnTo>
                  <a:pt x="2362" y="16372"/>
                </a:lnTo>
                <a:lnTo>
                  <a:pt x="2074" y="18248"/>
                </a:lnTo>
                <a:lnTo>
                  <a:pt x="2074" y="18248"/>
                </a:lnTo>
                <a:lnTo>
                  <a:pt x="1894" y="19329"/>
                </a:lnTo>
                <a:lnTo>
                  <a:pt x="1731" y="20411"/>
                </a:lnTo>
                <a:lnTo>
                  <a:pt x="1605" y="21493"/>
                </a:lnTo>
                <a:lnTo>
                  <a:pt x="1497" y="22593"/>
                </a:lnTo>
                <a:lnTo>
                  <a:pt x="1317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99" y="22593"/>
                </a:lnTo>
                <a:lnTo>
                  <a:pt x="1281" y="22593"/>
                </a:lnTo>
                <a:lnTo>
                  <a:pt x="1281" y="22593"/>
                </a:lnTo>
                <a:lnTo>
                  <a:pt x="1262" y="22593"/>
                </a:lnTo>
                <a:lnTo>
                  <a:pt x="1262" y="22593"/>
                </a:lnTo>
                <a:lnTo>
                  <a:pt x="1244" y="22593"/>
                </a:lnTo>
                <a:lnTo>
                  <a:pt x="1226" y="22593"/>
                </a:lnTo>
                <a:lnTo>
                  <a:pt x="1226" y="22593"/>
                </a:lnTo>
                <a:lnTo>
                  <a:pt x="1208" y="22593"/>
                </a:lnTo>
                <a:lnTo>
                  <a:pt x="1190" y="22593"/>
                </a:lnTo>
                <a:lnTo>
                  <a:pt x="1172" y="22593"/>
                </a:lnTo>
                <a:lnTo>
                  <a:pt x="1154" y="22593"/>
                </a:lnTo>
                <a:lnTo>
                  <a:pt x="1136" y="22593"/>
                </a:lnTo>
                <a:lnTo>
                  <a:pt x="1118" y="22593"/>
                </a:lnTo>
                <a:lnTo>
                  <a:pt x="1100" y="22593"/>
                </a:lnTo>
                <a:lnTo>
                  <a:pt x="1064" y="22593"/>
                </a:lnTo>
                <a:lnTo>
                  <a:pt x="1046" y="22593"/>
                </a:lnTo>
                <a:lnTo>
                  <a:pt x="1028" y="22593"/>
                </a:lnTo>
                <a:lnTo>
                  <a:pt x="1010" y="22593"/>
                </a:lnTo>
                <a:lnTo>
                  <a:pt x="974" y="22593"/>
                </a:lnTo>
                <a:lnTo>
                  <a:pt x="956" y="22593"/>
                </a:lnTo>
                <a:lnTo>
                  <a:pt x="938" y="22593"/>
                </a:lnTo>
                <a:lnTo>
                  <a:pt x="902" y="22593"/>
                </a:lnTo>
                <a:lnTo>
                  <a:pt x="884" y="22593"/>
                </a:lnTo>
                <a:lnTo>
                  <a:pt x="848" y="22593"/>
                </a:lnTo>
                <a:lnTo>
                  <a:pt x="830" y="22593"/>
                </a:lnTo>
                <a:lnTo>
                  <a:pt x="812" y="22593"/>
                </a:lnTo>
                <a:lnTo>
                  <a:pt x="776" y="22593"/>
                </a:lnTo>
                <a:lnTo>
                  <a:pt x="758" y="22593"/>
                </a:lnTo>
                <a:lnTo>
                  <a:pt x="722" y="22593"/>
                </a:lnTo>
                <a:lnTo>
                  <a:pt x="704" y="22593"/>
                </a:lnTo>
                <a:lnTo>
                  <a:pt x="667" y="22593"/>
                </a:lnTo>
                <a:lnTo>
                  <a:pt x="649" y="22593"/>
                </a:lnTo>
                <a:lnTo>
                  <a:pt x="613" y="22593"/>
                </a:lnTo>
                <a:lnTo>
                  <a:pt x="595" y="22593"/>
                </a:lnTo>
                <a:lnTo>
                  <a:pt x="577" y="22593"/>
                </a:lnTo>
                <a:lnTo>
                  <a:pt x="541" y="22593"/>
                </a:lnTo>
                <a:lnTo>
                  <a:pt x="523" y="22593"/>
                </a:lnTo>
                <a:lnTo>
                  <a:pt x="505" y="22593"/>
                </a:lnTo>
                <a:lnTo>
                  <a:pt x="469" y="22593"/>
                </a:lnTo>
                <a:lnTo>
                  <a:pt x="451" y="22593"/>
                </a:lnTo>
                <a:lnTo>
                  <a:pt x="433" y="22593"/>
                </a:lnTo>
                <a:lnTo>
                  <a:pt x="415" y="22593"/>
                </a:lnTo>
                <a:lnTo>
                  <a:pt x="379" y="22593"/>
                </a:lnTo>
                <a:lnTo>
                  <a:pt x="361" y="22593"/>
                </a:lnTo>
                <a:lnTo>
                  <a:pt x="343" y="22593"/>
                </a:lnTo>
                <a:lnTo>
                  <a:pt x="325" y="22593"/>
                </a:lnTo>
                <a:lnTo>
                  <a:pt x="307" y="22593"/>
                </a:lnTo>
                <a:lnTo>
                  <a:pt x="289" y="22593"/>
                </a:lnTo>
                <a:lnTo>
                  <a:pt x="289" y="22593"/>
                </a:lnTo>
                <a:lnTo>
                  <a:pt x="271" y="22593"/>
                </a:lnTo>
                <a:lnTo>
                  <a:pt x="253" y="22593"/>
                </a:lnTo>
                <a:lnTo>
                  <a:pt x="235" y="22593"/>
                </a:lnTo>
                <a:lnTo>
                  <a:pt x="235" y="22593"/>
                </a:lnTo>
                <a:lnTo>
                  <a:pt x="217" y="22593"/>
                </a:lnTo>
                <a:lnTo>
                  <a:pt x="217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199" y="22593"/>
                </a:lnTo>
                <a:lnTo>
                  <a:pt x="0" y="22593"/>
                </a:lnTo>
                <a:lnTo>
                  <a:pt x="0" y="22593"/>
                </a:lnTo>
                <a:lnTo>
                  <a:pt x="109" y="21673"/>
                </a:lnTo>
                <a:lnTo>
                  <a:pt x="199" y="20754"/>
                </a:lnTo>
                <a:lnTo>
                  <a:pt x="199" y="20754"/>
                </a:lnTo>
                <a:lnTo>
                  <a:pt x="379" y="19167"/>
                </a:lnTo>
                <a:lnTo>
                  <a:pt x="469" y="18374"/>
                </a:lnTo>
                <a:lnTo>
                  <a:pt x="577" y="17581"/>
                </a:lnTo>
                <a:lnTo>
                  <a:pt x="577" y="17581"/>
                </a:lnTo>
                <a:lnTo>
                  <a:pt x="722" y="16643"/>
                </a:lnTo>
                <a:lnTo>
                  <a:pt x="902" y="15705"/>
                </a:lnTo>
                <a:lnTo>
                  <a:pt x="1100" y="14768"/>
                </a:lnTo>
                <a:lnTo>
                  <a:pt x="1317" y="13848"/>
                </a:lnTo>
                <a:lnTo>
                  <a:pt x="1569" y="12929"/>
                </a:lnTo>
                <a:lnTo>
                  <a:pt x="1839" y="12009"/>
                </a:lnTo>
                <a:lnTo>
                  <a:pt x="2128" y="11108"/>
                </a:lnTo>
                <a:lnTo>
                  <a:pt x="2434" y="10206"/>
                </a:lnTo>
                <a:lnTo>
                  <a:pt x="2434" y="10206"/>
                </a:lnTo>
                <a:lnTo>
                  <a:pt x="2939" y="8836"/>
                </a:lnTo>
                <a:lnTo>
                  <a:pt x="3462" y="7483"/>
                </a:lnTo>
                <a:lnTo>
                  <a:pt x="4021" y="6149"/>
                </a:lnTo>
                <a:lnTo>
                  <a:pt x="4616" y="4815"/>
                </a:lnTo>
                <a:lnTo>
                  <a:pt x="4616" y="4815"/>
                </a:lnTo>
                <a:lnTo>
                  <a:pt x="5193" y="3607"/>
                </a:lnTo>
                <a:lnTo>
                  <a:pt x="5770" y="2399"/>
                </a:lnTo>
                <a:lnTo>
                  <a:pt x="6383" y="1191"/>
                </a:lnTo>
                <a:lnTo>
                  <a:pt x="7014" y="19"/>
                </a:lnTo>
                <a:lnTo>
                  <a:pt x="7014" y="19"/>
                </a:lnTo>
                <a:lnTo>
                  <a:pt x="7032" y="1"/>
                </a:lnTo>
                <a:lnTo>
                  <a:pt x="7068" y="1"/>
                </a:lnTo>
                <a:lnTo>
                  <a:pt x="7104" y="1"/>
                </a:lnTo>
                <a:lnTo>
                  <a:pt x="7140" y="19"/>
                </a:lnTo>
                <a:lnTo>
                  <a:pt x="7140" y="1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7" name="Google Shape;1397;p33"/>
          <p:cNvSpPr/>
          <p:nvPr/>
        </p:nvSpPr>
        <p:spPr>
          <a:xfrm>
            <a:off x="1726468" y="4537005"/>
            <a:ext cx="317766" cy="598290"/>
          </a:xfrm>
          <a:custGeom>
            <a:avLst/>
            <a:gdLst/>
            <a:ahLst/>
            <a:cxnLst/>
            <a:rect l="l" t="t" r="r" b="b"/>
            <a:pathLst>
              <a:path w="10333" h="19455" extrusionOk="0">
                <a:moveTo>
                  <a:pt x="10188" y="0"/>
                </a:moveTo>
                <a:lnTo>
                  <a:pt x="10188" y="0"/>
                </a:lnTo>
                <a:lnTo>
                  <a:pt x="10242" y="0"/>
                </a:lnTo>
                <a:lnTo>
                  <a:pt x="10278" y="0"/>
                </a:lnTo>
                <a:lnTo>
                  <a:pt x="10314" y="36"/>
                </a:lnTo>
                <a:lnTo>
                  <a:pt x="10332" y="72"/>
                </a:lnTo>
                <a:lnTo>
                  <a:pt x="10332" y="72"/>
                </a:lnTo>
                <a:lnTo>
                  <a:pt x="10296" y="198"/>
                </a:lnTo>
                <a:lnTo>
                  <a:pt x="10224" y="343"/>
                </a:lnTo>
                <a:lnTo>
                  <a:pt x="10152" y="451"/>
                </a:lnTo>
                <a:lnTo>
                  <a:pt x="10098" y="577"/>
                </a:lnTo>
                <a:lnTo>
                  <a:pt x="10098" y="577"/>
                </a:lnTo>
                <a:lnTo>
                  <a:pt x="9052" y="2452"/>
                </a:lnTo>
                <a:lnTo>
                  <a:pt x="8006" y="4309"/>
                </a:lnTo>
                <a:lnTo>
                  <a:pt x="6979" y="6185"/>
                </a:lnTo>
                <a:lnTo>
                  <a:pt x="6474" y="7122"/>
                </a:lnTo>
                <a:lnTo>
                  <a:pt x="6005" y="8078"/>
                </a:lnTo>
                <a:lnTo>
                  <a:pt x="6005" y="8078"/>
                </a:lnTo>
                <a:lnTo>
                  <a:pt x="5338" y="9430"/>
                </a:lnTo>
                <a:lnTo>
                  <a:pt x="4707" y="10818"/>
                </a:lnTo>
                <a:lnTo>
                  <a:pt x="4130" y="12225"/>
                </a:lnTo>
                <a:lnTo>
                  <a:pt x="3571" y="13631"/>
                </a:lnTo>
                <a:lnTo>
                  <a:pt x="3318" y="14352"/>
                </a:lnTo>
                <a:lnTo>
                  <a:pt x="3066" y="15074"/>
                </a:lnTo>
                <a:lnTo>
                  <a:pt x="2814" y="15795"/>
                </a:lnTo>
                <a:lnTo>
                  <a:pt x="2597" y="16516"/>
                </a:lnTo>
                <a:lnTo>
                  <a:pt x="2381" y="17237"/>
                </a:lnTo>
                <a:lnTo>
                  <a:pt x="2183" y="17977"/>
                </a:lnTo>
                <a:lnTo>
                  <a:pt x="1984" y="18716"/>
                </a:lnTo>
                <a:lnTo>
                  <a:pt x="1804" y="19437"/>
                </a:lnTo>
                <a:lnTo>
                  <a:pt x="1804" y="19455"/>
                </a:lnTo>
                <a:lnTo>
                  <a:pt x="1624" y="19455"/>
                </a:lnTo>
                <a:lnTo>
                  <a:pt x="1624" y="19437"/>
                </a:lnTo>
                <a:lnTo>
                  <a:pt x="199" y="19437"/>
                </a:lnTo>
                <a:lnTo>
                  <a:pt x="199" y="19455"/>
                </a:lnTo>
                <a:lnTo>
                  <a:pt x="1" y="19455"/>
                </a:lnTo>
                <a:lnTo>
                  <a:pt x="1" y="19437"/>
                </a:lnTo>
                <a:lnTo>
                  <a:pt x="1" y="19437"/>
                </a:lnTo>
                <a:lnTo>
                  <a:pt x="127" y="18878"/>
                </a:lnTo>
                <a:lnTo>
                  <a:pt x="127" y="18878"/>
                </a:lnTo>
                <a:lnTo>
                  <a:pt x="307" y="18157"/>
                </a:lnTo>
                <a:lnTo>
                  <a:pt x="506" y="17454"/>
                </a:lnTo>
                <a:lnTo>
                  <a:pt x="722" y="16750"/>
                </a:lnTo>
                <a:lnTo>
                  <a:pt x="957" y="16047"/>
                </a:lnTo>
                <a:lnTo>
                  <a:pt x="957" y="16047"/>
                </a:lnTo>
                <a:lnTo>
                  <a:pt x="1173" y="15470"/>
                </a:lnTo>
                <a:lnTo>
                  <a:pt x="1389" y="14893"/>
                </a:lnTo>
                <a:lnTo>
                  <a:pt x="1876" y="13739"/>
                </a:lnTo>
                <a:lnTo>
                  <a:pt x="2381" y="12603"/>
                </a:lnTo>
                <a:lnTo>
                  <a:pt x="2922" y="11468"/>
                </a:lnTo>
                <a:lnTo>
                  <a:pt x="3481" y="10368"/>
                </a:lnTo>
                <a:lnTo>
                  <a:pt x="4058" y="9250"/>
                </a:lnTo>
                <a:lnTo>
                  <a:pt x="4635" y="8168"/>
                </a:lnTo>
                <a:lnTo>
                  <a:pt x="5248" y="7068"/>
                </a:lnTo>
                <a:lnTo>
                  <a:pt x="5248" y="7068"/>
                </a:lnTo>
                <a:lnTo>
                  <a:pt x="5735" y="6221"/>
                </a:lnTo>
                <a:lnTo>
                  <a:pt x="6257" y="5373"/>
                </a:lnTo>
                <a:lnTo>
                  <a:pt x="6798" y="4544"/>
                </a:lnTo>
                <a:lnTo>
                  <a:pt x="7339" y="3714"/>
                </a:lnTo>
                <a:lnTo>
                  <a:pt x="7339" y="3714"/>
                </a:lnTo>
                <a:lnTo>
                  <a:pt x="8006" y="2795"/>
                </a:lnTo>
                <a:lnTo>
                  <a:pt x="8674" y="1875"/>
                </a:lnTo>
                <a:lnTo>
                  <a:pt x="9377" y="974"/>
                </a:lnTo>
                <a:lnTo>
                  <a:pt x="10098" y="90"/>
                </a:lnTo>
                <a:lnTo>
                  <a:pt x="10098" y="90"/>
                </a:lnTo>
                <a:lnTo>
                  <a:pt x="10134" y="36"/>
                </a:lnTo>
                <a:lnTo>
                  <a:pt x="10188" y="0"/>
                </a:lnTo>
                <a:lnTo>
                  <a:pt x="101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8" name="Google Shape;1398;p33"/>
          <p:cNvSpPr/>
          <p:nvPr/>
        </p:nvSpPr>
        <p:spPr>
          <a:xfrm>
            <a:off x="713450" y="4551397"/>
            <a:ext cx="154716" cy="583898"/>
          </a:xfrm>
          <a:custGeom>
            <a:avLst/>
            <a:gdLst/>
            <a:ahLst/>
            <a:cxnLst/>
            <a:rect l="l" t="t" r="r" b="b"/>
            <a:pathLst>
              <a:path w="5031" h="18987" extrusionOk="0">
                <a:moveTo>
                  <a:pt x="4977" y="1"/>
                </a:moveTo>
                <a:lnTo>
                  <a:pt x="4977" y="1"/>
                </a:lnTo>
                <a:lnTo>
                  <a:pt x="5013" y="19"/>
                </a:lnTo>
                <a:lnTo>
                  <a:pt x="5031" y="37"/>
                </a:lnTo>
                <a:lnTo>
                  <a:pt x="5031" y="73"/>
                </a:lnTo>
                <a:lnTo>
                  <a:pt x="5031" y="109"/>
                </a:lnTo>
                <a:lnTo>
                  <a:pt x="5031" y="109"/>
                </a:lnTo>
                <a:lnTo>
                  <a:pt x="4652" y="1155"/>
                </a:lnTo>
                <a:lnTo>
                  <a:pt x="4472" y="1678"/>
                </a:lnTo>
                <a:lnTo>
                  <a:pt x="4310" y="2219"/>
                </a:lnTo>
                <a:lnTo>
                  <a:pt x="4310" y="2219"/>
                </a:lnTo>
                <a:lnTo>
                  <a:pt x="4147" y="2760"/>
                </a:lnTo>
                <a:lnTo>
                  <a:pt x="4003" y="3301"/>
                </a:lnTo>
                <a:lnTo>
                  <a:pt x="3733" y="4400"/>
                </a:lnTo>
                <a:lnTo>
                  <a:pt x="3210" y="6618"/>
                </a:lnTo>
                <a:lnTo>
                  <a:pt x="3210" y="6618"/>
                </a:lnTo>
                <a:lnTo>
                  <a:pt x="2921" y="7880"/>
                </a:lnTo>
                <a:lnTo>
                  <a:pt x="2633" y="9160"/>
                </a:lnTo>
                <a:lnTo>
                  <a:pt x="2380" y="10441"/>
                </a:lnTo>
                <a:lnTo>
                  <a:pt x="2272" y="11072"/>
                </a:lnTo>
                <a:lnTo>
                  <a:pt x="2164" y="11721"/>
                </a:lnTo>
                <a:lnTo>
                  <a:pt x="2164" y="11721"/>
                </a:lnTo>
                <a:lnTo>
                  <a:pt x="2038" y="12622"/>
                </a:lnTo>
                <a:lnTo>
                  <a:pt x="1930" y="13524"/>
                </a:lnTo>
                <a:lnTo>
                  <a:pt x="1839" y="14425"/>
                </a:lnTo>
                <a:lnTo>
                  <a:pt x="1767" y="15345"/>
                </a:lnTo>
                <a:lnTo>
                  <a:pt x="1713" y="16246"/>
                </a:lnTo>
                <a:lnTo>
                  <a:pt x="1659" y="17166"/>
                </a:lnTo>
                <a:lnTo>
                  <a:pt x="158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407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89" y="18987"/>
                </a:lnTo>
                <a:lnTo>
                  <a:pt x="1371" y="18987"/>
                </a:lnTo>
                <a:lnTo>
                  <a:pt x="1353" y="18987"/>
                </a:lnTo>
                <a:lnTo>
                  <a:pt x="1353" y="18987"/>
                </a:lnTo>
                <a:lnTo>
                  <a:pt x="1335" y="18987"/>
                </a:lnTo>
                <a:lnTo>
                  <a:pt x="1317" y="18987"/>
                </a:lnTo>
                <a:lnTo>
                  <a:pt x="1299" y="18987"/>
                </a:lnTo>
                <a:lnTo>
                  <a:pt x="1299" y="18987"/>
                </a:lnTo>
                <a:lnTo>
                  <a:pt x="1281" y="18987"/>
                </a:lnTo>
                <a:lnTo>
                  <a:pt x="1244" y="18987"/>
                </a:lnTo>
                <a:lnTo>
                  <a:pt x="1226" y="18987"/>
                </a:lnTo>
                <a:lnTo>
                  <a:pt x="1208" y="18987"/>
                </a:lnTo>
                <a:lnTo>
                  <a:pt x="1190" y="18987"/>
                </a:lnTo>
                <a:lnTo>
                  <a:pt x="1172" y="18987"/>
                </a:lnTo>
                <a:lnTo>
                  <a:pt x="1136" y="18987"/>
                </a:lnTo>
                <a:lnTo>
                  <a:pt x="1118" y="18987"/>
                </a:lnTo>
                <a:lnTo>
                  <a:pt x="1100" y="18987"/>
                </a:lnTo>
                <a:lnTo>
                  <a:pt x="1064" y="18987"/>
                </a:lnTo>
                <a:lnTo>
                  <a:pt x="1046" y="18987"/>
                </a:lnTo>
                <a:lnTo>
                  <a:pt x="1010" y="18987"/>
                </a:lnTo>
                <a:lnTo>
                  <a:pt x="992" y="18987"/>
                </a:lnTo>
                <a:lnTo>
                  <a:pt x="956" y="18987"/>
                </a:lnTo>
                <a:lnTo>
                  <a:pt x="938" y="18987"/>
                </a:lnTo>
                <a:lnTo>
                  <a:pt x="902" y="18987"/>
                </a:lnTo>
                <a:lnTo>
                  <a:pt x="884" y="18987"/>
                </a:lnTo>
                <a:lnTo>
                  <a:pt x="848" y="18987"/>
                </a:lnTo>
                <a:lnTo>
                  <a:pt x="830" y="18987"/>
                </a:lnTo>
                <a:lnTo>
                  <a:pt x="794" y="18987"/>
                </a:lnTo>
                <a:lnTo>
                  <a:pt x="776" y="18987"/>
                </a:lnTo>
                <a:lnTo>
                  <a:pt x="740" y="18987"/>
                </a:lnTo>
                <a:lnTo>
                  <a:pt x="704" y="18987"/>
                </a:lnTo>
                <a:lnTo>
                  <a:pt x="686" y="18987"/>
                </a:lnTo>
                <a:lnTo>
                  <a:pt x="649" y="18987"/>
                </a:lnTo>
                <a:lnTo>
                  <a:pt x="631" y="18987"/>
                </a:lnTo>
                <a:lnTo>
                  <a:pt x="595" y="18987"/>
                </a:lnTo>
                <a:lnTo>
                  <a:pt x="577" y="18987"/>
                </a:lnTo>
                <a:lnTo>
                  <a:pt x="541" y="18987"/>
                </a:lnTo>
                <a:lnTo>
                  <a:pt x="523" y="18987"/>
                </a:lnTo>
                <a:lnTo>
                  <a:pt x="505" y="18987"/>
                </a:lnTo>
                <a:lnTo>
                  <a:pt x="469" y="18987"/>
                </a:lnTo>
                <a:lnTo>
                  <a:pt x="451" y="18987"/>
                </a:lnTo>
                <a:lnTo>
                  <a:pt x="433" y="18987"/>
                </a:lnTo>
                <a:lnTo>
                  <a:pt x="397" y="18987"/>
                </a:lnTo>
                <a:lnTo>
                  <a:pt x="379" y="18987"/>
                </a:lnTo>
                <a:lnTo>
                  <a:pt x="361" y="18987"/>
                </a:lnTo>
                <a:lnTo>
                  <a:pt x="343" y="18987"/>
                </a:lnTo>
                <a:lnTo>
                  <a:pt x="325" y="18987"/>
                </a:lnTo>
                <a:lnTo>
                  <a:pt x="307" y="18987"/>
                </a:lnTo>
                <a:lnTo>
                  <a:pt x="289" y="18987"/>
                </a:lnTo>
                <a:lnTo>
                  <a:pt x="271" y="18987"/>
                </a:lnTo>
                <a:lnTo>
                  <a:pt x="253" y="18987"/>
                </a:lnTo>
                <a:lnTo>
                  <a:pt x="235" y="18987"/>
                </a:lnTo>
                <a:lnTo>
                  <a:pt x="235" y="18987"/>
                </a:lnTo>
                <a:lnTo>
                  <a:pt x="217" y="18987"/>
                </a:lnTo>
                <a:lnTo>
                  <a:pt x="217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199" y="18987"/>
                </a:lnTo>
                <a:lnTo>
                  <a:pt x="0" y="18987"/>
                </a:lnTo>
                <a:lnTo>
                  <a:pt x="0" y="18987"/>
                </a:lnTo>
                <a:lnTo>
                  <a:pt x="54" y="18662"/>
                </a:lnTo>
                <a:lnTo>
                  <a:pt x="54" y="18662"/>
                </a:lnTo>
                <a:lnTo>
                  <a:pt x="307" y="16715"/>
                </a:lnTo>
                <a:lnTo>
                  <a:pt x="595" y="14786"/>
                </a:lnTo>
                <a:lnTo>
                  <a:pt x="595" y="14786"/>
                </a:lnTo>
                <a:lnTo>
                  <a:pt x="866" y="13199"/>
                </a:lnTo>
                <a:lnTo>
                  <a:pt x="1010" y="12388"/>
                </a:lnTo>
                <a:lnTo>
                  <a:pt x="1172" y="11595"/>
                </a:lnTo>
                <a:lnTo>
                  <a:pt x="1335" y="10819"/>
                </a:lnTo>
                <a:lnTo>
                  <a:pt x="1533" y="10026"/>
                </a:lnTo>
                <a:lnTo>
                  <a:pt x="1731" y="9233"/>
                </a:lnTo>
                <a:lnTo>
                  <a:pt x="1948" y="8457"/>
                </a:lnTo>
                <a:lnTo>
                  <a:pt x="1948" y="8457"/>
                </a:lnTo>
                <a:lnTo>
                  <a:pt x="2561" y="6402"/>
                </a:lnTo>
                <a:lnTo>
                  <a:pt x="2885" y="5374"/>
                </a:lnTo>
                <a:lnTo>
                  <a:pt x="3210" y="4346"/>
                </a:lnTo>
                <a:lnTo>
                  <a:pt x="3570" y="3319"/>
                </a:lnTo>
                <a:lnTo>
                  <a:pt x="3931" y="2309"/>
                </a:lnTo>
                <a:lnTo>
                  <a:pt x="4310" y="1317"/>
                </a:lnTo>
                <a:lnTo>
                  <a:pt x="4724" y="307"/>
                </a:lnTo>
                <a:lnTo>
                  <a:pt x="4724" y="307"/>
                </a:lnTo>
                <a:lnTo>
                  <a:pt x="4796" y="163"/>
                </a:lnTo>
                <a:lnTo>
                  <a:pt x="4869" y="37"/>
                </a:lnTo>
                <a:lnTo>
                  <a:pt x="4869" y="37"/>
                </a:lnTo>
                <a:lnTo>
                  <a:pt x="4923" y="1"/>
                </a:lnTo>
                <a:lnTo>
                  <a:pt x="4977" y="1"/>
                </a:lnTo>
                <a:lnTo>
                  <a:pt x="49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99" name="Google Shape;1399;p33"/>
          <p:cNvSpPr/>
          <p:nvPr/>
        </p:nvSpPr>
        <p:spPr>
          <a:xfrm>
            <a:off x="531580" y="4660076"/>
            <a:ext cx="359343" cy="475218"/>
          </a:xfrm>
          <a:custGeom>
            <a:avLst/>
            <a:gdLst/>
            <a:ahLst/>
            <a:cxnLst/>
            <a:rect l="l" t="t" r="r" b="b"/>
            <a:pathLst>
              <a:path w="11685" h="15453" extrusionOk="0">
                <a:moveTo>
                  <a:pt x="11612" y="1"/>
                </a:moveTo>
                <a:lnTo>
                  <a:pt x="11612" y="1"/>
                </a:lnTo>
                <a:lnTo>
                  <a:pt x="11648" y="19"/>
                </a:lnTo>
                <a:lnTo>
                  <a:pt x="11666" y="55"/>
                </a:lnTo>
                <a:lnTo>
                  <a:pt x="11684" y="73"/>
                </a:lnTo>
                <a:lnTo>
                  <a:pt x="11684" y="109"/>
                </a:lnTo>
                <a:lnTo>
                  <a:pt x="11684" y="109"/>
                </a:lnTo>
                <a:lnTo>
                  <a:pt x="11612" y="253"/>
                </a:lnTo>
                <a:lnTo>
                  <a:pt x="11522" y="380"/>
                </a:lnTo>
                <a:lnTo>
                  <a:pt x="11342" y="632"/>
                </a:lnTo>
                <a:lnTo>
                  <a:pt x="11342" y="632"/>
                </a:lnTo>
                <a:lnTo>
                  <a:pt x="10566" y="1624"/>
                </a:lnTo>
                <a:lnTo>
                  <a:pt x="9809" y="2633"/>
                </a:lnTo>
                <a:lnTo>
                  <a:pt x="9070" y="3643"/>
                </a:lnTo>
                <a:lnTo>
                  <a:pt x="8330" y="4671"/>
                </a:lnTo>
                <a:lnTo>
                  <a:pt x="7591" y="5699"/>
                </a:lnTo>
                <a:lnTo>
                  <a:pt x="6888" y="6744"/>
                </a:lnTo>
                <a:lnTo>
                  <a:pt x="6185" y="7772"/>
                </a:lnTo>
                <a:lnTo>
                  <a:pt x="5482" y="8836"/>
                </a:lnTo>
                <a:lnTo>
                  <a:pt x="5482" y="8836"/>
                </a:lnTo>
                <a:lnTo>
                  <a:pt x="4869" y="9773"/>
                </a:lnTo>
                <a:lnTo>
                  <a:pt x="4256" y="10747"/>
                </a:lnTo>
                <a:lnTo>
                  <a:pt x="3679" y="11703"/>
                </a:lnTo>
                <a:lnTo>
                  <a:pt x="3120" y="12694"/>
                </a:lnTo>
                <a:lnTo>
                  <a:pt x="3120" y="12694"/>
                </a:lnTo>
                <a:lnTo>
                  <a:pt x="2759" y="13361"/>
                </a:lnTo>
                <a:lnTo>
                  <a:pt x="2398" y="14047"/>
                </a:lnTo>
                <a:lnTo>
                  <a:pt x="2038" y="14732"/>
                </a:lnTo>
                <a:lnTo>
                  <a:pt x="1713" y="15417"/>
                </a:lnTo>
                <a:lnTo>
                  <a:pt x="1713" y="15417"/>
                </a:lnTo>
                <a:lnTo>
                  <a:pt x="1695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79" y="15453"/>
                </a:lnTo>
                <a:lnTo>
                  <a:pt x="1461" y="15453"/>
                </a:lnTo>
                <a:lnTo>
                  <a:pt x="1461" y="15453"/>
                </a:lnTo>
                <a:lnTo>
                  <a:pt x="1443" y="15453"/>
                </a:lnTo>
                <a:lnTo>
                  <a:pt x="1425" y="15453"/>
                </a:lnTo>
                <a:lnTo>
                  <a:pt x="1425" y="15453"/>
                </a:lnTo>
                <a:lnTo>
                  <a:pt x="1407" y="15453"/>
                </a:lnTo>
                <a:lnTo>
                  <a:pt x="1389" y="15453"/>
                </a:lnTo>
                <a:lnTo>
                  <a:pt x="1371" y="15453"/>
                </a:lnTo>
                <a:lnTo>
                  <a:pt x="1353" y="15453"/>
                </a:lnTo>
                <a:lnTo>
                  <a:pt x="1335" y="15453"/>
                </a:lnTo>
                <a:lnTo>
                  <a:pt x="1299" y="15453"/>
                </a:lnTo>
                <a:lnTo>
                  <a:pt x="1281" y="15453"/>
                </a:lnTo>
                <a:lnTo>
                  <a:pt x="1263" y="15453"/>
                </a:lnTo>
                <a:lnTo>
                  <a:pt x="1245" y="15453"/>
                </a:lnTo>
                <a:lnTo>
                  <a:pt x="1208" y="15453"/>
                </a:lnTo>
                <a:lnTo>
                  <a:pt x="1190" y="15453"/>
                </a:lnTo>
                <a:lnTo>
                  <a:pt x="1154" y="15453"/>
                </a:lnTo>
                <a:lnTo>
                  <a:pt x="1136" y="15453"/>
                </a:lnTo>
                <a:lnTo>
                  <a:pt x="1100" y="15453"/>
                </a:lnTo>
                <a:lnTo>
                  <a:pt x="1082" y="15453"/>
                </a:lnTo>
                <a:lnTo>
                  <a:pt x="1046" y="15453"/>
                </a:lnTo>
                <a:lnTo>
                  <a:pt x="1028" y="15453"/>
                </a:lnTo>
                <a:lnTo>
                  <a:pt x="992" y="15453"/>
                </a:lnTo>
                <a:lnTo>
                  <a:pt x="956" y="15453"/>
                </a:lnTo>
                <a:lnTo>
                  <a:pt x="938" y="15453"/>
                </a:lnTo>
                <a:lnTo>
                  <a:pt x="902" y="15453"/>
                </a:lnTo>
                <a:lnTo>
                  <a:pt x="866" y="15453"/>
                </a:lnTo>
                <a:lnTo>
                  <a:pt x="848" y="15453"/>
                </a:lnTo>
                <a:lnTo>
                  <a:pt x="812" y="15453"/>
                </a:lnTo>
                <a:lnTo>
                  <a:pt x="776" y="15453"/>
                </a:lnTo>
                <a:lnTo>
                  <a:pt x="758" y="15453"/>
                </a:lnTo>
                <a:lnTo>
                  <a:pt x="722" y="15453"/>
                </a:lnTo>
                <a:lnTo>
                  <a:pt x="686" y="15453"/>
                </a:lnTo>
                <a:lnTo>
                  <a:pt x="668" y="15453"/>
                </a:lnTo>
                <a:lnTo>
                  <a:pt x="631" y="15453"/>
                </a:lnTo>
                <a:lnTo>
                  <a:pt x="613" y="15453"/>
                </a:lnTo>
                <a:lnTo>
                  <a:pt x="577" y="15453"/>
                </a:lnTo>
                <a:lnTo>
                  <a:pt x="541" y="15453"/>
                </a:lnTo>
                <a:lnTo>
                  <a:pt x="523" y="15453"/>
                </a:lnTo>
                <a:lnTo>
                  <a:pt x="505" y="15453"/>
                </a:lnTo>
                <a:lnTo>
                  <a:pt x="469" y="15453"/>
                </a:lnTo>
                <a:lnTo>
                  <a:pt x="451" y="15453"/>
                </a:lnTo>
                <a:lnTo>
                  <a:pt x="415" y="15453"/>
                </a:lnTo>
                <a:lnTo>
                  <a:pt x="397" y="15453"/>
                </a:lnTo>
                <a:lnTo>
                  <a:pt x="379" y="15453"/>
                </a:lnTo>
                <a:lnTo>
                  <a:pt x="361" y="15453"/>
                </a:lnTo>
                <a:lnTo>
                  <a:pt x="343" y="15453"/>
                </a:lnTo>
                <a:lnTo>
                  <a:pt x="325" y="15453"/>
                </a:lnTo>
                <a:lnTo>
                  <a:pt x="307" y="15453"/>
                </a:lnTo>
                <a:lnTo>
                  <a:pt x="289" y="15453"/>
                </a:lnTo>
                <a:lnTo>
                  <a:pt x="271" y="15453"/>
                </a:lnTo>
                <a:lnTo>
                  <a:pt x="253" y="15453"/>
                </a:lnTo>
                <a:lnTo>
                  <a:pt x="235" y="15453"/>
                </a:lnTo>
                <a:lnTo>
                  <a:pt x="235" y="15453"/>
                </a:lnTo>
                <a:lnTo>
                  <a:pt x="217" y="15453"/>
                </a:lnTo>
                <a:lnTo>
                  <a:pt x="217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199" y="15453"/>
                </a:lnTo>
                <a:lnTo>
                  <a:pt x="0" y="15453"/>
                </a:lnTo>
                <a:lnTo>
                  <a:pt x="0" y="15453"/>
                </a:lnTo>
                <a:lnTo>
                  <a:pt x="163" y="15038"/>
                </a:lnTo>
                <a:lnTo>
                  <a:pt x="163" y="15038"/>
                </a:lnTo>
                <a:lnTo>
                  <a:pt x="397" y="14461"/>
                </a:lnTo>
                <a:lnTo>
                  <a:pt x="650" y="13884"/>
                </a:lnTo>
                <a:lnTo>
                  <a:pt x="920" y="13325"/>
                </a:lnTo>
                <a:lnTo>
                  <a:pt x="1190" y="12748"/>
                </a:lnTo>
                <a:lnTo>
                  <a:pt x="1785" y="11649"/>
                </a:lnTo>
                <a:lnTo>
                  <a:pt x="2380" y="10549"/>
                </a:lnTo>
                <a:lnTo>
                  <a:pt x="2380" y="10549"/>
                </a:lnTo>
                <a:lnTo>
                  <a:pt x="2831" y="9846"/>
                </a:lnTo>
                <a:lnTo>
                  <a:pt x="3300" y="9142"/>
                </a:lnTo>
                <a:lnTo>
                  <a:pt x="3787" y="8475"/>
                </a:lnTo>
                <a:lnTo>
                  <a:pt x="4292" y="7808"/>
                </a:lnTo>
                <a:lnTo>
                  <a:pt x="4815" y="7159"/>
                </a:lnTo>
                <a:lnTo>
                  <a:pt x="5355" y="6510"/>
                </a:lnTo>
                <a:lnTo>
                  <a:pt x="5896" y="5879"/>
                </a:lnTo>
                <a:lnTo>
                  <a:pt x="6455" y="5248"/>
                </a:lnTo>
                <a:lnTo>
                  <a:pt x="6455" y="5248"/>
                </a:lnTo>
                <a:lnTo>
                  <a:pt x="7032" y="4581"/>
                </a:lnTo>
                <a:lnTo>
                  <a:pt x="7627" y="3932"/>
                </a:lnTo>
                <a:lnTo>
                  <a:pt x="8222" y="3282"/>
                </a:lnTo>
                <a:lnTo>
                  <a:pt x="8835" y="2633"/>
                </a:lnTo>
                <a:lnTo>
                  <a:pt x="10079" y="1371"/>
                </a:lnTo>
                <a:lnTo>
                  <a:pt x="11342" y="145"/>
                </a:lnTo>
                <a:lnTo>
                  <a:pt x="11342" y="145"/>
                </a:lnTo>
                <a:lnTo>
                  <a:pt x="11468" y="37"/>
                </a:lnTo>
                <a:lnTo>
                  <a:pt x="11540" y="1"/>
                </a:lnTo>
                <a:lnTo>
                  <a:pt x="11612" y="1"/>
                </a:lnTo>
                <a:lnTo>
                  <a:pt x="116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0" name="Google Shape;1400;p33"/>
          <p:cNvSpPr/>
          <p:nvPr/>
        </p:nvSpPr>
        <p:spPr>
          <a:xfrm>
            <a:off x="1846803" y="4662875"/>
            <a:ext cx="265087" cy="472420"/>
          </a:xfrm>
          <a:custGeom>
            <a:avLst/>
            <a:gdLst/>
            <a:ahLst/>
            <a:cxnLst/>
            <a:rect l="l" t="t" r="r" b="b"/>
            <a:pathLst>
              <a:path w="8620" h="15362" extrusionOk="0">
                <a:moveTo>
                  <a:pt x="8547" y="0"/>
                </a:moveTo>
                <a:lnTo>
                  <a:pt x="8547" y="0"/>
                </a:lnTo>
                <a:lnTo>
                  <a:pt x="8583" y="18"/>
                </a:lnTo>
                <a:lnTo>
                  <a:pt x="8601" y="54"/>
                </a:lnTo>
                <a:lnTo>
                  <a:pt x="8619" y="90"/>
                </a:lnTo>
                <a:lnTo>
                  <a:pt x="8601" y="126"/>
                </a:lnTo>
                <a:lnTo>
                  <a:pt x="8601" y="126"/>
                </a:lnTo>
                <a:lnTo>
                  <a:pt x="8096" y="992"/>
                </a:lnTo>
                <a:lnTo>
                  <a:pt x="8096" y="992"/>
                </a:lnTo>
                <a:lnTo>
                  <a:pt x="7465" y="2164"/>
                </a:lnTo>
                <a:lnTo>
                  <a:pt x="6834" y="3336"/>
                </a:lnTo>
                <a:lnTo>
                  <a:pt x="6221" y="4508"/>
                </a:lnTo>
                <a:lnTo>
                  <a:pt x="5626" y="5698"/>
                </a:lnTo>
                <a:lnTo>
                  <a:pt x="5626" y="5698"/>
                </a:lnTo>
                <a:lnTo>
                  <a:pt x="5247" y="6473"/>
                </a:lnTo>
                <a:lnTo>
                  <a:pt x="4869" y="7248"/>
                </a:lnTo>
                <a:lnTo>
                  <a:pt x="4526" y="8042"/>
                </a:lnTo>
                <a:lnTo>
                  <a:pt x="4184" y="8835"/>
                </a:lnTo>
                <a:lnTo>
                  <a:pt x="3859" y="9646"/>
                </a:lnTo>
                <a:lnTo>
                  <a:pt x="3552" y="10458"/>
                </a:lnTo>
                <a:lnTo>
                  <a:pt x="3246" y="11269"/>
                </a:lnTo>
                <a:lnTo>
                  <a:pt x="2976" y="12080"/>
                </a:lnTo>
                <a:lnTo>
                  <a:pt x="2976" y="12080"/>
                </a:lnTo>
                <a:lnTo>
                  <a:pt x="2525" y="13541"/>
                </a:lnTo>
                <a:lnTo>
                  <a:pt x="2326" y="14280"/>
                </a:lnTo>
                <a:lnTo>
                  <a:pt x="2128" y="15001"/>
                </a:lnTo>
                <a:lnTo>
                  <a:pt x="2128" y="15001"/>
                </a:lnTo>
                <a:lnTo>
                  <a:pt x="2038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40" y="15362"/>
                </a:lnTo>
                <a:lnTo>
                  <a:pt x="1822" y="15362"/>
                </a:lnTo>
                <a:lnTo>
                  <a:pt x="1822" y="15362"/>
                </a:lnTo>
                <a:lnTo>
                  <a:pt x="1804" y="15362"/>
                </a:lnTo>
                <a:lnTo>
                  <a:pt x="1804" y="15362"/>
                </a:lnTo>
                <a:lnTo>
                  <a:pt x="1786" y="15362"/>
                </a:lnTo>
                <a:lnTo>
                  <a:pt x="1767" y="15362"/>
                </a:lnTo>
                <a:lnTo>
                  <a:pt x="1749" y="15362"/>
                </a:lnTo>
                <a:lnTo>
                  <a:pt x="1731" y="15362"/>
                </a:lnTo>
                <a:lnTo>
                  <a:pt x="1713" y="15362"/>
                </a:lnTo>
                <a:lnTo>
                  <a:pt x="1695" y="15362"/>
                </a:lnTo>
                <a:lnTo>
                  <a:pt x="1659" y="15362"/>
                </a:lnTo>
                <a:lnTo>
                  <a:pt x="1641" y="15362"/>
                </a:lnTo>
                <a:lnTo>
                  <a:pt x="1605" y="15362"/>
                </a:lnTo>
                <a:lnTo>
                  <a:pt x="1587" y="15362"/>
                </a:lnTo>
                <a:lnTo>
                  <a:pt x="1551" y="15362"/>
                </a:lnTo>
                <a:lnTo>
                  <a:pt x="1533" y="15362"/>
                </a:lnTo>
                <a:lnTo>
                  <a:pt x="1497" y="15362"/>
                </a:lnTo>
                <a:lnTo>
                  <a:pt x="1461" y="15362"/>
                </a:lnTo>
                <a:lnTo>
                  <a:pt x="1425" y="15362"/>
                </a:lnTo>
                <a:lnTo>
                  <a:pt x="1389" y="15362"/>
                </a:lnTo>
                <a:lnTo>
                  <a:pt x="1353" y="15362"/>
                </a:lnTo>
                <a:lnTo>
                  <a:pt x="1317" y="15362"/>
                </a:lnTo>
                <a:lnTo>
                  <a:pt x="1281" y="15362"/>
                </a:lnTo>
                <a:lnTo>
                  <a:pt x="1245" y="15362"/>
                </a:lnTo>
                <a:lnTo>
                  <a:pt x="1209" y="15362"/>
                </a:lnTo>
                <a:lnTo>
                  <a:pt x="1172" y="15362"/>
                </a:lnTo>
                <a:lnTo>
                  <a:pt x="1136" y="15362"/>
                </a:lnTo>
                <a:lnTo>
                  <a:pt x="1100" y="15362"/>
                </a:lnTo>
                <a:lnTo>
                  <a:pt x="1064" y="15362"/>
                </a:lnTo>
                <a:lnTo>
                  <a:pt x="1028" y="15362"/>
                </a:lnTo>
                <a:lnTo>
                  <a:pt x="992" y="15362"/>
                </a:lnTo>
                <a:lnTo>
                  <a:pt x="956" y="15362"/>
                </a:lnTo>
                <a:lnTo>
                  <a:pt x="902" y="15362"/>
                </a:lnTo>
                <a:lnTo>
                  <a:pt x="866" y="15362"/>
                </a:lnTo>
                <a:lnTo>
                  <a:pt x="830" y="15362"/>
                </a:lnTo>
                <a:lnTo>
                  <a:pt x="794" y="15362"/>
                </a:lnTo>
                <a:lnTo>
                  <a:pt x="758" y="15362"/>
                </a:lnTo>
                <a:lnTo>
                  <a:pt x="722" y="15362"/>
                </a:lnTo>
                <a:lnTo>
                  <a:pt x="686" y="15362"/>
                </a:lnTo>
                <a:lnTo>
                  <a:pt x="650" y="15362"/>
                </a:lnTo>
                <a:lnTo>
                  <a:pt x="614" y="15362"/>
                </a:lnTo>
                <a:lnTo>
                  <a:pt x="595" y="15362"/>
                </a:lnTo>
                <a:lnTo>
                  <a:pt x="559" y="15362"/>
                </a:lnTo>
                <a:lnTo>
                  <a:pt x="523" y="15362"/>
                </a:lnTo>
                <a:lnTo>
                  <a:pt x="487" y="15362"/>
                </a:lnTo>
                <a:lnTo>
                  <a:pt x="469" y="15362"/>
                </a:lnTo>
                <a:lnTo>
                  <a:pt x="433" y="15362"/>
                </a:lnTo>
                <a:lnTo>
                  <a:pt x="415" y="15362"/>
                </a:lnTo>
                <a:lnTo>
                  <a:pt x="379" y="15362"/>
                </a:lnTo>
                <a:lnTo>
                  <a:pt x="361" y="15362"/>
                </a:lnTo>
                <a:lnTo>
                  <a:pt x="343" y="15362"/>
                </a:lnTo>
                <a:lnTo>
                  <a:pt x="307" y="15362"/>
                </a:lnTo>
                <a:lnTo>
                  <a:pt x="289" y="15362"/>
                </a:lnTo>
                <a:lnTo>
                  <a:pt x="271" y="15362"/>
                </a:lnTo>
                <a:lnTo>
                  <a:pt x="271" y="15362"/>
                </a:lnTo>
                <a:lnTo>
                  <a:pt x="253" y="15362"/>
                </a:lnTo>
                <a:lnTo>
                  <a:pt x="235" y="15362"/>
                </a:lnTo>
                <a:lnTo>
                  <a:pt x="235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217" y="15362"/>
                </a:lnTo>
                <a:lnTo>
                  <a:pt x="0" y="15362"/>
                </a:lnTo>
                <a:lnTo>
                  <a:pt x="0" y="15362"/>
                </a:lnTo>
                <a:lnTo>
                  <a:pt x="289" y="14497"/>
                </a:lnTo>
                <a:lnTo>
                  <a:pt x="614" y="13667"/>
                </a:lnTo>
                <a:lnTo>
                  <a:pt x="938" y="12838"/>
                </a:lnTo>
                <a:lnTo>
                  <a:pt x="1299" y="12008"/>
                </a:lnTo>
                <a:lnTo>
                  <a:pt x="1299" y="12008"/>
                </a:lnTo>
                <a:lnTo>
                  <a:pt x="1605" y="11287"/>
                </a:lnTo>
                <a:lnTo>
                  <a:pt x="1948" y="10566"/>
                </a:lnTo>
                <a:lnTo>
                  <a:pt x="2290" y="9845"/>
                </a:lnTo>
                <a:lnTo>
                  <a:pt x="2651" y="9141"/>
                </a:lnTo>
                <a:lnTo>
                  <a:pt x="3012" y="8438"/>
                </a:lnTo>
                <a:lnTo>
                  <a:pt x="3408" y="7735"/>
                </a:lnTo>
                <a:lnTo>
                  <a:pt x="3805" y="7050"/>
                </a:lnTo>
                <a:lnTo>
                  <a:pt x="4202" y="6365"/>
                </a:lnTo>
                <a:lnTo>
                  <a:pt x="5049" y="5031"/>
                </a:lnTo>
                <a:lnTo>
                  <a:pt x="5914" y="3696"/>
                </a:lnTo>
                <a:lnTo>
                  <a:pt x="6798" y="2380"/>
                </a:lnTo>
                <a:lnTo>
                  <a:pt x="7699" y="1064"/>
                </a:lnTo>
                <a:lnTo>
                  <a:pt x="7699" y="1064"/>
                </a:lnTo>
                <a:lnTo>
                  <a:pt x="8078" y="541"/>
                </a:lnTo>
                <a:lnTo>
                  <a:pt x="8439" y="18"/>
                </a:lnTo>
                <a:lnTo>
                  <a:pt x="8439" y="18"/>
                </a:lnTo>
                <a:lnTo>
                  <a:pt x="8493" y="0"/>
                </a:lnTo>
                <a:lnTo>
                  <a:pt x="8547" y="0"/>
                </a:lnTo>
                <a:lnTo>
                  <a:pt x="85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1" name="Google Shape;1401;p33"/>
          <p:cNvSpPr/>
          <p:nvPr/>
        </p:nvSpPr>
        <p:spPr>
          <a:xfrm>
            <a:off x="320310" y="4684494"/>
            <a:ext cx="146966" cy="450801"/>
          </a:xfrm>
          <a:custGeom>
            <a:avLst/>
            <a:gdLst/>
            <a:ahLst/>
            <a:cxnLst/>
            <a:rect l="l" t="t" r="r" b="b"/>
            <a:pathLst>
              <a:path w="4779" h="14659" extrusionOk="0">
                <a:moveTo>
                  <a:pt x="4779" y="54"/>
                </a:moveTo>
                <a:lnTo>
                  <a:pt x="4779" y="54"/>
                </a:lnTo>
                <a:lnTo>
                  <a:pt x="4779" y="108"/>
                </a:lnTo>
                <a:lnTo>
                  <a:pt x="4779" y="144"/>
                </a:lnTo>
                <a:lnTo>
                  <a:pt x="4779" y="144"/>
                </a:lnTo>
                <a:lnTo>
                  <a:pt x="4707" y="361"/>
                </a:lnTo>
                <a:lnTo>
                  <a:pt x="4635" y="559"/>
                </a:lnTo>
                <a:lnTo>
                  <a:pt x="4635" y="559"/>
                </a:lnTo>
                <a:lnTo>
                  <a:pt x="4130" y="1984"/>
                </a:lnTo>
                <a:lnTo>
                  <a:pt x="4130" y="1984"/>
                </a:lnTo>
                <a:lnTo>
                  <a:pt x="3715" y="3192"/>
                </a:lnTo>
                <a:lnTo>
                  <a:pt x="3282" y="4382"/>
                </a:lnTo>
                <a:lnTo>
                  <a:pt x="2868" y="5590"/>
                </a:lnTo>
                <a:lnTo>
                  <a:pt x="2669" y="6203"/>
                </a:lnTo>
                <a:lnTo>
                  <a:pt x="2489" y="6816"/>
                </a:lnTo>
                <a:lnTo>
                  <a:pt x="2489" y="6816"/>
                </a:lnTo>
                <a:lnTo>
                  <a:pt x="2237" y="7771"/>
                </a:lnTo>
                <a:lnTo>
                  <a:pt x="2002" y="8745"/>
                </a:lnTo>
                <a:lnTo>
                  <a:pt x="1786" y="9719"/>
                </a:lnTo>
                <a:lnTo>
                  <a:pt x="1569" y="10710"/>
                </a:lnTo>
                <a:lnTo>
                  <a:pt x="1389" y="11684"/>
                </a:lnTo>
                <a:lnTo>
                  <a:pt x="1227" y="12676"/>
                </a:lnTo>
                <a:lnTo>
                  <a:pt x="1083" y="13667"/>
                </a:lnTo>
                <a:lnTo>
                  <a:pt x="956" y="14641"/>
                </a:lnTo>
                <a:lnTo>
                  <a:pt x="956" y="14659"/>
                </a:lnTo>
                <a:lnTo>
                  <a:pt x="758" y="14659"/>
                </a:lnTo>
                <a:lnTo>
                  <a:pt x="758" y="14641"/>
                </a:lnTo>
                <a:lnTo>
                  <a:pt x="199" y="14641"/>
                </a:lnTo>
                <a:lnTo>
                  <a:pt x="199" y="14659"/>
                </a:lnTo>
                <a:lnTo>
                  <a:pt x="1" y="14659"/>
                </a:lnTo>
                <a:lnTo>
                  <a:pt x="1" y="14641"/>
                </a:lnTo>
                <a:lnTo>
                  <a:pt x="1" y="14641"/>
                </a:lnTo>
                <a:lnTo>
                  <a:pt x="91" y="13848"/>
                </a:lnTo>
                <a:lnTo>
                  <a:pt x="91" y="13848"/>
                </a:lnTo>
                <a:lnTo>
                  <a:pt x="235" y="12838"/>
                </a:lnTo>
                <a:lnTo>
                  <a:pt x="416" y="11846"/>
                </a:lnTo>
                <a:lnTo>
                  <a:pt x="614" y="10837"/>
                </a:lnTo>
                <a:lnTo>
                  <a:pt x="848" y="9863"/>
                </a:lnTo>
                <a:lnTo>
                  <a:pt x="848" y="9863"/>
                </a:lnTo>
                <a:lnTo>
                  <a:pt x="1029" y="9106"/>
                </a:lnTo>
                <a:lnTo>
                  <a:pt x="1245" y="8348"/>
                </a:lnTo>
                <a:lnTo>
                  <a:pt x="1479" y="7609"/>
                </a:lnTo>
                <a:lnTo>
                  <a:pt x="1714" y="6870"/>
                </a:lnTo>
                <a:lnTo>
                  <a:pt x="1984" y="6131"/>
                </a:lnTo>
                <a:lnTo>
                  <a:pt x="2255" y="5391"/>
                </a:lnTo>
                <a:lnTo>
                  <a:pt x="2814" y="3949"/>
                </a:lnTo>
                <a:lnTo>
                  <a:pt x="2814" y="3949"/>
                </a:lnTo>
                <a:lnTo>
                  <a:pt x="3102" y="3210"/>
                </a:lnTo>
                <a:lnTo>
                  <a:pt x="3391" y="2488"/>
                </a:lnTo>
                <a:lnTo>
                  <a:pt x="3715" y="1785"/>
                </a:lnTo>
                <a:lnTo>
                  <a:pt x="4058" y="1082"/>
                </a:lnTo>
                <a:lnTo>
                  <a:pt x="4058" y="1082"/>
                </a:lnTo>
                <a:lnTo>
                  <a:pt x="4274" y="631"/>
                </a:lnTo>
                <a:lnTo>
                  <a:pt x="4508" y="181"/>
                </a:lnTo>
                <a:lnTo>
                  <a:pt x="4508" y="181"/>
                </a:lnTo>
                <a:lnTo>
                  <a:pt x="4581" y="72"/>
                </a:lnTo>
                <a:lnTo>
                  <a:pt x="4617" y="36"/>
                </a:lnTo>
                <a:lnTo>
                  <a:pt x="4671" y="0"/>
                </a:lnTo>
                <a:lnTo>
                  <a:pt x="4671" y="0"/>
                </a:lnTo>
                <a:lnTo>
                  <a:pt x="4725" y="18"/>
                </a:lnTo>
                <a:lnTo>
                  <a:pt x="4779" y="54"/>
                </a:lnTo>
                <a:lnTo>
                  <a:pt x="4779" y="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2" name="Google Shape;1402;p33"/>
          <p:cNvSpPr/>
          <p:nvPr/>
        </p:nvSpPr>
        <p:spPr>
          <a:xfrm>
            <a:off x="1940506" y="4705559"/>
            <a:ext cx="97608" cy="429735"/>
          </a:xfrm>
          <a:custGeom>
            <a:avLst/>
            <a:gdLst/>
            <a:ahLst/>
            <a:cxnLst/>
            <a:rect l="l" t="t" r="r" b="b"/>
            <a:pathLst>
              <a:path w="3174" h="13974" extrusionOk="0">
                <a:moveTo>
                  <a:pt x="3102" y="0"/>
                </a:moveTo>
                <a:lnTo>
                  <a:pt x="3102" y="0"/>
                </a:lnTo>
                <a:lnTo>
                  <a:pt x="3138" y="18"/>
                </a:lnTo>
                <a:lnTo>
                  <a:pt x="3156" y="54"/>
                </a:lnTo>
                <a:lnTo>
                  <a:pt x="3174" y="73"/>
                </a:lnTo>
                <a:lnTo>
                  <a:pt x="3174" y="109"/>
                </a:lnTo>
                <a:lnTo>
                  <a:pt x="3174" y="109"/>
                </a:lnTo>
                <a:lnTo>
                  <a:pt x="3102" y="343"/>
                </a:lnTo>
                <a:lnTo>
                  <a:pt x="3030" y="595"/>
                </a:lnTo>
                <a:lnTo>
                  <a:pt x="3030" y="595"/>
                </a:lnTo>
                <a:lnTo>
                  <a:pt x="2705" y="1677"/>
                </a:lnTo>
                <a:lnTo>
                  <a:pt x="2381" y="2777"/>
                </a:lnTo>
                <a:lnTo>
                  <a:pt x="2381" y="2777"/>
                </a:lnTo>
                <a:lnTo>
                  <a:pt x="2164" y="3715"/>
                </a:lnTo>
                <a:lnTo>
                  <a:pt x="1984" y="4670"/>
                </a:lnTo>
                <a:lnTo>
                  <a:pt x="1822" y="5626"/>
                </a:lnTo>
                <a:lnTo>
                  <a:pt x="1677" y="6600"/>
                </a:lnTo>
                <a:lnTo>
                  <a:pt x="1677" y="6600"/>
                </a:lnTo>
                <a:lnTo>
                  <a:pt x="1461" y="8421"/>
                </a:lnTo>
                <a:lnTo>
                  <a:pt x="1371" y="9340"/>
                </a:lnTo>
                <a:lnTo>
                  <a:pt x="1281" y="10278"/>
                </a:lnTo>
                <a:lnTo>
                  <a:pt x="1209" y="11197"/>
                </a:lnTo>
                <a:lnTo>
                  <a:pt x="1155" y="12117"/>
                </a:lnTo>
                <a:lnTo>
                  <a:pt x="1100" y="13036"/>
                </a:lnTo>
                <a:lnTo>
                  <a:pt x="106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84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66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48" y="13974"/>
                </a:lnTo>
                <a:lnTo>
                  <a:pt x="830" y="13974"/>
                </a:lnTo>
                <a:lnTo>
                  <a:pt x="830" y="13974"/>
                </a:lnTo>
                <a:lnTo>
                  <a:pt x="812" y="13974"/>
                </a:lnTo>
                <a:lnTo>
                  <a:pt x="812" y="13974"/>
                </a:lnTo>
                <a:lnTo>
                  <a:pt x="794" y="13974"/>
                </a:lnTo>
                <a:lnTo>
                  <a:pt x="776" y="13974"/>
                </a:lnTo>
                <a:lnTo>
                  <a:pt x="776" y="13974"/>
                </a:lnTo>
                <a:lnTo>
                  <a:pt x="758" y="13974"/>
                </a:lnTo>
                <a:lnTo>
                  <a:pt x="740" y="13974"/>
                </a:lnTo>
                <a:lnTo>
                  <a:pt x="740" y="13974"/>
                </a:lnTo>
                <a:lnTo>
                  <a:pt x="722" y="13974"/>
                </a:lnTo>
                <a:lnTo>
                  <a:pt x="704" y="13974"/>
                </a:lnTo>
                <a:lnTo>
                  <a:pt x="686" y="13974"/>
                </a:lnTo>
                <a:lnTo>
                  <a:pt x="668" y="13974"/>
                </a:lnTo>
                <a:lnTo>
                  <a:pt x="668" y="13974"/>
                </a:lnTo>
                <a:lnTo>
                  <a:pt x="650" y="13974"/>
                </a:lnTo>
                <a:lnTo>
                  <a:pt x="632" y="13974"/>
                </a:lnTo>
                <a:lnTo>
                  <a:pt x="614" y="13974"/>
                </a:lnTo>
                <a:lnTo>
                  <a:pt x="596" y="13974"/>
                </a:lnTo>
                <a:lnTo>
                  <a:pt x="578" y="13974"/>
                </a:lnTo>
                <a:lnTo>
                  <a:pt x="560" y="13974"/>
                </a:lnTo>
                <a:lnTo>
                  <a:pt x="542" y="13974"/>
                </a:lnTo>
                <a:lnTo>
                  <a:pt x="524" y="13974"/>
                </a:lnTo>
                <a:lnTo>
                  <a:pt x="524" y="13974"/>
                </a:lnTo>
                <a:lnTo>
                  <a:pt x="505" y="13974"/>
                </a:lnTo>
                <a:lnTo>
                  <a:pt x="487" y="13974"/>
                </a:lnTo>
                <a:lnTo>
                  <a:pt x="469" y="13974"/>
                </a:lnTo>
                <a:lnTo>
                  <a:pt x="451" y="13974"/>
                </a:lnTo>
                <a:lnTo>
                  <a:pt x="433" y="13974"/>
                </a:lnTo>
                <a:lnTo>
                  <a:pt x="415" y="13974"/>
                </a:lnTo>
                <a:lnTo>
                  <a:pt x="397" y="13974"/>
                </a:lnTo>
                <a:lnTo>
                  <a:pt x="397" y="13974"/>
                </a:lnTo>
                <a:lnTo>
                  <a:pt x="379" y="13974"/>
                </a:lnTo>
                <a:lnTo>
                  <a:pt x="361" y="13974"/>
                </a:lnTo>
                <a:lnTo>
                  <a:pt x="343" y="13974"/>
                </a:lnTo>
                <a:lnTo>
                  <a:pt x="325" y="13974"/>
                </a:lnTo>
                <a:lnTo>
                  <a:pt x="325" y="13974"/>
                </a:lnTo>
                <a:lnTo>
                  <a:pt x="307" y="13974"/>
                </a:lnTo>
                <a:lnTo>
                  <a:pt x="289" y="13974"/>
                </a:lnTo>
                <a:lnTo>
                  <a:pt x="289" y="13974"/>
                </a:lnTo>
                <a:lnTo>
                  <a:pt x="271" y="13974"/>
                </a:lnTo>
                <a:lnTo>
                  <a:pt x="253" y="13974"/>
                </a:lnTo>
                <a:lnTo>
                  <a:pt x="253" y="13974"/>
                </a:lnTo>
                <a:lnTo>
                  <a:pt x="235" y="13974"/>
                </a:lnTo>
                <a:lnTo>
                  <a:pt x="235" y="13974"/>
                </a:lnTo>
                <a:lnTo>
                  <a:pt x="217" y="13974"/>
                </a:lnTo>
                <a:lnTo>
                  <a:pt x="217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99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81" y="13974"/>
                </a:lnTo>
                <a:lnTo>
                  <a:pt x="1" y="13974"/>
                </a:lnTo>
                <a:lnTo>
                  <a:pt x="1" y="13974"/>
                </a:lnTo>
                <a:lnTo>
                  <a:pt x="91" y="13018"/>
                </a:lnTo>
                <a:lnTo>
                  <a:pt x="91" y="13018"/>
                </a:lnTo>
                <a:lnTo>
                  <a:pt x="199" y="12063"/>
                </a:lnTo>
                <a:lnTo>
                  <a:pt x="325" y="11107"/>
                </a:lnTo>
                <a:lnTo>
                  <a:pt x="325" y="11107"/>
                </a:lnTo>
                <a:lnTo>
                  <a:pt x="524" y="9863"/>
                </a:lnTo>
                <a:lnTo>
                  <a:pt x="758" y="8637"/>
                </a:lnTo>
                <a:lnTo>
                  <a:pt x="1010" y="7411"/>
                </a:lnTo>
                <a:lnTo>
                  <a:pt x="1281" y="6185"/>
                </a:lnTo>
                <a:lnTo>
                  <a:pt x="1281" y="6185"/>
                </a:lnTo>
                <a:lnTo>
                  <a:pt x="1732" y="4472"/>
                </a:lnTo>
                <a:lnTo>
                  <a:pt x="2182" y="2759"/>
                </a:lnTo>
                <a:lnTo>
                  <a:pt x="2182" y="2759"/>
                </a:lnTo>
                <a:lnTo>
                  <a:pt x="2471" y="1641"/>
                </a:lnTo>
                <a:lnTo>
                  <a:pt x="2633" y="1082"/>
                </a:lnTo>
                <a:lnTo>
                  <a:pt x="2813" y="541"/>
                </a:lnTo>
                <a:lnTo>
                  <a:pt x="2813" y="541"/>
                </a:lnTo>
                <a:lnTo>
                  <a:pt x="2940" y="181"/>
                </a:lnTo>
                <a:lnTo>
                  <a:pt x="2940" y="181"/>
                </a:lnTo>
                <a:lnTo>
                  <a:pt x="2994" y="54"/>
                </a:lnTo>
                <a:lnTo>
                  <a:pt x="3048" y="18"/>
                </a:lnTo>
                <a:lnTo>
                  <a:pt x="3066" y="0"/>
                </a:lnTo>
                <a:lnTo>
                  <a:pt x="3102" y="0"/>
                </a:lnTo>
                <a:lnTo>
                  <a:pt x="31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403" name="Google Shape;1403;p33"/>
          <p:cNvGrpSpPr/>
          <p:nvPr/>
        </p:nvGrpSpPr>
        <p:grpSpPr>
          <a:xfrm>
            <a:off x="8158680" y="4557517"/>
            <a:ext cx="821215" cy="577778"/>
            <a:chOff x="8134434" y="4557517"/>
            <a:chExt cx="821215" cy="577778"/>
          </a:xfrm>
        </p:grpSpPr>
        <p:sp>
          <p:nvSpPr>
            <p:cNvPr id="1404" name="Google Shape;1404;p33"/>
            <p:cNvSpPr/>
            <p:nvPr/>
          </p:nvSpPr>
          <p:spPr>
            <a:xfrm flipH="1">
              <a:off x="8322393" y="4557517"/>
              <a:ext cx="425307" cy="577778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3"/>
            <p:cNvSpPr/>
            <p:nvPr/>
          </p:nvSpPr>
          <p:spPr>
            <a:xfrm flipH="1">
              <a:off x="8459918" y="4572493"/>
              <a:ext cx="153055" cy="562802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3"/>
            <p:cNvSpPr/>
            <p:nvPr/>
          </p:nvSpPr>
          <p:spPr>
            <a:xfrm flipH="1">
              <a:off x="8180993" y="4686708"/>
              <a:ext cx="266194" cy="448587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3"/>
            <p:cNvSpPr/>
            <p:nvPr/>
          </p:nvSpPr>
          <p:spPr>
            <a:xfrm flipH="1">
              <a:off x="8681152" y="4749351"/>
              <a:ext cx="194079" cy="385944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3"/>
            <p:cNvSpPr/>
            <p:nvPr/>
          </p:nvSpPr>
          <p:spPr>
            <a:xfrm flipH="1">
              <a:off x="8229797" y="4778197"/>
              <a:ext cx="263395" cy="357098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3"/>
            <p:cNvSpPr/>
            <p:nvPr/>
          </p:nvSpPr>
          <p:spPr>
            <a:xfrm flipH="1">
              <a:off x="8134434" y="4833644"/>
              <a:ext cx="181347" cy="301651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3"/>
            <p:cNvSpPr/>
            <p:nvPr/>
          </p:nvSpPr>
          <p:spPr>
            <a:xfrm flipH="1">
              <a:off x="8852474" y="4889090"/>
              <a:ext cx="103175" cy="246205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11" name="Google Shape;1411;p33"/>
          <p:cNvSpPr/>
          <p:nvPr/>
        </p:nvSpPr>
        <p:spPr>
          <a:xfrm flipH="1">
            <a:off x="258224" y="298825"/>
            <a:ext cx="2721193" cy="288911"/>
          </a:xfrm>
          <a:custGeom>
            <a:avLst/>
            <a:gdLst/>
            <a:ahLst/>
            <a:cxnLst/>
            <a:rect l="l" t="t" r="r" b="b"/>
            <a:pathLst>
              <a:path w="100376" h="10657" extrusionOk="0">
                <a:moveTo>
                  <a:pt x="52000" y="10638"/>
                </a:moveTo>
                <a:lnTo>
                  <a:pt x="52000" y="10638"/>
                </a:lnTo>
                <a:lnTo>
                  <a:pt x="51459" y="10584"/>
                </a:lnTo>
                <a:lnTo>
                  <a:pt x="51188" y="10530"/>
                </a:lnTo>
                <a:lnTo>
                  <a:pt x="50918" y="10476"/>
                </a:lnTo>
                <a:lnTo>
                  <a:pt x="50918" y="10476"/>
                </a:lnTo>
                <a:lnTo>
                  <a:pt x="50467" y="10313"/>
                </a:lnTo>
                <a:lnTo>
                  <a:pt x="50016" y="10133"/>
                </a:lnTo>
                <a:lnTo>
                  <a:pt x="49548" y="9953"/>
                </a:lnTo>
                <a:lnTo>
                  <a:pt x="49097" y="9791"/>
                </a:lnTo>
                <a:lnTo>
                  <a:pt x="49097" y="9791"/>
                </a:lnTo>
                <a:lnTo>
                  <a:pt x="48808" y="9718"/>
                </a:lnTo>
                <a:lnTo>
                  <a:pt x="48538" y="9646"/>
                </a:lnTo>
                <a:lnTo>
                  <a:pt x="47979" y="9538"/>
                </a:lnTo>
                <a:lnTo>
                  <a:pt x="47402" y="9448"/>
                </a:lnTo>
                <a:lnTo>
                  <a:pt x="46825" y="9394"/>
                </a:lnTo>
                <a:lnTo>
                  <a:pt x="46825" y="9394"/>
                </a:lnTo>
                <a:lnTo>
                  <a:pt x="45869" y="9322"/>
                </a:lnTo>
                <a:lnTo>
                  <a:pt x="44896" y="9286"/>
                </a:lnTo>
                <a:lnTo>
                  <a:pt x="43922" y="9286"/>
                </a:lnTo>
                <a:lnTo>
                  <a:pt x="43435" y="9304"/>
                </a:lnTo>
                <a:lnTo>
                  <a:pt x="42948" y="9340"/>
                </a:lnTo>
                <a:lnTo>
                  <a:pt x="42948" y="9340"/>
                </a:lnTo>
                <a:lnTo>
                  <a:pt x="42209" y="9412"/>
                </a:lnTo>
                <a:lnTo>
                  <a:pt x="41452" y="9520"/>
                </a:lnTo>
                <a:lnTo>
                  <a:pt x="39937" y="9718"/>
                </a:lnTo>
                <a:lnTo>
                  <a:pt x="39937" y="9718"/>
                </a:lnTo>
                <a:lnTo>
                  <a:pt x="38801" y="9863"/>
                </a:lnTo>
                <a:lnTo>
                  <a:pt x="37666" y="9989"/>
                </a:lnTo>
                <a:lnTo>
                  <a:pt x="36530" y="10079"/>
                </a:lnTo>
                <a:lnTo>
                  <a:pt x="35394" y="10151"/>
                </a:lnTo>
                <a:lnTo>
                  <a:pt x="34240" y="10187"/>
                </a:lnTo>
                <a:lnTo>
                  <a:pt x="33104" y="10169"/>
                </a:lnTo>
                <a:lnTo>
                  <a:pt x="32527" y="10151"/>
                </a:lnTo>
                <a:lnTo>
                  <a:pt x="31950" y="10133"/>
                </a:lnTo>
                <a:lnTo>
                  <a:pt x="31391" y="10079"/>
                </a:lnTo>
                <a:lnTo>
                  <a:pt x="30814" y="10025"/>
                </a:lnTo>
                <a:lnTo>
                  <a:pt x="30814" y="10025"/>
                </a:lnTo>
                <a:lnTo>
                  <a:pt x="30057" y="9953"/>
                </a:lnTo>
                <a:lnTo>
                  <a:pt x="29317" y="9863"/>
                </a:lnTo>
                <a:lnTo>
                  <a:pt x="28560" y="9736"/>
                </a:lnTo>
                <a:lnTo>
                  <a:pt x="27821" y="9592"/>
                </a:lnTo>
                <a:lnTo>
                  <a:pt x="26342" y="9268"/>
                </a:lnTo>
                <a:lnTo>
                  <a:pt x="24864" y="8925"/>
                </a:lnTo>
                <a:lnTo>
                  <a:pt x="24864" y="8925"/>
                </a:lnTo>
                <a:lnTo>
                  <a:pt x="23169" y="8564"/>
                </a:lnTo>
                <a:lnTo>
                  <a:pt x="21456" y="8240"/>
                </a:lnTo>
                <a:lnTo>
                  <a:pt x="19743" y="7933"/>
                </a:lnTo>
                <a:lnTo>
                  <a:pt x="18030" y="7645"/>
                </a:lnTo>
                <a:lnTo>
                  <a:pt x="16300" y="7392"/>
                </a:lnTo>
                <a:lnTo>
                  <a:pt x="14587" y="7158"/>
                </a:lnTo>
                <a:lnTo>
                  <a:pt x="12856" y="6942"/>
                </a:lnTo>
                <a:lnTo>
                  <a:pt x="11125" y="6743"/>
                </a:lnTo>
                <a:lnTo>
                  <a:pt x="11125" y="6743"/>
                </a:lnTo>
                <a:lnTo>
                  <a:pt x="8528" y="6527"/>
                </a:lnTo>
                <a:lnTo>
                  <a:pt x="5932" y="6329"/>
                </a:lnTo>
                <a:lnTo>
                  <a:pt x="3336" y="6166"/>
                </a:lnTo>
                <a:lnTo>
                  <a:pt x="2019" y="6094"/>
                </a:lnTo>
                <a:lnTo>
                  <a:pt x="721" y="6058"/>
                </a:lnTo>
                <a:lnTo>
                  <a:pt x="721" y="6058"/>
                </a:lnTo>
                <a:lnTo>
                  <a:pt x="415" y="6040"/>
                </a:lnTo>
                <a:lnTo>
                  <a:pt x="415" y="6040"/>
                </a:lnTo>
                <a:lnTo>
                  <a:pt x="162" y="6040"/>
                </a:lnTo>
                <a:lnTo>
                  <a:pt x="162" y="6040"/>
                </a:lnTo>
                <a:lnTo>
                  <a:pt x="90" y="6022"/>
                </a:lnTo>
                <a:lnTo>
                  <a:pt x="36" y="5986"/>
                </a:lnTo>
                <a:lnTo>
                  <a:pt x="0" y="5932"/>
                </a:lnTo>
                <a:lnTo>
                  <a:pt x="0" y="5860"/>
                </a:lnTo>
                <a:lnTo>
                  <a:pt x="0" y="5860"/>
                </a:lnTo>
                <a:lnTo>
                  <a:pt x="0" y="5788"/>
                </a:lnTo>
                <a:lnTo>
                  <a:pt x="54" y="5734"/>
                </a:lnTo>
                <a:lnTo>
                  <a:pt x="108" y="5698"/>
                </a:lnTo>
                <a:lnTo>
                  <a:pt x="180" y="5680"/>
                </a:lnTo>
                <a:lnTo>
                  <a:pt x="180" y="5680"/>
                </a:lnTo>
                <a:lnTo>
                  <a:pt x="703" y="5662"/>
                </a:lnTo>
                <a:lnTo>
                  <a:pt x="703" y="5662"/>
                </a:lnTo>
                <a:lnTo>
                  <a:pt x="1803" y="5626"/>
                </a:lnTo>
                <a:lnTo>
                  <a:pt x="2885" y="5607"/>
                </a:lnTo>
                <a:lnTo>
                  <a:pt x="5067" y="5589"/>
                </a:lnTo>
                <a:lnTo>
                  <a:pt x="7248" y="5571"/>
                </a:lnTo>
                <a:lnTo>
                  <a:pt x="9448" y="5535"/>
                </a:lnTo>
                <a:lnTo>
                  <a:pt x="10530" y="5517"/>
                </a:lnTo>
                <a:lnTo>
                  <a:pt x="11630" y="5481"/>
                </a:lnTo>
                <a:lnTo>
                  <a:pt x="12712" y="5445"/>
                </a:lnTo>
                <a:lnTo>
                  <a:pt x="13793" y="5373"/>
                </a:lnTo>
                <a:lnTo>
                  <a:pt x="14893" y="5301"/>
                </a:lnTo>
                <a:lnTo>
                  <a:pt x="15975" y="5211"/>
                </a:lnTo>
                <a:lnTo>
                  <a:pt x="17057" y="5085"/>
                </a:lnTo>
                <a:lnTo>
                  <a:pt x="18139" y="4940"/>
                </a:lnTo>
                <a:lnTo>
                  <a:pt x="18139" y="4940"/>
                </a:lnTo>
                <a:lnTo>
                  <a:pt x="19293" y="4760"/>
                </a:lnTo>
                <a:lnTo>
                  <a:pt x="20429" y="4562"/>
                </a:lnTo>
                <a:lnTo>
                  <a:pt x="21564" y="4381"/>
                </a:lnTo>
                <a:lnTo>
                  <a:pt x="22700" y="4219"/>
                </a:lnTo>
                <a:lnTo>
                  <a:pt x="22700" y="4219"/>
                </a:lnTo>
                <a:lnTo>
                  <a:pt x="23458" y="4129"/>
                </a:lnTo>
                <a:lnTo>
                  <a:pt x="24215" y="4075"/>
                </a:lnTo>
                <a:lnTo>
                  <a:pt x="24972" y="4021"/>
                </a:lnTo>
                <a:lnTo>
                  <a:pt x="25711" y="4003"/>
                </a:lnTo>
                <a:lnTo>
                  <a:pt x="25711" y="4003"/>
                </a:lnTo>
                <a:lnTo>
                  <a:pt x="26198" y="4003"/>
                </a:lnTo>
                <a:lnTo>
                  <a:pt x="26685" y="4021"/>
                </a:lnTo>
                <a:lnTo>
                  <a:pt x="27172" y="4057"/>
                </a:lnTo>
                <a:lnTo>
                  <a:pt x="27641" y="4093"/>
                </a:lnTo>
                <a:lnTo>
                  <a:pt x="28614" y="4219"/>
                </a:lnTo>
                <a:lnTo>
                  <a:pt x="29570" y="4345"/>
                </a:lnTo>
                <a:lnTo>
                  <a:pt x="29570" y="4345"/>
                </a:lnTo>
                <a:lnTo>
                  <a:pt x="30363" y="4435"/>
                </a:lnTo>
                <a:lnTo>
                  <a:pt x="31157" y="4490"/>
                </a:lnTo>
                <a:lnTo>
                  <a:pt x="31950" y="4526"/>
                </a:lnTo>
                <a:lnTo>
                  <a:pt x="32743" y="4526"/>
                </a:lnTo>
                <a:lnTo>
                  <a:pt x="32743" y="4526"/>
                </a:lnTo>
                <a:lnTo>
                  <a:pt x="33302" y="4508"/>
                </a:lnTo>
                <a:lnTo>
                  <a:pt x="33879" y="4454"/>
                </a:lnTo>
                <a:lnTo>
                  <a:pt x="34456" y="4363"/>
                </a:lnTo>
                <a:lnTo>
                  <a:pt x="35015" y="4237"/>
                </a:lnTo>
                <a:lnTo>
                  <a:pt x="35015" y="4237"/>
                </a:lnTo>
                <a:lnTo>
                  <a:pt x="35484" y="4075"/>
                </a:lnTo>
                <a:lnTo>
                  <a:pt x="35953" y="3913"/>
                </a:lnTo>
                <a:lnTo>
                  <a:pt x="36421" y="3732"/>
                </a:lnTo>
                <a:lnTo>
                  <a:pt x="36872" y="3534"/>
                </a:lnTo>
                <a:lnTo>
                  <a:pt x="37792" y="3137"/>
                </a:lnTo>
                <a:lnTo>
                  <a:pt x="38693" y="2741"/>
                </a:lnTo>
                <a:lnTo>
                  <a:pt x="38693" y="2741"/>
                </a:lnTo>
                <a:lnTo>
                  <a:pt x="39721" y="2290"/>
                </a:lnTo>
                <a:lnTo>
                  <a:pt x="40749" y="1875"/>
                </a:lnTo>
                <a:lnTo>
                  <a:pt x="41795" y="1478"/>
                </a:lnTo>
                <a:lnTo>
                  <a:pt x="42858" y="1100"/>
                </a:lnTo>
                <a:lnTo>
                  <a:pt x="43922" y="775"/>
                </a:lnTo>
                <a:lnTo>
                  <a:pt x="44463" y="631"/>
                </a:lnTo>
                <a:lnTo>
                  <a:pt x="44986" y="487"/>
                </a:lnTo>
                <a:lnTo>
                  <a:pt x="45545" y="379"/>
                </a:lnTo>
                <a:lnTo>
                  <a:pt x="46086" y="252"/>
                </a:lnTo>
                <a:lnTo>
                  <a:pt x="46627" y="162"/>
                </a:lnTo>
                <a:lnTo>
                  <a:pt x="47186" y="72"/>
                </a:lnTo>
                <a:lnTo>
                  <a:pt x="47186" y="72"/>
                </a:lnTo>
                <a:lnTo>
                  <a:pt x="47564" y="36"/>
                </a:lnTo>
                <a:lnTo>
                  <a:pt x="47961" y="0"/>
                </a:lnTo>
                <a:lnTo>
                  <a:pt x="48340" y="0"/>
                </a:lnTo>
                <a:lnTo>
                  <a:pt x="48718" y="18"/>
                </a:lnTo>
                <a:lnTo>
                  <a:pt x="49097" y="54"/>
                </a:lnTo>
                <a:lnTo>
                  <a:pt x="49457" y="90"/>
                </a:lnTo>
                <a:lnTo>
                  <a:pt x="49836" y="162"/>
                </a:lnTo>
                <a:lnTo>
                  <a:pt x="50215" y="234"/>
                </a:lnTo>
                <a:lnTo>
                  <a:pt x="50954" y="397"/>
                </a:lnTo>
                <a:lnTo>
                  <a:pt x="51675" y="613"/>
                </a:lnTo>
                <a:lnTo>
                  <a:pt x="52396" y="847"/>
                </a:lnTo>
                <a:lnTo>
                  <a:pt x="53136" y="1082"/>
                </a:lnTo>
                <a:lnTo>
                  <a:pt x="53136" y="1082"/>
                </a:lnTo>
                <a:lnTo>
                  <a:pt x="53586" y="1226"/>
                </a:lnTo>
                <a:lnTo>
                  <a:pt x="54055" y="1352"/>
                </a:lnTo>
                <a:lnTo>
                  <a:pt x="54524" y="1460"/>
                </a:lnTo>
                <a:lnTo>
                  <a:pt x="54993" y="1569"/>
                </a:lnTo>
                <a:lnTo>
                  <a:pt x="55480" y="1659"/>
                </a:lnTo>
                <a:lnTo>
                  <a:pt x="55948" y="1749"/>
                </a:lnTo>
                <a:lnTo>
                  <a:pt x="56435" y="1803"/>
                </a:lnTo>
                <a:lnTo>
                  <a:pt x="56904" y="1857"/>
                </a:lnTo>
                <a:lnTo>
                  <a:pt x="56904" y="1857"/>
                </a:lnTo>
                <a:lnTo>
                  <a:pt x="57769" y="1929"/>
                </a:lnTo>
                <a:lnTo>
                  <a:pt x="58617" y="1965"/>
                </a:lnTo>
                <a:lnTo>
                  <a:pt x="59464" y="2001"/>
                </a:lnTo>
                <a:lnTo>
                  <a:pt x="60330" y="2001"/>
                </a:lnTo>
                <a:lnTo>
                  <a:pt x="62043" y="2001"/>
                </a:lnTo>
                <a:lnTo>
                  <a:pt x="62890" y="2037"/>
                </a:lnTo>
                <a:lnTo>
                  <a:pt x="63738" y="2074"/>
                </a:lnTo>
                <a:lnTo>
                  <a:pt x="63738" y="2074"/>
                </a:lnTo>
                <a:lnTo>
                  <a:pt x="64080" y="2110"/>
                </a:lnTo>
                <a:lnTo>
                  <a:pt x="64405" y="2146"/>
                </a:lnTo>
                <a:lnTo>
                  <a:pt x="64747" y="2218"/>
                </a:lnTo>
                <a:lnTo>
                  <a:pt x="65072" y="2290"/>
                </a:lnTo>
                <a:lnTo>
                  <a:pt x="65072" y="2290"/>
                </a:lnTo>
                <a:lnTo>
                  <a:pt x="65414" y="2380"/>
                </a:lnTo>
                <a:lnTo>
                  <a:pt x="65757" y="2488"/>
                </a:lnTo>
                <a:lnTo>
                  <a:pt x="66442" y="2723"/>
                </a:lnTo>
                <a:lnTo>
                  <a:pt x="67794" y="3227"/>
                </a:lnTo>
                <a:lnTo>
                  <a:pt x="67794" y="3227"/>
                </a:lnTo>
                <a:lnTo>
                  <a:pt x="68263" y="3408"/>
                </a:lnTo>
                <a:lnTo>
                  <a:pt x="68750" y="3570"/>
                </a:lnTo>
                <a:lnTo>
                  <a:pt x="69724" y="3877"/>
                </a:lnTo>
                <a:lnTo>
                  <a:pt x="70697" y="4129"/>
                </a:lnTo>
                <a:lnTo>
                  <a:pt x="71689" y="4363"/>
                </a:lnTo>
                <a:lnTo>
                  <a:pt x="72699" y="4580"/>
                </a:lnTo>
                <a:lnTo>
                  <a:pt x="73690" y="4760"/>
                </a:lnTo>
                <a:lnTo>
                  <a:pt x="74700" y="4922"/>
                </a:lnTo>
                <a:lnTo>
                  <a:pt x="75710" y="5085"/>
                </a:lnTo>
                <a:lnTo>
                  <a:pt x="75710" y="5085"/>
                </a:lnTo>
                <a:lnTo>
                  <a:pt x="77206" y="5283"/>
                </a:lnTo>
                <a:lnTo>
                  <a:pt x="78721" y="5463"/>
                </a:lnTo>
                <a:lnTo>
                  <a:pt x="81732" y="5824"/>
                </a:lnTo>
                <a:lnTo>
                  <a:pt x="81732" y="5824"/>
                </a:lnTo>
                <a:lnTo>
                  <a:pt x="83643" y="6022"/>
                </a:lnTo>
                <a:lnTo>
                  <a:pt x="85554" y="6184"/>
                </a:lnTo>
                <a:lnTo>
                  <a:pt x="87466" y="6365"/>
                </a:lnTo>
                <a:lnTo>
                  <a:pt x="89377" y="6545"/>
                </a:lnTo>
                <a:lnTo>
                  <a:pt x="89377" y="6545"/>
                </a:lnTo>
                <a:lnTo>
                  <a:pt x="90513" y="6689"/>
                </a:lnTo>
                <a:lnTo>
                  <a:pt x="91649" y="6870"/>
                </a:lnTo>
                <a:lnTo>
                  <a:pt x="92766" y="7050"/>
                </a:lnTo>
                <a:lnTo>
                  <a:pt x="93902" y="7266"/>
                </a:lnTo>
                <a:lnTo>
                  <a:pt x="96138" y="7735"/>
                </a:lnTo>
                <a:lnTo>
                  <a:pt x="98374" y="8204"/>
                </a:lnTo>
                <a:lnTo>
                  <a:pt x="98374" y="8204"/>
                </a:lnTo>
                <a:lnTo>
                  <a:pt x="99492" y="8438"/>
                </a:lnTo>
                <a:lnTo>
                  <a:pt x="99492" y="8438"/>
                </a:lnTo>
                <a:lnTo>
                  <a:pt x="99708" y="8492"/>
                </a:lnTo>
                <a:lnTo>
                  <a:pt x="99925" y="8528"/>
                </a:lnTo>
                <a:lnTo>
                  <a:pt x="100141" y="8601"/>
                </a:lnTo>
                <a:lnTo>
                  <a:pt x="100231" y="8637"/>
                </a:lnTo>
                <a:lnTo>
                  <a:pt x="100321" y="8691"/>
                </a:lnTo>
                <a:lnTo>
                  <a:pt x="100321" y="8691"/>
                </a:lnTo>
                <a:lnTo>
                  <a:pt x="100357" y="8745"/>
                </a:lnTo>
                <a:lnTo>
                  <a:pt x="100375" y="8781"/>
                </a:lnTo>
                <a:lnTo>
                  <a:pt x="100375" y="8835"/>
                </a:lnTo>
                <a:lnTo>
                  <a:pt x="100375" y="8871"/>
                </a:lnTo>
                <a:lnTo>
                  <a:pt x="100375" y="8871"/>
                </a:lnTo>
                <a:lnTo>
                  <a:pt x="100339" y="8871"/>
                </a:lnTo>
                <a:lnTo>
                  <a:pt x="100339" y="8871"/>
                </a:lnTo>
                <a:lnTo>
                  <a:pt x="98410" y="8835"/>
                </a:lnTo>
                <a:lnTo>
                  <a:pt x="98410" y="8835"/>
                </a:lnTo>
                <a:lnTo>
                  <a:pt x="97761" y="8763"/>
                </a:lnTo>
                <a:lnTo>
                  <a:pt x="97094" y="8727"/>
                </a:lnTo>
                <a:lnTo>
                  <a:pt x="97094" y="8727"/>
                </a:lnTo>
                <a:lnTo>
                  <a:pt x="96787" y="8691"/>
                </a:lnTo>
                <a:lnTo>
                  <a:pt x="96463" y="8691"/>
                </a:lnTo>
                <a:lnTo>
                  <a:pt x="96463" y="8691"/>
                </a:lnTo>
                <a:lnTo>
                  <a:pt x="95759" y="8673"/>
                </a:lnTo>
                <a:lnTo>
                  <a:pt x="95759" y="8673"/>
                </a:lnTo>
                <a:lnTo>
                  <a:pt x="95146" y="8673"/>
                </a:lnTo>
                <a:lnTo>
                  <a:pt x="94533" y="8673"/>
                </a:lnTo>
                <a:lnTo>
                  <a:pt x="94533" y="8673"/>
                </a:lnTo>
                <a:lnTo>
                  <a:pt x="93361" y="8691"/>
                </a:lnTo>
                <a:lnTo>
                  <a:pt x="92208" y="8745"/>
                </a:lnTo>
                <a:lnTo>
                  <a:pt x="92208" y="8745"/>
                </a:lnTo>
                <a:lnTo>
                  <a:pt x="90278" y="8817"/>
                </a:lnTo>
                <a:lnTo>
                  <a:pt x="90278" y="8817"/>
                </a:lnTo>
                <a:lnTo>
                  <a:pt x="89864" y="8817"/>
                </a:lnTo>
                <a:lnTo>
                  <a:pt x="89864" y="8817"/>
                </a:lnTo>
                <a:lnTo>
                  <a:pt x="88764" y="8781"/>
                </a:lnTo>
                <a:lnTo>
                  <a:pt x="88764" y="8781"/>
                </a:lnTo>
                <a:lnTo>
                  <a:pt x="87267" y="8745"/>
                </a:lnTo>
                <a:lnTo>
                  <a:pt x="87267" y="8745"/>
                </a:lnTo>
                <a:lnTo>
                  <a:pt x="86330" y="8727"/>
                </a:lnTo>
                <a:lnTo>
                  <a:pt x="86330" y="8727"/>
                </a:lnTo>
                <a:lnTo>
                  <a:pt x="85933" y="8727"/>
                </a:lnTo>
                <a:lnTo>
                  <a:pt x="85933" y="8727"/>
                </a:lnTo>
                <a:lnTo>
                  <a:pt x="85104" y="8745"/>
                </a:lnTo>
                <a:lnTo>
                  <a:pt x="85104" y="8745"/>
                </a:lnTo>
                <a:lnTo>
                  <a:pt x="83769" y="8763"/>
                </a:lnTo>
                <a:lnTo>
                  <a:pt x="83769" y="8763"/>
                </a:lnTo>
                <a:lnTo>
                  <a:pt x="82489" y="8817"/>
                </a:lnTo>
                <a:lnTo>
                  <a:pt x="82489" y="8817"/>
                </a:lnTo>
                <a:lnTo>
                  <a:pt x="81353" y="8871"/>
                </a:lnTo>
                <a:lnTo>
                  <a:pt x="80235" y="8961"/>
                </a:lnTo>
                <a:lnTo>
                  <a:pt x="80235" y="8961"/>
                </a:lnTo>
                <a:lnTo>
                  <a:pt x="79532" y="9015"/>
                </a:lnTo>
                <a:lnTo>
                  <a:pt x="79532" y="9015"/>
                </a:lnTo>
                <a:lnTo>
                  <a:pt x="79514" y="9015"/>
                </a:lnTo>
                <a:lnTo>
                  <a:pt x="79514" y="9015"/>
                </a:lnTo>
                <a:lnTo>
                  <a:pt x="78937" y="9069"/>
                </a:lnTo>
                <a:lnTo>
                  <a:pt x="78937" y="9069"/>
                </a:lnTo>
                <a:lnTo>
                  <a:pt x="78793" y="9069"/>
                </a:lnTo>
                <a:lnTo>
                  <a:pt x="78793" y="9069"/>
                </a:lnTo>
                <a:lnTo>
                  <a:pt x="76269" y="9105"/>
                </a:lnTo>
                <a:lnTo>
                  <a:pt x="73744" y="9123"/>
                </a:lnTo>
                <a:lnTo>
                  <a:pt x="73744" y="9123"/>
                </a:lnTo>
                <a:lnTo>
                  <a:pt x="72158" y="9141"/>
                </a:lnTo>
                <a:lnTo>
                  <a:pt x="70571" y="9178"/>
                </a:lnTo>
                <a:lnTo>
                  <a:pt x="69778" y="9196"/>
                </a:lnTo>
                <a:lnTo>
                  <a:pt x="68984" y="9250"/>
                </a:lnTo>
                <a:lnTo>
                  <a:pt x="68191" y="9304"/>
                </a:lnTo>
                <a:lnTo>
                  <a:pt x="67398" y="9376"/>
                </a:lnTo>
                <a:lnTo>
                  <a:pt x="67398" y="9376"/>
                </a:lnTo>
                <a:lnTo>
                  <a:pt x="66550" y="9466"/>
                </a:lnTo>
                <a:lnTo>
                  <a:pt x="65703" y="9574"/>
                </a:lnTo>
                <a:lnTo>
                  <a:pt x="64008" y="9845"/>
                </a:lnTo>
                <a:lnTo>
                  <a:pt x="62313" y="10115"/>
                </a:lnTo>
                <a:lnTo>
                  <a:pt x="61466" y="10241"/>
                </a:lnTo>
                <a:lnTo>
                  <a:pt x="60618" y="10331"/>
                </a:lnTo>
                <a:lnTo>
                  <a:pt x="60618" y="10331"/>
                </a:lnTo>
                <a:lnTo>
                  <a:pt x="58977" y="10476"/>
                </a:lnTo>
                <a:lnTo>
                  <a:pt x="57337" y="10584"/>
                </a:lnTo>
                <a:lnTo>
                  <a:pt x="55678" y="10638"/>
                </a:lnTo>
                <a:lnTo>
                  <a:pt x="54037" y="10656"/>
                </a:lnTo>
                <a:lnTo>
                  <a:pt x="54037" y="10656"/>
                </a:lnTo>
                <a:lnTo>
                  <a:pt x="53027" y="10656"/>
                </a:lnTo>
                <a:lnTo>
                  <a:pt x="52000" y="10638"/>
                </a:lnTo>
                <a:lnTo>
                  <a:pt x="52000" y="10638"/>
                </a:lnTo>
                <a:close/>
              </a:path>
            </a:pathLst>
          </a:custGeom>
          <a:solidFill>
            <a:srgbClr val="FFFFFF">
              <a:alpha val="535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451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7"/>
          <p:cNvGrpSpPr/>
          <p:nvPr/>
        </p:nvGrpSpPr>
        <p:grpSpPr>
          <a:xfrm rot="5400000">
            <a:off x="1402262" y="-385079"/>
            <a:ext cx="109780" cy="1488120"/>
            <a:chOff x="281175" y="870975"/>
            <a:chExt cx="109769" cy="1626361"/>
          </a:xfrm>
        </p:grpSpPr>
        <p:sp>
          <p:nvSpPr>
            <p:cNvPr id="165" name="Google Shape;165;p7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720000" y="1987500"/>
            <a:ext cx="35025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6" name="Google Shape;176;p7"/>
          <p:cNvSpPr txBox="1">
            <a:spLocks noGrp="1"/>
          </p:cNvSpPr>
          <p:nvPr>
            <p:ph type="title"/>
          </p:nvPr>
        </p:nvSpPr>
        <p:spPr>
          <a:xfrm>
            <a:off x="720000" y="787175"/>
            <a:ext cx="3502500" cy="117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77" name="Google Shape;177;p7"/>
          <p:cNvGrpSpPr/>
          <p:nvPr/>
        </p:nvGrpSpPr>
        <p:grpSpPr>
          <a:xfrm>
            <a:off x="7980143" y="4366286"/>
            <a:ext cx="1006642" cy="475497"/>
            <a:chOff x="5633625" y="2791375"/>
            <a:chExt cx="407300" cy="192400"/>
          </a:xfrm>
        </p:grpSpPr>
        <p:sp>
          <p:nvSpPr>
            <p:cNvPr id="178" name="Google Shape;178;p7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"/>
          <p:cNvSpPr txBox="1">
            <a:spLocks noGrp="1"/>
          </p:cNvSpPr>
          <p:nvPr>
            <p:ph type="title"/>
          </p:nvPr>
        </p:nvSpPr>
        <p:spPr>
          <a:xfrm>
            <a:off x="2088300" y="1652775"/>
            <a:ext cx="4967400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subTitle" idx="1"/>
          </p:nvPr>
        </p:nvSpPr>
        <p:spPr>
          <a:xfrm>
            <a:off x="2088300" y="2411650"/>
            <a:ext cx="4967400" cy="11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3" name="Google Shape;223;p9"/>
          <p:cNvGrpSpPr/>
          <p:nvPr/>
        </p:nvGrpSpPr>
        <p:grpSpPr>
          <a:xfrm>
            <a:off x="158187" y="3353708"/>
            <a:ext cx="109780" cy="1488120"/>
            <a:chOff x="281175" y="870975"/>
            <a:chExt cx="109769" cy="1626361"/>
          </a:xfrm>
        </p:grpSpPr>
        <p:sp>
          <p:nvSpPr>
            <p:cNvPr id="224" name="Google Shape;224;p9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9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9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9"/>
          <p:cNvGrpSpPr/>
          <p:nvPr/>
        </p:nvGrpSpPr>
        <p:grpSpPr>
          <a:xfrm>
            <a:off x="8877012" y="304108"/>
            <a:ext cx="109780" cy="1488120"/>
            <a:chOff x="281175" y="870975"/>
            <a:chExt cx="109769" cy="1626361"/>
          </a:xfrm>
        </p:grpSpPr>
        <p:sp>
          <p:nvSpPr>
            <p:cNvPr id="235" name="Google Shape;235;p9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9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9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9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9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9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158006" y="304093"/>
            <a:ext cx="1008125" cy="475474"/>
            <a:chOff x="4963200" y="1490625"/>
            <a:chExt cx="407900" cy="192375"/>
          </a:xfrm>
        </p:grpSpPr>
        <p:sp>
          <p:nvSpPr>
            <p:cNvPr id="246" name="Google Shape;246;p9"/>
            <p:cNvSpPr/>
            <p:nvPr/>
          </p:nvSpPr>
          <p:spPr>
            <a:xfrm>
              <a:off x="52865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5178725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9"/>
            <p:cNvSpPr/>
            <p:nvPr/>
          </p:nvSpPr>
          <p:spPr>
            <a:xfrm>
              <a:off x="5178725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9"/>
            <p:cNvSpPr/>
            <p:nvPr/>
          </p:nvSpPr>
          <p:spPr>
            <a:xfrm>
              <a:off x="5070950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5070950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9"/>
            <p:cNvSpPr/>
            <p:nvPr/>
          </p:nvSpPr>
          <p:spPr>
            <a:xfrm>
              <a:off x="49632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9"/>
          <p:cNvGrpSpPr/>
          <p:nvPr/>
        </p:nvGrpSpPr>
        <p:grpSpPr>
          <a:xfrm>
            <a:off x="8246383" y="4366348"/>
            <a:ext cx="740306" cy="475474"/>
            <a:chOff x="5783375" y="522575"/>
            <a:chExt cx="299525" cy="192375"/>
          </a:xfrm>
        </p:grpSpPr>
        <p:sp>
          <p:nvSpPr>
            <p:cNvPr id="253" name="Google Shape;253;p9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7" name="Google Shape;607;p22"/>
          <p:cNvGrpSpPr/>
          <p:nvPr/>
        </p:nvGrpSpPr>
        <p:grpSpPr>
          <a:xfrm>
            <a:off x="7976884" y="301649"/>
            <a:ext cx="1009920" cy="475482"/>
            <a:chOff x="5621725" y="2176100"/>
            <a:chExt cx="407275" cy="191750"/>
          </a:xfrm>
        </p:grpSpPr>
        <p:sp>
          <p:nvSpPr>
            <p:cNvPr id="608" name="Google Shape;608;p22"/>
            <p:cNvSpPr/>
            <p:nvPr/>
          </p:nvSpPr>
          <p:spPr>
            <a:xfrm>
              <a:off x="5621725" y="2283875"/>
              <a:ext cx="83975" cy="83975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3358"/>
                  </a:lnTo>
                  <a:lnTo>
                    <a:pt x="3358" y="3358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2"/>
            <p:cNvSpPr/>
            <p:nvPr/>
          </p:nvSpPr>
          <p:spPr>
            <a:xfrm>
              <a:off x="5729475" y="2283875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2"/>
            <p:cNvSpPr/>
            <p:nvPr/>
          </p:nvSpPr>
          <p:spPr>
            <a:xfrm>
              <a:off x="5837250" y="2283875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2"/>
            <p:cNvSpPr/>
            <p:nvPr/>
          </p:nvSpPr>
          <p:spPr>
            <a:xfrm>
              <a:off x="5837250" y="2176100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9"/>
                  </a:lnTo>
                  <a:lnTo>
                    <a:pt x="3359" y="3359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2"/>
            <p:cNvSpPr/>
            <p:nvPr/>
          </p:nvSpPr>
          <p:spPr>
            <a:xfrm>
              <a:off x="5945025" y="2283875"/>
              <a:ext cx="83975" cy="83975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22"/>
          <p:cNvGrpSpPr/>
          <p:nvPr/>
        </p:nvGrpSpPr>
        <p:grpSpPr>
          <a:xfrm>
            <a:off x="157196" y="301661"/>
            <a:ext cx="740306" cy="475474"/>
            <a:chOff x="4340375" y="468700"/>
            <a:chExt cx="299525" cy="192375"/>
          </a:xfrm>
        </p:grpSpPr>
        <p:sp>
          <p:nvSpPr>
            <p:cNvPr id="614" name="Google Shape;614;p22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2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2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8" name="Google Shape;618;p22"/>
          <p:cNvGrpSpPr/>
          <p:nvPr/>
        </p:nvGrpSpPr>
        <p:grpSpPr>
          <a:xfrm>
            <a:off x="8245540" y="4366349"/>
            <a:ext cx="740336" cy="475474"/>
            <a:chOff x="4340375" y="468700"/>
            <a:chExt cx="299525" cy="192375"/>
          </a:xfrm>
        </p:grpSpPr>
        <p:sp>
          <p:nvSpPr>
            <p:cNvPr id="619" name="Google Shape;619;p22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3" name="Google Shape;623;p22"/>
          <p:cNvGrpSpPr/>
          <p:nvPr/>
        </p:nvGrpSpPr>
        <p:grpSpPr>
          <a:xfrm>
            <a:off x="157440" y="4366398"/>
            <a:ext cx="1006601" cy="475478"/>
            <a:chOff x="5633625" y="2791375"/>
            <a:chExt cx="407300" cy="192400"/>
          </a:xfrm>
        </p:grpSpPr>
        <p:sp>
          <p:nvSpPr>
            <p:cNvPr id="624" name="Google Shape;624;p22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2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0" name="Google Shape;630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2"/>
          <p:cNvSpPr txBox="1">
            <a:spLocks noGrp="1"/>
          </p:cNvSpPr>
          <p:nvPr>
            <p:ph type="title" idx="2"/>
          </p:nvPr>
        </p:nvSpPr>
        <p:spPr>
          <a:xfrm>
            <a:off x="713326" y="2612900"/>
            <a:ext cx="20865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2" name="Google Shape;632;p22"/>
          <p:cNvSpPr txBox="1">
            <a:spLocks noGrp="1"/>
          </p:cNvSpPr>
          <p:nvPr>
            <p:ph type="subTitle" idx="1"/>
          </p:nvPr>
        </p:nvSpPr>
        <p:spPr>
          <a:xfrm>
            <a:off x="713325" y="3319325"/>
            <a:ext cx="2086500" cy="6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3" name="Google Shape;633;p22"/>
          <p:cNvSpPr txBox="1">
            <a:spLocks noGrp="1"/>
          </p:cNvSpPr>
          <p:nvPr>
            <p:ph type="title" idx="3"/>
          </p:nvPr>
        </p:nvSpPr>
        <p:spPr>
          <a:xfrm>
            <a:off x="3535489" y="2612900"/>
            <a:ext cx="20865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4" name="Google Shape;634;p22"/>
          <p:cNvSpPr txBox="1">
            <a:spLocks noGrp="1"/>
          </p:cNvSpPr>
          <p:nvPr>
            <p:ph type="subTitle" idx="4"/>
          </p:nvPr>
        </p:nvSpPr>
        <p:spPr>
          <a:xfrm>
            <a:off x="3535500" y="3319325"/>
            <a:ext cx="2086500" cy="6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22"/>
          <p:cNvSpPr txBox="1">
            <a:spLocks noGrp="1"/>
          </p:cNvSpPr>
          <p:nvPr>
            <p:ph type="title" idx="5"/>
          </p:nvPr>
        </p:nvSpPr>
        <p:spPr>
          <a:xfrm>
            <a:off x="6344183" y="2612900"/>
            <a:ext cx="2086500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6" name="Google Shape;636;p22"/>
          <p:cNvSpPr txBox="1">
            <a:spLocks noGrp="1"/>
          </p:cNvSpPr>
          <p:nvPr>
            <p:ph type="subTitle" idx="6"/>
          </p:nvPr>
        </p:nvSpPr>
        <p:spPr>
          <a:xfrm>
            <a:off x="6344200" y="3319325"/>
            <a:ext cx="2086500" cy="67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28"/>
          <p:cNvSpPr txBox="1">
            <a:spLocks noGrp="1"/>
          </p:cNvSpPr>
          <p:nvPr>
            <p:ph type="title"/>
          </p:nvPr>
        </p:nvSpPr>
        <p:spPr>
          <a:xfrm flipH="1">
            <a:off x="3230650" y="807850"/>
            <a:ext cx="423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0" name="Google Shape;850;p2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682150" y="1052800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51" name="Google Shape;851;p28"/>
          <p:cNvSpPr txBox="1">
            <a:spLocks noGrp="1"/>
          </p:cNvSpPr>
          <p:nvPr>
            <p:ph type="subTitle" idx="1"/>
          </p:nvPr>
        </p:nvSpPr>
        <p:spPr>
          <a:xfrm flipH="1">
            <a:off x="3230650" y="1649650"/>
            <a:ext cx="423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8"/>
          <p:cNvGrpSpPr/>
          <p:nvPr/>
        </p:nvGrpSpPr>
        <p:grpSpPr>
          <a:xfrm rot="10800000" flipH="1">
            <a:off x="158536" y="302161"/>
            <a:ext cx="740366" cy="475493"/>
            <a:chOff x="4340375" y="468700"/>
            <a:chExt cx="299525" cy="192375"/>
          </a:xfrm>
        </p:grpSpPr>
        <p:sp>
          <p:nvSpPr>
            <p:cNvPr id="853" name="Google Shape;853;p28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8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8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8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28"/>
          <p:cNvGrpSpPr/>
          <p:nvPr/>
        </p:nvGrpSpPr>
        <p:grpSpPr>
          <a:xfrm rot="10800000" flipH="1">
            <a:off x="7979701" y="305637"/>
            <a:ext cx="1006580" cy="473910"/>
            <a:chOff x="5621725" y="2176100"/>
            <a:chExt cx="407275" cy="191750"/>
          </a:xfrm>
        </p:grpSpPr>
        <p:sp>
          <p:nvSpPr>
            <p:cNvPr id="858" name="Google Shape;858;p28"/>
            <p:cNvSpPr/>
            <p:nvPr/>
          </p:nvSpPr>
          <p:spPr>
            <a:xfrm>
              <a:off x="5621725" y="2283875"/>
              <a:ext cx="83975" cy="83975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3358"/>
                  </a:lnTo>
                  <a:lnTo>
                    <a:pt x="3358" y="3358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8"/>
            <p:cNvSpPr/>
            <p:nvPr/>
          </p:nvSpPr>
          <p:spPr>
            <a:xfrm>
              <a:off x="5729475" y="2283875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8"/>
            <p:cNvSpPr/>
            <p:nvPr/>
          </p:nvSpPr>
          <p:spPr>
            <a:xfrm>
              <a:off x="5837250" y="2283875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8"/>
            <p:cNvSpPr/>
            <p:nvPr/>
          </p:nvSpPr>
          <p:spPr>
            <a:xfrm>
              <a:off x="5837250" y="2176100"/>
              <a:ext cx="84000" cy="83975"/>
            </a:xfrm>
            <a:custGeom>
              <a:avLst/>
              <a:gdLst/>
              <a:ahLst/>
              <a:cxnLst/>
              <a:rect l="l" t="t" r="r" b="b"/>
              <a:pathLst>
                <a:path w="3360" h="3359" extrusionOk="0">
                  <a:moveTo>
                    <a:pt x="1" y="0"/>
                  </a:moveTo>
                  <a:lnTo>
                    <a:pt x="1" y="3359"/>
                  </a:lnTo>
                  <a:lnTo>
                    <a:pt x="3359" y="3359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8"/>
            <p:cNvSpPr/>
            <p:nvPr/>
          </p:nvSpPr>
          <p:spPr>
            <a:xfrm>
              <a:off x="5945025" y="2283875"/>
              <a:ext cx="83975" cy="83975"/>
            </a:xfrm>
            <a:custGeom>
              <a:avLst/>
              <a:gdLst/>
              <a:ahLst/>
              <a:cxnLst/>
              <a:rect l="l" t="t" r="r" b="b"/>
              <a:pathLst>
                <a:path w="3359" h="3359" extrusionOk="0">
                  <a:moveTo>
                    <a:pt x="0" y="0"/>
                  </a:moveTo>
                  <a:lnTo>
                    <a:pt x="0" y="3358"/>
                  </a:lnTo>
                  <a:lnTo>
                    <a:pt x="3359" y="3358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" name="Google Shape;863;p28"/>
          <p:cNvGrpSpPr/>
          <p:nvPr/>
        </p:nvGrpSpPr>
        <p:grpSpPr>
          <a:xfrm rot="5400000">
            <a:off x="4517112" y="4042871"/>
            <a:ext cx="109780" cy="1488120"/>
            <a:chOff x="281175" y="870975"/>
            <a:chExt cx="109769" cy="1626361"/>
          </a:xfrm>
        </p:grpSpPr>
        <p:sp>
          <p:nvSpPr>
            <p:cNvPr id="864" name="Google Shape;864;p28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8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8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8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8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8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8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8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Relationship Id="rId8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Antic Didone"/>
              <a:buNone/>
              <a:defRPr sz="3500" b="1">
                <a:solidFill>
                  <a:schemeClr val="lt2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●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iro"/>
              <a:buChar char="○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iro"/>
              <a:buChar char="■"/>
              <a:defRPr>
                <a:solidFill>
                  <a:schemeClr val="lt2"/>
                </a:solidFill>
                <a:latin typeface="Cairo"/>
                <a:ea typeface="Cairo"/>
                <a:cs typeface="Cairo"/>
                <a:sym typeface="Cai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68" r:id="rId8"/>
    <p:sldLayoutId id="2147483674" r:id="rId9"/>
    <p:sldLayoutId id="2147483676" r:id="rId10"/>
    <p:sldLayoutId id="2147483679" r:id="rId11"/>
    <p:sldLayoutId id="2147483680" r:id="rId12"/>
    <p:sldLayoutId id="2147483683" r:id="rId13"/>
    <p:sldLayoutId id="2147483684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Chewy"/>
              <a:buNone/>
              <a:defRPr sz="3500">
                <a:solidFill>
                  <a:schemeClr val="accent6"/>
                </a:solidFill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35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●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○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■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●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○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■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●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○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loo 2 Medium"/>
              <a:buChar char="■"/>
              <a:defRPr>
                <a:solidFill>
                  <a:schemeClr val="dk1"/>
                </a:solidFill>
                <a:latin typeface="Baloo 2 Medium"/>
                <a:ea typeface="Baloo 2 Medium"/>
                <a:cs typeface="Baloo 2 Medium"/>
                <a:sym typeface="Baloo 2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30356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  <p:sldLayoutId id="2147483721" r:id="rId31"/>
    <p:sldLayoutId id="2147483722" r:id="rId3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4" name="Google Shape;1224;p42"/>
          <p:cNvPicPr preferRelativeResize="0"/>
          <p:nvPr/>
        </p:nvPicPr>
        <p:blipFill rotWithShape="1">
          <a:blip r:embed="rId3">
            <a:alphaModFix/>
          </a:blip>
          <a:srcRect l="522" t="1794" r="2794" b="8935"/>
          <a:stretch/>
        </p:blipFill>
        <p:spPr>
          <a:xfrm>
            <a:off x="5738875" y="539400"/>
            <a:ext cx="2927400" cy="40548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25" name="Google Shape;1225;p42"/>
          <p:cNvSpPr txBox="1">
            <a:spLocks noGrp="1"/>
          </p:cNvSpPr>
          <p:nvPr>
            <p:ph type="ctrTitle"/>
          </p:nvPr>
        </p:nvSpPr>
        <p:spPr>
          <a:xfrm>
            <a:off x="395536" y="1635646"/>
            <a:ext cx="5310917" cy="20507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</a:pPr>
            <a:r>
              <a:rPr lang="en" sz="6600" b="1" smtClean="0">
                <a:latin typeface="PT Sans" charset="0"/>
                <a:ea typeface="Microsoft JhengHei" pitchFamily="34" charset="-120"/>
                <a:cs typeface="Cairo" charset="-78"/>
              </a:rPr>
              <a:t>Thực</a:t>
            </a:r>
            <a:r>
              <a:rPr lang="vi-VN" sz="6600" b="1" smtClean="0">
                <a:latin typeface="PT Sans'"/>
                <a:ea typeface="Microsoft JhengHei" pitchFamily="34" charset="-120"/>
                <a:cs typeface="Cairo" charset="-78"/>
              </a:rPr>
              <a:t> </a:t>
            </a:r>
            <a:r>
              <a:rPr lang="en" sz="6600" b="1" smtClean="0">
                <a:latin typeface="PT Sans" charset="0"/>
                <a:ea typeface="Microsoft JhengHei" pitchFamily="34" charset="-120"/>
                <a:cs typeface="Cairo" charset="-78"/>
              </a:rPr>
              <a:t>Hành:</a:t>
            </a:r>
            <a:br>
              <a:rPr lang="en" sz="6600" b="1" smtClean="0">
                <a:latin typeface="PT Sans" charset="0"/>
                <a:ea typeface="Microsoft JhengHei" pitchFamily="34" charset="-120"/>
                <a:cs typeface="Cairo" charset="-78"/>
              </a:rPr>
            </a:br>
            <a:r>
              <a:rPr lang="en" sz="6600" b="1" smtClean="0">
                <a:latin typeface="PT Sans" charset="0"/>
                <a:ea typeface="Microsoft JhengHei" pitchFamily="34" charset="-120"/>
                <a:cs typeface="Cairo" charset="-78"/>
              </a:rPr>
              <a:t>Hệ</a:t>
            </a:r>
            <a:r>
              <a:rPr lang="vi-VN" sz="6600" b="1" smtClean="0">
                <a:latin typeface="PT Sans'"/>
                <a:ea typeface="Microsoft JhengHei" pitchFamily="34" charset="-120"/>
                <a:cs typeface="Cairo" charset="-78"/>
              </a:rPr>
              <a:t> </a:t>
            </a:r>
            <a:r>
              <a:rPr lang="en" sz="6600" b="1" smtClean="0">
                <a:latin typeface="PT Sans" charset="0"/>
                <a:ea typeface="Microsoft JhengHei" pitchFamily="34" charset="-120"/>
                <a:cs typeface="Cairo" charset="-78"/>
              </a:rPr>
              <a:t>Sinh</a:t>
            </a:r>
            <a:r>
              <a:rPr lang="vi-VN" sz="6600" b="1" smtClean="0">
                <a:latin typeface="PT Sans'"/>
                <a:ea typeface="Microsoft JhengHei" pitchFamily="34" charset="-120"/>
                <a:cs typeface="Cairo" charset="-78"/>
              </a:rPr>
              <a:t> </a:t>
            </a:r>
            <a:r>
              <a:rPr lang="en" sz="6600" b="1" smtClean="0">
                <a:latin typeface="PT Sans" charset="0"/>
                <a:ea typeface="Microsoft JhengHei" pitchFamily="34" charset="-120"/>
                <a:cs typeface="Cairo" charset="-78"/>
              </a:rPr>
              <a:t>Thái</a:t>
            </a:r>
            <a:endParaRPr sz="66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grpSp>
        <p:nvGrpSpPr>
          <p:cNvPr id="1228" name="Google Shape;1228;p42"/>
          <p:cNvGrpSpPr/>
          <p:nvPr/>
        </p:nvGrpSpPr>
        <p:grpSpPr>
          <a:xfrm>
            <a:off x="5420648" y="4285630"/>
            <a:ext cx="1171395" cy="553323"/>
            <a:chOff x="5633625" y="2791375"/>
            <a:chExt cx="407300" cy="192400"/>
          </a:xfrm>
        </p:grpSpPr>
        <p:sp>
          <p:nvSpPr>
            <p:cNvPr id="1229" name="Google Shape;1229;p42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1" name="Google Shape;1231;p42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2" name="Google Shape;1232;p42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</p:grpSp>
      <p:grpSp>
        <p:nvGrpSpPr>
          <p:cNvPr id="1235" name="Google Shape;1235;p42"/>
          <p:cNvGrpSpPr/>
          <p:nvPr/>
        </p:nvGrpSpPr>
        <p:grpSpPr>
          <a:xfrm rot="10800000" flipH="1">
            <a:off x="8125235" y="304108"/>
            <a:ext cx="861554" cy="553328"/>
            <a:chOff x="4340375" y="468700"/>
            <a:chExt cx="299525" cy="192375"/>
          </a:xfrm>
        </p:grpSpPr>
        <p:sp>
          <p:nvSpPr>
            <p:cNvPr id="1236" name="Google Shape;1236;p42"/>
            <p:cNvSpPr/>
            <p:nvPr/>
          </p:nvSpPr>
          <p:spPr>
            <a:xfrm>
              <a:off x="4448150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4448150" y="46870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4555925" y="5764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4340375" y="5764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</p:grpSp>
      <p:sp>
        <p:nvSpPr>
          <p:cNvPr id="1240" name="Google Shape;1240;p42"/>
          <p:cNvSpPr txBox="1">
            <a:spLocks noGrp="1"/>
          </p:cNvSpPr>
          <p:nvPr>
            <p:ph type="ctrTitle" idx="2"/>
          </p:nvPr>
        </p:nvSpPr>
        <p:spPr>
          <a:xfrm>
            <a:off x="251520" y="195486"/>
            <a:ext cx="1056300" cy="3795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smtClean="0">
                <a:solidFill>
                  <a:schemeClr val="lt1"/>
                </a:solidFill>
                <a:latin typeface="PT Sans" charset="0"/>
                <a:ea typeface="Microsoft JhengHei" pitchFamily="34" charset="-120"/>
                <a:cs typeface="Cairo" charset="-78"/>
              </a:rPr>
              <a:t>Tổ 2</a:t>
            </a:r>
            <a:endParaRPr sz="2400" b="1">
              <a:solidFill>
                <a:schemeClr val="lt1"/>
              </a:solidFill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3795886"/>
            <a:ext cx="352839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000" b="1" smtClean="0"/>
              <a:t>Khu vực:Đồng cỏ hoang</a:t>
            </a:r>
            <a:endParaRPr lang="vi-VN" sz="20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45"/>
          <p:cNvSpPr/>
          <p:nvPr/>
        </p:nvSpPr>
        <p:spPr>
          <a:xfrm>
            <a:off x="5946300" y="1266950"/>
            <a:ext cx="1203900" cy="1194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45"/>
          <p:cNvSpPr txBox="1">
            <a:spLocks noGrp="1"/>
          </p:cNvSpPr>
          <p:nvPr>
            <p:ph type="title"/>
          </p:nvPr>
        </p:nvSpPr>
        <p:spPr>
          <a:xfrm flipH="1">
            <a:off x="4042443" y="2481250"/>
            <a:ext cx="5011614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200" b="1">
                <a:latin typeface="PT Sans'"/>
                <a:ea typeface="Microsoft JhengHei" pitchFamily="34" charset="-120"/>
                <a:cs typeface="Cairo" charset="-78"/>
              </a:rPr>
              <a:t>Loài có nhiều cá thể nhất:</a:t>
            </a:r>
            <a:endParaRPr lang="vi-VN" sz="3200" b="1">
              <a:latin typeface="PT Sans'"/>
              <a:ea typeface="Microsoft JhengHei" pitchFamily="34" charset="-120"/>
              <a:cs typeface="Cairo" charset="-78"/>
            </a:endParaRPr>
          </a:p>
        </p:txBody>
      </p:sp>
      <p:sp>
        <p:nvSpPr>
          <p:cNvPr id="1295" name="Google Shape;1295;p45"/>
          <p:cNvSpPr txBox="1">
            <a:spLocks noGrp="1"/>
          </p:cNvSpPr>
          <p:nvPr>
            <p:ph type="title" idx="2"/>
          </p:nvPr>
        </p:nvSpPr>
        <p:spPr>
          <a:xfrm flipH="1">
            <a:off x="5922300" y="1443200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T Sans" charset="0"/>
                <a:ea typeface="Microsoft JhengHei" pitchFamily="34" charset="-120"/>
                <a:cs typeface="Cairo" charset="-78"/>
              </a:rPr>
              <a:t>01.</a:t>
            </a:r>
            <a:endParaRPr b="1">
              <a:solidFill>
                <a:schemeClr val="lt1"/>
              </a:solidFill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296" name="Google Shape;1296;p45"/>
          <p:cNvSpPr txBox="1">
            <a:spLocks noGrp="1"/>
          </p:cNvSpPr>
          <p:nvPr>
            <p:ph type="subTitle" idx="1"/>
          </p:nvPr>
        </p:nvSpPr>
        <p:spPr>
          <a:xfrm flipH="1">
            <a:off x="4665600" y="3323050"/>
            <a:ext cx="37653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2800" b="1" smtClean="0">
                <a:latin typeface="PT Sans'"/>
                <a:ea typeface="Microsoft JhengHei" pitchFamily="34" charset="-120"/>
                <a:cs typeface="Cairo" charset="-78"/>
              </a:rPr>
              <a:t>Hoa cúc dại</a:t>
            </a:r>
            <a:endParaRPr lang="vi-VN" sz="2800" b="1">
              <a:latin typeface="PT Sans'"/>
              <a:ea typeface="Microsoft JhengHei" pitchFamily="34" charset="-120"/>
              <a:cs typeface="Cairo" charset="-78"/>
            </a:endParaRPr>
          </a:p>
        </p:txBody>
      </p:sp>
      <p:pic>
        <p:nvPicPr>
          <p:cNvPr id="1297" name="Google Shape;1297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37" y="1266949"/>
            <a:ext cx="3854415" cy="2888975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98" name="Google Shape;1298;p45"/>
          <p:cNvGrpSpPr/>
          <p:nvPr/>
        </p:nvGrpSpPr>
        <p:grpSpPr>
          <a:xfrm>
            <a:off x="158192" y="4366322"/>
            <a:ext cx="1006601" cy="475478"/>
            <a:chOff x="5633625" y="2791375"/>
            <a:chExt cx="407300" cy="192400"/>
          </a:xfrm>
        </p:grpSpPr>
        <p:sp>
          <p:nvSpPr>
            <p:cNvPr id="1299" name="Google Shape;1299;p45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45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45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45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45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45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7" name="Google Shape;1437;p49"/>
          <p:cNvPicPr preferRelativeResize="0"/>
          <p:nvPr/>
        </p:nvPicPr>
        <p:blipFill rotWithShape="1">
          <a:blip r:embed="rId3">
            <a:alphaModFix/>
          </a:blip>
          <a:srcRect l="7683" r="29025" b="891"/>
          <a:stretch/>
        </p:blipFill>
        <p:spPr>
          <a:xfrm>
            <a:off x="4585875" y="539400"/>
            <a:ext cx="3858900" cy="40287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grpSp>
        <p:nvGrpSpPr>
          <p:cNvPr id="1438" name="Google Shape;1438;p49"/>
          <p:cNvGrpSpPr/>
          <p:nvPr/>
        </p:nvGrpSpPr>
        <p:grpSpPr>
          <a:xfrm>
            <a:off x="7980143" y="4366286"/>
            <a:ext cx="1006642" cy="475497"/>
            <a:chOff x="5633625" y="2791375"/>
            <a:chExt cx="407300" cy="192400"/>
          </a:xfrm>
        </p:grpSpPr>
        <p:sp>
          <p:nvSpPr>
            <p:cNvPr id="1439" name="Google Shape;1439;p49"/>
            <p:cNvSpPr/>
            <p:nvPr/>
          </p:nvSpPr>
          <p:spPr>
            <a:xfrm>
              <a:off x="5956925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9"/>
            <p:cNvSpPr/>
            <p:nvPr/>
          </p:nvSpPr>
          <p:spPr>
            <a:xfrm>
              <a:off x="5849150" y="2899150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9"/>
            <p:cNvSpPr/>
            <p:nvPr/>
          </p:nvSpPr>
          <p:spPr>
            <a:xfrm>
              <a:off x="5849150" y="2791375"/>
              <a:ext cx="84000" cy="84625"/>
            </a:xfrm>
            <a:custGeom>
              <a:avLst/>
              <a:gdLst/>
              <a:ahLst/>
              <a:cxnLst/>
              <a:rect l="l" t="t" r="r" b="b"/>
              <a:pathLst>
                <a:path w="3360" h="3385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9"/>
            <p:cNvSpPr/>
            <p:nvPr/>
          </p:nvSpPr>
          <p:spPr>
            <a:xfrm>
              <a:off x="5741400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9"/>
            <p:cNvSpPr/>
            <p:nvPr/>
          </p:nvSpPr>
          <p:spPr>
            <a:xfrm>
              <a:off x="5741400" y="2791375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9"/>
            <p:cNvSpPr/>
            <p:nvPr/>
          </p:nvSpPr>
          <p:spPr>
            <a:xfrm>
              <a:off x="5633625" y="2899150"/>
              <a:ext cx="83975" cy="84625"/>
            </a:xfrm>
            <a:custGeom>
              <a:avLst/>
              <a:gdLst/>
              <a:ahLst/>
              <a:cxnLst/>
              <a:rect l="l" t="t" r="r" b="b"/>
              <a:pathLst>
                <a:path w="3359" h="3385" extrusionOk="0">
                  <a:moveTo>
                    <a:pt x="0" y="1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Google Shape;1293;p45"/>
          <p:cNvSpPr/>
          <p:nvPr/>
        </p:nvSpPr>
        <p:spPr>
          <a:xfrm>
            <a:off x="5946300" y="1266950"/>
            <a:ext cx="1203900" cy="1194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295;p45"/>
          <p:cNvSpPr txBox="1">
            <a:spLocks/>
          </p:cNvSpPr>
          <p:nvPr/>
        </p:nvSpPr>
        <p:spPr>
          <a:xfrm flipH="1">
            <a:off x="5922300" y="1443200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6000" b="1" smtClean="0">
                <a:solidFill>
                  <a:schemeClr val="lt1"/>
                </a:solidFill>
                <a:latin typeface="PT Sans" charset="0"/>
              </a:rPr>
              <a:t>02.</a:t>
            </a:r>
            <a:endParaRPr lang="en" sz="6000" b="1">
              <a:solidFill>
                <a:schemeClr val="lt1"/>
              </a:solidFill>
              <a:latin typeface="PT Sans" charset="0"/>
            </a:endParaRPr>
          </a:p>
        </p:txBody>
      </p:sp>
      <p:pic>
        <p:nvPicPr>
          <p:cNvPr id="14" name="Picture 3" descr="IMG209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82656"/>
            <a:ext cx="2148842" cy="2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" name="Google Shape;1435;p49"/>
          <p:cNvSpPr txBox="1">
            <a:spLocks noGrp="1"/>
          </p:cNvSpPr>
          <p:nvPr>
            <p:ph type="title"/>
          </p:nvPr>
        </p:nvSpPr>
        <p:spPr>
          <a:xfrm>
            <a:off x="4871199" y="2859782"/>
            <a:ext cx="3502500" cy="11709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Loài có nhiều cá thể:</a:t>
            </a:r>
            <a:endParaRPr lang="vi-VN" b="1">
              <a:latin typeface="PT Sans'"/>
              <a:ea typeface="Microsoft JhengHei" pitchFamily="34" charset="-120"/>
              <a:cs typeface="Cairo" charset="-78"/>
            </a:endParaRPr>
          </a:p>
        </p:txBody>
      </p:sp>
      <p:pic>
        <p:nvPicPr>
          <p:cNvPr id="15" name="Picture 5" descr="Chromolaena_odorat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114" y="682656"/>
            <a:ext cx="2149789" cy="2865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736" y="3651871"/>
            <a:ext cx="10759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smtClean="0"/>
              <a:t>Cỏ hôi</a:t>
            </a:r>
            <a:endParaRPr lang="vi-VN" sz="2400"/>
          </a:p>
        </p:txBody>
      </p:sp>
      <p:sp>
        <p:nvSpPr>
          <p:cNvPr id="3" name="Rectangle 2"/>
          <p:cNvSpPr/>
          <p:nvPr/>
        </p:nvSpPr>
        <p:spPr>
          <a:xfrm>
            <a:off x="2431797" y="3651870"/>
            <a:ext cx="206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/>
              <a:t>Cây cộng sản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0"/>
          <p:cNvSpPr/>
          <p:nvPr/>
        </p:nvSpPr>
        <p:spPr>
          <a:xfrm>
            <a:off x="131504" y="192178"/>
            <a:ext cx="1203900" cy="1194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50"/>
          <p:cNvSpPr txBox="1">
            <a:spLocks noGrp="1"/>
          </p:cNvSpPr>
          <p:nvPr>
            <p:ph type="title" idx="2"/>
          </p:nvPr>
        </p:nvSpPr>
        <p:spPr>
          <a:xfrm flipH="1">
            <a:off x="107504" y="368428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solidFill>
                  <a:schemeClr val="lt1"/>
                </a:solidFill>
                <a:latin typeface="PT Sans" charset="0"/>
                <a:ea typeface="Microsoft JhengHei" pitchFamily="34" charset="-120"/>
                <a:cs typeface="Cairo" charset="-78"/>
              </a:rPr>
              <a:t>03.</a:t>
            </a:r>
            <a:endParaRPr b="1">
              <a:solidFill>
                <a:schemeClr val="lt1"/>
              </a:solidFill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451" name="Google Shape;1451;p50"/>
          <p:cNvSpPr txBox="1">
            <a:spLocks noGrp="1"/>
          </p:cNvSpPr>
          <p:nvPr>
            <p:ph type="title"/>
          </p:nvPr>
        </p:nvSpPr>
        <p:spPr>
          <a:xfrm flipH="1">
            <a:off x="5506" y="1945974"/>
            <a:ext cx="291031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Loài </a:t>
            </a:r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có </a:t>
            </a:r>
            <a:r>
              <a:rPr lang="vi-VN" b="1" smtClean="0">
                <a:latin typeface="PT Sans'"/>
                <a:ea typeface="Microsoft JhengHei" pitchFamily="34" charset="-120"/>
                <a:cs typeface="Cairo" charset="-78"/>
              </a:rPr>
              <a:t>ít </a:t>
            </a:r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cá thể:</a:t>
            </a:r>
            <a:endParaRPr lang="vi-VN" b="1">
              <a:latin typeface="PT Sans'"/>
              <a:ea typeface="Microsoft JhengHei" pitchFamily="34" charset="-120"/>
              <a:cs typeface="Cairo" charset="-78"/>
            </a:endParaRPr>
          </a:p>
        </p:txBody>
      </p:sp>
      <p:sp>
        <p:nvSpPr>
          <p:cNvPr id="1452" name="Google Shape;1452;p50"/>
          <p:cNvSpPr txBox="1">
            <a:spLocks noGrp="1"/>
          </p:cNvSpPr>
          <p:nvPr>
            <p:ph type="subTitle" idx="1"/>
          </p:nvPr>
        </p:nvSpPr>
        <p:spPr>
          <a:xfrm flipH="1">
            <a:off x="899592" y="3435846"/>
            <a:ext cx="4231200" cy="48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vi-VN" sz="3200" b="1">
                <a:latin typeface="PT Sans'"/>
                <a:ea typeface="Microsoft JhengHei" pitchFamily="34" charset="-120"/>
                <a:cs typeface="Cairo" charset="-78"/>
              </a:rPr>
              <a:t>Cây trinh nữ</a:t>
            </a:r>
            <a:endParaRPr lang="vi-VN" sz="3200" b="1">
              <a:latin typeface="PT Sans'"/>
              <a:ea typeface="Microsoft JhengHei" pitchFamily="34" charset="-120"/>
              <a:cs typeface="Cairo" charset="-78"/>
            </a:endParaRPr>
          </a:p>
        </p:txBody>
      </p:sp>
      <p:pic>
        <p:nvPicPr>
          <p:cNvPr id="7" name="Picture 3" descr="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35420"/>
            <a:ext cx="5616624" cy="42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p61"/>
          <p:cNvSpPr/>
          <p:nvPr/>
        </p:nvSpPr>
        <p:spPr>
          <a:xfrm flipH="1">
            <a:off x="7792721" y="3342752"/>
            <a:ext cx="1203900" cy="11943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61"/>
          <p:cNvSpPr txBox="1">
            <a:spLocks noGrp="1"/>
          </p:cNvSpPr>
          <p:nvPr>
            <p:ph type="title"/>
          </p:nvPr>
        </p:nvSpPr>
        <p:spPr>
          <a:xfrm>
            <a:off x="4669796" y="3194251"/>
            <a:ext cx="3122925" cy="1491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4400" b="1">
                <a:latin typeface="PT Sans'"/>
                <a:ea typeface="Microsoft JhengHei" pitchFamily="34" charset="-120"/>
                <a:cs typeface="Cairo" charset="-78"/>
              </a:rPr>
              <a:t>Loài có rất ít cá thể:</a:t>
            </a:r>
            <a:endParaRPr lang="vi-VN" sz="4400" b="1">
              <a:latin typeface="PT Sans'"/>
              <a:ea typeface="Microsoft JhengHei" pitchFamily="34" charset="-120"/>
              <a:cs typeface="Cairo" charset="-78"/>
            </a:endParaRPr>
          </a:p>
        </p:txBody>
      </p:sp>
      <p:sp>
        <p:nvSpPr>
          <p:cNvPr id="1750" name="Google Shape;1750;p61"/>
          <p:cNvSpPr txBox="1">
            <a:spLocks noGrp="1"/>
          </p:cNvSpPr>
          <p:nvPr>
            <p:ph type="title" idx="2"/>
          </p:nvPr>
        </p:nvSpPr>
        <p:spPr>
          <a:xfrm>
            <a:off x="7784596" y="3519002"/>
            <a:ext cx="125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PT Sans" charset="0"/>
                <a:ea typeface="Microsoft JhengHei" pitchFamily="34" charset="-120"/>
                <a:cs typeface="Cairo" charset="-78"/>
              </a:rPr>
              <a:t>04.</a:t>
            </a:r>
            <a:endParaRPr b="1">
              <a:solidFill>
                <a:schemeClr val="lt1"/>
              </a:solidFill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pic>
        <p:nvPicPr>
          <p:cNvPr id="8" name="Picture 4" descr="com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5526"/>
            <a:ext cx="3050958" cy="406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95936" y="1419622"/>
            <a:ext cx="24785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/>
              <a:t>Cỏ mây </a:t>
            </a:r>
          </a:p>
        </p:txBody>
      </p:sp>
      <p:pic>
        <p:nvPicPr>
          <p:cNvPr id="10" name="Picture 5" descr="IMG2104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68" y="555526"/>
            <a:ext cx="3053606" cy="40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61283" y="2417862"/>
            <a:ext cx="29225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/>
              <a:t>Dưa</a:t>
            </a:r>
            <a:r>
              <a:rPr lang="vi-VN" sz="4400"/>
              <a:t> chuột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58"/>
          <p:cNvSpPr txBox="1">
            <a:spLocks noGrp="1"/>
          </p:cNvSpPr>
          <p:nvPr>
            <p:ph type="title"/>
          </p:nvPr>
        </p:nvSpPr>
        <p:spPr>
          <a:xfrm>
            <a:off x="611560" y="48688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>
                <a:latin typeface="PT Sans'"/>
                <a:ea typeface="Microsoft JhengHei" pitchFamily="34" charset="-120"/>
                <a:cs typeface="Cairo" charset="-78"/>
              </a:rPr>
              <a:t>Bảng 51.1. Các thành phần thực vật trong khu vực thực hành</a:t>
            </a:r>
            <a:endParaRPr sz="36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graphicFrame>
        <p:nvGraphicFramePr>
          <p:cNvPr id="1684" name="Google Shape;1684;p58"/>
          <p:cNvGraphicFramePr/>
          <p:nvPr>
            <p:extLst>
              <p:ext uri="{D42A27DB-BD31-4B8C-83A1-F6EECF244321}">
                <p14:modId xmlns:p14="http://schemas.microsoft.com/office/powerpoint/2010/main" val="3755437133"/>
              </p:ext>
            </p:extLst>
          </p:nvPr>
        </p:nvGraphicFramePr>
        <p:xfrm>
          <a:off x="755576" y="1604011"/>
          <a:ext cx="7462261" cy="2911955"/>
        </p:xfrm>
        <a:graphic>
          <a:graphicData uri="http://schemas.openxmlformats.org/drawingml/2006/table">
            <a:tbl>
              <a:tblPr>
                <a:noFill/>
                <a:tableStyleId>{E5BD476F-4A71-4F52-8FD4-087B7848CF92}</a:tableStyleId>
              </a:tblPr>
              <a:tblGrid>
                <a:gridCol w="1953544"/>
                <a:gridCol w="2709293"/>
                <a:gridCol w="2799424"/>
              </a:tblGrid>
              <a:tr h="6917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Loài có nhiều cá thể nhất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Loài </a:t>
                      </a: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có nhiều cá thể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Loài có ít cá thể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/>
                    </a:solidFill>
                  </a:tcPr>
                </a:tc>
              </a:tr>
              <a:tr h="7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Hoa cúc dại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Cỏ hôi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Cây cộng sản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Cây trinh nữ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Loài có nhiều cá thể nhất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Loài có nhiều cá thể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Loài có ít cá thể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4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Hoa cúc dại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Cỏ hôi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Cây cộng sản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9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ysClr val="windowText" lastClr="252525"/>
                          </a:solidFill>
                          <a:effectLst/>
                          <a:latin typeface="Arial" charset="0"/>
                        </a:rPr>
                        <a:t>Cây trinh nữ</a:t>
                      </a:r>
                    </a:p>
                  </a:txBody>
                  <a:tcPr marL="98642" marR="98642" marT="49320" marB="493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58"/>
          <p:cNvSpPr txBox="1">
            <a:spLocks noGrp="1"/>
          </p:cNvSpPr>
          <p:nvPr>
            <p:ph type="title"/>
          </p:nvPr>
        </p:nvSpPr>
        <p:spPr>
          <a:xfrm>
            <a:off x="1569496" y="195486"/>
            <a:ext cx="578812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400">
                <a:latin typeface="PT Sans'"/>
                <a:ea typeface="Microsoft JhengHei" pitchFamily="34" charset="-120"/>
                <a:cs typeface="Cairo" charset="-78"/>
              </a:rPr>
              <a:t>Bảng </a:t>
            </a:r>
            <a:r>
              <a:rPr lang="vi-VN" sz="2400" smtClean="0">
                <a:latin typeface="PT Sans'"/>
                <a:ea typeface="Microsoft JhengHei" pitchFamily="34" charset="-120"/>
                <a:cs typeface="Cairo" charset="-78"/>
              </a:rPr>
              <a:t>51.3. </a:t>
            </a:r>
            <a:r>
              <a:rPr lang="vi-VN" sz="2400">
                <a:latin typeface="PT Sans'"/>
                <a:ea typeface="Microsoft JhengHei" pitchFamily="34" charset="-120"/>
                <a:cs typeface="Cairo" charset="-78"/>
              </a:rPr>
              <a:t>Các thành </a:t>
            </a:r>
            <a:r>
              <a:rPr lang="vi-VN" sz="2400">
                <a:latin typeface="PT Sans'"/>
                <a:ea typeface="Microsoft JhengHei" pitchFamily="34" charset="-120"/>
                <a:cs typeface="Cairo" charset="-78"/>
              </a:rPr>
              <a:t>phần </a:t>
            </a:r>
            <a:r>
              <a:rPr lang="vi-VN" sz="2400" smtClean="0">
                <a:latin typeface="PT Sans'"/>
                <a:ea typeface="Microsoft JhengHei" pitchFamily="34" charset="-120"/>
                <a:cs typeface="Cairo" charset="-78"/>
              </a:rPr>
              <a:t>động </a:t>
            </a:r>
            <a:r>
              <a:rPr lang="vi-VN" sz="2400">
                <a:latin typeface="PT Sans'"/>
                <a:ea typeface="Microsoft JhengHei" pitchFamily="34" charset="-120"/>
                <a:cs typeface="Cairo" charset="-78"/>
              </a:rPr>
              <a:t>vật trong khu </a:t>
            </a:r>
            <a:r>
              <a:rPr lang="vi-VN" sz="2400">
                <a:latin typeface="PT Sans'"/>
                <a:ea typeface="Microsoft JhengHei" pitchFamily="34" charset="-120"/>
                <a:cs typeface="Cairo" charset="-78"/>
              </a:rPr>
              <a:t>vực </a:t>
            </a:r>
            <a:r>
              <a:rPr lang="vi-VN" sz="2400" smtClean="0">
                <a:latin typeface="PT Sans'"/>
                <a:ea typeface="Microsoft JhengHei" pitchFamily="34" charset="-120"/>
                <a:cs typeface="Cairo" charset="-78"/>
              </a:rPr>
              <a:t>đồng cỏ hoang</a:t>
            </a:r>
            <a:endParaRPr sz="24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graphicFrame>
        <p:nvGraphicFramePr>
          <p:cNvPr id="1684" name="Google Shape;1684;p58"/>
          <p:cNvGraphicFramePr/>
          <p:nvPr>
            <p:extLst>
              <p:ext uri="{D42A27DB-BD31-4B8C-83A1-F6EECF244321}">
                <p14:modId xmlns:p14="http://schemas.microsoft.com/office/powerpoint/2010/main" val="3927679862"/>
              </p:ext>
            </p:extLst>
          </p:nvPr>
        </p:nvGraphicFramePr>
        <p:xfrm>
          <a:off x="0" y="987574"/>
          <a:ext cx="9108505" cy="2068815"/>
        </p:xfrm>
        <a:graphic>
          <a:graphicData uri="http://schemas.openxmlformats.org/drawingml/2006/table">
            <a:tbl>
              <a:tblPr>
                <a:noFill/>
                <a:tableStyleId>{E5BD476F-4A71-4F52-8FD4-087B7848CF92}</a:tableStyleId>
              </a:tblPr>
              <a:tblGrid>
                <a:gridCol w="2584494"/>
                <a:gridCol w="2779594"/>
                <a:gridCol w="1944216"/>
                <a:gridCol w="1800201"/>
              </a:tblGrid>
              <a:tr h="767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002" marR="85002" marT="42501" marB="42501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nhiều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002" marR="85002" marT="42501" marB="4250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002" marR="85002" marT="42501" marB="42501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Loài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ít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dk1"/>
                    </a:solidFill>
                  </a:tcPr>
                </a:tc>
              </a:tr>
              <a:tr h="1245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Cào cào, Châu chấu</a:t>
                      </a:r>
                    </a:p>
                  </a:txBody>
                  <a:tcPr marL="85002" marR="85002" marT="42501" marB="42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Bướm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trắng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Kiến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Chuồn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chuồn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002" marR="85002" marT="42501" marB="42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Ruồi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xanh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Ốc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sên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5002" marR="85002" marT="42501" marB="425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Cóc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lửa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Rắn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lục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4" name="Picture 58" descr="tải xuống (3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6" y="2283718"/>
            <a:ext cx="2564722" cy="2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9" descr="imag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62" y="3016505"/>
            <a:ext cx="2816628" cy="2164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1" descr="Image result for ốc sên trong ruộ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90" y="2596994"/>
            <a:ext cx="1922314" cy="2546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7" descr="Kết quả hình ảnh cho Rắn lụ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2730103"/>
            <a:ext cx="1835696" cy="2433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316" y="3456281"/>
            <a:ext cx="4143567" cy="1702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6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83890" y="3375471"/>
            <a:ext cx="3481722" cy="850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322" name="Google Shape;5322;p71"/>
          <p:cNvGrpSpPr/>
          <p:nvPr/>
        </p:nvGrpSpPr>
        <p:grpSpPr>
          <a:xfrm>
            <a:off x="4907420" y="4675501"/>
            <a:ext cx="1742310" cy="429706"/>
            <a:chOff x="3700845" y="4599545"/>
            <a:chExt cx="1742310" cy="429706"/>
          </a:xfrm>
        </p:grpSpPr>
        <p:grpSp>
          <p:nvGrpSpPr>
            <p:cNvPr id="5323" name="Google Shape;5323;p71"/>
            <p:cNvGrpSpPr/>
            <p:nvPr/>
          </p:nvGrpSpPr>
          <p:grpSpPr>
            <a:xfrm>
              <a:off x="3700845" y="4663570"/>
              <a:ext cx="1742310" cy="365681"/>
              <a:chOff x="8181529" y="5331782"/>
              <a:chExt cx="1742310" cy="365681"/>
            </a:xfrm>
          </p:grpSpPr>
          <p:sp>
            <p:nvSpPr>
              <p:cNvPr id="5324" name="Google Shape;5324;p71"/>
              <p:cNvSpPr/>
              <p:nvPr/>
            </p:nvSpPr>
            <p:spPr>
              <a:xfrm>
                <a:off x="8181529" y="5331782"/>
                <a:ext cx="1742310" cy="365681"/>
              </a:xfrm>
              <a:custGeom>
                <a:avLst/>
                <a:gdLst/>
                <a:ahLst/>
                <a:cxnLst/>
                <a:rect l="l" t="t" r="r" b="b"/>
                <a:pathLst>
                  <a:path w="154872" h="32505" extrusionOk="0">
                    <a:moveTo>
                      <a:pt x="65428" y="1"/>
                    </a:moveTo>
                    <a:lnTo>
                      <a:pt x="62165" y="21"/>
                    </a:lnTo>
                    <a:lnTo>
                      <a:pt x="58943" y="41"/>
                    </a:lnTo>
                    <a:lnTo>
                      <a:pt x="55761" y="101"/>
                    </a:lnTo>
                    <a:lnTo>
                      <a:pt x="52638" y="161"/>
                    </a:lnTo>
                    <a:lnTo>
                      <a:pt x="49576" y="241"/>
                    </a:lnTo>
                    <a:lnTo>
                      <a:pt x="46614" y="341"/>
                    </a:lnTo>
                    <a:lnTo>
                      <a:pt x="43712" y="461"/>
                    </a:lnTo>
                    <a:lnTo>
                      <a:pt x="40930" y="581"/>
                    </a:lnTo>
                    <a:lnTo>
                      <a:pt x="38248" y="722"/>
                    </a:lnTo>
                    <a:lnTo>
                      <a:pt x="35666" y="882"/>
                    </a:lnTo>
                    <a:lnTo>
                      <a:pt x="33225" y="1062"/>
                    </a:lnTo>
                    <a:lnTo>
                      <a:pt x="30903" y="1242"/>
                    </a:lnTo>
                    <a:lnTo>
                      <a:pt x="28721" y="1422"/>
                    </a:lnTo>
                    <a:lnTo>
                      <a:pt x="26700" y="1642"/>
                    </a:lnTo>
                    <a:lnTo>
                      <a:pt x="24839" y="1842"/>
                    </a:lnTo>
                    <a:lnTo>
                      <a:pt x="23157" y="2082"/>
                    </a:lnTo>
                    <a:lnTo>
                      <a:pt x="20676" y="2423"/>
                    </a:lnTo>
                    <a:lnTo>
                      <a:pt x="18214" y="2803"/>
                    </a:lnTo>
                    <a:lnTo>
                      <a:pt x="15832" y="3183"/>
                    </a:lnTo>
                    <a:lnTo>
                      <a:pt x="13511" y="3584"/>
                    </a:lnTo>
                    <a:lnTo>
                      <a:pt x="11309" y="4004"/>
                    </a:lnTo>
                    <a:lnTo>
                      <a:pt x="10248" y="4224"/>
                    </a:lnTo>
                    <a:lnTo>
                      <a:pt x="9227" y="4444"/>
                    </a:lnTo>
                    <a:lnTo>
                      <a:pt x="8247" y="4684"/>
                    </a:lnTo>
                    <a:lnTo>
                      <a:pt x="7306" y="4925"/>
                    </a:lnTo>
                    <a:lnTo>
                      <a:pt x="6405" y="5165"/>
                    </a:lnTo>
                    <a:lnTo>
                      <a:pt x="5565" y="5425"/>
                    </a:lnTo>
                    <a:lnTo>
                      <a:pt x="4764" y="5685"/>
                    </a:lnTo>
                    <a:lnTo>
                      <a:pt x="4004" y="5945"/>
                    </a:lnTo>
                    <a:lnTo>
                      <a:pt x="3303" y="6225"/>
                    </a:lnTo>
                    <a:lnTo>
                      <a:pt x="2663" y="6506"/>
                    </a:lnTo>
                    <a:lnTo>
                      <a:pt x="2102" y="6806"/>
                    </a:lnTo>
                    <a:lnTo>
                      <a:pt x="1582" y="7106"/>
                    </a:lnTo>
                    <a:lnTo>
                      <a:pt x="1142" y="7426"/>
                    </a:lnTo>
                    <a:lnTo>
                      <a:pt x="942" y="7586"/>
                    </a:lnTo>
                    <a:lnTo>
                      <a:pt x="761" y="7747"/>
                    </a:lnTo>
                    <a:lnTo>
                      <a:pt x="601" y="7907"/>
                    </a:lnTo>
                    <a:lnTo>
                      <a:pt x="461" y="8087"/>
                    </a:lnTo>
                    <a:lnTo>
                      <a:pt x="341" y="8247"/>
                    </a:lnTo>
                    <a:lnTo>
                      <a:pt x="221" y="8427"/>
                    </a:lnTo>
                    <a:lnTo>
                      <a:pt x="141" y="8607"/>
                    </a:lnTo>
                    <a:lnTo>
                      <a:pt x="81" y="8787"/>
                    </a:lnTo>
                    <a:lnTo>
                      <a:pt x="41" y="8967"/>
                    </a:lnTo>
                    <a:lnTo>
                      <a:pt x="1" y="9148"/>
                    </a:lnTo>
                    <a:lnTo>
                      <a:pt x="1" y="9328"/>
                    </a:lnTo>
                    <a:lnTo>
                      <a:pt x="21" y="9508"/>
                    </a:lnTo>
                    <a:lnTo>
                      <a:pt x="61" y="9708"/>
                    </a:lnTo>
                    <a:lnTo>
                      <a:pt x="121" y="9908"/>
                    </a:lnTo>
                    <a:lnTo>
                      <a:pt x="201" y="10108"/>
                    </a:lnTo>
                    <a:lnTo>
                      <a:pt x="321" y="10308"/>
                    </a:lnTo>
                    <a:lnTo>
                      <a:pt x="441" y="10509"/>
                    </a:lnTo>
                    <a:lnTo>
                      <a:pt x="601" y="10709"/>
                    </a:lnTo>
                    <a:lnTo>
                      <a:pt x="781" y="10909"/>
                    </a:lnTo>
                    <a:lnTo>
                      <a:pt x="982" y="11129"/>
                    </a:lnTo>
                    <a:lnTo>
                      <a:pt x="1222" y="11329"/>
                    </a:lnTo>
                    <a:lnTo>
                      <a:pt x="1482" y="11529"/>
                    </a:lnTo>
                    <a:lnTo>
                      <a:pt x="1742" y="11709"/>
                    </a:lnTo>
                    <a:lnTo>
                      <a:pt x="2062" y="11910"/>
                    </a:lnTo>
                    <a:lnTo>
                      <a:pt x="2383" y="12110"/>
                    </a:lnTo>
                    <a:lnTo>
                      <a:pt x="2723" y="12290"/>
                    </a:lnTo>
                    <a:lnTo>
                      <a:pt x="3463" y="12670"/>
                    </a:lnTo>
                    <a:lnTo>
                      <a:pt x="4304" y="13010"/>
                    </a:lnTo>
                    <a:lnTo>
                      <a:pt x="5185" y="13371"/>
                    </a:lnTo>
                    <a:lnTo>
                      <a:pt x="6145" y="13711"/>
                    </a:lnTo>
                    <a:lnTo>
                      <a:pt x="7166" y="14031"/>
                    </a:lnTo>
                    <a:lnTo>
                      <a:pt x="8227" y="14351"/>
                    </a:lnTo>
                    <a:lnTo>
                      <a:pt x="9328" y="14651"/>
                    </a:lnTo>
                    <a:lnTo>
                      <a:pt x="10488" y="14952"/>
                    </a:lnTo>
                    <a:lnTo>
                      <a:pt x="11669" y="15232"/>
                    </a:lnTo>
                    <a:lnTo>
                      <a:pt x="12870" y="15492"/>
                    </a:lnTo>
                    <a:lnTo>
                      <a:pt x="14091" y="15752"/>
                    </a:lnTo>
                    <a:lnTo>
                      <a:pt x="15332" y="16012"/>
                    </a:lnTo>
                    <a:lnTo>
                      <a:pt x="17814" y="16473"/>
                    </a:lnTo>
                    <a:lnTo>
                      <a:pt x="20255" y="16893"/>
                    </a:lnTo>
                    <a:lnTo>
                      <a:pt x="22637" y="17253"/>
                    </a:lnTo>
                    <a:lnTo>
                      <a:pt x="24899" y="17574"/>
                    </a:lnTo>
                    <a:lnTo>
                      <a:pt x="26980" y="17854"/>
                    </a:lnTo>
                    <a:lnTo>
                      <a:pt x="28841" y="18074"/>
                    </a:lnTo>
                    <a:lnTo>
                      <a:pt x="30423" y="18254"/>
                    </a:lnTo>
                    <a:lnTo>
                      <a:pt x="31663" y="18374"/>
                    </a:lnTo>
                    <a:lnTo>
                      <a:pt x="32164" y="18434"/>
                    </a:lnTo>
                    <a:lnTo>
                      <a:pt x="32584" y="18494"/>
                    </a:lnTo>
                    <a:lnTo>
                      <a:pt x="32924" y="18554"/>
                    </a:lnTo>
                    <a:lnTo>
                      <a:pt x="33205" y="18614"/>
                    </a:lnTo>
                    <a:lnTo>
                      <a:pt x="33405" y="18694"/>
                    </a:lnTo>
                    <a:lnTo>
                      <a:pt x="33565" y="18754"/>
                    </a:lnTo>
                    <a:lnTo>
                      <a:pt x="33645" y="18834"/>
                    </a:lnTo>
                    <a:lnTo>
                      <a:pt x="33665" y="18874"/>
                    </a:lnTo>
                    <a:lnTo>
                      <a:pt x="33665" y="18915"/>
                    </a:lnTo>
                    <a:lnTo>
                      <a:pt x="33665" y="18955"/>
                    </a:lnTo>
                    <a:lnTo>
                      <a:pt x="33645" y="18995"/>
                    </a:lnTo>
                    <a:lnTo>
                      <a:pt x="33565" y="19075"/>
                    </a:lnTo>
                    <a:lnTo>
                      <a:pt x="33425" y="19155"/>
                    </a:lnTo>
                    <a:lnTo>
                      <a:pt x="33265" y="19255"/>
                    </a:lnTo>
                    <a:lnTo>
                      <a:pt x="33044" y="19335"/>
                    </a:lnTo>
                    <a:lnTo>
                      <a:pt x="32804" y="19415"/>
                    </a:lnTo>
                    <a:lnTo>
                      <a:pt x="32184" y="19595"/>
                    </a:lnTo>
                    <a:lnTo>
                      <a:pt x="31463" y="19755"/>
                    </a:lnTo>
                    <a:lnTo>
                      <a:pt x="30663" y="19915"/>
                    </a:lnTo>
                    <a:lnTo>
                      <a:pt x="29802" y="20075"/>
                    </a:lnTo>
                    <a:lnTo>
                      <a:pt x="28902" y="20215"/>
                    </a:lnTo>
                    <a:lnTo>
                      <a:pt x="27981" y="20356"/>
                    </a:lnTo>
                    <a:lnTo>
                      <a:pt x="27080" y="20456"/>
                    </a:lnTo>
                    <a:lnTo>
                      <a:pt x="26220" y="20536"/>
                    </a:lnTo>
                    <a:lnTo>
                      <a:pt x="25439" y="20616"/>
                    </a:lnTo>
                    <a:lnTo>
                      <a:pt x="23498" y="20756"/>
                    </a:lnTo>
                    <a:lnTo>
                      <a:pt x="20876" y="20976"/>
                    </a:lnTo>
                    <a:lnTo>
                      <a:pt x="17834" y="21256"/>
                    </a:lnTo>
                    <a:lnTo>
                      <a:pt x="14651" y="21576"/>
                    </a:lnTo>
                    <a:lnTo>
                      <a:pt x="11569" y="21897"/>
                    </a:lnTo>
                    <a:lnTo>
                      <a:pt x="10188" y="22077"/>
                    </a:lnTo>
                    <a:lnTo>
                      <a:pt x="8907" y="22237"/>
                    </a:lnTo>
                    <a:lnTo>
                      <a:pt x="7806" y="22397"/>
                    </a:lnTo>
                    <a:lnTo>
                      <a:pt x="6926" y="22557"/>
                    </a:lnTo>
                    <a:lnTo>
                      <a:pt x="6265" y="22697"/>
                    </a:lnTo>
                    <a:lnTo>
                      <a:pt x="6025" y="22757"/>
                    </a:lnTo>
                    <a:lnTo>
                      <a:pt x="5865" y="22837"/>
                    </a:lnTo>
                    <a:lnTo>
                      <a:pt x="5785" y="22877"/>
                    </a:lnTo>
                    <a:lnTo>
                      <a:pt x="5725" y="22937"/>
                    </a:lnTo>
                    <a:lnTo>
                      <a:pt x="5685" y="22977"/>
                    </a:lnTo>
                    <a:lnTo>
                      <a:pt x="5665" y="23037"/>
                    </a:lnTo>
                    <a:lnTo>
                      <a:pt x="5665" y="23078"/>
                    </a:lnTo>
                    <a:lnTo>
                      <a:pt x="5685" y="23138"/>
                    </a:lnTo>
                    <a:lnTo>
                      <a:pt x="5745" y="23198"/>
                    </a:lnTo>
                    <a:lnTo>
                      <a:pt x="5805" y="23238"/>
                    </a:lnTo>
                    <a:lnTo>
                      <a:pt x="5965" y="23358"/>
                    </a:lnTo>
                    <a:lnTo>
                      <a:pt x="6225" y="23478"/>
                    </a:lnTo>
                    <a:lnTo>
                      <a:pt x="6526" y="23578"/>
                    </a:lnTo>
                    <a:lnTo>
                      <a:pt x="6886" y="23698"/>
                    </a:lnTo>
                    <a:lnTo>
                      <a:pt x="7766" y="23938"/>
                    </a:lnTo>
                    <a:lnTo>
                      <a:pt x="8827" y="24198"/>
                    </a:lnTo>
                    <a:lnTo>
                      <a:pt x="10028" y="24438"/>
                    </a:lnTo>
                    <a:lnTo>
                      <a:pt x="11329" y="24699"/>
                    </a:lnTo>
                    <a:lnTo>
                      <a:pt x="14091" y="25219"/>
                    </a:lnTo>
                    <a:lnTo>
                      <a:pt x="16793" y="25699"/>
                    </a:lnTo>
                    <a:lnTo>
                      <a:pt x="18014" y="25940"/>
                    </a:lnTo>
                    <a:lnTo>
                      <a:pt x="19135" y="26180"/>
                    </a:lnTo>
                    <a:lnTo>
                      <a:pt x="20075" y="26400"/>
                    </a:lnTo>
                    <a:lnTo>
                      <a:pt x="20836" y="26600"/>
                    </a:lnTo>
                    <a:lnTo>
                      <a:pt x="21116" y="26700"/>
                    </a:lnTo>
                    <a:lnTo>
                      <a:pt x="21356" y="26820"/>
                    </a:lnTo>
                    <a:lnTo>
                      <a:pt x="21556" y="26940"/>
                    </a:lnTo>
                    <a:lnTo>
                      <a:pt x="21716" y="27080"/>
                    </a:lnTo>
                    <a:lnTo>
                      <a:pt x="21836" y="27220"/>
                    </a:lnTo>
                    <a:lnTo>
                      <a:pt x="21917" y="27381"/>
                    </a:lnTo>
                    <a:lnTo>
                      <a:pt x="21977" y="27541"/>
                    </a:lnTo>
                    <a:lnTo>
                      <a:pt x="21997" y="27721"/>
                    </a:lnTo>
                    <a:lnTo>
                      <a:pt x="22017" y="27901"/>
                    </a:lnTo>
                    <a:lnTo>
                      <a:pt x="22017" y="28081"/>
                    </a:lnTo>
                    <a:lnTo>
                      <a:pt x="21977" y="28441"/>
                    </a:lnTo>
                    <a:lnTo>
                      <a:pt x="21917" y="28842"/>
                    </a:lnTo>
                    <a:lnTo>
                      <a:pt x="21897" y="29242"/>
                    </a:lnTo>
                    <a:lnTo>
                      <a:pt x="21897" y="29422"/>
                    </a:lnTo>
                    <a:lnTo>
                      <a:pt x="21897" y="29622"/>
                    </a:lnTo>
                    <a:lnTo>
                      <a:pt x="21937" y="29822"/>
                    </a:lnTo>
                    <a:lnTo>
                      <a:pt x="21997" y="30022"/>
                    </a:lnTo>
                    <a:lnTo>
                      <a:pt x="22097" y="30203"/>
                    </a:lnTo>
                    <a:lnTo>
                      <a:pt x="22217" y="30383"/>
                    </a:lnTo>
                    <a:lnTo>
                      <a:pt x="22397" y="30563"/>
                    </a:lnTo>
                    <a:lnTo>
                      <a:pt x="22597" y="30743"/>
                    </a:lnTo>
                    <a:lnTo>
                      <a:pt x="22837" y="30923"/>
                    </a:lnTo>
                    <a:lnTo>
                      <a:pt x="23137" y="31083"/>
                    </a:lnTo>
                    <a:lnTo>
                      <a:pt x="23498" y="31223"/>
                    </a:lnTo>
                    <a:lnTo>
                      <a:pt x="23918" y="31383"/>
                    </a:lnTo>
                    <a:lnTo>
                      <a:pt x="24398" y="31504"/>
                    </a:lnTo>
                    <a:lnTo>
                      <a:pt x="24939" y="31644"/>
                    </a:lnTo>
                    <a:lnTo>
                      <a:pt x="25539" y="31744"/>
                    </a:lnTo>
                    <a:lnTo>
                      <a:pt x="26240" y="31864"/>
                    </a:lnTo>
                    <a:lnTo>
                      <a:pt x="26980" y="31944"/>
                    </a:lnTo>
                    <a:lnTo>
                      <a:pt x="27761" y="32044"/>
                    </a:lnTo>
                    <a:lnTo>
                      <a:pt x="29402" y="32184"/>
                    </a:lnTo>
                    <a:lnTo>
                      <a:pt x="31143" y="32304"/>
                    </a:lnTo>
                    <a:lnTo>
                      <a:pt x="32984" y="32384"/>
                    </a:lnTo>
                    <a:lnTo>
                      <a:pt x="34846" y="32444"/>
                    </a:lnTo>
                    <a:lnTo>
                      <a:pt x="36747" y="32484"/>
                    </a:lnTo>
                    <a:lnTo>
                      <a:pt x="38648" y="32504"/>
                    </a:lnTo>
                    <a:lnTo>
                      <a:pt x="40510" y="32504"/>
                    </a:lnTo>
                    <a:lnTo>
                      <a:pt x="42331" y="32484"/>
                    </a:lnTo>
                    <a:lnTo>
                      <a:pt x="44092" y="32444"/>
                    </a:lnTo>
                    <a:lnTo>
                      <a:pt x="45733" y="32404"/>
                    </a:lnTo>
                    <a:lnTo>
                      <a:pt x="47255" y="32344"/>
                    </a:lnTo>
                    <a:lnTo>
                      <a:pt x="48636" y="32284"/>
                    </a:lnTo>
                    <a:lnTo>
                      <a:pt x="49836" y="32224"/>
                    </a:lnTo>
                    <a:lnTo>
                      <a:pt x="50837" y="32164"/>
                    </a:lnTo>
                    <a:lnTo>
                      <a:pt x="51598" y="32084"/>
                    </a:lnTo>
                    <a:lnTo>
                      <a:pt x="51898" y="32044"/>
                    </a:lnTo>
                    <a:lnTo>
                      <a:pt x="52118" y="31984"/>
                    </a:lnTo>
                    <a:lnTo>
                      <a:pt x="52298" y="31924"/>
                    </a:lnTo>
                    <a:lnTo>
                      <a:pt x="52418" y="31864"/>
                    </a:lnTo>
                    <a:lnTo>
                      <a:pt x="52498" y="31764"/>
                    </a:lnTo>
                    <a:lnTo>
                      <a:pt x="52538" y="31684"/>
                    </a:lnTo>
                    <a:lnTo>
                      <a:pt x="52518" y="31584"/>
                    </a:lnTo>
                    <a:lnTo>
                      <a:pt x="52478" y="31484"/>
                    </a:lnTo>
                    <a:lnTo>
                      <a:pt x="52418" y="31363"/>
                    </a:lnTo>
                    <a:lnTo>
                      <a:pt x="52338" y="31243"/>
                    </a:lnTo>
                    <a:lnTo>
                      <a:pt x="52118" y="31023"/>
                    </a:lnTo>
                    <a:lnTo>
                      <a:pt x="51878" y="30783"/>
                    </a:lnTo>
                    <a:lnTo>
                      <a:pt x="51638" y="30543"/>
                    </a:lnTo>
                    <a:lnTo>
                      <a:pt x="51538" y="30423"/>
                    </a:lnTo>
                    <a:lnTo>
                      <a:pt x="51458" y="30323"/>
                    </a:lnTo>
                    <a:lnTo>
                      <a:pt x="51398" y="30203"/>
                    </a:lnTo>
                    <a:lnTo>
                      <a:pt x="51358" y="30103"/>
                    </a:lnTo>
                    <a:lnTo>
                      <a:pt x="51358" y="30022"/>
                    </a:lnTo>
                    <a:lnTo>
                      <a:pt x="51398" y="29942"/>
                    </a:lnTo>
                    <a:lnTo>
                      <a:pt x="51498" y="29862"/>
                    </a:lnTo>
                    <a:lnTo>
                      <a:pt x="51618" y="29802"/>
                    </a:lnTo>
                    <a:lnTo>
                      <a:pt x="51818" y="29742"/>
                    </a:lnTo>
                    <a:lnTo>
                      <a:pt x="52058" y="29702"/>
                    </a:lnTo>
                    <a:lnTo>
                      <a:pt x="52358" y="29682"/>
                    </a:lnTo>
                    <a:lnTo>
                      <a:pt x="52738" y="29662"/>
                    </a:lnTo>
                    <a:lnTo>
                      <a:pt x="53179" y="29662"/>
                    </a:lnTo>
                    <a:lnTo>
                      <a:pt x="53719" y="29682"/>
                    </a:lnTo>
                    <a:lnTo>
                      <a:pt x="54320" y="29722"/>
                    </a:lnTo>
                    <a:lnTo>
                      <a:pt x="55020" y="29762"/>
                    </a:lnTo>
                    <a:lnTo>
                      <a:pt x="56621" y="29902"/>
                    </a:lnTo>
                    <a:lnTo>
                      <a:pt x="58463" y="30022"/>
                    </a:lnTo>
                    <a:lnTo>
                      <a:pt x="60484" y="30143"/>
                    </a:lnTo>
                    <a:lnTo>
                      <a:pt x="62686" y="30263"/>
                    </a:lnTo>
                    <a:lnTo>
                      <a:pt x="67549" y="30503"/>
                    </a:lnTo>
                    <a:lnTo>
                      <a:pt x="72873" y="30723"/>
                    </a:lnTo>
                    <a:lnTo>
                      <a:pt x="78477" y="30943"/>
                    </a:lnTo>
                    <a:lnTo>
                      <a:pt x="84221" y="31123"/>
                    </a:lnTo>
                    <a:lnTo>
                      <a:pt x="89905" y="31283"/>
                    </a:lnTo>
                    <a:lnTo>
                      <a:pt x="95409" y="31403"/>
                    </a:lnTo>
                    <a:lnTo>
                      <a:pt x="99112" y="31484"/>
                    </a:lnTo>
                    <a:lnTo>
                      <a:pt x="102994" y="31564"/>
                    </a:lnTo>
                    <a:lnTo>
                      <a:pt x="106957" y="31604"/>
                    </a:lnTo>
                    <a:lnTo>
                      <a:pt x="111000" y="31604"/>
                    </a:lnTo>
                    <a:lnTo>
                      <a:pt x="113021" y="31584"/>
                    </a:lnTo>
                    <a:lnTo>
                      <a:pt x="115043" y="31564"/>
                    </a:lnTo>
                    <a:lnTo>
                      <a:pt x="117044" y="31504"/>
                    </a:lnTo>
                    <a:lnTo>
                      <a:pt x="119026" y="31423"/>
                    </a:lnTo>
                    <a:lnTo>
                      <a:pt x="120987" y="31323"/>
                    </a:lnTo>
                    <a:lnTo>
                      <a:pt x="122909" y="31203"/>
                    </a:lnTo>
                    <a:lnTo>
                      <a:pt x="124790" y="31043"/>
                    </a:lnTo>
                    <a:lnTo>
                      <a:pt x="126651" y="30863"/>
                    </a:lnTo>
                    <a:lnTo>
                      <a:pt x="127332" y="30763"/>
                    </a:lnTo>
                    <a:lnTo>
                      <a:pt x="127952" y="30643"/>
                    </a:lnTo>
                    <a:lnTo>
                      <a:pt x="128232" y="30563"/>
                    </a:lnTo>
                    <a:lnTo>
                      <a:pt x="128472" y="30483"/>
                    </a:lnTo>
                    <a:lnTo>
                      <a:pt x="128713" y="30403"/>
                    </a:lnTo>
                    <a:lnTo>
                      <a:pt x="128913" y="30303"/>
                    </a:lnTo>
                    <a:lnTo>
                      <a:pt x="129093" y="30223"/>
                    </a:lnTo>
                    <a:lnTo>
                      <a:pt x="129253" y="30123"/>
                    </a:lnTo>
                    <a:lnTo>
                      <a:pt x="129373" y="30002"/>
                    </a:lnTo>
                    <a:lnTo>
                      <a:pt x="129473" y="29902"/>
                    </a:lnTo>
                    <a:lnTo>
                      <a:pt x="129553" y="29782"/>
                    </a:lnTo>
                    <a:lnTo>
                      <a:pt x="129593" y="29662"/>
                    </a:lnTo>
                    <a:lnTo>
                      <a:pt x="129593" y="29542"/>
                    </a:lnTo>
                    <a:lnTo>
                      <a:pt x="129573" y="29422"/>
                    </a:lnTo>
                    <a:lnTo>
                      <a:pt x="129533" y="29302"/>
                    </a:lnTo>
                    <a:lnTo>
                      <a:pt x="129453" y="29182"/>
                    </a:lnTo>
                    <a:lnTo>
                      <a:pt x="129333" y="29042"/>
                    </a:lnTo>
                    <a:lnTo>
                      <a:pt x="129193" y="28922"/>
                    </a:lnTo>
                    <a:lnTo>
                      <a:pt x="129013" y="28782"/>
                    </a:lnTo>
                    <a:lnTo>
                      <a:pt x="128793" y="28662"/>
                    </a:lnTo>
                    <a:lnTo>
                      <a:pt x="128553" y="28541"/>
                    </a:lnTo>
                    <a:lnTo>
                      <a:pt x="128252" y="28401"/>
                    </a:lnTo>
                    <a:lnTo>
                      <a:pt x="127932" y="28281"/>
                    </a:lnTo>
                    <a:lnTo>
                      <a:pt x="127572" y="28161"/>
                    </a:lnTo>
                    <a:lnTo>
                      <a:pt x="127172" y="28021"/>
                    </a:lnTo>
                    <a:lnTo>
                      <a:pt x="126731" y="27901"/>
                    </a:lnTo>
                    <a:lnTo>
                      <a:pt x="126251" y="27801"/>
                    </a:lnTo>
                    <a:lnTo>
                      <a:pt x="125710" y="27681"/>
                    </a:lnTo>
                    <a:lnTo>
                      <a:pt x="124550" y="27461"/>
                    </a:lnTo>
                    <a:lnTo>
                      <a:pt x="124009" y="27361"/>
                    </a:lnTo>
                    <a:lnTo>
                      <a:pt x="123549" y="27240"/>
                    </a:lnTo>
                    <a:lnTo>
                      <a:pt x="123129" y="27120"/>
                    </a:lnTo>
                    <a:lnTo>
                      <a:pt x="122768" y="26980"/>
                    </a:lnTo>
                    <a:lnTo>
                      <a:pt x="122448" y="26840"/>
                    </a:lnTo>
                    <a:lnTo>
                      <a:pt x="122208" y="26680"/>
                    </a:lnTo>
                    <a:lnTo>
                      <a:pt x="122048" y="26520"/>
                    </a:lnTo>
                    <a:lnTo>
                      <a:pt x="121968" y="26440"/>
                    </a:lnTo>
                    <a:lnTo>
                      <a:pt x="121928" y="26360"/>
                    </a:lnTo>
                    <a:lnTo>
                      <a:pt x="121888" y="26280"/>
                    </a:lnTo>
                    <a:lnTo>
                      <a:pt x="121868" y="26180"/>
                    </a:lnTo>
                    <a:lnTo>
                      <a:pt x="121868" y="26100"/>
                    </a:lnTo>
                    <a:lnTo>
                      <a:pt x="121888" y="26020"/>
                    </a:lnTo>
                    <a:lnTo>
                      <a:pt x="121928" y="25920"/>
                    </a:lnTo>
                    <a:lnTo>
                      <a:pt x="121988" y="25819"/>
                    </a:lnTo>
                    <a:lnTo>
                      <a:pt x="122048" y="25739"/>
                    </a:lnTo>
                    <a:lnTo>
                      <a:pt x="122148" y="25639"/>
                    </a:lnTo>
                    <a:lnTo>
                      <a:pt x="122368" y="25459"/>
                    </a:lnTo>
                    <a:lnTo>
                      <a:pt x="122688" y="25259"/>
                    </a:lnTo>
                    <a:lnTo>
                      <a:pt x="123069" y="25079"/>
                    </a:lnTo>
                    <a:lnTo>
                      <a:pt x="123509" y="24899"/>
                    </a:lnTo>
                    <a:lnTo>
                      <a:pt x="123969" y="24719"/>
                    </a:lnTo>
                    <a:lnTo>
                      <a:pt x="124310" y="24559"/>
                    </a:lnTo>
                    <a:lnTo>
                      <a:pt x="124550" y="24418"/>
                    </a:lnTo>
                    <a:lnTo>
                      <a:pt x="124690" y="24298"/>
                    </a:lnTo>
                    <a:lnTo>
                      <a:pt x="124730" y="24238"/>
                    </a:lnTo>
                    <a:lnTo>
                      <a:pt x="124750" y="24198"/>
                    </a:lnTo>
                    <a:lnTo>
                      <a:pt x="124750" y="24138"/>
                    </a:lnTo>
                    <a:lnTo>
                      <a:pt x="124730" y="24098"/>
                    </a:lnTo>
                    <a:lnTo>
                      <a:pt x="124690" y="24038"/>
                    </a:lnTo>
                    <a:lnTo>
                      <a:pt x="124630" y="23998"/>
                    </a:lnTo>
                    <a:lnTo>
                      <a:pt x="124450" y="23878"/>
                    </a:lnTo>
                    <a:lnTo>
                      <a:pt x="124209" y="23778"/>
                    </a:lnTo>
                    <a:lnTo>
                      <a:pt x="123909" y="23678"/>
                    </a:lnTo>
                    <a:lnTo>
                      <a:pt x="123109" y="23398"/>
                    </a:lnTo>
                    <a:lnTo>
                      <a:pt x="122128" y="23078"/>
                    </a:lnTo>
                    <a:lnTo>
                      <a:pt x="121588" y="22857"/>
                    </a:lnTo>
                    <a:lnTo>
                      <a:pt x="120987" y="22637"/>
                    </a:lnTo>
                    <a:lnTo>
                      <a:pt x="120447" y="22397"/>
                    </a:lnTo>
                    <a:lnTo>
                      <a:pt x="120006" y="22157"/>
                    </a:lnTo>
                    <a:lnTo>
                      <a:pt x="119826" y="22037"/>
                    </a:lnTo>
                    <a:lnTo>
                      <a:pt x="119686" y="21937"/>
                    </a:lnTo>
                    <a:lnTo>
                      <a:pt x="119586" y="21817"/>
                    </a:lnTo>
                    <a:lnTo>
                      <a:pt x="119506" y="21717"/>
                    </a:lnTo>
                    <a:lnTo>
                      <a:pt x="119466" y="21616"/>
                    </a:lnTo>
                    <a:lnTo>
                      <a:pt x="119466" y="21516"/>
                    </a:lnTo>
                    <a:lnTo>
                      <a:pt x="119486" y="21416"/>
                    </a:lnTo>
                    <a:lnTo>
                      <a:pt x="119566" y="21316"/>
                    </a:lnTo>
                    <a:lnTo>
                      <a:pt x="119666" y="21216"/>
                    </a:lnTo>
                    <a:lnTo>
                      <a:pt x="119806" y="21116"/>
                    </a:lnTo>
                    <a:lnTo>
                      <a:pt x="119986" y="21016"/>
                    </a:lnTo>
                    <a:lnTo>
                      <a:pt x="120227" y="20916"/>
                    </a:lnTo>
                    <a:lnTo>
                      <a:pt x="120487" y="20816"/>
                    </a:lnTo>
                    <a:lnTo>
                      <a:pt x="120807" y="20736"/>
                    </a:lnTo>
                    <a:lnTo>
                      <a:pt x="121568" y="20536"/>
                    </a:lnTo>
                    <a:lnTo>
                      <a:pt x="122508" y="20356"/>
                    </a:lnTo>
                    <a:lnTo>
                      <a:pt x="123649" y="20155"/>
                    </a:lnTo>
                    <a:lnTo>
                      <a:pt x="124990" y="19955"/>
                    </a:lnTo>
                    <a:lnTo>
                      <a:pt x="126531" y="19755"/>
                    </a:lnTo>
                    <a:lnTo>
                      <a:pt x="128292" y="19555"/>
                    </a:lnTo>
                    <a:lnTo>
                      <a:pt x="130274" y="19355"/>
                    </a:lnTo>
                    <a:lnTo>
                      <a:pt x="132876" y="19075"/>
                    </a:lnTo>
                    <a:lnTo>
                      <a:pt x="135357" y="18774"/>
                    </a:lnTo>
                    <a:lnTo>
                      <a:pt x="137739" y="18474"/>
                    </a:lnTo>
                    <a:lnTo>
                      <a:pt x="140001" y="18154"/>
                    </a:lnTo>
                    <a:lnTo>
                      <a:pt x="142122" y="17814"/>
                    </a:lnTo>
                    <a:lnTo>
                      <a:pt x="144124" y="17473"/>
                    </a:lnTo>
                    <a:lnTo>
                      <a:pt x="145965" y="17113"/>
                    </a:lnTo>
                    <a:lnTo>
                      <a:pt x="147666" y="16733"/>
                    </a:lnTo>
                    <a:lnTo>
                      <a:pt x="148447" y="16553"/>
                    </a:lnTo>
                    <a:lnTo>
                      <a:pt x="149207" y="16353"/>
                    </a:lnTo>
                    <a:lnTo>
                      <a:pt x="149908" y="16153"/>
                    </a:lnTo>
                    <a:lnTo>
                      <a:pt x="150568" y="15952"/>
                    </a:lnTo>
                    <a:lnTo>
                      <a:pt x="151189" y="15752"/>
                    </a:lnTo>
                    <a:lnTo>
                      <a:pt x="151769" y="15552"/>
                    </a:lnTo>
                    <a:lnTo>
                      <a:pt x="152289" y="15352"/>
                    </a:lnTo>
                    <a:lnTo>
                      <a:pt x="152770" y="15132"/>
                    </a:lnTo>
                    <a:lnTo>
                      <a:pt x="153210" y="14932"/>
                    </a:lnTo>
                    <a:lnTo>
                      <a:pt x="153590" y="14712"/>
                    </a:lnTo>
                    <a:lnTo>
                      <a:pt x="153931" y="14491"/>
                    </a:lnTo>
                    <a:lnTo>
                      <a:pt x="154211" y="14271"/>
                    </a:lnTo>
                    <a:lnTo>
                      <a:pt x="154451" y="14051"/>
                    </a:lnTo>
                    <a:lnTo>
                      <a:pt x="154631" y="13831"/>
                    </a:lnTo>
                    <a:lnTo>
                      <a:pt x="154691" y="13731"/>
                    </a:lnTo>
                    <a:lnTo>
                      <a:pt x="154751" y="13611"/>
                    </a:lnTo>
                    <a:lnTo>
                      <a:pt x="154791" y="13491"/>
                    </a:lnTo>
                    <a:lnTo>
                      <a:pt x="154831" y="13391"/>
                    </a:lnTo>
                    <a:lnTo>
                      <a:pt x="154851" y="13190"/>
                    </a:lnTo>
                    <a:lnTo>
                      <a:pt x="154871" y="12970"/>
                    </a:lnTo>
                    <a:lnTo>
                      <a:pt x="154851" y="12770"/>
                    </a:lnTo>
                    <a:lnTo>
                      <a:pt x="154831" y="12570"/>
                    </a:lnTo>
                    <a:lnTo>
                      <a:pt x="154791" y="12370"/>
                    </a:lnTo>
                    <a:lnTo>
                      <a:pt x="154711" y="12190"/>
                    </a:lnTo>
                    <a:lnTo>
                      <a:pt x="154631" y="11990"/>
                    </a:lnTo>
                    <a:lnTo>
                      <a:pt x="154511" y="11789"/>
                    </a:lnTo>
                    <a:lnTo>
                      <a:pt x="154391" y="11609"/>
                    </a:lnTo>
                    <a:lnTo>
                      <a:pt x="154231" y="11429"/>
                    </a:lnTo>
                    <a:lnTo>
                      <a:pt x="154071" y="11229"/>
                    </a:lnTo>
                    <a:lnTo>
                      <a:pt x="153871" y="11049"/>
                    </a:lnTo>
                    <a:lnTo>
                      <a:pt x="153670" y="10869"/>
                    </a:lnTo>
                    <a:lnTo>
                      <a:pt x="153450" y="10689"/>
                    </a:lnTo>
                    <a:lnTo>
                      <a:pt x="153190" y="10509"/>
                    </a:lnTo>
                    <a:lnTo>
                      <a:pt x="152930" y="10328"/>
                    </a:lnTo>
                    <a:lnTo>
                      <a:pt x="152329" y="9988"/>
                    </a:lnTo>
                    <a:lnTo>
                      <a:pt x="151629" y="9628"/>
                    </a:lnTo>
                    <a:lnTo>
                      <a:pt x="150868" y="9288"/>
                    </a:lnTo>
                    <a:lnTo>
                      <a:pt x="150028" y="8967"/>
                    </a:lnTo>
                    <a:lnTo>
                      <a:pt x="149107" y="8627"/>
                    </a:lnTo>
                    <a:lnTo>
                      <a:pt x="148086" y="8307"/>
                    </a:lnTo>
                    <a:lnTo>
                      <a:pt x="146986" y="7967"/>
                    </a:lnTo>
                    <a:lnTo>
                      <a:pt x="145825" y="7646"/>
                    </a:lnTo>
                    <a:lnTo>
                      <a:pt x="144564" y="7326"/>
                    </a:lnTo>
                    <a:lnTo>
                      <a:pt x="143223" y="7006"/>
                    </a:lnTo>
                    <a:lnTo>
                      <a:pt x="141782" y="6706"/>
                    </a:lnTo>
                    <a:lnTo>
                      <a:pt x="140281" y="6386"/>
                    </a:lnTo>
                    <a:lnTo>
                      <a:pt x="138680" y="6065"/>
                    </a:lnTo>
                    <a:lnTo>
                      <a:pt x="136999" y="5745"/>
                    </a:lnTo>
                    <a:lnTo>
                      <a:pt x="135237" y="5445"/>
                    </a:lnTo>
                    <a:lnTo>
                      <a:pt x="133396" y="5125"/>
                    </a:lnTo>
                    <a:lnTo>
                      <a:pt x="129433" y="4484"/>
                    </a:lnTo>
                    <a:lnTo>
                      <a:pt x="125150" y="3844"/>
                    </a:lnTo>
                    <a:lnTo>
                      <a:pt x="120507" y="3183"/>
                    </a:lnTo>
                    <a:lnTo>
                      <a:pt x="115523" y="2503"/>
                    </a:lnTo>
                    <a:lnTo>
                      <a:pt x="112881" y="2183"/>
                    </a:lnTo>
                    <a:lnTo>
                      <a:pt x="110139" y="1862"/>
                    </a:lnTo>
                    <a:lnTo>
                      <a:pt x="107297" y="1602"/>
                    </a:lnTo>
                    <a:lnTo>
                      <a:pt x="104355" y="1342"/>
                    </a:lnTo>
                    <a:lnTo>
                      <a:pt x="101333" y="1102"/>
                    </a:lnTo>
                    <a:lnTo>
                      <a:pt x="98251" y="902"/>
                    </a:lnTo>
                    <a:lnTo>
                      <a:pt x="95089" y="722"/>
                    </a:lnTo>
                    <a:lnTo>
                      <a:pt x="91886" y="561"/>
                    </a:lnTo>
                    <a:lnTo>
                      <a:pt x="88644" y="421"/>
                    </a:lnTo>
                    <a:lnTo>
                      <a:pt x="85342" y="301"/>
                    </a:lnTo>
                    <a:lnTo>
                      <a:pt x="82039" y="201"/>
                    </a:lnTo>
                    <a:lnTo>
                      <a:pt x="78717" y="121"/>
                    </a:lnTo>
                    <a:lnTo>
                      <a:pt x="75375" y="61"/>
                    </a:lnTo>
                    <a:lnTo>
                      <a:pt x="72052" y="21"/>
                    </a:lnTo>
                    <a:lnTo>
                      <a:pt x="68730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25" name="Google Shape;5325;p71"/>
              <p:cNvSpPr/>
              <p:nvPr/>
            </p:nvSpPr>
            <p:spPr>
              <a:xfrm>
                <a:off x="8181529" y="5331782"/>
                <a:ext cx="1742310" cy="365681"/>
              </a:xfrm>
              <a:custGeom>
                <a:avLst/>
                <a:gdLst/>
                <a:ahLst/>
                <a:cxnLst/>
                <a:rect l="l" t="t" r="r" b="b"/>
                <a:pathLst>
                  <a:path w="154872" h="32505" fill="none" extrusionOk="0">
                    <a:moveTo>
                      <a:pt x="23157" y="2082"/>
                    </a:moveTo>
                    <a:lnTo>
                      <a:pt x="23157" y="2082"/>
                    </a:lnTo>
                    <a:lnTo>
                      <a:pt x="20676" y="2423"/>
                    </a:lnTo>
                    <a:lnTo>
                      <a:pt x="18214" y="2803"/>
                    </a:lnTo>
                    <a:lnTo>
                      <a:pt x="15832" y="3183"/>
                    </a:lnTo>
                    <a:lnTo>
                      <a:pt x="13511" y="3584"/>
                    </a:lnTo>
                    <a:lnTo>
                      <a:pt x="11309" y="4004"/>
                    </a:lnTo>
                    <a:lnTo>
                      <a:pt x="10248" y="4224"/>
                    </a:lnTo>
                    <a:lnTo>
                      <a:pt x="9227" y="4444"/>
                    </a:lnTo>
                    <a:lnTo>
                      <a:pt x="8247" y="4684"/>
                    </a:lnTo>
                    <a:lnTo>
                      <a:pt x="7306" y="4925"/>
                    </a:lnTo>
                    <a:lnTo>
                      <a:pt x="6405" y="5165"/>
                    </a:lnTo>
                    <a:lnTo>
                      <a:pt x="5565" y="5425"/>
                    </a:lnTo>
                    <a:lnTo>
                      <a:pt x="4764" y="5685"/>
                    </a:lnTo>
                    <a:lnTo>
                      <a:pt x="4004" y="5945"/>
                    </a:lnTo>
                    <a:lnTo>
                      <a:pt x="3303" y="6225"/>
                    </a:lnTo>
                    <a:lnTo>
                      <a:pt x="2663" y="6506"/>
                    </a:lnTo>
                    <a:lnTo>
                      <a:pt x="2102" y="6806"/>
                    </a:lnTo>
                    <a:lnTo>
                      <a:pt x="1582" y="7106"/>
                    </a:lnTo>
                    <a:lnTo>
                      <a:pt x="1142" y="7426"/>
                    </a:lnTo>
                    <a:lnTo>
                      <a:pt x="942" y="7586"/>
                    </a:lnTo>
                    <a:lnTo>
                      <a:pt x="761" y="7747"/>
                    </a:lnTo>
                    <a:lnTo>
                      <a:pt x="601" y="7907"/>
                    </a:lnTo>
                    <a:lnTo>
                      <a:pt x="461" y="8087"/>
                    </a:lnTo>
                    <a:lnTo>
                      <a:pt x="341" y="8247"/>
                    </a:lnTo>
                    <a:lnTo>
                      <a:pt x="221" y="8427"/>
                    </a:lnTo>
                    <a:lnTo>
                      <a:pt x="141" y="8607"/>
                    </a:lnTo>
                    <a:lnTo>
                      <a:pt x="81" y="8787"/>
                    </a:lnTo>
                    <a:lnTo>
                      <a:pt x="41" y="8967"/>
                    </a:lnTo>
                    <a:lnTo>
                      <a:pt x="1" y="9148"/>
                    </a:lnTo>
                    <a:lnTo>
                      <a:pt x="1" y="9328"/>
                    </a:lnTo>
                    <a:lnTo>
                      <a:pt x="21" y="9508"/>
                    </a:lnTo>
                    <a:lnTo>
                      <a:pt x="61" y="9708"/>
                    </a:lnTo>
                    <a:lnTo>
                      <a:pt x="121" y="9908"/>
                    </a:lnTo>
                    <a:lnTo>
                      <a:pt x="201" y="10108"/>
                    </a:lnTo>
                    <a:lnTo>
                      <a:pt x="321" y="10308"/>
                    </a:lnTo>
                    <a:lnTo>
                      <a:pt x="441" y="10509"/>
                    </a:lnTo>
                    <a:lnTo>
                      <a:pt x="601" y="10709"/>
                    </a:lnTo>
                    <a:lnTo>
                      <a:pt x="601" y="10709"/>
                    </a:lnTo>
                    <a:lnTo>
                      <a:pt x="781" y="10909"/>
                    </a:lnTo>
                    <a:lnTo>
                      <a:pt x="982" y="11129"/>
                    </a:lnTo>
                    <a:lnTo>
                      <a:pt x="1222" y="11329"/>
                    </a:lnTo>
                    <a:lnTo>
                      <a:pt x="1482" y="11529"/>
                    </a:lnTo>
                    <a:lnTo>
                      <a:pt x="1742" y="11709"/>
                    </a:lnTo>
                    <a:lnTo>
                      <a:pt x="2062" y="11910"/>
                    </a:lnTo>
                    <a:lnTo>
                      <a:pt x="2383" y="12110"/>
                    </a:lnTo>
                    <a:lnTo>
                      <a:pt x="2723" y="12290"/>
                    </a:lnTo>
                    <a:lnTo>
                      <a:pt x="3463" y="12670"/>
                    </a:lnTo>
                    <a:lnTo>
                      <a:pt x="4304" y="13010"/>
                    </a:lnTo>
                    <a:lnTo>
                      <a:pt x="5185" y="13371"/>
                    </a:lnTo>
                    <a:lnTo>
                      <a:pt x="6145" y="13711"/>
                    </a:lnTo>
                    <a:lnTo>
                      <a:pt x="7166" y="14031"/>
                    </a:lnTo>
                    <a:lnTo>
                      <a:pt x="8227" y="14351"/>
                    </a:lnTo>
                    <a:lnTo>
                      <a:pt x="9328" y="14651"/>
                    </a:lnTo>
                    <a:lnTo>
                      <a:pt x="10488" y="14952"/>
                    </a:lnTo>
                    <a:lnTo>
                      <a:pt x="11669" y="15232"/>
                    </a:lnTo>
                    <a:lnTo>
                      <a:pt x="12870" y="15492"/>
                    </a:lnTo>
                    <a:lnTo>
                      <a:pt x="14091" y="15752"/>
                    </a:lnTo>
                    <a:lnTo>
                      <a:pt x="15332" y="16012"/>
                    </a:lnTo>
                    <a:lnTo>
                      <a:pt x="17814" y="16473"/>
                    </a:lnTo>
                    <a:lnTo>
                      <a:pt x="20255" y="16893"/>
                    </a:lnTo>
                    <a:lnTo>
                      <a:pt x="22637" y="17253"/>
                    </a:lnTo>
                    <a:lnTo>
                      <a:pt x="24899" y="17574"/>
                    </a:lnTo>
                    <a:lnTo>
                      <a:pt x="26980" y="17854"/>
                    </a:lnTo>
                    <a:lnTo>
                      <a:pt x="28841" y="18074"/>
                    </a:lnTo>
                    <a:lnTo>
                      <a:pt x="30423" y="18254"/>
                    </a:lnTo>
                    <a:lnTo>
                      <a:pt x="31663" y="18374"/>
                    </a:lnTo>
                    <a:lnTo>
                      <a:pt x="31663" y="18374"/>
                    </a:lnTo>
                    <a:lnTo>
                      <a:pt x="32164" y="18434"/>
                    </a:lnTo>
                    <a:lnTo>
                      <a:pt x="32584" y="18494"/>
                    </a:lnTo>
                    <a:lnTo>
                      <a:pt x="32924" y="18554"/>
                    </a:lnTo>
                    <a:lnTo>
                      <a:pt x="33205" y="18614"/>
                    </a:lnTo>
                    <a:lnTo>
                      <a:pt x="33405" y="18694"/>
                    </a:lnTo>
                    <a:lnTo>
                      <a:pt x="33565" y="18754"/>
                    </a:lnTo>
                    <a:lnTo>
                      <a:pt x="33645" y="18834"/>
                    </a:lnTo>
                    <a:lnTo>
                      <a:pt x="33665" y="18874"/>
                    </a:lnTo>
                    <a:lnTo>
                      <a:pt x="33665" y="18915"/>
                    </a:lnTo>
                    <a:lnTo>
                      <a:pt x="33665" y="18955"/>
                    </a:lnTo>
                    <a:lnTo>
                      <a:pt x="33645" y="18995"/>
                    </a:lnTo>
                    <a:lnTo>
                      <a:pt x="33565" y="19075"/>
                    </a:lnTo>
                    <a:lnTo>
                      <a:pt x="33425" y="19155"/>
                    </a:lnTo>
                    <a:lnTo>
                      <a:pt x="33265" y="19255"/>
                    </a:lnTo>
                    <a:lnTo>
                      <a:pt x="33044" y="19335"/>
                    </a:lnTo>
                    <a:lnTo>
                      <a:pt x="32804" y="19415"/>
                    </a:lnTo>
                    <a:lnTo>
                      <a:pt x="32184" y="19595"/>
                    </a:lnTo>
                    <a:lnTo>
                      <a:pt x="31463" y="19755"/>
                    </a:lnTo>
                    <a:lnTo>
                      <a:pt x="30663" y="19915"/>
                    </a:lnTo>
                    <a:lnTo>
                      <a:pt x="29802" y="20075"/>
                    </a:lnTo>
                    <a:lnTo>
                      <a:pt x="28902" y="20215"/>
                    </a:lnTo>
                    <a:lnTo>
                      <a:pt x="27981" y="20356"/>
                    </a:lnTo>
                    <a:lnTo>
                      <a:pt x="27080" y="20456"/>
                    </a:lnTo>
                    <a:lnTo>
                      <a:pt x="26220" y="20536"/>
                    </a:lnTo>
                    <a:lnTo>
                      <a:pt x="25439" y="20616"/>
                    </a:lnTo>
                    <a:lnTo>
                      <a:pt x="25439" y="20616"/>
                    </a:lnTo>
                    <a:lnTo>
                      <a:pt x="23498" y="20756"/>
                    </a:lnTo>
                    <a:lnTo>
                      <a:pt x="20876" y="20976"/>
                    </a:lnTo>
                    <a:lnTo>
                      <a:pt x="17834" y="21256"/>
                    </a:lnTo>
                    <a:lnTo>
                      <a:pt x="14651" y="21576"/>
                    </a:lnTo>
                    <a:lnTo>
                      <a:pt x="11569" y="21897"/>
                    </a:lnTo>
                    <a:lnTo>
                      <a:pt x="10188" y="22077"/>
                    </a:lnTo>
                    <a:lnTo>
                      <a:pt x="8907" y="22237"/>
                    </a:lnTo>
                    <a:lnTo>
                      <a:pt x="7806" y="22397"/>
                    </a:lnTo>
                    <a:lnTo>
                      <a:pt x="6926" y="22557"/>
                    </a:lnTo>
                    <a:lnTo>
                      <a:pt x="6265" y="22697"/>
                    </a:lnTo>
                    <a:lnTo>
                      <a:pt x="6025" y="22757"/>
                    </a:lnTo>
                    <a:lnTo>
                      <a:pt x="5865" y="22837"/>
                    </a:lnTo>
                    <a:lnTo>
                      <a:pt x="5865" y="22837"/>
                    </a:lnTo>
                    <a:lnTo>
                      <a:pt x="5785" y="22877"/>
                    </a:lnTo>
                    <a:lnTo>
                      <a:pt x="5725" y="22937"/>
                    </a:lnTo>
                    <a:lnTo>
                      <a:pt x="5685" y="22977"/>
                    </a:lnTo>
                    <a:lnTo>
                      <a:pt x="5665" y="23037"/>
                    </a:lnTo>
                    <a:lnTo>
                      <a:pt x="5665" y="23078"/>
                    </a:lnTo>
                    <a:lnTo>
                      <a:pt x="5685" y="23138"/>
                    </a:lnTo>
                    <a:lnTo>
                      <a:pt x="5745" y="23198"/>
                    </a:lnTo>
                    <a:lnTo>
                      <a:pt x="5805" y="23238"/>
                    </a:lnTo>
                    <a:lnTo>
                      <a:pt x="5965" y="23358"/>
                    </a:lnTo>
                    <a:lnTo>
                      <a:pt x="6225" y="23478"/>
                    </a:lnTo>
                    <a:lnTo>
                      <a:pt x="6526" y="23578"/>
                    </a:lnTo>
                    <a:lnTo>
                      <a:pt x="6886" y="23698"/>
                    </a:lnTo>
                    <a:lnTo>
                      <a:pt x="7766" y="23938"/>
                    </a:lnTo>
                    <a:lnTo>
                      <a:pt x="8827" y="24198"/>
                    </a:lnTo>
                    <a:lnTo>
                      <a:pt x="10028" y="24438"/>
                    </a:lnTo>
                    <a:lnTo>
                      <a:pt x="11329" y="24699"/>
                    </a:lnTo>
                    <a:lnTo>
                      <a:pt x="14091" y="25219"/>
                    </a:lnTo>
                    <a:lnTo>
                      <a:pt x="16793" y="25699"/>
                    </a:lnTo>
                    <a:lnTo>
                      <a:pt x="18014" y="25940"/>
                    </a:lnTo>
                    <a:lnTo>
                      <a:pt x="19135" y="26180"/>
                    </a:lnTo>
                    <a:lnTo>
                      <a:pt x="20075" y="26400"/>
                    </a:lnTo>
                    <a:lnTo>
                      <a:pt x="20836" y="26600"/>
                    </a:lnTo>
                    <a:lnTo>
                      <a:pt x="20836" y="26600"/>
                    </a:lnTo>
                    <a:lnTo>
                      <a:pt x="21116" y="26700"/>
                    </a:lnTo>
                    <a:lnTo>
                      <a:pt x="21356" y="26820"/>
                    </a:lnTo>
                    <a:lnTo>
                      <a:pt x="21556" y="26940"/>
                    </a:lnTo>
                    <a:lnTo>
                      <a:pt x="21716" y="27080"/>
                    </a:lnTo>
                    <a:lnTo>
                      <a:pt x="21836" y="27220"/>
                    </a:lnTo>
                    <a:lnTo>
                      <a:pt x="21917" y="27381"/>
                    </a:lnTo>
                    <a:lnTo>
                      <a:pt x="21977" y="27541"/>
                    </a:lnTo>
                    <a:lnTo>
                      <a:pt x="21997" y="27721"/>
                    </a:lnTo>
                    <a:lnTo>
                      <a:pt x="22017" y="27901"/>
                    </a:lnTo>
                    <a:lnTo>
                      <a:pt x="22017" y="28081"/>
                    </a:lnTo>
                    <a:lnTo>
                      <a:pt x="21977" y="28441"/>
                    </a:lnTo>
                    <a:lnTo>
                      <a:pt x="21917" y="28842"/>
                    </a:lnTo>
                    <a:lnTo>
                      <a:pt x="21897" y="29242"/>
                    </a:lnTo>
                    <a:lnTo>
                      <a:pt x="21897" y="29422"/>
                    </a:lnTo>
                    <a:lnTo>
                      <a:pt x="21897" y="29622"/>
                    </a:lnTo>
                    <a:lnTo>
                      <a:pt x="21937" y="29822"/>
                    </a:lnTo>
                    <a:lnTo>
                      <a:pt x="21997" y="30022"/>
                    </a:lnTo>
                    <a:lnTo>
                      <a:pt x="22097" y="30203"/>
                    </a:lnTo>
                    <a:lnTo>
                      <a:pt x="22217" y="30383"/>
                    </a:lnTo>
                    <a:lnTo>
                      <a:pt x="22397" y="30563"/>
                    </a:lnTo>
                    <a:lnTo>
                      <a:pt x="22597" y="30743"/>
                    </a:lnTo>
                    <a:lnTo>
                      <a:pt x="22837" y="30923"/>
                    </a:lnTo>
                    <a:lnTo>
                      <a:pt x="23137" y="31083"/>
                    </a:lnTo>
                    <a:lnTo>
                      <a:pt x="23498" y="31223"/>
                    </a:lnTo>
                    <a:lnTo>
                      <a:pt x="23918" y="31383"/>
                    </a:lnTo>
                    <a:lnTo>
                      <a:pt x="24398" y="31504"/>
                    </a:lnTo>
                    <a:lnTo>
                      <a:pt x="24939" y="31644"/>
                    </a:lnTo>
                    <a:lnTo>
                      <a:pt x="25539" y="31744"/>
                    </a:lnTo>
                    <a:lnTo>
                      <a:pt x="26240" y="31864"/>
                    </a:lnTo>
                    <a:lnTo>
                      <a:pt x="26240" y="31864"/>
                    </a:lnTo>
                    <a:lnTo>
                      <a:pt x="26980" y="31944"/>
                    </a:lnTo>
                    <a:lnTo>
                      <a:pt x="27761" y="32044"/>
                    </a:lnTo>
                    <a:lnTo>
                      <a:pt x="29402" y="32184"/>
                    </a:lnTo>
                    <a:lnTo>
                      <a:pt x="31143" y="32304"/>
                    </a:lnTo>
                    <a:lnTo>
                      <a:pt x="32984" y="32384"/>
                    </a:lnTo>
                    <a:lnTo>
                      <a:pt x="34846" y="32444"/>
                    </a:lnTo>
                    <a:lnTo>
                      <a:pt x="36747" y="32484"/>
                    </a:lnTo>
                    <a:lnTo>
                      <a:pt x="38648" y="32504"/>
                    </a:lnTo>
                    <a:lnTo>
                      <a:pt x="40510" y="32504"/>
                    </a:lnTo>
                    <a:lnTo>
                      <a:pt x="42331" y="32484"/>
                    </a:lnTo>
                    <a:lnTo>
                      <a:pt x="44092" y="32444"/>
                    </a:lnTo>
                    <a:lnTo>
                      <a:pt x="45733" y="32404"/>
                    </a:lnTo>
                    <a:lnTo>
                      <a:pt x="47255" y="32344"/>
                    </a:lnTo>
                    <a:lnTo>
                      <a:pt x="48636" y="32284"/>
                    </a:lnTo>
                    <a:lnTo>
                      <a:pt x="49836" y="32224"/>
                    </a:lnTo>
                    <a:lnTo>
                      <a:pt x="50837" y="32164"/>
                    </a:lnTo>
                    <a:lnTo>
                      <a:pt x="51598" y="32084"/>
                    </a:lnTo>
                    <a:lnTo>
                      <a:pt x="51598" y="32084"/>
                    </a:lnTo>
                    <a:lnTo>
                      <a:pt x="51898" y="32044"/>
                    </a:lnTo>
                    <a:lnTo>
                      <a:pt x="52118" y="31984"/>
                    </a:lnTo>
                    <a:lnTo>
                      <a:pt x="52298" y="31924"/>
                    </a:lnTo>
                    <a:lnTo>
                      <a:pt x="52418" y="31864"/>
                    </a:lnTo>
                    <a:lnTo>
                      <a:pt x="52498" y="31764"/>
                    </a:lnTo>
                    <a:lnTo>
                      <a:pt x="52538" y="31684"/>
                    </a:lnTo>
                    <a:lnTo>
                      <a:pt x="52518" y="31584"/>
                    </a:lnTo>
                    <a:lnTo>
                      <a:pt x="52478" y="31484"/>
                    </a:lnTo>
                    <a:lnTo>
                      <a:pt x="52418" y="31363"/>
                    </a:lnTo>
                    <a:lnTo>
                      <a:pt x="52338" y="31243"/>
                    </a:lnTo>
                    <a:lnTo>
                      <a:pt x="52118" y="31023"/>
                    </a:lnTo>
                    <a:lnTo>
                      <a:pt x="51878" y="30783"/>
                    </a:lnTo>
                    <a:lnTo>
                      <a:pt x="51638" y="30543"/>
                    </a:lnTo>
                    <a:lnTo>
                      <a:pt x="51538" y="30423"/>
                    </a:lnTo>
                    <a:lnTo>
                      <a:pt x="51458" y="30323"/>
                    </a:lnTo>
                    <a:lnTo>
                      <a:pt x="51398" y="30203"/>
                    </a:lnTo>
                    <a:lnTo>
                      <a:pt x="51358" y="30103"/>
                    </a:lnTo>
                    <a:lnTo>
                      <a:pt x="51358" y="30022"/>
                    </a:lnTo>
                    <a:lnTo>
                      <a:pt x="51398" y="29942"/>
                    </a:lnTo>
                    <a:lnTo>
                      <a:pt x="51498" y="29862"/>
                    </a:lnTo>
                    <a:lnTo>
                      <a:pt x="51618" y="29802"/>
                    </a:lnTo>
                    <a:lnTo>
                      <a:pt x="51818" y="29742"/>
                    </a:lnTo>
                    <a:lnTo>
                      <a:pt x="52058" y="29702"/>
                    </a:lnTo>
                    <a:lnTo>
                      <a:pt x="52358" y="29682"/>
                    </a:lnTo>
                    <a:lnTo>
                      <a:pt x="52738" y="29662"/>
                    </a:lnTo>
                    <a:lnTo>
                      <a:pt x="53179" y="29662"/>
                    </a:lnTo>
                    <a:lnTo>
                      <a:pt x="53719" y="29682"/>
                    </a:lnTo>
                    <a:lnTo>
                      <a:pt x="54320" y="29722"/>
                    </a:lnTo>
                    <a:lnTo>
                      <a:pt x="55020" y="29762"/>
                    </a:lnTo>
                    <a:lnTo>
                      <a:pt x="55020" y="29762"/>
                    </a:lnTo>
                    <a:lnTo>
                      <a:pt x="56621" y="29902"/>
                    </a:lnTo>
                    <a:lnTo>
                      <a:pt x="58463" y="30022"/>
                    </a:lnTo>
                    <a:lnTo>
                      <a:pt x="60484" y="30143"/>
                    </a:lnTo>
                    <a:lnTo>
                      <a:pt x="62686" y="30263"/>
                    </a:lnTo>
                    <a:lnTo>
                      <a:pt x="67549" y="30503"/>
                    </a:lnTo>
                    <a:lnTo>
                      <a:pt x="72873" y="30723"/>
                    </a:lnTo>
                    <a:lnTo>
                      <a:pt x="78477" y="30943"/>
                    </a:lnTo>
                    <a:lnTo>
                      <a:pt x="84221" y="31123"/>
                    </a:lnTo>
                    <a:lnTo>
                      <a:pt x="89905" y="31283"/>
                    </a:lnTo>
                    <a:lnTo>
                      <a:pt x="95409" y="31403"/>
                    </a:lnTo>
                    <a:lnTo>
                      <a:pt x="95409" y="31403"/>
                    </a:lnTo>
                    <a:lnTo>
                      <a:pt x="99112" y="31484"/>
                    </a:lnTo>
                    <a:lnTo>
                      <a:pt x="102994" y="31564"/>
                    </a:lnTo>
                    <a:lnTo>
                      <a:pt x="106957" y="31604"/>
                    </a:lnTo>
                    <a:lnTo>
                      <a:pt x="108979" y="31604"/>
                    </a:lnTo>
                    <a:lnTo>
                      <a:pt x="111000" y="31604"/>
                    </a:lnTo>
                    <a:lnTo>
                      <a:pt x="113021" y="31584"/>
                    </a:lnTo>
                    <a:lnTo>
                      <a:pt x="115043" y="31564"/>
                    </a:lnTo>
                    <a:lnTo>
                      <a:pt x="117044" y="31504"/>
                    </a:lnTo>
                    <a:lnTo>
                      <a:pt x="119026" y="31423"/>
                    </a:lnTo>
                    <a:lnTo>
                      <a:pt x="120987" y="31323"/>
                    </a:lnTo>
                    <a:lnTo>
                      <a:pt x="122909" y="31203"/>
                    </a:lnTo>
                    <a:lnTo>
                      <a:pt x="124790" y="31043"/>
                    </a:lnTo>
                    <a:lnTo>
                      <a:pt x="126651" y="30863"/>
                    </a:lnTo>
                    <a:lnTo>
                      <a:pt x="126651" y="30863"/>
                    </a:lnTo>
                    <a:lnTo>
                      <a:pt x="127332" y="30763"/>
                    </a:lnTo>
                    <a:lnTo>
                      <a:pt x="127952" y="30643"/>
                    </a:lnTo>
                    <a:lnTo>
                      <a:pt x="128232" y="30563"/>
                    </a:lnTo>
                    <a:lnTo>
                      <a:pt x="128472" y="30483"/>
                    </a:lnTo>
                    <a:lnTo>
                      <a:pt x="128713" y="30403"/>
                    </a:lnTo>
                    <a:lnTo>
                      <a:pt x="128913" y="30303"/>
                    </a:lnTo>
                    <a:lnTo>
                      <a:pt x="129093" y="30223"/>
                    </a:lnTo>
                    <a:lnTo>
                      <a:pt x="129253" y="30123"/>
                    </a:lnTo>
                    <a:lnTo>
                      <a:pt x="129373" y="30002"/>
                    </a:lnTo>
                    <a:lnTo>
                      <a:pt x="129473" y="29902"/>
                    </a:lnTo>
                    <a:lnTo>
                      <a:pt x="129553" y="29782"/>
                    </a:lnTo>
                    <a:lnTo>
                      <a:pt x="129593" y="29662"/>
                    </a:lnTo>
                    <a:lnTo>
                      <a:pt x="129593" y="29542"/>
                    </a:lnTo>
                    <a:lnTo>
                      <a:pt x="129573" y="29422"/>
                    </a:lnTo>
                    <a:lnTo>
                      <a:pt x="129533" y="29302"/>
                    </a:lnTo>
                    <a:lnTo>
                      <a:pt x="129453" y="29182"/>
                    </a:lnTo>
                    <a:lnTo>
                      <a:pt x="129333" y="29042"/>
                    </a:lnTo>
                    <a:lnTo>
                      <a:pt x="129193" y="28922"/>
                    </a:lnTo>
                    <a:lnTo>
                      <a:pt x="129013" y="28782"/>
                    </a:lnTo>
                    <a:lnTo>
                      <a:pt x="128793" y="28662"/>
                    </a:lnTo>
                    <a:lnTo>
                      <a:pt x="128553" y="28541"/>
                    </a:lnTo>
                    <a:lnTo>
                      <a:pt x="128252" y="28401"/>
                    </a:lnTo>
                    <a:lnTo>
                      <a:pt x="127932" y="28281"/>
                    </a:lnTo>
                    <a:lnTo>
                      <a:pt x="127572" y="28161"/>
                    </a:lnTo>
                    <a:lnTo>
                      <a:pt x="127172" y="28021"/>
                    </a:lnTo>
                    <a:lnTo>
                      <a:pt x="126731" y="27901"/>
                    </a:lnTo>
                    <a:lnTo>
                      <a:pt x="126251" y="27801"/>
                    </a:lnTo>
                    <a:lnTo>
                      <a:pt x="125710" y="27681"/>
                    </a:lnTo>
                    <a:lnTo>
                      <a:pt x="124550" y="27461"/>
                    </a:lnTo>
                    <a:lnTo>
                      <a:pt x="124550" y="27461"/>
                    </a:lnTo>
                    <a:lnTo>
                      <a:pt x="124009" y="27361"/>
                    </a:lnTo>
                    <a:lnTo>
                      <a:pt x="123549" y="27240"/>
                    </a:lnTo>
                    <a:lnTo>
                      <a:pt x="123129" y="27120"/>
                    </a:lnTo>
                    <a:lnTo>
                      <a:pt x="122768" y="26980"/>
                    </a:lnTo>
                    <a:lnTo>
                      <a:pt x="122448" y="26840"/>
                    </a:lnTo>
                    <a:lnTo>
                      <a:pt x="122208" y="26680"/>
                    </a:lnTo>
                    <a:lnTo>
                      <a:pt x="122048" y="26520"/>
                    </a:lnTo>
                    <a:lnTo>
                      <a:pt x="121968" y="26440"/>
                    </a:lnTo>
                    <a:lnTo>
                      <a:pt x="121928" y="26360"/>
                    </a:lnTo>
                    <a:lnTo>
                      <a:pt x="121888" y="26280"/>
                    </a:lnTo>
                    <a:lnTo>
                      <a:pt x="121868" y="26180"/>
                    </a:lnTo>
                    <a:lnTo>
                      <a:pt x="121868" y="26100"/>
                    </a:lnTo>
                    <a:lnTo>
                      <a:pt x="121888" y="26020"/>
                    </a:lnTo>
                    <a:lnTo>
                      <a:pt x="121928" y="25920"/>
                    </a:lnTo>
                    <a:lnTo>
                      <a:pt x="121988" y="25819"/>
                    </a:lnTo>
                    <a:lnTo>
                      <a:pt x="122048" y="25739"/>
                    </a:lnTo>
                    <a:lnTo>
                      <a:pt x="122148" y="25639"/>
                    </a:lnTo>
                    <a:lnTo>
                      <a:pt x="122368" y="25459"/>
                    </a:lnTo>
                    <a:lnTo>
                      <a:pt x="122688" y="25259"/>
                    </a:lnTo>
                    <a:lnTo>
                      <a:pt x="123069" y="25079"/>
                    </a:lnTo>
                    <a:lnTo>
                      <a:pt x="123509" y="24899"/>
                    </a:lnTo>
                    <a:lnTo>
                      <a:pt x="123509" y="24899"/>
                    </a:lnTo>
                    <a:lnTo>
                      <a:pt x="123969" y="24719"/>
                    </a:lnTo>
                    <a:lnTo>
                      <a:pt x="124310" y="24559"/>
                    </a:lnTo>
                    <a:lnTo>
                      <a:pt x="124550" y="24418"/>
                    </a:lnTo>
                    <a:lnTo>
                      <a:pt x="124690" y="24298"/>
                    </a:lnTo>
                    <a:lnTo>
                      <a:pt x="124730" y="24238"/>
                    </a:lnTo>
                    <a:lnTo>
                      <a:pt x="124750" y="24198"/>
                    </a:lnTo>
                    <a:lnTo>
                      <a:pt x="124750" y="24138"/>
                    </a:lnTo>
                    <a:lnTo>
                      <a:pt x="124730" y="24098"/>
                    </a:lnTo>
                    <a:lnTo>
                      <a:pt x="124690" y="24038"/>
                    </a:lnTo>
                    <a:lnTo>
                      <a:pt x="124630" y="23998"/>
                    </a:lnTo>
                    <a:lnTo>
                      <a:pt x="124450" y="23878"/>
                    </a:lnTo>
                    <a:lnTo>
                      <a:pt x="124209" y="23778"/>
                    </a:lnTo>
                    <a:lnTo>
                      <a:pt x="123909" y="23678"/>
                    </a:lnTo>
                    <a:lnTo>
                      <a:pt x="123109" y="23398"/>
                    </a:lnTo>
                    <a:lnTo>
                      <a:pt x="122128" y="23078"/>
                    </a:lnTo>
                    <a:lnTo>
                      <a:pt x="121588" y="22857"/>
                    </a:lnTo>
                    <a:lnTo>
                      <a:pt x="120987" y="22637"/>
                    </a:lnTo>
                    <a:lnTo>
                      <a:pt x="120987" y="22637"/>
                    </a:lnTo>
                    <a:lnTo>
                      <a:pt x="120447" y="22397"/>
                    </a:lnTo>
                    <a:lnTo>
                      <a:pt x="120006" y="22157"/>
                    </a:lnTo>
                    <a:lnTo>
                      <a:pt x="119826" y="22037"/>
                    </a:lnTo>
                    <a:lnTo>
                      <a:pt x="119686" y="21937"/>
                    </a:lnTo>
                    <a:lnTo>
                      <a:pt x="119586" y="21817"/>
                    </a:lnTo>
                    <a:lnTo>
                      <a:pt x="119506" y="21717"/>
                    </a:lnTo>
                    <a:lnTo>
                      <a:pt x="119466" y="21616"/>
                    </a:lnTo>
                    <a:lnTo>
                      <a:pt x="119466" y="21516"/>
                    </a:lnTo>
                    <a:lnTo>
                      <a:pt x="119486" y="21416"/>
                    </a:lnTo>
                    <a:lnTo>
                      <a:pt x="119566" y="21316"/>
                    </a:lnTo>
                    <a:lnTo>
                      <a:pt x="119666" y="21216"/>
                    </a:lnTo>
                    <a:lnTo>
                      <a:pt x="119806" y="21116"/>
                    </a:lnTo>
                    <a:lnTo>
                      <a:pt x="119986" y="21016"/>
                    </a:lnTo>
                    <a:lnTo>
                      <a:pt x="120227" y="20916"/>
                    </a:lnTo>
                    <a:lnTo>
                      <a:pt x="120487" y="20816"/>
                    </a:lnTo>
                    <a:lnTo>
                      <a:pt x="120807" y="20736"/>
                    </a:lnTo>
                    <a:lnTo>
                      <a:pt x="121568" y="20536"/>
                    </a:lnTo>
                    <a:lnTo>
                      <a:pt x="122508" y="20356"/>
                    </a:lnTo>
                    <a:lnTo>
                      <a:pt x="123649" y="20155"/>
                    </a:lnTo>
                    <a:lnTo>
                      <a:pt x="124990" y="19955"/>
                    </a:lnTo>
                    <a:lnTo>
                      <a:pt x="126531" y="19755"/>
                    </a:lnTo>
                    <a:lnTo>
                      <a:pt x="128292" y="19555"/>
                    </a:lnTo>
                    <a:lnTo>
                      <a:pt x="130274" y="19355"/>
                    </a:lnTo>
                    <a:lnTo>
                      <a:pt x="130274" y="19355"/>
                    </a:lnTo>
                    <a:lnTo>
                      <a:pt x="132876" y="19075"/>
                    </a:lnTo>
                    <a:lnTo>
                      <a:pt x="135357" y="18774"/>
                    </a:lnTo>
                    <a:lnTo>
                      <a:pt x="137739" y="18474"/>
                    </a:lnTo>
                    <a:lnTo>
                      <a:pt x="140001" y="18154"/>
                    </a:lnTo>
                    <a:lnTo>
                      <a:pt x="142122" y="17814"/>
                    </a:lnTo>
                    <a:lnTo>
                      <a:pt x="144124" y="17473"/>
                    </a:lnTo>
                    <a:lnTo>
                      <a:pt x="145965" y="17113"/>
                    </a:lnTo>
                    <a:lnTo>
                      <a:pt x="147666" y="16733"/>
                    </a:lnTo>
                    <a:lnTo>
                      <a:pt x="148447" y="16553"/>
                    </a:lnTo>
                    <a:lnTo>
                      <a:pt x="149207" y="16353"/>
                    </a:lnTo>
                    <a:lnTo>
                      <a:pt x="149908" y="16153"/>
                    </a:lnTo>
                    <a:lnTo>
                      <a:pt x="150568" y="15952"/>
                    </a:lnTo>
                    <a:lnTo>
                      <a:pt x="151189" y="15752"/>
                    </a:lnTo>
                    <a:lnTo>
                      <a:pt x="151769" y="15552"/>
                    </a:lnTo>
                    <a:lnTo>
                      <a:pt x="152289" y="15352"/>
                    </a:lnTo>
                    <a:lnTo>
                      <a:pt x="152770" y="15132"/>
                    </a:lnTo>
                    <a:lnTo>
                      <a:pt x="153210" y="14932"/>
                    </a:lnTo>
                    <a:lnTo>
                      <a:pt x="153590" y="14712"/>
                    </a:lnTo>
                    <a:lnTo>
                      <a:pt x="153931" y="14491"/>
                    </a:lnTo>
                    <a:lnTo>
                      <a:pt x="154211" y="14271"/>
                    </a:lnTo>
                    <a:lnTo>
                      <a:pt x="154451" y="14051"/>
                    </a:lnTo>
                    <a:lnTo>
                      <a:pt x="154631" y="13831"/>
                    </a:lnTo>
                    <a:lnTo>
                      <a:pt x="154691" y="13731"/>
                    </a:lnTo>
                    <a:lnTo>
                      <a:pt x="154751" y="13611"/>
                    </a:lnTo>
                    <a:lnTo>
                      <a:pt x="154791" y="13491"/>
                    </a:lnTo>
                    <a:lnTo>
                      <a:pt x="154831" y="13391"/>
                    </a:lnTo>
                    <a:lnTo>
                      <a:pt x="154831" y="13391"/>
                    </a:lnTo>
                    <a:lnTo>
                      <a:pt x="154851" y="13190"/>
                    </a:lnTo>
                    <a:lnTo>
                      <a:pt x="154871" y="12970"/>
                    </a:lnTo>
                    <a:lnTo>
                      <a:pt x="154851" y="12770"/>
                    </a:lnTo>
                    <a:lnTo>
                      <a:pt x="154831" y="12570"/>
                    </a:lnTo>
                    <a:lnTo>
                      <a:pt x="154791" y="12370"/>
                    </a:lnTo>
                    <a:lnTo>
                      <a:pt x="154711" y="12190"/>
                    </a:lnTo>
                    <a:lnTo>
                      <a:pt x="154631" y="11990"/>
                    </a:lnTo>
                    <a:lnTo>
                      <a:pt x="154511" y="11789"/>
                    </a:lnTo>
                    <a:lnTo>
                      <a:pt x="154391" y="11609"/>
                    </a:lnTo>
                    <a:lnTo>
                      <a:pt x="154231" y="11429"/>
                    </a:lnTo>
                    <a:lnTo>
                      <a:pt x="154071" y="11229"/>
                    </a:lnTo>
                    <a:lnTo>
                      <a:pt x="153871" y="11049"/>
                    </a:lnTo>
                    <a:lnTo>
                      <a:pt x="153670" y="10869"/>
                    </a:lnTo>
                    <a:lnTo>
                      <a:pt x="153450" y="10689"/>
                    </a:lnTo>
                    <a:lnTo>
                      <a:pt x="153190" y="10509"/>
                    </a:lnTo>
                    <a:lnTo>
                      <a:pt x="152930" y="10328"/>
                    </a:lnTo>
                    <a:lnTo>
                      <a:pt x="152329" y="9988"/>
                    </a:lnTo>
                    <a:lnTo>
                      <a:pt x="151629" y="9628"/>
                    </a:lnTo>
                    <a:lnTo>
                      <a:pt x="150868" y="9288"/>
                    </a:lnTo>
                    <a:lnTo>
                      <a:pt x="150028" y="8967"/>
                    </a:lnTo>
                    <a:lnTo>
                      <a:pt x="149107" y="8627"/>
                    </a:lnTo>
                    <a:lnTo>
                      <a:pt x="148086" y="8307"/>
                    </a:lnTo>
                    <a:lnTo>
                      <a:pt x="146986" y="7967"/>
                    </a:lnTo>
                    <a:lnTo>
                      <a:pt x="145825" y="7646"/>
                    </a:lnTo>
                    <a:lnTo>
                      <a:pt x="144564" y="7326"/>
                    </a:lnTo>
                    <a:lnTo>
                      <a:pt x="143223" y="7006"/>
                    </a:lnTo>
                    <a:lnTo>
                      <a:pt x="141782" y="6706"/>
                    </a:lnTo>
                    <a:lnTo>
                      <a:pt x="140281" y="6386"/>
                    </a:lnTo>
                    <a:lnTo>
                      <a:pt x="138680" y="6065"/>
                    </a:lnTo>
                    <a:lnTo>
                      <a:pt x="136999" y="5745"/>
                    </a:lnTo>
                    <a:lnTo>
                      <a:pt x="135237" y="5445"/>
                    </a:lnTo>
                    <a:lnTo>
                      <a:pt x="133396" y="5125"/>
                    </a:lnTo>
                    <a:lnTo>
                      <a:pt x="129433" y="4484"/>
                    </a:lnTo>
                    <a:lnTo>
                      <a:pt x="125150" y="3844"/>
                    </a:lnTo>
                    <a:lnTo>
                      <a:pt x="120507" y="3183"/>
                    </a:lnTo>
                    <a:lnTo>
                      <a:pt x="115523" y="2503"/>
                    </a:lnTo>
                    <a:lnTo>
                      <a:pt x="115523" y="2503"/>
                    </a:lnTo>
                    <a:lnTo>
                      <a:pt x="112881" y="2183"/>
                    </a:lnTo>
                    <a:lnTo>
                      <a:pt x="110139" y="1862"/>
                    </a:lnTo>
                    <a:lnTo>
                      <a:pt x="107297" y="1602"/>
                    </a:lnTo>
                    <a:lnTo>
                      <a:pt x="104355" y="1342"/>
                    </a:lnTo>
                    <a:lnTo>
                      <a:pt x="101333" y="1102"/>
                    </a:lnTo>
                    <a:lnTo>
                      <a:pt x="98251" y="902"/>
                    </a:lnTo>
                    <a:lnTo>
                      <a:pt x="95089" y="722"/>
                    </a:lnTo>
                    <a:lnTo>
                      <a:pt x="91886" y="561"/>
                    </a:lnTo>
                    <a:lnTo>
                      <a:pt x="88644" y="421"/>
                    </a:lnTo>
                    <a:lnTo>
                      <a:pt x="85342" y="301"/>
                    </a:lnTo>
                    <a:lnTo>
                      <a:pt x="82039" y="201"/>
                    </a:lnTo>
                    <a:lnTo>
                      <a:pt x="78717" y="121"/>
                    </a:lnTo>
                    <a:lnTo>
                      <a:pt x="75375" y="61"/>
                    </a:lnTo>
                    <a:lnTo>
                      <a:pt x="72052" y="21"/>
                    </a:lnTo>
                    <a:lnTo>
                      <a:pt x="68730" y="1"/>
                    </a:lnTo>
                    <a:lnTo>
                      <a:pt x="65428" y="1"/>
                    </a:lnTo>
                    <a:lnTo>
                      <a:pt x="62165" y="21"/>
                    </a:lnTo>
                    <a:lnTo>
                      <a:pt x="58943" y="41"/>
                    </a:lnTo>
                    <a:lnTo>
                      <a:pt x="55761" y="101"/>
                    </a:lnTo>
                    <a:lnTo>
                      <a:pt x="52638" y="161"/>
                    </a:lnTo>
                    <a:lnTo>
                      <a:pt x="49576" y="241"/>
                    </a:lnTo>
                    <a:lnTo>
                      <a:pt x="46614" y="341"/>
                    </a:lnTo>
                    <a:lnTo>
                      <a:pt x="43712" y="461"/>
                    </a:lnTo>
                    <a:lnTo>
                      <a:pt x="40930" y="581"/>
                    </a:lnTo>
                    <a:lnTo>
                      <a:pt x="38248" y="722"/>
                    </a:lnTo>
                    <a:lnTo>
                      <a:pt x="35666" y="882"/>
                    </a:lnTo>
                    <a:lnTo>
                      <a:pt x="33225" y="1062"/>
                    </a:lnTo>
                    <a:lnTo>
                      <a:pt x="30903" y="1242"/>
                    </a:lnTo>
                    <a:lnTo>
                      <a:pt x="28721" y="1422"/>
                    </a:lnTo>
                    <a:lnTo>
                      <a:pt x="26700" y="1642"/>
                    </a:lnTo>
                    <a:lnTo>
                      <a:pt x="24839" y="1842"/>
                    </a:lnTo>
                    <a:lnTo>
                      <a:pt x="23157" y="2082"/>
                    </a:lnTo>
                    <a:lnTo>
                      <a:pt x="23157" y="20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26" name="Google Shape;5326;p71"/>
              <p:cNvSpPr/>
              <p:nvPr/>
            </p:nvSpPr>
            <p:spPr>
              <a:xfrm>
                <a:off x="8301326" y="5353631"/>
                <a:ext cx="1522541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35337" h="27180" extrusionOk="0">
                    <a:moveTo>
                      <a:pt x="61104" y="0"/>
                    </a:moveTo>
                    <a:lnTo>
                      <a:pt x="57982" y="20"/>
                    </a:lnTo>
                    <a:lnTo>
                      <a:pt x="54960" y="60"/>
                    </a:lnTo>
                    <a:lnTo>
                      <a:pt x="45073" y="241"/>
                    </a:lnTo>
                    <a:lnTo>
                      <a:pt x="40149" y="361"/>
                    </a:lnTo>
                    <a:lnTo>
                      <a:pt x="35306" y="501"/>
                    </a:lnTo>
                    <a:lnTo>
                      <a:pt x="30602" y="661"/>
                    </a:lnTo>
                    <a:lnTo>
                      <a:pt x="28301" y="761"/>
                    </a:lnTo>
                    <a:lnTo>
                      <a:pt x="26059" y="881"/>
                    </a:lnTo>
                    <a:lnTo>
                      <a:pt x="23857" y="1001"/>
                    </a:lnTo>
                    <a:lnTo>
                      <a:pt x="21716" y="1141"/>
                    </a:lnTo>
                    <a:lnTo>
                      <a:pt x="19655" y="1301"/>
                    </a:lnTo>
                    <a:lnTo>
                      <a:pt x="17653" y="1461"/>
                    </a:lnTo>
                    <a:lnTo>
                      <a:pt x="15732" y="1642"/>
                    </a:lnTo>
                    <a:lnTo>
                      <a:pt x="13890" y="1842"/>
                    </a:lnTo>
                    <a:lnTo>
                      <a:pt x="12149" y="2062"/>
                    </a:lnTo>
                    <a:lnTo>
                      <a:pt x="10488" y="2302"/>
                    </a:lnTo>
                    <a:lnTo>
                      <a:pt x="8927" y="2562"/>
                    </a:lnTo>
                    <a:lnTo>
                      <a:pt x="7466" y="2842"/>
                    </a:lnTo>
                    <a:lnTo>
                      <a:pt x="6125" y="3143"/>
                    </a:lnTo>
                    <a:lnTo>
                      <a:pt x="5504" y="3303"/>
                    </a:lnTo>
                    <a:lnTo>
                      <a:pt x="4904" y="3463"/>
                    </a:lnTo>
                    <a:lnTo>
                      <a:pt x="4344" y="3643"/>
                    </a:lnTo>
                    <a:lnTo>
                      <a:pt x="3803" y="3823"/>
                    </a:lnTo>
                    <a:lnTo>
                      <a:pt x="3303" y="4003"/>
                    </a:lnTo>
                    <a:lnTo>
                      <a:pt x="2823" y="4203"/>
                    </a:lnTo>
                    <a:lnTo>
                      <a:pt x="2382" y="4404"/>
                    </a:lnTo>
                    <a:lnTo>
                      <a:pt x="1982" y="4604"/>
                    </a:lnTo>
                    <a:lnTo>
                      <a:pt x="1622" y="4804"/>
                    </a:lnTo>
                    <a:lnTo>
                      <a:pt x="1281" y="5024"/>
                    </a:lnTo>
                    <a:lnTo>
                      <a:pt x="981" y="5264"/>
                    </a:lnTo>
                    <a:lnTo>
                      <a:pt x="721" y="5484"/>
                    </a:lnTo>
                    <a:lnTo>
                      <a:pt x="501" y="5724"/>
                    </a:lnTo>
                    <a:lnTo>
                      <a:pt x="321" y="5985"/>
                    </a:lnTo>
                    <a:lnTo>
                      <a:pt x="181" y="6225"/>
                    </a:lnTo>
                    <a:lnTo>
                      <a:pt x="81" y="6485"/>
                    </a:lnTo>
                    <a:lnTo>
                      <a:pt x="21" y="6765"/>
                    </a:lnTo>
                    <a:lnTo>
                      <a:pt x="0" y="7045"/>
                    </a:lnTo>
                    <a:lnTo>
                      <a:pt x="21" y="7366"/>
                    </a:lnTo>
                    <a:lnTo>
                      <a:pt x="81" y="7686"/>
                    </a:lnTo>
                    <a:lnTo>
                      <a:pt x="201" y="7986"/>
                    </a:lnTo>
                    <a:lnTo>
                      <a:pt x="341" y="8286"/>
                    </a:lnTo>
                    <a:lnTo>
                      <a:pt x="541" y="8567"/>
                    </a:lnTo>
                    <a:lnTo>
                      <a:pt x="761" y="8827"/>
                    </a:lnTo>
                    <a:lnTo>
                      <a:pt x="1041" y="9087"/>
                    </a:lnTo>
                    <a:lnTo>
                      <a:pt x="1341" y="9347"/>
                    </a:lnTo>
                    <a:lnTo>
                      <a:pt x="1682" y="9587"/>
                    </a:lnTo>
                    <a:lnTo>
                      <a:pt x="2062" y="9827"/>
                    </a:lnTo>
                    <a:lnTo>
                      <a:pt x="2482" y="10048"/>
                    </a:lnTo>
                    <a:lnTo>
                      <a:pt x="2903" y="10268"/>
                    </a:lnTo>
                    <a:lnTo>
                      <a:pt x="3383" y="10468"/>
                    </a:lnTo>
                    <a:lnTo>
                      <a:pt x="3883" y="10668"/>
                    </a:lnTo>
                    <a:lnTo>
                      <a:pt x="4404" y="10868"/>
                    </a:lnTo>
                    <a:lnTo>
                      <a:pt x="4944" y="11048"/>
                    </a:lnTo>
                    <a:lnTo>
                      <a:pt x="5524" y="11228"/>
                    </a:lnTo>
                    <a:lnTo>
                      <a:pt x="6105" y="11389"/>
                    </a:lnTo>
                    <a:lnTo>
                      <a:pt x="7366" y="11709"/>
                    </a:lnTo>
                    <a:lnTo>
                      <a:pt x="8687" y="12009"/>
                    </a:lnTo>
                    <a:lnTo>
                      <a:pt x="10068" y="12289"/>
                    </a:lnTo>
                    <a:lnTo>
                      <a:pt x="11489" y="12549"/>
                    </a:lnTo>
                    <a:lnTo>
                      <a:pt x="12970" y="12790"/>
                    </a:lnTo>
                    <a:lnTo>
                      <a:pt x="14471" y="13010"/>
                    </a:lnTo>
                    <a:lnTo>
                      <a:pt x="15972" y="13210"/>
                    </a:lnTo>
                    <a:lnTo>
                      <a:pt x="18994" y="13590"/>
                    </a:lnTo>
                    <a:lnTo>
                      <a:pt x="21956" y="13950"/>
                    </a:lnTo>
                    <a:lnTo>
                      <a:pt x="24738" y="14311"/>
                    </a:lnTo>
                    <a:lnTo>
                      <a:pt x="26039" y="14491"/>
                    </a:lnTo>
                    <a:lnTo>
                      <a:pt x="27280" y="14671"/>
                    </a:lnTo>
                    <a:lnTo>
                      <a:pt x="28421" y="14851"/>
                    </a:lnTo>
                    <a:lnTo>
                      <a:pt x="29461" y="15051"/>
                    </a:lnTo>
                    <a:lnTo>
                      <a:pt x="30402" y="15251"/>
                    </a:lnTo>
                    <a:lnTo>
                      <a:pt x="30822" y="15371"/>
                    </a:lnTo>
                    <a:lnTo>
                      <a:pt x="31203" y="15491"/>
                    </a:lnTo>
                    <a:lnTo>
                      <a:pt x="31563" y="15592"/>
                    </a:lnTo>
                    <a:lnTo>
                      <a:pt x="31883" y="15712"/>
                    </a:lnTo>
                    <a:lnTo>
                      <a:pt x="32183" y="15852"/>
                    </a:lnTo>
                    <a:lnTo>
                      <a:pt x="32424" y="15972"/>
                    </a:lnTo>
                    <a:lnTo>
                      <a:pt x="32644" y="16112"/>
                    </a:lnTo>
                    <a:lnTo>
                      <a:pt x="32824" y="16252"/>
                    </a:lnTo>
                    <a:lnTo>
                      <a:pt x="32944" y="16392"/>
                    </a:lnTo>
                    <a:lnTo>
                      <a:pt x="33044" y="16552"/>
                    </a:lnTo>
                    <a:lnTo>
                      <a:pt x="33084" y="16712"/>
                    </a:lnTo>
                    <a:lnTo>
                      <a:pt x="33104" y="16852"/>
                    </a:lnTo>
                    <a:lnTo>
                      <a:pt x="33084" y="16993"/>
                    </a:lnTo>
                    <a:lnTo>
                      <a:pt x="33044" y="17113"/>
                    </a:lnTo>
                    <a:lnTo>
                      <a:pt x="32984" y="17253"/>
                    </a:lnTo>
                    <a:lnTo>
                      <a:pt x="32884" y="17373"/>
                    </a:lnTo>
                    <a:lnTo>
                      <a:pt x="32764" y="17473"/>
                    </a:lnTo>
                    <a:lnTo>
                      <a:pt x="32604" y="17593"/>
                    </a:lnTo>
                    <a:lnTo>
                      <a:pt x="32424" y="17693"/>
                    </a:lnTo>
                    <a:lnTo>
                      <a:pt x="32223" y="17793"/>
                    </a:lnTo>
                    <a:lnTo>
                      <a:pt x="32003" y="17893"/>
                    </a:lnTo>
                    <a:lnTo>
                      <a:pt x="31763" y="17973"/>
                    </a:lnTo>
                    <a:lnTo>
                      <a:pt x="31203" y="18133"/>
                    </a:lnTo>
                    <a:lnTo>
                      <a:pt x="30582" y="18293"/>
                    </a:lnTo>
                    <a:lnTo>
                      <a:pt x="29882" y="18434"/>
                    </a:lnTo>
                    <a:lnTo>
                      <a:pt x="29141" y="18554"/>
                    </a:lnTo>
                    <a:lnTo>
                      <a:pt x="28341" y="18674"/>
                    </a:lnTo>
                    <a:lnTo>
                      <a:pt x="27480" y="18794"/>
                    </a:lnTo>
                    <a:lnTo>
                      <a:pt x="25679" y="18994"/>
                    </a:lnTo>
                    <a:lnTo>
                      <a:pt x="23817" y="19194"/>
                    </a:lnTo>
                    <a:lnTo>
                      <a:pt x="21916" y="19394"/>
                    </a:lnTo>
                    <a:lnTo>
                      <a:pt x="20075" y="19634"/>
                    </a:lnTo>
                    <a:lnTo>
                      <a:pt x="19174" y="19755"/>
                    </a:lnTo>
                    <a:lnTo>
                      <a:pt x="18334" y="19895"/>
                    </a:lnTo>
                    <a:lnTo>
                      <a:pt x="17533" y="20055"/>
                    </a:lnTo>
                    <a:lnTo>
                      <a:pt x="16772" y="20235"/>
                    </a:lnTo>
                    <a:lnTo>
                      <a:pt x="16072" y="20415"/>
                    </a:lnTo>
                    <a:lnTo>
                      <a:pt x="15452" y="20615"/>
                    </a:lnTo>
                    <a:lnTo>
                      <a:pt x="15151" y="20735"/>
                    </a:lnTo>
                    <a:lnTo>
                      <a:pt x="14891" y="20835"/>
                    </a:lnTo>
                    <a:lnTo>
                      <a:pt x="14651" y="20975"/>
                    </a:lnTo>
                    <a:lnTo>
                      <a:pt x="14411" y="21095"/>
                    </a:lnTo>
                    <a:lnTo>
                      <a:pt x="14211" y="21236"/>
                    </a:lnTo>
                    <a:lnTo>
                      <a:pt x="14030" y="21376"/>
                    </a:lnTo>
                    <a:lnTo>
                      <a:pt x="13890" y="21516"/>
                    </a:lnTo>
                    <a:lnTo>
                      <a:pt x="13750" y="21676"/>
                    </a:lnTo>
                    <a:lnTo>
                      <a:pt x="13650" y="21836"/>
                    </a:lnTo>
                    <a:lnTo>
                      <a:pt x="13570" y="21996"/>
                    </a:lnTo>
                    <a:lnTo>
                      <a:pt x="13530" y="22176"/>
                    </a:lnTo>
                    <a:lnTo>
                      <a:pt x="13510" y="22356"/>
                    </a:lnTo>
                    <a:lnTo>
                      <a:pt x="13550" y="22517"/>
                    </a:lnTo>
                    <a:lnTo>
                      <a:pt x="13610" y="22657"/>
                    </a:lnTo>
                    <a:lnTo>
                      <a:pt x="13730" y="22797"/>
                    </a:lnTo>
                    <a:lnTo>
                      <a:pt x="13870" y="22937"/>
                    </a:lnTo>
                    <a:lnTo>
                      <a:pt x="14071" y="23077"/>
                    </a:lnTo>
                    <a:lnTo>
                      <a:pt x="14311" y="23217"/>
                    </a:lnTo>
                    <a:lnTo>
                      <a:pt x="14571" y="23357"/>
                    </a:lnTo>
                    <a:lnTo>
                      <a:pt x="14891" y="23477"/>
                    </a:lnTo>
                    <a:lnTo>
                      <a:pt x="15231" y="23617"/>
                    </a:lnTo>
                    <a:lnTo>
                      <a:pt x="15632" y="23737"/>
                    </a:lnTo>
                    <a:lnTo>
                      <a:pt x="16492" y="23978"/>
                    </a:lnTo>
                    <a:lnTo>
                      <a:pt x="17493" y="24198"/>
                    </a:lnTo>
                    <a:lnTo>
                      <a:pt x="18614" y="24418"/>
                    </a:lnTo>
                    <a:lnTo>
                      <a:pt x="19855" y="24618"/>
                    </a:lnTo>
                    <a:lnTo>
                      <a:pt x="21196" y="24818"/>
                    </a:lnTo>
                    <a:lnTo>
                      <a:pt x="22637" y="25018"/>
                    </a:lnTo>
                    <a:lnTo>
                      <a:pt x="24158" y="25178"/>
                    </a:lnTo>
                    <a:lnTo>
                      <a:pt x="25759" y="25359"/>
                    </a:lnTo>
                    <a:lnTo>
                      <a:pt x="27440" y="25499"/>
                    </a:lnTo>
                    <a:lnTo>
                      <a:pt x="29161" y="25659"/>
                    </a:lnTo>
                    <a:lnTo>
                      <a:pt x="30963" y="25799"/>
                    </a:lnTo>
                    <a:lnTo>
                      <a:pt x="34645" y="26039"/>
                    </a:lnTo>
                    <a:lnTo>
                      <a:pt x="38428" y="26259"/>
                    </a:lnTo>
                    <a:lnTo>
                      <a:pt x="42251" y="26459"/>
                    </a:lnTo>
                    <a:lnTo>
                      <a:pt x="46033" y="26639"/>
                    </a:lnTo>
                    <a:lnTo>
                      <a:pt x="49716" y="26780"/>
                    </a:lnTo>
                    <a:lnTo>
                      <a:pt x="53218" y="26900"/>
                    </a:lnTo>
                    <a:lnTo>
                      <a:pt x="59423" y="27100"/>
                    </a:lnTo>
                    <a:lnTo>
                      <a:pt x="62145" y="27160"/>
                    </a:lnTo>
                    <a:lnTo>
                      <a:pt x="64807" y="27180"/>
                    </a:lnTo>
                    <a:lnTo>
                      <a:pt x="67409" y="27160"/>
                    </a:lnTo>
                    <a:lnTo>
                      <a:pt x="69930" y="27100"/>
                    </a:lnTo>
                    <a:lnTo>
                      <a:pt x="72392" y="27020"/>
                    </a:lnTo>
                    <a:lnTo>
                      <a:pt x="74774" y="26900"/>
                    </a:lnTo>
                    <a:lnTo>
                      <a:pt x="77095" y="26740"/>
                    </a:lnTo>
                    <a:lnTo>
                      <a:pt x="79357" y="26579"/>
                    </a:lnTo>
                    <a:lnTo>
                      <a:pt x="81519" y="26379"/>
                    </a:lnTo>
                    <a:lnTo>
                      <a:pt x="83620" y="26179"/>
                    </a:lnTo>
                    <a:lnTo>
                      <a:pt x="85642" y="25939"/>
                    </a:lnTo>
                    <a:lnTo>
                      <a:pt x="87583" y="25699"/>
                    </a:lnTo>
                    <a:lnTo>
                      <a:pt x="89444" y="25459"/>
                    </a:lnTo>
                    <a:lnTo>
                      <a:pt x="91246" y="25198"/>
                    </a:lnTo>
                    <a:lnTo>
                      <a:pt x="92927" y="24938"/>
                    </a:lnTo>
                    <a:lnTo>
                      <a:pt x="94548" y="24678"/>
                    </a:lnTo>
                    <a:lnTo>
                      <a:pt x="95308" y="24558"/>
                    </a:lnTo>
                    <a:lnTo>
                      <a:pt x="96009" y="24418"/>
                    </a:lnTo>
                    <a:lnTo>
                      <a:pt x="96629" y="24298"/>
                    </a:lnTo>
                    <a:lnTo>
                      <a:pt x="97190" y="24158"/>
                    </a:lnTo>
                    <a:lnTo>
                      <a:pt x="97690" y="24018"/>
                    </a:lnTo>
                    <a:lnTo>
                      <a:pt x="98130" y="23877"/>
                    </a:lnTo>
                    <a:lnTo>
                      <a:pt x="98511" y="23737"/>
                    </a:lnTo>
                    <a:lnTo>
                      <a:pt x="98831" y="23597"/>
                    </a:lnTo>
                    <a:lnTo>
                      <a:pt x="99111" y="23457"/>
                    </a:lnTo>
                    <a:lnTo>
                      <a:pt x="99331" y="23297"/>
                    </a:lnTo>
                    <a:lnTo>
                      <a:pt x="99511" y="23157"/>
                    </a:lnTo>
                    <a:lnTo>
                      <a:pt x="99632" y="23017"/>
                    </a:lnTo>
                    <a:lnTo>
                      <a:pt x="99712" y="22857"/>
                    </a:lnTo>
                    <a:lnTo>
                      <a:pt x="99772" y="22717"/>
                    </a:lnTo>
                    <a:lnTo>
                      <a:pt x="99772" y="22557"/>
                    </a:lnTo>
                    <a:lnTo>
                      <a:pt x="99752" y="22416"/>
                    </a:lnTo>
                    <a:lnTo>
                      <a:pt x="99672" y="22256"/>
                    </a:lnTo>
                    <a:lnTo>
                      <a:pt x="99591" y="22116"/>
                    </a:lnTo>
                    <a:lnTo>
                      <a:pt x="99451" y="21956"/>
                    </a:lnTo>
                    <a:lnTo>
                      <a:pt x="99311" y="21796"/>
                    </a:lnTo>
                    <a:lnTo>
                      <a:pt x="99131" y="21656"/>
                    </a:lnTo>
                    <a:lnTo>
                      <a:pt x="98931" y="21496"/>
                    </a:lnTo>
                    <a:lnTo>
                      <a:pt x="98451" y="21196"/>
                    </a:lnTo>
                    <a:lnTo>
                      <a:pt x="97930" y="20895"/>
                    </a:lnTo>
                    <a:lnTo>
                      <a:pt x="97350" y="20595"/>
                    </a:lnTo>
                    <a:lnTo>
                      <a:pt x="96129" y="19995"/>
                    </a:lnTo>
                    <a:lnTo>
                      <a:pt x="94948" y="19434"/>
                    </a:lnTo>
                    <a:lnTo>
                      <a:pt x="94408" y="19154"/>
                    </a:lnTo>
                    <a:lnTo>
                      <a:pt x="93947" y="18874"/>
                    </a:lnTo>
                    <a:lnTo>
                      <a:pt x="93547" y="18614"/>
                    </a:lnTo>
                    <a:lnTo>
                      <a:pt x="93387" y="18474"/>
                    </a:lnTo>
                    <a:lnTo>
                      <a:pt x="93267" y="18354"/>
                    </a:lnTo>
                    <a:lnTo>
                      <a:pt x="93147" y="18233"/>
                    </a:lnTo>
                    <a:lnTo>
                      <a:pt x="93087" y="18113"/>
                    </a:lnTo>
                    <a:lnTo>
                      <a:pt x="93047" y="17993"/>
                    </a:lnTo>
                    <a:lnTo>
                      <a:pt x="93047" y="17873"/>
                    </a:lnTo>
                    <a:lnTo>
                      <a:pt x="93087" y="17753"/>
                    </a:lnTo>
                    <a:lnTo>
                      <a:pt x="93167" y="17653"/>
                    </a:lnTo>
                    <a:lnTo>
                      <a:pt x="93287" y="17533"/>
                    </a:lnTo>
                    <a:lnTo>
                      <a:pt x="93447" y="17433"/>
                    </a:lnTo>
                    <a:lnTo>
                      <a:pt x="93647" y="17333"/>
                    </a:lnTo>
                    <a:lnTo>
                      <a:pt x="93927" y="17233"/>
                    </a:lnTo>
                    <a:lnTo>
                      <a:pt x="94228" y="17133"/>
                    </a:lnTo>
                    <a:lnTo>
                      <a:pt x="94608" y="17033"/>
                    </a:lnTo>
                    <a:lnTo>
                      <a:pt x="95028" y="16953"/>
                    </a:lnTo>
                    <a:lnTo>
                      <a:pt x="95509" y="16872"/>
                    </a:lnTo>
                    <a:lnTo>
                      <a:pt x="96049" y="16792"/>
                    </a:lnTo>
                    <a:lnTo>
                      <a:pt x="96669" y="16712"/>
                    </a:lnTo>
                    <a:lnTo>
                      <a:pt x="98090" y="16552"/>
                    </a:lnTo>
                    <a:lnTo>
                      <a:pt x="99772" y="16432"/>
                    </a:lnTo>
                    <a:lnTo>
                      <a:pt x="102073" y="16312"/>
                    </a:lnTo>
                    <a:lnTo>
                      <a:pt x="104595" y="16192"/>
                    </a:lnTo>
                    <a:lnTo>
                      <a:pt x="110159" y="15932"/>
                    </a:lnTo>
                    <a:lnTo>
                      <a:pt x="113081" y="15792"/>
                    </a:lnTo>
                    <a:lnTo>
                      <a:pt x="116023" y="15612"/>
                    </a:lnTo>
                    <a:lnTo>
                      <a:pt x="117504" y="15511"/>
                    </a:lnTo>
                    <a:lnTo>
                      <a:pt x="118945" y="15391"/>
                    </a:lnTo>
                    <a:lnTo>
                      <a:pt x="120386" y="15271"/>
                    </a:lnTo>
                    <a:lnTo>
                      <a:pt x="121787" y="15131"/>
                    </a:lnTo>
                    <a:lnTo>
                      <a:pt x="123168" y="14991"/>
                    </a:lnTo>
                    <a:lnTo>
                      <a:pt x="124509" y="14811"/>
                    </a:lnTo>
                    <a:lnTo>
                      <a:pt x="125790" y="14631"/>
                    </a:lnTo>
                    <a:lnTo>
                      <a:pt x="127031" y="14431"/>
                    </a:lnTo>
                    <a:lnTo>
                      <a:pt x="128212" y="14211"/>
                    </a:lnTo>
                    <a:lnTo>
                      <a:pt x="129313" y="13950"/>
                    </a:lnTo>
                    <a:lnTo>
                      <a:pt x="130353" y="13690"/>
                    </a:lnTo>
                    <a:lnTo>
                      <a:pt x="131314" y="13410"/>
                    </a:lnTo>
                    <a:lnTo>
                      <a:pt x="131754" y="13250"/>
                    </a:lnTo>
                    <a:lnTo>
                      <a:pt x="132195" y="13090"/>
                    </a:lnTo>
                    <a:lnTo>
                      <a:pt x="132595" y="12930"/>
                    </a:lnTo>
                    <a:lnTo>
                      <a:pt x="132975" y="12750"/>
                    </a:lnTo>
                    <a:lnTo>
                      <a:pt x="133316" y="12569"/>
                    </a:lnTo>
                    <a:lnTo>
                      <a:pt x="133656" y="12389"/>
                    </a:lnTo>
                    <a:lnTo>
                      <a:pt x="133956" y="12189"/>
                    </a:lnTo>
                    <a:lnTo>
                      <a:pt x="134216" y="11989"/>
                    </a:lnTo>
                    <a:lnTo>
                      <a:pt x="134476" y="11769"/>
                    </a:lnTo>
                    <a:lnTo>
                      <a:pt x="134676" y="11569"/>
                    </a:lnTo>
                    <a:lnTo>
                      <a:pt x="134877" y="11349"/>
                    </a:lnTo>
                    <a:lnTo>
                      <a:pt x="135037" y="11108"/>
                    </a:lnTo>
                    <a:lnTo>
                      <a:pt x="135157" y="10868"/>
                    </a:lnTo>
                    <a:lnTo>
                      <a:pt x="135237" y="10628"/>
                    </a:lnTo>
                    <a:lnTo>
                      <a:pt x="135297" y="10368"/>
                    </a:lnTo>
                    <a:lnTo>
                      <a:pt x="135337" y="10108"/>
                    </a:lnTo>
                    <a:lnTo>
                      <a:pt x="135317" y="9947"/>
                    </a:lnTo>
                    <a:lnTo>
                      <a:pt x="135297" y="9787"/>
                    </a:lnTo>
                    <a:lnTo>
                      <a:pt x="135257" y="9647"/>
                    </a:lnTo>
                    <a:lnTo>
                      <a:pt x="135197" y="9487"/>
                    </a:lnTo>
                    <a:lnTo>
                      <a:pt x="135137" y="9347"/>
                    </a:lnTo>
                    <a:lnTo>
                      <a:pt x="135037" y="9187"/>
                    </a:lnTo>
                    <a:lnTo>
                      <a:pt x="134937" y="9047"/>
                    </a:lnTo>
                    <a:lnTo>
                      <a:pt x="134817" y="8907"/>
                    </a:lnTo>
                    <a:lnTo>
                      <a:pt x="134676" y="8747"/>
                    </a:lnTo>
                    <a:lnTo>
                      <a:pt x="134516" y="8607"/>
                    </a:lnTo>
                    <a:lnTo>
                      <a:pt x="134156" y="8326"/>
                    </a:lnTo>
                    <a:lnTo>
                      <a:pt x="133716" y="8046"/>
                    </a:lnTo>
                    <a:lnTo>
                      <a:pt x="133235" y="7766"/>
                    </a:lnTo>
                    <a:lnTo>
                      <a:pt x="132695" y="7486"/>
                    </a:lnTo>
                    <a:lnTo>
                      <a:pt x="132095" y="7226"/>
                    </a:lnTo>
                    <a:lnTo>
                      <a:pt x="131434" y="6945"/>
                    </a:lnTo>
                    <a:lnTo>
                      <a:pt x="130714" y="6685"/>
                    </a:lnTo>
                    <a:lnTo>
                      <a:pt x="129953" y="6425"/>
                    </a:lnTo>
                    <a:lnTo>
                      <a:pt x="129133" y="6185"/>
                    </a:lnTo>
                    <a:lnTo>
                      <a:pt x="128252" y="5925"/>
                    </a:lnTo>
                    <a:lnTo>
                      <a:pt x="127331" y="5684"/>
                    </a:lnTo>
                    <a:lnTo>
                      <a:pt x="126371" y="5444"/>
                    </a:lnTo>
                    <a:lnTo>
                      <a:pt x="125350" y="5204"/>
                    </a:lnTo>
                    <a:lnTo>
                      <a:pt x="124289" y="4964"/>
                    </a:lnTo>
                    <a:lnTo>
                      <a:pt x="123188" y="4744"/>
                    </a:lnTo>
                    <a:lnTo>
                      <a:pt x="122047" y="4524"/>
                    </a:lnTo>
                    <a:lnTo>
                      <a:pt x="120867" y="4303"/>
                    </a:lnTo>
                    <a:lnTo>
                      <a:pt x="118385" y="3883"/>
                    </a:lnTo>
                    <a:lnTo>
                      <a:pt x="115763" y="3483"/>
                    </a:lnTo>
                    <a:lnTo>
                      <a:pt x="113021" y="3103"/>
                    </a:lnTo>
                    <a:lnTo>
                      <a:pt x="110139" y="2742"/>
                    </a:lnTo>
                    <a:lnTo>
                      <a:pt x="107157" y="2382"/>
                    </a:lnTo>
                    <a:lnTo>
                      <a:pt x="104095" y="2062"/>
                    </a:lnTo>
                    <a:lnTo>
                      <a:pt x="100952" y="1762"/>
                    </a:lnTo>
                    <a:lnTo>
                      <a:pt x="97730" y="1501"/>
                    </a:lnTo>
                    <a:lnTo>
                      <a:pt x="94448" y="1241"/>
                    </a:lnTo>
                    <a:lnTo>
                      <a:pt x="91105" y="1001"/>
                    </a:lnTo>
                    <a:lnTo>
                      <a:pt x="87763" y="801"/>
                    </a:lnTo>
                    <a:lnTo>
                      <a:pt x="84381" y="601"/>
                    </a:lnTo>
                    <a:lnTo>
                      <a:pt x="80978" y="441"/>
                    </a:lnTo>
                    <a:lnTo>
                      <a:pt x="77596" y="301"/>
                    </a:lnTo>
                    <a:lnTo>
                      <a:pt x="74213" y="201"/>
                    </a:lnTo>
                    <a:lnTo>
                      <a:pt x="70871" y="100"/>
                    </a:lnTo>
                    <a:lnTo>
                      <a:pt x="67569" y="40"/>
                    </a:lnTo>
                    <a:lnTo>
                      <a:pt x="64306" y="20"/>
                    </a:lnTo>
                    <a:lnTo>
                      <a:pt x="611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27" name="Google Shape;5327;p71"/>
              <p:cNvSpPr/>
              <p:nvPr/>
            </p:nvSpPr>
            <p:spPr>
              <a:xfrm>
                <a:off x="8301326" y="5353631"/>
                <a:ext cx="1522541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135337" h="27180" fill="none" extrusionOk="0">
                    <a:moveTo>
                      <a:pt x="54960" y="60"/>
                    </a:moveTo>
                    <a:lnTo>
                      <a:pt x="54960" y="60"/>
                    </a:lnTo>
                    <a:lnTo>
                      <a:pt x="45073" y="241"/>
                    </a:lnTo>
                    <a:lnTo>
                      <a:pt x="40149" y="361"/>
                    </a:lnTo>
                    <a:lnTo>
                      <a:pt x="35306" y="501"/>
                    </a:lnTo>
                    <a:lnTo>
                      <a:pt x="30602" y="661"/>
                    </a:lnTo>
                    <a:lnTo>
                      <a:pt x="28301" y="761"/>
                    </a:lnTo>
                    <a:lnTo>
                      <a:pt x="26059" y="881"/>
                    </a:lnTo>
                    <a:lnTo>
                      <a:pt x="23857" y="1001"/>
                    </a:lnTo>
                    <a:lnTo>
                      <a:pt x="21716" y="1141"/>
                    </a:lnTo>
                    <a:lnTo>
                      <a:pt x="19655" y="1301"/>
                    </a:lnTo>
                    <a:lnTo>
                      <a:pt x="17653" y="1461"/>
                    </a:lnTo>
                    <a:lnTo>
                      <a:pt x="15732" y="1642"/>
                    </a:lnTo>
                    <a:lnTo>
                      <a:pt x="13890" y="1842"/>
                    </a:lnTo>
                    <a:lnTo>
                      <a:pt x="12149" y="2062"/>
                    </a:lnTo>
                    <a:lnTo>
                      <a:pt x="10488" y="2302"/>
                    </a:lnTo>
                    <a:lnTo>
                      <a:pt x="8927" y="2562"/>
                    </a:lnTo>
                    <a:lnTo>
                      <a:pt x="7466" y="2842"/>
                    </a:lnTo>
                    <a:lnTo>
                      <a:pt x="6125" y="3143"/>
                    </a:lnTo>
                    <a:lnTo>
                      <a:pt x="5504" y="3303"/>
                    </a:lnTo>
                    <a:lnTo>
                      <a:pt x="4904" y="3463"/>
                    </a:lnTo>
                    <a:lnTo>
                      <a:pt x="4344" y="3643"/>
                    </a:lnTo>
                    <a:lnTo>
                      <a:pt x="3803" y="3823"/>
                    </a:lnTo>
                    <a:lnTo>
                      <a:pt x="3303" y="4003"/>
                    </a:lnTo>
                    <a:lnTo>
                      <a:pt x="2823" y="4203"/>
                    </a:lnTo>
                    <a:lnTo>
                      <a:pt x="2382" y="4404"/>
                    </a:lnTo>
                    <a:lnTo>
                      <a:pt x="1982" y="4604"/>
                    </a:lnTo>
                    <a:lnTo>
                      <a:pt x="1622" y="4804"/>
                    </a:lnTo>
                    <a:lnTo>
                      <a:pt x="1281" y="5024"/>
                    </a:lnTo>
                    <a:lnTo>
                      <a:pt x="981" y="5264"/>
                    </a:lnTo>
                    <a:lnTo>
                      <a:pt x="721" y="5484"/>
                    </a:lnTo>
                    <a:lnTo>
                      <a:pt x="501" y="5724"/>
                    </a:lnTo>
                    <a:lnTo>
                      <a:pt x="321" y="5985"/>
                    </a:lnTo>
                    <a:lnTo>
                      <a:pt x="181" y="6225"/>
                    </a:lnTo>
                    <a:lnTo>
                      <a:pt x="81" y="6485"/>
                    </a:lnTo>
                    <a:lnTo>
                      <a:pt x="21" y="6765"/>
                    </a:lnTo>
                    <a:lnTo>
                      <a:pt x="0" y="7045"/>
                    </a:lnTo>
                    <a:lnTo>
                      <a:pt x="0" y="7045"/>
                    </a:lnTo>
                    <a:lnTo>
                      <a:pt x="21" y="7366"/>
                    </a:lnTo>
                    <a:lnTo>
                      <a:pt x="81" y="7686"/>
                    </a:lnTo>
                    <a:lnTo>
                      <a:pt x="201" y="7986"/>
                    </a:lnTo>
                    <a:lnTo>
                      <a:pt x="341" y="8286"/>
                    </a:lnTo>
                    <a:lnTo>
                      <a:pt x="541" y="8567"/>
                    </a:lnTo>
                    <a:lnTo>
                      <a:pt x="761" y="8827"/>
                    </a:lnTo>
                    <a:lnTo>
                      <a:pt x="1041" y="9087"/>
                    </a:lnTo>
                    <a:lnTo>
                      <a:pt x="1341" y="9347"/>
                    </a:lnTo>
                    <a:lnTo>
                      <a:pt x="1682" y="9587"/>
                    </a:lnTo>
                    <a:lnTo>
                      <a:pt x="2062" y="9827"/>
                    </a:lnTo>
                    <a:lnTo>
                      <a:pt x="2482" y="10048"/>
                    </a:lnTo>
                    <a:lnTo>
                      <a:pt x="2903" y="10268"/>
                    </a:lnTo>
                    <a:lnTo>
                      <a:pt x="3383" y="10468"/>
                    </a:lnTo>
                    <a:lnTo>
                      <a:pt x="3883" y="10668"/>
                    </a:lnTo>
                    <a:lnTo>
                      <a:pt x="4404" y="10868"/>
                    </a:lnTo>
                    <a:lnTo>
                      <a:pt x="4944" y="11048"/>
                    </a:lnTo>
                    <a:lnTo>
                      <a:pt x="5524" y="11228"/>
                    </a:lnTo>
                    <a:lnTo>
                      <a:pt x="6105" y="11389"/>
                    </a:lnTo>
                    <a:lnTo>
                      <a:pt x="7366" y="11709"/>
                    </a:lnTo>
                    <a:lnTo>
                      <a:pt x="8687" y="12009"/>
                    </a:lnTo>
                    <a:lnTo>
                      <a:pt x="10068" y="12289"/>
                    </a:lnTo>
                    <a:lnTo>
                      <a:pt x="11489" y="12549"/>
                    </a:lnTo>
                    <a:lnTo>
                      <a:pt x="12970" y="12790"/>
                    </a:lnTo>
                    <a:lnTo>
                      <a:pt x="14471" y="13010"/>
                    </a:lnTo>
                    <a:lnTo>
                      <a:pt x="15972" y="13210"/>
                    </a:lnTo>
                    <a:lnTo>
                      <a:pt x="18994" y="13590"/>
                    </a:lnTo>
                    <a:lnTo>
                      <a:pt x="21956" y="13950"/>
                    </a:lnTo>
                    <a:lnTo>
                      <a:pt x="24738" y="14311"/>
                    </a:lnTo>
                    <a:lnTo>
                      <a:pt x="26039" y="14491"/>
                    </a:lnTo>
                    <a:lnTo>
                      <a:pt x="27280" y="14671"/>
                    </a:lnTo>
                    <a:lnTo>
                      <a:pt x="28421" y="14851"/>
                    </a:lnTo>
                    <a:lnTo>
                      <a:pt x="29461" y="15051"/>
                    </a:lnTo>
                    <a:lnTo>
                      <a:pt x="30402" y="15251"/>
                    </a:lnTo>
                    <a:lnTo>
                      <a:pt x="30822" y="15371"/>
                    </a:lnTo>
                    <a:lnTo>
                      <a:pt x="31203" y="15491"/>
                    </a:lnTo>
                    <a:lnTo>
                      <a:pt x="31563" y="15592"/>
                    </a:lnTo>
                    <a:lnTo>
                      <a:pt x="31883" y="15712"/>
                    </a:lnTo>
                    <a:lnTo>
                      <a:pt x="32183" y="15852"/>
                    </a:lnTo>
                    <a:lnTo>
                      <a:pt x="32424" y="15972"/>
                    </a:lnTo>
                    <a:lnTo>
                      <a:pt x="32644" y="16112"/>
                    </a:lnTo>
                    <a:lnTo>
                      <a:pt x="32824" y="16252"/>
                    </a:lnTo>
                    <a:lnTo>
                      <a:pt x="32944" y="16392"/>
                    </a:lnTo>
                    <a:lnTo>
                      <a:pt x="33044" y="16552"/>
                    </a:lnTo>
                    <a:lnTo>
                      <a:pt x="33044" y="16552"/>
                    </a:lnTo>
                    <a:lnTo>
                      <a:pt x="33084" y="16712"/>
                    </a:lnTo>
                    <a:lnTo>
                      <a:pt x="33104" y="16852"/>
                    </a:lnTo>
                    <a:lnTo>
                      <a:pt x="33084" y="16993"/>
                    </a:lnTo>
                    <a:lnTo>
                      <a:pt x="33044" y="17113"/>
                    </a:lnTo>
                    <a:lnTo>
                      <a:pt x="32984" y="17253"/>
                    </a:lnTo>
                    <a:lnTo>
                      <a:pt x="32884" y="17373"/>
                    </a:lnTo>
                    <a:lnTo>
                      <a:pt x="32764" y="17473"/>
                    </a:lnTo>
                    <a:lnTo>
                      <a:pt x="32604" y="17593"/>
                    </a:lnTo>
                    <a:lnTo>
                      <a:pt x="32424" y="17693"/>
                    </a:lnTo>
                    <a:lnTo>
                      <a:pt x="32223" y="17793"/>
                    </a:lnTo>
                    <a:lnTo>
                      <a:pt x="32003" y="17893"/>
                    </a:lnTo>
                    <a:lnTo>
                      <a:pt x="31763" y="17973"/>
                    </a:lnTo>
                    <a:lnTo>
                      <a:pt x="31203" y="18133"/>
                    </a:lnTo>
                    <a:lnTo>
                      <a:pt x="30582" y="18293"/>
                    </a:lnTo>
                    <a:lnTo>
                      <a:pt x="29882" y="18434"/>
                    </a:lnTo>
                    <a:lnTo>
                      <a:pt x="29141" y="18554"/>
                    </a:lnTo>
                    <a:lnTo>
                      <a:pt x="28341" y="18674"/>
                    </a:lnTo>
                    <a:lnTo>
                      <a:pt x="27480" y="18794"/>
                    </a:lnTo>
                    <a:lnTo>
                      <a:pt x="25679" y="18994"/>
                    </a:lnTo>
                    <a:lnTo>
                      <a:pt x="23817" y="19194"/>
                    </a:lnTo>
                    <a:lnTo>
                      <a:pt x="21916" y="19394"/>
                    </a:lnTo>
                    <a:lnTo>
                      <a:pt x="20075" y="19634"/>
                    </a:lnTo>
                    <a:lnTo>
                      <a:pt x="19174" y="19755"/>
                    </a:lnTo>
                    <a:lnTo>
                      <a:pt x="18334" y="19895"/>
                    </a:lnTo>
                    <a:lnTo>
                      <a:pt x="17533" y="20055"/>
                    </a:lnTo>
                    <a:lnTo>
                      <a:pt x="16772" y="20235"/>
                    </a:lnTo>
                    <a:lnTo>
                      <a:pt x="16072" y="20415"/>
                    </a:lnTo>
                    <a:lnTo>
                      <a:pt x="15452" y="20615"/>
                    </a:lnTo>
                    <a:lnTo>
                      <a:pt x="15151" y="20735"/>
                    </a:lnTo>
                    <a:lnTo>
                      <a:pt x="14891" y="20835"/>
                    </a:lnTo>
                    <a:lnTo>
                      <a:pt x="14651" y="20975"/>
                    </a:lnTo>
                    <a:lnTo>
                      <a:pt x="14411" y="21095"/>
                    </a:lnTo>
                    <a:lnTo>
                      <a:pt x="14211" y="21236"/>
                    </a:lnTo>
                    <a:lnTo>
                      <a:pt x="14030" y="21376"/>
                    </a:lnTo>
                    <a:lnTo>
                      <a:pt x="13890" y="21516"/>
                    </a:lnTo>
                    <a:lnTo>
                      <a:pt x="13750" y="21676"/>
                    </a:lnTo>
                    <a:lnTo>
                      <a:pt x="13650" y="21836"/>
                    </a:lnTo>
                    <a:lnTo>
                      <a:pt x="13570" y="21996"/>
                    </a:lnTo>
                    <a:lnTo>
                      <a:pt x="13530" y="22176"/>
                    </a:lnTo>
                    <a:lnTo>
                      <a:pt x="13510" y="22356"/>
                    </a:lnTo>
                    <a:lnTo>
                      <a:pt x="13510" y="22356"/>
                    </a:lnTo>
                    <a:lnTo>
                      <a:pt x="13550" y="22517"/>
                    </a:lnTo>
                    <a:lnTo>
                      <a:pt x="13610" y="22657"/>
                    </a:lnTo>
                    <a:lnTo>
                      <a:pt x="13730" y="22797"/>
                    </a:lnTo>
                    <a:lnTo>
                      <a:pt x="13870" y="22937"/>
                    </a:lnTo>
                    <a:lnTo>
                      <a:pt x="14071" y="23077"/>
                    </a:lnTo>
                    <a:lnTo>
                      <a:pt x="14311" y="23217"/>
                    </a:lnTo>
                    <a:lnTo>
                      <a:pt x="14571" y="23357"/>
                    </a:lnTo>
                    <a:lnTo>
                      <a:pt x="14891" y="23477"/>
                    </a:lnTo>
                    <a:lnTo>
                      <a:pt x="15231" y="23617"/>
                    </a:lnTo>
                    <a:lnTo>
                      <a:pt x="15632" y="23737"/>
                    </a:lnTo>
                    <a:lnTo>
                      <a:pt x="16492" y="23978"/>
                    </a:lnTo>
                    <a:lnTo>
                      <a:pt x="17493" y="24198"/>
                    </a:lnTo>
                    <a:lnTo>
                      <a:pt x="18614" y="24418"/>
                    </a:lnTo>
                    <a:lnTo>
                      <a:pt x="19855" y="24618"/>
                    </a:lnTo>
                    <a:lnTo>
                      <a:pt x="21196" y="24818"/>
                    </a:lnTo>
                    <a:lnTo>
                      <a:pt x="22637" y="25018"/>
                    </a:lnTo>
                    <a:lnTo>
                      <a:pt x="24158" y="25178"/>
                    </a:lnTo>
                    <a:lnTo>
                      <a:pt x="25759" y="25359"/>
                    </a:lnTo>
                    <a:lnTo>
                      <a:pt x="27440" y="25499"/>
                    </a:lnTo>
                    <a:lnTo>
                      <a:pt x="29161" y="25659"/>
                    </a:lnTo>
                    <a:lnTo>
                      <a:pt x="30963" y="25799"/>
                    </a:lnTo>
                    <a:lnTo>
                      <a:pt x="34645" y="26039"/>
                    </a:lnTo>
                    <a:lnTo>
                      <a:pt x="38428" y="26259"/>
                    </a:lnTo>
                    <a:lnTo>
                      <a:pt x="42251" y="26459"/>
                    </a:lnTo>
                    <a:lnTo>
                      <a:pt x="46033" y="26639"/>
                    </a:lnTo>
                    <a:lnTo>
                      <a:pt x="49716" y="26780"/>
                    </a:lnTo>
                    <a:lnTo>
                      <a:pt x="53218" y="26900"/>
                    </a:lnTo>
                    <a:lnTo>
                      <a:pt x="59423" y="27100"/>
                    </a:lnTo>
                    <a:lnTo>
                      <a:pt x="59423" y="27100"/>
                    </a:lnTo>
                    <a:lnTo>
                      <a:pt x="62145" y="27160"/>
                    </a:lnTo>
                    <a:lnTo>
                      <a:pt x="64807" y="27180"/>
                    </a:lnTo>
                    <a:lnTo>
                      <a:pt x="67409" y="27160"/>
                    </a:lnTo>
                    <a:lnTo>
                      <a:pt x="69930" y="27100"/>
                    </a:lnTo>
                    <a:lnTo>
                      <a:pt x="72392" y="27020"/>
                    </a:lnTo>
                    <a:lnTo>
                      <a:pt x="74774" y="26900"/>
                    </a:lnTo>
                    <a:lnTo>
                      <a:pt x="77095" y="26740"/>
                    </a:lnTo>
                    <a:lnTo>
                      <a:pt x="79357" y="26579"/>
                    </a:lnTo>
                    <a:lnTo>
                      <a:pt x="81519" y="26379"/>
                    </a:lnTo>
                    <a:lnTo>
                      <a:pt x="83620" y="26179"/>
                    </a:lnTo>
                    <a:lnTo>
                      <a:pt x="85642" y="25939"/>
                    </a:lnTo>
                    <a:lnTo>
                      <a:pt x="87583" y="25699"/>
                    </a:lnTo>
                    <a:lnTo>
                      <a:pt x="89444" y="25459"/>
                    </a:lnTo>
                    <a:lnTo>
                      <a:pt x="91246" y="25198"/>
                    </a:lnTo>
                    <a:lnTo>
                      <a:pt x="92927" y="24938"/>
                    </a:lnTo>
                    <a:lnTo>
                      <a:pt x="94548" y="24678"/>
                    </a:lnTo>
                    <a:lnTo>
                      <a:pt x="94548" y="24678"/>
                    </a:lnTo>
                    <a:lnTo>
                      <a:pt x="95308" y="24558"/>
                    </a:lnTo>
                    <a:lnTo>
                      <a:pt x="96009" y="24418"/>
                    </a:lnTo>
                    <a:lnTo>
                      <a:pt x="96629" y="24298"/>
                    </a:lnTo>
                    <a:lnTo>
                      <a:pt x="97190" y="24158"/>
                    </a:lnTo>
                    <a:lnTo>
                      <a:pt x="97690" y="24018"/>
                    </a:lnTo>
                    <a:lnTo>
                      <a:pt x="98130" y="23877"/>
                    </a:lnTo>
                    <a:lnTo>
                      <a:pt x="98511" y="23737"/>
                    </a:lnTo>
                    <a:lnTo>
                      <a:pt x="98831" y="23597"/>
                    </a:lnTo>
                    <a:lnTo>
                      <a:pt x="99111" y="23457"/>
                    </a:lnTo>
                    <a:lnTo>
                      <a:pt x="99331" y="23297"/>
                    </a:lnTo>
                    <a:lnTo>
                      <a:pt x="99511" y="23157"/>
                    </a:lnTo>
                    <a:lnTo>
                      <a:pt x="99632" y="23017"/>
                    </a:lnTo>
                    <a:lnTo>
                      <a:pt x="99712" y="22857"/>
                    </a:lnTo>
                    <a:lnTo>
                      <a:pt x="99772" y="22717"/>
                    </a:lnTo>
                    <a:lnTo>
                      <a:pt x="99772" y="22557"/>
                    </a:lnTo>
                    <a:lnTo>
                      <a:pt x="99752" y="22416"/>
                    </a:lnTo>
                    <a:lnTo>
                      <a:pt x="99672" y="22256"/>
                    </a:lnTo>
                    <a:lnTo>
                      <a:pt x="99591" y="22116"/>
                    </a:lnTo>
                    <a:lnTo>
                      <a:pt x="99451" y="21956"/>
                    </a:lnTo>
                    <a:lnTo>
                      <a:pt x="99311" y="21796"/>
                    </a:lnTo>
                    <a:lnTo>
                      <a:pt x="99131" y="21656"/>
                    </a:lnTo>
                    <a:lnTo>
                      <a:pt x="98931" y="21496"/>
                    </a:lnTo>
                    <a:lnTo>
                      <a:pt x="98451" y="21196"/>
                    </a:lnTo>
                    <a:lnTo>
                      <a:pt x="97930" y="20895"/>
                    </a:lnTo>
                    <a:lnTo>
                      <a:pt x="97350" y="20595"/>
                    </a:lnTo>
                    <a:lnTo>
                      <a:pt x="96129" y="19995"/>
                    </a:lnTo>
                    <a:lnTo>
                      <a:pt x="94948" y="19434"/>
                    </a:lnTo>
                    <a:lnTo>
                      <a:pt x="94408" y="19154"/>
                    </a:lnTo>
                    <a:lnTo>
                      <a:pt x="93947" y="18874"/>
                    </a:lnTo>
                    <a:lnTo>
                      <a:pt x="93547" y="18614"/>
                    </a:lnTo>
                    <a:lnTo>
                      <a:pt x="93387" y="18474"/>
                    </a:lnTo>
                    <a:lnTo>
                      <a:pt x="93267" y="18354"/>
                    </a:lnTo>
                    <a:lnTo>
                      <a:pt x="93147" y="18233"/>
                    </a:lnTo>
                    <a:lnTo>
                      <a:pt x="93087" y="18113"/>
                    </a:lnTo>
                    <a:lnTo>
                      <a:pt x="93047" y="17993"/>
                    </a:lnTo>
                    <a:lnTo>
                      <a:pt x="93047" y="17873"/>
                    </a:lnTo>
                    <a:lnTo>
                      <a:pt x="93087" y="17753"/>
                    </a:lnTo>
                    <a:lnTo>
                      <a:pt x="93167" y="17653"/>
                    </a:lnTo>
                    <a:lnTo>
                      <a:pt x="93287" y="17533"/>
                    </a:lnTo>
                    <a:lnTo>
                      <a:pt x="93447" y="17433"/>
                    </a:lnTo>
                    <a:lnTo>
                      <a:pt x="93647" y="17333"/>
                    </a:lnTo>
                    <a:lnTo>
                      <a:pt x="93927" y="17233"/>
                    </a:lnTo>
                    <a:lnTo>
                      <a:pt x="94228" y="17133"/>
                    </a:lnTo>
                    <a:lnTo>
                      <a:pt x="94608" y="17033"/>
                    </a:lnTo>
                    <a:lnTo>
                      <a:pt x="95028" y="16953"/>
                    </a:lnTo>
                    <a:lnTo>
                      <a:pt x="95509" y="16872"/>
                    </a:lnTo>
                    <a:lnTo>
                      <a:pt x="96049" y="16792"/>
                    </a:lnTo>
                    <a:lnTo>
                      <a:pt x="96669" y="16712"/>
                    </a:lnTo>
                    <a:lnTo>
                      <a:pt x="98090" y="16552"/>
                    </a:lnTo>
                    <a:lnTo>
                      <a:pt x="99772" y="16432"/>
                    </a:lnTo>
                    <a:lnTo>
                      <a:pt x="99772" y="16432"/>
                    </a:lnTo>
                    <a:lnTo>
                      <a:pt x="102073" y="16312"/>
                    </a:lnTo>
                    <a:lnTo>
                      <a:pt x="104595" y="16192"/>
                    </a:lnTo>
                    <a:lnTo>
                      <a:pt x="110159" y="15932"/>
                    </a:lnTo>
                    <a:lnTo>
                      <a:pt x="113081" y="15792"/>
                    </a:lnTo>
                    <a:lnTo>
                      <a:pt x="116023" y="15612"/>
                    </a:lnTo>
                    <a:lnTo>
                      <a:pt x="117504" y="15511"/>
                    </a:lnTo>
                    <a:lnTo>
                      <a:pt x="118945" y="15391"/>
                    </a:lnTo>
                    <a:lnTo>
                      <a:pt x="120386" y="15271"/>
                    </a:lnTo>
                    <a:lnTo>
                      <a:pt x="121787" y="15131"/>
                    </a:lnTo>
                    <a:lnTo>
                      <a:pt x="123168" y="14991"/>
                    </a:lnTo>
                    <a:lnTo>
                      <a:pt x="124509" y="14811"/>
                    </a:lnTo>
                    <a:lnTo>
                      <a:pt x="125790" y="14631"/>
                    </a:lnTo>
                    <a:lnTo>
                      <a:pt x="127031" y="14431"/>
                    </a:lnTo>
                    <a:lnTo>
                      <a:pt x="128212" y="14211"/>
                    </a:lnTo>
                    <a:lnTo>
                      <a:pt x="129313" y="13950"/>
                    </a:lnTo>
                    <a:lnTo>
                      <a:pt x="130353" y="13690"/>
                    </a:lnTo>
                    <a:lnTo>
                      <a:pt x="131314" y="13410"/>
                    </a:lnTo>
                    <a:lnTo>
                      <a:pt x="131754" y="13250"/>
                    </a:lnTo>
                    <a:lnTo>
                      <a:pt x="132195" y="13090"/>
                    </a:lnTo>
                    <a:lnTo>
                      <a:pt x="132595" y="12930"/>
                    </a:lnTo>
                    <a:lnTo>
                      <a:pt x="132975" y="12750"/>
                    </a:lnTo>
                    <a:lnTo>
                      <a:pt x="133316" y="12569"/>
                    </a:lnTo>
                    <a:lnTo>
                      <a:pt x="133656" y="12389"/>
                    </a:lnTo>
                    <a:lnTo>
                      <a:pt x="133956" y="12189"/>
                    </a:lnTo>
                    <a:lnTo>
                      <a:pt x="134216" y="11989"/>
                    </a:lnTo>
                    <a:lnTo>
                      <a:pt x="134476" y="11769"/>
                    </a:lnTo>
                    <a:lnTo>
                      <a:pt x="134676" y="11569"/>
                    </a:lnTo>
                    <a:lnTo>
                      <a:pt x="134877" y="11349"/>
                    </a:lnTo>
                    <a:lnTo>
                      <a:pt x="135037" y="11108"/>
                    </a:lnTo>
                    <a:lnTo>
                      <a:pt x="135157" y="10868"/>
                    </a:lnTo>
                    <a:lnTo>
                      <a:pt x="135237" y="10628"/>
                    </a:lnTo>
                    <a:lnTo>
                      <a:pt x="135297" y="10368"/>
                    </a:lnTo>
                    <a:lnTo>
                      <a:pt x="135337" y="10108"/>
                    </a:lnTo>
                    <a:lnTo>
                      <a:pt x="135337" y="10108"/>
                    </a:lnTo>
                    <a:lnTo>
                      <a:pt x="135317" y="9947"/>
                    </a:lnTo>
                    <a:lnTo>
                      <a:pt x="135297" y="9787"/>
                    </a:lnTo>
                    <a:lnTo>
                      <a:pt x="135257" y="9647"/>
                    </a:lnTo>
                    <a:lnTo>
                      <a:pt x="135197" y="9487"/>
                    </a:lnTo>
                    <a:lnTo>
                      <a:pt x="135137" y="9347"/>
                    </a:lnTo>
                    <a:lnTo>
                      <a:pt x="135037" y="9187"/>
                    </a:lnTo>
                    <a:lnTo>
                      <a:pt x="134937" y="9047"/>
                    </a:lnTo>
                    <a:lnTo>
                      <a:pt x="134817" y="8907"/>
                    </a:lnTo>
                    <a:lnTo>
                      <a:pt x="134676" y="8747"/>
                    </a:lnTo>
                    <a:lnTo>
                      <a:pt x="134516" y="8607"/>
                    </a:lnTo>
                    <a:lnTo>
                      <a:pt x="134156" y="8326"/>
                    </a:lnTo>
                    <a:lnTo>
                      <a:pt x="133716" y="8046"/>
                    </a:lnTo>
                    <a:lnTo>
                      <a:pt x="133235" y="7766"/>
                    </a:lnTo>
                    <a:lnTo>
                      <a:pt x="132695" y="7486"/>
                    </a:lnTo>
                    <a:lnTo>
                      <a:pt x="132095" y="7226"/>
                    </a:lnTo>
                    <a:lnTo>
                      <a:pt x="131434" y="6945"/>
                    </a:lnTo>
                    <a:lnTo>
                      <a:pt x="130714" y="6685"/>
                    </a:lnTo>
                    <a:lnTo>
                      <a:pt x="129953" y="6425"/>
                    </a:lnTo>
                    <a:lnTo>
                      <a:pt x="129133" y="6185"/>
                    </a:lnTo>
                    <a:lnTo>
                      <a:pt x="128252" y="5925"/>
                    </a:lnTo>
                    <a:lnTo>
                      <a:pt x="127331" y="5684"/>
                    </a:lnTo>
                    <a:lnTo>
                      <a:pt x="126371" y="5444"/>
                    </a:lnTo>
                    <a:lnTo>
                      <a:pt x="125350" y="5204"/>
                    </a:lnTo>
                    <a:lnTo>
                      <a:pt x="124289" y="4964"/>
                    </a:lnTo>
                    <a:lnTo>
                      <a:pt x="123188" y="4744"/>
                    </a:lnTo>
                    <a:lnTo>
                      <a:pt x="122047" y="4524"/>
                    </a:lnTo>
                    <a:lnTo>
                      <a:pt x="120867" y="4303"/>
                    </a:lnTo>
                    <a:lnTo>
                      <a:pt x="118385" y="3883"/>
                    </a:lnTo>
                    <a:lnTo>
                      <a:pt x="115763" y="3483"/>
                    </a:lnTo>
                    <a:lnTo>
                      <a:pt x="113021" y="3103"/>
                    </a:lnTo>
                    <a:lnTo>
                      <a:pt x="110139" y="2742"/>
                    </a:lnTo>
                    <a:lnTo>
                      <a:pt x="107157" y="2382"/>
                    </a:lnTo>
                    <a:lnTo>
                      <a:pt x="104095" y="2062"/>
                    </a:lnTo>
                    <a:lnTo>
                      <a:pt x="100952" y="1762"/>
                    </a:lnTo>
                    <a:lnTo>
                      <a:pt x="97730" y="1501"/>
                    </a:lnTo>
                    <a:lnTo>
                      <a:pt x="94448" y="1241"/>
                    </a:lnTo>
                    <a:lnTo>
                      <a:pt x="91105" y="1001"/>
                    </a:lnTo>
                    <a:lnTo>
                      <a:pt x="87763" y="801"/>
                    </a:lnTo>
                    <a:lnTo>
                      <a:pt x="84381" y="601"/>
                    </a:lnTo>
                    <a:lnTo>
                      <a:pt x="80978" y="441"/>
                    </a:lnTo>
                    <a:lnTo>
                      <a:pt x="77596" y="301"/>
                    </a:lnTo>
                    <a:lnTo>
                      <a:pt x="74213" y="201"/>
                    </a:lnTo>
                    <a:lnTo>
                      <a:pt x="70871" y="100"/>
                    </a:lnTo>
                    <a:lnTo>
                      <a:pt x="67569" y="40"/>
                    </a:lnTo>
                    <a:lnTo>
                      <a:pt x="64306" y="20"/>
                    </a:lnTo>
                    <a:lnTo>
                      <a:pt x="61104" y="0"/>
                    </a:lnTo>
                    <a:lnTo>
                      <a:pt x="57982" y="20"/>
                    </a:lnTo>
                    <a:lnTo>
                      <a:pt x="54960" y="6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28" name="Google Shape;5328;p71"/>
              <p:cNvSpPr/>
              <p:nvPr/>
            </p:nvSpPr>
            <p:spPr>
              <a:xfrm>
                <a:off x="8301326" y="5412629"/>
                <a:ext cx="11273" cy="21172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882" fill="none" extrusionOk="0">
                    <a:moveTo>
                      <a:pt x="1001" y="0"/>
                    </a:moveTo>
                    <a:lnTo>
                      <a:pt x="1001" y="0"/>
                    </a:lnTo>
                    <a:lnTo>
                      <a:pt x="761" y="200"/>
                    </a:lnTo>
                    <a:lnTo>
                      <a:pt x="561" y="420"/>
                    </a:lnTo>
                    <a:lnTo>
                      <a:pt x="401" y="641"/>
                    </a:lnTo>
                    <a:lnTo>
                      <a:pt x="261" y="861"/>
                    </a:lnTo>
                    <a:lnTo>
                      <a:pt x="141" y="1081"/>
                    </a:lnTo>
                    <a:lnTo>
                      <a:pt x="61" y="1321"/>
                    </a:lnTo>
                    <a:lnTo>
                      <a:pt x="0" y="1561"/>
                    </a:lnTo>
                    <a:lnTo>
                      <a:pt x="0" y="1801"/>
                    </a:lnTo>
                    <a:lnTo>
                      <a:pt x="0" y="1801"/>
                    </a:lnTo>
                    <a:lnTo>
                      <a:pt x="0" y="1881"/>
                    </a:lnTo>
                    <a:lnTo>
                      <a:pt x="0" y="1881"/>
                    </a:lnTo>
                    <a:lnTo>
                      <a:pt x="0" y="1801"/>
                    </a:lnTo>
                    <a:lnTo>
                      <a:pt x="0" y="1801"/>
                    </a:lnTo>
                    <a:lnTo>
                      <a:pt x="0" y="1561"/>
                    </a:lnTo>
                    <a:lnTo>
                      <a:pt x="61" y="1321"/>
                    </a:lnTo>
                    <a:lnTo>
                      <a:pt x="141" y="1081"/>
                    </a:lnTo>
                    <a:lnTo>
                      <a:pt x="261" y="861"/>
                    </a:lnTo>
                    <a:lnTo>
                      <a:pt x="401" y="641"/>
                    </a:lnTo>
                    <a:lnTo>
                      <a:pt x="561" y="420"/>
                    </a:lnTo>
                    <a:lnTo>
                      <a:pt x="761" y="200"/>
                    </a:lnTo>
                    <a:lnTo>
                      <a:pt x="100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29" name="Google Shape;5329;p71"/>
              <p:cNvSpPr/>
              <p:nvPr/>
            </p:nvSpPr>
            <p:spPr>
              <a:xfrm>
                <a:off x="8312812" y="5412404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0" name="Google Shape;5330;p71"/>
              <p:cNvSpPr/>
              <p:nvPr/>
            </p:nvSpPr>
            <p:spPr>
              <a:xfrm>
                <a:off x="8313037" y="5412179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1" name="Google Shape;5331;p71"/>
              <p:cNvSpPr/>
              <p:nvPr/>
            </p:nvSpPr>
            <p:spPr>
              <a:xfrm>
                <a:off x="8331950" y="5401142"/>
                <a:ext cx="236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21" h="21" fill="none" extrusionOk="0">
                    <a:moveTo>
                      <a:pt x="20" y="0"/>
                    </a:moveTo>
                    <a:lnTo>
                      <a:pt x="20" y="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2" name="Google Shape;5332;p71"/>
              <p:cNvSpPr/>
              <p:nvPr/>
            </p:nvSpPr>
            <p:spPr>
              <a:xfrm>
                <a:off x="8332175" y="5353631"/>
                <a:ext cx="1491694" cy="114615"/>
              </a:xfrm>
              <a:custGeom>
                <a:avLst/>
                <a:gdLst/>
                <a:ahLst/>
                <a:cxnLst/>
                <a:rect l="l" t="t" r="r" b="b"/>
                <a:pathLst>
                  <a:path w="132595" h="10188" fill="none" extrusionOk="0">
                    <a:moveTo>
                      <a:pt x="58842" y="0"/>
                    </a:moveTo>
                    <a:lnTo>
                      <a:pt x="58842" y="0"/>
                    </a:lnTo>
                    <a:lnTo>
                      <a:pt x="58362" y="0"/>
                    </a:lnTo>
                    <a:lnTo>
                      <a:pt x="58362" y="0"/>
                    </a:lnTo>
                    <a:lnTo>
                      <a:pt x="58362" y="0"/>
                    </a:lnTo>
                    <a:lnTo>
                      <a:pt x="55240" y="20"/>
                    </a:lnTo>
                    <a:lnTo>
                      <a:pt x="52218" y="60"/>
                    </a:lnTo>
                    <a:lnTo>
                      <a:pt x="52218" y="60"/>
                    </a:lnTo>
                    <a:lnTo>
                      <a:pt x="44152" y="201"/>
                    </a:lnTo>
                    <a:lnTo>
                      <a:pt x="40129" y="301"/>
                    </a:lnTo>
                    <a:lnTo>
                      <a:pt x="36126" y="401"/>
                    </a:lnTo>
                    <a:lnTo>
                      <a:pt x="32203" y="501"/>
                    </a:lnTo>
                    <a:lnTo>
                      <a:pt x="28361" y="641"/>
                    </a:lnTo>
                    <a:lnTo>
                      <a:pt x="24618" y="821"/>
                    </a:lnTo>
                    <a:lnTo>
                      <a:pt x="21015" y="1001"/>
                    </a:lnTo>
                    <a:lnTo>
                      <a:pt x="19274" y="1121"/>
                    </a:lnTo>
                    <a:lnTo>
                      <a:pt x="17573" y="1241"/>
                    </a:lnTo>
                    <a:lnTo>
                      <a:pt x="15912" y="1381"/>
                    </a:lnTo>
                    <a:lnTo>
                      <a:pt x="14311" y="1521"/>
                    </a:lnTo>
                    <a:lnTo>
                      <a:pt x="12750" y="1662"/>
                    </a:lnTo>
                    <a:lnTo>
                      <a:pt x="11268" y="1822"/>
                    </a:lnTo>
                    <a:lnTo>
                      <a:pt x="9827" y="2002"/>
                    </a:lnTo>
                    <a:lnTo>
                      <a:pt x="8446" y="2202"/>
                    </a:lnTo>
                    <a:lnTo>
                      <a:pt x="7126" y="2402"/>
                    </a:lnTo>
                    <a:lnTo>
                      <a:pt x="5885" y="2622"/>
                    </a:lnTo>
                    <a:lnTo>
                      <a:pt x="4704" y="2842"/>
                    </a:lnTo>
                    <a:lnTo>
                      <a:pt x="3603" y="3083"/>
                    </a:lnTo>
                    <a:lnTo>
                      <a:pt x="2582" y="3343"/>
                    </a:lnTo>
                    <a:lnTo>
                      <a:pt x="1642" y="3623"/>
                    </a:lnTo>
                    <a:lnTo>
                      <a:pt x="781" y="3923"/>
                    </a:lnTo>
                    <a:lnTo>
                      <a:pt x="381" y="4083"/>
                    </a:lnTo>
                    <a:lnTo>
                      <a:pt x="0" y="4223"/>
                    </a:lnTo>
                    <a:lnTo>
                      <a:pt x="0" y="4223"/>
                    </a:lnTo>
                    <a:lnTo>
                      <a:pt x="381" y="4083"/>
                    </a:lnTo>
                    <a:lnTo>
                      <a:pt x="781" y="3923"/>
                    </a:lnTo>
                    <a:lnTo>
                      <a:pt x="1642" y="3623"/>
                    </a:lnTo>
                    <a:lnTo>
                      <a:pt x="2582" y="3343"/>
                    </a:lnTo>
                    <a:lnTo>
                      <a:pt x="3603" y="3083"/>
                    </a:lnTo>
                    <a:lnTo>
                      <a:pt x="4704" y="2842"/>
                    </a:lnTo>
                    <a:lnTo>
                      <a:pt x="5885" y="2622"/>
                    </a:lnTo>
                    <a:lnTo>
                      <a:pt x="7126" y="2402"/>
                    </a:lnTo>
                    <a:lnTo>
                      <a:pt x="8446" y="2202"/>
                    </a:lnTo>
                    <a:lnTo>
                      <a:pt x="9827" y="2002"/>
                    </a:lnTo>
                    <a:lnTo>
                      <a:pt x="11268" y="1822"/>
                    </a:lnTo>
                    <a:lnTo>
                      <a:pt x="12750" y="1662"/>
                    </a:lnTo>
                    <a:lnTo>
                      <a:pt x="14311" y="1521"/>
                    </a:lnTo>
                    <a:lnTo>
                      <a:pt x="15912" y="1381"/>
                    </a:lnTo>
                    <a:lnTo>
                      <a:pt x="17573" y="1241"/>
                    </a:lnTo>
                    <a:lnTo>
                      <a:pt x="19274" y="1121"/>
                    </a:lnTo>
                    <a:lnTo>
                      <a:pt x="21015" y="1001"/>
                    </a:lnTo>
                    <a:lnTo>
                      <a:pt x="24618" y="821"/>
                    </a:lnTo>
                    <a:lnTo>
                      <a:pt x="28361" y="641"/>
                    </a:lnTo>
                    <a:lnTo>
                      <a:pt x="32203" y="501"/>
                    </a:lnTo>
                    <a:lnTo>
                      <a:pt x="36126" y="401"/>
                    </a:lnTo>
                    <a:lnTo>
                      <a:pt x="40129" y="301"/>
                    </a:lnTo>
                    <a:lnTo>
                      <a:pt x="44152" y="201"/>
                    </a:lnTo>
                    <a:lnTo>
                      <a:pt x="52218" y="60"/>
                    </a:lnTo>
                    <a:lnTo>
                      <a:pt x="52218" y="60"/>
                    </a:lnTo>
                    <a:lnTo>
                      <a:pt x="55480" y="20"/>
                    </a:lnTo>
                    <a:lnTo>
                      <a:pt x="58842" y="0"/>
                    </a:lnTo>
                    <a:lnTo>
                      <a:pt x="58842" y="0"/>
                    </a:lnTo>
                    <a:lnTo>
                      <a:pt x="61845" y="20"/>
                    </a:lnTo>
                    <a:lnTo>
                      <a:pt x="64887" y="40"/>
                    </a:lnTo>
                    <a:lnTo>
                      <a:pt x="67969" y="100"/>
                    </a:lnTo>
                    <a:lnTo>
                      <a:pt x="71091" y="181"/>
                    </a:lnTo>
                    <a:lnTo>
                      <a:pt x="74233" y="281"/>
                    </a:lnTo>
                    <a:lnTo>
                      <a:pt x="77396" y="401"/>
                    </a:lnTo>
                    <a:lnTo>
                      <a:pt x="80558" y="561"/>
                    </a:lnTo>
                    <a:lnTo>
                      <a:pt x="83720" y="721"/>
                    </a:lnTo>
                    <a:lnTo>
                      <a:pt x="86862" y="901"/>
                    </a:lnTo>
                    <a:lnTo>
                      <a:pt x="89985" y="1121"/>
                    </a:lnTo>
                    <a:lnTo>
                      <a:pt x="93067" y="1341"/>
                    </a:lnTo>
                    <a:lnTo>
                      <a:pt x="96109" y="1582"/>
                    </a:lnTo>
                    <a:lnTo>
                      <a:pt x="99091" y="1842"/>
                    </a:lnTo>
                    <a:lnTo>
                      <a:pt x="102013" y="2142"/>
                    </a:lnTo>
                    <a:lnTo>
                      <a:pt x="104855" y="2442"/>
                    </a:lnTo>
                    <a:lnTo>
                      <a:pt x="107617" y="2762"/>
                    </a:lnTo>
                    <a:lnTo>
                      <a:pt x="110299" y="3103"/>
                    </a:lnTo>
                    <a:lnTo>
                      <a:pt x="112861" y="3463"/>
                    </a:lnTo>
                    <a:lnTo>
                      <a:pt x="115323" y="3823"/>
                    </a:lnTo>
                    <a:lnTo>
                      <a:pt x="117664" y="4223"/>
                    </a:lnTo>
                    <a:lnTo>
                      <a:pt x="119866" y="4624"/>
                    </a:lnTo>
                    <a:lnTo>
                      <a:pt x="121927" y="5044"/>
                    </a:lnTo>
                    <a:lnTo>
                      <a:pt x="122908" y="5264"/>
                    </a:lnTo>
                    <a:lnTo>
                      <a:pt x="123829" y="5484"/>
                    </a:lnTo>
                    <a:lnTo>
                      <a:pt x="124729" y="5724"/>
                    </a:lnTo>
                    <a:lnTo>
                      <a:pt x="125590" y="5945"/>
                    </a:lnTo>
                    <a:lnTo>
                      <a:pt x="126391" y="6185"/>
                    </a:lnTo>
                    <a:lnTo>
                      <a:pt x="127151" y="6425"/>
                    </a:lnTo>
                    <a:lnTo>
                      <a:pt x="127872" y="6665"/>
                    </a:lnTo>
                    <a:lnTo>
                      <a:pt x="128552" y="6905"/>
                    </a:lnTo>
                    <a:lnTo>
                      <a:pt x="129193" y="7145"/>
                    </a:lnTo>
                    <a:lnTo>
                      <a:pt x="129753" y="7406"/>
                    </a:lnTo>
                    <a:lnTo>
                      <a:pt x="130293" y="7646"/>
                    </a:lnTo>
                    <a:lnTo>
                      <a:pt x="130774" y="7906"/>
                    </a:lnTo>
                    <a:lnTo>
                      <a:pt x="131194" y="8166"/>
                    </a:lnTo>
                    <a:lnTo>
                      <a:pt x="131554" y="8446"/>
                    </a:lnTo>
                    <a:lnTo>
                      <a:pt x="131874" y="8707"/>
                    </a:lnTo>
                    <a:lnTo>
                      <a:pt x="132135" y="8987"/>
                    </a:lnTo>
                    <a:lnTo>
                      <a:pt x="132255" y="9127"/>
                    </a:lnTo>
                    <a:lnTo>
                      <a:pt x="132335" y="9247"/>
                    </a:lnTo>
                    <a:lnTo>
                      <a:pt x="132415" y="9387"/>
                    </a:lnTo>
                    <a:lnTo>
                      <a:pt x="132475" y="9527"/>
                    </a:lnTo>
                    <a:lnTo>
                      <a:pt x="132535" y="9667"/>
                    </a:lnTo>
                    <a:lnTo>
                      <a:pt x="132575" y="9807"/>
                    </a:lnTo>
                    <a:lnTo>
                      <a:pt x="132575" y="9968"/>
                    </a:lnTo>
                    <a:lnTo>
                      <a:pt x="132595" y="10108"/>
                    </a:lnTo>
                    <a:lnTo>
                      <a:pt x="132595" y="10108"/>
                    </a:lnTo>
                    <a:lnTo>
                      <a:pt x="132575" y="10188"/>
                    </a:lnTo>
                    <a:lnTo>
                      <a:pt x="132575" y="10188"/>
                    </a:lnTo>
                    <a:lnTo>
                      <a:pt x="132595" y="10108"/>
                    </a:lnTo>
                    <a:lnTo>
                      <a:pt x="132595" y="10108"/>
                    </a:lnTo>
                    <a:lnTo>
                      <a:pt x="132575" y="9968"/>
                    </a:lnTo>
                    <a:lnTo>
                      <a:pt x="132575" y="9807"/>
                    </a:lnTo>
                    <a:lnTo>
                      <a:pt x="132535" y="9667"/>
                    </a:lnTo>
                    <a:lnTo>
                      <a:pt x="132475" y="9527"/>
                    </a:lnTo>
                    <a:lnTo>
                      <a:pt x="132415" y="9387"/>
                    </a:lnTo>
                    <a:lnTo>
                      <a:pt x="132335" y="9247"/>
                    </a:lnTo>
                    <a:lnTo>
                      <a:pt x="132255" y="9127"/>
                    </a:lnTo>
                    <a:lnTo>
                      <a:pt x="132135" y="8987"/>
                    </a:lnTo>
                    <a:lnTo>
                      <a:pt x="131874" y="8707"/>
                    </a:lnTo>
                    <a:lnTo>
                      <a:pt x="131554" y="8446"/>
                    </a:lnTo>
                    <a:lnTo>
                      <a:pt x="131194" y="8166"/>
                    </a:lnTo>
                    <a:lnTo>
                      <a:pt x="130774" y="7906"/>
                    </a:lnTo>
                    <a:lnTo>
                      <a:pt x="130293" y="7646"/>
                    </a:lnTo>
                    <a:lnTo>
                      <a:pt x="129753" y="7406"/>
                    </a:lnTo>
                    <a:lnTo>
                      <a:pt x="129193" y="7145"/>
                    </a:lnTo>
                    <a:lnTo>
                      <a:pt x="128552" y="6905"/>
                    </a:lnTo>
                    <a:lnTo>
                      <a:pt x="127872" y="6665"/>
                    </a:lnTo>
                    <a:lnTo>
                      <a:pt x="127151" y="6425"/>
                    </a:lnTo>
                    <a:lnTo>
                      <a:pt x="126391" y="6185"/>
                    </a:lnTo>
                    <a:lnTo>
                      <a:pt x="125590" y="5945"/>
                    </a:lnTo>
                    <a:lnTo>
                      <a:pt x="124729" y="5724"/>
                    </a:lnTo>
                    <a:lnTo>
                      <a:pt x="123829" y="5484"/>
                    </a:lnTo>
                    <a:lnTo>
                      <a:pt x="122908" y="5264"/>
                    </a:lnTo>
                    <a:lnTo>
                      <a:pt x="121927" y="5044"/>
                    </a:lnTo>
                    <a:lnTo>
                      <a:pt x="119866" y="4624"/>
                    </a:lnTo>
                    <a:lnTo>
                      <a:pt x="117664" y="4223"/>
                    </a:lnTo>
                    <a:lnTo>
                      <a:pt x="115323" y="3823"/>
                    </a:lnTo>
                    <a:lnTo>
                      <a:pt x="112861" y="3463"/>
                    </a:lnTo>
                    <a:lnTo>
                      <a:pt x="110299" y="3103"/>
                    </a:lnTo>
                    <a:lnTo>
                      <a:pt x="107617" y="2762"/>
                    </a:lnTo>
                    <a:lnTo>
                      <a:pt x="104855" y="2442"/>
                    </a:lnTo>
                    <a:lnTo>
                      <a:pt x="102013" y="2142"/>
                    </a:lnTo>
                    <a:lnTo>
                      <a:pt x="99091" y="1842"/>
                    </a:lnTo>
                    <a:lnTo>
                      <a:pt x="96109" y="1582"/>
                    </a:lnTo>
                    <a:lnTo>
                      <a:pt x="93067" y="1341"/>
                    </a:lnTo>
                    <a:lnTo>
                      <a:pt x="89985" y="1121"/>
                    </a:lnTo>
                    <a:lnTo>
                      <a:pt x="86862" y="901"/>
                    </a:lnTo>
                    <a:lnTo>
                      <a:pt x="83720" y="721"/>
                    </a:lnTo>
                    <a:lnTo>
                      <a:pt x="80558" y="561"/>
                    </a:lnTo>
                    <a:lnTo>
                      <a:pt x="77396" y="401"/>
                    </a:lnTo>
                    <a:lnTo>
                      <a:pt x="74233" y="281"/>
                    </a:lnTo>
                    <a:lnTo>
                      <a:pt x="71091" y="181"/>
                    </a:lnTo>
                    <a:lnTo>
                      <a:pt x="67969" y="100"/>
                    </a:lnTo>
                    <a:lnTo>
                      <a:pt x="64887" y="40"/>
                    </a:lnTo>
                    <a:lnTo>
                      <a:pt x="61845" y="20"/>
                    </a:lnTo>
                    <a:lnTo>
                      <a:pt x="58842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3" name="Google Shape;5333;p71"/>
              <p:cNvSpPr/>
              <p:nvPr/>
            </p:nvSpPr>
            <p:spPr>
              <a:xfrm>
                <a:off x="8301326" y="5353631"/>
                <a:ext cx="1522541" cy="137588"/>
              </a:xfrm>
              <a:custGeom>
                <a:avLst/>
                <a:gdLst/>
                <a:ahLst/>
                <a:cxnLst/>
                <a:rect l="l" t="t" r="r" b="b"/>
                <a:pathLst>
                  <a:path w="135337" h="12230" extrusionOk="0">
                    <a:moveTo>
                      <a:pt x="61584" y="0"/>
                    </a:moveTo>
                    <a:lnTo>
                      <a:pt x="58222" y="20"/>
                    </a:lnTo>
                    <a:lnTo>
                      <a:pt x="54960" y="60"/>
                    </a:lnTo>
                    <a:lnTo>
                      <a:pt x="46894" y="201"/>
                    </a:lnTo>
                    <a:lnTo>
                      <a:pt x="42871" y="301"/>
                    </a:lnTo>
                    <a:lnTo>
                      <a:pt x="38868" y="401"/>
                    </a:lnTo>
                    <a:lnTo>
                      <a:pt x="34945" y="501"/>
                    </a:lnTo>
                    <a:lnTo>
                      <a:pt x="31103" y="641"/>
                    </a:lnTo>
                    <a:lnTo>
                      <a:pt x="27360" y="821"/>
                    </a:lnTo>
                    <a:lnTo>
                      <a:pt x="23757" y="1001"/>
                    </a:lnTo>
                    <a:lnTo>
                      <a:pt x="22016" y="1121"/>
                    </a:lnTo>
                    <a:lnTo>
                      <a:pt x="20315" y="1241"/>
                    </a:lnTo>
                    <a:lnTo>
                      <a:pt x="18654" y="1381"/>
                    </a:lnTo>
                    <a:lnTo>
                      <a:pt x="17053" y="1521"/>
                    </a:lnTo>
                    <a:lnTo>
                      <a:pt x="15492" y="1662"/>
                    </a:lnTo>
                    <a:lnTo>
                      <a:pt x="14010" y="1822"/>
                    </a:lnTo>
                    <a:lnTo>
                      <a:pt x="12569" y="2002"/>
                    </a:lnTo>
                    <a:lnTo>
                      <a:pt x="11188" y="2202"/>
                    </a:lnTo>
                    <a:lnTo>
                      <a:pt x="9868" y="2402"/>
                    </a:lnTo>
                    <a:lnTo>
                      <a:pt x="8627" y="2622"/>
                    </a:lnTo>
                    <a:lnTo>
                      <a:pt x="7446" y="2842"/>
                    </a:lnTo>
                    <a:lnTo>
                      <a:pt x="6345" y="3083"/>
                    </a:lnTo>
                    <a:lnTo>
                      <a:pt x="5324" y="3343"/>
                    </a:lnTo>
                    <a:lnTo>
                      <a:pt x="4384" y="3623"/>
                    </a:lnTo>
                    <a:lnTo>
                      <a:pt x="3523" y="3923"/>
                    </a:lnTo>
                    <a:lnTo>
                      <a:pt x="3123" y="4083"/>
                    </a:lnTo>
                    <a:lnTo>
                      <a:pt x="2742" y="4223"/>
                    </a:lnTo>
                    <a:lnTo>
                      <a:pt x="2722" y="4243"/>
                    </a:lnTo>
                    <a:lnTo>
                      <a:pt x="2242" y="4464"/>
                    </a:lnTo>
                    <a:lnTo>
                      <a:pt x="1802" y="4704"/>
                    </a:lnTo>
                    <a:lnTo>
                      <a:pt x="1401" y="4944"/>
                    </a:lnTo>
                    <a:lnTo>
                      <a:pt x="1041" y="5204"/>
                    </a:lnTo>
                    <a:lnTo>
                      <a:pt x="1021" y="5224"/>
                    </a:lnTo>
                    <a:lnTo>
                      <a:pt x="1001" y="5244"/>
                    </a:lnTo>
                    <a:lnTo>
                      <a:pt x="761" y="5444"/>
                    </a:lnTo>
                    <a:lnTo>
                      <a:pt x="561" y="5664"/>
                    </a:lnTo>
                    <a:lnTo>
                      <a:pt x="401" y="5885"/>
                    </a:lnTo>
                    <a:lnTo>
                      <a:pt x="261" y="6105"/>
                    </a:lnTo>
                    <a:lnTo>
                      <a:pt x="141" y="6325"/>
                    </a:lnTo>
                    <a:lnTo>
                      <a:pt x="61" y="6565"/>
                    </a:lnTo>
                    <a:lnTo>
                      <a:pt x="0" y="6805"/>
                    </a:lnTo>
                    <a:lnTo>
                      <a:pt x="0" y="7045"/>
                    </a:lnTo>
                    <a:lnTo>
                      <a:pt x="0" y="7125"/>
                    </a:lnTo>
                    <a:lnTo>
                      <a:pt x="21" y="7386"/>
                    </a:lnTo>
                    <a:lnTo>
                      <a:pt x="81" y="7666"/>
                    </a:lnTo>
                    <a:lnTo>
                      <a:pt x="161" y="7906"/>
                    </a:lnTo>
                    <a:lnTo>
                      <a:pt x="281" y="8166"/>
                    </a:lnTo>
                    <a:lnTo>
                      <a:pt x="441" y="8406"/>
                    </a:lnTo>
                    <a:lnTo>
                      <a:pt x="621" y="8647"/>
                    </a:lnTo>
                    <a:lnTo>
                      <a:pt x="821" y="8867"/>
                    </a:lnTo>
                    <a:lnTo>
                      <a:pt x="1061" y="9087"/>
                    </a:lnTo>
                    <a:lnTo>
                      <a:pt x="1121" y="8847"/>
                    </a:lnTo>
                    <a:lnTo>
                      <a:pt x="1201" y="8587"/>
                    </a:lnTo>
                    <a:lnTo>
                      <a:pt x="1301" y="8326"/>
                    </a:lnTo>
                    <a:lnTo>
                      <a:pt x="1442" y="8086"/>
                    </a:lnTo>
                    <a:lnTo>
                      <a:pt x="1602" y="7826"/>
                    </a:lnTo>
                    <a:lnTo>
                      <a:pt x="1782" y="7586"/>
                    </a:lnTo>
                    <a:lnTo>
                      <a:pt x="2002" y="7346"/>
                    </a:lnTo>
                    <a:lnTo>
                      <a:pt x="2262" y="7105"/>
                    </a:lnTo>
                    <a:lnTo>
                      <a:pt x="2542" y="6885"/>
                    </a:lnTo>
                    <a:lnTo>
                      <a:pt x="2863" y="6665"/>
                    </a:lnTo>
                    <a:lnTo>
                      <a:pt x="3243" y="6445"/>
                    </a:lnTo>
                    <a:lnTo>
                      <a:pt x="3643" y="6265"/>
                    </a:lnTo>
                    <a:lnTo>
                      <a:pt x="4103" y="6085"/>
                    </a:lnTo>
                    <a:lnTo>
                      <a:pt x="4604" y="5925"/>
                    </a:lnTo>
                    <a:lnTo>
                      <a:pt x="5144" y="5785"/>
                    </a:lnTo>
                    <a:lnTo>
                      <a:pt x="5745" y="5664"/>
                    </a:lnTo>
                    <a:lnTo>
                      <a:pt x="7986" y="5244"/>
                    </a:lnTo>
                    <a:lnTo>
                      <a:pt x="9327" y="5004"/>
                    </a:lnTo>
                    <a:lnTo>
                      <a:pt x="10808" y="4764"/>
                    </a:lnTo>
                    <a:lnTo>
                      <a:pt x="12469" y="4484"/>
                    </a:lnTo>
                    <a:lnTo>
                      <a:pt x="14331" y="4223"/>
                    </a:lnTo>
                    <a:lnTo>
                      <a:pt x="16392" y="3963"/>
                    </a:lnTo>
                    <a:lnTo>
                      <a:pt x="18654" y="3703"/>
                    </a:lnTo>
                    <a:lnTo>
                      <a:pt x="21176" y="3443"/>
                    </a:lnTo>
                    <a:lnTo>
                      <a:pt x="23938" y="3223"/>
                    </a:lnTo>
                    <a:lnTo>
                      <a:pt x="26960" y="3003"/>
                    </a:lnTo>
                    <a:lnTo>
                      <a:pt x="30282" y="2822"/>
                    </a:lnTo>
                    <a:lnTo>
                      <a:pt x="32043" y="2742"/>
                    </a:lnTo>
                    <a:lnTo>
                      <a:pt x="33885" y="2662"/>
                    </a:lnTo>
                    <a:lnTo>
                      <a:pt x="35806" y="2602"/>
                    </a:lnTo>
                    <a:lnTo>
                      <a:pt x="37787" y="2562"/>
                    </a:lnTo>
                    <a:lnTo>
                      <a:pt x="39869" y="2522"/>
                    </a:lnTo>
                    <a:lnTo>
                      <a:pt x="42030" y="2482"/>
                    </a:lnTo>
                    <a:lnTo>
                      <a:pt x="44292" y="2462"/>
                    </a:lnTo>
                    <a:lnTo>
                      <a:pt x="46614" y="2462"/>
                    </a:lnTo>
                    <a:lnTo>
                      <a:pt x="50476" y="2482"/>
                    </a:lnTo>
                    <a:lnTo>
                      <a:pt x="54559" y="2522"/>
                    </a:lnTo>
                    <a:lnTo>
                      <a:pt x="58862" y="2622"/>
                    </a:lnTo>
                    <a:lnTo>
                      <a:pt x="63426" y="2742"/>
                    </a:lnTo>
                    <a:lnTo>
                      <a:pt x="70271" y="2983"/>
                    </a:lnTo>
                    <a:lnTo>
                      <a:pt x="76575" y="3223"/>
                    </a:lnTo>
                    <a:lnTo>
                      <a:pt x="82379" y="3463"/>
                    </a:lnTo>
                    <a:lnTo>
                      <a:pt x="87703" y="3723"/>
                    </a:lnTo>
                    <a:lnTo>
                      <a:pt x="92606" y="4003"/>
                    </a:lnTo>
                    <a:lnTo>
                      <a:pt x="97110" y="4303"/>
                    </a:lnTo>
                    <a:lnTo>
                      <a:pt x="99231" y="4444"/>
                    </a:lnTo>
                    <a:lnTo>
                      <a:pt x="101253" y="4624"/>
                    </a:lnTo>
                    <a:lnTo>
                      <a:pt x="103214" y="4784"/>
                    </a:lnTo>
                    <a:lnTo>
                      <a:pt x="105075" y="4964"/>
                    </a:lnTo>
                    <a:lnTo>
                      <a:pt x="106877" y="5144"/>
                    </a:lnTo>
                    <a:lnTo>
                      <a:pt x="108598" y="5344"/>
                    </a:lnTo>
                    <a:lnTo>
                      <a:pt x="110259" y="5544"/>
                    </a:lnTo>
                    <a:lnTo>
                      <a:pt x="111860" y="5744"/>
                    </a:lnTo>
                    <a:lnTo>
                      <a:pt x="113421" y="5965"/>
                    </a:lnTo>
                    <a:lnTo>
                      <a:pt x="114922" y="6185"/>
                    </a:lnTo>
                    <a:lnTo>
                      <a:pt x="116363" y="6425"/>
                    </a:lnTo>
                    <a:lnTo>
                      <a:pt x="117784" y="6685"/>
                    </a:lnTo>
                    <a:lnTo>
                      <a:pt x="119145" y="6945"/>
                    </a:lnTo>
                    <a:lnTo>
                      <a:pt x="120486" y="7206"/>
                    </a:lnTo>
                    <a:lnTo>
                      <a:pt x="121787" y="7486"/>
                    </a:lnTo>
                    <a:lnTo>
                      <a:pt x="123068" y="7786"/>
                    </a:lnTo>
                    <a:lnTo>
                      <a:pt x="124329" y="8086"/>
                    </a:lnTo>
                    <a:lnTo>
                      <a:pt x="125590" y="8406"/>
                    </a:lnTo>
                    <a:lnTo>
                      <a:pt x="126811" y="8727"/>
                    </a:lnTo>
                    <a:lnTo>
                      <a:pt x="128052" y="9087"/>
                    </a:lnTo>
                    <a:lnTo>
                      <a:pt x="129233" y="9547"/>
                    </a:lnTo>
                    <a:lnTo>
                      <a:pt x="130253" y="9988"/>
                    </a:lnTo>
                    <a:lnTo>
                      <a:pt x="131134" y="10408"/>
                    </a:lnTo>
                    <a:lnTo>
                      <a:pt x="131894" y="10808"/>
                    </a:lnTo>
                    <a:lnTo>
                      <a:pt x="132515" y="11208"/>
                    </a:lnTo>
                    <a:lnTo>
                      <a:pt x="133055" y="11569"/>
                    </a:lnTo>
                    <a:lnTo>
                      <a:pt x="133476" y="11909"/>
                    </a:lnTo>
                    <a:lnTo>
                      <a:pt x="133816" y="12229"/>
                    </a:lnTo>
                    <a:lnTo>
                      <a:pt x="134136" y="12009"/>
                    </a:lnTo>
                    <a:lnTo>
                      <a:pt x="134416" y="11769"/>
                    </a:lnTo>
                    <a:lnTo>
                      <a:pt x="134676" y="11529"/>
                    </a:lnTo>
                    <a:lnTo>
                      <a:pt x="134877" y="11288"/>
                    </a:lnTo>
                    <a:lnTo>
                      <a:pt x="135057" y="11028"/>
                    </a:lnTo>
                    <a:lnTo>
                      <a:pt x="135197" y="10768"/>
                    </a:lnTo>
                    <a:lnTo>
                      <a:pt x="135277" y="10488"/>
                    </a:lnTo>
                    <a:lnTo>
                      <a:pt x="135317" y="10188"/>
                    </a:lnTo>
                    <a:lnTo>
                      <a:pt x="135337" y="10108"/>
                    </a:lnTo>
                    <a:lnTo>
                      <a:pt x="135317" y="9968"/>
                    </a:lnTo>
                    <a:lnTo>
                      <a:pt x="135317" y="9807"/>
                    </a:lnTo>
                    <a:lnTo>
                      <a:pt x="135277" y="9667"/>
                    </a:lnTo>
                    <a:lnTo>
                      <a:pt x="135217" y="9527"/>
                    </a:lnTo>
                    <a:lnTo>
                      <a:pt x="135157" y="9387"/>
                    </a:lnTo>
                    <a:lnTo>
                      <a:pt x="135077" y="9247"/>
                    </a:lnTo>
                    <a:lnTo>
                      <a:pt x="134997" y="9127"/>
                    </a:lnTo>
                    <a:lnTo>
                      <a:pt x="134877" y="8987"/>
                    </a:lnTo>
                    <a:lnTo>
                      <a:pt x="134616" y="8707"/>
                    </a:lnTo>
                    <a:lnTo>
                      <a:pt x="134296" y="8446"/>
                    </a:lnTo>
                    <a:lnTo>
                      <a:pt x="133936" y="8166"/>
                    </a:lnTo>
                    <a:lnTo>
                      <a:pt x="133516" y="7906"/>
                    </a:lnTo>
                    <a:lnTo>
                      <a:pt x="133035" y="7646"/>
                    </a:lnTo>
                    <a:lnTo>
                      <a:pt x="132495" y="7406"/>
                    </a:lnTo>
                    <a:lnTo>
                      <a:pt x="131935" y="7145"/>
                    </a:lnTo>
                    <a:lnTo>
                      <a:pt x="131294" y="6905"/>
                    </a:lnTo>
                    <a:lnTo>
                      <a:pt x="130614" y="6665"/>
                    </a:lnTo>
                    <a:lnTo>
                      <a:pt x="129893" y="6425"/>
                    </a:lnTo>
                    <a:lnTo>
                      <a:pt x="129133" y="6185"/>
                    </a:lnTo>
                    <a:lnTo>
                      <a:pt x="128332" y="5945"/>
                    </a:lnTo>
                    <a:lnTo>
                      <a:pt x="127471" y="5724"/>
                    </a:lnTo>
                    <a:lnTo>
                      <a:pt x="126571" y="5484"/>
                    </a:lnTo>
                    <a:lnTo>
                      <a:pt x="125650" y="5264"/>
                    </a:lnTo>
                    <a:lnTo>
                      <a:pt x="124669" y="5044"/>
                    </a:lnTo>
                    <a:lnTo>
                      <a:pt x="122608" y="4624"/>
                    </a:lnTo>
                    <a:lnTo>
                      <a:pt x="120406" y="4223"/>
                    </a:lnTo>
                    <a:lnTo>
                      <a:pt x="118065" y="3823"/>
                    </a:lnTo>
                    <a:lnTo>
                      <a:pt x="115603" y="3463"/>
                    </a:lnTo>
                    <a:lnTo>
                      <a:pt x="113041" y="3103"/>
                    </a:lnTo>
                    <a:lnTo>
                      <a:pt x="110359" y="2762"/>
                    </a:lnTo>
                    <a:lnTo>
                      <a:pt x="107597" y="2442"/>
                    </a:lnTo>
                    <a:lnTo>
                      <a:pt x="104755" y="2142"/>
                    </a:lnTo>
                    <a:lnTo>
                      <a:pt x="101833" y="1842"/>
                    </a:lnTo>
                    <a:lnTo>
                      <a:pt x="98851" y="1582"/>
                    </a:lnTo>
                    <a:lnTo>
                      <a:pt x="95809" y="1341"/>
                    </a:lnTo>
                    <a:lnTo>
                      <a:pt x="92727" y="1121"/>
                    </a:lnTo>
                    <a:lnTo>
                      <a:pt x="89604" y="901"/>
                    </a:lnTo>
                    <a:lnTo>
                      <a:pt x="86462" y="721"/>
                    </a:lnTo>
                    <a:lnTo>
                      <a:pt x="83300" y="561"/>
                    </a:lnTo>
                    <a:lnTo>
                      <a:pt x="80138" y="401"/>
                    </a:lnTo>
                    <a:lnTo>
                      <a:pt x="76975" y="281"/>
                    </a:lnTo>
                    <a:lnTo>
                      <a:pt x="73833" y="181"/>
                    </a:lnTo>
                    <a:lnTo>
                      <a:pt x="70711" y="100"/>
                    </a:lnTo>
                    <a:lnTo>
                      <a:pt x="67629" y="40"/>
                    </a:lnTo>
                    <a:lnTo>
                      <a:pt x="64587" y="20"/>
                    </a:lnTo>
                    <a:lnTo>
                      <a:pt x="61584" y="0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4" name="Google Shape;5334;p71"/>
              <p:cNvSpPr/>
              <p:nvPr/>
            </p:nvSpPr>
            <p:spPr>
              <a:xfrm>
                <a:off x="8685690" y="5437617"/>
                <a:ext cx="603900" cy="49770"/>
              </a:xfrm>
              <a:custGeom>
                <a:avLst/>
                <a:gdLst/>
                <a:ahLst/>
                <a:cxnLst/>
                <a:rect l="l" t="t" r="r" b="b"/>
                <a:pathLst>
                  <a:path w="53680" h="4424" extrusionOk="0">
                    <a:moveTo>
                      <a:pt x="13010" y="1"/>
                    </a:moveTo>
                    <a:lnTo>
                      <a:pt x="11689" y="21"/>
                    </a:lnTo>
                    <a:lnTo>
                      <a:pt x="10368" y="61"/>
                    </a:lnTo>
                    <a:lnTo>
                      <a:pt x="9668" y="81"/>
                    </a:lnTo>
                    <a:lnTo>
                      <a:pt x="8967" y="141"/>
                    </a:lnTo>
                    <a:lnTo>
                      <a:pt x="7566" y="301"/>
                    </a:lnTo>
                    <a:lnTo>
                      <a:pt x="6185" y="461"/>
                    </a:lnTo>
                    <a:lnTo>
                      <a:pt x="5485" y="521"/>
                    </a:lnTo>
                    <a:lnTo>
                      <a:pt x="4784" y="561"/>
                    </a:lnTo>
                    <a:lnTo>
                      <a:pt x="4564" y="581"/>
                    </a:lnTo>
                    <a:lnTo>
                      <a:pt x="4544" y="601"/>
                    </a:lnTo>
                    <a:lnTo>
                      <a:pt x="4584" y="601"/>
                    </a:lnTo>
                    <a:lnTo>
                      <a:pt x="5225" y="621"/>
                    </a:lnTo>
                    <a:lnTo>
                      <a:pt x="6445" y="641"/>
                    </a:lnTo>
                    <a:lnTo>
                      <a:pt x="10328" y="641"/>
                    </a:lnTo>
                    <a:lnTo>
                      <a:pt x="11209" y="621"/>
                    </a:lnTo>
                    <a:lnTo>
                      <a:pt x="11709" y="581"/>
                    </a:lnTo>
                    <a:lnTo>
                      <a:pt x="11889" y="581"/>
                    </a:lnTo>
                    <a:lnTo>
                      <a:pt x="12430" y="601"/>
                    </a:lnTo>
                    <a:lnTo>
                      <a:pt x="13090" y="641"/>
                    </a:lnTo>
                    <a:lnTo>
                      <a:pt x="13390" y="661"/>
                    </a:lnTo>
                    <a:lnTo>
                      <a:pt x="13631" y="701"/>
                    </a:lnTo>
                    <a:lnTo>
                      <a:pt x="13791" y="741"/>
                    </a:lnTo>
                    <a:lnTo>
                      <a:pt x="13811" y="781"/>
                    </a:lnTo>
                    <a:lnTo>
                      <a:pt x="13811" y="801"/>
                    </a:lnTo>
                    <a:lnTo>
                      <a:pt x="13771" y="841"/>
                    </a:lnTo>
                    <a:lnTo>
                      <a:pt x="13671" y="881"/>
                    </a:lnTo>
                    <a:lnTo>
                      <a:pt x="13390" y="941"/>
                    </a:lnTo>
                    <a:lnTo>
                      <a:pt x="13030" y="981"/>
                    </a:lnTo>
                    <a:lnTo>
                      <a:pt x="12610" y="1001"/>
                    </a:lnTo>
                    <a:lnTo>
                      <a:pt x="11809" y="1001"/>
                    </a:lnTo>
                    <a:lnTo>
                      <a:pt x="11329" y="1021"/>
                    </a:lnTo>
                    <a:lnTo>
                      <a:pt x="10028" y="1102"/>
                    </a:lnTo>
                    <a:lnTo>
                      <a:pt x="8727" y="1202"/>
                    </a:lnTo>
                    <a:lnTo>
                      <a:pt x="6165" y="1422"/>
                    </a:lnTo>
                    <a:lnTo>
                      <a:pt x="4864" y="1502"/>
                    </a:lnTo>
                    <a:lnTo>
                      <a:pt x="3583" y="1582"/>
                    </a:lnTo>
                    <a:lnTo>
                      <a:pt x="2282" y="1642"/>
                    </a:lnTo>
                    <a:lnTo>
                      <a:pt x="982" y="1662"/>
                    </a:lnTo>
                    <a:lnTo>
                      <a:pt x="1" y="1642"/>
                    </a:lnTo>
                    <a:lnTo>
                      <a:pt x="141" y="1702"/>
                    </a:lnTo>
                    <a:lnTo>
                      <a:pt x="301" y="1782"/>
                    </a:lnTo>
                    <a:lnTo>
                      <a:pt x="541" y="1842"/>
                    </a:lnTo>
                    <a:lnTo>
                      <a:pt x="841" y="1922"/>
                    </a:lnTo>
                    <a:lnTo>
                      <a:pt x="1202" y="2002"/>
                    </a:lnTo>
                    <a:lnTo>
                      <a:pt x="1622" y="2042"/>
                    </a:lnTo>
                    <a:lnTo>
                      <a:pt x="2082" y="2082"/>
                    </a:lnTo>
                    <a:lnTo>
                      <a:pt x="2823" y="2102"/>
                    </a:lnTo>
                    <a:lnTo>
                      <a:pt x="3583" y="2142"/>
                    </a:lnTo>
                    <a:lnTo>
                      <a:pt x="4304" y="2222"/>
                    </a:lnTo>
                    <a:lnTo>
                      <a:pt x="5044" y="2302"/>
                    </a:lnTo>
                    <a:lnTo>
                      <a:pt x="6525" y="2462"/>
                    </a:lnTo>
                    <a:lnTo>
                      <a:pt x="7266" y="2523"/>
                    </a:lnTo>
                    <a:lnTo>
                      <a:pt x="8007" y="2563"/>
                    </a:lnTo>
                    <a:lnTo>
                      <a:pt x="8847" y="2623"/>
                    </a:lnTo>
                    <a:lnTo>
                      <a:pt x="9708" y="2703"/>
                    </a:lnTo>
                    <a:lnTo>
                      <a:pt x="10568" y="2783"/>
                    </a:lnTo>
                    <a:lnTo>
                      <a:pt x="11009" y="2803"/>
                    </a:lnTo>
                    <a:lnTo>
                      <a:pt x="11749" y="2803"/>
                    </a:lnTo>
                    <a:lnTo>
                      <a:pt x="12069" y="2783"/>
                    </a:lnTo>
                    <a:lnTo>
                      <a:pt x="12550" y="2743"/>
                    </a:lnTo>
                    <a:lnTo>
                      <a:pt x="13010" y="2683"/>
                    </a:lnTo>
                    <a:lnTo>
                      <a:pt x="13951" y="2563"/>
                    </a:lnTo>
                    <a:lnTo>
                      <a:pt x="14871" y="2462"/>
                    </a:lnTo>
                    <a:lnTo>
                      <a:pt x="15332" y="2442"/>
                    </a:lnTo>
                    <a:lnTo>
                      <a:pt x="15812" y="2422"/>
                    </a:lnTo>
                    <a:lnTo>
                      <a:pt x="16172" y="2442"/>
                    </a:lnTo>
                    <a:lnTo>
                      <a:pt x="16673" y="2482"/>
                    </a:lnTo>
                    <a:lnTo>
                      <a:pt x="17193" y="2563"/>
                    </a:lnTo>
                    <a:lnTo>
                      <a:pt x="17673" y="2663"/>
                    </a:lnTo>
                    <a:lnTo>
                      <a:pt x="18174" y="2783"/>
                    </a:lnTo>
                    <a:lnTo>
                      <a:pt x="19154" y="3043"/>
                    </a:lnTo>
                    <a:lnTo>
                      <a:pt x="19655" y="3143"/>
                    </a:lnTo>
                    <a:lnTo>
                      <a:pt x="20155" y="3243"/>
                    </a:lnTo>
                    <a:lnTo>
                      <a:pt x="21336" y="3403"/>
                    </a:lnTo>
                    <a:lnTo>
                      <a:pt x="22517" y="3523"/>
                    </a:lnTo>
                    <a:lnTo>
                      <a:pt x="23718" y="3623"/>
                    </a:lnTo>
                    <a:lnTo>
                      <a:pt x="24919" y="3723"/>
                    </a:lnTo>
                    <a:lnTo>
                      <a:pt x="26360" y="3863"/>
                    </a:lnTo>
                    <a:lnTo>
                      <a:pt x="27801" y="4004"/>
                    </a:lnTo>
                    <a:lnTo>
                      <a:pt x="29242" y="4164"/>
                    </a:lnTo>
                    <a:lnTo>
                      <a:pt x="30683" y="4304"/>
                    </a:lnTo>
                    <a:lnTo>
                      <a:pt x="31603" y="4364"/>
                    </a:lnTo>
                    <a:lnTo>
                      <a:pt x="32564" y="4424"/>
                    </a:lnTo>
                    <a:lnTo>
                      <a:pt x="32244" y="4384"/>
                    </a:lnTo>
                    <a:lnTo>
                      <a:pt x="31783" y="4324"/>
                    </a:lnTo>
                    <a:lnTo>
                      <a:pt x="31343" y="4264"/>
                    </a:lnTo>
                    <a:lnTo>
                      <a:pt x="30423" y="4104"/>
                    </a:lnTo>
                    <a:lnTo>
                      <a:pt x="29542" y="3904"/>
                    </a:lnTo>
                    <a:lnTo>
                      <a:pt x="28641" y="3683"/>
                    </a:lnTo>
                    <a:lnTo>
                      <a:pt x="26880" y="3223"/>
                    </a:lnTo>
                    <a:lnTo>
                      <a:pt x="25999" y="3003"/>
                    </a:lnTo>
                    <a:lnTo>
                      <a:pt x="25119" y="2823"/>
                    </a:lnTo>
                    <a:lnTo>
                      <a:pt x="24658" y="2743"/>
                    </a:lnTo>
                    <a:lnTo>
                      <a:pt x="24178" y="2683"/>
                    </a:lnTo>
                    <a:lnTo>
                      <a:pt x="23217" y="2583"/>
                    </a:lnTo>
                    <a:lnTo>
                      <a:pt x="22277" y="2482"/>
                    </a:lnTo>
                    <a:lnTo>
                      <a:pt x="21796" y="2402"/>
                    </a:lnTo>
                    <a:lnTo>
                      <a:pt x="21336" y="2302"/>
                    </a:lnTo>
                    <a:lnTo>
                      <a:pt x="20095" y="2022"/>
                    </a:lnTo>
                    <a:lnTo>
                      <a:pt x="19655" y="1922"/>
                    </a:lnTo>
                    <a:lnTo>
                      <a:pt x="19515" y="1882"/>
                    </a:lnTo>
                    <a:lnTo>
                      <a:pt x="19875" y="1822"/>
                    </a:lnTo>
                    <a:lnTo>
                      <a:pt x="20275" y="1782"/>
                    </a:lnTo>
                    <a:lnTo>
                      <a:pt x="20716" y="1762"/>
                    </a:lnTo>
                    <a:lnTo>
                      <a:pt x="21836" y="1762"/>
                    </a:lnTo>
                    <a:lnTo>
                      <a:pt x="22537" y="1802"/>
                    </a:lnTo>
                    <a:lnTo>
                      <a:pt x="23277" y="1862"/>
                    </a:lnTo>
                    <a:lnTo>
                      <a:pt x="24038" y="1942"/>
                    </a:lnTo>
                    <a:lnTo>
                      <a:pt x="25599" y="2142"/>
                    </a:lnTo>
                    <a:lnTo>
                      <a:pt x="27200" y="2382"/>
                    </a:lnTo>
                    <a:lnTo>
                      <a:pt x="30262" y="2863"/>
                    </a:lnTo>
                    <a:lnTo>
                      <a:pt x="31643" y="3063"/>
                    </a:lnTo>
                    <a:lnTo>
                      <a:pt x="32264" y="3123"/>
                    </a:lnTo>
                    <a:lnTo>
                      <a:pt x="32844" y="3183"/>
                    </a:lnTo>
                    <a:lnTo>
                      <a:pt x="33385" y="3223"/>
                    </a:lnTo>
                    <a:lnTo>
                      <a:pt x="33905" y="3223"/>
                    </a:lnTo>
                    <a:lnTo>
                      <a:pt x="34545" y="3203"/>
                    </a:lnTo>
                    <a:lnTo>
                      <a:pt x="35206" y="3183"/>
                    </a:lnTo>
                    <a:lnTo>
                      <a:pt x="36527" y="3083"/>
                    </a:lnTo>
                    <a:lnTo>
                      <a:pt x="37828" y="2983"/>
                    </a:lnTo>
                    <a:lnTo>
                      <a:pt x="38468" y="2923"/>
                    </a:lnTo>
                    <a:lnTo>
                      <a:pt x="39109" y="2903"/>
                    </a:lnTo>
                    <a:lnTo>
                      <a:pt x="39889" y="2883"/>
                    </a:lnTo>
                    <a:lnTo>
                      <a:pt x="41010" y="2903"/>
                    </a:lnTo>
                    <a:lnTo>
                      <a:pt x="42131" y="2963"/>
                    </a:lnTo>
                    <a:lnTo>
                      <a:pt x="43252" y="3023"/>
                    </a:lnTo>
                    <a:lnTo>
                      <a:pt x="44372" y="3063"/>
                    </a:lnTo>
                    <a:lnTo>
                      <a:pt x="45233" y="3063"/>
                    </a:lnTo>
                    <a:lnTo>
                      <a:pt x="45353" y="3043"/>
                    </a:lnTo>
                    <a:lnTo>
                      <a:pt x="45413" y="3023"/>
                    </a:lnTo>
                    <a:lnTo>
                      <a:pt x="45413" y="3003"/>
                    </a:lnTo>
                    <a:lnTo>
                      <a:pt x="45373" y="2963"/>
                    </a:lnTo>
                    <a:lnTo>
                      <a:pt x="45113" y="2883"/>
                    </a:lnTo>
                    <a:lnTo>
                      <a:pt x="44713" y="2803"/>
                    </a:lnTo>
                    <a:lnTo>
                      <a:pt x="44172" y="2703"/>
                    </a:lnTo>
                    <a:lnTo>
                      <a:pt x="42771" y="2482"/>
                    </a:lnTo>
                    <a:lnTo>
                      <a:pt x="41210" y="2282"/>
                    </a:lnTo>
                    <a:lnTo>
                      <a:pt x="39689" y="2082"/>
                    </a:lnTo>
                    <a:lnTo>
                      <a:pt x="38448" y="1962"/>
                    </a:lnTo>
                    <a:lnTo>
                      <a:pt x="37728" y="1902"/>
                    </a:lnTo>
                    <a:lnTo>
                      <a:pt x="35606" y="1902"/>
                    </a:lnTo>
                    <a:lnTo>
                      <a:pt x="34946" y="1882"/>
                    </a:lnTo>
                    <a:lnTo>
                      <a:pt x="33885" y="1842"/>
                    </a:lnTo>
                    <a:lnTo>
                      <a:pt x="33505" y="1842"/>
                    </a:lnTo>
                    <a:lnTo>
                      <a:pt x="33445" y="1822"/>
                    </a:lnTo>
                    <a:lnTo>
                      <a:pt x="33545" y="1802"/>
                    </a:lnTo>
                    <a:lnTo>
                      <a:pt x="34525" y="1722"/>
                    </a:lnTo>
                    <a:lnTo>
                      <a:pt x="35506" y="1682"/>
                    </a:lnTo>
                    <a:lnTo>
                      <a:pt x="36507" y="1642"/>
                    </a:lnTo>
                    <a:lnTo>
                      <a:pt x="40430" y="1642"/>
                    </a:lnTo>
                    <a:lnTo>
                      <a:pt x="41330" y="1622"/>
                    </a:lnTo>
                    <a:lnTo>
                      <a:pt x="42231" y="1602"/>
                    </a:lnTo>
                    <a:lnTo>
                      <a:pt x="43112" y="1522"/>
                    </a:lnTo>
                    <a:lnTo>
                      <a:pt x="45353" y="1322"/>
                    </a:lnTo>
                    <a:lnTo>
                      <a:pt x="47575" y="1081"/>
                    </a:lnTo>
                    <a:lnTo>
                      <a:pt x="49796" y="821"/>
                    </a:lnTo>
                    <a:lnTo>
                      <a:pt x="52018" y="581"/>
                    </a:lnTo>
                    <a:lnTo>
                      <a:pt x="52678" y="581"/>
                    </a:lnTo>
                    <a:lnTo>
                      <a:pt x="53019" y="601"/>
                    </a:lnTo>
                    <a:lnTo>
                      <a:pt x="53159" y="601"/>
                    </a:lnTo>
                    <a:lnTo>
                      <a:pt x="53319" y="581"/>
                    </a:lnTo>
                    <a:lnTo>
                      <a:pt x="53499" y="541"/>
                    </a:lnTo>
                    <a:lnTo>
                      <a:pt x="53679" y="481"/>
                    </a:lnTo>
                    <a:lnTo>
                      <a:pt x="52198" y="381"/>
                    </a:lnTo>
                    <a:lnTo>
                      <a:pt x="50717" y="261"/>
                    </a:lnTo>
                    <a:lnTo>
                      <a:pt x="49236" y="161"/>
                    </a:lnTo>
                    <a:lnTo>
                      <a:pt x="48495" y="121"/>
                    </a:lnTo>
                    <a:lnTo>
                      <a:pt x="47755" y="101"/>
                    </a:lnTo>
                    <a:lnTo>
                      <a:pt x="45894" y="81"/>
                    </a:lnTo>
                    <a:lnTo>
                      <a:pt x="43992" y="61"/>
                    </a:lnTo>
                    <a:lnTo>
                      <a:pt x="43232" y="81"/>
                    </a:lnTo>
                    <a:lnTo>
                      <a:pt x="42491" y="101"/>
                    </a:lnTo>
                    <a:lnTo>
                      <a:pt x="41771" y="121"/>
                    </a:lnTo>
                    <a:lnTo>
                      <a:pt x="41030" y="181"/>
                    </a:lnTo>
                    <a:lnTo>
                      <a:pt x="38889" y="401"/>
                    </a:lnTo>
                    <a:lnTo>
                      <a:pt x="36747" y="601"/>
                    </a:lnTo>
                    <a:lnTo>
                      <a:pt x="35686" y="701"/>
                    </a:lnTo>
                    <a:lnTo>
                      <a:pt x="34606" y="761"/>
                    </a:lnTo>
                    <a:lnTo>
                      <a:pt x="33545" y="821"/>
                    </a:lnTo>
                    <a:lnTo>
                      <a:pt x="31884" y="821"/>
                    </a:lnTo>
                    <a:lnTo>
                      <a:pt x="30703" y="801"/>
                    </a:lnTo>
                    <a:lnTo>
                      <a:pt x="29522" y="761"/>
                    </a:lnTo>
                    <a:lnTo>
                      <a:pt x="27160" y="641"/>
                    </a:lnTo>
                    <a:lnTo>
                      <a:pt x="24819" y="521"/>
                    </a:lnTo>
                    <a:lnTo>
                      <a:pt x="22457" y="381"/>
                    </a:lnTo>
                    <a:lnTo>
                      <a:pt x="20095" y="241"/>
                    </a:lnTo>
                    <a:lnTo>
                      <a:pt x="17733" y="121"/>
                    </a:lnTo>
                    <a:lnTo>
                      <a:pt x="15372" y="41"/>
                    </a:lnTo>
                    <a:lnTo>
                      <a:pt x="14191" y="21"/>
                    </a:lnTo>
                    <a:lnTo>
                      <a:pt x="1301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5" name="Google Shape;5335;p71"/>
              <p:cNvSpPr/>
              <p:nvPr/>
            </p:nvSpPr>
            <p:spPr>
              <a:xfrm>
                <a:off x="9289610" y="5443028"/>
                <a:ext cx="11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6" name="Google Shape;5336;p71"/>
              <p:cNvSpPr/>
              <p:nvPr/>
            </p:nvSpPr>
            <p:spPr>
              <a:xfrm>
                <a:off x="8793775" y="5500665"/>
                <a:ext cx="544005" cy="66431"/>
              </a:xfrm>
              <a:custGeom>
                <a:avLst/>
                <a:gdLst/>
                <a:ahLst/>
                <a:cxnLst/>
                <a:rect l="l" t="t" r="r" b="b"/>
                <a:pathLst>
                  <a:path w="48356" h="5905" extrusionOk="0">
                    <a:moveTo>
                      <a:pt x="22577" y="1"/>
                    </a:moveTo>
                    <a:lnTo>
                      <a:pt x="22297" y="21"/>
                    </a:lnTo>
                    <a:lnTo>
                      <a:pt x="22056" y="81"/>
                    </a:lnTo>
                    <a:lnTo>
                      <a:pt x="21836" y="141"/>
                    </a:lnTo>
                    <a:lnTo>
                      <a:pt x="21816" y="161"/>
                    </a:lnTo>
                    <a:lnTo>
                      <a:pt x="21896" y="161"/>
                    </a:lnTo>
                    <a:lnTo>
                      <a:pt x="22096" y="181"/>
                    </a:lnTo>
                    <a:lnTo>
                      <a:pt x="22857" y="261"/>
                    </a:lnTo>
                    <a:lnTo>
                      <a:pt x="23598" y="321"/>
                    </a:lnTo>
                    <a:lnTo>
                      <a:pt x="24338" y="381"/>
                    </a:lnTo>
                    <a:lnTo>
                      <a:pt x="25079" y="481"/>
                    </a:lnTo>
                    <a:lnTo>
                      <a:pt x="26019" y="601"/>
                    </a:lnTo>
                    <a:lnTo>
                      <a:pt x="26980" y="701"/>
                    </a:lnTo>
                    <a:lnTo>
                      <a:pt x="28961" y="901"/>
                    </a:lnTo>
                    <a:lnTo>
                      <a:pt x="29942" y="1001"/>
                    </a:lnTo>
                    <a:lnTo>
                      <a:pt x="30903" y="1142"/>
                    </a:lnTo>
                    <a:lnTo>
                      <a:pt x="31823" y="1282"/>
                    </a:lnTo>
                    <a:lnTo>
                      <a:pt x="32264" y="1382"/>
                    </a:lnTo>
                    <a:lnTo>
                      <a:pt x="32704" y="1482"/>
                    </a:lnTo>
                    <a:lnTo>
                      <a:pt x="33004" y="1542"/>
                    </a:lnTo>
                    <a:lnTo>
                      <a:pt x="33344" y="1582"/>
                    </a:lnTo>
                    <a:lnTo>
                      <a:pt x="31783" y="1642"/>
                    </a:lnTo>
                    <a:lnTo>
                      <a:pt x="30282" y="1702"/>
                    </a:lnTo>
                    <a:lnTo>
                      <a:pt x="29522" y="1722"/>
                    </a:lnTo>
                    <a:lnTo>
                      <a:pt x="28121" y="1722"/>
                    </a:lnTo>
                    <a:lnTo>
                      <a:pt x="27140" y="1702"/>
                    </a:lnTo>
                    <a:lnTo>
                      <a:pt x="26179" y="1662"/>
                    </a:lnTo>
                    <a:lnTo>
                      <a:pt x="24238" y="1562"/>
                    </a:lnTo>
                    <a:lnTo>
                      <a:pt x="22317" y="1462"/>
                    </a:lnTo>
                    <a:lnTo>
                      <a:pt x="20375" y="1362"/>
                    </a:lnTo>
                    <a:lnTo>
                      <a:pt x="19194" y="1302"/>
                    </a:lnTo>
                    <a:lnTo>
                      <a:pt x="18314" y="1262"/>
                    </a:lnTo>
                    <a:lnTo>
                      <a:pt x="17473" y="1242"/>
                    </a:lnTo>
                    <a:lnTo>
                      <a:pt x="17093" y="1242"/>
                    </a:lnTo>
                    <a:lnTo>
                      <a:pt x="16773" y="1262"/>
                    </a:lnTo>
                    <a:lnTo>
                      <a:pt x="16572" y="1302"/>
                    </a:lnTo>
                    <a:lnTo>
                      <a:pt x="16492" y="1322"/>
                    </a:lnTo>
                    <a:lnTo>
                      <a:pt x="16472" y="1362"/>
                    </a:lnTo>
                    <a:lnTo>
                      <a:pt x="17613" y="1462"/>
                    </a:lnTo>
                    <a:lnTo>
                      <a:pt x="18654" y="1562"/>
                    </a:lnTo>
                    <a:lnTo>
                      <a:pt x="19675" y="1702"/>
                    </a:lnTo>
                    <a:lnTo>
                      <a:pt x="20435" y="1822"/>
                    </a:lnTo>
                    <a:lnTo>
                      <a:pt x="21156" y="1982"/>
                    </a:lnTo>
                    <a:lnTo>
                      <a:pt x="21876" y="2162"/>
                    </a:lnTo>
                    <a:lnTo>
                      <a:pt x="22577" y="2362"/>
                    </a:lnTo>
                    <a:lnTo>
                      <a:pt x="23277" y="2543"/>
                    </a:lnTo>
                    <a:lnTo>
                      <a:pt x="23998" y="2723"/>
                    </a:lnTo>
                    <a:lnTo>
                      <a:pt x="24718" y="2883"/>
                    </a:lnTo>
                    <a:lnTo>
                      <a:pt x="25099" y="2943"/>
                    </a:lnTo>
                    <a:lnTo>
                      <a:pt x="25499" y="2983"/>
                    </a:lnTo>
                    <a:lnTo>
                      <a:pt x="26219" y="3043"/>
                    </a:lnTo>
                    <a:lnTo>
                      <a:pt x="27080" y="3083"/>
                    </a:lnTo>
                    <a:lnTo>
                      <a:pt x="29041" y="3143"/>
                    </a:lnTo>
                    <a:lnTo>
                      <a:pt x="30022" y="3183"/>
                    </a:lnTo>
                    <a:lnTo>
                      <a:pt x="30923" y="3263"/>
                    </a:lnTo>
                    <a:lnTo>
                      <a:pt x="31323" y="3303"/>
                    </a:lnTo>
                    <a:lnTo>
                      <a:pt x="31703" y="3363"/>
                    </a:lnTo>
                    <a:lnTo>
                      <a:pt x="32024" y="3443"/>
                    </a:lnTo>
                    <a:lnTo>
                      <a:pt x="32284" y="3523"/>
                    </a:lnTo>
                    <a:lnTo>
                      <a:pt x="32304" y="3543"/>
                    </a:lnTo>
                    <a:lnTo>
                      <a:pt x="32284" y="3543"/>
                    </a:lnTo>
                    <a:lnTo>
                      <a:pt x="32184" y="3563"/>
                    </a:lnTo>
                    <a:lnTo>
                      <a:pt x="31943" y="3583"/>
                    </a:lnTo>
                    <a:lnTo>
                      <a:pt x="31683" y="3623"/>
                    </a:lnTo>
                    <a:lnTo>
                      <a:pt x="31403" y="3643"/>
                    </a:lnTo>
                    <a:lnTo>
                      <a:pt x="30803" y="3683"/>
                    </a:lnTo>
                    <a:lnTo>
                      <a:pt x="29622" y="3723"/>
                    </a:lnTo>
                    <a:lnTo>
                      <a:pt x="28801" y="3763"/>
                    </a:lnTo>
                    <a:lnTo>
                      <a:pt x="27981" y="3783"/>
                    </a:lnTo>
                    <a:lnTo>
                      <a:pt x="26339" y="3803"/>
                    </a:lnTo>
                    <a:lnTo>
                      <a:pt x="25279" y="3803"/>
                    </a:lnTo>
                    <a:lnTo>
                      <a:pt x="24218" y="3783"/>
                    </a:lnTo>
                    <a:lnTo>
                      <a:pt x="22096" y="3703"/>
                    </a:lnTo>
                    <a:lnTo>
                      <a:pt x="19995" y="3583"/>
                    </a:lnTo>
                    <a:lnTo>
                      <a:pt x="17893" y="3463"/>
                    </a:lnTo>
                    <a:lnTo>
                      <a:pt x="15792" y="3323"/>
                    </a:lnTo>
                    <a:lnTo>
                      <a:pt x="13690" y="3223"/>
                    </a:lnTo>
                    <a:lnTo>
                      <a:pt x="11589" y="3143"/>
                    </a:lnTo>
                    <a:lnTo>
                      <a:pt x="10528" y="3123"/>
                    </a:lnTo>
                    <a:lnTo>
                      <a:pt x="9467" y="3103"/>
                    </a:lnTo>
                    <a:lnTo>
                      <a:pt x="8267" y="3123"/>
                    </a:lnTo>
                    <a:lnTo>
                      <a:pt x="7066" y="3143"/>
                    </a:lnTo>
                    <a:lnTo>
                      <a:pt x="5865" y="3223"/>
                    </a:lnTo>
                    <a:lnTo>
                      <a:pt x="4644" y="3303"/>
                    </a:lnTo>
                    <a:lnTo>
                      <a:pt x="4184" y="3343"/>
                    </a:lnTo>
                    <a:lnTo>
                      <a:pt x="3603" y="3363"/>
                    </a:lnTo>
                    <a:lnTo>
                      <a:pt x="2923" y="3403"/>
                    </a:lnTo>
                    <a:lnTo>
                      <a:pt x="2222" y="3443"/>
                    </a:lnTo>
                    <a:lnTo>
                      <a:pt x="1522" y="3523"/>
                    </a:lnTo>
                    <a:lnTo>
                      <a:pt x="881" y="3623"/>
                    </a:lnTo>
                    <a:lnTo>
                      <a:pt x="601" y="3683"/>
                    </a:lnTo>
                    <a:lnTo>
                      <a:pt x="361" y="3743"/>
                    </a:lnTo>
                    <a:lnTo>
                      <a:pt x="161" y="3823"/>
                    </a:lnTo>
                    <a:lnTo>
                      <a:pt x="1" y="3924"/>
                    </a:lnTo>
                    <a:lnTo>
                      <a:pt x="1" y="3944"/>
                    </a:lnTo>
                    <a:lnTo>
                      <a:pt x="61" y="3944"/>
                    </a:lnTo>
                    <a:lnTo>
                      <a:pt x="461" y="3924"/>
                    </a:lnTo>
                    <a:lnTo>
                      <a:pt x="1121" y="3884"/>
                    </a:lnTo>
                    <a:lnTo>
                      <a:pt x="2002" y="3843"/>
                    </a:lnTo>
                    <a:lnTo>
                      <a:pt x="3003" y="3823"/>
                    </a:lnTo>
                    <a:lnTo>
                      <a:pt x="4364" y="3803"/>
                    </a:lnTo>
                    <a:lnTo>
                      <a:pt x="5725" y="3803"/>
                    </a:lnTo>
                    <a:lnTo>
                      <a:pt x="7126" y="3783"/>
                    </a:lnTo>
                    <a:lnTo>
                      <a:pt x="8507" y="3763"/>
                    </a:lnTo>
                    <a:lnTo>
                      <a:pt x="10168" y="3783"/>
                    </a:lnTo>
                    <a:lnTo>
                      <a:pt x="10989" y="3803"/>
                    </a:lnTo>
                    <a:lnTo>
                      <a:pt x="11789" y="3843"/>
                    </a:lnTo>
                    <a:lnTo>
                      <a:pt x="12830" y="3924"/>
                    </a:lnTo>
                    <a:lnTo>
                      <a:pt x="13871" y="4024"/>
                    </a:lnTo>
                    <a:lnTo>
                      <a:pt x="14891" y="4124"/>
                    </a:lnTo>
                    <a:lnTo>
                      <a:pt x="15892" y="4244"/>
                    </a:lnTo>
                    <a:lnTo>
                      <a:pt x="17913" y="4504"/>
                    </a:lnTo>
                    <a:lnTo>
                      <a:pt x="19915" y="4784"/>
                    </a:lnTo>
                    <a:lnTo>
                      <a:pt x="21916" y="5044"/>
                    </a:lnTo>
                    <a:lnTo>
                      <a:pt x="23938" y="5305"/>
                    </a:lnTo>
                    <a:lnTo>
                      <a:pt x="24958" y="5405"/>
                    </a:lnTo>
                    <a:lnTo>
                      <a:pt x="25979" y="5505"/>
                    </a:lnTo>
                    <a:lnTo>
                      <a:pt x="27000" y="5585"/>
                    </a:lnTo>
                    <a:lnTo>
                      <a:pt x="28061" y="5645"/>
                    </a:lnTo>
                    <a:lnTo>
                      <a:pt x="31603" y="5805"/>
                    </a:lnTo>
                    <a:lnTo>
                      <a:pt x="33384" y="5865"/>
                    </a:lnTo>
                    <a:lnTo>
                      <a:pt x="35166" y="5905"/>
                    </a:lnTo>
                    <a:lnTo>
                      <a:pt x="35706" y="5885"/>
                    </a:lnTo>
                    <a:lnTo>
                      <a:pt x="36327" y="5865"/>
                    </a:lnTo>
                    <a:lnTo>
                      <a:pt x="36927" y="5825"/>
                    </a:lnTo>
                    <a:lnTo>
                      <a:pt x="37527" y="5765"/>
                    </a:lnTo>
                    <a:lnTo>
                      <a:pt x="38128" y="5725"/>
                    </a:lnTo>
                    <a:lnTo>
                      <a:pt x="38188" y="5725"/>
                    </a:lnTo>
                    <a:lnTo>
                      <a:pt x="38588" y="5745"/>
                    </a:lnTo>
                    <a:lnTo>
                      <a:pt x="39049" y="5745"/>
                    </a:lnTo>
                    <a:lnTo>
                      <a:pt x="39008" y="5725"/>
                    </a:lnTo>
                    <a:lnTo>
                      <a:pt x="38888" y="5685"/>
                    </a:lnTo>
                    <a:lnTo>
                      <a:pt x="38728" y="5665"/>
                    </a:lnTo>
                    <a:lnTo>
                      <a:pt x="38368" y="5645"/>
                    </a:lnTo>
                    <a:lnTo>
                      <a:pt x="37908" y="5665"/>
                    </a:lnTo>
                    <a:lnTo>
                      <a:pt x="37407" y="5705"/>
                    </a:lnTo>
                    <a:lnTo>
                      <a:pt x="36947" y="5725"/>
                    </a:lnTo>
                    <a:lnTo>
                      <a:pt x="36547" y="5745"/>
                    </a:lnTo>
                    <a:lnTo>
                      <a:pt x="36427" y="5745"/>
                    </a:lnTo>
                    <a:lnTo>
                      <a:pt x="35686" y="5685"/>
                    </a:lnTo>
                    <a:lnTo>
                      <a:pt x="34966" y="5625"/>
                    </a:lnTo>
                    <a:lnTo>
                      <a:pt x="34225" y="5525"/>
                    </a:lnTo>
                    <a:lnTo>
                      <a:pt x="33505" y="5425"/>
                    </a:lnTo>
                    <a:lnTo>
                      <a:pt x="32044" y="5204"/>
                    </a:lnTo>
                    <a:lnTo>
                      <a:pt x="30623" y="5004"/>
                    </a:lnTo>
                    <a:lnTo>
                      <a:pt x="29322" y="4864"/>
                    </a:lnTo>
                    <a:lnTo>
                      <a:pt x="28001" y="4744"/>
                    </a:lnTo>
                    <a:lnTo>
                      <a:pt x="27200" y="4644"/>
                    </a:lnTo>
                    <a:lnTo>
                      <a:pt x="26900" y="4604"/>
                    </a:lnTo>
                    <a:lnTo>
                      <a:pt x="26860" y="4584"/>
                    </a:lnTo>
                    <a:lnTo>
                      <a:pt x="26940" y="4564"/>
                    </a:lnTo>
                    <a:lnTo>
                      <a:pt x="27380" y="4524"/>
                    </a:lnTo>
                    <a:lnTo>
                      <a:pt x="28281" y="4524"/>
                    </a:lnTo>
                    <a:lnTo>
                      <a:pt x="28761" y="4544"/>
                    </a:lnTo>
                    <a:lnTo>
                      <a:pt x="29682" y="4624"/>
                    </a:lnTo>
                    <a:lnTo>
                      <a:pt x="30603" y="4684"/>
                    </a:lnTo>
                    <a:lnTo>
                      <a:pt x="31063" y="4724"/>
                    </a:lnTo>
                    <a:lnTo>
                      <a:pt x="31923" y="4724"/>
                    </a:lnTo>
                    <a:lnTo>
                      <a:pt x="32644" y="4664"/>
                    </a:lnTo>
                    <a:lnTo>
                      <a:pt x="33364" y="4604"/>
                    </a:lnTo>
                    <a:lnTo>
                      <a:pt x="34805" y="4464"/>
                    </a:lnTo>
                    <a:lnTo>
                      <a:pt x="36247" y="4304"/>
                    </a:lnTo>
                    <a:lnTo>
                      <a:pt x="36987" y="4244"/>
                    </a:lnTo>
                    <a:lnTo>
                      <a:pt x="37708" y="4184"/>
                    </a:lnTo>
                    <a:lnTo>
                      <a:pt x="39049" y="4144"/>
                    </a:lnTo>
                    <a:lnTo>
                      <a:pt x="40530" y="4104"/>
                    </a:lnTo>
                    <a:lnTo>
                      <a:pt x="42051" y="4084"/>
                    </a:lnTo>
                    <a:lnTo>
                      <a:pt x="44693" y="4084"/>
                    </a:lnTo>
                    <a:lnTo>
                      <a:pt x="44312" y="4064"/>
                    </a:lnTo>
                    <a:lnTo>
                      <a:pt x="43992" y="4024"/>
                    </a:lnTo>
                    <a:lnTo>
                      <a:pt x="41710" y="3763"/>
                    </a:lnTo>
                    <a:lnTo>
                      <a:pt x="39889" y="3543"/>
                    </a:lnTo>
                    <a:lnTo>
                      <a:pt x="38088" y="3303"/>
                    </a:lnTo>
                    <a:lnTo>
                      <a:pt x="34505" y="2783"/>
                    </a:lnTo>
                    <a:lnTo>
                      <a:pt x="33465" y="2643"/>
                    </a:lnTo>
                    <a:lnTo>
                      <a:pt x="32944" y="2563"/>
                    </a:lnTo>
                    <a:lnTo>
                      <a:pt x="32404" y="2543"/>
                    </a:lnTo>
                    <a:lnTo>
                      <a:pt x="31683" y="2503"/>
                    </a:lnTo>
                    <a:lnTo>
                      <a:pt x="31703" y="2503"/>
                    </a:lnTo>
                    <a:lnTo>
                      <a:pt x="35986" y="2623"/>
                    </a:lnTo>
                    <a:lnTo>
                      <a:pt x="39309" y="2683"/>
                    </a:lnTo>
                    <a:lnTo>
                      <a:pt x="40950" y="2703"/>
                    </a:lnTo>
                    <a:lnTo>
                      <a:pt x="42451" y="2723"/>
                    </a:lnTo>
                    <a:lnTo>
                      <a:pt x="43452" y="2703"/>
                    </a:lnTo>
                    <a:lnTo>
                      <a:pt x="44272" y="2683"/>
                    </a:lnTo>
                    <a:lnTo>
                      <a:pt x="44853" y="2663"/>
                    </a:lnTo>
                    <a:lnTo>
                      <a:pt x="45033" y="2623"/>
                    </a:lnTo>
                    <a:lnTo>
                      <a:pt x="45133" y="2603"/>
                    </a:lnTo>
                    <a:lnTo>
                      <a:pt x="45153" y="2583"/>
                    </a:lnTo>
                    <a:lnTo>
                      <a:pt x="45133" y="2563"/>
                    </a:lnTo>
                    <a:lnTo>
                      <a:pt x="45013" y="2543"/>
                    </a:lnTo>
                    <a:lnTo>
                      <a:pt x="44492" y="2503"/>
                    </a:lnTo>
                    <a:lnTo>
                      <a:pt x="43732" y="2442"/>
                    </a:lnTo>
                    <a:lnTo>
                      <a:pt x="43312" y="2382"/>
                    </a:lnTo>
                    <a:lnTo>
                      <a:pt x="42851" y="2322"/>
                    </a:lnTo>
                    <a:lnTo>
                      <a:pt x="39409" y="1762"/>
                    </a:lnTo>
                    <a:lnTo>
                      <a:pt x="37788" y="1482"/>
                    </a:lnTo>
                    <a:lnTo>
                      <a:pt x="37327" y="1402"/>
                    </a:lnTo>
                    <a:lnTo>
                      <a:pt x="37247" y="1382"/>
                    </a:lnTo>
                    <a:lnTo>
                      <a:pt x="37247" y="1382"/>
                    </a:lnTo>
                    <a:lnTo>
                      <a:pt x="37708" y="1422"/>
                    </a:lnTo>
                    <a:lnTo>
                      <a:pt x="38568" y="1502"/>
                    </a:lnTo>
                    <a:lnTo>
                      <a:pt x="39709" y="1562"/>
                    </a:lnTo>
                    <a:lnTo>
                      <a:pt x="41070" y="1602"/>
                    </a:lnTo>
                    <a:lnTo>
                      <a:pt x="42531" y="1622"/>
                    </a:lnTo>
                    <a:lnTo>
                      <a:pt x="43352" y="1622"/>
                    </a:lnTo>
                    <a:lnTo>
                      <a:pt x="44172" y="1602"/>
                    </a:lnTo>
                    <a:lnTo>
                      <a:pt x="44973" y="1562"/>
                    </a:lnTo>
                    <a:lnTo>
                      <a:pt x="45733" y="1522"/>
                    </a:lnTo>
                    <a:lnTo>
                      <a:pt x="46434" y="1462"/>
                    </a:lnTo>
                    <a:lnTo>
                      <a:pt x="47074" y="1362"/>
                    </a:lnTo>
                    <a:lnTo>
                      <a:pt x="47635" y="1262"/>
                    </a:lnTo>
                    <a:lnTo>
                      <a:pt x="47875" y="1222"/>
                    </a:lnTo>
                    <a:lnTo>
                      <a:pt x="48095" y="1142"/>
                    </a:lnTo>
                    <a:lnTo>
                      <a:pt x="48155" y="1122"/>
                    </a:lnTo>
                    <a:lnTo>
                      <a:pt x="48195" y="1082"/>
                    </a:lnTo>
                    <a:lnTo>
                      <a:pt x="48235" y="981"/>
                    </a:lnTo>
                    <a:lnTo>
                      <a:pt x="48275" y="881"/>
                    </a:lnTo>
                    <a:lnTo>
                      <a:pt x="48315" y="841"/>
                    </a:lnTo>
                    <a:lnTo>
                      <a:pt x="48355" y="801"/>
                    </a:lnTo>
                    <a:lnTo>
                      <a:pt x="47475" y="741"/>
                    </a:lnTo>
                    <a:lnTo>
                      <a:pt x="46594" y="701"/>
                    </a:lnTo>
                    <a:lnTo>
                      <a:pt x="45693" y="681"/>
                    </a:lnTo>
                    <a:lnTo>
                      <a:pt x="43452" y="681"/>
                    </a:lnTo>
                    <a:lnTo>
                      <a:pt x="42231" y="701"/>
                    </a:lnTo>
                    <a:lnTo>
                      <a:pt x="40970" y="721"/>
                    </a:lnTo>
                    <a:lnTo>
                      <a:pt x="38168" y="721"/>
                    </a:lnTo>
                    <a:lnTo>
                      <a:pt x="37407" y="681"/>
                    </a:lnTo>
                    <a:lnTo>
                      <a:pt x="36647" y="641"/>
                    </a:lnTo>
                    <a:lnTo>
                      <a:pt x="35786" y="581"/>
                    </a:lnTo>
                    <a:lnTo>
                      <a:pt x="34926" y="501"/>
                    </a:lnTo>
                    <a:lnTo>
                      <a:pt x="33144" y="321"/>
                    </a:lnTo>
                    <a:lnTo>
                      <a:pt x="32264" y="221"/>
                    </a:lnTo>
                    <a:lnTo>
                      <a:pt x="31363" y="161"/>
                    </a:lnTo>
                    <a:lnTo>
                      <a:pt x="30482" y="101"/>
                    </a:lnTo>
                    <a:lnTo>
                      <a:pt x="29061" y="101"/>
                    </a:lnTo>
                    <a:lnTo>
                      <a:pt x="28421" y="141"/>
                    </a:lnTo>
                    <a:lnTo>
                      <a:pt x="27780" y="201"/>
                    </a:lnTo>
                    <a:lnTo>
                      <a:pt x="27140" y="261"/>
                    </a:lnTo>
                    <a:lnTo>
                      <a:pt x="26480" y="301"/>
                    </a:lnTo>
                    <a:lnTo>
                      <a:pt x="25999" y="301"/>
                    </a:lnTo>
                    <a:lnTo>
                      <a:pt x="25599" y="261"/>
                    </a:lnTo>
                    <a:lnTo>
                      <a:pt x="24698" y="161"/>
                    </a:lnTo>
                    <a:lnTo>
                      <a:pt x="23758" y="41"/>
                    </a:lnTo>
                    <a:lnTo>
                      <a:pt x="23297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7" name="Google Shape;5337;p71"/>
              <p:cNvSpPr/>
              <p:nvPr/>
            </p:nvSpPr>
            <p:spPr>
              <a:xfrm>
                <a:off x="8815623" y="5400017"/>
                <a:ext cx="150638" cy="20497"/>
              </a:xfrm>
              <a:custGeom>
                <a:avLst/>
                <a:gdLst/>
                <a:ahLst/>
                <a:cxnLst/>
                <a:rect l="l" t="t" r="r" b="b"/>
                <a:pathLst>
                  <a:path w="13390" h="1822" extrusionOk="0">
                    <a:moveTo>
                      <a:pt x="13370" y="421"/>
                    </a:moveTo>
                    <a:lnTo>
                      <a:pt x="13270" y="441"/>
                    </a:lnTo>
                    <a:lnTo>
                      <a:pt x="13310" y="441"/>
                    </a:lnTo>
                    <a:lnTo>
                      <a:pt x="13390" y="421"/>
                    </a:lnTo>
                    <a:close/>
                    <a:moveTo>
                      <a:pt x="6505" y="0"/>
                    </a:moveTo>
                    <a:lnTo>
                      <a:pt x="4884" y="20"/>
                    </a:lnTo>
                    <a:lnTo>
                      <a:pt x="3262" y="80"/>
                    </a:lnTo>
                    <a:lnTo>
                      <a:pt x="1641" y="160"/>
                    </a:lnTo>
                    <a:lnTo>
                      <a:pt x="0" y="261"/>
                    </a:lnTo>
                    <a:lnTo>
                      <a:pt x="380" y="421"/>
                    </a:lnTo>
                    <a:lnTo>
                      <a:pt x="761" y="541"/>
                    </a:lnTo>
                    <a:lnTo>
                      <a:pt x="1141" y="661"/>
                    </a:lnTo>
                    <a:lnTo>
                      <a:pt x="1521" y="741"/>
                    </a:lnTo>
                    <a:lnTo>
                      <a:pt x="1901" y="801"/>
                    </a:lnTo>
                    <a:lnTo>
                      <a:pt x="2282" y="841"/>
                    </a:lnTo>
                    <a:lnTo>
                      <a:pt x="2682" y="861"/>
                    </a:lnTo>
                    <a:lnTo>
                      <a:pt x="3583" y="861"/>
                    </a:lnTo>
                    <a:lnTo>
                      <a:pt x="4123" y="821"/>
                    </a:lnTo>
                    <a:lnTo>
                      <a:pt x="5164" y="741"/>
                    </a:lnTo>
                    <a:lnTo>
                      <a:pt x="6204" y="661"/>
                    </a:lnTo>
                    <a:lnTo>
                      <a:pt x="6725" y="621"/>
                    </a:lnTo>
                    <a:lnTo>
                      <a:pt x="7706" y="621"/>
                    </a:lnTo>
                    <a:lnTo>
                      <a:pt x="7806" y="641"/>
                    </a:lnTo>
                    <a:lnTo>
                      <a:pt x="7766" y="661"/>
                    </a:lnTo>
                    <a:lnTo>
                      <a:pt x="7405" y="721"/>
                    </a:lnTo>
                    <a:lnTo>
                      <a:pt x="6905" y="801"/>
                    </a:lnTo>
                    <a:lnTo>
                      <a:pt x="6685" y="841"/>
                    </a:lnTo>
                    <a:lnTo>
                      <a:pt x="6485" y="901"/>
                    </a:lnTo>
                    <a:lnTo>
                      <a:pt x="6184" y="961"/>
                    </a:lnTo>
                    <a:lnTo>
                      <a:pt x="5604" y="1061"/>
                    </a:lnTo>
                    <a:lnTo>
                      <a:pt x="4884" y="1161"/>
                    </a:lnTo>
                    <a:lnTo>
                      <a:pt x="4163" y="1301"/>
                    </a:lnTo>
                    <a:lnTo>
                      <a:pt x="3563" y="1441"/>
                    </a:lnTo>
                    <a:lnTo>
                      <a:pt x="3342" y="1501"/>
                    </a:lnTo>
                    <a:lnTo>
                      <a:pt x="3202" y="1561"/>
                    </a:lnTo>
                    <a:lnTo>
                      <a:pt x="3182" y="1601"/>
                    </a:lnTo>
                    <a:lnTo>
                      <a:pt x="3162" y="1621"/>
                    </a:lnTo>
                    <a:lnTo>
                      <a:pt x="3182" y="1662"/>
                    </a:lnTo>
                    <a:lnTo>
                      <a:pt x="3222" y="1682"/>
                    </a:lnTo>
                    <a:lnTo>
                      <a:pt x="3423" y="1742"/>
                    </a:lnTo>
                    <a:lnTo>
                      <a:pt x="3763" y="1782"/>
                    </a:lnTo>
                    <a:lnTo>
                      <a:pt x="4243" y="1802"/>
                    </a:lnTo>
                    <a:lnTo>
                      <a:pt x="4723" y="1822"/>
                    </a:lnTo>
                    <a:lnTo>
                      <a:pt x="5124" y="1802"/>
                    </a:lnTo>
                    <a:lnTo>
                      <a:pt x="5524" y="1782"/>
                    </a:lnTo>
                    <a:lnTo>
                      <a:pt x="5904" y="1762"/>
                    </a:lnTo>
                    <a:lnTo>
                      <a:pt x="6305" y="1702"/>
                    </a:lnTo>
                    <a:lnTo>
                      <a:pt x="6685" y="1642"/>
                    </a:lnTo>
                    <a:lnTo>
                      <a:pt x="7065" y="1561"/>
                    </a:lnTo>
                    <a:lnTo>
                      <a:pt x="7445" y="1481"/>
                    </a:lnTo>
                    <a:lnTo>
                      <a:pt x="7806" y="1381"/>
                    </a:lnTo>
                    <a:lnTo>
                      <a:pt x="8306" y="1241"/>
                    </a:lnTo>
                    <a:lnTo>
                      <a:pt x="8806" y="1141"/>
                    </a:lnTo>
                    <a:lnTo>
                      <a:pt x="9327" y="1041"/>
                    </a:lnTo>
                    <a:lnTo>
                      <a:pt x="9827" y="961"/>
                    </a:lnTo>
                    <a:lnTo>
                      <a:pt x="10848" y="801"/>
                    </a:lnTo>
                    <a:lnTo>
                      <a:pt x="11348" y="701"/>
                    </a:lnTo>
                    <a:lnTo>
                      <a:pt x="11869" y="601"/>
                    </a:lnTo>
                    <a:lnTo>
                      <a:pt x="13270" y="441"/>
                    </a:lnTo>
                    <a:lnTo>
                      <a:pt x="12689" y="381"/>
                    </a:lnTo>
                    <a:lnTo>
                      <a:pt x="11849" y="301"/>
                    </a:lnTo>
                    <a:lnTo>
                      <a:pt x="10688" y="180"/>
                    </a:lnTo>
                    <a:lnTo>
                      <a:pt x="9647" y="80"/>
                    </a:lnTo>
                    <a:lnTo>
                      <a:pt x="8586" y="40"/>
                    </a:lnTo>
                    <a:lnTo>
                      <a:pt x="7545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8" name="Google Shape;5338;p71"/>
              <p:cNvSpPr/>
              <p:nvPr/>
            </p:nvSpPr>
            <p:spPr>
              <a:xfrm>
                <a:off x="8964907" y="5404742"/>
                <a:ext cx="1361" cy="236"/>
              </a:xfrm>
              <a:custGeom>
                <a:avLst/>
                <a:gdLst/>
                <a:ahLst/>
                <a:cxnLst/>
                <a:rect l="l" t="t" r="r" b="b"/>
                <a:pathLst>
                  <a:path w="121" h="21" fill="none" extrusionOk="0">
                    <a:moveTo>
                      <a:pt x="101" y="1"/>
                    </a:moveTo>
                    <a:lnTo>
                      <a:pt x="101" y="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41" y="21"/>
                    </a:lnTo>
                    <a:lnTo>
                      <a:pt x="41" y="21"/>
                    </a:lnTo>
                    <a:lnTo>
                      <a:pt x="121" y="1"/>
                    </a:lnTo>
                    <a:lnTo>
                      <a:pt x="121" y="1"/>
                    </a:lnTo>
                    <a:lnTo>
                      <a:pt x="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39" name="Google Shape;5339;p71"/>
              <p:cNvSpPr/>
              <p:nvPr/>
            </p:nvSpPr>
            <p:spPr>
              <a:xfrm>
                <a:off x="8971657" y="5408118"/>
                <a:ext cx="177221" cy="27709"/>
              </a:xfrm>
              <a:custGeom>
                <a:avLst/>
                <a:gdLst/>
                <a:ahLst/>
                <a:cxnLst/>
                <a:rect l="l" t="t" r="r" b="b"/>
                <a:pathLst>
                  <a:path w="15753" h="2463" extrusionOk="0">
                    <a:moveTo>
                      <a:pt x="9107" y="1"/>
                    </a:moveTo>
                    <a:lnTo>
                      <a:pt x="8667" y="21"/>
                    </a:lnTo>
                    <a:lnTo>
                      <a:pt x="8207" y="81"/>
                    </a:lnTo>
                    <a:lnTo>
                      <a:pt x="7766" y="161"/>
                    </a:lnTo>
                    <a:lnTo>
                      <a:pt x="7326" y="301"/>
                    </a:lnTo>
                    <a:lnTo>
                      <a:pt x="6906" y="461"/>
                    </a:lnTo>
                    <a:lnTo>
                      <a:pt x="6486" y="661"/>
                    </a:lnTo>
                    <a:lnTo>
                      <a:pt x="5685" y="1042"/>
                    </a:lnTo>
                    <a:lnTo>
                      <a:pt x="5285" y="1222"/>
                    </a:lnTo>
                    <a:lnTo>
                      <a:pt x="4864" y="1402"/>
                    </a:lnTo>
                    <a:lnTo>
                      <a:pt x="4424" y="1542"/>
                    </a:lnTo>
                    <a:lnTo>
                      <a:pt x="3964" y="1662"/>
                    </a:lnTo>
                    <a:lnTo>
                      <a:pt x="3303" y="1782"/>
                    </a:lnTo>
                    <a:lnTo>
                      <a:pt x="2623" y="1882"/>
                    </a:lnTo>
                    <a:lnTo>
                      <a:pt x="1942" y="1962"/>
                    </a:lnTo>
                    <a:lnTo>
                      <a:pt x="1242" y="1982"/>
                    </a:lnTo>
                    <a:lnTo>
                      <a:pt x="962" y="1962"/>
                    </a:lnTo>
                    <a:lnTo>
                      <a:pt x="641" y="1922"/>
                    </a:lnTo>
                    <a:lnTo>
                      <a:pt x="341" y="1862"/>
                    </a:lnTo>
                    <a:lnTo>
                      <a:pt x="101" y="1842"/>
                    </a:lnTo>
                    <a:lnTo>
                      <a:pt x="41" y="1842"/>
                    </a:lnTo>
                    <a:lnTo>
                      <a:pt x="1" y="1862"/>
                    </a:lnTo>
                    <a:lnTo>
                      <a:pt x="1" y="1902"/>
                    </a:lnTo>
                    <a:lnTo>
                      <a:pt x="61" y="1942"/>
                    </a:lnTo>
                    <a:lnTo>
                      <a:pt x="161" y="2022"/>
                    </a:lnTo>
                    <a:lnTo>
                      <a:pt x="281" y="2082"/>
                    </a:lnTo>
                    <a:lnTo>
                      <a:pt x="441" y="2142"/>
                    </a:lnTo>
                    <a:lnTo>
                      <a:pt x="601" y="2202"/>
                    </a:lnTo>
                    <a:lnTo>
                      <a:pt x="982" y="2282"/>
                    </a:lnTo>
                    <a:lnTo>
                      <a:pt x="1442" y="2363"/>
                    </a:lnTo>
                    <a:lnTo>
                      <a:pt x="1962" y="2403"/>
                    </a:lnTo>
                    <a:lnTo>
                      <a:pt x="2523" y="2443"/>
                    </a:lnTo>
                    <a:lnTo>
                      <a:pt x="3143" y="2463"/>
                    </a:lnTo>
                    <a:lnTo>
                      <a:pt x="3764" y="2463"/>
                    </a:lnTo>
                    <a:lnTo>
                      <a:pt x="4824" y="2443"/>
                    </a:lnTo>
                    <a:lnTo>
                      <a:pt x="5905" y="2403"/>
                    </a:lnTo>
                    <a:lnTo>
                      <a:pt x="6986" y="2363"/>
                    </a:lnTo>
                    <a:lnTo>
                      <a:pt x="7987" y="2282"/>
                    </a:lnTo>
                    <a:lnTo>
                      <a:pt x="8907" y="2202"/>
                    </a:lnTo>
                    <a:lnTo>
                      <a:pt x="9728" y="2122"/>
                    </a:lnTo>
                    <a:lnTo>
                      <a:pt x="10368" y="2042"/>
                    </a:lnTo>
                    <a:lnTo>
                      <a:pt x="10809" y="1982"/>
                    </a:lnTo>
                    <a:lnTo>
                      <a:pt x="10528" y="1902"/>
                    </a:lnTo>
                    <a:lnTo>
                      <a:pt x="10208" y="1842"/>
                    </a:lnTo>
                    <a:lnTo>
                      <a:pt x="9488" y="1702"/>
                    </a:lnTo>
                    <a:lnTo>
                      <a:pt x="8127" y="1482"/>
                    </a:lnTo>
                    <a:lnTo>
                      <a:pt x="7706" y="1382"/>
                    </a:lnTo>
                    <a:lnTo>
                      <a:pt x="7606" y="1342"/>
                    </a:lnTo>
                    <a:lnTo>
                      <a:pt x="7606" y="1322"/>
                    </a:lnTo>
                    <a:lnTo>
                      <a:pt x="7626" y="1322"/>
                    </a:lnTo>
                    <a:lnTo>
                      <a:pt x="7726" y="1282"/>
                    </a:lnTo>
                    <a:lnTo>
                      <a:pt x="7967" y="1262"/>
                    </a:lnTo>
                    <a:lnTo>
                      <a:pt x="8887" y="1222"/>
                    </a:lnTo>
                    <a:lnTo>
                      <a:pt x="9268" y="1202"/>
                    </a:lnTo>
                    <a:lnTo>
                      <a:pt x="9648" y="1182"/>
                    </a:lnTo>
                    <a:lnTo>
                      <a:pt x="10408" y="1122"/>
                    </a:lnTo>
                    <a:lnTo>
                      <a:pt x="11169" y="1042"/>
                    </a:lnTo>
                    <a:lnTo>
                      <a:pt x="11549" y="1022"/>
                    </a:lnTo>
                    <a:lnTo>
                      <a:pt x="12290" y="1022"/>
                    </a:lnTo>
                    <a:lnTo>
                      <a:pt x="12610" y="1062"/>
                    </a:lnTo>
                    <a:lnTo>
                      <a:pt x="12930" y="1122"/>
                    </a:lnTo>
                    <a:lnTo>
                      <a:pt x="13611" y="1282"/>
                    </a:lnTo>
                    <a:lnTo>
                      <a:pt x="13951" y="1382"/>
                    </a:lnTo>
                    <a:lnTo>
                      <a:pt x="14291" y="1442"/>
                    </a:lnTo>
                    <a:lnTo>
                      <a:pt x="14611" y="1502"/>
                    </a:lnTo>
                    <a:lnTo>
                      <a:pt x="14932" y="1522"/>
                    </a:lnTo>
                    <a:lnTo>
                      <a:pt x="15172" y="1502"/>
                    </a:lnTo>
                    <a:lnTo>
                      <a:pt x="15492" y="1442"/>
                    </a:lnTo>
                    <a:lnTo>
                      <a:pt x="15672" y="1382"/>
                    </a:lnTo>
                    <a:lnTo>
                      <a:pt x="15732" y="1362"/>
                    </a:lnTo>
                    <a:lnTo>
                      <a:pt x="15752" y="1322"/>
                    </a:lnTo>
                    <a:lnTo>
                      <a:pt x="15752" y="1282"/>
                    </a:lnTo>
                    <a:lnTo>
                      <a:pt x="15712" y="1242"/>
                    </a:lnTo>
                    <a:lnTo>
                      <a:pt x="15592" y="1162"/>
                    </a:lnTo>
                    <a:lnTo>
                      <a:pt x="15392" y="1082"/>
                    </a:lnTo>
                    <a:lnTo>
                      <a:pt x="15152" y="1002"/>
                    </a:lnTo>
                    <a:lnTo>
                      <a:pt x="14852" y="922"/>
                    </a:lnTo>
                    <a:lnTo>
                      <a:pt x="14191" y="781"/>
                    </a:lnTo>
                    <a:lnTo>
                      <a:pt x="13531" y="641"/>
                    </a:lnTo>
                    <a:lnTo>
                      <a:pt x="12730" y="501"/>
                    </a:lnTo>
                    <a:lnTo>
                      <a:pt x="11829" y="341"/>
                    </a:lnTo>
                    <a:lnTo>
                      <a:pt x="10909" y="181"/>
                    </a:lnTo>
                    <a:lnTo>
                      <a:pt x="10468" y="121"/>
                    </a:lnTo>
                    <a:lnTo>
                      <a:pt x="10008" y="61"/>
                    </a:lnTo>
                    <a:lnTo>
                      <a:pt x="9568" y="21"/>
                    </a:lnTo>
                    <a:lnTo>
                      <a:pt x="9107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340" name="Google Shape;5340;p71"/>
            <p:cNvGrpSpPr/>
            <p:nvPr/>
          </p:nvGrpSpPr>
          <p:grpSpPr>
            <a:xfrm>
              <a:off x="4177118" y="4599545"/>
              <a:ext cx="474462" cy="302801"/>
              <a:chOff x="4141700" y="6136525"/>
              <a:chExt cx="2120025" cy="1353000"/>
            </a:xfrm>
          </p:grpSpPr>
          <p:sp>
            <p:nvSpPr>
              <p:cNvPr id="5341" name="Google Shape;5341;p71"/>
              <p:cNvSpPr/>
              <p:nvPr/>
            </p:nvSpPr>
            <p:spPr>
              <a:xfrm>
                <a:off x="4559000" y="6136525"/>
                <a:ext cx="1348975" cy="1297950"/>
              </a:xfrm>
              <a:custGeom>
                <a:avLst/>
                <a:gdLst/>
                <a:ahLst/>
                <a:cxnLst/>
                <a:rect l="l" t="t" r="r" b="b"/>
                <a:pathLst>
                  <a:path w="53959" h="51918" extrusionOk="0">
                    <a:moveTo>
                      <a:pt x="6805" y="0"/>
                    </a:moveTo>
                    <a:lnTo>
                      <a:pt x="6405" y="40"/>
                    </a:lnTo>
                    <a:lnTo>
                      <a:pt x="6005" y="100"/>
                    </a:lnTo>
                    <a:lnTo>
                      <a:pt x="5624" y="180"/>
                    </a:lnTo>
                    <a:lnTo>
                      <a:pt x="5244" y="301"/>
                    </a:lnTo>
                    <a:lnTo>
                      <a:pt x="4864" y="441"/>
                    </a:lnTo>
                    <a:lnTo>
                      <a:pt x="4504" y="621"/>
                    </a:lnTo>
                    <a:lnTo>
                      <a:pt x="4143" y="821"/>
                    </a:lnTo>
                    <a:lnTo>
                      <a:pt x="3823" y="1061"/>
                    </a:lnTo>
                    <a:lnTo>
                      <a:pt x="3503" y="1321"/>
                    </a:lnTo>
                    <a:lnTo>
                      <a:pt x="3203" y="1601"/>
                    </a:lnTo>
                    <a:lnTo>
                      <a:pt x="2923" y="1902"/>
                    </a:lnTo>
                    <a:lnTo>
                      <a:pt x="2682" y="2242"/>
                    </a:lnTo>
                    <a:lnTo>
                      <a:pt x="2442" y="2602"/>
                    </a:lnTo>
                    <a:lnTo>
                      <a:pt x="2242" y="2982"/>
                    </a:lnTo>
                    <a:lnTo>
                      <a:pt x="2082" y="3383"/>
                    </a:lnTo>
                    <a:lnTo>
                      <a:pt x="1902" y="3883"/>
                    </a:lnTo>
                    <a:lnTo>
                      <a:pt x="1762" y="4383"/>
                    </a:lnTo>
                    <a:lnTo>
                      <a:pt x="1642" y="4844"/>
                    </a:lnTo>
                    <a:lnTo>
                      <a:pt x="1562" y="5284"/>
                    </a:lnTo>
                    <a:lnTo>
                      <a:pt x="1502" y="5724"/>
                    </a:lnTo>
                    <a:lnTo>
                      <a:pt x="1482" y="6145"/>
                    </a:lnTo>
                    <a:lnTo>
                      <a:pt x="1482" y="6545"/>
                    </a:lnTo>
                    <a:lnTo>
                      <a:pt x="1502" y="6925"/>
                    </a:lnTo>
                    <a:lnTo>
                      <a:pt x="1542" y="7306"/>
                    </a:lnTo>
                    <a:lnTo>
                      <a:pt x="1602" y="7666"/>
                    </a:lnTo>
                    <a:lnTo>
                      <a:pt x="1682" y="8026"/>
                    </a:lnTo>
                    <a:lnTo>
                      <a:pt x="1762" y="8386"/>
                    </a:lnTo>
                    <a:lnTo>
                      <a:pt x="1982" y="9087"/>
                    </a:lnTo>
                    <a:lnTo>
                      <a:pt x="2222" y="9767"/>
                    </a:lnTo>
                    <a:lnTo>
                      <a:pt x="2782" y="11168"/>
                    </a:lnTo>
                    <a:lnTo>
                      <a:pt x="3023" y="11909"/>
                    </a:lnTo>
                    <a:lnTo>
                      <a:pt x="3143" y="12289"/>
                    </a:lnTo>
                    <a:lnTo>
                      <a:pt x="3263" y="12689"/>
                    </a:lnTo>
                    <a:lnTo>
                      <a:pt x="3363" y="13090"/>
                    </a:lnTo>
                    <a:lnTo>
                      <a:pt x="3443" y="13510"/>
                    </a:lnTo>
                    <a:lnTo>
                      <a:pt x="3523" y="13950"/>
                    </a:lnTo>
                    <a:lnTo>
                      <a:pt x="3583" y="14411"/>
                    </a:lnTo>
                    <a:lnTo>
                      <a:pt x="3603" y="14891"/>
                    </a:lnTo>
                    <a:lnTo>
                      <a:pt x="3623" y="15391"/>
                    </a:lnTo>
                    <a:lnTo>
                      <a:pt x="3623" y="15912"/>
                    </a:lnTo>
                    <a:lnTo>
                      <a:pt x="3583" y="16472"/>
                    </a:lnTo>
                    <a:lnTo>
                      <a:pt x="3503" y="17073"/>
                    </a:lnTo>
                    <a:lnTo>
                      <a:pt x="3403" y="17733"/>
                    </a:lnTo>
                    <a:lnTo>
                      <a:pt x="3243" y="18494"/>
                    </a:lnTo>
                    <a:lnTo>
                      <a:pt x="3063" y="19314"/>
                    </a:lnTo>
                    <a:lnTo>
                      <a:pt x="2622" y="21115"/>
                    </a:lnTo>
                    <a:lnTo>
                      <a:pt x="2102" y="23137"/>
                    </a:lnTo>
                    <a:lnTo>
                      <a:pt x="1562" y="25338"/>
                    </a:lnTo>
                    <a:lnTo>
                      <a:pt x="1301" y="26479"/>
                    </a:lnTo>
                    <a:lnTo>
                      <a:pt x="1041" y="27640"/>
                    </a:lnTo>
                    <a:lnTo>
                      <a:pt x="801" y="28841"/>
                    </a:lnTo>
                    <a:lnTo>
                      <a:pt x="581" y="30042"/>
                    </a:lnTo>
                    <a:lnTo>
                      <a:pt x="401" y="31263"/>
                    </a:lnTo>
                    <a:lnTo>
                      <a:pt x="241" y="32504"/>
                    </a:lnTo>
                    <a:lnTo>
                      <a:pt x="121" y="33724"/>
                    </a:lnTo>
                    <a:lnTo>
                      <a:pt x="20" y="34945"/>
                    </a:lnTo>
                    <a:lnTo>
                      <a:pt x="0" y="35566"/>
                    </a:lnTo>
                    <a:lnTo>
                      <a:pt x="0" y="36166"/>
                    </a:lnTo>
                    <a:lnTo>
                      <a:pt x="0" y="36767"/>
                    </a:lnTo>
                    <a:lnTo>
                      <a:pt x="20" y="37367"/>
                    </a:lnTo>
                    <a:lnTo>
                      <a:pt x="40" y="37967"/>
                    </a:lnTo>
                    <a:lnTo>
                      <a:pt x="81" y="38548"/>
                    </a:lnTo>
                    <a:lnTo>
                      <a:pt x="141" y="39148"/>
                    </a:lnTo>
                    <a:lnTo>
                      <a:pt x="221" y="39709"/>
                    </a:lnTo>
                    <a:lnTo>
                      <a:pt x="321" y="40289"/>
                    </a:lnTo>
                    <a:lnTo>
                      <a:pt x="441" y="40850"/>
                    </a:lnTo>
                    <a:lnTo>
                      <a:pt x="561" y="41410"/>
                    </a:lnTo>
                    <a:lnTo>
                      <a:pt x="721" y="41950"/>
                    </a:lnTo>
                    <a:lnTo>
                      <a:pt x="881" y="42471"/>
                    </a:lnTo>
                    <a:lnTo>
                      <a:pt x="1081" y="43011"/>
                    </a:lnTo>
                    <a:lnTo>
                      <a:pt x="1281" y="43511"/>
                    </a:lnTo>
                    <a:lnTo>
                      <a:pt x="1522" y="44012"/>
                    </a:lnTo>
                    <a:lnTo>
                      <a:pt x="1782" y="44512"/>
                    </a:lnTo>
                    <a:lnTo>
                      <a:pt x="2062" y="44993"/>
                    </a:lnTo>
                    <a:lnTo>
                      <a:pt x="2362" y="45453"/>
                    </a:lnTo>
                    <a:lnTo>
                      <a:pt x="2682" y="45893"/>
                    </a:lnTo>
                    <a:lnTo>
                      <a:pt x="3043" y="46333"/>
                    </a:lnTo>
                    <a:lnTo>
                      <a:pt x="3423" y="46754"/>
                    </a:lnTo>
                    <a:lnTo>
                      <a:pt x="3823" y="47154"/>
                    </a:lnTo>
                    <a:lnTo>
                      <a:pt x="4264" y="47534"/>
                    </a:lnTo>
                    <a:lnTo>
                      <a:pt x="4724" y="47915"/>
                    </a:lnTo>
                    <a:lnTo>
                      <a:pt x="5204" y="48255"/>
                    </a:lnTo>
                    <a:lnTo>
                      <a:pt x="5725" y="48595"/>
                    </a:lnTo>
                    <a:lnTo>
                      <a:pt x="6265" y="48895"/>
                    </a:lnTo>
                    <a:lnTo>
                      <a:pt x="6385" y="48975"/>
                    </a:lnTo>
                    <a:lnTo>
                      <a:pt x="6705" y="49175"/>
                    </a:lnTo>
                    <a:lnTo>
                      <a:pt x="7266" y="49476"/>
                    </a:lnTo>
                    <a:lnTo>
                      <a:pt x="7646" y="49656"/>
                    </a:lnTo>
                    <a:lnTo>
                      <a:pt x="8066" y="49836"/>
                    </a:lnTo>
                    <a:lnTo>
                      <a:pt x="8567" y="50036"/>
                    </a:lnTo>
                    <a:lnTo>
                      <a:pt x="9147" y="50256"/>
                    </a:lnTo>
                    <a:lnTo>
                      <a:pt x="9787" y="50456"/>
                    </a:lnTo>
                    <a:lnTo>
                      <a:pt x="10508" y="50677"/>
                    </a:lnTo>
                    <a:lnTo>
                      <a:pt x="11289" y="50877"/>
                    </a:lnTo>
                    <a:lnTo>
                      <a:pt x="12149" y="51077"/>
                    </a:lnTo>
                    <a:lnTo>
                      <a:pt x="13090" y="51257"/>
                    </a:lnTo>
                    <a:lnTo>
                      <a:pt x="14091" y="51417"/>
                    </a:lnTo>
                    <a:lnTo>
                      <a:pt x="15191" y="51577"/>
                    </a:lnTo>
                    <a:lnTo>
                      <a:pt x="16372" y="51697"/>
                    </a:lnTo>
                    <a:lnTo>
                      <a:pt x="17633" y="51797"/>
                    </a:lnTo>
                    <a:lnTo>
                      <a:pt x="18994" y="51877"/>
                    </a:lnTo>
                    <a:lnTo>
                      <a:pt x="20435" y="51917"/>
                    </a:lnTo>
                    <a:lnTo>
                      <a:pt x="21956" y="51897"/>
                    </a:lnTo>
                    <a:lnTo>
                      <a:pt x="23577" y="51857"/>
                    </a:lnTo>
                    <a:lnTo>
                      <a:pt x="25298" y="51777"/>
                    </a:lnTo>
                    <a:lnTo>
                      <a:pt x="27100" y="51637"/>
                    </a:lnTo>
                    <a:lnTo>
                      <a:pt x="29001" y="51457"/>
                    </a:lnTo>
                    <a:lnTo>
                      <a:pt x="31003" y="51217"/>
                    </a:lnTo>
                    <a:lnTo>
                      <a:pt x="33124" y="50917"/>
                    </a:lnTo>
                    <a:lnTo>
                      <a:pt x="35326" y="50536"/>
                    </a:lnTo>
                    <a:lnTo>
                      <a:pt x="36466" y="50336"/>
                    </a:lnTo>
                    <a:lnTo>
                      <a:pt x="37647" y="50116"/>
                    </a:lnTo>
                    <a:lnTo>
                      <a:pt x="38828" y="49856"/>
                    </a:lnTo>
                    <a:lnTo>
                      <a:pt x="40069" y="49596"/>
                    </a:lnTo>
                    <a:lnTo>
                      <a:pt x="41310" y="49336"/>
                    </a:lnTo>
                    <a:lnTo>
                      <a:pt x="42591" y="49035"/>
                    </a:lnTo>
                    <a:lnTo>
                      <a:pt x="43311" y="48335"/>
                    </a:lnTo>
                    <a:lnTo>
                      <a:pt x="43992" y="47614"/>
                    </a:lnTo>
                    <a:lnTo>
                      <a:pt x="44672" y="46874"/>
                    </a:lnTo>
                    <a:lnTo>
                      <a:pt x="45313" y="46093"/>
                    </a:lnTo>
                    <a:lnTo>
                      <a:pt x="45933" y="45313"/>
                    </a:lnTo>
                    <a:lnTo>
                      <a:pt x="46514" y="44492"/>
                    </a:lnTo>
                    <a:lnTo>
                      <a:pt x="47094" y="43652"/>
                    </a:lnTo>
                    <a:lnTo>
                      <a:pt x="47634" y="42811"/>
                    </a:lnTo>
                    <a:lnTo>
                      <a:pt x="48175" y="41970"/>
                    </a:lnTo>
                    <a:lnTo>
                      <a:pt x="48675" y="41110"/>
                    </a:lnTo>
                    <a:lnTo>
                      <a:pt x="49156" y="40249"/>
                    </a:lnTo>
                    <a:lnTo>
                      <a:pt x="49596" y="39388"/>
                    </a:lnTo>
                    <a:lnTo>
                      <a:pt x="50036" y="38548"/>
                    </a:lnTo>
                    <a:lnTo>
                      <a:pt x="50436" y="37707"/>
                    </a:lnTo>
                    <a:lnTo>
                      <a:pt x="50817" y="36887"/>
                    </a:lnTo>
                    <a:lnTo>
                      <a:pt x="51197" y="36086"/>
                    </a:lnTo>
                    <a:lnTo>
                      <a:pt x="51837" y="34545"/>
                    </a:lnTo>
                    <a:lnTo>
                      <a:pt x="52418" y="33104"/>
                    </a:lnTo>
                    <a:lnTo>
                      <a:pt x="52878" y="31803"/>
                    </a:lnTo>
                    <a:lnTo>
                      <a:pt x="53278" y="30682"/>
                    </a:lnTo>
                    <a:lnTo>
                      <a:pt x="53579" y="29762"/>
                    </a:lnTo>
                    <a:lnTo>
                      <a:pt x="53799" y="29061"/>
                    </a:lnTo>
                    <a:lnTo>
                      <a:pt x="53959" y="28481"/>
                    </a:lnTo>
                    <a:lnTo>
                      <a:pt x="53599" y="28661"/>
                    </a:lnTo>
                    <a:lnTo>
                      <a:pt x="53158" y="28861"/>
                    </a:lnTo>
                    <a:lnTo>
                      <a:pt x="52578" y="29101"/>
                    </a:lnTo>
                    <a:lnTo>
                      <a:pt x="51857" y="29381"/>
                    </a:lnTo>
                    <a:lnTo>
                      <a:pt x="51017" y="29702"/>
                    </a:lnTo>
                    <a:lnTo>
                      <a:pt x="50076" y="30002"/>
                    </a:lnTo>
                    <a:lnTo>
                      <a:pt x="49015" y="30282"/>
                    </a:lnTo>
                    <a:lnTo>
                      <a:pt x="48455" y="30422"/>
                    </a:lnTo>
                    <a:lnTo>
                      <a:pt x="47895" y="30542"/>
                    </a:lnTo>
                    <a:lnTo>
                      <a:pt x="47294" y="30662"/>
                    </a:lnTo>
                    <a:lnTo>
                      <a:pt x="46694" y="30762"/>
                    </a:lnTo>
                    <a:lnTo>
                      <a:pt x="46053" y="30842"/>
                    </a:lnTo>
                    <a:lnTo>
                      <a:pt x="45433" y="30922"/>
                    </a:lnTo>
                    <a:lnTo>
                      <a:pt x="44772" y="30962"/>
                    </a:lnTo>
                    <a:lnTo>
                      <a:pt x="44132" y="31002"/>
                    </a:lnTo>
                    <a:lnTo>
                      <a:pt x="43451" y="31002"/>
                    </a:lnTo>
                    <a:lnTo>
                      <a:pt x="42791" y="30962"/>
                    </a:lnTo>
                    <a:lnTo>
                      <a:pt x="42110" y="30922"/>
                    </a:lnTo>
                    <a:lnTo>
                      <a:pt x="41450" y="30842"/>
                    </a:lnTo>
                    <a:lnTo>
                      <a:pt x="40770" y="30722"/>
                    </a:lnTo>
                    <a:lnTo>
                      <a:pt x="40089" y="30582"/>
                    </a:lnTo>
                    <a:lnTo>
                      <a:pt x="39429" y="30402"/>
                    </a:lnTo>
                    <a:lnTo>
                      <a:pt x="38748" y="30162"/>
                    </a:lnTo>
                    <a:lnTo>
                      <a:pt x="38088" y="29922"/>
                    </a:lnTo>
                    <a:lnTo>
                      <a:pt x="37447" y="29622"/>
                    </a:lnTo>
                    <a:lnTo>
                      <a:pt x="36827" y="29321"/>
                    </a:lnTo>
                    <a:lnTo>
                      <a:pt x="36186" y="28981"/>
                    </a:lnTo>
                    <a:lnTo>
                      <a:pt x="35586" y="28641"/>
                    </a:lnTo>
                    <a:lnTo>
                      <a:pt x="34965" y="28281"/>
                    </a:lnTo>
                    <a:lnTo>
                      <a:pt x="33765" y="27540"/>
                    </a:lnTo>
                    <a:lnTo>
                      <a:pt x="32544" y="26799"/>
                    </a:lnTo>
                    <a:lnTo>
                      <a:pt x="31923" y="26439"/>
                    </a:lnTo>
                    <a:lnTo>
                      <a:pt x="31303" y="26099"/>
                    </a:lnTo>
                    <a:lnTo>
                      <a:pt x="30682" y="25759"/>
                    </a:lnTo>
                    <a:lnTo>
                      <a:pt x="30022" y="25459"/>
                    </a:lnTo>
                    <a:lnTo>
                      <a:pt x="29381" y="25178"/>
                    </a:lnTo>
                    <a:lnTo>
                      <a:pt x="28701" y="24938"/>
                    </a:lnTo>
                    <a:lnTo>
                      <a:pt x="28000" y="24718"/>
                    </a:lnTo>
                    <a:lnTo>
                      <a:pt x="27300" y="24538"/>
                    </a:lnTo>
                    <a:lnTo>
                      <a:pt x="26920" y="24458"/>
                    </a:lnTo>
                    <a:lnTo>
                      <a:pt x="26559" y="24398"/>
                    </a:lnTo>
                    <a:lnTo>
                      <a:pt x="26179" y="24338"/>
                    </a:lnTo>
                    <a:lnTo>
                      <a:pt x="25799" y="24298"/>
                    </a:lnTo>
                    <a:lnTo>
                      <a:pt x="25399" y="24278"/>
                    </a:lnTo>
                    <a:lnTo>
                      <a:pt x="24178" y="24278"/>
                    </a:lnTo>
                    <a:lnTo>
                      <a:pt x="23757" y="24318"/>
                    </a:lnTo>
                    <a:lnTo>
                      <a:pt x="23337" y="24358"/>
                    </a:lnTo>
                    <a:lnTo>
                      <a:pt x="22897" y="24418"/>
                    </a:lnTo>
                    <a:lnTo>
                      <a:pt x="22456" y="24498"/>
                    </a:lnTo>
                    <a:lnTo>
                      <a:pt x="21996" y="24598"/>
                    </a:lnTo>
                    <a:lnTo>
                      <a:pt x="21536" y="24698"/>
                    </a:lnTo>
                    <a:lnTo>
                      <a:pt x="21055" y="24838"/>
                    </a:lnTo>
                    <a:lnTo>
                      <a:pt x="20575" y="24978"/>
                    </a:lnTo>
                    <a:lnTo>
                      <a:pt x="20075" y="25158"/>
                    </a:lnTo>
                    <a:lnTo>
                      <a:pt x="19574" y="25338"/>
                    </a:lnTo>
                    <a:lnTo>
                      <a:pt x="19054" y="25539"/>
                    </a:lnTo>
                    <a:lnTo>
                      <a:pt x="18534" y="25779"/>
                    </a:lnTo>
                    <a:lnTo>
                      <a:pt x="17993" y="26019"/>
                    </a:lnTo>
                    <a:lnTo>
                      <a:pt x="17433" y="26279"/>
                    </a:lnTo>
                    <a:lnTo>
                      <a:pt x="16872" y="26579"/>
                    </a:lnTo>
                    <a:lnTo>
                      <a:pt x="16312" y="26900"/>
                    </a:lnTo>
                    <a:lnTo>
                      <a:pt x="15732" y="27240"/>
                    </a:lnTo>
                    <a:lnTo>
                      <a:pt x="15131" y="27600"/>
                    </a:lnTo>
                    <a:lnTo>
                      <a:pt x="14511" y="27980"/>
                    </a:lnTo>
                    <a:lnTo>
                      <a:pt x="13890" y="28401"/>
                    </a:lnTo>
                    <a:lnTo>
                      <a:pt x="13650" y="28220"/>
                    </a:lnTo>
                    <a:lnTo>
                      <a:pt x="13430" y="28020"/>
                    </a:lnTo>
                    <a:lnTo>
                      <a:pt x="13210" y="27820"/>
                    </a:lnTo>
                    <a:lnTo>
                      <a:pt x="13030" y="27600"/>
                    </a:lnTo>
                    <a:lnTo>
                      <a:pt x="12850" y="27380"/>
                    </a:lnTo>
                    <a:lnTo>
                      <a:pt x="12669" y="27120"/>
                    </a:lnTo>
                    <a:lnTo>
                      <a:pt x="12529" y="26860"/>
                    </a:lnTo>
                    <a:lnTo>
                      <a:pt x="12389" y="26599"/>
                    </a:lnTo>
                    <a:lnTo>
                      <a:pt x="12249" y="26319"/>
                    </a:lnTo>
                    <a:lnTo>
                      <a:pt x="12129" y="26019"/>
                    </a:lnTo>
                    <a:lnTo>
                      <a:pt x="12029" y="25719"/>
                    </a:lnTo>
                    <a:lnTo>
                      <a:pt x="11949" y="25398"/>
                    </a:lnTo>
                    <a:lnTo>
                      <a:pt x="11849" y="25078"/>
                    </a:lnTo>
                    <a:lnTo>
                      <a:pt x="11789" y="24758"/>
                    </a:lnTo>
                    <a:lnTo>
                      <a:pt x="11669" y="24058"/>
                    </a:lnTo>
                    <a:lnTo>
                      <a:pt x="11589" y="23317"/>
                    </a:lnTo>
                    <a:lnTo>
                      <a:pt x="11549" y="22576"/>
                    </a:lnTo>
                    <a:lnTo>
                      <a:pt x="11549" y="21776"/>
                    </a:lnTo>
                    <a:lnTo>
                      <a:pt x="11569" y="20975"/>
                    </a:lnTo>
                    <a:lnTo>
                      <a:pt x="11609" y="20135"/>
                    </a:lnTo>
                    <a:lnTo>
                      <a:pt x="11669" y="19294"/>
                    </a:lnTo>
                    <a:lnTo>
                      <a:pt x="11729" y="18433"/>
                    </a:lnTo>
                    <a:lnTo>
                      <a:pt x="11829" y="17553"/>
                    </a:lnTo>
                    <a:lnTo>
                      <a:pt x="12029" y="15792"/>
                    </a:lnTo>
                    <a:lnTo>
                      <a:pt x="12269" y="14030"/>
                    </a:lnTo>
                    <a:lnTo>
                      <a:pt x="12469" y="12269"/>
                    </a:lnTo>
                    <a:lnTo>
                      <a:pt x="12569" y="11408"/>
                    </a:lnTo>
                    <a:lnTo>
                      <a:pt x="12649" y="10568"/>
                    </a:lnTo>
                    <a:lnTo>
                      <a:pt x="12710" y="9747"/>
                    </a:lnTo>
                    <a:lnTo>
                      <a:pt x="12770" y="8947"/>
                    </a:lnTo>
                    <a:lnTo>
                      <a:pt x="12790" y="8186"/>
                    </a:lnTo>
                    <a:lnTo>
                      <a:pt x="12790" y="7426"/>
                    </a:lnTo>
                    <a:lnTo>
                      <a:pt x="12750" y="6705"/>
                    </a:lnTo>
                    <a:lnTo>
                      <a:pt x="12690" y="6045"/>
                    </a:lnTo>
                    <a:lnTo>
                      <a:pt x="12589" y="5384"/>
                    </a:lnTo>
                    <a:lnTo>
                      <a:pt x="12529" y="5084"/>
                    </a:lnTo>
                    <a:lnTo>
                      <a:pt x="12449" y="4804"/>
                    </a:lnTo>
                    <a:lnTo>
                      <a:pt x="12269" y="4203"/>
                    </a:lnTo>
                    <a:lnTo>
                      <a:pt x="12049" y="3663"/>
                    </a:lnTo>
                    <a:lnTo>
                      <a:pt x="11809" y="3163"/>
                    </a:lnTo>
                    <a:lnTo>
                      <a:pt x="11549" y="2702"/>
                    </a:lnTo>
                    <a:lnTo>
                      <a:pt x="11269" y="2282"/>
                    </a:lnTo>
                    <a:lnTo>
                      <a:pt x="10968" y="1882"/>
                    </a:lnTo>
                    <a:lnTo>
                      <a:pt x="10648" y="1541"/>
                    </a:lnTo>
                    <a:lnTo>
                      <a:pt x="10308" y="1221"/>
                    </a:lnTo>
                    <a:lnTo>
                      <a:pt x="9948" y="961"/>
                    </a:lnTo>
                    <a:lnTo>
                      <a:pt x="9587" y="721"/>
                    </a:lnTo>
                    <a:lnTo>
                      <a:pt x="9207" y="521"/>
                    </a:lnTo>
                    <a:lnTo>
                      <a:pt x="8827" y="341"/>
                    </a:lnTo>
                    <a:lnTo>
                      <a:pt x="8426" y="220"/>
                    </a:lnTo>
                    <a:lnTo>
                      <a:pt x="8026" y="120"/>
                    </a:lnTo>
                    <a:lnTo>
                      <a:pt x="7626" y="40"/>
                    </a:lnTo>
                    <a:lnTo>
                      <a:pt x="72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2" name="Google Shape;5342;p71"/>
              <p:cNvSpPr/>
              <p:nvPr/>
            </p:nvSpPr>
            <p:spPr>
              <a:xfrm>
                <a:off x="4388375" y="6266625"/>
                <a:ext cx="260725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7046" extrusionOk="0">
                    <a:moveTo>
                      <a:pt x="8707" y="0"/>
                    </a:moveTo>
                    <a:lnTo>
                      <a:pt x="7826" y="560"/>
                    </a:lnTo>
                    <a:lnTo>
                      <a:pt x="6865" y="1141"/>
                    </a:lnTo>
                    <a:lnTo>
                      <a:pt x="5685" y="1841"/>
                    </a:lnTo>
                    <a:lnTo>
                      <a:pt x="5044" y="2202"/>
                    </a:lnTo>
                    <a:lnTo>
                      <a:pt x="4384" y="2562"/>
                    </a:lnTo>
                    <a:lnTo>
                      <a:pt x="3703" y="2902"/>
                    </a:lnTo>
                    <a:lnTo>
                      <a:pt x="3023" y="3222"/>
                    </a:lnTo>
                    <a:lnTo>
                      <a:pt x="2362" y="3523"/>
                    </a:lnTo>
                    <a:lnTo>
                      <a:pt x="1722" y="3763"/>
                    </a:lnTo>
                    <a:lnTo>
                      <a:pt x="1121" y="3963"/>
                    </a:lnTo>
                    <a:lnTo>
                      <a:pt x="841" y="4043"/>
                    </a:lnTo>
                    <a:lnTo>
                      <a:pt x="581" y="4103"/>
                    </a:lnTo>
                    <a:lnTo>
                      <a:pt x="341" y="4183"/>
                    </a:lnTo>
                    <a:lnTo>
                      <a:pt x="181" y="4263"/>
                    </a:lnTo>
                    <a:lnTo>
                      <a:pt x="101" y="4303"/>
                    </a:lnTo>
                    <a:lnTo>
                      <a:pt x="61" y="4343"/>
                    </a:lnTo>
                    <a:lnTo>
                      <a:pt x="21" y="4403"/>
                    </a:lnTo>
                    <a:lnTo>
                      <a:pt x="1" y="4463"/>
                    </a:lnTo>
                    <a:lnTo>
                      <a:pt x="1" y="4523"/>
                    </a:lnTo>
                    <a:lnTo>
                      <a:pt x="21" y="4583"/>
                    </a:lnTo>
                    <a:lnTo>
                      <a:pt x="61" y="4703"/>
                    </a:lnTo>
                    <a:lnTo>
                      <a:pt x="161" y="4843"/>
                    </a:lnTo>
                    <a:lnTo>
                      <a:pt x="321" y="4984"/>
                    </a:lnTo>
                    <a:lnTo>
                      <a:pt x="501" y="5144"/>
                    </a:lnTo>
                    <a:lnTo>
                      <a:pt x="721" y="5304"/>
                    </a:lnTo>
                    <a:lnTo>
                      <a:pt x="1001" y="5444"/>
                    </a:lnTo>
                    <a:lnTo>
                      <a:pt x="1302" y="5604"/>
                    </a:lnTo>
                    <a:lnTo>
                      <a:pt x="1622" y="5764"/>
                    </a:lnTo>
                    <a:lnTo>
                      <a:pt x="2002" y="5924"/>
                    </a:lnTo>
                    <a:lnTo>
                      <a:pt x="2382" y="6064"/>
                    </a:lnTo>
                    <a:lnTo>
                      <a:pt x="2783" y="6224"/>
                    </a:lnTo>
                    <a:lnTo>
                      <a:pt x="3223" y="6365"/>
                    </a:lnTo>
                    <a:lnTo>
                      <a:pt x="3663" y="6485"/>
                    </a:lnTo>
                    <a:lnTo>
                      <a:pt x="4144" y="6605"/>
                    </a:lnTo>
                    <a:lnTo>
                      <a:pt x="4604" y="6725"/>
                    </a:lnTo>
                    <a:lnTo>
                      <a:pt x="5104" y="6805"/>
                    </a:lnTo>
                    <a:lnTo>
                      <a:pt x="5585" y="6905"/>
                    </a:lnTo>
                    <a:lnTo>
                      <a:pt x="6085" y="6965"/>
                    </a:lnTo>
                    <a:lnTo>
                      <a:pt x="6585" y="7005"/>
                    </a:lnTo>
                    <a:lnTo>
                      <a:pt x="7086" y="7045"/>
                    </a:lnTo>
                    <a:lnTo>
                      <a:pt x="7566" y="7045"/>
                    </a:lnTo>
                    <a:lnTo>
                      <a:pt x="8046" y="7025"/>
                    </a:lnTo>
                    <a:lnTo>
                      <a:pt x="8527" y="6985"/>
                    </a:lnTo>
                    <a:lnTo>
                      <a:pt x="8987" y="6925"/>
                    </a:lnTo>
                    <a:lnTo>
                      <a:pt x="9427" y="6825"/>
                    </a:lnTo>
                    <a:lnTo>
                      <a:pt x="9848" y="6705"/>
                    </a:lnTo>
                    <a:lnTo>
                      <a:pt x="10248" y="6565"/>
                    </a:lnTo>
                    <a:lnTo>
                      <a:pt x="10308" y="6224"/>
                    </a:lnTo>
                    <a:lnTo>
                      <a:pt x="10368" y="5904"/>
                    </a:lnTo>
                    <a:lnTo>
                      <a:pt x="10408" y="5584"/>
                    </a:lnTo>
                    <a:lnTo>
                      <a:pt x="10408" y="5264"/>
                    </a:lnTo>
                    <a:lnTo>
                      <a:pt x="10428" y="4964"/>
                    </a:lnTo>
                    <a:lnTo>
                      <a:pt x="10408" y="4643"/>
                    </a:lnTo>
                    <a:lnTo>
                      <a:pt x="10388" y="4343"/>
                    </a:lnTo>
                    <a:lnTo>
                      <a:pt x="10348" y="4043"/>
                    </a:lnTo>
                    <a:lnTo>
                      <a:pt x="10248" y="3483"/>
                    </a:lnTo>
                    <a:lnTo>
                      <a:pt x="10128" y="2942"/>
                    </a:lnTo>
                    <a:lnTo>
                      <a:pt x="9968" y="2422"/>
                    </a:lnTo>
                    <a:lnTo>
                      <a:pt x="9788" y="1941"/>
                    </a:lnTo>
                    <a:lnTo>
                      <a:pt x="9607" y="1521"/>
                    </a:lnTo>
                    <a:lnTo>
                      <a:pt x="9427" y="1141"/>
                    </a:lnTo>
                    <a:lnTo>
                      <a:pt x="9247" y="801"/>
                    </a:lnTo>
                    <a:lnTo>
                      <a:pt x="9087" y="520"/>
                    </a:lnTo>
                    <a:lnTo>
                      <a:pt x="8807" y="120"/>
                    </a:lnTo>
                    <a:lnTo>
                      <a:pt x="8727" y="20"/>
                    </a:lnTo>
                    <a:lnTo>
                      <a:pt x="87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3" name="Google Shape;5343;p71"/>
              <p:cNvSpPr/>
              <p:nvPr/>
            </p:nvSpPr>
            <p:spPr>
              <a:xfrm>
                <a:off x="4682075" y="6232600"/>
                <a:ext cx="57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02" extrusionOk="0">
                    <a:moveTo>
                      <a:pt x="1142" y="0"/>
                    </a:moveTo>
                    <a:lnTo>
                      <a:pt x="902" y="20"/>
                    </a:lnTo>
                    <a:lnTo>
                      <a:pt x="701" y="80"/>
                    </a:lnTo>
                    <a:lnTo>
                      <a:pt x="501" y="180"/>
                    </a:lnTo>
                    <a:lnTo>
                      <a:pt x="341" y="320"/>
                    </a:lnTo>
                    <a:lnTo>
                      <a:pt x="201" y="480"/>
                    </a:lnTo>
                    <a:lnTo>
                      <a:pt x="101" y="681"/>
                    </a:lnTo>
                    <a:lnTo>
                      <a:pt x="21" y="881"/>
                    </a:lnTo>
                    <a:lnTo>
                      <a:pt x="1" y="1101"/>
                    </a:lnTo>
                    <a:lnTo>
                      <a:pt x="21" y="1321"/>
                    </a:lnTo>
                    <a:lnTo>
                      <a:pt x="101" y="1541"/>
                    </a:lnTo>
                    <a:lnTo>
                      <a:pt x="201" y="1721"/>
                    </a:lnTo>
                    <a:lnTo>
                      <a:pt x="341" y="1881"/>
                    </a:lnTo>
                    <a:lnTo>
                      <a:pt x="501" y="2021"/>
                    </a:lnTo>
                    <a:lnTo>
                      <a:pt x="701" y="2122"/>
                    </a:lnTo>
                    <a:lnTo>
                      <a:pt x="902" y="2182"/>
                    </a:lnTo>
                    <a:lnTo>
                      <a:pt x="1142" y="2202"/>
                    </a:lnTo>
                    <a:lnTo>
                      <a:pt x="1362" y="2182"/>
                    </a:lnTo>
                    <a:lnTo>
                      <a:pt x="1582" y="2122"/>
                    </a:lnTo>
                    <a:lnTo>
                      <a:pt x="1782" y="2021"/>
                    </a:lnTo>
                    <a:lnTo>
                      <a:pt x="1942" y="1881"/>
                    </a:lnTo>
                    <a:lnTo>
                      <a:pt x="2082" y="1721"/>
                    </a:lnTo>
                    <a:lnTo>
                      <a:pt x="2183" y="1541"/>
                    </a:lnTo>
                    <a:lnTo>
                      <a:pt x="2243" y="1321"/>
                    </a:lnTo>
                    <a:lnTo>
                      <a:pt x="2283" y="1101"/>
                    </a:lnTo>
                    <a:lnTo>
                      <a:pt x="2243" y="881"/>
                    </a:lnTo>
                    <a:lnTo>
                      <a:pt x="2183" y="681"/>
                    </a:lnTo>
                    <a:lnTo>
                      <a:pt x="2082" y="480"/>
                    </a:lnTo>
                    <a:lnTo>
                      <a:pt x="1942" y="320"/>
                    </a:lnTo>
                    <a:lnTo>
                      <a:pt x="1782" y="180"/>
                    </a:lnTo>
                    <a:lnTo>
                      <a:pt x="1582" y="80"/>
                    </a:lnTo>
                    <a:lnTo>
                      <a:pt x="1362" y="20"/>
                    </a:lnTo>
                    <a:lnTo>
                      <a:pt x="1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4" name="Google Shape;5344;p71"/>
              <p:cNvSpPr/>
              <p:nvPr/>
            </p:nvSpPr>
            <p:spPr>
              <a:xfrm>
                <a:off x="4426400" y="6389700"/>
                <a:ext cx="2227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2123" extrusionOk="0">
                    <a:moveTo>
                      <a:pt x="8907" y="1"/>
                    </a:moveTo>
                    <a:lnTo>
                      <a:pt x="8387" y="261"/>
                    </a:lnTo>
                    <a:lnTo>
                      <a:pt x="7826" y="481"/>
                    </a:lnTo>
                    <a:lnTo>
                      <a:pt x="7286" y="681"/>
                    </a:lnTo>
                    <a:lnTo>
                      <a:pt x="6705" y="821"/>
                    </a:lnTo>
                    <a:lnTo>
                      <a:pt x="6125" y="941"/>
                    </a:lnTo>
                    <a:lnTo>
                      <a:pt x="5545" y="1041"/>
                    </a:lnTo>
                    <a:lnTo>
                      <a:pt x="4944" y="1101"/>
                    </a:lnTo>
                    <a:lnTo>
                      <a:pt x="4364" y="1121"/>
                    </a:lnTo>
                    <a:lnTo>
                      <a:pt x="3763" y="1141"/>
                    </a:lnTo>
                    <a:lnTo>
                      <a:pt x="3183" y="1141"/>
                    </a:lnTo>
                    <a:lnTo>
                      <a:pt x="2603" y="1101"/>
                    </a:lnTo>
                    <a:lnTo>
                      <a:pt x="2042" y="1061"/>
                    </a:lnTo>
                    <a:lnTo>
                      <a:pt x="1502" y="1001"/>
                    </a:lnTo>
                    <a:lnTo>
                      <a:pt x="981" y="941"/>
                    </a:lnTo>
                    <a:lnTo>
                      <a:pt x="1" y="781"/>
                    </a:lnTo>
                    <a:lnTo>
                      <a:pt x="421" y="981"/>
                    </a:lnTo>
                    <a:lnTo>
                      <a:pt x="881" y="1161"/>
                    </a:lnTo>
                    <a:lnTo>
                      <a:pt x="1402" y="1342"/>
                    </a:lnTo>
                    <a:lnTo>
                      <a:pt x="1922" y="1502"/>
                    </a:lnTo>
                    <a:lnTo>
                      <a:pt x="2482" y="1642"/>
                    </a:lnTo>
                    <a:lnTo>
                      <a:pt x="3043" y="1782"/>
                    </a:lnTo>
                    <a:lnTo>
                      <a:pt x="3643" y="1902"/>
                    </a:lnTo>
                    <a:lnTo>
                      <a:pt x="4224" y="2002"/>
                    </a:lnTo>
                    <a:lnTo>
                      <a:pt x="4824" y="2062"/>
                    </a:lnTo>
                    <a:lnTo>
                      <a:pt x="5425" y="2102"/>
                    </a:lnTo>
                    <a:lnTo>
                      <a:pt x="6025" y="2122"/>
                    </a:lnTo>
                    <a:lnTo>
                      <a:pt x="6605" y="2102"/>
                    </a:lnTo>
                    <a:lnTo>
                      <a:pt x="7166" y="2042"/>
                    </a:lnTo>
                    <a:lnTo>
                      <a:pt x="7726" y="1942"/>
                    </a:lnTo>
                    <a:lnTo>
                      <a:pt x="7986" y="1882"/>
                    </a:lnTo>
                    <a:lnTo>
                      <a:pt x="8247" y="1822"/>
                    </a:lnTo>
                    <a:lnTo>
                      <a:pt x="8487" y="1722"/>
                    </a:lnTo>
                    <a:lnTo>
                      <a:pt x="8727" y="1642"/>
                    </a:lnTo>
                    <a:lnTo>
                      <a:pt x="8807" y="1221"/>
                    </a:lnTo>
                    <a:lnTo>
                      <a:pt x="8867" y="801"/>
                    </a:lnTo>
                    <a:lnTo>
                      <a:pt x="8887" y="401"/>
                    </a:lnTo>
                    <a:lnTo>
                      <a:pt x="8907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5" name="Google Shape;5345;p71"/>
              <p:cNvSpPr/>
              <p:nvPr/>
            </p:nvSpPr>
            <p:spPr>
              <a:xfrm>
                <a:off x="4579525" y="7019150"/>
                <a:ext cx="1267425" cy="415325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16613" extrusionOk="0">
                    <a:moveTo>
                      <a:pt x="50696" y="1"/>
                    </a:moveTo>
                    <a:lnTo>
                      <a:pt x="50216" y="601"/>
                    </a:lnTo>
                    <a:lnTo>
                      <a:pt x="49715" y="1201"/>
                    </a:lnTo>
                    <a:lnTo>
                      <a:pt x="49195" y="1782"/>
                    </a:lnTo>
                    <a:lnTo>
                      <a:pt x="48635" y="2342"/>
                    </a:lnTo>
                    <a:lnTo>
                      <a:pt x="48054" y="2903"/>
                    </a:lnTo>
                    <a:lnTo>
                      <a:pt x="47454" y="3423"/>
                    </a:lnTo>
                    <a:lnTo>
                      <a:pt x="46813" y="3943"/>
                    </a:lnTo>
                    <a:lnTo>
                      <a:pt x="46153" y="4444"/>
                    </a:lnTo>
                    <a:lnTo>
                      <a:pt x="45452" y="4924"/>
                    </a:lnTo>
                    <a:lnTo>
                      <a:pt x="44732" y="5384"/>
                    </a:lnTo>
                    <a:lnTo>
                      <a:pt x="43991" y="5845"/>
                    </a:lnTo>
                    <a:lnTo>
                      <a:pt x="43211" y="6285"/>
                    </a:lnTo>
                    <a:lnTo>
                      <a:pt x="42410" y="6705"/>
                    </a:lnTo>
                    <a:lnTo>
                      <a:pt x="41570" y="7106"/>
                    </a:lnTo>
                    <a:lnTo>
                      <a:pt x="40709" y="7486"/>
                    </a:lnTo>
                    <a:lnTo>
                      <a:pt x="39808" y="7866"/>
                    </a:lnTo>
                    <a:lnTo>
                      <a:pt x="38888" y="8226"/>
                    </a:lnTo>
                    <a:lnTo>
                      <a:pt x="37927" y="8567"/>
                    </a:lnTo>
                    <a:lnTo>
                      <a:pt x="36946" y="8887"/>
                    </a:lnTo>
                    <a:lnTo>
                      <a:pt x="35946" y="9207"/>
                    </a:lnTo>
                    <a:lnTo>
                      <a:pt x="34885" y="9507"/>
                    </a:lnTo>
                    <a:lnTo>
                      <a:pt x="33824" y="9788"/>
                    </a:lnTo>
                    <a:lnTo>
                      <a:pt x="32703" y="10048"/>
                    </a:lnTo>
                    <a:lnTo>
                      <a:pt x="31583" y="10308"/>
                    </a:lnTo>
                    <a:lnTo>
                      <a:pt x="30402" y="10548"/>
                    </a:lnTo>
                    <a:lnTo>
                      <a:pt x="29221" y="10768"/>
                    </a:lnTo>
                    <a:lnTo>
                      <a:pt x="27980" y="10968"/>
                    </a:lnTo>
                    <a:lnTo>
                      <a:pt x="26719" y="11169"/>
                    </a:lnTo>
                    <a:lnTo>
                      <a:pt x="25418" y="11349"/>
                    </a:lnTo>
                    <a:lnTo>
                      <a:pt x="24097" y="11509"/>
                    </a:lnTo>
                    <a:lnTo>
                      <a:pt x="22736" y="11649"/>
                    </a:lnTo>
                    <a:lnTo>
                      <a:pt x="21355" y="11789"/>
                    </a:lnTo>
                    <a:lnTo>
                      <a:pt x="20395" y="11869"/>
                    </a:lnTo>
                    <a:lnTo>
                      <a:pt x="19434" y="11929"/>
                    </a:lnTo>
                    <a:lnTo>
                      <a:pt x="18513" y="11949"/>
                    </a:lnTo>
                    <a:lnTo>
                      <a:pt x="17613" y="11969"/>
                    </a:lnTo>
                    <a:lnTo>
                      <a:pt x="16712" y="11969"/>
                    </a:lnTo>
                    <a:lnTo>
                      <a:pt x="15851" y="11929"/>
                    </a:lnTo>
                    <a:lnTo>
                      <a:pt x="15011" y="11889"/>
                    </a:lnTo>
                    <a:lnTo>
                      <a:pt x="14170" y="11829"/>
                    </a:lnTo>
                    <a:lnTo>
                      <a:pt x="13370" y="11749"/>
                    </a:lnTo>
                    <a:lnTo>
                      <a:pt x="12589" y="11649"/>
                    </a:lnTo>
                    <a:lnTo>
                      <a:pt x="11808" y="11529"/>
                    </a:lnTo>
                    <a:lnTo>
                      <a:pt x="11068" y="11409"/>
                    </a:lnTo>
                    <a:lnTo>
                      <a:pt x="10347" y="11249"/>
                    </a:lnTo>
                    <a:lnTo>
                      <a:pt x="9627" y="11109"/>
                    </a:lnTo>
                    <a:lnTo>
                      <a:pt x="8946" y="10928"/>
                    </a:lnTo>
                    <a:lnTo>
                      <a:pt x="8266" y="10748"/>
                    </a:lnTo>
                    <a:lnTo>
                      <a:pt x="7625" y="10568"/>
                    </a:lnTo>
                    <a:lnTo>
                      <a:pt x="6985" y="10368"/>
                    </a:lnTo>
                    <a:lnTo>
                      <a:pt x="6365" y="10148"/>
                    </a:lnTo>
                    <a:lnTo>
                      <a:pt x="5764" y="9928"/>
                    </a:lnTo>
                    <a:lnTo>
                      <a:pt x="5184" y="9708"/>
                    </a:lnTo>
                    <a:lnTo>
                      <a:pt x="4643" y="9487"/>
                    </a:lnTo>
                    <a:lnTo>
                      <a:pt x="4083" y="9247"/>
                    </a:lnTo>
                    <a:lnTo>
                      <a:pt x="3563" y="9007"/>
                    </a:lnTo>
                    <a:lnTo>
                      <a:pt x="2582" y="8507"/>
                    </a:lnTo>
                    <a:lnTo>
                      <a:pt x="1641" y="7986"/>
                    </a:lnTo>
                    <a:lnTo>
                      <a:pt x="801" y="7466"/>
                    </a:lnTo>
                    <a:lnTo>
                      <a:pt x="0" y="6966"/>
                    </a:lnTo>
                    <a:lnTo>
                      <a:pt x="180" y="7466"/>
                    </a:lnTo>
                    <a:lnTo>
                      <a:pt x="380" y="7966"/>
                    </a:lnTo>
                    <a:lnTo>
                      <a:pt x="580" y="8467"/>
                    </a:lnTo>
                    <a:lnTo>
                      <a:pt x="821" y="8927"/>
                    </a:lnTo>
                    <a:lnTo>
                      <a:pt x="1081" y="9407"/>
                    </a:lnTo>
                    <a:lnTo>
                      <a:pt x="1361" y="9848"/>
                    </a:lnTo>
                    <a:lnTo>
                      <a:pt x="1661" y="10288"/>
                    </a:lnTo>
                    <a:lnTo>
                      <a:pt x="1981" y="10728"/>
                    </a:lnTo>
                    <a:lnTo>
                      <a:pt x="2322" y="11129"/>
                    </a:lnTo>
                    <a:lnTo>
                      <a:pt x="2702" y="11529"/>
                    </a:lnTo>
                    <a:lnTo>
                      <a:pt x="3082" y="11929"/>
                    </a:lnTo>
                    <a:lnTo>
                      <a:pt x="3503" y="12289"/>
                    </a:lnTo>
                    <a:lnTo>
                      <a:pt x="3963" y="12650"/>
                    </a:lnTo>
                    <a:lnTo>
                      <a:pt x="4423" y="12970"/>
                    </a:lnTo>
                    <a:lnTo>
                      <a:pt x="4924" y="13290"/>
                    </a:lnTo>
                    <a:lnTo>
                      <a:pt x="5464" y="13590"/>
                    </a:lnTo>
                    <a:lnTo>
                      <a:pt x="5564" y="13670"/>
                    </a:lnTo>
                    <a:lnTo>
                      <a:pt x="5884" y="13870"/>
                    </a:lnTo>
                    <a:lnTo>
                      <a:pt x="6445" y="14171"/>
                    </a:lnTo>
                    <a:lnTo>
                      <a:pt x="6825" y="14351"/>
                    </a:lnTo>
                    <a:lnTo>
                      <a:pt x="7245" y="14531"/>
                    </a:lnTo>
                    <a:lnTo>
                      <a:pt x="7766" y="14731"/>
                    </a:lnTo>
                    <a:lnTo>
                      <a:pt x="8326" y="14951"/>
                    </a:lnTo>
                    <a:lnTo>
                      <a:pt x="8966" y="15151"/>
                    </a:lnTo>
                    <a:lnTo>
                      <a:pt x="9687" y="15372"/>
                    </a:lnTo>
                    <a:lnTo>
                      <a:pt x="10468" y="15572"/>
                    </a:lnTo>
                    <a:lnTo>
                      <a:pt x="11328" y="15772"/>
                    </a:lnTo>
                    <a:lnTo>
                      <a:pt x="12269" y="15952"/>
                    </a:lnTo>
                    <a:lnTo>
                      <a:pt x="13270" y="16112"/>
                    </a:lnTo>
                    <a:lnTo>
                      <a:pt x="14370" y="16272"/>
                    </a:lnTo>
                    <a:lnTo>
                      <a:pt x="15551" y="16392"/>
                    </a:lnTo>
                    <a:lnTo>
                      <a:pt x="16812" y="16492"/>
                    </a:lnTo>
                    <a:lnTo>
                      <a:pt x="18173" y="16572"/>
                    </a:lnTo>
                    <a:lnTo>
                      <a:pt x="19614" y="16612"/>
                    </a:lnTo>
                    <a:lnTo>
                      <a:pt x="21135" y="16612"/>
                    </a:lnTo>
                    <a:lnTo>
                      <a:pt x="22756" y="16552"/>
                    </a:lnTo>
                    <a:lnTo>
                      <a:pt x="24477" y="16472"/>
                    </a:lnTo>
                    <a:lnTo>
                      <a:pt x="26279" y="16332"/>
                    </a:lnTo>
                    <a:lnTo>
                      <a:pt x="28180" y="16152"/>
                    </a:lnTo>
                    <a:lnTo>
                      <a:pt x="30182" y="15912"/>
                    </a:lnTo>
                    <a:lnTo>
                      <a:pt x="32303" y="15612"/>
                    </a:lnTo>
                    <a:lnTo>
                      <a:pt x="34505" y="15231"/>
                    </a:lnTo>
                    <a:lnTo>
                      <a:pt x="35645" y="15031"/>
                    </a:lnTo>
                    <a:lnTo>
                      <a:pt x="36826" y="14811"/>
                    </a:lnTo>
                    <a:lnTo>
                      <a:pt x="38007" y="14571"/>
                    </a:lnTo>
                    <a:lnTo>
                      <a:pt x="39248" y="14311"/>
                    </a:lnTo>
                    <a:lnTo>
                      <a:pt x="40489" y="14031"/>
                    </a:lnTo>
                    <a:lnTo>
                      <a:pt x="41770" y="13730"/>
                    </a:lnTo>
                    <a:lnTo>
                      <a:pt x="42150" y="13370"/>
                    </a:lnTo>
                    <a:lnTo>
                      <a:pt x="42530" y="12990"/>
                    </a:lnTo>
                    <a:lnTo>
                      <a:pt x="43271" y="12229"/>
                    </a:lnTo>
                    <a:lnTo>
                      <a:pt x="43971" y="11429"/>
                    </a:lnTo>
                    <a:lnTo>
                      <a:pt x="44652" y="10588"/>
                    </a:lnTo>
                    <a:lnTo>
                      <a:pt x="45292" y="9748"/>
                    </a:lnTo>
                    <a:lnTo>
                      <a:pt x="45913" y="8867"/>
                    </a:lnTo>
                    <a:lnTo>
                      <a:pt x="46513" y="7986"/>
                    </a:lnTo>
                    <a:lnTo>
                      <a:pt x="47074" y="7086"/>
                    </a:lnTo>
                    <a:lnTo>
                      <a:pt x="47634" y="6185"/>
                    </a:lnTo>
                    <a:lnTo>
                      <a:pt x="48134" y="5264"/>
                    </a:lnTo>
                    <a:lnTo>
                      <a:pt x="48635" y="4364"/>
                    </a:lnTo>
                    <a:lnTo>
                      <a:pt x="49095" y="3463"/>
                    </a:lnTo>
                    <a:lnTo>
                      <a:pt x="49535" y="2562"/>
                    </a:lnTo>
                    <a:lnTo>
                      <a:pt x="49936" y="1682"/>
                    </a:lnTo>
                    <a:lnTo>
                      <a:pt x="50316" y="821"/>
                    </a:lnTo>
                    <a:lnTo>
                      <a:pt x="50696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6" name="Google Shape;5346;p71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extrusionOk="0">
                    <a:moveTo>
                      <a:pt x="701" y="1"/>
                    </a:move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7" name="Google Shape;5347;p71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fill="none" extrusionOk="0">
                    <a:moveTo>
                      <a:pt x="701" y="1"/>
                    </a:moveTo>
                    <a:lnTo>
                      <a:pt x="701" y="1"/>
                    </a:ln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0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8" name="Google Shape;5348;p71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extrusionOk="0">
                    <a:moveTo>
                      <a:pt x="200" y="0"/>
                    </a:move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49" name="Google Shape;5349;p71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fill="none" extrusionOk="0">
                    <a:moveTo>
                      <a:pt x="200" y="0"/>
                    </a:moveTo>
                    <a:lnTo>
                      <a:pt x="200" y="0"/>
                    </a:ln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185" y="2202"/>
                    </a:lnTo>
                    <a:lnTo>
                      <a:pt x="718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0" name="Google Shape;5350;p71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extrusionOk="0">
                    <a:moveTo>
                      <a:pt x="31603" y="0"/>
                    </a:move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1" name="Google Shape;5351;p71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fill="none" extrusionOk="0">
                    <a:moveTo>
                      <a:pt x="31623" y="0"/>
                    </a:moveTo>
                    <a:lnTo>
                      <a:pt x="31623" y="0"/>
                    </a:lnTo>
                    <a:lnTo>
                      <a:pt x="31603" y="0"/>
                    </a:lnTo>
                    <a:lnTo>
                      <a:pt x="31603" y="0"/>
                    </a:ln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2" name="Google Shape;5352;p71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extrusionOk="0">
                    <a:moveTo>
                      <a:pt x="13630" y="1"/>
                    </a:move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3" name="Google Shape;5353;p71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fill="none" extrusionOk="0">
                    <a:moveTo>
                      <a:pt x="13750" y="1"/>
                    </a:moveTo>
                    <a:lnTo>
                      <a:pt x="13750" y="1"/>
                    </a:lnTo>
                    <a:lnTo>
                      <a:pt x="13630" y="1"/>
                    </a:lnTo>
                    <a:lnTo>
                      <a:pt x="13570" y="41"/>
                    </a:ln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lnTo>
                      <a:pt x="1375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4" name="Google Shape;5354;p71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extrusionOk="0">
                    <a:moveTo>
                      <a:pt x="4583" y="0"/>
                    </a:move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5" name="Google Shape;5355;p71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fill="none" extrusionOk="0">
                    <a:moveTo>
                      <a:pt x="4583" y="0"/>
                    </a:moveTo>
                    <a:lnTo>
                      <a:pt x="4583" y="0"/>
                    </a:ln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01" y="9007"/>
                    </a:lnTo>
                    <a:lnTo>
                      <a:pt x="180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6" name="Google Shape;5356;p71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extrusionOk="0">
                    <a:moveTo>
                      <a:pt x="1402" y="1"/>
                    </a:move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7" name="Google Shape;5357;p71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fill="none" extrusionOk="0">
                    <a:moveTo>
                      <a:pt x="1562" y="1"/>
                    </a:moveTo>
                    <a:lnTo>
                      <a:pt x="1562" y="1"/>
                    </a:lnTo>
                    <a:lnTo>
                      <a:pt x="1402" y="1"/>
                    </a:ln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03" y="6085"/>
                    </a:lnTo>
                    <a:lnTo>
                      <a:pt x="330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8" name="Google Shape;5358;p71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extrusionOk="0">
                    <a:moveTo>
                      <a:pt x="481" y="1"/>
                    </a:move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59" name="Google Shape;5359;p71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fill="none" extrusionOk="0">
                    <a:moveTo>
                      <a:pt x="481" y="1"/>
                    </a:moveTo>
                    <a:lnTo>
                      <a:pt x="481" y="1"/>
                    </a:ln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0" name="Google Shape;5360;p71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extrusionOk="0">
                    <a:moveTo>
                      <a:pt x="340" y="1"/>
                    </a:move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1" name="Google Shape;5361;p71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fill="none" extrusionOk="0">
                    <a:moveTo>
                      <a:pt x="340" y="1"/>
                    </a:moveTo>
                    <a:lnTo>
                      <a:pt x="340" y="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200" y="3323"/>
                    </a:lnTo>
                    <a:lnTo>
                      <a:pt x="240" y="3323"/>
                    </a:lnTo>
                    <a:lnTo>
                      <a:pt x="24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5362" name="Google Shape;5362;p71"/>
            <p:cNvGrpSpPr/>
            <p:nvPr/>
          </p:nvGrpSpPr>
          <p:grpSpPr>
            <a:xfrm>
              <a:off x="4482028" y="4688921"/>
              <a:ext cx="374184" cy="238804"/>
              <a:chOff x="4141700" y="6136525"/>
              <a:chExt cx="2120025" cy="1353000"/>
            </a:xfrm>
          </p:grpSpPr>
          <p:sp>
            <p:nvSpPr>
              <p:cNvPr id="5363" name="Google Shape;5363;p71"/>
              <p:cNvSpPr/>
              <p:nvPr/>
            </p:nvSpPr>
            <p:spPr>
              <a:xfrm>
                <a:off x="4559000" y="6136525"/>
                <a:ext cx="1348975" cy="1297950"/>
              </a:xfrm>
              <a:custGeom>
                <a:avLst/>
                <a:gdLst/>
                <a:ahLst/>
                <a:cxnLst/>
                <a:rect l="l" t="t" r="r" b="b"/>
                <a:pathLst>
                  <a:path w="53959" h="51918" extrusionOk="0">
                    <a:moveTo>
                      <a:pt x="6805" y="0"/>
                    </a:moveTo>
                    <a:lnTo>
                      <a:pt x="6405" y="40"/>
                    </a:lnTo>
                    <a:lnTo>
                      <a:pt x="6005" y="100"/>
                    </a:lnTo>
                    <a:lnTo>
                      <a:pt x="5624" y="180"/>
                    </a:lnTo>
                    <a:lnTo>
                      <a:pt x="5244" y="301"/>
                    </a:lnTo>
                    <a:lnTo>
                      <a:pt x="4864" y="441"/>
                    </a:lnTo>
                    <a:lnTo>
                      <a:pt x="4504" y="621"/>
                    </a:lnTo>
                    <a:lnTo>
                      <a:pt x="4143" y="821"/>
                    </a:lnTo>
                    <a:lnTo>
                      <a:pt x="3823" y="1061"/>
                    </a:lnTo>
                    <a:lnTo>
                      <a:pt x="3503" y="1321"/>
                    </a:lnTo>
                    <a:lnTo>
                      <a:pt x="3203" y="1601"/>
                    </a:lnTo>
                    <a:lnTo>
                      <a:pt x="2923" y="1902"/>
                    </a:lnTo>
                    <a:lnTo>
                      <a:pt x="2682" y="2242"/>
                    </a:lnTo>
                    <a:lnTo>
                      <a:pt x="2442" y="2602"/>
                    </a:lnTo>
                    <a:lnTo>
                      <a:pt x="2242" y="2982"/>
                    </a:lnTo>
                    <a:lnTo>
                      <a:pt x="2082" y="3383"/>
                    </a:lnTo>
                    <a:lnTo>
                      <a:pt x="1902" y="3883"/>
                    </a:lnTo>
                    <a:lnTo>
                      <a:pt x="1762" y="4383"/>
                    </a:lnTo>
                    <a:lnTo>
                      <a:pt x="1642" y="4844"/>
                    </a:lnTo>
                    <a:lnTo>
                      <a:pt x="1562" y="5284"/>
                    </a:lnTo>
                    <a:lnTo>
                      <a:pt x="1502" y="5724"/>
                    </a:lnTo>
                    <a:lnTo>
                      <a:pt x="1482" y="6145"/>
                    </a:lnTo>
                    <a:lnTo>
                      <a:pt x="1482" y="6545"/>
                    </a:lnTo>
                    <a:lnTo>
                      <a:pt x="1502" y="6925"/>
                    </a:lnTo>
                    <a:lnTo>
                      <a:pt x="1542" y="7306"/>
                    </a:lnTo>
                    <a:lnTo>
                      <a:pt x="1602" y="7666"/>
                    </a:lnTo>
                    <a:lnTo>
                      <a:pt x="1682" y="8026"/>
                    </a:lnTo>
                    <a:lnTo>
                      <a:pt x="1762" y="8386"/>
                    </a:lnTo>
                    <a:lnTo>
                      <a:pt x="1982" y="9087"/>
                    </a:lnTo>
                    <a:lnTo>
                      <a:pt x="2222" y="9767"/>
                    </a:lnTo>
                    <a:lnTo>
                      <a:pt x="2782" y="11168"/>
                    </a:lnTo>
                    <a:lnTo>
                      <a:pt x="3023" y="11909"/>
                    </a:lnTo>
                    <a:lnTo>
                      <a:pt x="3143" y="12289"/>
                    </a:lnTo>
                    <a:lnTo>
                      <a:pt x="3263" y="12689"/>
                    </a:lnTo>
                    <a:lnTo>
                      <a:pt x="3363" y="13090"/>
                    </a:lnTo>
                    <a:lnTo>
                      <a:pt x="3443" y="13510"/>
                    </a:lnTo>
                    <a:lnTo>
                      <a:pt x="3523" y="13950"/>
                    </a:lnTo>
                    <a:lnTo>
                      <a:pt x="3583" y="14411"/>
                    </a:lnTo>
                    <a:lnTo>
                      <a:pt x="3603" y="14891"/>
                    </a:lnTo>
                    <a:lnTo>
                      <a:pt x="3623" y="15391"/>
                    </a:lnTo>
                    <a:lnTo>
                      <a:pt x="3623" y="15912"/>
                    </a:lnTo>
                    <a:lnTo>
                      <a:pt x="3583" y="16472"/>
                    </a:lnTo>
                    <a:lnTo>
                      <a:pt x="3503" y="17073"/>
                    </a:lnTo>
                    <a:lnTo>
                      <a:pt x="3403" y="17733"/>
                    </a:lnTo>
                    <a:lnTo>
                      <a:pt x="3243" y="18494"/>
                    </a:lnTo>
                    <a:lnTo>
                      <a:pt x="3063" y="19314"/>
                    </a:lnTo>
                    <a:lnTo>
                      <a:pt x="2622" y="21115"/>
                    </a:lnTo>
                    <a:lnTo>
                      <a:pt x="2102" y="23137"/>
                    </a:lnTo>
                    <a:lnTo>
                      <a:pt x="1562" y="25338"/>
                    </a:lnTo>
                    <a:lnTo>
                      <a:pt x="1301" y="26479"/>
                    </a:lnTo>
                    <a:lnTo>
                      <a:pt x="1041" y="27640"/>
                    </a:lnTo>
                    <a:lnTo>
                      <a:pt x="801" y="28841"/>
                    </a:lnTo>
                    <a:lnTo>
                      <a:pt x="581" y="30042"/>
                    </a:lnTo>
                    <a:lnTo>
                      <a:pt x="401" y="31263"/>
                    </a:lnTo>
                    <a:lnTo>
                      <a:pt x="241" y="32504"/>
                    </a:lnTo>
                    <a:lnTo>
                      <a:pt x="121" y="33724"/>
                    </a:lnTo>
                    <a:lnTo>
                      <a:pt x="20" y="34945"/>
                    </a:lnTo>
                    <a:lnTo>
                      <a:pt x="0" y="35566"/>
                    </a:lnTo>
                    <a:lnTo>
                      <a:pt x="0" y="36166"/>
                    </a:lnTo>
                    <a:lnTo>
                      <a:pt x="0" y="36767"/>
                    </a:lnTo>
                    <a:lnTo>
                      <a:pt x="20" y="37367"/>
                    </a:lnTo>
                    <a:lnTo>
                      <a:pt x="40" y="37967"/>
                    </a:lnTo>
                    <a:lnTo>
                      <a:pt x="81" y="38548"/>
                    </a:lnTo>
                    <a:lnTo>
                      <a:pt x="141" y="39148"/>
                    </a:lnTo>
                    <a:lnTo>
                      <a:pt x="221" y="39709"/>
                    </a:lnTo>
                    <a:lnTo>
                      <a:pt x="321" y="40289"/>
                    </a:lnTo>
                    <a:lnTo>
                      <a:pt x="441" y="40850"/>
                    </a:lnTo>
                    <a:lnTo>
                      <a:pt x="561" y="41410"/>
                    </a:lnTo>
                    <a:lnTo>
                      <a:pt x="721" y="41950"/>
                    </a:lnTo>
                    <a:lnTo>
                      <a:pt x="881" y="42471"/>
                    </a:lnTo>
                    <a:lnTo>
                      <a:pt x="1081" y="43011"/>
                    </a:lnTo>
                    <a:lnTo>
                      <a:pt x="1281" y="43511"/>
                    </a:lnTo>
                    <a:lnTo>
                      <a:pt x="1522" y="44012"/>
                    </a:lnTo>
                    <a:lnTo>
                      <a:pt x="1782" y="44512"/>
                    </a:lnTo>
                    <a:lnTo>
                      <a:pt x="2062" y="44993"/>
                    </a:lnTo>
                    <a:lnTo>
                      <a:pt x="2362" y="45453"/>
                    </a:lnTo>
                    <a:lnTo>
                      <a:pt x="2682" y="45893"/>
                    </a:lnTo>
                    <a:lnTo>
                      <a:pt x="3043" y="46333"/>
                    </a:lnTo>
                    <a:lnTo>
                      <a:pt x="3423" y="46754"/>
                    </a:lnTo>
                    <a:lnTo>
                      <a:pt x="3823" y="47154"/>
                    </a:lnTo>
                    <a:lnTo>
                      <a:pt x="4264" y="47534"/>
                    </a:lnTo>
                    <a:lnTo>
                      <a:pt x="4724" y="47915"/>
                    </a:lnTo>
                    <a:lnTo>
                      <a:pt x="5204" y="48255"/>
                    </a:lnTo>
                    <a:lnTo>
                      <a:pt x="5725" y="48595"/>
                    </a:lnTo>
                    <a:lnTo>
                      <a:pt x="6265" y="48895"/>
                    </a:lnTo>
                    <a:lnTo>
                      <a:pt x="6385" y="48975"/>
                    </a:lnTo>
                    <a:lnTo>
                      <a:pt x="6705" y="49175"/>
                    </a:lnTo>
                    <a:lnTo>
                      <a:pt x="7266" y="49476"/>
                    </a:lnTo>
                    <a:lnTo>
                      <a:pt x="7646" y="49656"/>
                    </a:lnTo>
                    <a:lnTo>
                      <a:pt x="8066" y="49836"/>
                    </a:lnTo>
                    <a:lnTo>
                      <a:pt x="8567" y="50036"/>
                    </a:lnTo>
                    <a:lnTo>
                      <a:pt x="9147" y="50256"/>
                    </a:lnTo>
                    <a:lnTo>
                      <a:pt x="9787" y="50456"/>
                    </a:lnTo>
                    <a:lnTo>
                      <a:pt x="10508" y="50677"/>
                    </a:lnTo>
                    <a:lnTo>
                      <a:pt x="11289" y="50877"/>
                    </a:lnTo>
                    <a:lnTo>
                      <a:pt x="12149" y="51077"/>
                    </a:lnTo>
                    <a:lnTo>
                      <a:pt x="13090" y="51257"/>
                    </a:lnTo>
                    <a:lnTo>
                      <a:pt x="14091" y="51417"/>
                    </a:lnTo>
                    <a:lnTo>
                      <a:pt x="15191" y="51577"/>
                    </a:lnTo>
                    <a:lnTo>
                      <a:pt x="16372" y="51697"/>
                    </a:lnTo>
                    <a:lnTo>
                      <a:pt x="17633" y="51797"/>
                    </a:lnTo>
                    <a:lnTo>
                      <a:pt x="18994" y="51877"/>
                    </a:lnTo>
                    <a:lnTo>
                      <a:pt x="20435" y="51917"/>
                    </a:lnTo>
                    <a:lnTo>
                      <a:pt x="21956" y="51897"/>
                    </a:lnTo>
                    <a:lnTo>
                      <a:pt x="23577" y="51857"/>
                    </a:lnTo>
                    <a:lnTo>
                      <a:pt x="25298" y="51777"/>
                    </a:lnTo>
                    <a:lnTo>
                      <a:pt x="27100" y="51637"/>
                    </a:lnTo>
                    <a:lnTo>
                      <a:pt x="29001" y="51457"/>
                    </a:lnTo>
                    <a:lnTo>
                      <a:pt x="31003" y="51217"/>
                    </a:lnTo>
                    <a:lnTo>
                      <a:pt x="33124" y="50917"/>
                    </a:lnTo>
                    <a:lnTo>
                      <a:pt x="35326" y="50536"/>
                    </a:lnTo>
                    <a:lnTo>
                      <a:pt x="36466" y="50336"/>
                    </a:lnTo>
                    <a:lnTo>
                      <a:pt x="37647" y="50116"/>
                    </a:lnTo>
                    <a:lnTo>
                      <a:pt x="38828" y="49856"/>
                    </a:lnTo>
                    <a:lnTo>
                      <a:pt x="40069" y="49596"/>
                    </a:lnTo>
                    <a:lnTo>
                      <a:pt x="41310" y="49336"/>
                    </a:lnTo>
                    <a:lnTo>
                      <a:pt x="42591" y="49035"/>
                    </a:lnTo>
                    <a:lnTo>
                      <a:pt x="43311" y="48335"/>
                    </a:lnTo>
                    <a:lnTo>
                      <a:pt x="43992" y="47614"/>
                    </a:lnTo>
                    <a:lnTo>
                      <a:pt x="44672" y="46874"/>
                    </a:lnTo>
                    <a:lnTo>
                      <a:pt x="45313" y="46093"/>
                    </a:lnTo>
                    <a:lnTo>
                      <a:pt x="45933" y="45313"/>
                    </a:lnTo>
                    <a:lnTo>
                      <a:pt x="46514" y="44492"/>
                    </a:lnTo>
                    <a:lnTo>
                      <a:pt x="47094" y="43652"/>
                    </a:lnTo>
                    <a:lnTo>
                      <a:pt x="47634" y="42811"/>
                    </a:lnTo>
                    <a:lnTo>
                      <a:pt x="48175" y="41970"/>
                    </a:lnTo>
                    <a:lnTo>
                      <a:pt x="48675" y="41110"/>
                    </a:lnTo>
                    <a:lnTo>
                      <a:pt x="49156" y="40249"/>
                    </a:lnTo>
                    <a:lnTo>
                      <a:pt x="49596" y="39388"/>
                    </a:lnTo>
                    <a:lnTo>
                      <a:pt x="50036" y="38548"/>
                    </a:lnTo>
                    <a:lnTo>
                      <a:pt x="50436" y="37707"/>
                    </a:lnTo>
                    <a:lnTo>
                      <a:pt x="50817" y="36887"/>
                    </a:lnTo>
                    <a:lnTo>
                      <a:pt x="51197" y="36086"/>
                    </a:lnTo>
                    <a:lnTo>
                      <a:pt x="51837" y="34545"/>
                    </a:lnTo>
                    <a:lnTo>
                      <a:pt x="52418" y="33104"/>
                    </a:lnTo>
                    <a:lnTo>
                      <a:pt x="52878" y="31803"/>
                    </a:lnTo>
                    <a:lnTo>
                      <a:pt x="53278" y="30682"/>
                    </a:lnTo>
                    <a:lnTo>
                      <a:pt x="53579" y="29762"/>
                    </a:lnTo>
                    <a:lnTo>
                      <a:pt x="53799" y="29061"/>
                    </a:lnTo>
                    <a:lnTo>
                      <a:pt x="53959" y="28481"/>
                    </a:lnTo>
                    <a:lnTo>
                      <a:pt x="53599" y="28661"/>
                    </a:lnTo>
                    <a:lnTo>
                      <a:pt x="53158" y="28861"/>
                    </a:lnTo>
                    <a:lnTo>
                      <a:pt x="52578" y="29101"/>
                    </a:lnTo>
                    <a:lnTo>
                      <a:pt x="51857" y="29381"/>
                    </a:lnTo>
                    <a:lnTo>
                      <a:pt x="51017" y="29702"/>
                    </a:lnTo>
                    <a:lnTo>
                      <a:pt x="50076" y="30002"/>
                    </a:lnTo>
                    <a:lnTo>
                      <a:pt x="49015" y="30282"/>
                    </a:lnTo>
                    <a:lnTo>
                      <a:pt x="48455" y="30422"/>
                    </a:lnTo>
                    <a:lnTo>
                      <a:pt x="47895" y="30542"/>
                    </a:lnTo>
                    <a:lnTo>
                      <a:pt x="47294" y="30662"/>
                    </a:lnTo>
                    <a:lnTo>
                      <a:pt x="46694" y="30762"/>
                    </a:lnTo>
                    <a:lnTo>
                      <a:pt x="46053" y="30842"/>
                    </a:lnTo>
                    <a:lnTo>
                      <a:pt x="45433" y="30922"/>
                    </a:lnTo>
                    <a:lnTo>
                      <a:pt x="44772" y="30962"/>
                    </a:lnTo>
                    <a:lnTo>
                      <a:pt x="44132" y="31002"/>
                    </a:lnTo>
                    <a:lnTo>
                      <a:pt x="43451" y="31002"/>
                    </a:lnTo>
                    <a:lnTo>
                      <a:pt x="42791" y="30962"/>
                    </a:lnTo>
                    <a:lnTo>
                      <a:pt x="42110" y="30922"/>
                    </a:lnTo>
                    <a:lnTo>
                      <a:pt x="41450" y="30842"/>
                    </a:lnTo>
                    <a:lnTo>
                      <a:pt x="40770" y="30722"/>
                    </a:lnTo>
                    <a:lnTo>
                      <a:pt x="40089" y="30582"/>
                    </a:lnTo>
                    <a:lnTo>
                      <a:pt x="39429" y="30402"/>
                    </a:lnTo>
                    <a:lnTo>
                      <a:pt x="38748" y="30162"/>
                    </a:lnTo>
                    <a:lnTo>
                      <a:pt x="38088" y="29922"/>
                    </a:lnTo>
                    <a:lnTo>
                      <a:pt x="37447" y="29622"/>
                    </a:lnTo>
                    <a:lnTo>
                      <a:pt x="36827" y="29321"/>
                    </a:lnTo>
                    <a:lnTo>
                      <a:pt x="36186" y="28981"/>
                    </a:lnTo>
                    <a:lnTo>
                      <a:pt x="35586" y="28641"/>
                    </a:lnTo>
                    <a:lnTo>
                      <a:pt x="34965" y="28281"/>
                    </a:lnTo>
                    <a:lnTo>
                      <a:pt x="33765" y="27540"/>
                    </a:lnTo>
                    <a:lnTo>
                      <a:pt x="32544" y="26799"/>
                    </a:lnTo>
                    <a:lnTo>
                      <a:pt x="31923" y="26439"/>
                    </a:lnTo>
                    <a:lnTo>
                      <a:pt x="31303" y="26099"/>
                    </a:lnTo>
                    <a:lnTo>
                      <a:pt x="30682" y="25759"/>
                    </a:lnTo>
                    <a:lnTo>
                      <a:pt x="30022" y="25459"/>
                    </a:lnTo>
                    <a:lnTo>
                      <a:pt x="29381" y="25178"/>
                    </a:lnTo>
                    <a:lnTo>
                      <a:pt x="28701" y="24938"/>
                    </a:lnTo>
                    <a:lnTo>
                      <a:pt x="28000" y="24718"/>
                    </a:lnTo>
                    <a:lnTo>
                      <a:pt x="27300" y="24538"/>
                    </a:lnTo>
                    <a:lnTo>
                      <a:pt x="26920" y="24458"/>
                    </a:lnTo>
                    <a:lnTo>
                      <a:pt x="26559" y="24398"/>
                    </a:lnTo>
                    <a:lnTo>
                      <a:pt x="26179" y="24338"/>
                    </a:lnTo>
                    <a:lnTo>
                      <a:pt x="25799" y="24298"/>
                    </a:lnTo>
                    <a:lnTo>
                      <a:pt x="25399" y="24278"/>
                    </a:lnTo>
                    <a:lnTo>
                      <a:pt x="24178" y="24278"/>
                    </a:lnTo>
                    <a:lnTo>
                      <a:pt x="23757" y="24318"/>
                    </a:lnTo>
                    <a:lnTo>
                      <a:pt x="23337" y="24358"/>
                    </a:lnTo>
                    <a:lnTo>
                      <a:pt x="22897" y="24418"/>
                    </a:lnTo>
                    <a:lnTo>
                      <a:pt x="22456" y="24498"/>
                    </a:lnTo>
                    <a:lnTo>
                      <a:pt x="21996" y="24598"/>
                    </a:lnTo>
                    <a:lnTo>
                      <a:pt x="21536" y="24698"/>
                    </a:lnTo>
                    <a:lnTo>
                      <a:pt x="21055" y="24838"/>
                    </a:lnTo>
                    <a:lnTo>
                      <a:pt x="20575" y="24978"/>
                    </a:lnTo>
                    <a:lnTo>
                      <a:pt x="20075" y="25158"/>
                    </a:lnTo>
                    <a:lnTo>
                      <a:pt x="19574" y="25338"/>
                    </a:lnTo>
                    <a:lnTo>
                      <a:pt x="19054" y="25539"/>
                    </a:lnTo>
                    <a:lnTo>
                      <a:pt x="18534" y="25779"/>
                    </a:lnTo>
                    <a:lnTo>
                      <a:pt x="17993" y="26019"/>
                    </a:lnTo>
                    <a:lnTo>
                      <a:pt x="17433" y="26279"/>
                    </a:lnTo>
                    <a:lnTo>
                      <a:pt x="16872" y="26579"/>
                    </a:lnTo>
                    <a:lnTo>
                      <a:pt x="16312" y="26900"/>
                    </a:lnTo>
                    <a:lnTo>
                      <a:pt x="15732" y="27240"/>
                    </a:lnTo>
                    <a:lnTo>
                      <a:pt x="15131" y="27600"/>
                    </a:lnTo>
                    <a:lnTo>
                      <a:pt x="14511" y="27980"/>
                    </a:lnTo>
                    <a:lnTo>
                      <a:pt x="13890" y="28401"/>
                    </a:lnTo>
                    <a:lnTo>
                      <a:pt x="13650" y="28220"/>
                    </a:lnTo>
                    <a:lnTo>
                      <a:pt x="13430" y="28020"/>
                    </a:lnTo>
                    <a:lnTo>
                      <a:pt x="13210" y="27820"/>
                    </a:lnTo>
                    <a:lnTo>
                      <a:pt x="13030" y="27600"/>
                    </a:lnTo>
                    <a:lnTo>
                      <a:pt x="12850" y="27380"/>
                    </a:lnTo>
                    <a:lnTo>
                      <a:pt x="12669" y="27120"/>
                    </a:lnTo>
                    <a:lnTo>
                      <a:pt x="12529" y="26860"/>
                    </a:lnTo>
                    <a:lnTo>
                      <a:pt x="12389" y="26599"/>
                    </a:lnTo>
                    <a:lnTo>
                      <a:pt x="12249" y="26319"/>
                    </a:lnTo>
                    <a:lnTo>
                      <a:pt x="12129" y="26019"/>
                    </a:lnTo>
                    <a:lnTo>
                      <a:pt x="12029" y="25719"/>
                    </a:lnTo>
                    <a:lnTo>
                      <a:pt x="11949" y="25398"/>
                    </a:lnTo>
                    <a:lnTo>
                      <a:pt x="11849" y="25078"/>
                    </a:lnTo>
                    <a:lnTo>
                      <a:pt x="11789" y="24758"/>
                    </a:lnTo>
                    <a:lnTo>
                      <a:pt x="11669" y="24058"/>
                    </a:lnTo>
                    <a:lnTo>
                      <a:pt x="11589" y="23317"/>
                    </a:lnTo>
                    <a:lnTo>
                      <a:pt x="11549" y="22576"/>
                    </a:lnTo>
                    <a:lnTo>
                      <a:pt x="11549" y="21776"/>
                    </a:lnTo>
                    <a:lnTo>
                      <a:pt x="11569" y="20975"/>
                    </a:lnTo>
                    <a:lnTo>
                      <a:pt x="11609" y="20135"/>
                    </a:lnTo>
                    <a:lnTo>
                      <a:pt x="11669" y="19294"/>
                    </a:lnTo>
                    <a:lnTo>
                      <a:pt x="11729" y="18433"/>
                    </a:lnTo>
                    <a:lnTo>
                      <a:pt x="11829" y="17553"/>
                    </a:lnTo>
                    <a:lnTo>
                      <a:pt x="12029" y="15792"/>
                    </a:lnTo>
                    <a:lnTo>
                      <a:pt x="12269" y="14030"/>
                    </a:lnTo>
                    <a:lnTo>
                      <a:pt x="12469" y="12269"/>
                    </a:lnTo>
                    <a:lnTo>
                      <a:pt x="12569" y="11408"/>
                    </a:lnTo>
                    <a:lnTo>
                      <a:pt x="12649" y="10568"/>
                    </a:lnTo>
                    <a:lnTo>
                      <a:pt x="12710" y="9747"/>
                    </a:lnTo>
                    <a:lnTo>
                      <a:pt x="12770" y="8947"/>
                    </a:lnTo>
                    <a:lnTo>
                      <a:pt x="12790" y="8186"/>
                    </a:lnTo>
                    <a:lnTo>
                      <a:pt x="12790" y="7426"/>
                    </a:lnTo>
                    <a:lnTo>
                      <a:pt x="12750" y="6705"/>
                    </a:lnTo>
                    <a:lnTo>
                      <a:pt x="12690" y="6045"/>
                    </a:lnTo>
                    <a:lnTo>
                      <a:pt x="12589" y="5384"/>
                    </a:lnTo>
                    <a:lnTo>
                      <a:pt x="12529" y="5084"/>
                    </a:lnTo>
                    <a:lnTo>
                      <a:pt x="12449" y="4804"/>
                    </a:lnTo>
                    <a:lnTo>
                      <a:pt x="12269" y="4203"/>
                    </a:lnTo>
                    <a:lnTo>
                      <a:pt x="12049" y="3663"/>
                    </a:lnTo>
                    <a:lnTo>
                      <a:pt x="11809" y="3163"/>
                    </a:lnTo>
                    <a:lnTo>
                      <a:pt x="11549" y="2702"/>
                    </a:lnTo>
                    <a:lnTo>
                      <a:pt x="11269" y="2282"/>
                    </a:lnTo>
                    <a:lnTo>
                      <a:pt x="10968" y="1882"/>
                    </a:lnTo>
                    <a:lnTo>
                      <a:pt x="10648" y="1541"/>
                    </a:lnTo>
                    <a:lnTo>
                      <a:pt x="10308" y="1221"/>
                    </a:lnTo>
                    <a:lnTo>
                      <a:pt x="9948" y="961"/>
                    </a:lnTo>
                    <a:lnTo>
                      <a:pt x="9587" y="721"/>
                    </a:lnTo>
                    <a:lnTo>
                      <a:pt x="9207" y="521"/>
                    </a:lnTo>
                    <a:lnTo>
                      <a:pt x="8827" y="341"/>
                    </a:lnTo>
                    <a:lnTo>
                      <a:pt x="8426" y="220"/>
                    </a:lnTo>
                    <a:lnTo>
                      <a:pt x="8026" y="120"/>
                    </a:lnTo>
                    <a:lnTo>
                      <a:pt x="7626" y="40"/>
                    </a:lnTo>
                    <a:lnTo>
                      <a:pt x="7226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4" name="Google Shape;5364;p71"/>
              <p:cNvSpPr/>
              <p:nvPr/>
            </p:nvSpPr>
            <p:spPr>
              <a:xfrm>
                <a:off x="4388375" y="6266625"/>
                <a:ext cx="260725" cy="176150"/>
              </a:xfrm>
              <a:custGeom>
                <a:avLst/>
                <a:gdLst/>
                <a:ahLst/>
                <a:cxnLst/>
                <a:rect l="l" t="t" r="r" b="b"/>
                <a:pathLst>
                  <a:path w="10429" h="7046" extrusionOk="0">
                    <a:moveTo>
                      <a:pt x="8707" y="0"/>
                    </a:moveTo>
                    <a:lnTo>
                      <a:pt x="7826" y="560"/>
                    </a:lnTo>
                    <a:lnTo>
                      <a:pt x="6865" y="1141"/>
                    </a:lnTo>
                    <a:lnTo>
                      <a:pt x="5685" y="1841"/>
                    </a:lnTo>
                    <a:lnTo>
                      <a:pt x="5044" y="2202"/>
                    </a:lnTo>
                    <a:lnTo>
                      <a:pt x="4384" y="2562"/>
                    </a:lnTo>
                    <a:lnTo>
                      <a:pt x="3703" y="2902"/>
                    </a:lnTo>
                    <a:lnTo>
                      <a:pt x="3023" y="3222"/>
                    </a:lnTo>
                    <a:lnTo>
                      <a:pt x="2362" y="3523"/>
                    </a:lnTo>
                    <a:lnTo>
                      <a:pt x="1722" y="3763"/>
                    </a:lnTo>
                    <a:lnTo>
                      <a:pt x="1121" y="3963"/>
                    </a:lnTo>
                    <a:lnTo>
                      <a:pt x="841" y="4043"/>
                    </a:lnTo>
                    <a:lnTo>
                      <a:pt x="581" y="4103"/>
                    </a:lnTo>
                    <a:lnTo>
                      <a:pt x="341" y="4183"/>
                    </a:lnTo>
                    <a:lnTo>
                      <a:pt x="181" y="4263"/>
                    </a:lnTo>
                    <a:lnTo>
                      <a:pt x="101" y="4303"/>
                    </a:lnTo>
                    <a:lnTo>
                      <a:pt x="61" y="4343"/>
                    </a:lnTo>
                    <a:lnTo>
                      <a:pt x="21" y="4403"/>
                    </a:lnTo>
                    <a:lnTo>
                      <a:pt x="1" y="4463"/>
                    </a:lnTo>
                    <a:lnTo>
                      <a:pt x="1" y="4523"/>
                    </a:lnTo>
                    <a:lnTo>
                      <a:pt x="21" y="4583"/>
                    </a:lnTo>
                    <a:lnTo>
                      <a:pt x="61" y="4703"/>
                    </a:lnTo>
                    <a:lnTo>
                      <a:pt x="161" y="4843"/>
                    </a:lnTo>
                    <a:lnTo>
                      <a:pt x="321" y="4984"/>
                    </a:lnTo>
                    <a:lnTo>
                      <a:pt x="501" y="5144"/>
                    </a:lnTo>
                    <a:lnTo>
                      <a:pt x="721" y="5304"/>
                    </a:lnTo>
                    <a:lnTo>
                      <a:pt x="1001" y="5444"/>
                    </a:lnTo>
                    <a:lnTo>
                      <a:pt x="1302" y="5604"/>
                    </a:lnTo>
                    <a:lnTo>
                      <a:pt x="1622" y="5764"/>
                    </a:lnTo>
                    <a:lnTo>
                      <a:pt x="2002" y="5924"/>
                    </a:lnTo>
                    <a:lnTo>
                      <a:pt x="2382" y="6064"/>
                    </a:lnTo>
                    <a:lnTo>
                      <a:pt x="2783" y="6224"/>
                    </a:lnTo>
                    <a:lnTo>
                      <a:pt x="3223" y="6365"/>
                    </a:lnTo>
                    <a:lnTo>
                      <a:pt x="3663" y="6485"/>
                    </a:lnTo>
                    <a:lnTo>
                      <a:pt x="4144" y="6605"/>
                    </a:lnTo>
                    <a:lnTo>
                      <a:pt x="4604" y="6725"/>
                    </a:lnTo>
                    <a:lnTo>
                      <a:pt x="5104" y="6805"/>
                    </a:lnTo>
                    <a:lnTo>
                      <a:pt x="5585" y="6905"/>
                    </a:lnTo>
                    <a:lnTo>
                      <a:pt x="6085" y="6965"/>
                    </a:lnTo>
                    <a:lnTo>
                      <a:pt x="6585" y="7005"/>
                    </a:lnTo>
                    <a:lnTo>
                      <a:pt x="7086" y="7045"/>
                    </a:lnTo>
                    <a:lnTo>
                      <a:pt x="7566" y="7045"/>
                    </a:lnTo>
                    <a:lnTo>
                      <a:pt x="8046" y="7025"/>
                    </a:lnTo>
                    <a:lnTo>
                      <a:pt x="8527" y="6985"/>
                    </a:lnTo>
                    <a:lnTo>
                      <a:pt x="8987" y="6925"/>
                    </a:lnTo>
                    <a:lnTo>
                      <a:pt x="9427" y="6825"/>
                    </a:lnTo>
                    <a:lnTo>
                      <a:pt x="9848" y="6705"/>
                    </a:lnTo>
                    <a:lnTo>
                      <a:pt x="10248" y="6565"/>
                    </a:lnTo>
                    <a:lnTo>
                      <a:pt x="10308" y="6224"/>
                    </a:lnTo>
                    <a:lnTo>
                      <a:pt x="10368" y="5904"/>
                    </a:lnTo>
                    <a:lnTo>
                      <a:pt x="10408" y="5584"/>
                    </a:lnTo>
                    <a:lnTo>
                      <a:pt x="10408" y="5264"/>
                    </a:lnTo>
                    <a:lnTo>
                      <a:pt x="10428" y="4964"/>
                    </a:lnTo>
                    <a:lnTo>
                      <a:pt x="10408" y="4643"/>
                    </a:lnTo>
                    <a:lnTo>
                      <a:pt x="10388" y="4343"/>
                    </a:lnTo>
                    <a:lnTo>
                      <a:pt x="10348" y="4043"/>
                    </a:lnTo>
                    <a:lnTo>
                      <a:pt x="10248" y="3483"/>
                    </a:lnTo>
                    <a:lnTo>
                      <a:pt x="10128" y="2942"/>
                    </a:lnTo>
                    <a:lnTo>
                      <a:pt x="9968" y="2422"/>
                    </a:lnTo>
                    <a:lnTo>
                      <a:pt x="9788" y="1941"/>
                    </a:lnTo>
                    <a:lnTo>
                      <a:pt x="9607" y="1521"/>
                    </a:lnTo>
                    <a:lnTo>
                      <a:pt x="9427" y="1141"/>
                    </a:lnTo>
                    <a:lnTo>
                      <a:pt x="9247" y="801"/>
                    </a:lnTo>
                    <a:lnTo>
                      <a:pt x="9087" y="520"/>
                    </a:lnTo>
                    <a:lnTo>
                      <a:pt x="8807" y="120"/>
                    </a:lnTo>
                    <a:lnTo>
                      <a:pt x="8727" y="20"/>
                    </a:lnTo>
                    <a:lnTo>
                      <a:pt x="870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5" name="Google Shape;5365;p71"/>
              <p:cNvSpPr/>
              <p:nvPr/>
            </p:nvSpPr>
            <p:spPr>
              <a:xfrm>
                <a:off x="4682075" y="6232600"/>
                <a:ext cx="57075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283" h="2202" extrusionOk="0">
                    <a:moveTo>
                      <a:pt x="1142" y="0"/>
                    </a:moveTo>
                    <a:lnTo>
                      <a:pt x="902" y="20"/>
                    </a:lnTo>
                    <a:lnTo>
                      <a:pt x="701" y="80"/>
                    </a:lnTo>
                    <a:lnTo>
                      <a:pt x="501" y="180"/>
                    </a:lnTo>
                    <a:lnTo>
                      <a:pt x="341" y="320"/>
                    </a:lnTo>
                    <a:lnTo>
                      <a:pt x="201" y="480"/>
                    </a:lnTo>
                    <a:lnTo>
                      <a:pt x="101" y="681"/>
                    </a:lnTo>
                    <a:lnTo>
                      <a:pt x="21" y="881"/>
                    </a:lnTo>
                    <a:lnTo>
                      <a:pt x="1" y="1101"/>
                    </a:lnTo>
                    <a:lnTo>
                      <a:pt x="21" y="1321"/>
                    </a:lnTo>
                    <a:lnTo>
                      <a:pt x="101" y="1541"/>
                    </a:lnTo>
                    <a:lnTo>
                      <a:pt x="201" y="1721"/>
                    </a:lnTo>
                    <a:lnTo>
                      <a:pt x="341" y="1881"/>
                    </a:lnTo>
                    <a:lnTo>
                      <a:pt x="501" y="2021"/>
                    </a:lnTo>
                    <a:lnTo>
                      <a:pt x="701" y="2122"/>
                    </a:lnTo>
                    <a:lnTo>
                      <a:pt x="902" y="2182"/>
                    </a:lnTo>
                    <a:lnTo>
                      <a:pt x="1142" y="2202"/>
                    </a:lnTo>
                    <a:lnTo>
                      <a:pt x="1362" y="2182"/>
                    </a:lnTo>
                    <a:lnTo>
                      <a:pt x="1582" y="2122"/>
                    </a:lnTo>
                    <a:lnTo>
                      <a:pt x="1782" y="2021"/>
                    </a:lnTo>
                    <a:lnTo>
                      <a:pt x="1942" y="1881"/>
                    </a:lnTo>
                    <a:lnTo>
                      <a:pt x="2082" y="1721"/>
                    </a:lnTo>
                    <a:lnTo>
                      <a:pt x="2183" y="1541"/>
                    </a:lnTo>
                    <a:lnTo>
                      <a:pt x="2243" y="1321"/>
                    </a:lnTo>
                    <a:lnTo>
                      <a:pt x="2283" y="1101"/>
                    </a:lnTo>
                    <a:lnTo>
                      <a:pt x="2243" y="881"/>
                    </a:lnTo>
                    <a:lnTo>
                      <a:pt x="2183" y="681"/>
                    </a:lnTo>
                    <a:lnTo>
                      <a:pt x="2082" y="480"/>
                    </a:lnTo>
                    <a:lnTo>
                      <a:pt x="1942" y="320"/>
                    </a:lnTo>
                    <a:lnTo>
                      <a:pt x="1782" y="180"/>
                    </a:lnTo>
                    <a:lnTo>
                      <a:pt x="1582" y="80"/>
                    </a:lnTo>
                    <a:lnTo>
                      <a:pt x="1362" y="20"/>
                    </a:lnTo>
                    <a:lnTo>
                      <a:pt x="114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6" name="Google Shape;5366;p71"/>
              <p:cNvSpPr/>
              <p:nvPr/>
            </p:nvSpPr>
            <p:spPr>
              <a:xfrm>
                <a:off x="4426400" y="6389700"/>
                <a:ext cx="222700" cy="53075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2123" extrusionOk="0">
                    <a:moveTo>
                      <a:pt x="8907" y="1"/>
                    </a:moveTo>
                    <a:lnTo>
                      <a:pt x="8387" y="261"/>
                    </a:lnTo>
                    <a:lnTo>
                      <a:pt x="7826" y="481"/>
                    </a:lnTo>
                    <a:lnTo>
                      <a:pt x="7286" y="681"/>
                    </a:lnTo>
                    <a:lnTo>
                      <a:pt x="6705" y="821"/>
                    </a:lnTo>
                    <a:lnTo>
                      <a:pt x="6125" y="941"/>
                    </a:lnTo>
                    <a:lnTo>
                      <a:pt x="5545" y="1041"/>
                    </a:lnTo>
                    <a:lnTo>
                      <a:pt x="4944" y="1101"/>
                    </a:lnTo>
                    <a:lnTo>
                      <a:pt x="4364" y="1121"/>
                    </a:lnTo>
                    <a:lnTo>
                      <a:pt x="3763" y="1141"/>
                    </a:lnTo>
                    <a:lnTo>
                      <a:pt x="3183" y="1141"/>
                    </a:lnTo>
                    <a:lnTo>
                      <a:pt x="2603" y="1101"/>
                    </a:lnTo>
                    <a:lnTo>
                      <a:pt x="2042" y="1061"/>
                    </a:lnTo>
                    <a:lnTo>
                      <a:pt x="1502" y="1001"/>
                    </a:lnTo>
                    <a:lnTo>
                      <a:pt x="981" y="941"/>
                    </a:lnTo>
                    <a:lnTo>
                      <a:pt x="1" y="781"/>
                    </a:lnTo>
                    <a:lnTo>
                      <a:pt x="421" y="981"/>
                    </a:lnTo>
                    <a:lnTo>
                      <a:pt x="881" y="1161"/>
                    </a:lnTo>
                    <a:lnTo>
                      <a:pt x="1402" y="1342"/>
                    </a:lnTo>
                    <a:lnTo>
                      <a:pt x="1922" y="1502"/>
                    </a:lnTo>
                    <a:lnTo>
                      <a:pt x="2482" y="1642"/>
                    </a:lnTo>
                    <a:lnTo>
                      <a:pt x="3043" y="1782"/>
                    </a:lnTo>
                    <a:lnTo>
                      <a:pt x="3643" y="1902"/>
                    </a:lnTo>
                    <a:lnTo>
                      <a:pt x="4224" y="2002"/>
                    </a:lnTo>
                    <a:lnTo>
                      <a:pt x="4824" y="2062"/>
                    </a:lnTo>
                    <a:lnTo>
                      <a:pt x="5425" y="2102"/>
                    </a:lnTo>
                    <a:lnTo>
                      <a:pt x="6025" y="2122"/>
                    </a:lnTo>
                    <a:lnTo>
                      <a:pt x="6605" y="2102"/>
                    </a:lnTo>
                    <a:lnTo>
                      <a:pt x="7166" y="2042"/>
                    </a:lnTo>
                    <a:lnTo>
                      <a:pt x="7726" y="1942"/>
                    </a:lnTo>
                    <a:lnTo>
                      <a:pt x="7986" y="1882"/>
                    </a:lnTo>
                    <a:lnTo>
                      <a:pt x="8247" y="1822"/>
                    </a:lnTo>
                    <a:lnTo>
                      <a:pt x="8487" y="1722"/>
                    </a:lnTo>
                    <a:lnTo>
                      <a:pt x="8727" y="1642"/>
                    </a:lnTo>
                    <a:lnTo>
                      <a:pt x="8807" y="1221"/>
                    </a:lnTo>
                    <a:lnTo>
                      <a:pt x="8867" y="801"/>
                    </a:lnTo>
                    <a:lnTo>
                      <a:pt x="8887" y="401"/>
                    </a:lnTo>
                    <a:lnTo>
                      <a:pt x="8907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7" name="Google Shape;5367;p71"/>
              <p:cNvSpPr/>
              <p:nvPr/>
            </p:nvSpPr>
            <p:spPr>
              <a:xfrm>
                <a:off x="4579525" y="7019150"/>
                <a:ext cx="1267425" cy="415325"/>
              </a:xfrm>
              <a:custGeom>
                <a:avLst/>
                <a:gdLst/>
                <a:ahLst/>
                <a:cxnLst/>
                <a:rect l="l" t="t" r="r" b="b"/>
                <a:pathLst>
                  <a:path w="50697" h="16613" extrusionOk="0">
                    <a:moveTo>
                      <a:pt x="50696" y="1"/>
                    </a:moveTo>
                    <a:lnTo>
                      <a:pt x="50216" y="601"/>
                    </a:lnTo>
                    <a:lnTo>
                      <a:pt x="49715" y="1201"/>
                    </a:lnTo>
                    <a:lnTo>
                      <a:pt x="49195" y="1782"/>
                    </a:lnTo>
                    <a:lnTo>
                      <a:pt x="48635" y="2342"/>
                    </a:lnTo>
                    <a:lnTo>
                      <a:pt x="48054" y="2903"/>
                    </a:lnTo>
                    <a:lnTo>
                      <a:pt x="47454" y="3423"/>
                    </a:lnTo>
                    <a:lnTo>
                      <a:pt x="46813" y="3943"/>
                    </a:lnTo>
                    <a:lnTo>
                      <a:pt x="46153" y="4444"/>
                    </a:lnTo>
                    <a:lnTo>
                      <a:pt x="45452" y="4924"/>
                    </a:lnTo>
                    <a:lnTo>
                      <a:pt x="44732" y="5384"/>
                    </a:lnTo>
                    <a:lnTo>
                      <a:pt x="43991" y="5845"/>
                    </a:lnTo>
                    <a:lnTo>
                      <a:pt x="43211" y="6285"/>
                    </a:lnTo>
                    <a:lnTo>
                      <a:pt x="42410" y="6705"/>
                    </a:lnTo>
                    <a:lnTo>
                      <a:pt x="41570" y="7106"/>
                    </a:lnTo>
                    <a:lnTo>
                      <a:pt x="40709" y="7486"/>
                    </a:lnTo>
                    <a:lnTo>
                      <a:pt x="39808" y="7866"/>
                    </a:lnTo>
                    <a:lnTo>
                      <a:pt x="38888" y="8226"/>
                    </a:lnTo>
                    <a:lnTo>
                      <a:pt x="37927" y="8567"/>
                    </a:lnTo>
                    <a:lnTo>
                      <a:pt x="36946" y="8887"/>
                    </a:lnTo>
                    <a:lnTo>
                      <a:pt x="35946" y="9207"/>
                    </a:lnTo>
                    <a:lnTo>
                      <a:pt x="34885" y="9507"/>
                    </a:lnTo>
                    <a:lnTo>
                      <a:pt x="33824" y="9788"/>
                    </a:lnTo>
                    <a:lnTo>
                      <a:pt x="32703" y="10048"/>
                    </a:lnTo>
                    <a:lnTo>
                      <a:pt x="31583" y="10308"/>
                    </a:lnTo>
                    <a:lnTo>
                      <a:pt x="30402" y="10548"/>
                    </a:lnTo>
                    <a:lnTo>
                      <a:pt x="29221" y="10768"/>
                    </a:lnTo>
                    <a:lnTo>
                      <a:pt x="27980" y="10968"/>
                    </a:lnTo>
                    <a:lnTo>
                      <a:pt x="26719" y="11169"/>
                    </a:lnTo>
                    <a:lnTo>
                      <a:pt x="25418" y="11349"/>
                    </a:lnTo>
                    <a:lnTo>
                      <a:pt x="24097" y="11509"/>
                    </a:lnTo>
                    <a:lnTo>
                      <a:pt x="22736" y="11649"/>
                    </a:lnTo>
                    <a:lnTo>
                      <a:pt x="21355" y="11789"/>
                    </a:lnTo>
                    <a:lnTo>
                      <a:pt x="20395" y="11869"/>
                    </a:lnTo>
                    <a:lnTo>
                      <a:pt x="19434" y="11929"/>
                    </a:lnTo>
                    <a:lnTo>
                      <a:pt x="18513" y="11949"/>
                    </a:lnTo>
                    <a:lnTo>
                      <a:pt x="17613" y="11969"/>
                    </a:lnTo>
                    <a:lnTo>
                      <a:pt x="16712" y="11969"/>
                    </a:lnTo>
                    <a:lnTo>
                      <a:pt x="15851" y="11929"/>
                    </a:lnTo>
                    <a:lnTo>
                      <a:pt x="15011" y="11889"/>
                    </a:lnTo>
                    <a:lnTo>
                      <a:pt x="14170" y="11829"/>
                    </a:lnTo>
                    <a:lnTo>
                      <a:pt x="13370" y="11749"/>
                    </a:lnTo>
                    <a:lnTo>
                      <a:pt x="12589" y="11649"/>
                    </a:lnTo>
                    <a:lnTo>
                      <a:pt x="11808" y="11529"/>
                    </a:lnTo>
                    <a:lnTo>
                      <a:pt x="11068" y="11409"/>
                    </a:lnTo>
                    <a:lnTo>
                      <a:pt x="10347" y="11249"/>
                    </a:lnTo>
                    <a:lnTo>
                      <a:pt x="9627" y="11109"/>
                    </a:lnTo>
                    <a:lnTo>
                      <a:pt x="8946" y="10928"/>
                    </a:lnTo>
                    <a:lnTo>
                      <a:pt x="8266" y="10748"/>
                    </a:lnTo>
                    <a:lnTo>
                      <a:pt x="7625" y="10568"/>
                    </a:lnTo>
                    <a:lnTo>
                      <a:pt x="6985" y="10368"/>
                    </a:lnTo>
                    <a:lnTo>
                      <a:pt x="6365" y="10148"/>
                    </a:lnTo>
                    <a:lnTo>
                      <a:pt x="5764" y="9928"/>
                    </a:lnTo>
                    <a:lnTo>
                      <a:pt x="5184" y="9708"/>
                    </a:lnTo>
                    <a:lnTo>
                      <a:pt x="4643" y="9487"/>
                    </a:lnTo>
                    <a:lnTo>
                      <a:pt x="4083" y="9247"/>
                    </a:lnTo>
                    <a:lnTo>
                      <a:pt x="3563" y="9007"/>
                    </a:lnTo>
                    <a:lnTo>
                      <a:pt x="2582" y="8507"/>
                    </a:lnTo>
                    <a:lnTo>
                      <a:pt x="1641" y="7986"/>
                    </a:lnTo>
                    <a:lnTo>
                      <a:pt x="801" y="7466"/>
                    </a:lnTo>
                    <a:lnTo>
                      <a:pt x="0" y="6966"/>
                    </a:lnTo>
                    <a:lnTo>
                      <a:pt x="180" y="7466"/>
                    </a:lnTo>
                    <a:lnTo>
                      <a:pt x="380" y="7966"/>
                    </a:lnTo>
                    <a:lnTo>
                      <a:pt x="580" y="8467"/>
                    </a:lnTo>
                    <a:lnTo>
                      <a:pt x="821" y="8927"/>
                    </a:lnTo>
                    <a:lnTo>
                      <a:pt x="1081" y="9407"/>
                    </a:lnTo>
                    <a:lnTo>
                      <a:pt x="1361" y="9848"/>
                    </a:lnTo>
                    <a:lnTo>
                      <a:pt x="1661" y="10288"/>
                    </a:lnTo>
                    <a:lnTo>
                      <a:pt x="1981" y="10728"/>
                    </a:lnTo>
                    <a:lnTo>
                      <a:pt x="2322" y="11129"/>
                    </a:lnTo>
                    <a:lnTo>
                      <a:pt x="2702" y="11529"/>
                    </a:lnTo>
                    <a:lnTo>
                      <a:pt x="3082" y="11929"/>
                    </a:lnTo>
                    <a:lnTo>
                      <a:pt x="3503" y="12289"/>
                    </a:lnTo>
                    <a:lnTo>
                      <a:pt x="3963" y="12650"/>
                    </a:lnTo>
                    <a:lnTo>
                      <a:pt x="4423" y="12970"/>
                    </a:lnTo>
                    <a:lnTo>
                      <a:pt x="4924" y="13290"/>
                    </a:lnTo>
                    <a:lnTo>
                      <a:pt x="5464" y="13590"/>
                    </a:lnTo>
                    <a:lnTo>
                      <a:pt x="5564" y="13670"/>
                    </a:lnTo>
                    <a:lnTo>
                      <a:pt x="5884" y="13870"/>
                    </a:lnTo>
                    <a:lnTo>
                      <a:pt x="6445" y="14171"/>
                    </a:lnTo>
                    <a:lnTo>
                      <a:pt x="6825" y="14351"/>
                    </a:lnTo>
                    <a:lnTo>
                      <a:pt x="7245" y="14531"/>
                    </a:lnTo>
                    <a:lnTo>
                      <a:pt x="7766" y="14731"/>
                    </a:lnTo>
                    <a:lnTo>
                      <a:pt x="8326" y="14951"/>
                    </a:lnTo>
                    <a:lnTo>
                      <a:pt x="8966" y="15151"/>
                    </a:lnTo>
                    <a:lnTo>
                      <a:pt x="9687" y="15372"/>
                    </a:lnTo>
                    <a:lnTo>
                      <a:pt x="10468" y="15572"/>
                    </a:lnTo>
                    <a:lnTo>
                      <a:pt x="11328" y="15772"/>
                    </a:lnTo>
                    <a:lnTo>
                      <a:pt x="12269" y="15952"/>
                    </a:lnTo>
                    <a:lnTo>
                      <a:pt x="13270" y="16112"/>
                    </a:lnTo>
                    <a:lnTo>
                      <a:pt x="14370" y="16272"/>
                    </a:lnTo>
                    <a:lnTo>
                      <a:pt x="15551" y="16392"/>
                    </a:lnTo>
                    <a:lnTo>
                      <a:pt x="16812" y="16492"/>
                    </a:lnTo>
                    <a:lnTo>
                      <a:pt x="18173" y="16572"/>
                    </a:lnTo>
                    <a:lnTo>
                      <a:pt x="19614" y="16612"/>
                    </a:lnTo>
                    <a:lnTo>
                      <a:pt x="21135" y="16612"/>
                    </a:lnTo>
                    <a:lnTo>
                      <a:pt x="22756" y="16552"/>
                    </a:lnTo>
                    <a:lnTo>
                      <a:pt x="24477" y="16472"/>
                    </a:lnTo>
                    <a:lnTo>
                      <a:pt x="26279" y="16332"/>
                    </a:lnTo>
                    <a:lnTo>
                      <a:pt x="28180" y="16152"/>
                    </a:lnTo>
                    <a:lnTo>
                      <a:pt x="30182" y="15912"/>
                    </a:lnTo>
                    <a:lnTo>
                      <a:pt x="32303" y="15612"/>
                    </a:lnTo>
                    <a:lnTo>
                      <a:pt x="34505" y="15231"/>
                    </a:lnTo>
                    <a:lnTo>
                      <a:pt x="35645" y="15031"/>
                    </a:lnTo>
                    <a:lnTo>
                      <a:pt x="36826" y="14811"/>
                    </a:lnTo>
                    <a:lnTo>
                      <a:pt x="38007" y="14571"/>
                    </a:lnTo>
                    <a:lnTo>
                      <a:pt x="39248" y="14311"/>
                    </a:lnTo>
                    <a:lnTo>
                      <a:pt x="40489" y="14031"/>
                    </a:lnTo>
                    <a:lnTo>
                      <a:pt x="41770" y="13730"/>
                    </a:lnTo>
                    <a:lnTo>
                      <a:pt x="42150" y="13370"/>
                    </a:lnTo>
                    <a:lnTo>
                      <a:pt x="42530" y="12990"/>
                    </a:lnTo>
                    <a:lnTo>
                      <a:pt x="43271" y="12229"/>
                    </a:lnTo>
                    <a:lnTo>
                      <a:pt x="43971" y="11429"/>
                    </a:lnTo>
                    <a:lnTo>
                      <a:pt x="44652" y="10588"/>
                    </a:lnTo>
                    <a:lnTo>
                      <a:pt x="45292" y="9748"/>
                    </a:lnTo>
                    <a:lnTo>
                      <a:pt x="45913" y="8867"/>
                    </a:lnTo>
                    <a:lnTo>
                      <a:pt x="46513" y="7986"/>
                    </a:lnTo>
                    <a:lnTo>
                      <a:pt x="47074" y="7086"/>
                    </a:lnTo>
                    <a:lnTo>
                      <a:pt x="47634" y="6185"/>
                    </a:lnTo>
                    <a:lnTo>
                      <a:pt x="48134" y="5264"/>
                    </a:lnTo>
                    <a:lnTo>
                      <a:pt x="48635" y="4364"/>
                    </a:lnTo>
                    <a:lnTo>
                      <a:pt x="49095" y="3463"/>
                    </a:lnTo>
                    <a:lnTo>
                      <a:pt x="49535" y="2562"/>
                    </a:lnTo>
                    <a:lnTo>
                      <a:pt x="49936" y="1682"/>
                    </a:lnTo>
                    <a:lnTo>
                      <a:pt x="50316" y="821"/>
                    </a:lnTo>
                    <a:lnTo>
                      <a:pt x="50696" y="1"/>
                    </a:lnTo>
                    <a:close/>
                  </a:path>
                </a:pathLst>
              </a:custGeom>
              <a:solidFill>
                <a:srgbClr val="000000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8" name="Google Shape;5368;p71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extrusionOk="0">
                    <a:moveTo>
                      <a:pt x="701" y="1"/>
                    </a:move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69" name="Google Shape;5369;p71"/>
              <p:cNvSpPr/>
              <p:nvPr/>
            </p:nvSpPr>
            <p:spPr>
              <a:xfrm>
                <a:off x="4518475" y="7307850"/>
                <a:ext cx="384800" cy="166150"/>
              </a:xfrm>
              <a:custGeom>
                <a:avLst/>
                <a:gdLst/>
                <a:ahLst/>
                <a:cxnLst/>
                <a:rect l="l" t="t" r="r" b="b"/>
                <a:pathLst>
                  <a:path w="15392" h="6646" fill="none" extrusionOk="0">
                    <a:moveTo>
                      <a:pt x="701" y="1"/>
                    </a:moveTo>
                    <a:lnTo>
                      <a:pt x="701" y="1"/>
                    </a:lnTo>
                    <a:lnTo>
                      <a:pt x="621" y="21"/>
                    </a:lnTo>
                    <a:lnTo>
                      <a:pt x="521" y="61"/>
                    </a:lnTo>
                    <a:lnTo>
                      <a:pt x="421" y="141"/>
                    </a:lnTo>
                    <a:lnTo>
                      <a:pt x="301" y="261"/>
                    </a:lnTo>
                    <a:lnTo>
                      <a:pt x="180" y="441"/>
                    </a:lnTo>
                    <a:lnTo>
                      <a:pt x="100" y="661"/>
                    </a:lnTo>
                    <a:lnTo>
                      <a:pt x="40" y="921"/>
                    </a:lnTo>
                    <a:lnTo>
                      <a:pt x="20" y="1082"/>
                    </a:lnTo>
                    <a:lnTo>
                      <a:pt x="0" y="1262"/>
                    </a:lnTo>
                    <a:lnTo>
                      <a:pt x="0" y="1262"/>
                    </a:lnTo>
                    <a:lnTo>
                      <a:pt x="20" y="1422"/>
                    </a:lnTo>
                    <a:lnTo>
                      <a:pt x="60" y="1602"/>
                    </a:lnTo>
                    <a:lnTo>
                      <a:pt x="120" y="1762"/>
                    </a:lnTo>
                    <a:lnTo>
                      <a:pt x="180" y="1942"/>
                    </a:lnTo>
                    <a:lnTo>
                      <a:pt x="281" y="2102"/>
                    </a:lnTo>
                    <a:lnTo>
                      <a:pt x="381" y="2282"/>
                    </a:lnTo>
                    <a:lnTo>
                      <a:pt x="501" y="2443"/>
                    </a:lnTo>
                    <a:lnTo>
                      <a:pt x="641" y="2583"/>
                    </a:lnTo>
                    <a:lnTo>
                      <a:pt x="641" y="2583"/>
                    </a:lnTo>
                    <a:lnTo>
                      <a:pt x="961" y="2923"/>
                    </a:lnTo>
                    <a:lnTo>
                      <a:pt x="1321" y="3223"/>
                    </a:lnTo>
                    <a:lnTo>
                      <a:pt x="1702" y="3483"/>
                    </a:lnTo>
                    <a:lnTo>
                      <a:pt x="2102" y="3744"/>
                    </a:lnTo>
                    <a:lnTo>
                      <a:pt x="2542" y="3984"/>
                    </a:lnTo>
                    <a:lnTo>
                      <a:pt x="3022" y="4204"/>
                    </a:lnTo>
                    <a:lnTo>
                      <a:pt x="3523" y="4424"/>
                    </a:lnTo>
                    <a:lnTo>
                      <a:pt x="4063" y="4644"/>
                    </a:lnTo>
                    <a:lnTo>
                      <a:pt x="4063" y="4644"/>
                    </a:lnTo>
                    <a:lnTo>
                      <a:pt x="4624" y="4864"/>
                    </a:lnTo>
                    <a:lnTo>
                      <a:pt x="5224" y="5064"/>
                    </a:lnTo>
                    <a:lnTo>
                      <a:pt x="5824" y="5265"/>
                    </a:lnTo>
                    <a:lnTo>
                      <a:pt x="6445" y="5445"/>
                    </a:lnTo>
                    <a:lnTo>
                      <a:pt x="6445" y="5445"/>
                    </a:lnTo>
                    <a:lnTo>
                      <a:pt x="7125" y="5645"/>
                    </a:lnTo>
                    <a:lnTo>
                      <a:pt x="7806" y="5825"/>
                    </a:lnTo>
                    <a:lnTo>
                      <a:pt x="8466" y="5985"/>
                    </a:lnTo>
                    <a:lnTo>
                      <a:pt x="9127" y="6105"/>
                    </a:lnTo>
                    <a:lnTo>
                      <a:pt x="10368" y="6345"/>
                    </a:lnTo>
                    <a:lnTo>
                      <a:pt x="11509" y="6526"/>
                    </a:lnTo>
                    <a:lnTo>
                      <a:pt x="11509" y="6526"/>
                    </a:lnTo>
                    <a:lnTo>
                      <a:pt x="11969" y="6566"/>
                    </a:lnTo>
                    <a:lnTo>
                      <a:pt x="12389" y="6606"/>
                    </a:lnTo>
                    <a:lnTo>
                      <a:pt x="12789" y="6626"/>
                    </a:lnTo>
                    <a:lnTo>
                      <a:pt x="13170" y="6646"/>
                    </a:lnTo>
                    <a:lnTo>
                      <a:pt x="13170" y="6646"/>
                    </a:lnTo>
                    <a:lnTo>
                      <a:pt x="13670" y="6626"/>
                    </a:lnTo>
                    <a:lnTo>
                      <a:pt x="14130" y="6586"/>
                    </a:lnTo>
                    <a:lnTo>
                      <a:pt x="14491" y="6546"/>
                    </a:lnTo>
                    <a:lnTo>
                      <a:pt x="14811" y="6465"/>
                    </a:lnTo>
                    <a:lnTo>
                      <a:pt x="15051" y="6405"/>
                    </a:lnTo>
                    <a:lnTo>
                      <a:pt x="15231" y="6325"/>
                    </a:lnTo>
                    <a:lnTo>
                      <a:pt x="15351" y="6265"/>
                    </a:lnTo>
                    <a:lnTo>
                      <a:pt x="15391" y="6205"/>
                    </a:lnTo>
                    <a:lnTo>
                      <a:pt x="15391" y="6205"/>
                    </a:lnTo>
                    <a:lnTo>
                      <a:pt x="15371" y="6185"/>
                    </a:lnTo>
                    <a:lnTo>
                      <a:pt x="15311" y="6165"/>
                    </a:lnTo>
                    <a:lnTo>
                      <a:pt x="15091" y="6125"/>
                    </a:lnTo>
                    <a:lnTo>
                      <a:pt x="14290" y="6065"/>
                    </a:lnTo>
                    <a:lnTo>
                      <a:pt x="13730" y="6025"/>
                    </a:lnTo>
                    <a:lnTo>
                      <a:pt x="13090" y="5965"/>
                    </a:lnTo>
                    <a:lnTo>
                      <a:pt x="12389" y="5845"/>
                    </a:lnTo>
                    <a:lnTo>
                      <a:pt x="11649" y="5705"/>
                    </a:lnTo>
                    <a:lnTo>
                      <a:pt x="11649" y="5705"/>
                    </a:lnTo>
                    <a:lnTo>
                      <a:pt x="10548" y="5445"/>
                    </a:lnTo>
                    <a:lnTo>
                      <a:pt x="9327" y="5165"/>
                    </a:lnTo>
                    <a:lnTo>
                      <a:pt x="8046" y="4844"/>
                    </a:lnTo>
                    <a:lnTo>
                      <a:pt x="6725" y="4484"/>
                    </a:lnTo>
                    <a:lnTo>
                      <a:pt x="6725" y="4484"/>
                    </a:lnTo>
                    <a:lnTo>
                      <a:pt x="5524" y="4104"/>
                    </a:lnTo>
                    <a:lnTo>
                      <a:pt x="4403" y="3724"/>
                    </a:lnTo>
                    <a:lnTo>
                      <a:pt x="4403" y="3724"/>
                    </a:lnTo>
                    <a:lnTo>
                      <a:pt x="3383" y="3343"/>
                    </a:lnTo>
                    <a:lnTo>
                      <a:pt x="2942" y="3163"/>
                    </a:lnTo>
                    <a:lnTo>
                      <a:pt x="2522" y="2963"/>
                    </a:lnTo>
                    <a:lnTo>
                      <a:pt x="2142" y="2783"/>
                    </a:lnTo>
                    <a:lnTo>
                      <a:pt x="1782" y="2563"/>
                    </a:lnTo>
                    <a:lnTo>
                      <a:pt x="1461" y="2343"/>
                    </a:lnTo>
                    <a:lnTo>
                      <a:pt x="1141" y="2082"/>
                    </a:lnTo>
                    <a:lnTo>
                      <a:pt x="1141" y="2082"/>
                    </a:lnTo>
                    <a:lnTo>
                      <a:pt x="921" y="1862"/>
                    </a:lnTo>
                    <a:lnTo>
                      <a:pt x="741" y="1642"/>
                    </a:lnTo>
                    <a:lnTo>
                      <a:pt x="621" y="1422"/>
                    </a:lnTo>
                    <a:lnTo>
                      <a:pt x="561" y="1302"/>
                    </a:lnTo>
                    <a:lnTo>
                      <a:pt x="541" y="1202"/>
                    </a:lnTo>
                    <a:lnTo>
                      <a:pt x="541" y="1202"/>
                    </a:lnTo>
                    <a:lnTo>
                      <a:pt x="521" y="1082"/>
                    </a:lnTo>
                    <a:lnTo>
                      <a:pt x="501" y="962"/>
                    </a:lnTo>
                    <a:lnTo>
                      <a:pt x="501" y="761"/>
                    </a:lnTo>
                    <a:lnTo>
                      <a:pt x="541" y="561"/>
                    </a:lnTo>
                    <a:lnTo>
                      <a:pt x="601" y="381"/>
                    </a:lnTo>
                    <a:lnTo>
                      <a:pt x="721" y="141"/>
                    </a:lnTo>
                    <a:lnTo>
                      <a:pt x="741" y="61"/>
                    </a:lnTo>
                    <a:lnTo>
                      <a:pt x="741" y="2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41" y="1"/>
                    </a:lnTo>
                    <a:lnTo>
                      <a:pt x="70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0" name="Google Shape;5370;p71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extrusionOk="0">
                    <a:moveTo>
                      <a:pt x="200" y="0"/>
                    </a:move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1" name="Google Shape;5371;p71"/>
              <p:cNvSpPr/>
              <p:nvPr/>
            </p:nvSpPr>
            <p:spPr>
              <a:xfrm>
                <a:off x="4507475" y="7431950"/>
                <a:ext cx="1911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7646" h="2202" fill="none" extrusionOk="0">
                    <a:moveTo>
                      <a:pt x="200" y="0"/>
                    </a:moveTo>
                    <a:lnTo>
                      <a:pt x="200" y="0"/>
                    </a:lnTo>
                    <a:lnTo>
                      <a:pt x="60" y="20"/>
                    </a:lnTo>
                    <a:lnTo>
                      <a:pt x="20" y="40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120"/>
                    </a:lnTo>
                    <a:lnTo>
                      <a:pt x="20" y="181"/>
                    </a:lnTo>
                    <a:lnTo>
                      <a:pt x="100" y="281"/>
                    </a:lnTo>
                    <a:lnTo>
                      <a:pt x="200" y="381"/>
                    </a:lnTo>
                    <a:lnTo>
                      <a:pt x="340" y="481"/>
                    </a:lnTo>
                    <a:lnTo>
                      <a:pt x="520" y="601"/>
                    </a:lnTo>
                    <a:lnTo>
                      <a:pt x="961" y="841"/>
                    </a:lnTo>
                    <a:lnTo>
                      <a:pt x="1501" y="1101"/>
                    </a:lnTo>
                    <a:lnTo>
                      <a:pt x="1821" y="1221"/>
                    </a:lnTo>
                    <a:lnTo>
                      <a:pt x="2142" y="1341"/>
                    </a:lnTo>
                    <a:lnTo>
                      <a:pt x="2502" y="1461"/>
                    </a:lnTo>
                    <a:lnTo>
                      <a:pt x="2882" y="1562"/>
                    </a:lnTo>
                    <a:lnTo>
                      <a:pt x="3262" y="1662"/>
                    </a:lnTo>
                    <a:lnTo>
                      <a:pt x="3663" y="1742"/>
                    </a:lnTo>
                    <a:lnTo>
                      <a:pt x="3663" y="1742"/>
                    </a:lnTo>
                    <a:lnTo>
                      <a:pt x="4783" y="1922"/>
                    </a:lnTo>
                    <a:lnTo>
                      <a:pt x="5764" y="2082"/>
                    </a:lnTo>
                    <a:lnTo>
                      <a:pt x="6585" y="2182"/>
                    </a:lnTo>
                    <a:lnTo>
                      <a:pt x="6905" y="2202"/>
                    </a:lnTo>
                    <a:lnTo>
                      <a:pt x="7185" y="2202"/>
                    </a:lnTo>
                    <a:lnTo>
                      <a:pt x="7185" y="2202"/>
                    </a:lnTo>
                    <a:lnTo>
                      <a:pt x="7365" y="2202"/>
                    </a:lnTo>
                    <a:lnTo>
                      <a:pt x="7505" y="2182"/>
                    </a:lnTo>
                    <a:lnTo>
                      <a:pt x="7605" y="2142"/>
                    </a:lnTo>
                    <a:lnTo>
                      <a:pt x="7645" y="2102"/>
                    </a:lnTo>
                    <a:lnTo>
                      <a:pt x="7645" y="2102"/>
                    </a:lnTo>
                    <a:lnTo>
                      <a:pt x="7645" y="2042"/>
                    </a:lnTo>
                    <a:lnTo>
                      <a:pt x="7605" y="1982"/>
                    </a:lnTo>
                    <a:lnTo>
                      <a:pt x="7525" y="1902"/>
                    </a:lnTo>
                    <a:lnTo>
                      <a:pt x="7405" y="1822"/>
                    </a:lnTo>
                    <a:lnTo>
                      <a:pt x="7065" y="1642"/>
                    </a:lnTo>
                    <a:lnTo>
                      <a:pt x="6585" y="1461"/>
                    </a:lnTo>
                    <a:lnTo>
                      <a:pt x="6024" y="1261"/>
                    </a:lnTo>
                    <a:lnTo>
                      <a:pt x="5364" y="1061"/>
                    </a:lnTo>
                    <a:lnTo>
                      <a:pt x="4623" y="881"/>
                    </a:lnTo>
                    <a:lnTo>
                      <a:pt x="3843" y="721"/>
                    </a:lnTo>
                    <a:lnTo>
                      <a:pt x="3843" y="721"/>
                    </a:lnTo>
                    <a:lnTo>
                      <a:pt x="3202" y="601"/>
                    </a:lnTo>
                    <a:lnTo>
                      <a:pt x="2602" y="481"/>
                    </a:lnTo>
                    <a:lnTo>
                      <a:pt x="1541" y="241"/>
                    </a:lnTo>
                    <a:lnTo>
                      <a:pt x="721" y="80"/>
                    </a:lnTo>
                    <a:lnTo>
                      <a:pt x="420" y="20"/>
                    </a:lnTo>
                    <a:lnTo>
                      <a:pt x="200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2" name="Google Shape;5372;p71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extrusionOk="0">
                    <a:moveTo>
                      <a:pt x="31603" y="0"/>
                    </a:move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3" name="Google Shape;5373;p71"/>
              <p:cNvSpPr/>
              <p:nvPr/>
            </p:nvSpPr>
            <p:spPr>
              <a:xfrm>
                <a:off x="5018325" y="7260825"/>
                <a:ext cx="817100" cy="228700"/>
              </a:xfrm>
              <a:custGeom>
                <a:avLst/>
                <a:gdLst/>
                <a:ahLst/>
                <a:cxnLst/>
                <a:rect l="l" t="t" r="r" b="b"/>
                <a:pathLst>
                  <a:path w="32684" h="9148" fill="none" extrusionOk="0">
                    <a:moveTo>
                      <a:pt x="31623" y="0"/>
                    </a:moveTo>
                    <a:lnTo>
                      <a:pt x="31623" y="0"/>
                    </a:lnTo>
                    <a:lnTo>
                      <a:pt x="31603" y="0"/>
                    </a:lnTo>
                    <a:lnTo>
                      <a:pt x="31603" y="0"/>
                    </a:lnTo>
                    <a:lnTo>
                      <a:pt x="31603" y="21"/>
                    </a:lnTo>
                    <a:lnTo>
                      <a:pt x="31603" y="41"/>
                    </a:lnTo>
                    <a:lnTo>
                      <a:pt x="31683" y="141"/>
                    </a:lnTo>
                    <a:lnTo>
                      <a:pt x="31803" y="301"/>
                    </a:lnTo>
                    <a:lnTo>
                      <a:pt x="31923" y="501"/>
                    </a:lnTo>
                    <a:lnTo>
                      <a:pt x="32043" y="741"/>
                    </a:lnTo>
                    <a:lnTo>
                      <a:pt x="32103" y="881"/>
                    </a:lnTo>
                    <a:lnTo>
                      <a:pt x="32143" y="1041"/>
                    </a:lnTo>
                    <a:lnTo>
                      <a:pt x="32183" y="1201"/>
                    </a:lnTo>
                    <a:lnTo>
                      <a:pt x="32204" y="1381"/>
                    </a:lnTo>
                    <a:lnTo>
                      <a:pt x="32224" y="1562"/>
                    </a:lnTo>
                    <a:lnTo>
                      <a:pt x="32204" y="1762"/>
                    </a:lnTo>
                    <a:lnTo>
                      <a:pt x="32204" y="1762"/>
                    </a:lnTo>
                    <a:lnTo>
                      <a:pt x="32204" y="1882"/>
                    </a:lnTo>
                    <a:lnTo>
                      <a:pt x="32163" y="2022"/>
                    </a:lnTo>
                    <a:lnTo>
                      <a:pt x="32103" y="2142"/>
                    </a:lnTo>
                    <a:lnTo>
                      <a:pt x="32043" y="2262"/>
                    </a:lnTo>
                    <a:lnTo>
                      <a:pt x="31963" y="2382"/>
                    </a:lnTo>
                    <a:lnTo>
                      <a:pt x="31863" y="2502"/>
                    </a:lnTo>
                    <a:lnTo>
                      <a:pt x="31743" y="2622"/>
                    </a:lnTo>
                    <a:lnTo>
                      <a:pt x="31603" y="2742"/>
                    </a:lnTo>
                    <a:lnTo>
                      <a:pt x="31603" y="2742"/>
                    </a:lnTo>
                    <a:lnTo>
                      <a:pt x="31283" y="2963"/>
                    </a:lnTo>
                    <a:lnTo>
                      <a:pt x="30943" y="3163"/>
                    </a:lnTo>
                    <a:lnTo>
                      <a:pt x="30602" y="3323"/>
                    </a:lnTo>
                    <a:lnTo>
                      <a:pt x="30242" y="3463"/>
                    </a:lnTo>
                    <a:lnTo>
                      <a:pt x="29442" y="3763"/>
                    </a:lnTo>
                    <a:lnTo>
                      <a:pt x="28981" y="3923"/>
                    </a:lnTo>
                    <a:lnTo>
                      <a:pt x="28441" y="4143"/>
                    </a:lnTo>
                    <a:lnTo>
                      <a:pt x="28441" y="4143"/>
                    </a:lnTo>
                    <a:lnTo>
                      <a:pt x="27960" y="4324"/>
                    </a:lnTo>
                    <a:lnTo>
                      <a:pt x="27500" y="4504"/>
                    </a:lnTo>
                    <a:lnTo>
                      <a:pt x="27040" y="4644"/>
                    </a:lnTo>
                    <a:lnTo>
                      <a:pt x="26559" y="4784"/>
                    </a:lnTo>
                    <a:lnTo>
                      <a:pt x="25619" y="5044"/>
                    </a:lnTo>
                    <a:lnTo>
                      <a:pt x="24658" y="5244"/>
                    </a:lnTo>
                    <a:lnTo>
                      <a:pt x="23637" y="5444"/>
                    </a:lnTo>
                    <a:lnTo>
                      <a:pt x="22557" y="5625"/>
                    </a:lnTo>
                    <a:lnTo>
                      <a:pt x="21376" y="5825"/>
                    </a:lnTo>
                    <a:lnTo>
                      <a:pt x="20095" y="6065"/>
                    </a:lnTo>
                    <a:lnTo>
                      <a:pt x="20095" y="6065"/>
                    </a:lnTo>
                    <a:lnTo>
                      <a:pt x="17773" y="6485"/>
                    </a:lnTo>
                    <a:lnTo>
                      <a:pt x="17773" y="6485"/>
                    </a:lnTo>
                    <a:lnTo>
                      <a:pt x="15972" y="6785"/>
                    </a:lnTo>
                    <a:lnTo>
                      <a:pt x="14211" y="7086"/>
                    </a:lnTo>
                    <a:lnTo>
                      <a:pt x="12509" y="7346"/>
                    </a:lnTo>
                    <a:lnTo>
                      <a:pt x="10888" y="7566"/>
                    </a:lnTo>
                    <a:lnTo>
                      <a:pt x="7866" y="7986"/>
                    </a:lnTo>
                    <a:lnTo>
                      <a:pt x="5224" y="8306"/>
                    </a:lnTo>
                    <a:lnTo>
                      <a:pt x="3043" y="8567"/>
                    </a:lnTo>
                    <a:lnTo>
                      <a:pt x="1402" y="8767"/>
                    </a:lnTo>
                    <a:lnTo>
                      <a:pt x="801" y="8847"/>
                    </a:lnTo>
                    <a:lnTo>
                      <a:pt x="361" y="8907"/>
                    </a:lnTo>
                    <a:lnTo>
                      <a:pt x="81" y="8967"/>
                    </a:lnTo>
                    <a:lnTo>
                      <a:pt x="21" y="9007"/>
                    </a:lnTo>
                    <a:lnTo>
                      <a:pt x="1" y="9027"/>
                    </a:lnTo>
                    <a:lnTo>
                      <a:pt x="1" y="9027"/>
                    </a:lnTo>
                    <a:lnTo>
                      <a:pt x="21" y="9067"/>
                    </a:lnTo>
                    <a:lnTo>
                      <a:pt x="101" y="9087"/>
                    </a:lnTo>
                    <a:lnTo>
                      <a:pt x="401" y="9127"/>
                    </a:lnTo>
                    <a:lnTo>
                      <a:pt x="881" y="9147"/>
                    </a:lnTo>
                    <a:lnTo>
                      <a:pt x="1562" y="9147"/>
                    </a:lnTo>
                    <a:lnTo>
                      <a:pt x="1562" y="9147"/>
                    </a:lnTo>
                    <a:lnTo>
                      <a:pt x="2763" y="9127"/>
                    </a:lnTo>
                    <a:lnTo>
                      <a:pt x="4284" y="9067"/>
                    </a:lnTo>
                    <a:lnTo>
                      <a:pt x="6065" y="8967"/>
                    </a:lnTo>
                    <a:lnTo>
                      <a:pt x="8086" y="8807"/>
                    </a:lnTo>
                    <a:lnTo>
                      <a:pt x="10328" y="8587"/>
                    </a:lnTo>
                    <a:lnTo>
                      <a:pt x="11509" y="8447"/>
                    </a:lnTo>
                    <a:lnTo>
                      <a:pt x="12730" y="8286"/>
                    </a:lnTo>
                    <a:lnTo>
                      <a:pt x="13991" y="8106"/>
                    </a:lnTo>
                    <a:lnTo>
                      <a:pt x="15291" y="7926"/>
                    </a:lnTo>
                    <a:lnTo>
                      <a:pt x="16612" y="7706"/>
                    </a:lnTo>
                    <a:lnTo>
                      <a:pt x="17953" y="7486"/>
                    </a:lnTo>
                    <a:lnTo>
                      <a:pt x="17953" y="7486"/>
                    </a:lnTo>
                    <a:lnTo>
                      <a:pt x="20295" y="7046"/>
                    </a:lnTo>
                    <a:lnTo>
                      <a:pt x="20295" y="7046"/>
                    </a:lnTo>
                    <a:lnTo>
                      <a:pt x="22717" y="6585"/>
                    </a:lnTo>
                    <a:lnTo>
                      <a:pt x="23818" y="6385"/>
                    </a:lnTo>
                    <a:lnTo>
                      <a:pt x="24858" y="6165"/>
                    </a:lnTo>
                    <a:lnTo>
                      <a:pt x="25859" y="5905"/>
                    </a:lnTo>
                    <a:lnTo>
                      <a:pt x="26359" y="5765"/>
                    </a:lnTo>
                    <a:lnTo>
                      <a:pt x="26840" y="5625"/>
                    </a:lnTo>
                    <a:lnTo>
                      <a:pt x="27320" y="5464"/>
                    </a:lnTo>
                    <a:lnTo>
                      <a:pt x="27800" y="5284"/>
                    </a:lnTo>
                    <a:lnTo>
                      <a:pt x="28281" y="5084"/>
                    </a:lnTo>
                    <a:lnTo>
                      <a:pt x="28761" y="4864"/>
                    </a:lnTo>
                    <a:lnTo>
                      <a:pt x="28761" y="4864"/>
                    </a:lnTo>
                    <a:lnTo>
                      <a:pt x="29261" y="4664"/>
                    </a:lnTo>
                    <a:lnTo>
                      <a:pt x="29702" y="4464"/>
                    </a:lnTo>
                    <a:lnTo>
                      <a:pt x="30522" y="4123"/>
                    </a:lnTo>
                    <a:lnTo>
                      <a:pt x="30903" y="3923"/>
                    </a:lnTo>
                    <a:lnTo>
                      <a:pt x="31283" y="3723"/>
                    </a:lnTo>
                    <a:lnTo>
                      <a:pt x="31623" y="3483"/>
                    </a:lnTo>
                    <a:lnTo>
                      <a:pt x="31983" y="3183"/>
                    </a:lnTo>
                    <a:lnTo>
                      <a:pt x="31983" y="3183"/>
                    </a:lnTo>
                    <a:lnTo>
                      <a:pt x="32143" y="3043"/>
                    </a:lnTo>
                    <a:lnTo>
                      <a:pt x="32284" y="2863"/>
                    </a:lnTo>
                    <a:lnTo>
                      <a:pt x="32404" y="2702"/>
                    </a:lnTo>
                    <a:lnTo>
                      <a:pt x="32504" y="2522"/>
                    </a:lnTo>
                    <a:lnTo>
                      <a:pt x="32584" y="2322"/>
                    </a:lnTo>
                    <a:lnTo>
                      <a:pt x="32644" y="2142"/>
                    </a:lnTo>
                    <a:lnTo>
                      <a:pt x="32664" y="1962"/>
                    </a:lnTo>
                    <a:lnTo>
                      <a:pt x="32684" y="1762"/>
                    </a:lnTo>
                    <a:lnTo>
                      <a:pt x="32684" y="1762"/>
                    </a:lnTo>
                    <a:lnTo>
                      <a:pt x="32644" y="1522"/>
                    </a:lnTo>
                    <a:lnTo>
                      <a:pt x="32604" y="1301"/>
                    </a:lnTo>
                    <a:lnTo>
                      <a:pt x="32564" y="1101"/>
                    </a:lnTo>
                    <a:lnTo>
                      <a:pt x="32504" y="901"/>
                    </a:lnTo>
                    <a:lnTo>
                      <a:pt x="32424" y="741"/>
                    </a:lnTo>
                    <a:lnTo>
                      <a:pt x="32344" y="601"/>
                    </a:lnTo>
                    <a:lnTo>
                      <a:pt x="32264" y="481"/>
                    </a:lnTo>
                    <a:lnTo>
                      <a:pt x="32163" y="361"/>
                    </a:lnTo>
                    <a:lnTo>
                      <a:pt x="32003" y="201"/>
                    </a:lnTo>
                    <a:lnTo>
                      <a:pt x="31843" y="81"/>
                    </a:lnTo>
                    <a:lnTo>
                      <a:pt x="31703" y="21"/>
                    </a:lnTo>
                    <a:lnTo>
                      <a:pt x="3162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4" name="Google Shape;5374;p71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extrusionOk="0">
                    <a:moveTo>
                      <a:pt x="13630" y="1"/>
                    </a:move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5" name="Google Shape;5375;p71"/>
              <p:cNvSpPr/>
              <p:nvPr/>
            </p:nvSpPr>
            <p:spPr>
              <a:xfrm>
                <a:off x="5603750" y="7268825"/>
                <a:ext cx="3958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832" h="8767" fill="none" extrusionOk="0">
                    <a:moveTo>
                      <a:pt x="13750" y="1"/>
                    </a:moveTo>
                    <a:lnTo>
                      <a:pt x="13750" y="1"/>
                    </a:lnTo>
                    <a:lnTo>
                      <a:pt x="13630" y="1"/>
                    </a:lnTo>
                    <a:lnTo>
                      <a:pt x="13570" y="41"/>
                    </a:lnTo>
                    <a:lnTo>
                      <a:pt x="13570" y="41"/>
                    </a:lnTo>
                    <a:lnTo>
                      <a:pt x="13570" y="61"/>
                    </a:lnTo>
                    <a:lnTo>
                      <a:pt x="13590" y="101"/>
                    </a:lnTo>
                    <a:lnTo>
                      <a:pt x="13710" y="181"/>
                    </a:lnTo>
                    <a:lnTo>
                      <a:pt x="13910" y="301"/>
                    </a:lnTo>
                    <a:lnTo>
                      <a:pt x="14150" y="481"/>
                    </a:lnTo>
                    <a:lnTo>
                      <a:pt x="14411" y="701"/>
                    </a:lnTo>
                    <a:lnTo>
                      <a:pt x="14531" y="821"/>
                    </a:lnTo>
                    <a:lnTo>
                      <a:pt x="14651" y="981"/>
                    </a:lnTo>
                    <a:lnTo>
                      <a:pt x="14771" y="1142"/>
                    </a:lnTo>
                    <a:lnTo>
                      <a:pt x="14891" y="1322"/>
                    </a:lnTo>
                    <a:lnTo>
                      <a:pt x="14991" y="1522"/>
                    </a:lnTo>
                    <a:lnTo>
                      <a:pt x="15071" y="1742"/>
                    </a:lnTo>
                    <a:lnTo>
                      <a:pt x="15071" y="1742"/>
                    </a:lnTo>
                    <a:lnTo>
                      <a:pt x="15111" y="1862"/>
                    </a:lnTo>
                    <a:lnTo>
                      <a:pt x="15131" y="2002"/>
                    </a:lnTo>
                    <a:lnTo>
                      <a:pt x="15131" y="2142"/>
                    </a:lnTo>
                    <a:lnTo>
                      <a:pt x="15111" y="2282"/>
                    </a:lnTo>
                    <a:lnTo>
                      <a:pt x="15051" y="2422"/>
                    </a:lnTo>
                    <a:lnTo>
                      <a:pt x="14991" y="2583"/>
                    </a:lnTo>
                    <a:lnTo>
                      <a:pt x="14911" y="2723"/>
                    </a:lnTo>
                    <a:lnTo>
                      <a:pt x="14831" y="2863"/>
                    </a:lnTo>
                    <a:lnTo>
                      <a:pt x="14831" y="2863"/>
                    </a:lnTo>
                    <a:lnTo>
                      <a:pt x="14671" y="3043"/>
                    </a:lnTo>
                    <a:lnTo>
                      <a:pt x="14511" y="3203"/>
                    </a:lnTo>
                    <a:lnTo>
                      <a:pt x="14330" y="3363"/>
                    </a:lnTo>
                    <a:lnTo>
                      <a:pt x="14130" y="3523"/>
                    </a:lnTo>
                    <a:lnTo>
                      <a:pt x="13690" y="3803"/>
                    </a:lnTo>
                    <a:lnTo>
                      <a:pt x="13190" y="4104"/>
                    </a:lnTo>
                    <a:lnTo>
                      <a:pt x="13190" y="4104"/>
                    </a:lnTo>
                    <a:lnTo>
                      <a:pt x="12549" y="4424"/>
                    </a:lnTo>
                    <a:lnTo>
                      <a:pt x="11909" y="4724"/>
                    </a:lnTo>
                    <a:lnTo>
                      <a:pt x="11228" y="5024"/>
                    </a:lnTo>
                    <a:lnTo>
                      <a:pt x="10488" y="5305"/>
                    </a:lnTo>
                    <a:lnTo>
                      <a:pt x="10488" y="5305"/>
                    </a:lnTo>
                    <a:lnTo>
                      <a:pt x="9667" y="5625"/>
                    </a:lnTo>
                    <a:lnTo>
                      <a:pt x="9667" y="5625"/>
                    </a:lnTo>
                    <a:lnTo>
                      <a:pt x="8186" y="6125"/>
                    </a:lnTo>
                    <a:lnTo>
                      <a:pt x="6745" y="6585"/>
                    </a:lnTo>
                    <a:lnTo>
                      <a:pt x="5384" y="6986"/>
                    </a:lnTo>
                    <a:lnTo>
                      <a:pt x="4163" y="7346"/>
                    </a:lnTo>
                    <a:lnTo>
                      <a:pt x="4163" y="7346"/>
                    </a:lnTo>
                    <a:lnTo>
                      <a:pt x="2442" y="7846"/>
                    </a:lnTo>
                    <a:lnTo>
                      <a:pt x="1121" y="8227"/>
                    </a:lnTo>
                    <a:lnTo>
                      <a:pt x="621" y="8387"/>
                    </a:lnTo>
                    <a:lnTo>
                      <a:pt x="280" y="8527"/>
                    </a:lnTo>
                    <a:lnTo>
                      <a:pt x="60" y="8627"/>
                    </a:lnTo>
                    <a:lnTo>
                      <a:pt x="0" y="8667"/>
                    </a:lnTo>
                    <a:lnTo>
                      <a:pt x="0" y="8707"/>
                    </a:lnTo>
                    <a:lnTo>
                      <a:pt x="0" y="8707"/>
                    </a:lnTo>
                    <a:lnTo>
                      <a:pt x="20" y="8727"/>
                    </a:lnTo>
                    <a:lnTo>
                      <a:pt x="80" y="8747"/>
                    </a:lnTo>
                    <a:lnTo>
                      <a:pt x="320" y="8767"/>
                    </a:lnTo>
                    <a:lnTo>
                      <a:pt x="320" y="8767"/>
                    </a:lnTo>
                    <a:lnTo>
                      <a:pt x="601" y="8767"/>
                    </a:lnTo>
                    <a:lnTo>
                      <a:pt x="941" y="8727"/>
                    </a:lnTo>
                    <a:lnTo>
                      <a:pt x="1862" y="8627"/>
                    </a:lnTo>
                    <a:lnTo>
                      <a:pt x="3002" y="8427"/>
                    </a:lnTo>
                    <a:lnTo>
                      <a:pt x="4363" y="8167"/>
                    </a:lnTo>
                    <a:lnTo>
                      <a:pt x="4363" y="8167"/>
                    </a:lnTo>
                    <a:lnTo>
                      <a:pt x="5624" y="7866"/>
                    </a:lnTo>
                    <a:lnTo>
                      <a:pt x="7025" y="7506"/>
                    </a:lnTo>
                    <a:lnTo>
                      <a:pt x="7746" y="7306"/>
                    </a:lnTo>
                    <a:lnTo>
                      <a:pt x="8486" y="7086"/>
                    </a:lnTo>
                    <a:lnTo>
                      <a:pt x="9247" y="6846"/>
                    </a:lnTo>
                    <a:lnTo>
                      <a:pt x="10007" y="6565"/>
                    </a:lnTo>
                    <a:lnTo>
                      <a:pt x="10007" y="6565"/>
                    </a:lnTo>
                    <a:lnTo>
                      <a:pt x="10868" y="6245"/>
                    </a:lnTo>
                    <a:lnTo>
                      <a:pt x="10868" y="6245"/>
                    </a:lnTo>
                    <a:lnTo>
                      <a:pt x="11609" y="5945"/>
                    </a:lnTo>
                    <a:lnTo>
                      <a:pt x="12329" y="5625"/>
                    </a:lnTo>
                    <a:lnTo>
                      <a:pt x="12990" y="5285"/>
                    </a:lnTo>
                    <a:lnTo>
                      <a:pt x="13650" y="4904"/>
                    </a:lnTo>
                    <a:lnTo>
                      <a:pt x="13650" y="4904"/>
                    </a:lnTo>
                    <a:lnTo>
                      <a:pt x="14190" y="4584"/>
                    </a:lnTo>
                    <a:lnTo>
                      <a:pt x="14431" y="4404"/>
                    </a:lnTo>
                    <a:lnTo>
                      <a:pt x="14671" y="4204"/>
                    </a:lnTo>
                    <a:lnTo>
                      <a:pt x="14891" y="4004"/>
                    </a:lnTo>
                    <a:lnTo>
                      <a:pt x="15111" y="3803"/>
                    </a:lnTo>
                    <a:lnTo>
                      <a:pt x="15291" y="3583"/>
                    </a:lnTo>
                    <a:lnTo>
                      <a:pt x="15471" y="3343"/>
                    </a:lnTo>
                    <a:lnTo>
                      <a:pt x="15471" y="3343"/>
                    </a:lnTo>
                    <a:lnTo>
                      <a:pt x="15611" y="3103"/>
                    </a:lnTo>
                    <a:lnTo>
                      <a:pt x="15711" y="2883"/>
                    </a:lnTo>
                    <a:lnTo>
                      <a:pt x="15792" y="2623"/>
                    </a:lnTo>
                    <a:lnTo>
                      <a:pt x="15832" y="2382"/>
                    </a:lnTo>
                    <a:lnTo>
                      <a:pt x="15832" y="2142"/>
                    </a:lnTo>
                    <a:lnTo>
                      <a:pt x="15812" y="1902"/>
                    </a:lnTo>
                    <a:lnTo>
                      <a:pt x="15751" y="1682"/>
                    </a:lnTo>
                    <a:lnTo>
                      <a:pt x="15671" y="1462"/>
                    </a:lnTo>
                    <a:lnTo>
                      <a:pt x="15671" y="1462"/>
                    </a:lnTo>
                    <a:lnTo>
                      <a:pt x="15551" y="1242"/>
                    </a:lnTo>
                    <a:lnTo>
                      <a:pt x="15411" y="1041"/>
                    </a:lnTo>
                    <a:lnTo>
                      <a:pt x="15271" y="881"/>
                    </a:lnTo>
                    <a:lnTo>
                      <a:pt x="15131" y="721"/>
                    </a:lnTo>
                    <a:lnTo>
                      <a:pt x="15011" y="581"/>
                    </a:lnTo>
                    <a:lnTo>
                      <a:pt x="14871" y="461"/>
                    </a:lnTo>
                    <a:lnTo>
                      <a:pt x="14591" y="281"/>
                    </a:lnTo>
                    <a:lnTo>
                      <a:pt x="14350" y="141"/>
                    </a:lnTo>
                    <a:lnTo>
                      <a:pt x="14110" y="61"/>
                    </a:lnTo>
                    <a:lnTo>
                      <a:pt x="13910" y="1"/>
                    </a:lnTo>
                    <a:lnTo>
                      <a:pt x="1375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6" name="Google Shape;5376;p71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extrusionOk="0">
                    <a:moveTo>
                      <a:pt x="4583" y="0"/>
                    </a:move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7" name="Google Shape;5377;p71"/>
              <p:cNvSpPr/>
              <p:nvPr/>
            </p:nvSpPr>
            <p:spPr>
              <a:xfrm>
                <a:off x="4370875" y="7155250"/>
                <a:ext cx="117100" cy="225175"/>
              </a:xfrm>
              <a:custGeom>
                <a:avLst/>
                <a:gdLst/>
                <a:ahLst/>
                <a:cxnLst/>
                <a:rect l="l" t="t" r="r" b="b"/>
                <a:pathLst>
                  <a:path w="4684" h="9007" fill="none" extrusionOk="0">
                    <a:moveTo>
                      <a:pt x="4583" y="0"/>
                    </a:moveTo>
                    <a:lnTo>
                      <a:pt x="4583" y="0"/>
                    </a:lnTo>
                    <a:lnTo>
                      <a:pt x="4463" y="20"/>
                    </a:lnTo>
                    <a:lnTo>
                      <a:pt x="4323" y="61"/>
                    </a:lnTo>
                    <a:lnTo>
                      <a:pt x="4143" y="121"/>
                    </a:lnTo>
                    <a:lnTo>
                      <a:pt x="3923" y="221"/>
                    </a:lnTo>
                    <a:lnTo>
                      <a:pt x="3703" y="361"/>
                    </a:lnTo>
                    <a:lnTo>
                      <a:pt x="3443" y="521"/>
                    </a:lnTo>
                    <a:lnTo>
                      <a:pt x="3162" y="701"/>
                    </a:lnTo>
                    <a:lnTo>
                      <a:pt x="2882" y="921"/>
                    </a:lnTo>
                    <a:lnTo>
                      <a:pt x="2582" y="1161"/>
                    </a:lnTo>
                    <a:lnTo>
                      <a:pt x="2282" y="1441"/>
                    </a:lnTo>
                    <a:lnTo>
                      <a:pt x="1982" y="1762"/>
                    </a:lnTo>
                    <a:lnTo>
                      <a:pt x="1681" y="2102"/>
                    </a:lnTo>
                    <a:lnTo>
                      <a:pt x="1381" y="2482"/>
                    </a:lnTo>
                    <a:lnTo>
                      <a:pt x="1081" y="2883"/>
                    </a:lnTo>
                    <a:lnTo>
                      <a:pt x="821" y="3343"/>
                    </a:lnTo>
                    <a:lnTo>
                      <a:pt x="561" y="3803"/>
                    </a:lnTo>
                    <a:lnTo>
                      <a:pt x="561" y="3803"/>
                    </a:lnTo>
                    <a:lnTo>
                      <a:pt x="500" y="3943"/>
                    </a:lnTo>
                    <a:lnTo>
                      <a:pt x="500" y="3943"/>
                    </a:lnTo>
                    <a:lnTo>
                      <a:pt x="340" y="4284"/>
                    </a:lnTo>
                    <a:lnTo>
                      <a:pt x="220" y="4644"/>
                    </a:lnTo>
                    <a:lnTo>
                      <a:pt x="120" y="4984"/>
                    </a:lnTo>
                    <a:lnTo>
                      <a:pt x="60" y="5344"/>
                    </a:lnTo>
                    <a:lnTo>
                      <a:pt x="20" y="5685"/>
                    </a:lnTo>
                    <a:lnTo>
                      <a:pt x="0" y="6025"/>
                    </a:lnTo>
                    <a:lnTo>
                      <a:pt x="20" y="6365"/>
                    </a:lnTo>
                    <a:lnTo>
                      <a:pt x="60" y="6685"/>
                    </a:lnTo>
                    <a:lnTo>
                      <a:pt x="60" y="6685"/>
                    </a:lnTo>
                    <a:lnTo>
                      <a:pt x="140" y="6985"/>
                    </a:lnTo>
                    <a:lnTo>
                      <a:pt x="220" y="7266"/>
                    </a:lnTo>
                    <a:lnTo>
                      <a:pt x="320" y="7526"/>
                    </a:lnTo>
                    <a:lnTo>
                      <a:pt x="440" y="7766"/>
                    </a:lnTo>
                    <a:lnTo>
                      <a:pt x="561" y="7986"/>
                    </a:lnTo>
                    <a:lnTo>
                      <a:pt x="681" y="8166"/>
                    </a:lnTo>
                    <a:lnTo>
                      <a:pt x="801" y="8326"/>
                    </a:lnTo>
                    <a:lnTo>
                      <a:pt x="941" y="8487"/>
                    </a:lnTo>
                    <a:lnTo>
                      <a:pt x="1081" y="8607"/>
                    </a:lnTo>
                    <a:lnTo>
                      <a:pt x="1201" y="8727"/>
                    </a:lnTo>
                    <a:lnTo>
                      <a:pt x="1441" y="8887"/>
                    </a:lnTo>
                    <a:lnTo>
                      <a:pt x="1641" y="8987"/>
                    </a:lnTo>
                    <a:lnTo>
                      <a:pt x="1741" y="9007"/>
                    </a:lnTo>
                    <a:lnTo>
                      <a:pt x="1801" y="9007"/>
                    </a:lnTo>
                    <a:lnTo>
                      <a:pt x="1801" y="9007"/>
                    </a:lnTo>
                    <a:lnTo>
                      <a:pt x="1841" y="9007"/>
                    </a:lnTo>
                    <a:lnTo>
                      <a:pt x="1861" y="8987"/>
                    </a:lnTo>
                    <a:lnTo>
                      <a:pt x="1861" y="8987"/>
                    </a:lnTo>
                    <a:lnTo>
                      <a:pt x="1881" y="8947"/>
                    </a:lnTo>
                    <a:lnTo>
                      <a:pt x="1861" y="8907"/>
                    </a:lnTo>
                    <a:lnTo>
                      <a:pt x="1781" y="8747"/>
                    </a:lnTo>
                    <a:lnTo>
                      <a:pt x="1481" y="8266"/>
                    </a:lnTo>
                    <a:lnTo>
                      <a:pt x="1301" y="7926"/>
                    </a:lnTo>
                    <a:lnTo>
                      <a:pt x="1221" y="7726"/>
                    </a:lnTo>
                    <a:lnTo>
                      <a:pt x="1141" y="7526"/>
                    </a:lnTo>
                    <a:lnTo>
                      <a:pt x="1061" y="7306"/>
                    </a:lnTo>
                    <a:lnTo>
                      <a:pt x="1021" y="7066"/>
                    </a:lnTo>
                    <a:lnTo>
                      <a:pt x="961" y="6825"/>
                    </a:lnTo>
                    <a:lnTo>
                      <a:pt x="941" y="6565"/>
                    </a:lnTo>
                    <a:lnTo>
                      <a:pt x="941" y="6565"/>
                    </a:lnTo>
                    <a:lnTo>
                      <a:pt x="921" y="6305"/>
                    </a:lnTo>
                    <a:lnTo>
                      <a:pt x="941" y="6045"/>
                    </a:lnTo>
                    <a:lnTo>
                      <a:pt x="961" y="5785"/>
                    </a:lnTo>
                    <a:lnTo>
                      <a:pt x="1021" y="5524"/>
                    </a:lnTo>
                    <a:lnTo>
                      <a:pt x="1101" y="5244"/>
                    </a:lnTo>
                    <a:lnTo>
                      <a:pt x="1181" y="4944"/>
                    </a:lnTo>
                    <a:lnTo>
                      <a:pt x="1301" y="4664"/>
                    </a:lnTo>
                    <a:lnTo>
                      <a:pt x="1421" y="4364"/>
                    </a:lnTo>
                    <a:lnTo>
                      <a:pt x="1421" y="4364"/>
                    </a:lnTo>
                    <a:lnTo>
                      <a:pt x="1481" y="4264"/>
                    </a:lnTo>
                    <a:lnTo>
                      <a:pt x="1481" y="4264"/>
                    </a:lnTo>
                    <a:lnTo>
                      <a:pt x="1721" y="3803"/>
                    </a:lnTo>
                    <a:lnTo>
                      <a:pt x="1962" y="3363"/>
                    </a:lnTo>
                    <a:lnTo>
                      <a:pt x="2242" y="2943"/>
                    </a:lnTo>
                    <a:lnTo>
                      <a:pt x="2522" y="2562"/>
                    </a:lnTo>
                    <a:lnTo>
                      <a:pt x="2782" y="2202"/>
                    </a:lnTo>
                    <a:lnTo>
                      <a:pt x="3062" y="1862"/>
                    </a:lnTo>
                    <a:lnTo>
                      <a:pt x="3583" y="1281"/>
                    </a:lnTo>
                    <a:lnTo>
                      <a:pt x="4403" y="441"/>
                    </a:lnTo>
                    <a:lnTo>
                      <a:pt x="4543" y="281"/>
                    </a:lnTo>
                    <a:lnTo>
                      <a:pt x="4623" y="181"/>
                    </a:lnTo>
                    <a:lnTo>
                      <a:pt x="4663" y="81"/>
                    </a:lnTo>
                    <a:lnTo>
                      <a:pt x="4683" y="61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63" y="40"/>
                    </a:lnTo>
                    <a:lnTo>
                      <a:pt x="4623" y="20"/>
                    </a:lnTo>
                    <a:lnTo>
                      <a:pt x="4583" y="0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8" name="Google Shape;5378;p71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extrusionOk="0">
                    <a:moveTo>
                      <a:pt x="1402" y="1"/>
                    </a:move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79" name="Google Shape;5379;p71"/>
              <p:cNvSpPr/>
              <p:nvPr/>
            </p:nvSpPr>
            <p:spPr>
              <a:xfrm>
                <a:off x="4141700" y="7296850"/>
                <a:ext cx="85575" cy="15212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6085" fill="none" extrusionOk="0">
                    <a:moveTo>
                      <a:pt x="1562" y="1"/>
                    </a:moveTo>
                    <a:lnTo>
                      <a:pt x="1562" y="1"/>
                    </a:lnTo>
                    <a:lnTo>
                      <a:pt x="1402" y="1"/>
                    </a:lnTo>
                    <a:lnTo>
                      <a:pt x="1221" y="61"/>
                    </a:lnTo>
                    <a:lnTo>
                      <a:pt x="1021" y="141"/>
                    </a:lnTo>
                    <a:lnTo>
                      <a:pt x="801" y="281"/>
                    </a:lnTo>
                    <a:lnTo>
                      <a:pt x="601" y="461"/>
                    </a:lnTo>
                    <a:lnTo>
                      <a:pt x="501" y="581"/>
                    </a:lnTo>
                    <a:lnTo>
                      <a:pt x="401" y="701"/>
                    </a:lnTo>
                    <a:lnTo>
                      <a:pt x="301" y="841"/>
                    </a:lnTo>
                    <a:lnTo>
                      <a:pt x="221" y="1021"/>
                    </a:lnTo>
                    <a:lnTo>
                      <a:pt x="141" y="1201"/>
                    </a:lnTo>
                    <a:lnTo>
                      <a:pt x="61" y="1382"/>
                    </a:lnTo>
                    <a:lnTo>
                      <a:pt x="61" y="1382"/>
                    </a:lnTo>
                    <a:lnTo>
                      <a:pt x="21" y="1642"/>
                    </a:lnTo>
                    <a:lnTo>
                      <a:pt x="1" y="1902"/>
                    </a:lnTo>
                    <a:lnTo>
                      <a:pt x="1" y="2162"/>
                    </a:lnTo>
                    <a:lnTo>
                      <a:pt x="21" y="2422"/>
                    </a:lnTo>
                    <a:lnTo>
                      <a:pt x="81" y="2682"/>
                    </a:lnTo>
                    <a:lnTo>
                      <a:pt x="141" y="2943"/>
                    </a:lnTo>
                    <a:lnTo>
                      <a:pt x="241" y="3203"/>
                    </a:lnTo>
                    <a:lnTo>
                      <a:pt x="361" y="3463"/>
                    </a:lnTo>
                    <a:lnTo>
                      <a:pt x="361" y="3463"/>
                    </a:lnTo>
                    <a:lnTo>
                      <a:pt x="381" y="3503"/>
                    </a:lnTo>
                    <a:lnTo>
                      <a:pt x="381" y="3503"/>
                    </a:lnTo>
                    <a:lnTo>
                      <a:pt x="561" y="3843"/>
                    </a:lnTo>
                    <a:lnTo>
                      <a:pt x="761" y="4164"/>
                    </a:lnTo>
                    <a:lnTo>
                      <a:pt x="981" y="4464"/>
                    </a:lnTo>
                    <a:lnTo>
                      <a:pt x="1181" y="4724"/>
                    </a:lnTo>
                    <a:lnTo>
                      <a:pt x="1402" y="4964"/>
                    </a:lnTo>
                    <a:lnTo>
                      <a:pt x="1622" y="5164"/>
                    </a:lnTo>
                    <a:lnTo>
                      <a:pt x="1842" y="5364"/>
                    </a:lnTo>
                    <a:lnTo>
                      <a:pt x="2062" y="5524"/>
                    </a:lnTo>
                    <a:lnTo>
                      <a:pt x="2262" y="5665"/>
                    </a:lnTo>
                    <a:lnTo>
                      <a:pt x="2462" y="5785"/>
                    </a:lnTo>
                    <a:lnTo>
                      <a:pt x="2642" y="5885"/>
                    </a:lnTo>
                    <a:lnTo>
                      <a:pt x="2823" y="5965"/>
                    </a:lnTo>
                    <a:lnTo>
                      <a:pt x="3103" y="6065"/>
                    </a:lnTo>
                    <a:lnTo>
                      <a:pt x="3223" y="6085"/>
                    </a:lnTo>
                    <a:lnTo>
                      <a:pt x="3303" y="6085"/>
                    </a:lnTo>
                    <a:lnTo>
                      <a:pt x="3303" y="6085"/>
                    </a:lnTo>
                    <a:lnTo>
                      <a:pt x="3363" y="6085"/>
                    </a:lnTo>
                    <a:lnTo>
                      <a:pt x="3403" y="6065"/>
                    </a:lnTo>
                    <a:lnTo>
                      <a:pt x="3403" y="6065"/>
                    </a:lnTo>
                    <a:lnTo>
                      <a:pt x="3423" y="6005"/>
                    </a:lnTo>
                    <a:lnTo>
                      <a:pt x="3383" y="5925"/>
                    </a:lnTo>
                    <a:lnTo>
                      <a:pt x="3343" y="5845"/>
                    </a:lnTo>
                    <a:lnTo>
                      <a:pt x="3263" y="5725"/>
                    </a:lnTo>
                    <a:lnTo>
                      <a:pt x="3023" y="5464"/>
                    </a:lnTo>
                    <a:lnTo>
                      <a:pt x="2723" y="5124"/>
                    </a:lnTo>
                    <a:lnTo>
                      <a:pt x="2382" y="4704"/>
                    </a:lnTo>
                    <a:lnTo>
                      <a:pt x="2002" y="4224"/>
                    </a:lnTo>
                    <a:lnTo>
                      <a:pt x="1822" y="3943"/>
                    </a:lnTo>
                    <a:lnTo>
                      <a:pt x="1642" y="3663"/>
                    </a:lnTo>
                    <a:lnTo>
                      <a:pt x="1462" y="3363"/>
                    </a:lnTo>
                    <a:lnTo>
                      <a:pt x="1281" y="3043"/>
                    </a:lnTo>
                    <a:lnTo>
                      <a:pt x="1281" y="3043"/>
                    </a:lnTo>
                    <a:lnTo>
                      <a:pt x="1281" y="3003"/>
                    </a:lnTo>
                    <a:lnTo>
                      <a:pt x="1281" y="3003"/>
                    </a:lnTo>
                    <a:lnTo>
                      <a:pt x="1101" y="2602"/>
                    </a:lnTo>
                    <a:lnTo>
                      <a:pt x="981" y="2242"/>
                    </a:lnTo>
                    <a:lnTo>
                      <a:pt x="941" y="2062"/>
                    </a:lnTo>
                    <a:lnTo>
                      <a:pt x="921" y="1902"/>
                    </a:lnTo>
                    <a:lnTo>
                      <a:pt x="921" y="1742"/>
                    </a:lnTo>
                    <a:lnTo>
                      <a:pt x="941" y="1582"/>
                    </a:lnTo>
                    <a:lnTo>
                      <a:pt x="941" y="1582"/>
                    </a:lnTo>
                    <a:lnTo>
                      <a:pt x="961" y="1422"/>
                    </a:lnTo>
                    <a:lnTo>
                      <a:pt x="981" y="1281"/>
                    </a:lnTo>
                    <a:lnTo>
                      <a:pt x="1041" y="1141"/>
                    </a:lnTo>
                    <a:lnTo>
                      <a:pt x="1101" y="1001"/>
                    </a:lnTo>
                    <a:lnTo>
                      <a:pt x="1241" y="781"/>
                    </a:lnTo>
                    <a:lnTo>
                      <a:pt x="1402" y="561"/>
                    </a:lnTo>
                    <a:lnTo>
                      <a:pt x="1702" y="261"/>
                    </a:lnTo>
                    <a:lnTo>
                      <a:pt x="1782" y="141"/>
                    </a:lnTo>
                    <a:lnTo>
                      <a:pt x="1782" y="10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82" y="61"/>
                    </a:lnTo>
                    <a:lnTo>
                      <a:pt x="1762" y="41"/>
                    </a:lnTo>
                    <a:lnTo>
                      <a:pt x="1702" y="21"/>
                    </a:lnTo>
                    <a:lnTo>
                      <a:pt x="1562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80" name="Google Shape;5380;p71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extrusionOk="0">
                    <a:moveTo>
                      <a:pt x="481" y="1"/>
                    </a:move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81" name="Google Shape;5381;p71"/>
              <p:cNvSpPr/>
              <p:nvPr/>
            </p:nvSpPr>
            <p:spPr>
              <a:xfrm>
                <a:off x="6111100" y="7233300"/>
                <a:ext cx="68075" cy="165150"/>
              </a:xfrm>
              <a:custGeom>
                <a:avLst/>
                <a:gdLst/>
                <a:ahLst/>
                <a:cxnLst/>
                <a:rect l="l" t="t" r="r" b="b"/>
                <a:pathLst>
                  <a:path w="2723" h="6606" fill="none" extrusionOk="0">
                    <a:moveTo>
                      <a:pt x="481" y="1"/>
                    </a:moveTo>
                    <a:lnTo>
                      <a:pt x="481" y="1"/>
                    </a:lnTo>
                    <a:lnTo>
                      <a:pt x="281" y="21"/>
                    </a:lnTo>
                    <a:lnTo>
                      <a:pt x="141" y="61"/>
                    </a:lnTo>
                    <a:lnTo>
                      <a:pt x="41" y="101"/>
                    </a:lnTo>
                    <a:lnTo>
                      <a:pt x="21" y="141"/>
                    </a:lnTo>
                    <a:lnTo>
                      <a:pt x="21" y="161"/>
                    </a:lnTo>
                    <a:lnTo>
                      <a:pt x="1" y="161"/>
                    </a:lnTo>
                    <a:lnTo>
                      <a:pt x="1" y="161"/>
                    </a:lnTo>
                    <a:lnTo>
                      <a:pt x="21" y="201"/>
                    </a:lnTo>
                    <a:lnTo>
                      <a:pt x="41" y="241"/>
                    </a:lnTo>
                    <a:lnTo>
                      <a:pt x="141" y="321"/>
                    </a:lnTo>
                    <a:lnTo>
                      <a:pt x="481" y="521"/>
                    </a:lnTo>
                    <a:lnTo>
                      <a:pt x="701" y="661"/>
                    </a:lnTo>
                    <a:lnTo>
                      <a:pt x="901" y="841"/>
                    </a:lnTo>
                    <a:lnTo>
                      <a:pt x="1122" y="1081"/>
                    </a:lnTo>
                    <a:lnTo>
                      <a:pt x="1222" y="1202"/>
                    </a:lnTo>
                    <a:lnTo>
                      <a:pt x="1302" y="1362"/>
                    </a:lnTo>
                    <a:lnTo>
                      <a:pt x="1302" y="1362"/>
                    </a:lnTo>
                    <a:lnTo>
                      <a:pt x="1402" y="1522"/>
                    </a:lnTo>
                    <a:lnTo>
                      <a:pt x="1462" y="1702"/>
                    </a:lnTo>
                    <a:lnTo>
                      <a:pt x="1542" y="1882"/>
                    </a:lnTo>
                    <a:lnTo>
                      <a:pt x="1582" y="2082"/>
                    </a:lnTo>
                    <a:lnTo>
                      <a:pt x="1642" y="2302"/>
                    </a:lnTo>
                    <a:lnTo>
                      <a:pt x="1662" y="2523"/>
                    </a:lnTo>
                    <a:lnTo>
                      <a:pt x="1702" y="3003"/>
                    </a:lnTo>
                    <a:lnTo>
                      <a:pt x="1702" y="3003"/>
                    </a:lnTo>
                    <a:lnTo>
                      <a:pt x="1702" y="3083"/>
                    </a:lnTo>
                    <a:lnTo>
                      <a:pt x="1702" y="3083"/>
                    </a:lnTo>
                    <a:lnTo>
                      <a:pt x="1682" y="3463"/>
                    </a:lnTo>
                    <a:lnTo>
                      <a:pt x="1642" y="3823"/>
                    </a:lnTo>
                    <a:lnTo>
                      <a:pt x="1582" y="4184"/>
                    </a:lnTo>
                    <a:lnTo>
                      <a:pt x="1522" y="4504"/>
                    </a:lnTo>
                    <a:lnTo>
                      <a:pt x="1442" y="4804"/>
                    </a:lnTo>
                    <a:lnTo>
                      <a:pt x="1342" y="5084"/>
                    </a:lnTo>
                    <a:lnTo>
                      <a:pt x="1222" y="5345"/>
                    </a:lnTo>
                    <a:lnTo>
                      <a:pt x="1101" y="5585"/>
                    </a:lnTo>
                    <a:lnTo>
                      <a:pt x="1101" y="5585"/>
                    </a:lnTo>
                    <a:lnTo>
                      <a:pt x="981" y="5785"/>
                    </a:lnTo>
                    <a:lnTo>
                      <a:pt x="881" y="5945"/>
                    </a:lnTo>
                    <a:lnTo>
                      <a:pt x="661" y="6225"/>
                    </a:lnTo>
                    <a:lnTo>
                      <a:pt x="541" y="6425"/>
                    </a:lnTo>
                    <a:lnTo>
                      <a:pt x="521" y="6505"/>
                    </a:lnTo>
                    <a:lnTo>
                      <a:pt x="521" y="6565"/>
                    </a:lnTo>
                    <a:lnTo>
                      <a:pt x="521" y="6565"/>
                    </a:lnTo>
                    <a:lnTo>
                      <a:pt x="561" y="6585"/>
                    </a:lnTo>
                    <a:lnTo>
                      <a:pt x="641" y="6605"/>
                    </a:lnTo>
                    <a:lnTo>
                      <a:pt x="641" y="6605"/>
                    </a:lnTo>
                    <a:lnTo>
                      <a:pt x="721" y="6585"/>
                    </a:lnTo>
                    <a:lnTo>
                      <a:pt x="821" y="6565"/>
                    </a:lnTo>
                    <a:lnTo>
                      <a:pt x="941" y="6525"/>
                    </a:lnTo>
                    <a:lnTo>
                      <a:pt x="1061" y="6465"/>
                    </a:lnTo>
                    <a:lnTo>
                      <a:pt x="1202" y="6385"/>
                    </a:lnTo>
                    <a:lnTo>
                      <a:pt x="1362" y="6285"/>
                    </a:lnTo>
                    <a:lnTo>
                      <a:pt x="1502" y="6165"/>
                    </a:lnTo>
                    <a:lnTo>
                      <a:pt x="1662" y="6005"/>
                    </a:lnTo>
                    <a:lnTo>
                      <a:pt x="1662" y="6005"/>
                    </a:lnTo>
                    <a:lnTo>
                      <a:pt x="1882" y="5765"/>
                    </a:lnTo>
                    <a:lnTo>
                      <a:pt x="2082" y="5485"/>
                    </a:lnTo>
                    <a:lnTo>
                      <a:pt x="2262" y="5144"/>
                    </a:lnTo>
                    <a:lnTo>
                      <a:pt x="2422" y="4804"/>
                    </a:lnTo>
                    <a:lnTo>
                      <a:pt x="2563" y="4404"/>
                    </a:lnTo>
                    <a:lnTo>
                      <a:pt x="2643" y="3984"/>
                    </a:lnTo>
                    <a:lnTo>
                      <a:pt x="2703" y="3543"/>
                    </a:lnTo>
                    <a:lnTo>
                      <a:pt x="2723" y="3303"/>
                    </a:lnTo>
                    <a:lnTo>
                      <a:pt x="2723" y="3063"/>
                    </a:lnTo>
                    <a:lnTo>
                      <a:pt x="2723" y="3063"/>
                    </a:lnTo>
                    <a:lnTo>
                      <a:pt x="2723" y="2983"/>
                    </a:lnTo>
                    <a:lnTo>
                      <a:pt x="2723" y="2983"/>
                    </a:lnTo>
                    <a:lnTo>
                      <a:pt x="2703" y="2683"/>
                    </a:lnTo>
                    <a:lnTo>
                      <a:pt x="2663" y="2382"/>
                    </a:lnTo>
                    <a:lnTo>
                      <a:pt x="2603" y="2102"/>
                    </a:lnTo>
                    <a:lnTo>
                      <a:pt x="2523" y="1822"/>
                    </a:lnTo>
                    <a:lnTo>
                      <a:pt x="2422" y="1562"/>
                    </a:lnTo>
                    <a:lnTo>
                      <a:pt x="2322" y="1302"/>
                    </a:lnTo>
                    <a:lnTo>
                      <a:pt x="2182" y="1081"/>
                    </a:lnTo>
                    <a:lnTo>
                      <a:pt x="2022" y="861"/>
                    </a:lnTo>
                    <a:lnTo>
                      <a:pt x="2022" y="861"/>
                    </a:lnTo>
                    <a:lnTo>
                      <a:pt x="1822" y="621"/>
                    </a:lnTo>
                    <a:lnTo>
                      <a:pt x="1602" y="441"/>
                    </a:lnTo>
                    <a:lnTo>
                      <a:pt x="1402" y="301"/>
                    </a:lnTo>
                    <a:lnTo>
                      <a:pt x="1202" y="181"/>
                    </a:lnTo>
                    <a:lnTo>
                      <a:pt x="1001" y="101"/>
                    </a:lnTo>
                    <a:lnTo>
                      <a:pt x="801" y="41"/>
                    </a:lnTo>
                    <a:lnTo>
                      <a:pt x="641" y="21"/>
                    </a:lnTo>
                    <a:lnTo>
                      <a:pt x="481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82" name="Google Shape;5382;p71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extrusionOk="0">
                    <a:moveTo>
                      <a:pt x="340" y="1"/>
                    </a:move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83" name="Google Shape;5383;p71"/>
              <p:cNvSpPr/>
              <p:nvPr/>
            </p:nvSpPr>
            <p:spPr>
              <a:xfrm>
                <a:off x="6234700" y="7269825"/>
                <a:ext cx="27025" cy="83100"/>
              </a:xfrm>
              <a:custGeom>
                <a:avLst/>
                <a:gdLst/>
                <a:ahLst/>
                <a:cxnLst/>
                <a:rect l="l" t="t" r="r" b="b"/>
                <a:pathLst>
                  <a:path w="1081" h="3324" fill="none" extrusionOk="0">
                    <a:moveTo>
                      <a:pt x="340" y="1"/>
                    </a:moveTo>
                    <a:lnTo>
                      <a:pt x="340" y="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60" y="21"/>
                    </a:lnTo>
                    <a:lnTo>
                      <a:pt x="220" y="41"/>
                    </a:lnTo>
                    <a:lnTo>
                      <a:pt x="200" y="81"/>
                    </a:lnTo>
                    <a:lnTo>
                      <a:pt x="160" y="201"/>
                    </a:lnTo>
                    <a:lnTo>
                      <a:pt x="120" y="381"/>
                    </a:lnTo>
                    <a:lnTo>
                      <a:pt x="120" y="581"/>
                    </a:lnTo>
                    <a:lnTo>
                      <a:pt x="80" y="1062"/>
                    </a:lnTo>
                    <a:lnTo>
                      <a:pt x="60" y="1622"/>
                    </a:lnTo>
                    <a:lnTo>
                      <a:pt x="60" y="1622"/>
                    </a:lnTo>
                    <a:lnTo>
                      <a:pt x="20" y="2222"/>
                    </a:lnTo>
                    <a:lnTo>
                      <a:pt x="0" y="2483"/>
                    </a:lnTo>
                    <a:lnTo>
                      <a:pt x="0" y="2743"/>
                    </a:lnTo>
                    <a:lnTo>
                      <a:pt x="20" y="2963"/>
                    </a:lnTo>
                    <a:lnTo>
                      <a:pt x="60" y="3123"/>
                    </a:lnTo>
                    <a:lnTo>
                      <a:pt x="120" y="3243"/>
                    </a:lnTo>
                    <a:lnTo>
                      <a:pt x="160" y="3283"/>
                    </a:lnTo>
                    <a:lnTo>
                      <a:pt x="200" y="3323"/>
                    </a:lnTo>
                    <a:lnTo>
                      <a:pt x="200" y="3323"/>
                    </a:lnTo>
                    <a:lnTo>
                      <a:pt x="240" y="3323"/>
                    </a:lnTo>
                    <a:lnTo>
                      <a:pt x="240" y="3323"/>
                    </a:lnTo>
                    <a:lnTo>
                      <a:pt x="300" y="3323"/>
                    </a:lnTo>
                    <a:lnTo>
                      <a:pt x="360" y="3303"/>
                    </a:lnTo>
                    <a:lnTo>
                      <a:pt x="481" y="3203"/>
                    </a:lnTo>
                    <a:lnTo>
                      <a:pt x="601" y="3083"/>
                    </a:lnTo>
                    <a:lnTo>
                      <a:pt x="741" y="2883"/>
                    </a:lnTo>
                    <a:lnTo>
                      <a:pt x="861" y="2643"/>
                    </a:lnTo>
                    <a:lnTo>
                      <a:pt x="961" y="2362"/>
                    </a:lnTo>
                    <a:lnTo>
                      <a:pt x="1041" y="2042"/>
                    </a:lnTo>
                    <a:lnTo>
                      <a:pt x="1061" y="1682"/>
                    </a:lnTo>
                    <a:lnTo>
                      <a:pt x="1061" y="1682"/>
                    </a:lnTo>
                    <a:lnTo>
                      <a:pt x="1081" y="1482"/>
                    </a:lnTo>
                    <a:lnTo>
                      <a:pt x="1061" y="1302"/>
                    </a:lnTo>
                    <a:lnTo>
                      <a:pt x="1021" y="981"/>
                    </a:lnTo>
                    <a:lnTo>
                      <a:pt x="941" y="701"/>
                    </a:lnTo>
                    <a:lnTo>
                      <a:pt x="821" y="461"/>
                    </a:lnTo>
                    <a:lnTo>
                      <a:pt x="701" y="261"/>
                    </a:lnTo>
                    <a:lnTo>
                      <a:pt x="581" y="121"/>
                    </a:lnTo>
                    <a:lnTo>
                      <a:pt x="441" y="41"/>
                    </a:lnTo>
                    <a:lnTo>
                      <a:pt x="381" y="21"/>
                    </a:lnTo>
                    <a:lnTo>
                      <a:pt x="340" y="1"/>
                    </a:lnTo>
                  </a:path>
                </a:pathLst>
              </a:custGeom>
              <a:solidFill>
                <a:srgbClr val="FFFFFF">
                  <a:alpha val="107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5384" name="Google Shape;5384;p71"/>
          <p:cNvSpPr/>
          <p:nvPr/>
        </p:nvSpPr>
        <p:spPr>
          <a:xfrm>
            <a:off x="7400403" y="3497415"/>
            <a:ext cx="658156" cy="658511"/>
          </a:xfrm>
          <a:custGeom>
            <a:avLst/>
            <a:gdLst/>
            <a:ahLst/>
            <a:cxnLst/>
            <a:rect l="l" t="t" r="r" b="b"/>
            <a:pathLst>
              <a:path w="209437" h="209550" extrusionOk="0">
                <a:moveTo>
                  <a:pt x="125651" y="0"/>
                </a:moveTo>
                <a:lnTo>
                  <a:pt x="123450" y="113"/>
                </a:lnTo>
                <a:lnTo>
                  <a:pt x="121250" y="226"/>
                </a:lnTo>
                <a:lnTo>
                  <a:pt x="118993" y="395"/>
                </a:lnTo>
                <a:lnTo>
                  <a:pt x="116793" y="564"/>
                </a:lnTo>
                <a:lnTo>
                  <a:pt x="114592" y="846"/>
                </a:lnTo>
                <a:lnTo>
                  <a:pt x="112335" y="1128"/>
                </a:lnTo>
                <a:lnTo>
                  <a:pt x="110135" y="1467"/>
                </a:lnTo>
                <a:lnTo>
                  <a:pt x="107878" y="1805"/>
                </a:lnTo>
                <a:lnTo>
                  <a:pt x="105621" y="2257"/>
                </a:lnTo>
                <a:lnTo>
                  <a:pt x="103421" y="2708"/>
                </a:lnTo>
                <a:lnTo>
                  <a:pt x="101164" y="3216"/>
                </a:lnTo>
                <a:lnTo>
                  <a:pt x="98907" y="3780"/>
                </a:lnTo>
                <a:lnTo>
                  <a:pt x="96707" y="4344"/>
                </a:lnTo>
                <a:lnTo>
                  <a:pt x="94450" y="4965"/>
                </a:lnTo>
                <a:lnTo>
                  <a:pt x="92193" y="5642"/>
                </a:lnTo>
                <a:lnTo>
                  <a:pt x="89992" y="6319"/>
                </a:lnTo>
                <a:lnTo>
                  <a:pt x="87792" y="7053"/>
                </a:lnTo>
                <a:lnTo>
                  <a:pt x="85535" y="7843"/>
                </a:lnTo>
                <a:lnTo>
                  <a:pt x="83335" y="8689"/>
                </a:lnTo>
                <a:lnTo>
                  <a:pt x="80570" y="9761"/>
                </a:lnTo>
                <a:lnTo>
                  <a:pt x="77805" y="10889"/>
                </a:lnTo>
                <a:lnTo>
                  <a:pt x="75097" y="12131"/>
                </a:lnTo>
                <a:lnTo>
                  <a:pt x="72445" y="13372"/>
                </a:lnTo>
                <a:lnTo>
                  <a:pt x="69850" y="14670"/>
                </a:lnTo>
                <a:lnTo>
                  <a:pt x="67255" y="15967"/>
                </a:lnTo>
                <a:lnTo>
                  <a:pt x="64772" y="17378"/>
                </a:lnTo>
                <a:lnTo>
                  <a:pt x="62289" y="18788"/>
                </a:lnTo>
                <a:lnTo>
                  <a:pt x="59863" y="20255"/>
                </a:lnTo>
                <a:lnTo>
                  <a:pt x="57494" y="21779"/>
                </a:lnTo>
                <a:lnTo>
                  <a:pt x="55180" y="23302"/>
                </a:lnTo>
                <a:lnTo>
                  <a:pt x="52867" y="24882"/>
                </a:lnTo>
                <a:lnTo>
                  <a:pt x="50667" y="26518"/>
                </a:lnTo>
                <a:lnTo>
                  <a:pt x="48466" y="28211"/>
                </a:lnTo>
                <a:lnTo>
                  <a:pt x="46322" y="29903"/>
                </a:lnTo>
                <a:lnTo>
                  <a:pt x="44235" y="31596"/>
                </a:lnTo>
                <a:lnTo>
                  <a:pt x="42203" y="33402"/>
                </a:lnTo>
                <a:lnTo>
                  <a:pt x="40229" y="35207"/>
                </a:lnTo>
                <a:lnTo>
                  <a:pt x="38254" y="37013"/>
                </a:lnTo>
                <a:lnTo>
                  <a:pt x="36392" y="38875"/>
                </a:lnTo>
                <a:lnTo>
                  <a:pt x="34530" y="40793"/>
                </a:lnTo>
                <a:lnTo>
                  <a:pt x="32725" y="42711"/>
                </a:lnTo>
                <a:lnTo>
                  <a:pt x="30975" y="44686"/>
                </a:lnTo>
                <a:lnTo>
                  <a:pt x="29283" y="46661"/>
                </a:lnTo>
                <a:lnTo>
                  <a:pt x="27647" y="48635"/>
                </a:lnTo>
                <a:lnTo>
                  <a:pt x="26010" y="50667"/>
                </a:lnTo>
                <a:lnTo>
                  <a:pt x="24431" y="52754"/>
                </a:lnTo>
                <a:lnTo>
                  <a:pt x="22964" y="54842"/>
                </a:lnTo>
                <a:lnTo>
                  <a:pt x="21497" y="56929"/>
                </a:lnTo>
                <a:lnTo>
                  <a:pt x="20086" y="59073"/>
                </a:lnTo>
                <a:lnTo>
                  <a:pt x="18676" y="61217"/>
                </a:lnTo>
                <a:lnTo>
                  <a:pt x="17378" y="63362"/>
                </a:lnTo>
                <a:lnTo>
                  <a:pt x="16080" y="65562"/>
                </a:lnTo>
                <a:lnTo>
                  <a:pt x="14895" y="67706"/>
                </a:lnTo>
                <a:lnTo>
                  <a:pt x="13710" y="69963"/>
                </a:lnTo>
                <a:lnTo>
                  <a:pt x="12582" y="72163"/>
                </a:lnTo>
                <a:lnTo>
                  <a:pt x="11510" y="74420"/>
                </a:lnTo>
                <a:lnTo>
                  <a:pt x="10494" y="76677"/>
                </a:lnTo>
                <a:lnTo>
                  <a:pt x="9479" y="78934"/>
                </a:lnTo>
                <a:lnTo>
                  <a:pt x="8576" y="81191"/>
                </a:lnTo>
                <a:lnTo>
                  <a:pt x="7673" y="83504"/>
                </a:lnTo>
                <a:lnTo>
                  <a:pt x="6827" y="85817"/>
                </a:lnTo>
                <a:lnTo>
                  <a:pt x="6037" y="88131"/>
                </a:lnTo>
                <a:lnTo>
                  <a:pt x="5304" y="90444"/>
                </a:lnTo>
                <a:lnTo>
                  <a:pt x="4627" y="92757"/>
                </a:lnTo>
                <a:lnTo>
                  <a:pt x="3950" y="95070"/>
                </a:lnTo>
                <a:lnTo>
                  <a:pt x="3385" y="97384"/>
                </a:lnTo>
                <a:lnTo>
                  <a:pt x="2821" y="99697"/>
                </a:lnTo>
                <a:lnTo>
                  <a:pt x="2313" y="102067"/>
                </a:lnTo>
                <a:lnTo>
                  <a:pt x="1862" y="104380"/>
                </a:lnTo>
                <a:lnTo>
                  <a:pt x="1467" y="106693"/>
                </a:lnTo>
                <a:lnTo>
                  <a:pt x="1128" y="109063"/>
                </a:lnTo>
                <a:lnTo>
                  <a:pt x="790" y="111376"/>
                </a:lnTo>
                <a:lnTo>
                  <a:pt x="564" y="113690"/>
                </a:lnTo>
                <a:lnTo>
                  <a:pt x="339" y="116003"/>
                </a:lnTo>
                <a:lnTo>
                  <a:pt x="169" y="118316"/>
                </a:lnTo>
                <a:lnTo>
                  <a:pt x="56" y="120629"/>
                </a:lnTo>
                <a:lnTo>
                  <a:pt x="0" y="122943"/>
                </a:lnTo>
                <a:lnTo>
                  <a:pt x="0" y="125256"/>
                </a:lnTo>
                <a:lnTo>
                  <a:pt x="56" y="127513"/>
                </a:lnTo>
                <a:lnTo>
                  <a:pt x="113" y="129826"/>
                </a:lnTo>
                <a:lnTo>
                  <a:pt x="226" y="132083"/>
                </a:lnTo>
                <a:lnTo>
                  <a:pt x="451" y="134340"/>
                </a:lnTo>
                <a:lnTo>
                  <a:pt x="677" y="136540"/>
                </a:lnTo>
                <a:lnTo>
                  <a:pt x="959" y="138797"/>
                </a:lnTo>
                <a:lnTo>
                  <a:pt x="1298" y="140998"/>
                </a:lnTo>
                <a:lnTo>
                  <a:pt x="1636" y="143198"/>
                </a:lnTo>
                <a:lnTo>
                  <a:pt x="2088" y="145342"/>
                </a:lnTo>
                <a:lnTo>
                  <a:pt x="2539" y="147486"/>
                </a:lnTo>
                <a:lnTo>
                  <a:pt x="3047" y="149630"/>
                </a:lnTo>
                <a:lnTo>
                  <a:pt x="3667" y="151774"/>
                </a:lnTo>
                <a:lnTo>
                  <a:pt x="4288" y="153862"/>
                </a:lnTo>
                <a:lnTo>
                  <a:pt x="4965" y="155949"/>
                </a:lnTo>
                <a:lnTo>
                  <a:pt x="5642" y="157981"/>
                </a:lnTo>
                <a:lnTo>
                  <a:pt x="6432" y="160012"/>
                </a:lnTo>
                <a:lnTo>
                  <a:pt x="7222" y="161987"/>
                </a:lnTo>
                <a:lnTo>
                  <a:pt x="8125" y="163961"/>
                </a:lnTo>
                <a:lnTo>
                  <a:pt x="9027" y="165936"/>
                </a:lnTo>
                <a:lnTo>
                  <a:pt x="9987" y="167854"/>
                </a:lnTo>
                <a:lnTo>
                  <a:pt x="11002" y="169716"/>
                </a:lnTo>
                <a:lnTo>
                  <a:pt x="12074" y="171578"/>
                </a:lnTo>
                <a:lnTo>
                  <a:pt x="13203" y="173384"/>
                </a:lnTo>
                <a:lnTo>
                  <a:pt x="14331" y="175189"/>
                </a:lnTo>
                <a:lnTo>
                  <a:pt x="15572" y="176938"/>
                </a:lnTo>
                <a:lnTo>
                  <a:pt x="16814" y="178687"/>
                </a:lnTo>
                <a:lnTo>
                  <a:pt x="18111" y="180380"/>
                </a:lnTo>
                <a:lnTo>
                  <a:pt x="19465" y="182016"/>
                </a:lnTo>
                <a:lnTo>
                  <a:pt x="20876" y="183652"/>
                </a:lnTo>
                <a:lnTo>
                  <a:pt x="22343" y="185232"/>
                </a:lnTo>
                <a:lnTo>
                  <a:pt x="23866" y="186756"/>
                </a:lnTo>
                <a:lnTo>
                  <a:pt x="25390" y="188223"/>
                </a:lnTo>
                <a:lnTo>
                  <a:pt x="27026" y="189690"/>
                </a:lnTo>
                <a:lnTo>
                  <a:pt x="28662" y="191100"/>
                </a:lnTo>
                <a:lnTo>
                  <a:pt x="30355" y="192454"/>
                </a:lnTo>
                <a:lnTo>
                  <a:pt x="32104" y="193808"/>
                </a:lnTo>
                <a:lnTo>
                  <a:pt x="33909" y="195050"/>
                </a:lnTo>
                <a:lnTo>
                  <a:pt x="35771" y="196291"/>
                </a:lnTo>
                <a:lnTo>
                  <a:pt x="37690" y="197476"/>
                </a:lnTo>
                <a:lnTo>
                  <a:pt x="39608" y="198604"/>
                </a:lnTo>
                <a:lnTo>
                  <a:pt x="41639" y="199676"/>
                </a:lnTo>
                <a:lnTo>
                  <a:pt x="43670" y="200748"/>
                </a:lnTo>
                <a:lnTo>
                  <a:pt x="45758" y="201707"/>
                </a:lnTo>
                <a:lnTo>
                  <a:pt x="47902" y="202610"/>
                </a:lnTo>
                <a:lnTo>
                  <a:pt x="50102" y="203513"/>
                </a:lnTo>
                <a:lnTo>
                  <a:pt x="52359" y="204303"/>
                </a:lnTo>
                <a:lnTo>
                  <a:pt x="54673" y="205093"/>
                </a:lnTo>
                <a:lnTo>
                  <a:pt x="56986" y="205826"/>
                </a:lnTo>
                <a:lnTo>
                  <a:pt x="59412" y="206447"/>
                </a:lnTo>
                <a:lnTo>
                  <a:pt x="61838" y="207011"/>
                </a:lnTo>
                <a:lnTo>
                  <a:pt x="64321" y="207575"/>
                </a:lnTo>
                <a:lnTo>
                  <a:pt x="66916" y="208027"/>
                </a:lnTo>
                <a:lnTo>
                  <a:pt x="69511" y="208422"/>
                </a:lnTo>
                <a:lnTo>
                  <a:pt x="72107" y="208817"/>
                </a:lnTo>
                <a:lnTo>
                  <a:pt x="74815" y="209042"/>
                </a:lnTo>
                <a:lnTo>
                  <a:pt x="77580" y="209268"/>
                </a:lnTo>
                <a:lnTo>
                  <a:pt x="80344" y="209437"/>
                </a:lnTo>
                <a:lnTo>
                  <a:pt x="83222" y="209494"/>
                </a:lnTo>
                <a:lnTo>
                  <a:pt x="86099" y="209550"/>
                </a:lnTo>
                <a:lnTo>
                  <a:pt x="89033" y="209494"/>
                </a:lnTo>
                <a:lnTo>
                  <a:pt x="92024" y="209324"/>
                </a:lnTo>
                <a:lnTo>
                  <a:pt x="95070" y="209155"/>
                </a:lnTo>
                <a:lnTo>
                  <a:pt x="98174" y="208873"/>
                </a:lnTo>
                <a:lnTo>
                  <a:pt x="101333" y="208534"/>
                </a:lnTo>
                <a:lnTo>
                  <a:pt x="104549" y="208139"/>
                </a:lnTo>
                <a:lnTo>
                  <a:pt x="107765" y="207632"/>
                </a:lnTo>
                <a:lnTo>
                  <a:pt x="111038" y="207067"/>
                </a:lnTo>
                <a:lnTo>
                  <a:pt x="114423" y="206447"/>
                </a:lnTo>
                <a:lnTo>
                  <a:pt x="117808" y="205713"/>
                </a:lnTo>
                <a:lnTo>
                  <a:pt x="121532" y="204811"/>
                </a:lnTo>
                <a:lnTo>
                  <a:pt x="125200" y="203851"/>
                </a:lnTo>
                <a:lnTo>
                  <a:pt x="128811" y="202723"/>
                </a:lnTo>
                <a:lnTo>
                  <a:pt x="132309" y="201595"/>
                </a:lnTo>
                <a:lnTo>
                  <a:pt x="135694" y="200297"/>
                </a:lnTo>
                <a:lnTo>
                  <a:pt x="139079" y="198999"/>
                </a:lnTo>
                <a:lnTo>
                  <a:pt x="142295" y="197532"/>
                </a:lnTo>
                <a:lnTo>
                  <a:pt x="145511" y="196009"/>
                </a:lnTo>
                <a:lnTo>
                  <a:pt x="148615" y="194429"/>
                </a:lnTo>
                <a:lnTo>
                  <a:pt x="151605" y="192793"/>
                </a:lnTo>
                <a:lnTo>
                  <a:pt x="154539" y="191044"/>
                </a:lnTo>
                <a:lnTo>
                  <a:pt x="157416" y="189238"/>
                </a:lnTo>
                <a:lnTo>
                  <a:pt x="160181" y="187320"/>
                </a:lnTo>
                <a:lnTo>
                  <a:pt x="162889" y="185345"/>
                </a:lnTo>
                <a:lnTo>
                  <a:pt x="165485" y="183370"/>
                </a:lnTo>
                <a:lnTo>
                  <a:pt x="168080" y="181283"/>
                </a:lnTo>
                <a:lnTo>
                  <a:pt x="170506" y="179082"/>
                </a:lnTo>
                <a:lnTo>
                  <a:pt x="172876" y="176882"/>
                </a:lnTo>
                <a:lnTo>
                  <a:pt x="175189" y="174625"/>
                </a:lnTo>
                <a:lnTo>
                  <a:pt x="177446" y="172312"/>
                </a:lnTo>
                <a:lnTo>
                  <a:pt x="179590" y="169942"/>
                </a:lnTo>
                <a:lnTo>
                  <a:pt x="181678" y="167516"/>
                </a:lnTo>
                <a:lnTo>
                  <a:pt x="183652" y="165033"/>
                </a:lnTo>
                <a:lnTo>
                  <a:pt x="185571" y="162494"/>
                </a:lnTo>
                <a:lnTo>
                  <a:pt x="187433" y="159955"/>
                </a:lnTo>
                <a:lnTo>
                  <a:pt x="189182" y="157360"/>
                </a:lnTo>
                <a:lnTo>
                  <a:pt x="190931" y="154708"/>
                </a:lnTo>
                <a:lnTo>
                  <a:pt x="192511" y="152000"/>
                </a:lnTo>
                <a:lnTo>
                  <a:pt x="194090" y="149292"/>
                </a:lnTo>
                <a:lnTo>
                  <a:pt x="195557" y="146527"/>
                </a:lnTo>
                <a:lnTo>
                  <a:pt x="196911" y="143762"/>
                </a:lnTo>
                <a:lnTo>
                  <a:pt x="198266" y="140941"/>
                </a:lnTo>
                <a:lnTo>
                  <a:pt x="199507" y="138120"/>
                </a:lnTo>
                <a:lnTo>
                  <a:pt x="200635" y="135243"/>
                </a:lnTo>
                <a:lnTo>
                  <a:pt x="201764" y="132365"/>
                </a:lnTo>
                <a:lnTo>
                  <a:pt x="202779" y="129431"/>
                </a:lnTo>
                <a:lnTo>
                  <a:pt x="203682" y="126497"/>
                </a:lnTo>
                <a:lnTo>
                  <a:pt x="204585" y="123563"/>
                </a:lnTo>
                <a:lnTo>
                  <a:pt x="205375" y="120629"/>
                </a:lnTo>
                <a:lnTo>
                  <a:pt x="206108" y="117639"/>
                </a:lnTo>
                <a:lnTo>
                  <a:pt x="206785" y="114705"/>
                </a:lnTo>
                <a:lnTo>
                  <a:pt x="207349" y="111715"/>
                </a:lnTo>
                <a:lnTo>
                  <a:pt x="207857" y="108725"/>
                </a:lnTo>
                <a:lnTo>
                  <a:pt x="208309" y="105734"/>
                </a:lnTo>
                <a:lnTo>
                  <a:pt x="208647" y="102744"/>
                </a:lnTo>
                <a:lnTo>
                  <a:pt x="208929" y="99753"/>
                </a:lnTo>
                <a:lnTo>
                  <a:pt x="209155" y="96820"/>
                </a:lnTo>
                <a:lnTo>
                  <a:pt x="209324" y="93829"/>
                </a:lnTo>
                <a:lnTo>
                  <a:pt x="209381" y="90839"/>
                </a:lnTo>
                <a:lnTo>
                  <a:pt x="209437" y="87905"/>
                </a:lnTo>
                <a:lnTo>
                  <a:pt x="209324" y="84971"/>
                </a:lnTo>
                <a:lnTo>
                  <a:pt x="209211" y="82037"/>
                </a:lnTo>
                <a:lnTo>
                  <a:pt x="209042" y="79103"/>
                </a:lnTo>
                <a:lnTo>
                  <a:pt x="208760" y="76226"/>
                </a:lnTo>
                <a:lnTo>
                  <a:pt x="208421" y="73405"/>
                </a:lnTo>
                <a:lnTo>
                  <a:pt x="207970" y="70527"/>
                </a:lnTo>
                <a:lnTo>
                  <a:pt x="207519" y="67706"/>
                </a:lnTo>
                <a:lnTo>
                  <a:pt x="206954" y="64941"/>
                </a:lnTo>
                <a:lnTo>
                  <a:pt x="206334" y="62177"/>
                </a:lnTo>
                <a:lnTo>
                  <a:pt x="205657" y="59468"/>
                </a:lnTo>
                <a:lnTo>
                  <a:pt x="204923" y="56760"/>
                </a:lnTo>
                <a:lnTo>
                  <a:pt x="204077" y="54108"/>
                </a:lnTo>
                <a:lnTo>
                  <a:pt x="203231" y="51513"/>
                </a:lnTo>
                <a:lnTo>
                  <a:pt x="202271" y="48974"/>
                </a:lnTo>
                <a:lnTo>
                  <a:pt x="201312" y="46661"/>
                </a:lnTo>
                <a:lnTo>
                  <a:pt x="200353" y="44404"/>
                </a:lnTo>
                <a:lnTo>
                  <a:pt x="199281" y="42203"/>
                </a:lnTo>
                <a:lnTo>
                  <a:pt x="198209" y="40059"/>
                </a:lnTo>
                <a:lnTo>
                  <a:pt x="197081" y="37972"/>
                </a:lnTo>
                <a:lnTo>
                  <a:pt x="195952" y="35941"/>
                </a:lnTo>
                <a:lnTo>
                  <a:pt x="194711" y="33966"/>
                </a:lnTo>
                <a:lnTo>
                  <a:pt x="193470" y="32104"/>
                </a:lnTo>
                <a:lnTo>
                  <a:pt x="192172" y="30242"/>
                </a:lnTo>
                <a:lnTo>
                  <a:pt x="190818" y="28493"/>
                </a:lnTo>
                <a:lnTo>
                  <a:pt x="189464" y="26744"/>
                </a:lnTo>
                <a:lnTo>
                  <a:pt x="188053" y="25108"/>
                </a:lnTo>
                <a:lnTo>
                  <a:pt x="186643" y="23471"/>
                </a:lnTo>
                <a:lnTo>
                  <a:pt x="185119" y="21948"/>
                </a:lnTo>
                <a:lnTo>
                  <a:pt x="183596" y="20425"/>
                </a:lnTo>
                <a:lnTo>
                  <a:pt x="182073" y="19014"/>
                </a:lnTo>
                <a:lnTo>
                  <a:pt x="180436" y="17604"/>
                </a:lnTo>
                <a:lnTo>
                  <a:pt x="178856" y="16306"/>
                </a:lnTo>
                <a:lnTo>
                  <a:pt x="177164" y="15008"/>
                </a:lnTo>
                <a:lnTo>
                  <a:pt x="175471" y="13767"/>
                </a:lnTo>
                <a:lnTo>
                  <a:pt x="173779" y="12638"/>
                </a:lnTo>
                <a:lnTo>
                  <a:pt x="172029" y="11510"/>
                </a:lnTo>
                <a:lnTo>
                  <a:pt x="170280" y="10438"/>
                </a:lnTo>
                <a:lnTo>
                  <a:pt x="168475" y="9479"/>
                </a:lnTo>
                <a:lnTo>
                  <a:pt x="166613" y="8520"/>
                </a:lnTo>
                <a:lnTo>
                  <a:pt x="164751" y="7617"/>
                </a:lnTo>
                <a:lnTo>
                  <a:pt x="162889" y="6771"/>
                </a:lnTo>
                <a:lnTo>
                  <a:pt x="160971" y="5981"/>
                </a:lnTo>
                <a:lnTo>
                  <a:pt x="159053" y="5247"/>
                </a:lnTo>
                <a:lnTo>
                  <a:pt x="157078" y="4514"/>
                </a:lnTo>
                <a:lnTo>
                  <a:pt x="155103" y="3893"/>
                </a:lnTo>
                <a:lnTo>
                  <a:pt x="153128" y="3329"/>
                </a:lnTo>
                <a:lnTo>
                  <a:pt x="151097" y="2765"/>
                </a:lnTo>
                <a:lnTo>
                  <a:pt x="149066" y="2257"/>
                </a:lnTo>
                <a:lnTo>
                  <a:pt x="146978" y="1805"/>
                </a:lnTo>
                <a:lnTo>
                  <a:pt x="144947" y="1411"/>
                </a:lnTo>
                <a:lnTo>
                  <a:pt x="142860" y="1072"/>
                </a:lnTo>
                <a:lnTo>
                  <a:pt x="140715" y="790"/>
                </a:lnTo>
                <a:lnTo>
                  <a:pt x="138628" y="564"/>
                </a:lnTo>
                <a:lnTo>
                  <a:pt x="136484" y="339"/>
                </a:lnTo>
                <a:lnTo>
                  <a:pt x="134340" y="169"/>
                </a:lnTo>
                <a:lnTo>
                  <a:pt x="132196" y="56"/>
                </a:lnTo>
                <a:lnTo>
                  <a:pt x="1299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smtClean="0">
                <a:latin typeface="PT Sans" charset="0"/>
              </a:rPr>
              <a:t>N</a:t>
            </a:r>
            <a:endParaRPr sz="3600">
              <a:latin typeface="PT Sans" charset="0"/>
            </a:endParaRPr>
          </a:p>
        </p:txBody>
      </p:sp>
      <p:sp>
        <p:nvSpPr>
          <p:cNvPr id="5385" name="Google Shape;5385;p71"/>
          <p:cNvSpPr/>
          <p:nvPr/>
        </p:nvSpPr>
        <p:spPr>
          <a:xfrm>
            <a:off x="6562253" y="3497415"/>
            <a:ext cx="658156" cy="658511"/>
          </a:xfrm>
          <a:custGeom>
            <a:avLst/>
            <a:gdLst/>
            <a:ahLst/>
            <a:cxnLst/>
            <a:rect l="l" t="t" r="r" b="b"/>
            <a:pathLst>
              <a:path w="209437" h="209550" extrusionOk="0">
                <a:moveTo>
                  <a:pt x="125651" y="0"/>
                </a:moveTo>
                <a:lnTo>
                  <a:pt x="123450" y="113"/>
                </a:lnTo>
                <a:lnTo>
                  <a:pt x="121250" y="226"/>
                </a:lnTo>
                <a:lnTo>
                  <a:pt x="118993" y="395"/>
                </a:lnTo>
                <a:lnTo>
                  <a:pt x="116793" y="564"/>
                </a:lnTo>
                <a:lnTo>
                  <a:pt x="114592" y="846"/>
                </a:lnTo>
                <a:lnTo>
                  <a:pt x="112335" y="1128"/>
                </a:lnTo>
                <a:lnTo>
                  <a:pt x="110135" y="1467"/>
                </a:lnTo>
                <a:lnTo>
                  <a:pt x="107878" y="1805"/>
                </a:lnTo>
                <a:lnTo>
                  <a:pt x="105621" y="2257"/>
                </a:lnTo>
                <a:lnTo>
                  <a:pt x="103421" y="2708"/>
                </a:lnTo>
                <a:lnTo>
                  <a:pt x="101164" y="3216"/>
                </a:lnTo>
                <a:lnTo>
                  <a:pt x="98907" y="3780"/>
                </a:lnTo>
                <a:lnTo>
                  <a:pt x="96707" y="4344"/>
                </a:lnTo>
                <a:lnTo>
                  <a:pt x="94450" y="4965"/>
                </a:lnTo>
                <a:lnTo>
                  <a:pt x="92193" y="5642"/>
                </a:lnTo>
                <a:lnTo>
                  <a:pt x="89992" y="6319"/>
                </a:lnTo>
                <a:lnTo>
                  <a:pt x="87792" y="7053"/>
                </a:lnTo>
                <a:lnTo>
                  <a:pt x="85535" y="7843"/>
                </a:lnTo>
                <a:lnTo>
                  <a:pt x="83335" y="8689"/>
                </a:lnTo>
                <a:lnTo>
                  <a:pt x="80570" y="9761"/>
                </a:lnTo>
                <a:lnTo>
                  <a:pt x="77805" y="10889"/>
                </a:lnTo>
                <a:lnTo>
                  <a:pt x="75097" y="12131"/>
                </a:lnTo>
                <a:lnTo>
                  <a:pt x="72445" y="13372"/>
                </a:lnTo>
                <a:lnTo>
                  <a:pt x="69850" y="14670"/>
                </a:lnTo>
                <a:lnTo>
                  <a:pt x="67255" y="15967"/>
                </a:lnTo>
                <a:lnTo>
                  <a:pt x="64772" y="17378"/>
                </a:lnTo>
                <a:lnTo>
                  <a:pt x="62289" y="18788"/>
                </a:lnTo>
                <a:lnTo>
                  <a:pt x="59863" y="20255"/>
                </a:lnTo>
                <a:lnTo>
                  <a:pt x="57494" y="21779"/>
                </a:lnTo>
                <a:lnTo>
                  <a:pt x="55180" y="23302"/>
                </a:lnTo>
                <a:lnTo>
                  <a:pt x="52867" y="24882"/>
                </a:lnTo>
                <a:lnTo>
                  <a:pt x="50667" y="26518"/>
                </a:lnTo>
                <a:lnTo>
                  <a:pt x="48466" y="28211"/>
                </a:lnTo>
                <a:lnTo>
                  <a:pt x="46322" y="29903"/>
                </a:lnTo>
                <a:lnTo>
                  <a:pt x="44235" y="31596"/>
                </a:lnTo>
                <a:lnTo>
                  <a:pt x="42203" y="33402"/>
                </a:lnTo>
                <a:lnTo>
                  <a:pt x="40229" y="35207"/>
                </a:lnTo>
                <a:lnTo>
                  <a:pt x="38254" y="37013"/>
                </a:lnTo>
                <a:lnTo>
                  <a:pt x="36392" y="38875"/>
                </a:lnTo>
                <a:lnTo>
                  <a:pt x="34530" y="40793"/>
                </a:lnTo>
                <a:lnTo>
                  <a:pt x="32725" y="42711"/>
                </a:lnTo>
                <a:lnTo>
                  <a:pt x="30975" y="44686"/>
                </a:lnTo>
                <a:lnTo>
                  <a:pt x="29283" y="46661"/>
                </a:lnTo>
                <a:lnTo>
                  <a:pt x="27647" y="48635"/>
                </a:lnTo>
                <a:lnTo>
                  <a:pt x="26010" y="50667"/>
                </a:lnTo>
                <a:lnTo>
                  <a:pt x="24431" y="52754"/>
                </a:lnTo>
                <a:lnTo>
                  <a:pt x="22964" y="54842"/>
                </a:lnTo>
                <a:lnTo>
                  <a:pt x="21497" y="56929"/>
                </a:lnTo>
                <a:lnTo>
                  <a:pt x="20086" y="59073"/>
                </a:lnTo>
                <a:lnTo>
                  <a:pt x="18676" y="61217"/>
                </a:lnTo>
                <a:lnTo>
                  <a:pt x="17378" y="63362"/>
                </a:lnTo>
                <a:lnTo>
                  <a:pt x="16080" y="65562"/>
                </a:lnTo>
                <a:lnTo>
                  <a:pt x="14895" y="67706"/>
                </a:lnTo>
                <a:lnTo>
                  <a:pt x="13710" y="69963"/>
                </a:lnTo>
                <a:lnTo>
                  <a:pt x="12582" y="72163"/>
                </a:lnTo>
                <a:lnTo>
                  <a:pt x="11510" y="74420"/>
                </a:lnTo>
                <a:lnTo>
                  <a:pt x="10494" y="76677"/>
                </a:lnTo>
                <a:lnTo>
                  <a:pt x="9479" y="78934"/>
                </a:lnTo>
                <a:lnTo>
                  <a:pt x="8576" y="81191"/>
                </a:lnTo>
                <a:lnTo>
                  <a:pt x="7673" y="83504"/>
                </a:lnTo>
                <a:lnTo>
                  <a:pt x="6827" y="85817"/>
                </a:lnTo>
                <a:lnTo>
                  <a:pt x="6037" y="88131"/>
                </a:lnTo>
                <a:lnTo>
                  <a:pt x="5304" y="90444"/>
                </a:lnTo>
                <a:lnTo>
                  <a:pt x="4627" y="92757"/>
                </a:lnTo>
                <a:lnTo>
                  <a:pt x="3950" y="95070"/>
                </a:lnTo>
                <a:lnTo>
                  <a:pt x="3385" y="97384"/>
                </a:lnTo>
                <a:lnTo>
                  <a:pt x="2821" y="99697"/>
                </a:lnTo>
                <a:lnTo>
                  <a:pt x="2313" y="102067"/>
                </a:lnTo>
                <a:lnTo>
                  <a:pt x="1862" y="104380"/>
                </a:lnTo>
                <a:lnTo>
                  <a:pt x="1467" y="106693"/>
                </a:lnTo>
                <a:lnTo>
                  <a:pt x="1128" y="109063"/>
                </a:lnTo>
                <a:lnTo>
                  <a:pt x="790" y="111376"/>
                </a:lnTo>
                <a:lnTo>
                  <a:pt x="564" y="113690"/>
                </a:lnTo>
                <a:lnTo>
                  <a:pt x="339" y="116003"/>
                </a:lnTo>
                <a:lnTo>
                  <a:pt x="169" y="118316"/>
                </a:lnTo>
                <a:lnTo>
                  <a:pt x="56" y="120629"/>
                </a:lnTo>
                <a:lnTo>
                  <a:pt x="0" y="122943"/>
                </a:lnTo>
                <a:lnTo>
                  <a:pt x="0" y="125256"/>
                </a:lnTo>
                <a:lnTo>
                  <a:pt x="56" y="127513"/>
                </a:lnTo>
                <a:lnTo>
                  <a:pt x="113" y="129826"/>
                </a:lnTo>
                <a:lnTo>
                  <a:pt x="226" y="132083"/>
                </a:lnTo>
                <a:lnTo>
                  <a:pt x="451" y="134340"/>
                </a:lnTo>
                <a:lnTo>
                  <a:pt x="677" y="136540"/>
                </a:lnTo>
                <a:lnTo>
                  <a:pt x="959" y="138797"/>
                </a:lnTo>
                <a:lnTo>
                  <a:pt x="1298" y="140998"/>
                </a:lnTo>
                <a:lnTo>
                  <a:pt x="1636" y="143198"/>
                </a:lnTo>
                <a:lnTo>
                  <a:pt x="2088" y="145342"/>
                </a:lnTo>
                <a:lnTo>
                  <a:pt x="2539" y="147486"/>
                </a:lnTo>
                <a:lnTo>
                  <a:pt x="3047" y="149630"/>
                </a:lnTo>
                <a:lnTo>
                  <a:pt x="3667" y="151774"/>
                </a:lnTo>
                <a:lnTo>
                  <a:pt x="4288" y="153862"/>
                </a:lnTo>
                <a:lnTo>
                  <a:pt x="4965" y="155949"/>
                </a:lnTo>
                <a:lnTo>
                  <a:pt x="5642" y="157981"/>
                </a:lnTo>
                <a:lnTo>
                  <a:pt x="6432" y="160012"/>
                </a:lnTo>
                <a:lnTo>
                  <a:pt x="7222" y="161987"/>
                </a:lnTo>
                <a:lnTo>
                  <a:pt x="8125" y="163961"/>
                </a:lnTo>
                <a:lnTo>
                  <a:pt x="9027" y="165936"/>
                </a:lnTo>
                <a:lnTo>
                  <a:pt x="9987" y="167854"/>
                </a:lnTo>
                <a:lnTo>
                  <a:pt x="11002" y="169716"/>
                </a:lnTo>
                <a:lnTo>
                  <a:pt x="12074" y="171578"/>
                </a:lnTo>
                <a:lnTo>
                  <a:pt x="13203" y="173384"/>
                </a:lnTo>
                <a:lnTo>
                  <a:pt x="14331" y="175189"/>
                </a:lnTo>
                <a:lnTo>
                  <a:pt x="15572" y="176938"/>
                </a:lnTo>
                <a:lnTo>
                  <a:pt x="16814" y="178687"/>
                </a:lnTo>
                <a:lnTo>
                  <a:pt x="18111" y="180380"/>
                </a:lnTo>
                <a:lnTo>
                  <a:pt x="19465" y="182016"/>
                </a:lnTo>
                <a:lnTo>
                  <a:pt x="20876" y="183652"/>
                </a:lnTo>
                <a:lnTo>
                  <a:pt x="22343" y="185232"/>
                </a:lnTo>
                <a:lnTo>
                  <a:pt x="23866" y="186756"/>
                </a:lnTo>
                <a:lnTo>
                  <a:pt x="25390" y="188223"/>
                </a:lnTo>
                <a:lnTo>
                  <a:pt x="27026" y="189690"/>
                </a:lnTo>
                <a:lnTo>
                  <a:pt x="28662" y="191100"/>
                </a:lnTo>
                <a:lnTo>
                  <a:pt x="30355" y="192454"/>
                </a:lnTo>
                <a:lnTo>
                  <a:pt x="32104" y="193808"/>
                </a:lnTo>
                <a:lnTo>
                  <a:pt x="33909" y="195050"/>
                </a:lnTo>
                <a:lnTo>
                  <a:pt x="35771" y="196291"/>
                </a:lnTo>
                <a:lnTo>
                  <a:pt x="37690" y="197476"/>
                </a:lnTo>
                <a:lnTo>
                  <a:pt x="39608" y="198604"/>
                </a:lnTo>
                <a:lnTo>
                  <a:pt x="41639" y="199676"/>
                </a:lnTo>
                <a:lnTo>
                  <a:pt x="43670" y="200748"/>
                </a:lnTo>
                <a:lnTo>
                  <a:pt x="45758" y="201707"/>
                </a:lnTo>
                <a:lnTo>
                  <a:pt x="47902" y="202610"/>
                </a:lnTo>
                <a:lnTo>
                  <a:pt x="50102" y="203513"/>
                </a:lnTo>
                <a:lnTo>
                  <a:pt x="52359" y="204303"/>
                </a:lnTo>
                <a:lnTo>
                  <a:pt x="54673" y="205093"/>
                </a:lnTo>
                <a:lnTo>
                  <a:pt x="56986" y="205826"/>
                </a:lnTo>
                <a:lnTo>
                  <a:pt x="59412" y="206447"/>
                </a:lnTo>
                <a:lnTo>
                  <a:pt x="61838" y="207011"/>
                </a:lnTo>
                <a:lnTo>
                  <a:pt x="64321" y="207575"/>
                </a:lnTo>
                <a:lnTo>
                  <a:pt x="66916" y="208027"/>
                </a:lnTo>
                <a:lnTo>
                  <a:pt x="69511" y="208422"/>
                </a:lnTo>
                <a:lnTo>
                  <a:pt x="72107" y="208817"/>
                </a:lnTo>
                <a:lnTo>
                  <a:pt x="74815" y="209042"/>
                </a:lnTo>
                <a:lnTo>
                  <a:pt x="77580" y="209268"/>
                </a:lnTo>
                <a:lnTo>
                  <a:pt x="80344" y="209437"/>
                </a:lnTo>
                <a:lnTo>
                  <a:pt x="83222" y="209494"/>
                </a:lnTo>
                <a:lnTo>
                  <a:pt x="86099" y="209550"/>
                </a:lnTo>
                <a:lnTo>
                  <a:pt x="89033" y="209494"/>
                </a:lnTo>
                <a:lnTo>
                  <a:pt x="92024" y="209324"/>
                </a:lnTo>
                <a:lnTo>
                  <a:pt x="95070" y="209155"/>
                </a:lnTo>
                <a:lnTo>
                  <a:pt x="98174" y="208873"/>
                </a:lnTo>
                <a:lnTo>
                  <a:pt x="101333" y="208534"/>
                </a:lnTo>
                <a:lnTo>
                  <a:pt x="104549" y="208139"/>
                </a:lnTo>
                <a:lnTo>
                  <a:pt x="107765" y="207632"/>
                </a:lnTo>
                <a:lnTo>
                  <a:pt x="111038" y="207067"/>
                </a:lnTo>
                <a:lnTo>
                  <a:pt x="114423" y="206447"/>
                </a:lnTo>
                <a:lnTo>
                  <a:pt x="117808" y="205713"/>
                </a:lnTo>
                <a:lnTo>
                  <a:pt x="121532" y="204811"/>
                </a:lnTo>
                <a:lnTo>
                  <a:pt x="125200" y="203851"/>
                </a:lnTo>
                <a:lnTo>
                  <a:pt x="128811" y="202723"/>
                </a:lnTo>
                <a:lnTo>
                  <a:pt x="132309" y="201595"/>
                </a:lnTo>
                <a:lnTo>
                  <a:pt x="135694" y="200297"/>
                </a:lnTo>
                <a:lnTo>
                  <a:pt x="139079" y="198999"/>
                </a:lnTo>
                <a:lnTo>
                  <a:pt x="142295" y="197532"/>
                </a:lnTo>
                <a:lnTo>
                  <a:pt x="145511" y="196009"/>
                </a:lnTo>
                <a:lnTo>
                  <a:pt x="148615" y="194429"/>
                </a:lnTo>
                <a:lnTo>
                  <a:pt x="151605" y="192793"/>
                </a:lnTo>
                <a:lnTo>
                  <a:pt x="154539" y="191044"/>
                </a:lnTo>
                <a:lnTo>
                  <a:pt x="157416" y="189238"/>
                </a:lnTo>
                <a:lnTo>
                  <a:pt x="160181" y="187320"/>
                </a:lnTo>
                <a:lnTo>
                  <a:pt x="162889" y="185345"/>
                </a:lnTo>
                <a:lnTo>
                  <a:pt x="165485" y="183370"/>
                </a:lnTo>
                <a:lnTo>
                  <a:pt x="168080" y="181283"/>
                </a:lnTo>
                <a:lnTo>
                  <a:pt x="170506" y="179082"/>
                </a:lnTo>
                <a:lnTo>
                  <a:pt x="172876" y="176882"/>
                </a:lnTo>
                <a:lnTo>
                  <a:pt x="175189" y="174625"/>
                </a:lnTo>
                <a:lnTo>
                  <a:pt x="177446" y="172312"/>
                </a:lnTo>
                <a:lnTo>
                  <a:pt x="179590" y="169942"/>
                </a:lnTo>
                <a:lnTo>
                  <a:pt x="181678" y="167516"/>
                </a:lnTo>
                <a:lnTo>
                  <a:pt x="183652" y="165033"/>
                </a:lnTo>
                <a:lnTo>
                  <a:pt x="185571" y="162494"/>
                </a:lnTo>
                <a:lnTo>
                  <a:pt x="187433" y="159955"/>
                </a:lnTo>
                <a:lnTo>
                  <a:pt x="189182" y="157360"/>
                </a:lnTo>
                <a:lnTo>
                  <a:pt x="190931" y="154708"/>
                </a:lnTo>
                <a:lnTo>
                  <a:pt x="192511" y="152000"/>
                </a:lnTo>
                <a:lnTo>
                  <a:pt x="194090" y="149292"/>
                </a:lnTo>
                <a:lnTo>
                  <a:pt x="195557" y="146527"/>
                </a:lnTo>
                <a:lnTo>
                  <a:pt x="196911" y="143762"/>
                </a:lnTo>
                <a:lnTo>
                  <a:pt x="198266" y="140941"/>
                </a:lnTo>
                <a:lnTo>
                  <a:pt x="199507" y="138120"/>
                </a:lnTo>
                <a:lnTo>
                  <a:pt x="200635" y="135243"/>
                </a:lnTo>
                <a:lnTo>
                  <a:pt x="201764" y="132365"/>
                </a:lnTo>
                <a:lnTo>
                  <a:pt x="202779" y="129431"/>
                </a:lnTo>
                <a:lnTo>
                  <a:pt x="203682" y="126497"/>
                </a:lnTo>
                <a:lnTo>
                  <a:pt x="204585" y="123563"/>
                </a:lnTo>
                <a:lnTo>
                  <a:pt x="205375" y="120629"/>
                </a:lnTo>
                <a:lnTo>
                  <a:pt x="206108" y="117639"/>
                </a:lnTo>
                <a:lnTo>
                  <a:pt x="206785" y="114705"/>
                </a:lnTo>
                <a:lnTo>
                  <a:pt x="207349" y="111715"/>
                </a:lnTo>
                <a:lnTo>
                  <a:pt x="207857" y="108725"/>
                </a:lnTo>
                <a:lnTo>
                  <a:pt x="208309" y="105734"/>
                </a:lnTo>
                <a:lnTo>
                  <a:pt x="208647" y="102744"/>
                </a:lnTo>
                <a:lnTo>
                  <a:pt x="208929" y="99753"/>
                </a:lnTo>
                <a:lnTo>
                  <a:pt x="209155" y="96820"/>
                </a:lnTo>
                <a:lnTo>
                  <a:pt x="209324" y="93829"/>
                </a:lnTo>
                <a:lnTo>
                  <a:pt x="209381" y="90839"/>
                </a:lnTo>
                <a:lnTo>
                  <a:pt x="209437" y="87905"/>
                </a:lnTo>
                <a:lnTo>
                  <a:pt x="209324" y="84971"/>
                </a:lnTo>
                <a:lnTo>
                  <a:pt x="209211" y="82037"/>
                </a:lnTo>
                <a:lnTo>
                  <a:pt x="209042" y="79103"/>
                </a:lnTo>
                <a:lnTo>
                  <a:pt x="208760" y="76226"/>
                </a:lnTo>
                <a:lnTo>
                  <a:pt x="208421" y="73405"/>
                </a:lnTo>
                <a:lnTo>
                  <a:pt x="207970" y="70527"/>
                </a:lnTo>
                <a:lnTo>
                  <a:pt x="207519" y="67706"/>
                </a:lnTo>
                <a:lnTo>
                  <a:pt x="206954" y="64941"/>
                </a:lnTo>
                <a:lnTo>
                  <a:pt x="206334" y="62177"/>
                </a:lnTo>
                <a:lnTo>
                  <a:pt x="205657" y="59468"/>
                </a:lnTo>
                <a:lnTo>
                  <a:pt x="204923" y="56760"/>
                </a:lnTo>
                <a:lnTo>
                  <a:pt x="204077" y="54108"/>
                </a:lnTo>
                <a:lnTo>
                  <a:pt x="203231" y="51513"/>
                </a:lnTo>
                <a:lnTo>
                  <a:pt x="202271" y="48974"/>
                </a:lnTo>
                <a:lnTo>
                  <a:pt x="201312" y="46661"/>
                </a:lnTo>
                <a:lnTo>
                  <a:pt x="200353" y="44404"/>
                </a:lnTo>
                <a:lnTo>
                  <a:pt x="199281" y="42203"/>
                </a:lnTo>
                <a:lnTo>
                  <a:pt x="198209" y="40059"/>
                </a:lnTo>
                <a:lnTo>
                  <a:pt x="197081" y="37972"/>
                </a:lnTo>
                <a:lnTo>
                  <a:pt x="195952" y="35941"/>
                </a:lnTo>
                <a:lnTo>
                  <a:pt x="194711" y="33966"/>
                </a:lnTo>
                <a:lnTo>
                  <a:pt x="193470" y="32104"/>
                </a:lnTo>
                <a:lnTo>
                  <a:pt x="192172" y="30242"/>
                </a:lnTo>
                <a:lnTo>
                  <a:pt x="190818" y="28493"/>
                </a:lnTo>
                <a:lnTo>
                  <a:pt x="189464" y="26744"/>
                </a:lnTo>
                <a:lnTo>
                  <a:pt x="188053" y="25108"/>
                </a:lnTo>
                <a:lnTo>
                  <a:pt x="186643" y="23471"/>
                </a:lnTo>
                <a:lnTo>
                  <a:pt x="185119" y="21948"/>
                </a:lnTo>
                <a:lnTo>
                  <a:pt x="183596" y="20425"/>
                </a:lnTo>
                <a:lnTo>
                  <a:pt x="182073" y="19014"/>
                </a:lnTo>
                <a:lnTo>
                  <a:pt x="180436" y="17604"/>
                </a:lnTo>
                <a:lnTo>
                  <a:pt x="178856" y="16306"/>
                </a:lnTo>
                <a:lnTo>
                  <a:pt x="177164" y="15008"/>
                </a:lnTo>
                <a:lnTo>
                  <a:pt x="175471" y="13767"/>
                </a:lnTo>
                <a:lnTo>
                  <a:pt x="173779" y="12638"/>
                </a:lnTo>
                <a:lnTo>
                  <a:pt x="172029" y="11510"/>
                </a:lnTo>
                <a:lnTo>
                  <a:pt x="170280" y="10438"/>
                </a:lnTo>
                <a:lnTo>
                  <a:pt x="168475" y="9479"/>
                </a:lnTo>
                <a:lnTo>
                  <a:pt x="166613" y="8520"/>
                </a:lnTo>
                <a:lnTo>
                  <a:pt x="164751" y="7617"/>
                </a:lnTo>
                <a:lnTo>
                  <a:pt x="162889" y="6771"/>
                </a:lnTo>
                <a:lnTo>
                  <a:pt x="160971" y="5981"/>
                </a:lnTo>
                <a:lnTo>
                  <a:pt x="159053" y="5247"/>
                </a:lnTo>
                <a:lnTo>
                  <a:pt x="157078" y="4514"/>
                </a:lnTo>
                <a:lnTo>
                  <a:pt x="155103" y="3893"/>
                </a:lnTo>
                <a:lnTo>
                  <a:pt x="153128" y="3329"/>
                </a:lnTo>
                <a:lnTo>
                  <a:pt x="151097" y="2765"/>
                </a:lnTo>
                <a:lnTo>
                  <a:pt x="149066" y="2257"/>
                </a:lnTo>
                <a:lnTo>
                  <a:pt x="146978" y="1805"/>
                </a:lnTo>
                <a:lnTo>
                  <a:pt x="144947" y="1411"/>
                </a:lnTo>
                <a:lnTo>
                  <a:pt x="142860" y="1072"/>
                </a:lnTo>
                <a:lnTo>
                  <a:pt x="140715" y="790"/>
                </a:lnTo>
                <a:lnTo>
                  <a:pt x="138628" y="564"/>
                </a:lnTo>
                <a:lnTo>
                  <a:pt x="136484" y="339"/>
                </a:lnTo>
                <a:lnTo>
                  <a:pt x="134340" y="169"/>
                </a:lnTo>
                <a:lnTo>
                  <a:pt x="132196" y="56"/>
                </a:lnTo>
                <a:lnTo>
                  <a:pt x="1299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>
                <a:latin typeface="PT Sans" charset="0"/>
              </a:rPr>
              <a:t>Ả</a:t>
            </a:r>
            <a:endParaRPr sz="3600">
              <a:latin typeface="PT Sans" charset="0"/>
            </a:endParaRPr>
          </a:p>
        </p:txBody>
      </p:sp>
      <p:sp>
        <p:nvSpPr>
          <p:cNvPr id="5386" name="Google Shape;5386;p71"/>
          <p:cNvSpPr/>
          <p:nvPr/>
        </p:nvSpPr>
        <p:spPr>
          <a:xfrm>
            <a:off x="5724128" y="3497415"/>
            <a:ext cx="658156" cy="658511"/>
          </a:xfrm>
          <a:custGeom>
            <a:avLst/>
            <a:gdLst/>
            <a:ahLst/>
            <a:cxnLst/>
            <a:rect l="l" t="t" r="r" b="b"/>
            <a:pathLst>
              <a:path w="209437" h="209550" extrusionOk="0">
                <a:moveTo>
                  <a:pt x="125651" y="0"/>
                </a:moveTo>
                <a:lnTo>
                  <a:pt x="123450" y="113"/>
                </a:lnTo>
                <a:lnTo>
                  <a:pt x="121250" y="226"/>
                </a:lnTo>
                <a:lnTo>
                  <a:pt x="118993" y="395"/>
                </a:lnTo>
                <a:lnTo>
                  <a:pt x="116793" y="564"/>
                </a:lnTo>
                <a:lnTo>
                  <a:pt x="114592" y="846"/>
                </a:lnTo>
                <a:lnTo>
                  <a:pt x="112335" y="1128"/>
                </a:lnTo>
                <a:lnTo>
                  <a:pt x="110135" y="1467"/>
                </a:lnTo>
                <a:lnTo>
                  <a:pt x="107878" y="1805"/>
                </a:lnTo>
                <a:lnTo>
                  <a:pt x="105621" y="2257"/>
                </a:lnTo>
                <a:lnTo>
                  <a:pt x="103421" y="2708"/>
                </a:lnTo>
                <a:lnTo>
                  <a:pt x="101164" y="3216"/>
                </a:lnTo>
                <a:lnTo>
                  <a:pt x="98907" y="3780"/>
                </a:lnTo>
                <a:lnTo>
                  <a:pt x="96707" y="4344"/>
                </a:lnTo>
                <a:lnTo>
                  <a:pt x="94450" y="4965"/>
                </a:lnTo>
                <a:lnTo>
                  <a:pt x="92193" y="5642"/>
                </a:lnTo>
                <a:lnTo>
                  <a:pt x="89992" y="6319"/>
                </a:lnTo>
                <a:lnTo>
                  <a:pt x="87792" y="7053"/>
                </a:lnTo>
                <a:lnTo>
                  <a:pt x="85535" y="7843"/>
                </a:lnTo>
                <a:lnTo>
                  <a:pt x="83335" y="8689"/>
                </a:lnTo>
                <a:lnTo>
                  <a:pt x="80570" y="9761"/>
                </a:lnTo>
                <a:lnTo>
                  <a:pt x="77805" y="10889"/>
                </a:lnTo>
                <a:lnTo>
                  <a:pt x="75097" y="12131"/>
                </a:lnTo>
                <a:lnTo>
                  <a:pt x="72445" y="13372"/>
                </a:lnTo>
                <a:lnTo>
                  <a:pt x="69850" y="14670"/>
                </a:lnTo>
                <a:lnTo>
                  <a:pt x="67255" y="15967"/>
                </a:lnTo>
                <a:lnTo>
                  <a:pt x="64772" y="17378"/>
                </a:lnTo>
                <a:lnTo>
                  <a:pt x="62289" y="18788"/>
                </a:lnTo>
                <a:lnTo>
                  <a:pt x="59863" y="20255"/>
                </a:lnTo>
                <a:lnTo>
                  <a:pt x="57494" y="21779"/>
                </a:lnTo>
                <a:lnTo>
                  <a:pt x="55180" y="23302"/>
                </a:lnTo>
                <a:lnTo>
                  <a:pt x="52867" y="24882"/>
                </a:lnTo>
                <a:lnTo>
                  <a:pt x="50667" y="26518"/>
                </a:lnTo>
                <a:lnTo>
                  <a:pt x="48466" y="28211"/>
                </a:lnTo>
                <a:lnTo>
                  <a:pt x="46322" y="29903"/>
                </a:lnTo>
                <a:lnTo>
                  <a:pt x="44235" y="31596"/>
                </a:lnTo>
                <a:lnTo>
                  <a:pt x="42203" y="33402"/>
                </a:lnTo>
                <a:lnTo>
                  <a:pt x="40229" y="35207"/>
                </a:lnTo>
                <a:lnTo>
                  <a:pt x="38254" y="37013"/>
                </a:lnTo>
                <a:lnTo>
                  <a:pt x="36392" y="38875"/>
                </a:lnTo>
                <a:lnTo>
                  <a:pt x="34530" y="40793"/>
                </a:lnTo>
                <a:lnTo>
                  <a:pt x="32725" y="42711"/>
                </a:lnTo>
                <a:lnTo>
                  <a:pt x="30975" y="44686"/>
                </a:lnTo>
                <a:lnTo>
                  <a:pt x="29283" y="46661"/>
                </a:lnTo>
                <a:lnTo>
                  <a:pt x="27647" y="48635"/>
                </a:lnTo>
                <a:lnTo>
                  <a:pt x="26010" y="50667"/>
                </a:lnTo>
                <a:lnTo>
                  <a:pt x="24431" y="52754"/>
                </a:lnTo>
                <a:lnTo>
                  <a:pt x="22964" y="54842"/>
                </a:lnTo>
                <a:lnTo>
                  <a:pt x="21497" y="56929"/>
                </a:lnTo>
                <a:lnTo>
                  <a:pt x="20086" y="59073"/>
                </a:lnTo>
                <a:lnTo>
                  <a:pt x="18676" y="61217"/>
                </a:lnTo>
                <a:lnTo>
                  <a:pt x="17378" y="63362"/>
                </a:lnTo>
                <a:lnTo>
                  <a:pt x="16080" y="65562"/>
                </a:lnTo>
                <a:lnTo>
                  <a:pt x="14895" y="67706"/>
                </a:lnTo>
                <a:lnTo>
                  <a:pt x="13710" y="69963"/>
                </a:lnTo>
                <a:lnTo>
                  <a:pt x="12582" y="72163"/>
                </a:lnTo>
                <a:lnTo>
                  <a:pt x="11510" y="74420"/>
                </a:lnTo>
                <a:lnTo>
                  <a:pt x="10494" y="76677"/>
                </a:lnTo>
                <a:lnTo>
                  <a:pt x="9479" y="78934"/>
                </a:lnTo>
                <a:lnTo>
                  <a:pt x="8576" y="81191"/>
                </a:lnTo>
                <a:lnTo>
                  <a:pt x="7673" y="83504"/>
                </a:lnTo>
                <a:lnTo>
                  <a:pt x="6827" y="85817"/>
                </a:lnTo>
                <a:lnTo>
                  <a:pt x="6037" y="88131"/>
                </a:lnTo>
                <a:lnTo>
                  <a:pt x="5304" y="90444"/>
                </a:lnTo>
                <a:lnTo>
                  <a:pt x="4627" y="92757"/>
                </a:lnTo>
                <a:lnTo>
                  <a:pt x="3950" y="95070"/>
                </a:lnTo>
                <a:lnTo>
                  <a:pt x="3385" y="97384"/>
                </a:lnTo>
                <a:lnTo>
                  <a:pt x="2821" y="99697"/>
                </a:lnTo>
                <a:lnTo>
                  <a:pt x="2313" y="102067"/>
                </a:lnTo>
                <a:lnTo>
                  <a:pt x="1862" y="104380"/>
                </a:lnTo>
                <a:lnTo>
                  <a:pt x="1467" y="106693"/>
                </a:lnTo>
                <a:lnTo>
                  <a:pt x="1128" y="109063"/>
                </a:lnTo>
                <a:lnTo>
                  <a:pt x="790" y="111376"/>
                </a:lnTo>
                <a:lnTo>
                  <a:pt x="564" y="113690"/>
                </a:lnTo>
                <a:lnTo>
                  <a:pt x="339" y="116003"/>
                </a:lnTo>
                <a:lnTo>
                  <a:pt x="169" y="118316"/>
                </a:lnTo>
                <a:lnTo>
                  <a:pt x="56" y="120629"/>
                </a:lnTo>
                <a:lnTo>
                  <a:pt x="0" y="122943"/>
                </a:lnTo>
                <a:lnTo>
                  <a:pt x="0" y="125256"/>
                </a:lnTo>
                <a:lnTo>
                  <a:pt x="56" y="127513"/>
                </a:lnTo>
                <a:lnTo>
                  <a:pt x="113" y="129826"/>
                </a:lnTo>
                <a:lnTo>
                  <a:pt x="226" y="132083"/>
                </a:lnTo>
                <a:lnTo>
                  <a:pt x="451" y="134340"/>
                </a:lnTo>
                <a:lnTo>
                  <a:pt x="677" y="136540"/>
                </a:lnTo>
                <a:lnTo>
                  <a:pt x="959" y="138797"/>
                </a:lnTo>
                <a:lnTo>
                  <a:pt x="1298" y="140998"/>
                </a:lnTo>
                <a:lnTo>
                  <a:pt x="1636" y="143198"/>
                </a:lnTo>
                <a:lnTo>
                  <a:pt x="2088" y="145342"/>
                </a:lnTo>
                <a:lnTo>
                  <a:pt x="2539" y="147486"/>
                </a:lnTo>
                <a:lnTo>
                  <a:pt x="3047" y="149630"/>
                </a:lnTo>
                <a:lnTo>
                  <a:pt x="3667" y="151774"/>
                </a:lnTo>
                <a:lnTo>
                  <a:pt x="4288" y="153862"/>
                </a:lnTo>
                <a:lnTo>
                  <a:pt x="4965" y="155949"/>
                </a:lnTo>
                <a:lnTo>
                  <a:pt x="5642" y="157981"/>
                </a:lnTo>
                <a:lnTo>
                  <a:pt x="6432" y="160012"/>
                </a:lnTo>
                <a:lnTo>
                  <a:pt x="7222" y="161987"/>
                </a:lnTo>
                <a:lnTo>
                  <a:pt x="8125" y="163961"/>
                </a:lnTo>
                <a:lnTo>
                  <a:pt x="9027" y="165936"/>
                </a:lnTo>
                <a:lnTo>
                  <a:pt x="9987" y="167854"/>
                </a:lnTo>
                <a:lnTo>
                  <a:pt x="11002" y="169716"/>
                </a:lnTo>
                <a:lnTo>
                  <a:pt x="12074" y="171578"/>
                </a:lnTo>
                <a:lnTo>
                  <a:pt x="13203" y="173384"/>
                </a:lnTo>
                <a:lnTo>
                  <a:pt x="14331" y="175189"/>
                </a:lnTo>
                <a:lnTo>
                  <a:pt x="15572" y="176938"/>
                </a:lnTo>
                <a:lnTo>
                  <a:pt x="16814" y="178687"/>
                </a:lnTo>
                <a:lnTo>
                  <a:pt x="18111" y="180380"/>
                </a:lnTo>
                <a:lnTo>
                  <a:pt x="19465" y="182016"/>
                </a:lnTo>
                <a:lnTo>
                  <a:pt x="20876" y="183652"/>
                </a:lnTo>
                <a:lnTo>
                  <a:pt x="22343" y="185232"/>
                </a:lnTo>
                <a:lnTo>
                  <a:pt x="23866" y="186756"/>
                </a:lnTo>
                <a:lnTo>
                  <a:pt x="25390" y="188223"/>
                </a:lnTo>
                <a:lnTo>
                  <a:pt x="27026" y="189690"/>
                </a:lnTo>
                <a:lnTo>
                  <a:pt x="28662" y="191100"/>
                </a:lnTo>
                <a:lnTo>
                  <a:pt x="30355" y="192454"/>
                </a:lnTo>
                <a:lnTo>
                  <a:pt x="32104" y="193808"/>
                </a:lnTo>
                <a:lnTo>
                  <a:pt x="33909" y="195050"/>
                </a:lnTo>
                <a:lnTo>
                  <a:pt x="35771" y="196291"/>
                </a:lnTo>
                <a:lnTo>
                  <a:pt x="37690" y="197476"/>
                </a:lnTo>
                <a:lnTo>
                  <a:pt x="39608" y="198604"/>
                </a:lnTo>
                <a:lnTo>
                  <a:pt x="41639" y="199676"/>
                </a:lnTo>
                <a:lnTo>
                  <a:pt x="43670" y="200748"/>
                </a:lnTo>
                <a:lnTo>
                  <a:pt x="45758" y="201707"/>
                </a:lnTo>
                <a:lnTo>
                  <a:pt x="47902" y="202610"/>
                </a:lnTo>
                <a:lnTo>
                  <a:pt x="50102" y="203513"/>
                </a:lnTo>
                <a:lnTo>
                  <a:pt x="52359" y="204303"/>
                </a:lnTo>
                <a:lnTo>
                  <a:pt x="54673" y="205093"/>
                </a:lnTo>
                <a:lnTo>
                  <a:pt x="56986" y="205826"/>
                </a:lnTo>
                <a:lnTo>
                  <a:pt x="59412" y="206447"/>
                </a:lnTo>
                <a:lnTo>
                  <a:pt x="61838" y="207011"/>
                </a:lnTo>
                <a:lnTo>
                  <a:pt x="64321" y="207575"/>
                </a:lnTo>
                <a:lnTo>
                  <a:pt x="66916" y="208027"/>
                </a:lnTo>
                <a:lnTo>
                  <a:pt x="69511" y="208422"/>
                </a:lnTo>
                <a:lnTo>
                  <a:pt x="72107" y="208817"/>
                </a:lnTo>
                <a:lnTo>
                  <a:pt x="74815" y="209042"/>
                </a:lnTo>
                <a:lnTo>
                  <a:pt x="77580" y="209268"/>
                </a:lnTo>
                <a:lnTo>
                  <a:pt x="80344" y="209437"/>
                </a:lnTo>
                <a:lnTo>
                  <a:pt x="83222" y="209494"/>
                </a:lnTo>
                <a:lnTo>
                  <a:pt x="86099" y="209550"/>
                </a:lnTo>
                <a:lnTo>
                  <a:pt x="89033" y="209494"/>
                </a:lnTo>
                <a:lnTo>
                  <a:pt x="92024" y="209324"/>
                </a:lnTo>
                <a:lnTo>
                  <a:pt x="95070" y="209155"/>
                </a:lnTo>
                <a:lnTo>
                  <a:pt x="98174" y="208873"/>
                </a:lnTo>
                <a:lnTo>
                  <a:pt x="101333" y="208534"/>
                </a:lnTo>
                <a:lnTo>
                  <a:pt x="104549" y="208139"/>
                </a:lnTo>
                <a:lnTo>
                  <a:pt x="107765" y="207632"/>
                </a:lnTo>
                <a:lnTo>
                  <a:pt x="111038" y="207067"/>
                </a:lnTo>
                <a:lnTo>
                  <a:pt x="114423" y="206447"/>
                </a:lnTo>
                <a:lnTo>
                  <a:pt x="117808" y="205713"/>
                </a:lnTo>
                <a:lnTo>
                  <a:pt x="121532" y="204811"/>
                </a:lnTo>
                <a:lnTo>
                  <a:pt x="125200" y="203851"/>
                </a:lnTo>
                <a:lnTo>
                  <a:pt x="128811" y="202723"/>
                </a:lnTo>
                <a:lnTo>
                  <a:pt x="132309" y="201595"/>
                </a:lnTo>
                <a:lnTo>
                  <a:pt x="135694" y="200297"/>
                </a:lnTo>
                <a:lnTo>
                  <a:pt x="139079" y="198999"/>
                </a:lnTo>
                <a:lnTo>
                  <a:pt x="142295" y="197532"/>
                </a:lnTo>
                <a:lnTo>
                  <a:pt x="145511" y="196009"/>
                </a:lnTo>
                <a:lnTo>
                  <a:pt x="148615" y="194429"/>
                </a:lnTo>
                <a:lnTo>
                  <a:pt x="151605" y="192793"/>
                </a:lnTo>
                <a:lnTo>
                  <a:pt x="154539" y="191044"/>
                </a:lnTo>
                <a:lnTo>
                  <a:pt x="157416" y="189238"/>
                </a:lnTo>
                <a:lnTo>
                  <a:pt x="160181" y="187320"/>
                </a:lnTo>
                <a:lnTo>
                  <a:pt x="162889" y="185345"/>
                </a:lnTo>
                <a:lnTo>
                  <a:pt x="165485" y="183370"/>
                </a:lnTo>
                <a:lnTo>
                  <a:pt x="168080" y="181283"/>
                </a:lnTo>
                <a:lnTo>
                  <a:pt x="170506" y="179082"/>
                </a:lnTo>
                <a:lnTo>
                  <a:pt x="172876" y="176882"/>
                </a:lnTo>
                <a:lnTo>
                  <a:pt x="175189" y="174625"/>
                </a:lnTo>
                <a:lnTo>
                  <a:pt x="177446" y="172312"/>
                </a:lnTo>
                <a:lnTo>
                  <a:pt x="179590" y="169942"/>
                </a:lnTo>
                <a:lnTo>
                  <a:pt x="181678" y="167516"/>
                </a:lnTo>
                <a:lnTo>
                  <a:pt x="183652" y="165033"/>
                </a:lnTo>
                <a:lnTo>
                  <a:pt x="185571" y="162494"/>
                </a:lnTo>
                <a:lnTo>
                  <a:pt x="187433" y="159955"/>
                </a:lnTo>
                <a:lnTo>
                  <a:pt x="189182" y="157360"/>
                </a:lnTo>
                <a:lnTo>
                  <a:pt x="190931" y="154708"/>
                </a:lnTo>
                <a:lnTo>
                  <a:pt x="192511" y="152000"/>
                </a:lnTo>
                <a:lnTo>
                  <a:pt x="194090" y="149292"/>
                </a:lnTo>
                <a:lnTo>
                  <a:pt x="195557" y="146527"/>
                </a:lnTo>
                <a:lnTo>
                  <a:pt x="196911" y="143762"/>
                </a:lnTo>
                <a:lnTo>
                  <a:pt x="198266" y="140941"/>
                </a:lnTo>
                <a:lnTo>
                  <a:pt x="199507" y="138120"/>
                </a:lnTo>
                <a:lnTo>
                  <a:pt x="200635" y="135243"/>
                </a:lnTo>
                <a:lnTo>
                  <a:pt x="201764" y="132365"/>
                </a:lnTo>
                <a:lnTo>
                  <a:pt x="202779" y="129431"/>
                </a:lnTo>
                <a:lnTo>
                  <a:pt x="203682" y="126497"/>
                </a:lnTo>
                <a:lnTo>
                  <a:pt x="204585" y="123563"/>
                </a:lnTo>
                <a:lnTo>
                  <a:pt x="205375" y="120629"/>
                </a:lnTo>
                <a:lnTo>
                  <a:pt x="206108" y="117639"/>
                </a:lnTo>
                <a:lnTo>
                  <a:pt x="206785" y="114705"/>
                </a:lnTo>
                <a:lnTo>
                  <a:pt x="207349" y="111715"/>
                </a:lnTo>
                <a:lnTo>
                  <a:pt x="207857" y="108725"/>
                </a:lnTo>
                <a:lnTo>
                  <a:pt x="208309" y="105734"/>
                </a:lnTo>
                <a:lnTo>
                  <a:pt x="208647" y="102744"/>
                </a:lnTo>
                <a:lnTo>
                  <a:pt x="208929" y="99753"/>
                </a:lnTo>
                <a:lnTo>
                  <a:pt x="209155" y="96820"/>
                </a:lnTo>
                <a:lnTo>
                  <a:pt x="209324" y="93829"/>
                </a:lnTo>
                <a:lnTo>
                  <a:pt x="209381" y="90839"/>
                </a:lnTo>
                <a:lnTo>
                  <a:pt x="209437" y="87905"/>
                </a:lnTo>
                <a:lnTo>
                  <a:pt x="209324" y="84971"/>
                </a:lnTo>
                <a:lnTo>
                  <a:pt x="209211" y="82037"/>
                </a:lnTo>
                <a:lnTo>
                  <a:pt x="209042" y="79103"/>
                </a:lnTo>
                <a:lnTo>
                  <a:pt x="208760" y="76226"/>
                </a:lnTo>
                <a:lnTo>
                  <a:pt x="208421" y="73405"/>
                </a:lnTo>
                <a:lnTo>
                  <a:pt x="207970" y="70527"/>
                </a:lnTo>
                <a:lnTo>
                  <a:pt x="207519" y="67706"/>
                </a:lnTo>
                <a:lnTo>
                  <a:pt x="206954" y="64941"/>
                </a:lnTo>
                <a:lnTo>
                  <a:pt x="206334" y="62177"/>
                </a:lnTo>
                <a:lnTo>
                  <a:pt x="205657" y="59468"/>
                </a:lnTo>
                <a:lnTo>
                  <a:pt x="204923" y="56760"/>
                </a:lnTo>
                <a:lnTo>
                  <a:pt x="204077" y="54108"/>
                </a:lnTo>
                <a:lnTo>
                  <a:pt x="203231" y="51513"/>
                </a:lnTo>
                <a:lnTo>
                  <a:pt x="202271" y="48974"/>
                </a:lnTo>
                <a:lnTo>
                  <a:pt x="201312" y="46661"/>
                </a:lnTo>
                <a:lnTo>
                  <a:pt x="200353" y="44404"/>
                </a:lnTo>
                <a:lnTo>
                  <a:pt x="199281" y="42203"/>
                </a:lnTo>
                <a:lnTo>
                  <a:pt x="198209" y="40059"/>
                </a:lnTo>
                <a:lnTo>
                  <a:pt x="197081" y="37972"/>
                </a:lnTo>
                <a:lnTo>
                  <a:pt x="195952" y="35941"/>
                </a:lnTo>
                <a:lnTo>
                  <a:pt x="194711" y="33966"/>
                </a:lnTo>
                <a:lnTo>
                  <a:pt x="193470" y="32104"/>
                </a:lnTo>
                <a:lnTo>
                  <a:pt x="192172" y="30242"/>
                </a:lnTo>
                <a:lnTo>
                  <a:pt x="190818" y="28493"/>
                </a:lnTo>
                <a:lnTo>
                  <a:pt x="189464" y="26744"/>
                </a:lnTo>
                <a:lnTo>
                  <a:pt x="188053" y="25108"/>
                </a:lnTo>
                <a:lnTo>
                  <a:pt x="186643" y="23471"/>
                </a:lnTo>
                <a:lnTo>
                  <a:pt x="185119" y="21948"/>
                </a:lnTo>
                <a:lnTo>
                  <a:pt x="183596" y="20425"/>
                </a:lnTo>
                <a:lnTo>
                  <a:pt x="182073" y="19014"/>
                </a:lnTo>
                <a:lnTo>
                  <a:pt x="180436" y="17604"/>
                </a:lnTo>
                <a:lnTo>
                  <a:pt x="178856" y="16306"/>
                </a:lnTo>
                <a:lnTo>
                  <a:pt x="177164" y="15008"/>
                </a:lnTo>
                <a:lnTo>
                  <a:pt x="175471" y="13767"/>
                </a:lnTo>
                <a:lnTo>
                  <a:pt x="173779" y="12638"/>
                </a:lnTo>
                <a:lnTo>
                  <a:pt x="172029" y="11510"/>
                </a:lnTo>
                <a:lnTo>
                  <a:pt x="170280" y="10438"/>
                </a:lnTo>
                <a:lnTo>
                  <a:pt x="168475" y="9479"/>
                </a:lnTo>
                <a:lnTo>
                  <a:pt x="166613" y="8520"/>
                </a:lnTo>
                <a:lnTo>
                  <a:pt x="164751" y="7617"/>
                </a:lnTo>
                <a:lnTo>
                  <a:pt x="162889" y="6771"/>
                </a:lnTo>
                <a:lnTo>
                  <a:pt x="160971" y="5981"/>
                </a:lnTo>
                <a:lnTo>
                  <a:pt x="159053" y="5247"/>
                </a:lnTo>
                <a:lnTo>
                  <a:pt x="157078" y="4514"/>
                </a:lnTo>
                <a:lnTo>
                  <a:pt x="155103" y="3893"/>
                </a:lnTo>
                <a:lnTo>
                  <a:pt x="153128" y="3329"/>
                </a:lnTo>
                <a:lnTo>
                  <a:pt x="151097" y="2765"/>
                </a:lnTo>
                <a:lnTo>
                  <a:pt x="149066" y="2257"/>
                </a:lnTo>
                <a:lnTo>
                  <a:pt x="146978" y="1805"/>
                </a:lnTo>
                <a:lnTo>
                  <a:pt x="144947" y="1411"/>
                </a:lnTo>
                <a:lnTo>
                  <a:pt x="142860" y="1072"/>
                </a:lnTo>
                <a:lnTo>
                  <a:pt x="140715" y="790"/>
                </a:lnTo>
                <a:lnTo>
                  <a:pt x="138628" y="564"/>
                </a:lnTo>
                <a:lnTo>
                  <a:pt x="136484" y="339"/>
                </a:lnTo>
                <a:lnTo>
                  <a:pt x="134340" y="169"/>
                </a:lnTo>
                <a:lnTo>
                  <a:pt x="132196" y="56"/>
                </a:lnTo>
                <a:lnTo>
                  <a:pt x="12999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>
                <a:latin typeface="PT Sans" charset="0"/>
              </a:rPr>
              <a:t>N</a:t>
            </a:r>
            <a:endParaRPr sz="3600">
              <a:latin typeface="PT Sans" charset="0"/>
            </a:endParaRPr>
          </a:p>
        </p:txBody>
      </p:sp>
      <p:sp>
        <p:nvSpPr>
          <p:cNvPr id="5389" name="Google Shape;5389;p71"/>
          <p:cNvSpPr txBox="1">
            <a:spLocks noGrp="1"/>
          </p:cNvSpPr>
          <p:nvPr>
            <p:ph type="title"/>
          </p:nvPr>
        </p:nvSpPr>
        <p:spPr>
          <a:xfrm>
            <a:off x="3682204" y="411510"/>
            <a:ext cx="5210276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smtClean="0">
                <a:latin typeface="PT Sans" charset="0"/>
                <a:ea typeface="Microsoft JhengHei" pitchFamily="34" charset="-120"/>
                <a:cs typeface="Cairo" charset="-78"/>
              </a:rPr>
              <a:t>Cảm ơn </a:t>
            </a:r>
            <a:r>
              <a:rPr lang="en" sz="4000" b="1" smtClean="0">
                <a:latin typeface="PT Sans" charset="0"/>
                <a:ea typeface="Microsoft JhengHei" pitchFamily="34" charset="-120"/>
                <a:cs typeface="Cairo" charset="-78"/>
              </a:rPr>
              <a:t/>
            </a:r>
            <a:br>
              <a:rPr lang="en" sz="4000" b="1" smtClean="0">
                <a:latin typeface="PT Sans" charset="0"/>
                <a:ea typeface="Microsoft JhengHei" pitchFamily="34" charset="-120"/>
                <a:cs typeface="Cairo" charset="-78"/>
              </a:rPr>
            </a:br>
            <a:r>
              <a:rPr lang="en" sz="4000" b="1" smtClean="0">
                <a:latin typeface="PT Sans" charset="0"/>
                <a:ea typeface="Microsoft JhengHei" pitchFamily="34" charset="-120"/>
                <a:cs typeface="Cairo" charset="-78"/>
              </a:rPr>
              <a:t>mấy con Báo đã coi </a:t>
            </a:r>
            <a:r>
              <a:rPr lang="en" sz="7200" b="1" smtClean="0">
                <a:latin typeface="PT Sans" charset="0"/>
                <a:ea typeface="Microsoft JhengHei" pitchFamily="34" charset="-120"/>
                <a:cs typeface="Cairo" charset="-78"/>
              </a:rPr>
              <a:t>!</a:t>
            </a:r>
            <a:endParaRPr sz="40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5390" name="Google Shape;5390;p71"/>
          <p:cNvSpPr txBox="1"/>
          <p:nvPr/>
        </p:nvSpPr>
        <p:spPr>
          <a:xfrm>
            <a:off x="4811375" y="4318250"/>
            <a:ext cx="3703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vi-VN" sz="1200" smtClean="0">
                <a:solidFill>
                  <a:srgbClr val="FF0000"/>
                </a:solidFill>
                <a:latin typeface="Baloo 2"/>
                <a:ea typeface="Baloo 2"/>
                <a:cs typeface="Baloo 2"/>
                <a:sym typeface="Baloo 2"/>
              </a:rPr>
              <a:t>M</a:t>
            </a:r>
            <a:r>
              <a:rPr lang="en" sz="1200" smtClean="0">
                <a:solidFill>
                  <a:srgbClr val="FF0000"/>
                </a:solidFill>
                <a:latin typeface="Baloo 2"/>
                <a:ea typeface="Baloo 2"/>
                <a:cs typeface="Baloo 2"/>
                <a:sym typeface="Baloo 2"/>
              </a:rPr>
              <a:t>au đứng lên mà phát biểu đi</a:t>
            </a:r>
            <a:endParaRPr sz="1200">
              <a:solidFill>
                <a:srgbClr val="FF0000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grpSp>
        <p:nvGrpSpPr>
          <p:cNvPr id="5398" name="Google Shape;5398;p71"/>
          <p:cNvGrpSpPr/>
          <p:nvPr/>
        </p:nvGrpSpPr>
        <p:grpSpPr>
          <a:xfrm>
            <a:off x="559900" y="4276950"/>
            <a:ext cx="997550" cy="378675"/>
            <a:chOff x="3604275" y="-1034300"/>
            <a:chExt cx="997550" cy="378675"/>
          </a:xfrm>
        </p:grpSpPr>
        <p:sp>
          <p:nvSpPr>
            <p:cNvPr id="5399" name="Google Shape;5399;p71"/>
            <p:cNvSpPr/>
            <p:nvPr/>
          </p:nvSpPr>
          <p:spPr>
            <a:xfrm>
              <a:off x="3728675" y="-904025"/>
              <a:ext cx="491350" cy="248400"/>
            </a:xfrm>
            <a:custGeom>
              <a:avLst/>
              <a:gdLst/>
              <a:ahLst/>
              <a:cxnLst/>
              <a:rect l="l" t="t" r="r" b="b"/>
              <a:pathLst>
                <a:path w="19654" h="9936" extrusionOk="0">
                  <a:moveTo>
                    <a:pt x="4544" y="3065"/>
                  </a:moveTo>
                  <a:lnTo>
                    <a:pt x="4544" y="3065"/>
                  </a:lnTo>
                  <a:lnTo>
                    <a:pt x="4526" y="3047"/>
                  </a:lnTo>
                  <a:lnTo>
                    <a:pt x="4526" y="3047"/>
                  </a:lnTo>
                  <a:lnTo>
                    <a:pt x="4508" y="3083"/>
                  </a:lnTo>
                  <a:lnTo>
                    <a:pt x="4508" y="3083"/>
                  </a:lnTo>
                  <a:lnTo>
                    <a:pt x="4544" y="3065"/>
                  </a:lnTo>
                  <a:lnTo>
                    <a:pt x="4544" y="3065"/>
                  </a:lnTo>
                  <a:close/>
                  <a:moveTo>
                    <a:pt x="14064" y="9917"/>
                  </a:moveTo>
                  <a:lnTo>
                    <a:pt x="14064" y="9917"/>
                  </a:lnTo>
                  <a:lnTo>
                    <a:pt x="13938" y="9881"/>
                  </a:lnTo>
                  <a:lnTo>
                    <a:pt x="13830" y="9809"/>
                  </a:lnTo>
                  <a:lnTo>
                    <a:pt x="13794" y="9755"/>
                  </a:lnTo>
                  <a:lnTo>
                    <a:pt x="13758" y="9701"/>
                  </a:lnTo>
                  <a:lnTo>
                    <a:pt x="13740" y="9647"/>
                  </a:lnTo>
                  <a:lnTo>
                    <a:pt x="13722" y="9574"/>
                  </a:lnTo>
                  <a:lnTo>
                    <a:pt x="13722" y="9574"/>
                  </a:lnTo>
                  <a:lnTo>
                    <a:pt x="13722" y="9538"/>
                  </a:lnTo>
                  <a:lnTo>
                    <a:pt x="13722" y="9538"/>
                  </a:lnTo>
                  <a:lnTo>
                    <a:pt x="13649" y="9448"/>
                  </a:lnTo>
                  <a:lnTo>
                    <a:pt x="13595" y="9340"/>
                  </a:lnTo>
                  <a:lnTo>
                    <a:pt x="13595" y="9340"/>
                  </a:lnTo>
                  <a:lnTo>
                    <a:pt x="13415" y="9070"/>
                  </a:lnTo>
                  <a:lnTo>
                    <a:pt x="13199" y="8817"/>
                  </a:lnTo>
                  <a:lnTo>
                    <a:pt x="12982" y="8583"/>
                  </a:lnTo>
                  <a:lnTo>
                    <a:pt x="12730" y="8366"/>
                  </a:lnTo>
                  <a:lnTo>
                    <a:pt x="12730" y="8366"/>
                  </a:lnTo>
                  <a:lnTo>
                    <a:pt x="12189" y="7952"/>
                  </a:lnTo>
                  <a:lnTo>
                    <a:pt x="11630" y="7555"/>
                  </a:lnTo>
                  <a:lnTo>
                    <a:pt x="11089" y="7140"/>
                  </a:lnTo>
                  <a:lnTo>
                    <a:pt x="10837" y="6906"/>
                  </a:lnTo>
                  <a:lnTo>
                    <a:pt x="10584" y="6690"/>
                  </a:lnTo>
                  <a:lnTo>
                    <a:pt x="10584" y="6690"/>
                  </a:lnTo>
                  <a:lnTo>
                    <a:pt x="10530" y="6635"/>
                  </a:lnTo>
                  <a:lnTo>
                    <a:pt x="10530" y="6635"/>
                  </a:lnTo>
                  <a:lnTo>
                    <a:pt x="10260" y="6419"/>
                  </a:lnTo>
                  <a:lnTo>
                    <a:pt x="9989" y="6203"/>
                  </a:lnTo>
                  <a:lnTo>
                    <a:pt x="9737" y="5968"/>
                  </a:lnTo>
                  <a:lnTo>
                    <a:pt x="9502" y="5734"/>
                  </a:lnTo>
                  <a:lnTo>
                    <a:pt x="9268" y="5481"/>
                  </a:lnTo>
                  <a:lnTo>
                    <a:pt x="9052" y="5211"/>
                  </a:lnTo>
                  <a:lnTo>
                    <a:pt x="8853" y="4941"/>
                  </a:lnTo>
                  <a:lnTo>
                    <a:pt x="8673" y="4670"/>
                  </a:lnTo>
                  <a:lnTo>
                    <a:pt x="8673" y="4670"/>
                  </a:lnTo>
                  <a:lnTo>
                    <a:pt x="8403" y="4634"/>
                  </a:lnTo>
                  <a:lnTo>
                    <a:pt x="8204" y="4616"/>
                  </a:lnTo>
                  <a:lnTo>
                    <a:pt x="8204" y="4616"/>
                  </a:lnTo>
                  <a:lnTo>
                    <a:pt x="7771" y="4562"/>
                  </a:lnTo>
                  <a:lnTo>
                    <a:pt x="7339" y="4472"/>
                  </a:lnTo>
                  <a:lnTo>
                    <a:pt x="6906" y="4364"/>
                  </a:lnTo>
                  <a:lnTo>
                    <a:pt x="6491" y="4237"/>
                  </a:lnTo>
                  <a:lnTo>
                    <a:pt x="6077" y="4093"/>
                  </a:lnTo>
                  <a:lnTo>
                    <a:pt x="5680" y="3895"/>
                  </a:lnTo>
                  <a:lnTo>
                    <a:pt x="5301" y="3696"/>
                  </a:lnTo>
                  <a:lnTo>
                    <a:pt x="5121" y="3570"/>
                  </a:lnTo>
                  <a:lnTo>
                    <a:pt x="4941" y="3444"/>
                  </a:lnTo>
                  <a:lnTo>
                    <a:pt x="4941" y="3444"/>
                  </a:lnTo>
                  <a:lnTo>
                    <a:pt x="4526" y="3516"/>
                  </a:lnTo>
                  <a:lnTo>
                    <a:pt x="4111" y="3552"/>
                  </a:lnTo>
                  <a:lnTo>
                    <a:pt x="3895" y="3552"/>
                  </a:lnTo>
                  <a:lnTo>
                    <a:pt x="3697" y="3552"/>
                  </a:lnTo>
                  <a:lnTo>
                    <a:pt x="3480" y="3516"/>
                  </a:lnTo>
                  <a:lnTo>
                    <a:pt x="3282" y="3480"/>
                  </a:lnTo>
                  <a:lnTo>
                    <a:pt x="3282" y="3480"/>
                  </a:lnTo>
                  <a:lnTo>
                    <a:pt x="2957" y="3408"/>
                  </a:lnTo>
                  <a:lnTo>
                    <a:pt x="2669" y="3318"/>
                  </a:lnTo>
                  <a:lnTo>
                    <a:pt x="2416" y="3228"/>
                  </a:lnTo>
                  <a:lnTo>
                    <a:pt x="2164" y="3120"/>
                  </a:lnTo>
                  <a:lnTo>
                    <a:pt x="1948" y="3011"/>
                  </a:lnTo>
                  <a:lnTo>
                    <a:pt x="1749" y="2903"/>
                  </a:lnTo>
                  <a:lnTo>
                    <a:pt x="1551" y="2759"/>
                  </a:lnTo>
                  <a:lnTo>
                    <a:pt x="1389" y="2615"/>
                  </a:lnTo>
                  <a:lnTo>
                    <a:pt x="1226" y="2470"/>
                  </a:lnTo>
                  <a:lnTo>
                    <a:pt x="1064" y="2290"/>
                  </a:lnTo>
                  <a:lnTo>
                    <a:pt x="920" y="2110"/>
                  </a:lnTo>
                  <a:lnTo>
                    <a:pt x="776" y="1911"/>
                  </a:lnTo>
                  <a:lnTo>
                    <a:pt x="487" y="1461"/>
                  </a:lnTo>
                  <a:lnTo>
                    <a:pt x="181" y="920"/>
                  </a:lnTo>
                  <a:lnTo>
                    <a:pt x="181" y="920"/>
                  </a:lnTo>
                  <a:lnTo>
                    <a:pt x="91" y="739"/>
                  </a:lnTo>
                  <a:lnTo>
                    <a:pt x="0" y="541"/>
                  </a:lnTo>
                  <a:lnTo>
                    <a:pt x="0" y="541"/>
                  </a:lnTo>
                  <a:lnTo>
                    <a:pt x="0" y="469"/>
                  </a:lnTo>
                  <a:lnTo>
                    <a:pt x="0" y="397"/>
                  </a:lnTo>
                  <a:lnTo>
                    <a:pt x="36" y="343"/>
                  </a:lnTo>
                  <a:lnTo>
                    <a:pt x="73" y="289"/>
                  </a:lnTo>
                  <a:lnTo>
                    <a:pt x="127" y="253"/>
                  </a:lnTo>
                  <a:lnTo>
                    <a:pt x="199" y="235"/>
                  </a:lnTo>
                  <a:lnTo>
                    <a:pt x="253" y="235"/>
                  </a:lnTo>
                  <a:lnTo>
                    <a:pt x="325" y="253"/>
                  </a:lnTo>
                  <a:lnTo>
                    <a:pt x="325" y="253"/>
                  </a:lnTo>
                  <a:lnTo>
                    <a:pt x="379" y="289"/>
                  </a:lnTo>
                  <a:lnTo>
                    <a:pt x="397" y="343"/>
                  </a:lnTo>
                  <a:lnTo>
                    <a:pt x="415" y="397"/>
                  </a:lnTo>
                  <a:lnTo>
                    <a:pt x="433" y="451"/>
                  </a:lnTo>
                  <a:lnTo>
                    <a:pt x="433" y="451"/>
                  </a:lnTo>
                  <a:lnTo>
                    <a:pt x="505" y="613"/>
                  </a:lnTo>
                  <a:lnTo>
                    <a:pt x="505" y="613"/>
                  </a:lnTo>
                  <a:lnTo>
                    <a:pt x="577" y="595"/>
                  </a:lnTo>
                  <a:lnTo>
                    <a:pt x="668" y="595"/>
                  </a:lnTo>
                  <a:lnTo>
                    <a:pt x="722" y="631"/>
                  </a:lnTo>
                  <a:lnTo>
                    <a:pt x="776" y="703"/>
                  </a:lnTo>
                  <a:lnTo>
                    <a:pt x="776" y="703"/>
                  </a:lnTo>
                  <a:lnTo>
                    <a:pt x="956" y="974"/>
                  </a:lnTo>
                  <a:lnTo>
                    <a:pt x="1136" y="1244"/>
                  </a:lnTo>
                  <a:lnTo>
                    <a:pt x="1335" y="1497"/>
                  </a:lnTo>
                  <a:lnTo>
                    <a:pt x="1533" y="1749"/>
                  </a:lnTo>
                  <a:lnTo>
                    <a:pt x="1533" y="1749"/>
                  </a:lnTo>
                  <a:lnTo>
                    <a:pt x="1677" y="1857"/>
                  </a:lnTo>
                  <a:lnTo>
                    <a:pt x="1803" y="1966"/>
                  </a:lnTo>
                  <a:lnTo>
                    <a:pt x="2110" y="2164"/>
                  </a:lnTo>
                  <a:lnTo>
                    <a:pt x="2416" y="2308"/>
                  </a:lnTo>
                  <a:lnTo>
                    <a:pt x="2759" y="2434"/>
                  </a:lnTo>
                  <a:lnTo>
                    <a:pt x="2759" y="2434"/>
                  </a:lnTo>
                  <a:lnTo>
                    <a:pt x="3102" y="2543"/>
                  </a:lnTo>
                  <a:lnTo>
                    <a:pt x="3444" y="2597"/>
                  </a:lnTo>
                  <a:lnTo>
                    <a:pt x="3787" y="2651"/>
                  </a:lnTo>
                  <a:lnTo>
                    <a:pt x="4129" y="2687"/>
                  </a:lnTo>
                  <a:lnTo>
                    <a:pt x="4129" y="2687"/>
                  </a:lnTo>
                  <a:lnTo>
                    <a:pt x="4201" y="2705"/>
                  </a:lnTo>
                  <a:lnTo>
                    <a:pt x="4256" y="2759"/>
                  </a:lnTo>
                  <a:lnTo>
                    <a:pt x="4256" y="2759"/>
                  </a:lnTo>
                  <a:lnTo>
                    <a:pt x="4274" y="2759"/>
                  </a:lnTo>
                  <a:lnTo>
                    <a:pt x="4274" y="2759"/>
                  </a:lnTo>
                  <a:lnTo>
                    <a:pt x="4093" y="2525"/>
                  </a:lnTo>
                  <a:lnTo>
                    <a:pt x="3931" y="2272"/>
                  </a:lnTo>
                  <a:lnTo>
                    <a:pt x="3769" y="2020"/>
                  </a:lnTo>
                  <a:lnTo>
                    <a:pt x="3624" y="1767"/>
                  </a:lnTo>
                  <a:lnTo>
                    <a:pt x="3498" y="1497"/>
                  </a:lnTo>
                  <a:lnTo>
                    <a:pt x="3390" y="1226"/>
                  </a:lnTo>
                  <a:lnTo>
                    <a:pt x="3282" y="956"/>
                  </a:lnTo>
                  <a:lnTo>
                    <a:pt x="3192" y="685"/>
                  </a:lnTo>
                  <a:lnTo>
                    <a:pt x="3192" y="685"/>
                  </a:lnTo>
                  <a:lnTo>
                    <a:pt x="3156" y="541"/>
                  </a:lnTo>
                  <a:lnTo>
                    <a:pt x="3102" y="379"/>
                  </a:lnTo>
                  <a:lnTo>
                    <a:pt x="3084" y="307"/>
                  </a:lnTo>
                  <a:lnTo>
                    <a:pt x="3084" y="235"/>
                  </a:lnTo>
                  <a:lnTo>
                    <a:pt x="3084" y="163"/>
                  </a:lnTo>
                  <a:lnTo>
                    <a:pt x="3120" y="90"/>
                  </a:lnTo>
                  <a:lnTo>
                    <a:pt x="3120" y="90"/>
                  </a:lnTo>
                  <a:lnTo>
                    <a:pt x="3156" y="54"/>
                  </a:lnTo>
                  <a:lnTo>
                    <a:pt x="3210" y="18"/>
                  </a:lnTo>
                  <a:lnTo>
                    <a:pt x="3246" y="0"/>
                  </a:lnTo>
                  <a:lnTo>
                    <a:pt x="3300" y="0"/>
                  </a:lnTo>
                  <a:lnTo>
                    <a:pt x="3354" y="18"/>
                  </a:lnTo>
                  <a:lnTo>
                    <a:pt x="3390" y="36"/>
                  </a:lnTo>
                  <a:lnTo>
                    <a:pt x="3444" y="54"/>
                  </a:lnTo>
                  <a:lnTo>
                    <a:pt x="3462" y="108"/>
                  </a:lnTo>
                  <a:lnTo>
                    <a:pt x="3462" y="108"/>
                  </a:lnTo>
                  <a:lnTo>
                    <a:pt x="3552" y="379"/>
                  </a:lnTo>
                  <a:lnTo>
                    <a:pt x="3552" y="379"/>
                  </a:lnTo>
                  <a:lnTo>
                    <a:pt x="3624" y="415"/>
                  </a:lnTo>
                  <a:lnTo>
                    <a:pt x="3624" y="415"/>
                  </a:lnTo>
                  <a:lnTo>
                    <a:pt x="3715" y="505"/>
                  </a:lnTo>
                  <a:lnTo>
                    <a:pt x="3769" y="613"/>
                  </a:lnTo>
                  <a:lnTo>
                    <a:pt x="3877" y="848"/>
                  </a:lnTo>
                  <a:lnTo>
                    <a:pt x="3985" y="1082"/>
                  </a:lnTo>
                  <a:lnTo>
                    <a:pt x="4111" y="1298"/>
                  </a:lnTo>
                  <a:lnTo>
                    <a:pt x="4111" y="1298"/>
                  </a:lnTo>
                  <a:lnTo>
                    <a:pt x="4220" y="1497"/>
                  </a:lnTo>
                  <a:lnTo>
                    <a:pt x="4346" y="1677"/>
                  </a:lnTo>
                  <a:lnTo>
                    <a:pt x="4472" y="1857"/>
                  </a:lnTo>
                  <a:lnTo>
                    <a:pt x="4634" y="2020"/>
                  </a:lnTo>
                  <a:lnTo>
                    <a:pt x="4634" y="2020"/>
                  </a:lnTo>
                  <a:lnTo>
                    <a:pt x="4923" y="2308"/>
                  </a:lnTo>
                  <a:lnTo>
                    <a:pt x="5265" y="2561"/>
                  </a:lnTo>
                  <a:lnTo>
                    <a:pt x="5608" y="2777"/>
                  </a:lnTo>
                  <a:lnTo>
                    <a:pt x="5968" y="2993"/>
                  </a:lnTo>
                  <a:lnTo>
                    <a:pt x="6329" y="3174"/>
                  </a:lnTo>
                  <a:lnTo>
                    <a:pt x="6726" y="3336"/>
                  </a:lnTo>
                  <a:lnTo>
                    <a:pt x="7104" y="3480"/>
                  </a:lnTo>
                  <a:lnTo>
                    <a:pt x="7501" y="3624"/>
                  </a:lnTo>
                  <a:lnTo>
                    <a:pt x="7501" y="3624"/>
                  </a:lnTo>
                  <a:lnTo>
                    <a:pt x="7844" y="3696"/>
                  </a:lnTo>
                  <a:lnTo>
                    <a:pt x="8186" y="3751"/>
                  </a:lnTo>
                  <a:lnTo>
                    <a:pt x="8186" y="3751"/>
                  </a:lnTo>
                  <a:lnTo>
                    <a:pt x="7970" y="3192"/>
                  </a:lnTo>
                  <a:lnTo>
                    <a:pt x="7771" y="2615"/>
                  </a:lnTo>
                  <a:lnTo>
                    <a:pt x="7429" y="1461"/>
                  </a:lnTo>
                  <a:lnTo>
                    <a:pt x="7429" y="1461"/>
                  </a:lnTo>
                  <a:lnTo>
                    <a:pt x="7231" y="830"/>
                  </a:lnTo>
                  <a:lnTo>
                    <a:pt x="7231" y="830"/>
                  </a:lnTo>
                  <a:lnTo>
                    <a:pt x="7195" y="703"/>
                  </a:lnTo>
                  <a:lnTo>
                    <a:pt x="7195" y="649"/>
                  </a:lnTo>
                  <a:lnTo>
                    <a:pt x="7195" y="595"/>
                  </a:lnTo>
                  <a:lnTo>
                    <a:pt x="7195" y="595"/>
                  </a:lnTo>
                  <a:lnTo>
                    <a:pt x="7231" y="505"/>
                  </a:lnTo>
                  <a:lnTo>
                    <a:pt x="7303" y="451"/>
                  </a:lnTo>
                  <a:lnTo>
                    <a:pt x="7303" y="451"/>
                  </a:lnTo>
                  <a:lnTo>
                    <a:pt x="7303" y="361"/>
                  </a:lnTo>
                  <a:lnTo>
                    <a:pt x="7321" y="271"/>
                  </a:lnTo>
                  <a:lnTo>
                    <a:pt x="7375" y="217"/>
                  </a:lnTo>
                  <a:lnTo>
                    <a:pt x="7483" y="181"/>
                  </a:lnTo>
                  <a:lnTo>
                    <a:pt x="7483" y="181"/>
                  </a:lnTo>
                  <a:lnTo>
                    <a:pt x="7537" y="181"/>
                  </a:lnTo>
                  <a:lnTo>
                    <a:pt x="7591" y="199"/>
                  </a:lnTo>
                  <a:lnTo>
                    <a:pt x="7645" y="235"/>
                  </a:lnTo>
                  <a:lnTo>
                    <a:pt x="7681" y="271"/>
                  </a:lnTo>
                  <a:lnTo>
                    <a:pt x="7717" y="379"/>
                  </a:lnTo>
                  <a:lnTo>
                    <a:pt x="7771" y="505"/>
                  </a:lnTo>
                  <a:lnTo>
                    <a:pt x="7771" y="505"/>
                  </a:lnTo>
                  <a:lnTo>
                    <a:pt x="7826" y="451"/>
                  </a:lnTo>
                  <a:lnTo>
                    <a:pt x="7934" y="415"/>
                  </a:lnTo>
                  <a:lnTo>
                    <a:pt x="7934" y="415"/>
                  </a:lnTo>
                  <a:lnTo>
                    <a:pt x="8006" y="433"/>
                  </a:lnTo>
                  <a:lnTo>
                    <a:pt x="8078" y="487"/>
                  </a:lnTo>
                  <a:lnTo>
                    <a:pt x="8132" y="559"/>
                  </a:lnTo>
                  <a:lnTo>
                    <a:pt x="8132" y="649"/>
                  </a:lnTo>
                  <a:lnTo>
                    <a:pt x="8132" y="649"/>
                  </a:lnTo>
                  <a:lnTo>
                    <a:pt x="8204" y="866"/>
                  </a:lnTo>
                  <a:lnTo>
                    <a:pt x="8276" y="1100"/>
                  </a:lnTo>
                  <a:lnTo>
                    <a:pt x="8439" y="1551"/>
                  </a:lnTo>
                  <a:lnTo>
                    <a:pt x="8817" y="2416"/>
                  </a:lnTo>
                  <a:lnTo>
                    <a:pt x="8817" y="2416"/>
                  </a:lnTo>
                  <a:lnTo>
                    <a:pt x="9160" y="3174"/>
                  </a:lnTo>
                  <a:lnTo>
                    <a:pt x="9358" y="3534"/>
                  </a:lnTo>
                  <a:lnTo>
                    <a:pt x="9556" y="3913"/>
                  </a:lnTo>
                  <a:lnTo>
                    <a:pt x="9773" y="4255"/>
                  </a:lnTo>
                  <a:lnTo>
                    <a:pt x="9989" y="4598"/>
                  </a:lnTo>
                  <a:lnTo>
                    <a:pt x="10242" y="4923"/>
                  </a:lnTo>
                  <a:lnTo>
                    <a:pt x="10530" y="5229"/>
                  </a:lnTo>
                  <a:lnTo>
                    <a:pt x="10530" y="5229"/>
                  </a:lnTo>
                  <a:lnTo>
                    <a:pt x="10819" y="5500"/>
                  </a:lnTo>
                  <a:lnTo>
                    <a:pt x="11125" y="5752"/>
                  </a:lnTo>
                  <a:lnTo>
                    <a:pt x="11468" y="5968"/>
                  </a:lnTo>
                  <a:lnTo>
                    <a:pt x="11810" y="6167"/>
                  </a:lnTo>
                  <a:lnTo>
                    <a:pt x="11810" y="6167"/>
                  </a:lnTo>
                  <a:lnTo>
                    <a:pt x="12225" y="5680"/>
                  </a:lnTo>
                  <a:lnTo>
                    <a:pt x="12225" y="5680"/>
                  </a:lnTo>
                  <a:lnTo>
                    <a:pt x="12441" y="5391"/>
                  </a:lnTo>
                  <a:lnTo>
                    <a:pt x="12658" y="5085"/>
                  </a:lnTo>
                  <a:lnTo>
                    <a:pt x="12856" y="4778"/>
                  </a:lnTo>
                  <a:lnTo>
                    <a:pt x="13018" y="4454"/>
                  </a:lnTo>
                  <a:lnTo>
                    <a:pt x="13018" y="4454"/>
                  </a:lnTo>
                  <a:lnTo>
                    <a:pt x="13127" y="4165"/>
                  </a:lnTo>
                  <a:lnTo>
                    <a:pt x="13235" y="3877"/>
                  </a:lnTo>
                  <a:lnTo>
                    <a:pt x="13307" y="3588"/>
                  </a:lnTo>
                  <a:lnTo>
                    <a:pt x="13361" y="3282"/>
                  </a:lnTo>
                  <a:lnTo>
                    <a:pt x="13415" y="2993"/>
                  </a:lnTo>
                  <a:lnTo>
                    <a:pt x="13469" y="2687"/>
                  </a:lnTo>
                  <a:lnTo>
                    <a:pt x="13523" y="2092"/>
                  </a:lnTo>
                  <a:lnTo>
                    <a:pt x="13523" y="2092"/>
                  </a:lnTo>
                  <a:lnTo>
                    <a:pt x="13523" y="1695"/>
                  </a:lnTo>
                  <a:lnTo>
                    <a:pt x="13487" y="1316"/>
                  </a:lnTo>
                  <a:lnTo>
                    <a:pt x="13415" y="938"/>
                  </a:lnTo>
                  <a:lnTo>
                    <a:pt x="13343" y="559"/>
                  </a:lnTo>
                  <a:lnTo>
                    <a:pt x="13343" y="559"/>
                  </a:lnTo>
                  <a:lnTo>
                    <a:pt x="13361" y="469"/>
                  </a:lnTo>
                  <a:lnTo>
                    <a:pt x="13397" y="397"/>
                  </a:lnTo>
                  <a:lnTo>
                    <a:pt x="13451" y="361"/>
                  </a:lnTo>
                  <a:lnTo>
                    <a:pt x="13523" y="343"/>
                  </a:lnTo>
                  <a:lnTo>
                    <a:pt x="13613" y="325"/>
                  </a:lnTo>
                  <a:lnTo>
                    <a:pt x="13685" y="361"/>
                  </a:lnTo>
                  <a:lnTo>
                    <a:pt x="13740" y="415"/>
                  </a:lnTo>
                  <a:lnTo>
                    <a:pt x="13776" y="487"/>
                  </a:lnTo>
                  <a:lnTo>
                    <a:pt x="13776" y="487"/>
                  </a:lnTo>
                  <a:lnTo>
                    <a:pt x="13830" y="487"/>
                  </a:lnTo>
                  <a:lnTo>
                    <a:pt x="13884" y="523"/>
                  </a:lnTo>
                  <a:lnTo>
                    <a:pt x="13938" y="541"/>
                  </a:lnTo>
                  <a:lnTo>
                    <a:pt x="13974" y="595"/>
                  </a:lnTo>
                  <a:lnTo>
                    <a:pt x="14046" y="703"/>
                  </a:lnTo>
                  <a:lnTo>
                    <a:pt x="14100" y="848"/>
                  </a:lnTo>
                  <a:lnTo>
                    <a:pt x="14190" y="1154"/>
                  </a:lnTo>
                  <a:lnTo>
                    <a:pt x="14262" y="1389"/>
                  </a:lnTo>
                  <a:lnTo>
                    <a:pt x="14262" y="1389"/>
                  </a:lnTo>
                  <a:lnTo>
                    <a:pt x="14298" y="1605"/>
                  </a:lnTo>
                  <a:lnTo>
                    <a:pt x="14317" y="1839"/>
                  </a:lnTo>
                  <a:lnTo>
                    <a:pt x="14335" y="2056"/>
                  </a:lnTo>
                  <a:lnTo>
                    <a:pt x="14335" y="2290"/>
                  </a:lnTo>
                  <a:lnTo>
                    <a:pt x="14317" y="2506"/>
                  </a:lnTo>
                  <a:lnTo>
                    <a:pt x="14298" y="2723"/>
                  </a:lnTo>
                  <a:lnTo>
                    <a:pt x="14226" y="3174"/>
                  </a:lnTo>
                  <a:lnTo>
                    <a:pt x="14100" y="3606"/>
                  </a:lnTo>
                  <a:lnTo>
                    <a:pt x="13974" y="4039"/>
                  </a:lnTo>
                  <a:lnTo>
                    <a:pt x="13812" y="4454"/>
                  </a:lnTo>
                  <a:lnTo>
                    <a:pt x="13631" y="4850"/>
                  </a:lnTo>
                  <a:lnTo>
                    <a:pt x="13631" y="4850"/>
                  </a:lnTo>
                  <a:lnTo>
                    <a:pt x="13523" y="5067"/>
                  </a:lnTo>
                  <a:lnTo>
                    <a:pt x="13415" y="5265"/>
                  </a:lnTo>
                  <a:lnTo>
                    <a:pt x="13145" y="5644"/>
                  </a:lnTo>
                  <a:lnTo>
                    <a:pt x="13036" y="5824"/>
                  </a:lnTo>
                  <a:lnTo>
                    <a:pt x="12910" y="6022"/>
                  </a:lnTo>
                  <a:lnTo>
                    <a:pt x="12820" y="6221"/>
                  </a:lnTo>
                  <a:lnTo>
                    <a:pt x="12748" y="6455"/>
                  </a:lnTo>
                  <a:lnTo>
                    <a:pt x="12748" y="6455"/>
                  </a:lnTo>
                  <a:lnTo>
                    <a:pt x="12730" y="6527"/>
                  </a:lnTo>
                  <a:lnTo>
                    <a:pt x="12712" y="6635"/>
                  </a:lnTo>
                  <a:lnTo>
                    <a:pt x="12712" y="6635"/>
                  </a:lnTo>
                  <a:lnTo>
                    <a:pt x="13090" y="6852"/>
                  </a:lnTo>
                  <a:lnTo>
                    <a:pt x="13451" y="7068"/>
                  </a:lnTo>
                  <a:lnTo>
                    <a:pt x="13451" y="7068"/>
                  </a:lnTo>
                  <a:lnTo>
                    <a:pt x="13794" y="7303"/>
                  </a:lnTo>
                  <a:lnTo>
                    <a:pt x="14100" y="7537"/>
                  </a:lnTo>
                  <a:lnTo>
                    <a:pt x="14407" y="7825"/>
                  </a:lnTo>
                  <a:lnTo>
                    <a:pt x="14677" y="8114"/>
                  </a:lnTo>
                  <a:lnTo>
                    <a:pt x="14677" y="8114"/>
                  </a:lnTo>
                  <a:lnTo>
                    <a:pt x="14821" y="7916"/>
                  </a:lnTo>
                  <a:lnTo>
                    <a:pt x="14821" y="7916"/>
                  </a:lnTo>
                  <a:lnTo>
                    <a:pt x="14912" y="7789"/>
                  </a:lnTo>
                  <a:lnTo>
                    <a:pt x="15020" y="7663"/>
                  </a:lnTo>
                  <a:lnTo>
                    <a:pt x="15272" y="7447"/>
                  </a:lnTo>
                  <a:lnTo>
                    <a:pt x="15525" y="7267"/>
                  </a:lnTo>
                  <a:lnTo>
                    <a:pt x="15813" y="7086"/>
                  </a:lnTo>
                  <a:lnTo>
                    <a:pt x="16102" y="6924"/>
                  </a:lnTo>
                  <a:lnTo>
                    <a:pt x="16408" y="6762"/>
                  </a:lnTo>
                  <a:lnTo>
                    <a:pt x="17021" y="6473"/>
                  </a:lnTo>
                  <a:lnTo>
                    <a:pt x="17310" y="6311"/>
                  </a:lnTo>
                  <a:lnTo>
                    <a:pt x="17598" y="6149"/>
                  </a:lnTo>
                  <a:lnTo>
                    <a:pt x="17869" y="5968"/>
                  </a:lnTo>
                  <a:lnTo>
                    <a:pt x="18103" y="5770"/>
                  </a:lnTo>
                  <a:lnTo>
                    <a:pt x="18337" y="5536"/>
                  </a:lnTo>
                  <a:lnTo>
                    <a:pt x="18427" y="5409"/>
                  </a:lnTo>
                  <a:lnTo>
                    <a:pt x="18518" y="5283"/>
                  </a:lnTo>
                  <a:lnTo>
                    <a:pt x="18608" y="5139"/>
                  </a:lnTo>
                  <a:lnTo>
                    <a:pt x="18680" y="4995"/>
                  </a:lnTo>
                  <a:lnTo>
                    <a:pt x="18734" y="4832"/>
                  </a:lnTo>
                  <a:lnTo>
                    <a:pt x="18788" y="4670"/>
                  </a:lnTo>
                  <a:lnTo>
                    <a:pt x="18788" y="4670"/>
                  </a:lnTo>
                  <a:lnTo>
                    <a:pt x="18824" y="4418"/>
                  </a:lnTo>
                  <a:lnTo>
                    <a:pt x="18824" y="4165"/>
                  </a:lnTo>
                  <a:lnTo>
                    <a:pt x="18824" y="3678"/>
                  </a:lnTo>
                  <a:lnTo>
                    <a:pt x="18824" y="3678"/>
                  </a:lnTo>
                  <a:lnTo>
                    <a:pt x="18806" y="3516"/>
                  </a:lnTo>
                  <a:lnTo>
                    <a:pt x="18806" y="3372"/>
                  </a:lnTo>
                  <a:lnTo>
                    <a:pt x="18806" y="3210"/>
                  </a:lnTo>
                  <a:lnTo>
                    <a:pt x="18824" y="3120"/>
                  </a:lnTo>
                  <a:lnTo>
                    <a:pt x="18842" y="3047"/>
                  </a:lnTo>
                  <a:lnTo>
                    <a:pt x="18842" y="3047"/>
                  </a:lnTo>
                  <a:lnTo>
                    <a:pt x="18878" y="2993"/>
                  </a:lnTo>
                  <a:lnTo>
                    <a:pt x="18950" y="2957"/>
                  </a:lnTo>
                  <a:lnTo>
                    <a:pt x="19022" y="2957"/>
                  </a:lnTo>
                  <a:lnTo>
                    <a:pt x="19077" y="2957"/>
                  </a:lnTo>
                  <a:lnTo>
                    <a:pt x="19149" y="2993"/>
                  </a:lnTo>
                  <a:lnTo>
                    <a:pt x="19185" y="3029"/>
                  </a:lnTo>
                  <a:lnTo>
                    <a:pt x="19221" y="3101"/>
                  </a:lnTo>
                  <a:lnTo>
                    <a:pt x="19221" y="3174"/>
                  </a:lnTo>
                  <a:lnTo>
                    <a:pt x="19221" y="3174"/>
                  </a:lnTo>
                  <a:lnTo>
                    <a:pt x="19239" y="3588"/>
                  </a:lnTo>
                  <a:lnTo>
                    <a:pt x="19239" y="3588"/>
                  </a:lnTo>
                  <a:lnTo>
                    <a:pt x="19311" y="3552"/>
                  </a:lnTo>
                  <a:lnTo>
                    <a:pt x="19401" y="3570"/>
                  </a:lnTo>
                  <a:lnTo>
                    <a:pt x="19437" y="3588"/>
                  </a:lnTo>
                  <a:lnTo>
                    <a:pt x="19473" y="3624"/>
                  </a:lnTo>
                  <a:lnTo>
                    <a:pt x="19509" y="3660"/>
                  </a:lnTo>
                  <a:lnTo>
                    <a:pt x="19527" y="3715"/>
                  </a:lnTo>
                  <a:lnTo>
                    <a:pt x="19527" y="3715"/>
                  </a:lnTo>
                  <a:lnTo>
                    <a:pt x="19581" y="3895"/>
                  </a:lnTo>
                  <a:lnTo>
                    <a:pt x="19617" y="4075"/>
                  </a:lnTo>
                  <a:lnTo>
                    <a:pt x="19635" y="4273"/>
                  </a:lnTo>
                  <a:lnTo>
                    <a:pt x="19654" y="4454"/>
                  </a:lnTo>
                  <a:lnTo>
                    <a:pt x="19654" y="4652"/>
                  </a:lnTo>
                  <a:lnTo>
                    <a:pt x="19654" y="4832"/>
                  </a:lnTo>
                  <a:lnTo>
                    <a:pt x="19635" y="5031"/>
                  </a:lnTo>
                  <a:lnTo>
                    <a:pt x="19599" y="5211"/>
                  </a:lnTo>
                  <a:lnTo>
                    <a:pt x="19545" y="5391"/>
                  </a:lnTo>
                  <a:lnTo>
                    <a:pt x="19491" y="5572"/>
                  </a:lnTo>
                  <a:lnTo>
                    <a:pt x="19419" y="5752"/>
                  </a:lnTo>
                  <a:lnTo>
                    <a:pt x="19347" y="5914"/>
                  </a:lnTo>
                  <a:lnTo>
                    <a:pt x="19257" y="6095"/>
                  </a:lnTo>
                  <a:lnTo>
                    <a:pt x="19149" y="6239"/>
                  </a:lnTo>
                  <a:lnTo>
                    <a:pt x="19040" y="6401"/>
                  </a:lnTo>
                  <a:lnTo>
                    <a:pt x="18914" y="6545"/>
                  </a:lnTo>
                  <a:lnTo>
                    <a:pt x="18914" y="6545"/>
                  </a:lnTo>
                  <a:lnTo>
                    <a:pt x="18788" y="6672"/>
                  </a:lnTo>
                  <a:lnTo>
                    <a:pt x="18644" y="6798"/>
                  </a:lnTo>
                  <a:lnTo>
                    <a:pt x="18500" y="6906"/>
                  </a:lnTo>
                  <a:lnTo>
                    <a:pt x="18337" y="7014"/>
                  </a:lnTo>
                  <a:lnTo>
                    <a:pt x="18013" y="7194"/>
                  </a:lnTo>
                  <a:lnTo>
                    <a:pt x="17688" y="7357"/>
                  </a:lnTo>
                  <a:lnTo>
                    <a:pt x="17688" y="7357"/>
                  </a:lnTo>
                  <a:lnTo>
                    <a:pt x="17436" y="7501"/>
                  </a:lnTo>
                  <a:lnTo>
                    <a:pt x="17201" y="7645"/>
                  </a:lnTo>
                  <a:lnTo>
                    <a:pt x="16949" y="7807"/>
                  </a:lnTo>
                  <a:lnTo>
                    <a:pt x="16733" y="7988"/>
                  </a:lnTo>
                  <a:lnTo>
                    <a:pt x="16733" y="7988"/>
                  </a:lnTo>
                  <a:lnTo>
                    <a:pt x="16552" y="8204"/>
                  </a:lnTo>
                  <a:lnTo>
                    <a:pt x="16390" y="8420"/>
                  </a:lnTo>
                  <a:lnTo>
                    <a:pt x="16246" y="8655"/>
                  </a:lnTo>
                  <a:lnTo>
                    <a:pt x="16138" y="8907"/>
                  </a:lnTo>
                  <a:lnTo>
                    <a:pt x="16138" y="8907"/>
                  </a:lnTo>
                  <a:lnTo>
                    <a:pt x="16047" y="9124"/>
                  </a:lnTo>
                  <a:lnTo>
                    <a:pt x="15975" y="9358"/>
                  </a:lnTo>
                  <a:lnTo>
                    <a:pt x="15975" y="9358"/>
                  </a:lnTo>
                  <a:lnTo>
                    <a:pt x="15993" y="9448"/>
                  </a:lnTo>
                  <a:lnTo>
                    <a:pt x="15975" y="9556"/>
                  </a:lnTo>
                  <a:lnTo>
                    <a:pt x="15939" y="9629"/>
                  </a:lnTo>
                  <a:lnTo>
                    <a:pt x="15867" y="9701"/>
                  </a:lnTo>
                  <a:lnTo>
                    <a:pt x="15867" y="9701"/>
                  </a:lnTo>
                  <a:lnTo>
                    <a:pt x="15831" y="9737"/>
                  </a:lnTo>
                  <a:lnTo>
                    <a:pt x="15831" y="9737"/>
                  </a:lnTo>
                  <a:lnTo>
                    <a:pt x="15741" y="9809"/>
                  </a:lnTo>
                  <a:lnTo>
                    <a:pt x="15651" y="9845"/>
                  </a:lnTo>
                  <a:lnTo>
                    <a:pt x="15561" y="9881"/>
                  </a:lnTo>
                  <a:lnTo>
                    <a:pt x="15452" y="9899"/>
                  </a:lnTo>
                  <a:lnTo>
                    <a:pt x="15254" y="9917"/>
                  </a:lnTo>
                  <a:lnTo>
                    <a:pt x="15056" y="9917"/>
                  </a:lnTo>
                  <a:lnTo>
                    <a:pt x="15056" y="9917"/>
                  </a:lnTo>
                  <a:lnTo>
                    <a:pt x="14551" y="9935"/>
                  </a:lnTo>
                  <a:lnTo>
                    <a:pt x="14317" y="9935"/>
                  </a:lnTo>
                  <a:lnTo>
                    <a:pt x="14064" y="9917"/>
                  </a:lnTo>
                  <a:lnTo>
                    <a:pt x="14064" y="9917"/>
                  </a:lnTo>
                  <a:close/>
                  <a:moveTo>
                    <a:pt x="13740" y="7825"/>
                  </a:moveTo>
                  <a:lnTo>
                    <a:pt x="13740" y="7825"/>
                  </a:lnTo>
                  <a:lnTo>
                    <a:pt x="13505" y="7663"/>
                  </a:lnTo>
                  <a:lnTo>
                    <a:pt x="13271" y="7501"/>
                  </a:lnTo>
                  <a:lnTo>
                    <a:pt x="13271" y="7501"/>
                  </a:lnTo>
                  <a:lnTo>
                    <a:pt x="13740" y="7825"/>
                  </a:lnTo>
                  <a:lnTo>
                    <a:pt x="13740" y="78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0" name="Google Shape;5400;p71"/>
            <p:cNvSpPr/>
            <p:nvPr/>
          </p:nvSpPr>
          <p:spPr>
            <a:xfrm>
              <a:off x="3604275" y="-1034300"/>
              <a:ext cx="997550" cy="240725"/>
            </a:xfrm>
            <a:custGeom>
              <a:avLst/>
              <a:gdLst/>
              <a:ahLst/>
              <a:cxnLst/>
              <a:rect l="l" t="t" r="r" b="b"/>
              <a:pathLst>
                <a:path w="39902" h="9629" extrusionOk="0">
                  <a:moveTo>
                    <a:pt x="31499" y="9539"/>
                  </a:moveTo>
                  <a:lnTo>
                    <a:pt x="31499" y="9539"/>
                  </a:lnTo>
                  <a:lnTo>
                    <a:pt x="29426" y="9484"/>
                  </a:lnTo>
                  <a:lnTo>
                    <a:pt x="27352" y="9448"/>
                  </a:lnTo>
                  <a:lnTo>
                    <a:pt x="25279" y="9448"/>
                  </a:lnTo>
                  <a:lnTo>
                    <a:pt x="23205" y="9448"/>
                  </a:lnTo>
                  <a:lnTo>
                    <a:pt x="23205" y="9448"/>
                  </a:lnTo>
                  <a:lnTo>
                    <a:pt x="22592" y="9448"/>
                  </a:lnTo>
                  <a:lnTo>
                    <a:pt x="22592" y="9448"/>
                  </a:lnTo>
                  <a:lnTo>
                    <a:pt x="21546" y="9448"/>
                  </a:lnTo>
                  <a:lnTo>
                    <a:pt x="20501" y="9484"/>
                  </a:lnTo>
                  <a:lnTo>
                    <a:pt x="19473" y="9539"/>
                  </a:lnTo>
                  <a:lnTo>
                    <a:pt x="18427" y="9593"/>
                  </a:lnTo>
                  <a:lnTo>
                    <a:pt x="18427" y="9593"/>
                  </a:lnTo>
                  <a:lnTo>
                    <a:pt x="18121" y="9575"/>
                  </a:lnTo>
                  <a:lnTo>
                    <a:pt x="18121" y="9575"/>
                  </a:lnTo>
                  <a:lnTo>
                    <a:pt x="17508" y="9575"/>
                  </a:lnTo>
                  <a:lnTo>
                    <a:pt x="16913" y="9575"/>
                  </a:lnTo>
                  <a:lnTo>
                    <a:pt x="16913" y="9575"/>
                  </a:lnTo>
                  <a:lnTo>
                    <a:pt x="16931" y="9521"/>
                  </a:lnTo>
                  <a:lnTo>
                    <a:pt x="16931" y="9521"/>
                  </a:lnTo>
                  <a:lnTo>
                    <a:pt x="16967" y="9358"/>
                  </a:lnTo>
                  <a:lnTo>
                    <a:pt x="16985" y="9286"/>
                  </a:lnTo>
                  <a:lnTo>
                    <a:pt x="17003" y="9196"/>
                  </a:lnTo>
                  <a:lnTo>
                    <a:pt x="17003" y="9196"/>
                  </a:lnTo>
                  <a:lnTo>
                    <a:pt x="16985" y="9124"/>
                  </a:lnTo>
                  <a:lnTo>
                    <a:pt x="16985" y="9124"/>
                  </a:lnTo>
                  <a:lnTo>
                    <a:pt x="17129" y="8907"/>
                  </a:lnTo>
                  <a:lnTo>
                    <a:pt x="17273" y="8727"/>
                  </a:lnTo>
                  <a:lnTo>
                    <a:pt x="17435" y="8547"/>
                  </a:lnTo>
                  <a:lnTo>
                    <a:pt x="17616" y="8385"/>
                  </a:lnTo>
                  <a:lnTo>
                    <a:pt x="17814" y="8222"/>
                  </a:lnTo>
                  <a:lnTo>
                    <a:pt x="18012" y="8096"/>
                  </a:lnTo>
                  <a:lnTo>
                    <a:pt x="18211" y="7952"/>
                  </a:lnTo>
                  <a:lnTo>
                    <a:pt x="18427" y="7844"/>
                  </a:lnTo>
                  <a:lnTo>
                    <a:pt x="18427" y="7844"/>
                  </a:lnTo>
                  <a:lnTo>
                    <a:pt x="18625" y="7754"/>
                  </a:lnTo>
                  <a:lnTo>
                    <a:pt x="18806" y="7663"/>
                  </a:lnTo>
                  <a:lnTo>
                    <a:pt x="19004" y="7609"/>
                  </a:lnTo>
                  <a:lnTo>
                    <a:pt x="19202" y="7555"/>
                  </a:lnTo>
                  <a:lnTo>
                    <a:pt x="19202" y="7555"/>
                  </a:lnTo>
                  <a:lnTo>
                    <a:pt x="19329" y="7519"/>
                  </a:lnTo>
                  <a:lnTo>
                    <a:pt x="19455" y="7483"/>
                  </a:lnTo>
                  <a:lnTo>
                    <a:pt x="19527" y="7465"/>
                  </a:lnTo>
                  <a:lnTo>
                    <a:pt x="19563" y="7429"/>
                  </a:lnTo>
                  <a:lnTo>
                    <a:pt x="19617" y="7393"/>
                  </a:lnTo>
                  <a:lnTo>
                    <a:pt x="19635" y="7321"/>
                  </a:lnTo>
                  <a:lnTo>
                    <a:pt x="19635" y="7321"/>
                  </a:lnTo>
                  <a:lnTo>
                    <a:pt x="19761" y="7032"/>
                  </a:lnTo>
                  <a:lnTo>
                    <a:pt x="19906" y="6726"/>
                  </a:lnTo>
                  <a:lnTo>
                    <a:pt x="20068" y="6437"/>
                  </a:lnTo>
                  <a:lnTo>
                    <a:pt x="20248" y="6167"/>
                  </a:lnTo>
                  <a:lnTo>
                    <a:pt x="20248" y="6167"/>
                  </a:lnTo>
                  <a:lnTo>
                    <a:pt x="19725" y="6203"/>
                  </a:lnTo>
                  <a:lnTo>
                    <a:pt x="19725" y="6203"/>
                  </a:lnTo>
                  <a:lnTo>
                    <a:pt x="19725" y="6275"/>
                  </a:lnTo>
                  <a:lnTo>
                    <a:pt x="19689" y="6347"/>
                  </a:lnTo>
                  <a:lnTo>
                    <a:pt x="19617" y="6401"/>
                  </a:lnTo>
                  <a:lnTo>
                    <a:pt x="19527" y="6419"/>
                  </a:lnTo>
                  <a:lnTo>
                    <a:pt x="19527" y="6419"/>
                  </a:lnTo>
                  <a:lnTo>
                    <a:pt x="17994" y="6383"/>
                  </a:lnTo>
                  <a:lnTo>
                    <a:pt x="16444" y="6365"/>
                  </a:lnTo>
                  <a:lnTo>
                    <a:pt x="14893" y="6365"/>
                  </a:lnTo>
                  <a:lnTo>
                    <a:pt x="13361" y="6383"/>
                  </a:lnTo>
                  <a:lnTo>
                    <a:pt x="13361" y="6383"/>
                  </a:lnTo>
                  <a:lnTo>
                    <a:pt x="10999" y="6401"/>
                  </a:lnTo>
                  <a:lnTo>
                    <a:pt x="9809" y="6401"/>
                  </a:lnTo>
                  <a:lnTo>
                    <a:pt x="8637" y="6383"/>
                  </a:lnTo>
                  <a:lnTo>
                    <a:pt x="8637" y="6383"/>
                  </a:lnTo>
                  <a:lnTo>
                    <a:pt x="3137" y="6401"/>
                  </a:lnTo>
                  <a:lnTo>
                    <a:pt x="3137" y="6401"/>
                  </a:lnTo>
                  <a:lnTo>
                    <a:pt x="2687" y="6401"/>
                  </a:lnTo>
                  <a:lnTo>
                    <a:pt x="2218" y="6401"/>
                  </a:lnTo>
                  <a:lnTo>
                    <a:pt x="2218" y="6401"/>
                  </a:lnTo>
                  <a:lnTo>
                    <a:pt x="1316" y="6419"/>
                  </a:lnTo>
                  <a:lnTo>
                    <a:pt x="865" y="6401"/>
                  </a:lnTo>
                  <a:lnTo>
                    <a:pt x="415" y="6365"/>
                  </a:lnTo>
                  <a:lnTo>
                    <a:pt x="415" y="6365"/>
                  </a:lnTo>
                  <a:lnTo>
                    <a:pt x="288" y="6347"/>
                  </a:lnTo>
                  <a:lnTo>
                    <a:pt x="162" y="6293"/>
                  </a:lnTo>
                  <a:lnTo>
                    <a:pt x="108" y="6257"/>
                  </a:lnTo>
                  <a:lnTo>
                    <a:pt x="72" y="6203"/>
                  </a:lnTo>
                  <a:lnTo>
                    <a:pt x="54" y="6149"/>
                  </a:lnTo>
                  <a:lnTo>
                    <a:pt x="54" y="6059"/>
                  </a:lnTo>
                  <a:lnTo>
                    <a:pt x="54" y="6059"/>
                  </a:lnTo>
                  <a:lnTo>
                    <a:pt x="18" y="5969"/>
                  </a:lnTo>
                  <a:lnTo>
                    <a:pt x="0" y="5878"/>
                  </a:lnTo>
                  <a:lnTo>
                    <a:pt x="0" y="5770"/>
                  </a:lnTo>
                  <a:lnTo>
                    <a:pt x="18" y="5680"/>
                  </a:lnTo>
                  <a:lnTo>
                    <a:pt x="18" y="5680"/>
                  </a:lnTo>
                  <a:lnTo>
                    <a:pt x="90" y="5536"/>
                  </a:lnTo>
                  <a:lnTo>
                    <a:pt x="180" y="5392"/>
                  </a:lnTo>
                  <a:lnTo>
                    <a:pt x="288" y="5283"/>
                  </a:lnTo>
                  <a:lnTo>
                    <a:pt x="397" y="5157"/>
                  </a:lnTo>
                  <a:lnTo>
                    <a:pt x="397" y="5157"/>
                  </a:lnTo>
                  <a:lnTo>
                    <a:pt x="523" y="5049"/>
                  </a:lnTo>
                  <a:lnTo>
                    <a:pt x="649" y="4977"/>
                  </a:lnTo>
                  <a:lnTo>
                    <a:pt x="920" y="4815"/>
                  </a:lnTo>
                  <a:lnTo>
                    <a:pt x="1208" y="4706"/>
                  </a:lnTo>
                  <a:lnTo>
                    <a:pt x="1515" y="4616"/>
                  </a:lnTo>
                  <a:lnTo>
                    <a:pt x="1803" y="4544"/>
                  </a:lnTo>
                  <a:lnTo>
                    <a:pt x="2128" y="4490"/>
                  </a:lnTo>
                  <a:lnTo>
                    <a:pt x="2741" y="4436"/>
                  </a:lnTo>
                  <a:lnTo>
                    <a:pt x="2741" y="4436"/>
                  </a:lnTo>
                  <a:lnTo>
                    <a:pt x="2813" y="4400"/>
                  </a:lnTo>
                  <a:lnTo>
                    <a:pt x="2867" y="4346"/>
                  </a:lnTo>
                  <a:lnTo>
                    <a:pt x="2921" y="4274"/>
                  </a:lnTo>
                  <a:lnTo>
                    <a:pt x="2975" y="4184"/>
                  </a:lnTo>
                  <a:lnTo>
                    <a:pt x="3047" y="4021"/>
                  </a:lnTo>
                  <a:lnTo>
                    <a:pt x="3119" y="3877"/>
                  </a:lnTo>
                  <a:lnTo>
                    <a:pt x="3119" y="3877"/>
                  </a:lnTo>
                  <a:lnTo>
                    <a:pt x="3282" y="3607"/>
                  </a:lnTo>
                  <a:lnTo>
                    <a:pt x="3462" y="3372"/>
                  </a:lnTo>
                  <a:lnTo>
                    <a:pt x="3678" y="3138"/>
                  </a:lnTo>
                  <a:lnTo>
                    <a:pt x="3913" y="2939"/>
                  </a:lnTo>
                  <a:lnTo>
                    <a:pt x="3913" y="2939"/>
                  </a:lnTo>
                  <a:lnTo>
                    <a:pt x="4021" y="2867"/>
                  </a:lnTo>
                  <a:lnTo>
                    <a:pt x="4129" y="2795"/>
                  </a:lnTo>
                  <a:lnTo>
                    <a:pt x="4363" y="2687"/>
                  </a:lnTo>
                  <a:lnTo>
                    <a:pt x="4616" y="2615"/>
                  </a:lnTo>
                  <a:lnTo>
                    <a:pt x="4886" y="2561"/>
                  </a:lnTo>
                  <a:lnTo>
                    <a:pt x="5139" y="2543"/>
                  </a:lnTo>
                  <a:lnTo>
                    <a:pt x="5409" y="2561"/>
                  </a:lnTo>
                  <a:lnTo>
                    <a:pt x="5680" y="2597"/>
                  </a:lnTo>
                  <a:lnTo>
                    <a:pt x="5932" y="2651"/>
                  </a:lnTo>
                  <a:lnTo>
                    <a:pt x="5932" y="2651"/>
                  </a:lnTo>
                  <a:lnTo>
                    <a:pt x="6365" y="2759"/>
                  </a:lnTo>
                  <a:lnTo>
                    <a:pt x="6365" y="2759"/>
                  </a:lnTo>
                  <a:lnTo>
                    <a:pt x="6419" y="2759"/>
                  </a:lnTo>
                  <a:lnTo>
                    <a:pt x="6491" y="2759"/>
                  </a:lnTo>
                  <a:lnTo>
                    <a:pt x="6527" y="2723"/>
                  </a:lnTo>
                  <a:lnTo>
                    <a:pt x="6581" y="2669"/>
                  </a:lnTo>
                  <a:lnTo>
                    <a:pt x="6581" y="2669"/>
                  </a:lnTo>
                  <a:lnTo>
                    <a:pt x="6689" y="2525"/>
                  </a:lnTo>
                  <a:lnTo>
                    <a:pt x="6779" y="2380"/>
                  </a:lnTo>
                  <a:lnTo>
                    <a:pt x="6942" y="2074"/>
                  </a:lnTo>
                  <a:lnTo>
                    <a:pt x="6942" y="2074"/>
                  </a:lnTo>
                  <a:lnTo>
                    <a:pt x="7086" y="1858"/>
                  </a:lnTo>
                  <a:lnTo>
                    <a:pt x="7248" y="1641"/>
                  </a:lnTo>
                  <a:lnTo>
                    <a:pt x="7410" y="1425"/>
                  </a:lnTo>
                  <a:lnTo>
                    <a:pt x="7573" y="1227"/>
                  </a:lnTo>
                  <a:lnTo>
                    <a:pt x="7753" y="1046"/>
                  </a:lnTo>
                  <a:lnTo>
                    <a:pt x="7951" y="866"/>
                  </a:lnTo>
                  <a:lnTo>
                    <a:pt x="8150" y="704"/>
                  </a:lnTo>
                  <a:lnTo>
                    <a:pt x="8366" y="541"/>
                  </a:lnTo>
                  <a:lnTo>
                    <a:pt x="8366" y="541"/>
                  </a:lnTo>
                  <a:lnTo>
                    <a:pt x="8637" y="379"/>
                  </a:lnTo>
                  <a:lnTo>
                    <a:pt x="8943" y="235"/>
                  </a:lnTo>
                  <a:lnTo>
                    <a:pt x="9268" y="127"/>
                  </a:lnTo>
                  <a:lnTo>
                    <a:pt x="9592" y="36"/>
                  </a:lnTo>
                  <a:lnTo>
                    <a:pt x="9754" y="18"/>
                  </a:lnTo>
                  <a:lnTo>
                    <a:pt x="9917" y="0"/>
                  </a:lnTo>
                  <a:lnTo>
                    <a:pt x="10079" y="0"/>
                  </a:lnTo>
                  <a:lnTo>
                    <a:pt x="10241" y="18"/>
                  </a:lnTo>
                  <a:lnTo>
                    <a:pt x="10404" y="36"/>
                  </a:lnTo>
                  <a:lnTo>
                    <a:pt x="10566" y="91"/>
                  </a:lnTo>
                  <a:lnTo>
                    <a:pt x="10728" y="145"/>
                  </a:lnTo>
                  <a:lnTo>
                    <a:pt x="10872" y="217"/>
                  </a:lnTo>
                  <a:lnTo>
                    <a:pt x="10872" y="217"/>
                  </a:lnTo>
                  <a:lnTo>
                    <a:pt x="11215" y="415"/>
                  </a:lnTo>
                  <a:lnTo>
                    <a:pt x="11539" y="613"/>
                  </a:lnTo>
                  <a:lnTo>
                    <a:pt x="11864" y="830"/>
                  </a:lnTo>
                  <a:lnTo>
                    <a:pt x="12171" y="1064"/>
                  </a:lnTo>
                  <a:lnTo>
                    <a:pt x="12459" y="1299"/>
                  </a:lnTo>
                  <a:lnTo>
                    <a:pt x="12766" y="1551"/>
                  </a:lnTo>
                  <a:lnTo>
                    <a:pt x="13324" y="2074"/>
                  </a:lnTo>
                  <a:lnTo>
                    <a:pt x="13324" y="2074"/>
                  </a:lnTo>
                  <a:lnTo>
                    <a:pt x="13469" y="2200"/>
                  </a:lnTo>
                  <a:lnTo>
                    <a:pt x="13541" y="2236"/>
                  </a:lnTo>
                  <a:lnTo>
                    <a:pt x="13595" y="2254"/>
                  </a:lnTo>
                  <a:lnTo>
                    <a:pt x="13649" y="2236"/>
                  </a:lnTo>
                  <a:lnTo>
                    <a:pt x="13721" y="2218"/>
                  </a:lnTo>
                  <a:lnTo>
                    <a:pt x="13901" y="2164"/>
                  </a:lnTo>
                  <a:lnTo>
                    <a:pt x="13901" y="2164"/>
                  </a:lnTo>
                  <a:lnTo>
                    <a:pt x="14154" y="2092"/>
                  </a:lnTo>
                  <a:lnTo>
                    <a:pt x="14406" y="2038"/>
                  </a:lnTo>
                  <a:lnTo>
                    <a:pt x="14677" y="1984"/>
                  </a:lnTo>
                  <a:lnTo>
                    <a:pt x="14929" y="1966"/>
                  </a:lnTo>
                  <a:lnTo>
                    <a:pt x="14929" y="1966"/>
                  </a:lnTo>
                  <a:lnTo>
                    <a:pt x="15290" y="1948"/>
                  </a:lnTo>
                  <a:lnTo>
                    <a:pt x="15614" y="1930"/>
                  </a:lnTo>
                  <a:lnTo>
                    <a:pt x="15921" y="1948"/>
                  </a:lnTo>
                  <a:lnTo>
                    <a:pt x="16191" y="1966"/>
                  </a:lnTo>
                  <a:lnTo>
                    <a:pt x="16462" y="2002"/>
                  </a:lnTo>
                  <a:lnTo>
                    <a:pt x="16714" y="2056"/>
                  </a:lnTo>
                  <a:lnTo>
                    <a:pt x="16949" y="2128"/>
                  </a:lnTo>
                  <a:lnTo>
                    <a:pt x="17183" y="2218"/>
                  </a:lnTo>
                  <a:lnTo>
                    <a:pt x="17399" y="2326"/>
                  </a:lnTo>
                  <a:lnTo>
                    <a:pt x="17616" y="2453"/>
                  </a:lnTo>
                  <a:lnTo>
                    <a:pt x="17832" y="2597"/>
                  </a:lnTo>
                  <a:lnTo>
                    <a:pt x="18048" y="2777"/>
                  </a:lnTo>
                  <a:lnTo>
                    <a:pt x="18247" y="2957"/>
                  </a:lnTo>
                  <a:lnTo>
                    <a:pt x="18463" y="3174"/>
                  </a:lnTo>
                  <a:lnTo>
                    <a:pt x="18932" y="3661"/>
                  </a:lnTo>
                  <a:lnTo>
                    <a:pt x="18932" y="3661"/>
                  </a:lnTo>
                  <a:lnTo>
                    <a:pt x="19094" y="3733"/>
                  </a:lnTo>
                  <a:lnTo>
                    <a:pt x="19274" y="3805"/>
                  </a:lnTo>
                  <a:lnTo>
                    <a:pt x="19653" y="3913"/>
                  </a:lnTo>
                  <a:lnTo>
                    <a:pt x="20032" y="4021"/>
                  </a:lnTo>
                  <a:lnTo>
                    <a:pt x="20212" y="4075"/>
                  </a:lnTo>
                  <a:lnTo>
                    <a:pt x="20392" y="4165"/>
                  </a:lnTo>
                  <a:lnTo>
                    <a:pt x="20392" y="4165"/>
                  </a:lnTo>
                  <a:lnTo>
                    <a:pt x="20771" y="4328"/>
                  </a:lnTo>
                  <a:lnTo>
                    <a:pt x="20951" y="4436"/>
                  </a:lnTo>
                  <a:lnTo>
                    <a:pt x="21132" y="4544"/>
                  </a:lnTo>
                  <a:lnTo>
                    <a:pt x="21312" y="4670"/>
                  </a:lnTo>
                  <a:lnTo>
                    <a:pt x="21456" y="4815"/>
                  </a:lnTo>
                  <a:lnTo>
                    <a:pt x="21582" y="4977"/>
                  </a:lnTo>
                  <a:lnTo>
                    <a:pt x="21673" y="5157"/>
                  </a:lnTo>
                  <a:lnTo>
                    <a:pt x="21673" y="5157"/>
                  </a:lnTo>
                  <a:lnTo>
                    <a:pt x="21889" y="5121"/>
                  </a:lnTo>
                  <a:lnTo>
                    <a:pt x="22087" y="5085"/>
                  </a:lnTo>
                  <a:lnTo>
                    <a:pt x="22087" y="5085"/>
                  </a:lnTo>
                  <a:lnTo>
                    <a:pt x="22231" y="5085"/>
                  </a:lnTo>
                  <a:lnTo>
                    <a:pt x="22358" y="5085"/>
                  </a:lnTo>
                  <a:lnTo>
                    <a:pt x="22358" y="5085"/>
                  </a:lnTo>
                  <a:lnTo>
                    <a:pt x="22502" y="5085"/>
                  </a:lnTo>
                  <a:lnTo>
                    <a:pt x="22628" y="5067"/>
                  </a:lnTo>
                  <a:lnTo>
                    <a:pt x="22754" y="5049"/>
                  </a:lnTo>
                  <a:lnTo>
                    <a:pt x="22881" y="4995"/>
                  </a:lnTo>
                  <a:lnTo>
                    <a:pt x="22881" y="4995"/>
                  </a:lnTo>
                  <a:lnTo>
                    <a:pt x="23512" y="4634"/>
                  </a:lnTo>
                  <a:lnTo>
                    <a:pt x="23818" y="4454"/>
                  </a:lnTo>
                  <a:lnTo>
                    <a:pt x="24143" y="4310"/>
                  </a:lnTo>
                  <a:lnTo>
                    <a:pt x="24143" y="4310"/>
                  </a:lnTo>
                  <a:lnTo>
                    <a:pt x="24305" y="4238"/>
                  </a:lnTo>
                  <a:lnTo>
                    <a:pt x="24485" y="4184"/>
                  </a:lnTo>
                  <a:lnTo>
                    <a:pt x="24828" y="4111"/>
                  </a:lnTo>
                  <a:lnTo>
                    <a:pt x="25188" y="4075"/>
                  </a:lnTo>
                  <a:lnTo>
                    <a:pt x="25549" y="4075"/>
                  </a:lnTo>
                  <a:lnTo>
                    <a:pt x="25910" y="4111"/>
                  </a:lnTo>
                  <a:lnTo>
                    <a:pt x="26270" y="4147"/>
                  </a:lnTo>
                  <a:lnTo>
                    <a:pt x="26613" y="4220"/>
                  </a:lnTo>
                  <a:lnTo>
                    <a:pt x="26973" y="4292"/>
                  </a:lnTo>
                  <a:lnTo>
                    <a:pt x="26973" y="4292"/>
                  </a:lnTo>
                  <a:lnTo>
                    <a:pt x="27136" y="4346"/>
                  </a:lnTo>
                  <a:lnTo>
                    <a:pt x="27316" y="4400"/>
                  </a:lnTo>
                  <a:lnTo>
                    <a:pt x="27641" y="4526"/>
                  </a:lnTo>
                  <a:lnTo>
                    <a:pt x="27983" y="4652"/>
                  </a:lnTo>
                  <a:lnTo>
                    <a:pt x="28326" y="4779"/>
                  </a:lnTo>
                  <a:lnTo>
                    <a:pt x="28326" y="4779"/>
                  </a:lnTo>
                  <a:lnTo>
                    <a:pt x="28488" y="4797"/>
                  </a:lnTo>
                  <a:lnTo>
                    <a:pt x="28650" y="4797"/>
                  </a:lnTo>
                  <a:lnTo>
                    <a:pt x="28993" y="4779"/>
                  </a:lnTo>
                  <a:lnTo>
                    <a:pt x="28993" y="4779"/>
                  </a:lnTo>
                  <a:lnTo>
                    <a:pt x="29299" y="4779"/>
                  </a:lnTo>
                  <a:lnTo>
                    <a:pt x="29588" y="4797"/>
                  </a:lnTo>
                  <a:lnTo>
                    <a:pt x="29588" y="4797"/>
                  </a:lnTo>
                  <a:lnTo>
                    <a:pt x="30057" y="4851"/>
                  </a:lnTo>
                  <a:lnTo>
                    <a:pt x="30507" y="4959"/>
                  </a:lnTo>
                  <a:lnTo>
                    <a:pt x="30958" y="5085"/>
                  </a:lnTo>
                  <a:lnTo>
                    <a:pt x="31409" y="5229"/>
                  </a:lnTo>
                  <a:lnTo>
                    <a:pt x="31409" y="5229"/>
                  </a:lnTo>
                  <a:lnTo>
                    <a:pt x="31661" y="5319"/>
                  </a:lnTo>
                  <a:lnTo>
                    <a:pt x="31896" y="5446"/>
                  </a:lnTo>
                  <a:lnTo>
                    <a:pt x="32148" y="5572"/>
                  </a:lnTo>
                  <a:lnTo>
                    <a:pt x="32365" y="5716"/>
                  </a:lnTo>
                  <a:lnTo>
                    <a:pt x="32581" y="5878"/>
                  </a:lnTo>
                  <a:lnTo>
                    <a:pt x="32797" y="6059"/>
                  </a:lnTo>
                  <a:lnTo>
                    <a:pt x="32978" y="6239"/>
                  </a:lnTo>
                  <a:lnTo>
                    <a:pt x="33158" y="6455"/>
                  </a:lnTo>
                  <a:lnTo>
                    <a:pt x="33158" y="6455"/>
                  </a:lnTo>
                  <a:lnTo>
                    <a:pt x="33194" y="6509"/>
                  </a:lnTo>
                  <a:lnTo>
                    <a:pt x="33266" y="6564"/>
                  </a:lnTo>
                  <a:lnTo>
                    <a:pt x="33392" y="6618"/>
                  </a:lnTo>
                  <a:lnTo>
                    <a:pt x="33537" y="6654"/>
                  </a:lnTo>
                  <a:lnTo>
                    <a:pt x="33681" y="6690"/>
                  </a:lnTo>
                  <a:lnTo>
                    <a:pt x="33681" y="6690"/>
                  </a:lnTo>
                  <a:lnTo>
                    <a:pt x="34258" y="6798"/>
                  </a:lnTo>
                  <a:lnTo>
                    <a:pt x="34546" y="6852"/>
                  </a:lnTo>
                  <a:lnTo>
                    <a:pt x="34817" y="6924"/>
                  </a:lnTo>
                  <a:lnTo>
                    <a:pt x="34817" y="6924"/>
                  </a:lnTo>
                  <a:lnTo>
                    <a:pt x="35051" y="6996"/>
                  </a:lnTo>
                  <a:lnTo>
                    <a:pt x="35267" y="7086"/>
                  </a:lnTo>
                  <a:lnTo>
                    <a:pt x="35700" y="7267"/>
                  </a:lnTo>
                  <a:lnTo>
                    <a:pt x="36133" y="7483"/>
                  </a:lnTo>
                  <a:lnTo>
                    <a:pt x="36349" y="7573"/>
                  </a:lnTo>
                  <a:lnTo>
                    <a:pt x="36584" y="7645"/>
                  </a:lnTo>
                  <a:lnTo>
                    <a:pt x="36584" y="7645"/>
                  </a:lnTo>
                  <a:lnTo>
                    <a:pt x="37954" y="8096"/>
                  </a:lnTo>
                  <a:lnTo>
                    <a:pt x="38639" y="8331"/>
                  </a:lnTo>
                  <a:lnTo>
                    <a:pt x="38982" y="8457"/>
                  </a:lnTo>
                  <a:lnTo>
                    <a:pt x="39324" y="8601"/>
                  </a:lnTo>
                  <a:lnTo>
                    <a:pt x="39324" y="8601"/>
                  </a:lnTo>
                  <a:lnTo>
                    <a:pt x="39613" y="8745"/>
                  </a:lnTo>
                  <a:lnTo>
                    <a:pt x="39757" y="8835"/>
                  </a:lnTo>
                  <a:lnTo>
                    <a:pt x="39811" y="8889"/>
                  </a:lnTo>
                  <a:lnTo>
                    <a:pt x="39865" y="8944"/>
                  </a:lnTo>
                  <a:lnTo>
                    <a:pt x="39865" y="8944"/>
                  </a:lnTo>
                  <a:lnTo>
                    <a:pt x="39883" y="9016"/>
                  </a:lnTo>
                  <a:lnTo>
                    <a:pt x="39901" y="9070"/>
                  </a:lnTo>
                  <a:lnTo>
                    <a:pt x="39901" y="9124"/>
                  </a:lnTo>
                  <a:lnTo>
                    <a:pt x="39883" y="9178"/>
                  </a:lnTo>
                  <a:lnTo>
                    <a:pt x="39829" y="9268"/>
                  </a:lnTo>
                  <a:lnTo>
                    <a:pt x="39757" y="9340"/>
                  </a:lnTo>
                  <a:lnTo>
                    <a:pt x="39649" y="9394"/>
                  </a:lnTo>
                  <a:lnTo>
                    <a:pt x="39523" y="9448"/>
                  </a:lnTo>
                  <a:lnTo>
                    <a:pt x="39396" y="9484"/>
                  </a:lnTo>
                  <a:lnTo>
                    <a:pt x="39288" y="9484"/>
                  </a:lnTo>
                  <a:lnTo>
                    <a:pt x="39288" y="9484"/>
                  </a:lnTo>
                  <a:lnTo>
                    <a:pt x="38819" y="9557"/>
                  </a:lnTo>
                  <a:lnTo>
                    <a:pt x="38369" y="9593"/>
                  </a:lnTo>
                  <a:lnTo>
                    <a:pt x="37900" y="9593"/>
                  </a:lnTo>
                  <a:lnTo>
                    <a:pt x="37431" y="9611"/>
                  </a:lnTo>
                  <a:lnTo>
                    <a:pt x="37431" y="9611"/>
                  </a:lnTo>
                  <a:lnTo>
                    <a:pt x="35826" y="9629"/>
                  </a:lnTo>
                  <a:lnTo>
                    <a:pt x="35826" y="9629"/>
                  </a:lnTo>
                  <a:lnTo>
                    <a:pt x="34745" y="9629"/>
                  </a:lnTo>
                  <a:lnTo>
                    <a:pt x="33663" y="9611"/>
                  </a:lnTo>
                  <a:lnTo>
                    <a:pt x="31499" y="9539"/>
                  </a:lnTo>
                  <a:lnTo>
                    <a:pt x="31499" y="953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1" name="Google Shape;5401;p71"/>
            <p:cNvSpPr/>
            <p:nvPr/>
          </p:nvSpPr>
          <p:spPr>
            <a:xfrm>
              <a:off x="3718750" y="-962175"/>
              <a:ext cx="406625" cy="87925"/>
            </a:xfrm>
            <a:custGeom>
              <a:avLst/>
              <a:gdLst/>
              <a:ahLst/>
              <a:cxnLst/>
              <a:rect l="l" t="t" r="r" b="b"/>
              <a:pathLst>
                <a:path w="16265" h="3517" extrusionOk="0">
                  <a:moveTo>
                    <a:pt x="6023" y="3516"/>
                  </a:moveTo>
                  <a:lnTo>
                    <a:pt x="6023" y="3516"/>
                  </a:lnTo>
                  <a:lnTo>
                    <a:pt x="2904" y="3426"/>
                  </a:lnTo>
                  <a:lnTo>
                    <a:pt x="2904" y="3426"/>
                  </a:lnTo>
                  <a:lnTo>
                    <a:pt x="1443" y="3372"/>
                  </a:lnTo>
                  <a:lnTo>
                    <a:pt x="722" y="3354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163" y="2939"/>
                  </a:lnTo>
                  <a:lnTo>
                    <a:pt x="163" y="2939"/>
                  </a:lnTo>
                  <a:lnTo>
                    <a:pt x="289" y="2813"/>
                  </a:lnTo>
                  <a:lnTo>
                    <a:pt x="289" y="2813"/>
                  </a:lnTo>
                  <a:lnTo>
                    <a:pt x="470" y="2651"/>
                  </a:lnTo>
                  <a:lnTo>
                    <a:pt x="470" y="2651"/>
                  </a:lnTo>
                  <a:lnTo>
                    <a:pt x="794" y="2434"/>
                  </a:lnTo>
                  <a:lnTo>
                    <a:pt x="794" y="2434"/>
                  </a:lnTo>
                  <a:lnTo>
                    <a:pt x="1046" y="2290"/>
                  </a:lnTo>
                  <a:lnTo>
                    <a:pt x="1046" y="2290"/>
                  </a:lnTo>
                  <a:lnTo>
                    <a:pt x="1317" y="2236"/>
                  </a:lnTo>
                  <a:lnTo>
                    <a:pt x="1605" y="2200"/>
                  </a:lnTo>
                  <a:lnTo>
                    <a:pt x="1894" y="2200"/>
                  </a:lnTo>
                  <a:lnTo>
                    <a:pt x="2164" y="2218"/>
                  </a:lnTo>
                  <a:lnTo>
                    <a:pt x="2164" y="2218"/>
                  </a:lnTo>
                  <a:lnTo>
                    <a:pt x="2309" y="2236"/>
                  </a:lnTo>
                  <a:lnTo>
                    <a:pt x="2435" y="2200"/>
                  </a:lnTo>
                  <a:lnTo>
                    <a:pt x="2525" y="2146"/>
                  </a:lnTo>
                  <a:lnTo>
                    <a:pt x="2633" y="2056"/>
                  </a:lnTo>
                  <a:lnTo>
                    <a:pt x="2705" y="1948"/>
                  </a:lnTo>
                  <a:lnTo>
                    <a:pt x="2795" y="1839"/>
                  </a:lnTo>
                  <a:lnTo>
                    <a:pt x="2940" y="1641"/>
                  </a:lnTo>
                  <a:lnTo>
                    <a:pt x="2940" y="1641"/>
                  </a:lnTo>
                  <a:lnTo>
                    <a:pt x="3084" y="1425"/>
                  </a:lnTo>
                  <a:lnTo>
                    <a:pt x="3246" y="1226"/>
                  </a:lnTo>
                  <a:lnTo>
                    <a:pt x="3426" y="1046"/>
                  </a:lnTo>
                  <a:lnTo>
                    <a:pt x="3625" y="866"/>
                  </a:lnTo>
                  <a:lnTo>
                    <a:pt x="3823" y="703"/>
                  </a:lnTo>
                  <a:lnTo>
                    <a:pt x="4040" y="559"/>
                  </a:lnTo>
                  <a:lnTo>
                    <a:pt x="4274" y="433"/>
                  </a:lnTo>
                  <a:lnTo>
                    <a:pt x="4508" y="307"/>
                  </a:lnTo>
                  <a:lnTo>
                    <a:pt x="4743" y="217"/>
                  </a:lnTo>
                  <a:lnTo>
                    <a:pt x="4977" y="127"/>
                  </a:lnTo>
                  <a:lnTo>
                    <a:pt x="5230" y="72"/>
                  </a:lnTo>
                  <a:lnTo>
                    <a:pt x="5482" y="18"/>
                  </a:lnTo>
                  <a:lnTo>
                    <a:pt x="5734" y="0"/>
                  </a:lnTo>
                  <a:lnTo>
                    <a:pt x="6005" y="0"/>
                  </a:lnTo>
                  <a:lnTo>
                    <a:pt x="6257" y="18"/>
                  </a:lnTo>
                  <a:lnTo>
                    <a:pt x="6510" y="72"/>
                  </a:lnTo>
                  <a:lnTo>
                    <a:pt x="6510" y="72"/>
                  </a:lnTo>
                  <a:lnTo>
                    <a:pt x="6672" y="108"/>
                  </a:lnTo>
                  <a:lnTo>
                    <a:pt x="6816" y="163"/>
                  </a:lnTo>
                  <a:lnTo>
                    <a:pt x="7087" y="289"/>
                  </a:lnTo>
                  <a:lnTo>
                    <a:pt x="7339" y="469"/>
                  </a:lnTo>
                  <a:lnTo>
                    <a:pt x="7573" y="649"/>
                  </a:lnTo>
                  <a:lnTo>
                    <a:pt x="7772" y="866"/>
                  </a:lnTo>
                  <a:lnTo>
                    <a:pt x="7970" y="1100"/>
                  </a:lnTo>
                  <a:lnTo>
                    <a:pt x="8150" y="1353"/>
                  </a:lnTo>
                  <a:lnTo>
                    <a:pt x="8313" y="1605"/>
                  </a:lnTo>
                  <a:lnTo>
                    <a:pt x="8313" y="1605"/>
                  </a:lnTo>
                  <a:lnTo>
                    <a:pt x="8367" y="1605"/>
                  </a:lnTo>
                  <a:lnTo>
                    <a:pt x="8421" y="1587"/>
                  </a:lnTo>
                  <a:lnTo>
                    <a:pt x="8421" y="1587"/>
                  </a:lnTo>
                  <a:lnTo>
                    <a:pt x="8619" y="1461"/>
                  </a:lnTo>
                  <a:lnTo>
                    <a:pt x="8818" y="1353"/>
                  </a:lnTo>
                  <a:lnTo>
                    <a:pt x="9034" y="1262"/>
                  </a:lnTo>
                  <a:lnTo>
                    <a:pt x="9250" y="1190"/>
                  </a:lnTo>
                  <a:lnTo>
                    <a:pt x="9250" y="1190"/>
                  </a:lnTo>
                  <a:lnTo>
                    <a:pt x="9431" y="1118"/>
                  </a:lnTo>
                  <a:lnTo>
                    <a:pt x="9593" y="1082"/>
                  </a:lnTo>
                  <a:lnTo>
                    <a:pt x="9755" y="1064"/>
                  </a:lnTo>
                  <a:lnTo>
                    <a:pt x="9917" y="1064"/>
                  </a:lnTo>
                  <a:lnTo>
                    <a:pt x="10098" y="1064"/>
                  </a:lnTo>
                  <a:lnTo>
                    <a:pt x="10260" y="1100"/>
                  </a:lnTo>
                  <a:lnTo>
                    <a:pt x="10422" y="1136"/>
                  </a:lnTo>
                  <a:lnTo>
                    <a:pt x="10585" y="1190"/>
                  </a:lnTo>
                  <a:lnTo>
                    <a:pt x="10729" y="1244"/>
                  </a:lnTo>
                  <a:lnTo>
                    <a:pt x="10891" y="1317"/>
                  </a:lnTo>
                  <a:lnTo>
                    <a:pt x="11180" y="1497"/>
                  </a:lnTo>
                  <a:lnTo>
                    <a:pt x="11468" y="1695"/>
                  </a:lnTo>
                  <a:lnTo>
                    <a:pt x="11720" y="1930"/>
                  </a:lnTo>
                  <a:lnTo>
                    <a:pt x="11720" y="1930"/>
                  </a:lnTo>
                  <a:lnTo>
                    <a:pt x="11775" y="1966"/>
                  </a:lnTo>
                  <a:lnTo>
                    <a:pt x="11865" y="1966"/>
                  </a:lnTo>
                  <a:lnTo>
                    <a:pt x="11955" y="1948"/>
                  </a:lnTo>
                  <a:lnTo>
                    <a:pt x="12063" y="1912"/>
                  </a:lnTo>
                  <a:lnTo>
                    <a:pt x="12261" y="1839"/>
                  </a:lnTo>
                  <a:lnTo>
                    <a:pt x="12352" y="1785"/>
                  </a:lnTo>
                  <a:lnTo>
                    <a:pt x="12424" y="1767"/>
                  </a:lnTo>
                  <a:lnTo>
                    <a:pt x="12424" y="1767"/>
                  </a:lnTo>
                  <a:lnTo>
                    <a:pt x="12676" y="1677"/>
                  </a:lnTo>
                  <a:lnTo>
                    <a:pt x="12947" y="1623"/>
                  </a:lnTo>
                  <a:lnTo>
                    <a:pt x="13199" y="1623"/>
                  </a:lnTo>
                  <a:lnTo>
                    <a:pt x="13451" y="1659"/>
                  </a:lnTo>
                  <a:lnTo>
                    <a:pt x="13704" y="1731"/>
                  </a:lnTo>
                  <a:lnTo>
                    <a:pt x="13812" y="1785"/>
                  </a:lnTo>
                  <a:lnTo>
                    <a:pt x="13920" y="1857"/>
                  </a:lnTo>
                  <a:lnTo>
                    <a:pt x="14028" y="1930"/>
                  </a:lnTo>
                  <a:lnTo>
                    <a:pt x="14137" y="2002"/>
                  </a:lnTo>
                  <a:lnTo>
                    <a:pt x="14227" y="2110"/>
                  </a:lnTo>
                  <a:lnTo>
                    <a:pt x="14317" y="2200"/>
                  </a:lnTo>
                  <a:lnTo>
                    <a:pt x="14317" y="2200"/>
                  </a:lnTo>
                  <a:lnTo>
                    <a:pt x="14479" y="2398"/>
                  </a:lnTo>
                  <a:lnTo>
                    <a:pt x="14533" y="2470"/>
                  </a:lnTo>
                  <a:lnTo>
                    <a:pt x="14587" y="2543"/>
                  </a:lnTo>
                  <a:lnTo>
                    <a:pt x="14659" y="2579"/>
                  </a:lnTo>
                  <a:lnTo>
                    <a:pt x="14750" y="2615"/>
                  </a:lnTo>
                  <a:lnTo>
                    <a:pt x="14858" y="2615"/>
                  </a:lnTo>
                  <a:lnTo>
                    <a:pt x="15002" y="2597"/>
                  </a:lnTo>
                  <a:lnTo>
                    <a:pt x="15002" y="2597"/>
                  </a:lnTo>
                  <a:lnTo>
                    <a:pt x="15182" y="2597"/>
                  </a:lnTo>
                  <a:lnTo>
                    <a:pt x="15363" y="2597"/>
                  </a:lnTo>
                  <a:lnTo>
                    <a:pt x="15543" y="2633"/>
                  </a:lnTo>
                  <a:lnTo>
                    <a:pt x="15705" y="2705"/>
                  </a:lnTo>
                  <a:lnTo>
                    <a:pt x="15867" y="2777"/>
                  </a:lnTo>
                  <a:lnTo>
                    <a:pt x="16012" y="2885"/>
                  </a:lnTo>
                  <a:lnTo>
                    <a:pt x="16138" y="3011"/>
                  </a:lnTo>
                  <a:lnTo>
                    <a:pt x="16246" y="3156"/>
                  </a:lnTo>
                  <a:lnTo>
                    <a:pt x="16246" y="3156"/>
                  </a:lnTo>
                  <a:lnTo>
                    <a:pt x="16264" y="3228"/>
                  </a:lnTo>
                  <a:lnTo>
                    <a:pt x="16228" y="3282"/>
                  </a:lnTo>
                  <a:lnTo>
                    <a:pt x="16174" y="3336"/>
                  </a:lnTo>
                  <a:lnTo>
                    <a:pt x="16102" y="3372"/>
                  </a:lnTo>
                  <a:lnTo>
                    <a:pt x="15940" y="3426"/>
                  </a:lnTo>
                  <a:lnTo>
                    <a:pt x="15813" y="3444"/>
                  </a:lnTo>
                  <a:lnTo>
                    <a:pt x="15813" y="3444"/>
                  </a:lnTo>
                  <a:lnTo>
                    <a:pt x="15146" y="3480"/>
                  </a:lnTo>
                  <a:lnTo>
                    <a:pt x="14479" y="3480"/>
                  </a:lnTo>
                  <a:lnTo>
                    <a:pt x="13145" y="3444"/>
                  </a:lnTo>
                  <a:lnTo>
                    <a:pt x="13145" y="3444"/>
                  </a:lnTo>
                  <a:lnTo>
                    <a:pt x="12171" y="3408"/>
                  </a:lnTo>
                  <a:lnTo>
                    <a:pt x="11198" y="3390"/>
                  </a:lnTo>
                  <a:lnTo>
                    <a:pt x="11198" y="3390"/>
                  </a:lnTo>
                  <a:lnTo>
                    <a:pt x="10080" y="3426"/>
                  </a:lnTo>
                  <a:lnTo>
                    <a:pt x="8962" y="3480"/>
                  </a:lnTo>
                  <a:lnTo>
                    <a:pt x="7844" y="3516"/>
                  </a:lnTo>
                  <a:lnTo>
                    <a:pt x="6726" y="3516"/>
                  </a:lnTo>
                  <a:lnTo>
                    <a:pt x="6726" y="3516"/>
                  </a:lnTo>
                  <a:lnTo>
                    <a:pt x="6023" y="3516"/>
                  </a:lnTo>
                  <a:lnTo>
                    <a:pt x="6023" y="3516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2" name="Google Shape;5402;p71"/>
            <p:cNvSpPr/>
            <p:nvPr/>
          </p:nvSpPr>
          <p:spPr>
            <a:xfrm>
              <a:off x="3717850" y="-884200"/>
              <a:ext cx="819500" cy="89275"/>
            </a:xfrm>
            <a:custGeom>
              <a:avLst/>
              <a:gdLst/>
              <a:ahLst/>
              <a:cxnLst/>
              <a:rect l="l" t="t" r="r" b="b"/>
              <a:pathLst>
                <a:path w="32780" h="3571" extrusionOk="0">
                  <a:moveTo>
                    <a:pt x="29967" y="3571"/>
                  </a:moveTo>
                  <a:lnTo>
                    <a:pt x="29967" y="3571"/>
                  </a:lnTo>
                  <a:lnTo>
                    <a:pt x="28903" y="3553"/>
                  </a:lnTo>
                  <a:lnTo>
                    <a:pt x="28903" y="3553"/>
                  </a:lnTo>
                  <a:lnTo>
                    <a:pt x="28921" y="3553"/>
                  </a:lnTo>
                  <a:lnTo>
                    <a:pt x="28921" y="3553"/>
                  </a:lnTo>
                  <a:lnTo>
                    <a:pt x="27876" y="3553"/>
                  </a:lnTo>
                  <a:lnTo>
                    <a:pt x="27876" y="3553"/>
                  </a:lnTo>
                  <a:lnTo>
                    <a:pt x="26938" y="3571"/>
                  </a:lnTo>
                  <a:lnTo>
                    <a:pt x="26938" y="3571"/>
                  </a:lnTo>
                  <a:lnTo>
                    <a:pt x="26830" y="3571"/>
                  </a:lnTo>
                  <a:lnTo>
                    <a:pt x="26830" y="3571"/>
                  </a:lnTo>
                  <a:lnTo>
                    <a:pt x="26199" y="3553"/>
                  </a:lnTo>
                  <a:lnTo>
                    <a:pt x="26199" y="3553"/>
                  </a:lnTo>
                  <a:lnTo>
                    <a:pt x="25946" y="3535"/>
                  </a:lnTo>
                  <a:lnTo>
                    <a:pt x="25946" y="3535"/>
                  </a:lnTo>
                  <a:lnTo>
                    <a:pt x="25712" y="3535"/>
                  </a:lnTo>
                  <a:lnTo>
                    <a:pt x="25712" y="3535"/>
                  </a:lnTo>
                  <a:lnTo>
                    <a:pt x="24360" y="3517"/>
                  </a:lnTo>
                  <a:lnTo>
                    <a:pt x="24360" y="3517"/>
                  </a:lnTo>
                  <a:lnTo>
                    <a:pt x="22449" y="3480"/>
                  </a:lnTo>
                  <a:lnTo>
                    <a:pt x="20519" y="3480"/>
                  </a:lnTo>
                  <a:lnTo>
                    <a:pt x="20519" y="3480"/>
                  </a:lnTo>
                  <a:lnTo>
                    <a:pt x="19546" y="3480"/>
                  </a:lnTo>
                  <a:lnTo>
                    <a:pt x="19546" y="3480"/>
                  </a:lnTo>
                  <a:lnTo>
                    <a:pt x="19600" y="3480"/>
                  </a:lnTo>
                  <a:lnTo>
                    <a:pt x="19600" y="3480"/>
                  </a:lnTo>
                  <a:lnTo>
                    <a:pt x="19528" y="3480"/>
                  </a:lnTo>
                  <a:lnTo>
                    <a:pt x="19528" y="3480"/>
                  </a:lnTo>
                  <a:lnTo>
                    <a:pt x="19582" y="3480"/>
                  </a:lnTo>
                  <a:lnTo>
                    <a:pt x="19582" y="3480"/>
                  </a:lnTo>
                  <a:lnTo>
                    <a:pt x="19257" y="3480"/>
                  </a:lnTo>
                  <a:lnTo>
                    <a:pt x="19257" y="3480"/>
                  </a:lnTo>
                  <a:lnTo>
                    <a:pt x="18157" y="3462"/>
                  </a:lnTo>
                  <a:lnTo>
                    <a:pt x="18157" y="3462"/>
                  </a:lnTo>
                  <a:lnTo>
                    <a:pt x="18103" y="3426"/>
                  </a:lnTo>
                  <a:lnTo>
                    <a:pt x="18031" y="3426"/>
                  </a:lnTo>
                  <a:lnTo>
                    <a:pt x="18031" y="3426"/>
                  </a:lnTo>
                  <a:lnTo>
                    <a:pt x="17184" y="3408"/>
                  </a:lnTo>
                  <a:lnTo>
                    <a:pt x="16769" y="3408"/>
                  </a:lnTo>
                  <a:lnTo>
                    <a:pt x="16354" y="3426"/>
                  </a:lnTo>
                  <a:lnTo>
                    <a:pt x="16354" y="3426"/>
                  </a:lnTo>
                  <a:lnTo>
                    <a:pt x="16390" y="3354"/>
                  </a:lnTo>
                  <a:lnTo>
                    <a:pt x="16444" y="3282"/>
                  </a:lnTo>
                  <a:lnTo>
                    <a:pt x="16607" y="3102"/>
                  </a:lnTo>
                  <a:lnTo>
                    <a:pt x="16877" y="2867"/>
                  </a:lnTo>
                  <a:lnTo>
                    <a:pt x="16877" y="2867"/>
                  </a:lnTo>
                  <a:lnTo>
                    <a:pt x="17003" y="2777"/>
                  </a:lnTo>
                  <a:lnTo>
                    <a:pt x="17130" y="2705"/>
                  </a:lnTo>
                  <a:lnTo>
                    <a:pt x="17274" y="2633"/>
                  </a:lnTo>
                  <a:lnTo>
                    <a:pt x="17418" y="2561"/>
                  </a:lnTo>
                  <a:lnTo>
                    <a:pt x="17707" y="2471"/>
                  </a:lnTo>
                  <a:lnTo>
                    <a:pt x="18031" y="2417"/>
                  </a:lnTo>
                  <a:lnTo>
                    <a:pt x="18031" y="2417"/>
                  </a:lnTo>
                  <a:lnTo>
                    <a:pt x="18139" y="2417"/>
                  </a:lnTo>
                  <a:lnTo>
                    <a:pt x="18247" y="2381"/>
                  </a:lnTo>
                  <a:lnTo>
                    <a:pt x="18338" y="2327"/>
                  </a:lnTo>
                  <a:lnTo>
                    <a:pt x="18428" y="2272"/>
                  </a:lnTo>
                  <a:lnTo>
                    <a:pt x="18608" y="2146"/>
                  </a:lnTo>
                  <a:lnTo>
                    <a:pt x="18788" y="2002"/>
                  </a:lnTo>
                  <a:lnTo>
                    <a:pt x="18788" y="2002"/>
                  </a:lnTo>
                  <a:lnTo>
                    <a:pt x="19059" y="1822"/>
                  </a:lnTo>
                  <a:lnTo>
                    <a:pt x="19329" y="1677"/>
                  </a:lnTo>
                  <a:lnTo>
                    <a:pt x="19600" y="1569"/>
                  </a:lnTo>
                  <a:lnTo>
                    <a:pt x="19888" y="1515"/>
                  </a:lnTo>
                  <a:lnTo>
                    <a:pt x="20177" y="1479"/>
                  </a:lnTo>
                  <a:lnTo>
                    <a:pt x="20483" y="1479"/>
                  </a:lnTo>
                  <a:lnTo>
                    <a:pt x="20790" y="1533"/>
                  </a:lnTo>
                  <a:lnTo>
                    <a:pt x="21096" y="1605"/>
                  </a:lnTo>
                  <a:lnTo>
                    <a:pt x="21096" y="1605"/>
                  </a:lnTo>
                  <a:lnTo>
                    <a:pt x="21240" y="1659"/>
                  </a:lnTo>
                  <a:lnTo>
                    <a:pt x="21385" y="1695"/>
                  </a:lnTo>
                  <a:lnTo>
                    <a:pt x="21457" y="1695"/>
                  </a:lnTo>
                  <a:lnTo>
                    <a:pt x="21529" y="1695"/>
                  </a:lnTo>
                  <a:lnTo>
                    <a:pt x="21601" y="1677"/>
                  </a:lnTo>
                  <a:lnTo>
                    <a:pt x="21655" y="1623"/>
                  </a:lnTo>
                  <a:lnTo>
                    <a:pt x="21655" y="1623"/>
                  </a:lnTo>
                  <a:lnTo>
                    <a:pt x="21926" y="1425"/>
                  </a:lnTo>
                  <a:lnTo>
                    <a:pt x="22196" y="1227"/>
                  </a:lnTo>
                  <a:lnTo>
                    <a:pt x="22467" y="1046"/>
                  </a:lnTo>
                  <a:lnTo>
                    <a:pt x="22773" y="884"/>
                  </a:lnTo>
                  <a:lnTo>
                    <a:pt x="23080" y="758"/>
                  </a:lnTo>
                  <a:lnTo>
                    <a:pt x="23386" y="668"/>
                  </a:lnTo>
                  <a:lnTo>
                    <a:pt x="23548" y="632"/>
                  </a:lnTo>
                  <a:lnTo>
                    <a:pt x="23729" y="614"/>
                  </a:lnTo>
                  <a:lnTo>
                    <a:pt x="23891" y="614"/>
                  </a:lnTo>
                  <a:lnTo>
                    <a:pt x="24053" y="614"/>
                  </a:lnTo>
                  <a:lnTo>
                    <a:pt x="24053" y="614"/>
                  </a:lnTo>
                  <a:lnTo>
                    <a:pt x="24234" y="632"/>
                  </a:lnTo>
                  <a:lnTo>
                    <a:pt x="24414" y="668"/>
                  </a:lnTo>
                  <a:lnTo>
                    <a:pt x="24756" y="776"/>
                  </a:lnTo>
                  <a:lnTo>
                    <a:pt x="25081" y="920"/>
                  </a:lnTo>
                  <a:lnTo>
                    <a:pt x="25387" y="1100"/>
                  </a:lnTo>
                  <a:lnTo>
                    <a:pt x="25694" y="1299"/>
                  </a:lnTo>
                  <a:lnTo>
                    <a:pt x="25964" y="1533"/>
                  </a:lnTo>
                  <a:lnTo>
                    <a:pt x="26217" y="1786"/>
                  </a:lnTo>
                  <a:lnTo>
                    <a:pt x="26451" y="2056"/>
                  </a:lnTo>
                  <a:lnTo>
                    <a:pt x="26451" y="2056"/>
                  </a:lnTo>
                  <a:lnTo>
                    <a:pt x="26541" y="2182"/>
                  </a:lnTo>
                  <a:lnTo>
                    <a:pt x="26595" y="2236"/>
                  </a:lnTo>
                  <a:lnTo>
                    <a:pt x="26650" y="2290"/>
                  </a:lnTo>
                  <a:lnTo>
                    <a:pt x="26650" y="2290"/>
                  </a:lnTo>
                  <a:lnTo>
                    <a:pt x="26794" y="2290"/>
                  </a:lnTo>
                  <a:lnTo>
                    <a:pt x="26938" y="2272"/>
                  </a:lnTo>
                  <a:lnTo>
                    <a:pt x="27064" y="2236"/>
                  </a:lnTo>
                  <a:lnTo>
                    <a:pt x="27209" y="2218"/>
                  </a:lnTo>
                  <a:lnTo>
                    <a:pt x="27209" y="2218"/>
                  </a:lnTo>
                  <a:lnTo>
                    <a:pt x="27425" y="2182"/>
                  </a:lnTo>
                  <a:lnTo>
                    <a:pt x="27641" y="2182"/>
                  </a:lnTo>
                  <a:lnTo>
                    <a:pt x="27840" y="2218"/>
                  </a:lnTo>
                  <a:lnTo>
                    <a:pt x="28056" y="2272"/>
                  </a:lnTo>
                  <a:lnTo>
                    <a:pt x="28254" y="2345"/>
                  </a:lnTo>
                  <a:lnTo>
                    <a:pt x="28435" y="2435"/>
                  </a:lnTo>
                  <a:lnTo>
                    <a:pt x="28633" y="2543"/>
                  </a:lnTo>
                  <a:lnTo>
                    <a:pt x="28795" y="2669"/>
                  </a:lnTo>
                  <a:lnTo>
                    <a:pt x="28795" y="2669"/>
                  </a:lnTo>
                  <a:lnTo>
                    <a:pt x="28849" y="2687"/>
                  </a:lnTo>
                  <a:lnTo>
                    <a:pt x="28921" y="2705"/>
                  </a:lnTo>
                  <a:lnTo>
                    <a:pt x="29048" y="2705"/>
                  </a:lnTo>
                  <a:lnTo>
                    <a:pt x="29048" y="2705"/>
                  </a:lnTo>
                  <a:lnTo>
                    <a:pt x="29426" y="2669"/>
                  </a:lnTo>
                  <a:lnTo>
                    <a:pt x="29787" y="2633"/>
                  </a:lnTo>
                  <a:lnTo>
                    <a:pt x="29967" y="2615"/>
                  </a:lnTo>
                  <a:lnTo>
                    <a:pt x="30147" y="2633"/>
                  </a:lnTo>
                  <a:lnTo>
                    <a:pt x="30328" y="2651"/>
                  </a:lnTo>
                  <a:lnTo>
                    <a:pt x="30508" y="2705"/>
                  </a:lnTo>
                  <a:lnTo>
                    <a:pt x="30508" y="2705"/>
                  </a:lnTo>
                  <a:lnTo>
                    <a:pt x="30706" y="2777"/>
                  </a:lnTo>
                  <a:lnTo>
                    <a:pt x="30887" y="2867"/>
                  </a:lnTo>
                  <a:lnTo>
                    <a:pt x="31085" y="2940"/>
                  </a:lnTo>
                  <a:lnTo>
                    <a:pt x="31193" y="2976"/>
                  </a:lnTo>
                  <a:lnTo>
                    <a:pt x="31301" y="2976"/>
                  </a:lnTo>
                  <a:lnTo>
                    <a:pt x="31301" y="2976"/>
                  </a:lnTo>
                  <a:lnTo>
                    <a:pt x="31608" y="2994"/>
                  </a:lnTo>
                  <a:lnTo>
                    <a:pt x="31932" y="3012"/>
                  </a:lnTo>
                  <a:lnTo>
                    <a:pt x="32095" y="3048"/>
                  </a:lnTo>
                  <a:lnTo>
                    <a:pt x="32239" y="3102"/>
                  </a:lnTo>
                  <a:lnTo>
                    <a:pt x="32383" y="3156"/>
                  </a:lnTo>
                  <a:lnTo>
                    <a:pt x="32527" y="3246"/>
                  </a:lnTo>
                  <a:lnTo>
                    <a:pt x="32527" y="3246"/>
                  </a:lnTo>
                  <a:lnTo>
                    <a:pt x="32654" y="3354"/>
                  </a:lnTo>
                  <a:lnTo>
                    <a:pt x="32762" y="3480"/>
                  </a:lnTo>
                  <a:lnTo>
                    <a:pt x="32762" y="3480"/>
                  </a:lnTo>
                  <a:lnTo>
                    <a:pt x="32780" y="3517"/>
                  </a:lnTo>
                  <a:lnTo>
                    <a:pt x="32780" y="3553"/>
                  </a:lnTo>
                  <a:lnTo>
                    <a:pt x="32780" y="3553"/>
                  </a:lnTo>
                  <a:lnTo>
                    <a:pt x="31987" y="3553"/>
                  </a:lnTo>
                  <a:lnTo>
                    <a:pt x="31987" y="3553"/>
                  </a:lnTo>
                  <a:lnTo>
                    <a:pt x="30959" y="3553"/>
                  </a:lnTo>
                  <a:lnTo>
                    <a:pt x="30959" y="3553"/>
                  </a:lnTo>
                  <a:lnTo>
                    <a:pt x="29985" y="3571"/>
                  </a:lnTo>
                  <a:lnTo>
                    <a:pt x="29985" y="3571"/>
                  </a:lnTo>
                  <a:lnTo>
                    <a:pt x="29967" y="3571"/>
                  </a:lnTo>
                  <a:lnTo>
                    <a:pt x="29967" y="3571"/>
                  </a:lnTo>
                  <a:close/>
                  <a:moveTo>
                    <a:pt x="1497" y="379"/>
                  </a:moveTo>
                  <a:lnTo>
                    <a:pt x="1497" y="379"/>
                  </a:lnTo>
                  <a:lnTo>
                    <a:pt x="938" y="361"/>
                  </a:lnTo>
                  <a:lnTo>
                    <a:pt x="361" y="325"/>
                  </a:lnTo>
                  <a:lnTo>
                    <a:pt x="361" y="325"/>
                  </a:lnTo>
                  <a:lnTo>
                    <a:pt x="1" y="307"/>
                  </a:lnTo>
                  <a:lnTo>
                    <a:pt x="1" y="307"/>
                  </a:lnTo>
                  <a:lnTo>
                    <a:pt x="73" y="127"/>
                  </a:lnTo>
                  <a:lnTo>
                    <a:pt x="73" y="127"/>
                  </a:lnTo>
                  <a:lnTo>
                    <a:pt x="397" y="127"/>
                  </a:lnTo>
                  <a:lnTo>
                    <a:pt x="397" y="127"/>
                  </a:lnTo>
                  <a:lnTo>
                    <a:pt x="776" y="163"/>
                  </a:lnTo>
                  <a:lnTo>
                    <a:pt x="1155" y="163"/>
                  </a:lnTo>
                  <a:lnTo>
                    <a:pt x="1894" y="163"/>
                  </a:lnTo>
                  <a:lnTo>
                    <a:pt x="2633" y="127"/>
                  </a:lnTo>
                  <a:lnTo>
                    <a:pt x="3390" y="91"/>
                  </a:lnTo>
                  <a:lnTo>
                    <a:pt x="3390" y="91"/>
                  </a:lnTo>
                  <a:lnTo>
                    <a:pt x="4436" y="19"/>
                  </a:lnTo>
                  <a:lnTo>
                    <a:pt x="4959" y="1"/>
                  </a:lnTo>
                  <a:lnTo>
                    <a:pt x="5482" y="1"/>
                  </a:lnTo>
                  <a:lnTo>
                    <a:pt x="5482" y="1"/>
                  </a:lnTo>
                  <a:lnTo>
                    <a:pt x="5518" y="1"/>
                  </a:lnTo>
                  <a:lnTo>
                    <a:pt x="5536" y="19"/>
                  </a:lnTo>
                  <a:lnTo>
                    <a:pt x="5554" y="55"/>
                  </a:lnTo>
                  <a:lnTo>
                    <a:pt x="5572" y="91"/>
                  </a:lnTo>
                  <a:lnTo>
                    <a:pt x="5554" y="127"/>
                  </a:lnTo>
                  <a:lnTo>
                    <a:pt x="5554" y="145"/>
                  </a:lnTo>
                  <a:lnTo>
                    <a:pt x="5518" y="163"/>
                  </a:lnTo>
                  <a:lnTo>
                    <a:pt x="5482" y="181"/>
                  </a:lnTo>
                  <a:lnTo>
                    <a:pt x="5482" y="181"/>
                  </a:lnTo>
                  <a:lnTo>
                    <a:pt x="4418" y="217"/>
                  </a:lnTo>
                  <a:lnTo>
                    <a:pt x="3372" y="271"/>
                  </a:lnTo>
                  <a:lnTo>
                    <a:pt x="3372" y="271"/>
                  </a:lnTo>
                  <a:lnTo>
                    <a:pt x="2507" y="343"/>
                  </a:lnTo>
                  <a:lnTo>
                    <a:pt x="2074" y="361"/>
                  </a:lnTo>
                  <a:lnTo>
                    <a:pt x="1641" y="379"/>
                  </a:lnTo>
                  <a:lnTo>
                    <a:pt x="1641" y="379"/>
                  </a:lnTo>
                  <a:lnTo>
                    <a:pt x="1497" y="379"/>
                  </a:lnTo>
                  <a:lnTo>
                    <a:pt x="1497" y="379"/>
                  </a:lnTo>
                  <a:close/>
                </a:path>
              </a:pathLst>
            </a:custGeom>
            <a:solidFill>
              <a:srgbClr val="000000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03" name="Google Shape;5403;p71"/>
          <p:cNvGrpSpPr/>
          <p:nvPr/>
        </p:nvGrpSpPr>
        <p:grpSpPr>
          <a:xfrm>
            <a:off x="1403648" y="1406255"/>
            <a:ext cx="2700420" cy="3737414"/>
            <a:chOff x="-2127425" y="1649599"/>
            <a:chExt cx="2445147" cy="3384113"/>
          </a:xfrm>
        </p:grpSpPr>
        <p:sp>
          <p:nvSpPr>
            <p:cNvPr id="5404" name="Google Shape;5404;p71"/>
            <p:cNvSpPr/>
            <p:nvPr/>
          </p:nvSpPr>
          <p:spPr>
            <a:xfrm>
              <a:off x="-2125030" y="1651994"/>
              <a:ext cx="2411435" cy="3381661"/>
            </a:xfrm>
            <a:custGeom>
              <a:avLst/>
              <a:gdLst/>
              <a:ahLst/>
              <a:cxnLst/>
              <a:rect l="l" t="t" r="r" b="b"/>
              <a:pathLst>
                <a:path w="55378" h="77659" extrusionOk="0">
                  <a:moveTo>
                    <a:pt x="55359" y="75004"/>
                  </a:moveTo>
                  <a:lnTo>
                    <a:pt x="55359" y="75004"/>
                  </a:lnTo>
                  <a:lnTo>
                    <a:pt x="55378" y="76331"/>
                  </a:lnTo>
                  <a:lnTo>
                    <a:pt x="55359" y="77658"/>
                  </a:lnTo>
                  <a:lnTo>
                    <a:pt x="54567" y="77658"/>
                  </a:lnTo>
                  <a:lnTo>
                    <a:pt x="811" y="77658"/>
                  </a:lnTo>
                  <a:lnTo>
                    <a:pt x="0" y="77658"/>
                  </a:lnTo>
                  <a:lnTo>
                    <a:pt x="0" y="77658"/>
                  </a:lnTo>
                  <a:lnTo>
                    <a:pt x="111" y="76645"/>
                  </a:lnTo>
                  <a:lnTo>
                    <a:pt x="240" y="75649"/>
                  </a:lnTo>
                  <a:lnTo>
                    <a:pt x="406" y="74673"/>
                  </a:lnTo>
                  <a:lnTo>
                    <a:pt x="572" y="73678"/>
                  </a:lnTo>
                  <a:lnTo>
                    <a:pt x="756" y="72683"/>
                  </a:lnTo>
                  <a:lnTo>
                    <a:pt x="940" y="71706"/>
                  </a:lnTo>
                  <a:lnTo>
                    <a:pt x="1364" y="69734"/>
                  </a:lnTo>
                  <a:lnTo>
                    <a:pt x="1364" y="69734"/>
                  </a:lnTo>
                  <a:lnTo>
                    <a:pt x="1751" y="68039"/>
                  </a:lnTo>
                  <a:lnTo>
                    <a:pt x="2175" y="66343"/>
                  </a:lnTo>
                  <a:lnTo>
                    <a:pt x="2617" y="64648"/>
                  </a:lnTo>
                  <a:lnTo>
                    <a:pt x="3115" y="62971"/>
                  </a:lnTo>
                  <a:lnTo>
                    <a:pt x="3612" y="61294"/>
                  </a:lnTo>
                  <a:lnTo>
                    <a:pt x="4128" y="59635"/>
                  </a:lnTo>
                  <a:lnTo>
                    <a:pt x="4681" y="57977"/>
                  </a:lnTo>
                  <a:lnTo>
                    <a:pt x="5234" y="56318"/>
                  </a:lnTo>
                  <a:lnTo>
                    <a:pt x="5824" y="54678"/>
                  </a:lnTo>
                  <a:lnTo>
                    <a:pt x="6395" y="53019"/>
                  </a:lnTo>
                  <a:lnTo>
                    <a:pt x="7574" y="49739"/>
                  </a:lnTo>
                  <a:lnTo>
                    <a:pt x="8772" y="46440"/>
                  </a:lnTo>
                  <a:lnTo>
                    <a:pt x="9933" y="43142"/>
                  </a:lnTo>
                  <a:lnTo>
                    <a:pt x="9933" y="43142"/>
                  </a:lnTo>
                  <a:lnTo>
                    <a:pt x="10210" y="42294"/>
                  </a:lnTo>
                  <a:lnTo>
                    <a:pt x="10449" y="41446"/>
                  </a:lnTo>
                  <a:lnTo>
                    <a:pt x="10652" y="40599"/>
                  </a:lnTo>
                  <a:lnTo>
                    <a:pt x="10818" y="39769"/>
                  </a:lnTo>
                  <a:lnTo>
                    <a:pt x="10947" y="38940"/>
                  </a:lnTo>
                  <a:lnTo>
                    <a:pt x="11039" y="38111"/>
                  </a:lnTo>
                  <a:lnTo>
                    <a:pt x="11094" y="37281"/>
                  </a:lnTo>
                  <a:lnTo>
                    <a:pt x="11113" y="36452"/>
                  </a:lnTo>
                  <a:lnTo>
                    <a:pt x="11113" y="35623"/>
                  </a:lnTo>
                  <a:lnTo>
                    <a:pt x="11057" y="34794"/>
                  </a:lnTo>
                  <a:lnTo>
                    <a:pt x="10984" y="33964"/>
                  </a:lnTo>
                  <a:lnTo>
                    <a:pt x="10873" y="33135"/>
                  </a:lnTo>
                  <a:lnTo>
                    <a:pt x="10726" y="32287"/>
                  </a:lnTo>
                  <a:lnTo>
                    <a:pt x="10541" y="31458"/>
                  </a:lnTo>
                  <a:lnTo>
                    <a:pt x="10320" y="30592"/>
                  </a:lnTo>
                  <a:lnTo>
                    <a:pt x="10081" y="29726"/>
                  </a:lnTo>
                  <a:lnTo>
                    <a:pt x="10081" y="29726"/>
                  </a:lnTo>
                  <a:lnTo>
                    <a:pt x="9159" y="26796"/>
                  </a:lnTo>
                  <a:lnTo>
                    <a:pt x="8717" y="25321"/>
                  </a:lnTo>
                  <a:lnTo>
                    <a:pt x="8514" y="24584"/>
                  </a:lnTo>
                  <a:lnTo>
                    <a:pt x="8312" y="23847"/>
                  </a:lnTo>
                  <a:lnTo>
                    <a:pt x="8146" y="23092"/>
                  </a:lnTo>
                  <a:lnTo>
                    <a:pt x="7980" y="22336"/>
                  </a:lnTo>
                  <a:lnTo>
                    <a:pt x="7832" y="21599"/>
                  </a:lnTo>
                  <a:lnTo>
                    <a:pt x="7722" y="20843"/>
                  </a:lnTo>
                  <a:lnTo>
                    <a:pt x="7611" y="20088"/>
                  </a:lnTo>
                  <a:lnTo>
                    <a:pt x="7556" y="19314"/>
                  </a:lnTo>
                  <a:lnTo>
                    <a:pt x="7501" y="18558"/>
                  </a:lnTo>
                  <a:lnTo>
                    <a:pt x="7501" y="17784"/>
                  </a:lnTo>
                  <a:lnTo>
                    <a:pt x="7501" y="17784"/>
                  </a:lnTo>
                  <a:lnTo>
                    <a:pt x="7298" y="17729"/>
                  </a:lnTo>
                  <a:lnTo>
                    <a:pt x="7095" y="17674"/>
                  </a:lnTo>
                  <a:lnTo>
                    <a:pt x="6911" y="17581"/>
                  </a:lnTo>
                  <a:lnTo>
                    <a:pt x="6727" y="17489"/>
                  </a:lnTo>
                  <a:lnTo>
                    <a:pt x="6542" y="17379"/>
                  </a:lnTo>
                  <a:lnTo>
                    <a:pt x="6358" y="17268"/>
                  </a:lnTo>
                  <a:lnTo>
                    <a:pt x="6026" y="17010"/>
                  </a:lnTo>
                  <a:lnTo>
                    <a:pt x="5732" y="16734"/>
                  </a:lnTo>
                  <a:lnTo>
                    <a:pt x="5455" y="16402"/>
                  </a:lnTo>
                  <a:lnTo>
                    <a:pt x="5197" y="16070"/>
                  </a:lnTo>
                  <a:lnTo>
                    <a:pt x="5013" y="15702"/>
                  </a:lnTo>
                  <a:lnTo>
                    <a:pt x="5013" y="15702"/>
                  </a:lnTo>
                  <a:lnTo>
                    <a:pt x="4976" y="15573"/>
                  </a:lnTo>
                  <a:lnTo>
                    <a:pt x="4921" y="15425"/>
                  </a:lnTo>
                  <a:lnTo>
                    <a:pt x="4810" y="15167"/>
                  </a:lnTo>
                  <a:lnTo>
                    <a:pt x="4681" y="14928"/>
                  </a:lnTo>
                  <a:lnTo>
                    <a:pt x="4515" y="14688"/>
                  </a:lnTo>
                  <a:lnTo>
                    <a:pt x="4184" y="14227"/>
                  </a:lnTo>
                  <a:lnTo>
                    <a:pt x="4036" y="13969"/>
                  </a:lnTo>
                  <a:lnTo>
                    <a:pt x="3926" y="13711"/>
                  </a:lnTo>
                  <a:lnTo>
                    <a:pt x="3926" y="13711"/>
                  </a:lnTo>
                  <a:lnTo>
                    <a:pt x="3852" y="13527"/>
                  </a:lnTo>
                  <a:lnTo>
                    <a:pt x="3815" y="13343"/>
                  </a:lnTo>
                  <a:lnTo>
                    <a:pt x="3797" y="13159"/>
                  </a:lnTo>
                  <a:lnTo>
                    <a:pt x="3797" y="12993"/>
                  </a:lnTo>
                  <a:lnTo>
                    <a:pt x="3815" y="12808"/>
                  </a:lnTo>
                  <a:lnTo>
                    <a:pt x="3852" y="12643"/>
                  </a:lnTo>
                  <a:lnTo>
                    <a:pt x="3926" y="12311"/>
                  </a:lnTo>
                  <a:lnTo>
                    <a:pt x="3981" y="12016"/>
                  </a:lnTo>
                  <a:lnTo>
                    <a:pt x="3999" y="11850"/>
                  </a:lnTo>
                  <a:lnTo>
                    <a:pt x="3999" y="11703"/>
                  </a:lnTo>
                  <a:lnTo>
                    <a:pt x="3962" y="11574"/>
                  </a:lnTo>
                  <a:lnTo>
                    <a:pt x="3907" y="11426"/>
                  </a:lnTo>
                  <a:lnTo>
                    <a:pt x="3833" y="11297"/>
                  </a:lnTo>
                  <a:lnTo>
                    <a:pt x="3704" y="11168"/>
                  </a:lnTo>
                  <a:lnTo>
                    <a:pt x="3704" y="11168"/>
                  </a:lnTo>
                  <a:lnTo>
                    <a:pt x="3465" y="10873"/>
                  </a:lnTo>
                  <a:lnTo>
                    <a:pt x="3225" y="10560"/>
                  </a:lnTo>
                  <a:lnTo>
                    <a:pt x="3023" y="10210"/>
                  </a:lnTo>
                  <a:lnTo>
                    <a:pt x="2820" y="9841"/>
                  </a:lnTo>
                  <a:lnTo>
                    <a:pt x="2654" y="9473"/>
                  </a:lnTo>
                  <a:lnTo>
                    <a:pt x="2488" y="9067"/>
                  </a:lnTo>
                  <a:lnTo>
                    <a:pt x="2359" y="8644"/>
                  </a:lnTo>
                  <a:lnTo>
                    <a:pt x="2230" y="8220"/>
                  </a:lnTo>
                  <a:lnTo>
                    <a:pt x="2138" y="7777"/>
                  </a:lnTo>
                  <a:lnTo>
                    <a:pt x="2064" y="7335"/>
                  </a:lnTo>
                  <a:lnTo>
                    <a:pt x="2009" y="6874"/>
                  </a:lnTo>
                  <a:lnTo>
                    <a:pt x="1972" y="6432"/>
                  </a:lnTo>
                  <a:lnTo>
                    <a:pt x="1954" y="5971"/>
                  </a:lnTo>
                  <a:lnTo>
                    <a:pt x="1954" y="5511"/>
                  </a:lnTo>
                  <a:lnTo>
                    <a:pt x="1991" y="5050"/>
                  </a:lnTo>
                  <a:lnTo>
                    <a:pt x="2027" y="4608"/>
                  </a:lnTo>
                  <a:lnTo>
                    <a:pt x="2101" y="4166"/>
                  </a:lnTo>
                  <a:lnTo>
                    <a:pt x="2193" y="3742"/>
                  </a:lnTo>
                  <a:lnTo>
                    <a:pt x="2322" y="3318"/>
                  </a:lnTo>
                  <a:lnTo>
                    <a:pt x="2470" y="2912"/>
                  </a:lnTo>
                  <a:lnTo>
                    <a:pt x="2636" y="2525"/>
                  </a:lnTo>
                  <a:lnTo>
                    <a:pt x="2820" y="2157"/>
                  </a:lnTo>
                  <a:lnTo>
                    <a:pt x="3041" y="1807"/>
                  </a:lnTo>
                  <a:lnTo>
                    <a:pt x="3281" y="1493"/>
                  </a:lnTo>
                  <a:lnTo>
                    <a:pt x="3539" y="1199"/>
                  </a:lnTo>
                  <a:lnTo>
                    <a:pt x="3833" y="922"/>
                  </a:lnTo>
                  <a:lnTo>
                    <a:pt x="4147" y="683"/>
                  </a:lnTo>
                  <a:lnTo>
                    <a:pt x="4497" y="480"/>
                  </a:lnTo>
                  <a:lnTo>
                    <a:pt x="4865" y="296"/>
                  </a:lnTo>
                  <a:lnTo>
                    <a:pt x="5050" y="240"/>
                  </a:lnTo>
                  <a:lnTo>
                    <a:pt x="5252" y="167"/>
                  </a:lnTo>
                  <a:lnTo>
                    <a:pt x="5474" y="111"/>
                  </a:lnTo>
                  <a:lnTo>
                    <a:pt x="5676" y="74"/>
                  </a:lnTo>
                  <a:lnTo>
                    <a:pt x="5897" y="38"/>
                  </a:lnTo>
                  <a:lnTo>
                    <a:pt x="6137" y="19"/>
                  </a:lnTo>
                  <a:lnTo>
                    <a:pt x="6137" y="19"/>
                  </a:lnTo>
                  <a:lnTo>
                    <a:pt x="6413" y="1"/>
                  </a:lnTo>
                  <a:lnTo>
                    <a:pt x="6690" y="19"/>
                  </a:lnTo>
                  <a:lnTo>
                    <a:pt x="7243" y="56"/>
                  </a:lnTo>
                  <a:lnTo>
                    <a:pt x="7777" y="130"/>
                  </a:lnTo>
                  <a:lnTo>
                    <a:pt x="8330" y="240"/>
                  </a:lnTo>
                  <a:lnTo>
                    <a:pt x="8846" y="369"/>
                  </a:lnTo>
                  <a:lnTo>
                    <a:pt x="9380" y="535"/>
                  </a:lnTo>
                  <a:lnTo>
                    <a:pt x="9896" y="719"/>
                  </a:lnTo>
                  <a:lnTo>
                    <a:pt x="10412" y="922"/>
                  </a:lnTo>
                  <a:lnTo>
                    <a:pt x="11444" y="1364"/>
                  </a:lnTo>
                  <a:lnTo>
                    <a:pt x="12458" y="1825"/>
                  </a:lnTo>
                  <a:lnTo>
                    <a:pt x="13490" y="2267"/>
                  </a:lnTo>
                  <a:lnTo>
                    <a:pt x="13987" y="2470"/>
                  </a:lnTo>
                  <a:lnTo>
                    <a:pt x="14503" y="2654"/>
                  </a:lnTo>
                  <a:lnTo>
                    <a:pt x="14503" y="2654"/>
                  </a:lnTo>
                  <a:lnTo>
                    <a:pt x="14798" y="2747"/>
                  </a:lnTo>
                  <a:lnTo>
                    <a:pt x="15093" y="2820"/>
                  </a:lnTo>
                  <a:lnTo>
                    <a:pt x="15406" y="2876"/>
                  </a:lnTo>
                  <a:lnTo>
                    <a:pt x="15701" y="2912"/>
                  </a:lnTo>
                  <a:lnTo>
                    <a:pt x="16309" y="2949"/>
                  </a:lnTo>
                  <a:lnTo>
                    <a:pt x="16918" y="2949"/>
                  </a:lnTo>
                  <a:lnTo>
                    <a:pt x="16918" y="2949"/>
                  </a:lnTo>
                  <a:lnTo>
                    <a:pt x="17563" y="2765"/>
                  </a:lnTo>
                  <a:lnTo>
                    <a:pt x="18189" y="2599"/>
                  </a:lnTo>
                  <a:lnTo>
                    <a:pt x="18834" y="2433"/>
                  </a:lnTo>
                  <a:lnTo>
                    <a:pt x="19479" y="2286"/>
                  </a:lnTo>
                  <a:lnTo>
                    <a:pt x="20124" y="2157"/>
                  </a:lnTo>
                  <a:lnTo>
                    <a:pt x="20769" y="2028"/>
                  </a:lnTo>
                  <a:lnTo>
                    <a:pt x="21433" y="1917"/>
                  </a:lnTo>
                  <a:lnTo>
                    <a:pt x="22078" y="1807"/>
                  </a:lnTo>
                  <a:lnTo>
                    <a:pt x="22723" y="1733"/>
                  </a:lnTo>
                  <a:lnTo>
                    <a:pt x="23386" y="1659"/>
                  </a:lnTo>
                  <a:lnTo>
                    <a:pt x="24049" y="1586"/>
                  </a:lnTo>
                  <a:lnTo>
                    <a:pt x="24694" y="1549"/>
                  </a:lnTo>
                  <a:lnTo>
                    <a:pt x="25358" y="1512"/>
                  </a:lnTo>
                  <a:lnTo>
                    <a:pt x="26003" y="1475"/>
                  </a:lnTo>
                  <a:lnTo>
                    <a:pt x="26666" y="1475"/>
                  </a:lnTo>
                  <a:lnTo>
                    <a:pt x="27311" y="1475"/>
                  </a:lnTo>
                  <a:lnTo>
                    <a:pt x="27311" y="1475"/>
                  </a:lnTo>
                  <a:lnTo>
                    <a:pt x="27403" y="1530"/>
                  </a:lnTo>
                  <a:lnTo>
                    <a:pt x="27403" y="1530"/>
                  </a:lnTo>
                  <a:lnTo>
                    <a:pt x="28030" y="1530"/>
                  </a:lnTo>
                  <a:lnTo>
                    <a:pt x="28657" y="1530"/>
                  </a:lnTo>
                  <a:lnTo>
                    <a:pt x="29302" y="1549"/>
                  </a:lnTo>
                  <a:lnTo>
                    <a:pt x="29928" y="1567"/>
                  </a:lnTo>
                  <a:lnTo>
                    <a:pt x="30573" y="1604"/>
                  </a:lnTo>
                  <a:lnTo>
                    <a:pt x="31218" y="1659"/>
                  </a:lnTo>
                  <a:lnTo>
                    <a:pt x="31863" y="1715"/>
                  </a:lnTo>
                  <a:lnTo>
                    <a:pt x="32490" y="1807"/>
                  </a:lnTo>
                  <a:lnTo>
                    <a:pt x="33135" y="1899"/>
                  </a:lnTo>
                  <a:lnTo>
                    <a:pt x="33761" y="2009"/>
                  </a:lnTo>
                  <a:lnTo>
                    <a:pt x="34388" y="2120"/>
                  </a:lnTo>
                  <a:lnTo>
                    <a:pt x="35014" y="2267"/>
                  </a:lnTo>
                  <a:lnTo>
                    <a:pt x="35641" y="2415"/>
                  </a:lnTo>
                  <a:lnTo>
                    <a:pt x="36249" y="2581"/>
                  </a:lnTo>
                  <a:lnTo>
                    <a:pt x="36857" y="2783"/>
                  </a:lnTo>
                  <a:lnTo>
                    <a:pt x="37447" y="2986"/>
                  </a:lnTo>
                  <a:lnTo>
                    <a:pt x="37447" y="2986"/>
                  </a:lnTo>
                  <a:lnTo>
                    <a:pt x="38073" y="2949"/>
                  </a:lnTo>
                  <a:lnTo>
                    <a:pt x="38682" y="2894"/>
                  </a:lnTo>
                  <a:lnTo>
                    <a:pt x="39308" y="2820"/>
                  </a:lnTo>
                  <a:lnTo>
                    <a:pt x="39916" y="2710"/>
                  </a:lnTo>
                  <a:lnTo>
                    <a:pt x="39916" y="2710"/>
                  </a:lnTo>
                  <a:lnTo>
                    <a:pt x="40524" y="2525"/>
                  </a:lnTo>
                  <a:lnTo>
                    <a:pt x="41133" y="2341"/>
                  </a:lnTo>
                  <a:lnTo>
                    <a:pt x="41759" y="2102"/>
                  </a:lnTo>
                  <a:lnTo>
                    <a:pt x="42367" y="1880"/>
                  </a:lnTo>
                  <a:lnTo>
                    <a:pt x="43639" y="1401"/>
                  </a:lnTo>
                  <a:lnTo>
                    <a:pt x="44265" y="1180"/>
                  </a:lnTo>
                  <a:lnTo>
                    <a:pt x="44892" y="996"/>
                  </a:lnTo>
                  <a:lnTo>
                    <a:pt x="45537" y="830"/>
                  </a:lnTo>
                  <a:lnTo>
                    <a:pt x="45850" y="756"/>
                  </a:lnTo>
                  <a:lnTo>
                    <a:pt x="46164" y="701"/>
                  </a:lnTo>
                  <a:lnTo>
                    <a:pt x="46477" y="646"/>
                  </a:lnTo>
                  <a:lnTo>
                    <a:pt x="46809" y="627"/>
                  </a:lnTo>
                  <a:lnTo>
                    <a:pt x="47122" y="609"/>
                  </a:lnTo>
                  <a:lnTo>
                    <a:pt x="47435" y="609"/>
                  </a:lnTo>
                  <a:lnTo>
                    <a:pt x="47748" y="609"/>
                  </a:lnTo>
                  <a:lnTo>
                    <a:pt x="48062" y="646"/>
                  </a:lnTo>
                  <a:lnTo>
                    <a:pt x="48375" y="701"/>
                  </a:lnTo>
                  <a:lnTo>
                    <a:pt x="48688" y="775"/>
                  </a:lnTo>
                  <a:lnTo>
                    <a:pt x="49002" y="867"/>
                  </a:lnTo>
                  <a:lnTo>
                    <a:pt x="49315" y="977"/>
                  </a:lnTo>
                  <a:lnTo>
                    <a:pt x="49628" y="1106"/>
                  </a:lnTo>
                  <a:lnTo>
                    <a:pt x="49941" y="1272"/>
                  </a:lnTo>
                  <a:lnTo>
                    <a:pt x="49941" y="1272"/>
                  </a:lnTo>
                  <a:lnTo>
                    <a:pt x="50328" y="1475"/>
                  </a:lnTo>
                  <a:lnTo>
                    <a:pt x="50679" y="1715"/>
                  </a:lnTo>
                  <a:lnTo>
                    <a:pt x="51010" y="1954"/>
                  </a:lnTo>
                  <a:lnTo>
                    <a:pt x="51324" y="2231"/>
                  </a:lnTo>
                  <a:lnTo>
                    <a:pt x="51618" y="2507"/>
                  </a:lnTo>
                  <a:lnTo>
                    <a:pt x="51876" y="2820"/>
                  </a:lnTo>
                  <a:lnTo>
                    <a:pt x="52097" y="3134"/>
                  </a:lnTo>
                  <a:lnTo>
                    <a:pt x="52300" y="3447"/>
                  </a:lnTo>
                  <a:lnTo>
                    <a:pt x="52484" y="3797"/>
                  </a:lnTo>
                  <a:lnTo>
                    <a:pt x="52650" y="4147"/>
                  </a:lnTo>
                  <a:lnTo>
                    <a:pt x="52779" y="4497"/>
                  </a:lnTo>
                  <a:lnTo>
                    <a:pt x="52890" y="4866"/>
                  </a:lnTo>
                  <a:lnTo>
                    <a:pt x="52982" y="5234"/>
                  </a:lnTo>
                  <a:lnTo>
                    <a:pt x="53037" y="5621"/>
                  </a:lnTo>
                  <a:lnTo>
                    <a:pt x="53074" y="6008"/>
                  </a:lnTo>
                  <a:lnTo>
                    <a:pt x="53093" y="6395"/>
                  </a:lnTo>
                  <a:lnTo>
                    <a:pt x="53093" y="6782"/>
                  </a:lnTo>
                  <a:lnTo>
                    <a:pt x="53056" y="7169"/>
                  </a:lnTo>
                  <a:lnTo>
                    <a:pt x="53000" y="7556"/>
                  </a:lnTo>
                  <a:lnTo>
                    <a:pt x="52927" y="7943"/>
                  </a:lnTo>
                  <a:lnTo>
                    <a:pt x="52835" y="8330"/>
                  </a:lnTo>
                  <a:lnTo>
                    <a:pt x="52724" y="8699"/>
                  </a:lnTo>
                  <a:lnTo>
                    <a:pt x="52595" y="9067"/>
                  </a:lnTo>
                  <a:lnTo>
                    <a:pt x="52429" y="9436"/>
                  </a:lnTo>
                  <a:lnTo>
                    <a:pt x="52245" y="9805"/>
                  </a:lnTo>
                  <a:lnTo>
                    <a:pt x="52042" y="10155"/>
                  </a:lnTo>
                  <a:lnTo>
                    <a:pt x="51839" y="10486"/>
                  </a:lnTo>
                  <a:lnTo>
                    <a:pt x="51600" y="10818"/>
                  </a:lnTo>
                  <a:lnTo>
                    <a:pt x="51342" y="11131"/>
                  </a:lnTo>
                  <a:lnTo>
                    <a:pt x="51047" y="11426"/>
                  </a:lnTo>
                  <a:lnTo>
                    <a:pt x="50752" y="11721"/>
                  </a:lnTo>
                  <a:lnTo>
                    <a:pt x="50439" y="11979"/>
                  </a:lnTo>
                  <a:lnTo>
                    <a:pt x="50439" y="11979"/>
                  </a:lnTo>
                  <a:lnTo>
                    <a:pt x="50347" y="12237"/>
                  </a:lnTo>
                  <a:lnTo>
                    <a:pt x="50310" y="12495"/>
                  </a:lnTo>
                  <a:lnTo>
                    <a:pt x="50292" y="12735"/>
                  </a:lnTo>
                  <a:lnTo>
                    <a:pt x="50310" y="12956"/>
                  </a:lnTo>
                  <a:lnTo>
                    <a:pt x="50347" y="13398"/>
                  </a:lnTo>
                  <a:lnTo>
                    <a:pt x="50384" y="13619"/>
                  </a:lnTo>
                  <a:lnTo>
                    <a:pt x="50384" y="13859"/>
                  </a:lnTo>
                  <a:lnTo>
                    <a:pt x="50384" y="14080"/>
                  </a:lnTo>
                  <a:lnTo>
                    <a:pt x="50347" y="14338"/>
                  </a:lnTo>
                  <a:lnTo>
                    <a:pt x="50273" y="14596"/>
                  </a:lnTo>
                  <a:lnTo>
                    <a:pt x="50163" y="14872"/>
                  </a:lnTo>
                  <a:lnTo>
                    <a:pt x="49997" y="15149"/>
                  </a:lnTo>
                  <a:lnTo>
                    <a:pt x="49757" y="15481"/>
                  </a:lnTo>
                  <a:lnTo>
                    <a:pt x="49444" y="15812"/>
                  </a:lnTo>
                  <a:lnTo>
                    <a:pt x="49057" y="16181"/>
                  </a:lnTo>
                  <a:lnTo>
                    <a:pt x="49057" y="16181"/>
                  </a:lnTo>
                  <a:lnTo>
                    <a:pt x="48928" y="16586"/>
                  </a:lnTo>
                  <a:lnTo>
                    <a:pt x="48762" y="16973"/>
                  </a:lnTo>
                  <a:lnTo>
                    <a:pt x="48596" y="17360"/>
                  </a:lnTo>
                  <a:lnTo>
                    <a:pt x="48375" y="17729"/>
                  </a:lnTo>
                  <a:lnTo>
                    <a:pt x="48154" y="18079"/>
                  </a:lnTo>
                  <a:lnTo>
                    <a:pt x="47877" y="18392"/>
                  </a:lnTo>
                  <a:lnTo>
                    <a:pt x="47748" y="18540"/>
                  </a:lnTo>
                  <a:lnTo>
                    <a:pt x="47601" y="18687"/>
                  </a:lnTo>
                  <a:lnTo>
                    <a:pt x="47435" y="18816"/>
                  </a:lnTo>
                  <a:lnTo>
                    <a:pt x="47269" y="18927"/>
                  </a:lnTo>
                  <a:lnTo>
                    <a:pt x="47269" y="18927"/>
                  </a:lnTo>
                  <a:lnTo>
                    <a:pt x="47269" y="19295"/>
                  </a:lnTo>
                  <a:lnTo>
                    <a:pt x="47251" y="19664"/>
                  </a:lnTo>
                  <a:lnTo>
                    <a:pt x="47214" y="20032"/>
                  </a:lnTo>
                  <a:lnTo>
                    <a:pt x="47159" y="20383"/>
                  </a:lnTo>
                  <a:lnTo>
                    <a:pt x="47103" y="20751"/>
                  </a:lnTo>
                  <a:lnTo>
                    <a:pt x="47030" y="21101"/>
                  </a:lnTo>
                  <a:lnTo>
                    <a:pt x="46938" y="21470"/>
                  </a:lnTo>
                  <a:lnTo>
                    <a:pt x="46827" y="21820"/>
                  </a:lnTo>
                  <a:lnTo>
                    <a:pt x="46827" y="21820"/>
                  </a:lnTo>
                  <a:lnTo>
                    <a:pt x="46643" y="22520"/>
                  </a:lnTo>
                  <a:lnTo>
                    <a:pt x="46440" y="23202"/>
                  </a:lnTo>
                  <a:lnTo>
                    <a:pt x="46219" y="23866"/>
                  </a:lnTo>
                  <a:lnTo>
                    <a:pt x="45998" y="24547"/>
                  </a:lnTo>
                  <a:lnTo>
                    <a:pt x="45519" y="25893"/>
                  </a:lnTo>
                  <a:lnTo>
                    <a:pt x="45021" y="27220"/>
                  </a:lnTo>
                  <a:lnTo>
                    <a:pt x="45021" y="27220"/>
                  </a:lnTo>
                  <a:lnTo>
                    <a:pt x="44818" y="27865"/>
                  </a:lnTo>
                  <a:lnTo>
                    <a:pt x="44634" y="28528"/>
                  </a:lnTo>
                  <a:lnTo>
                    <a:pt x="44468" y="29191"/>
                  </a:lnTo>
                  <a:lnTo>
                    <a:pt x="44302" y="29855"/>
                  </a:lnTo>
                  <a:lnTo>
                    <a:pt x="44302" y="29855"/>
                  </a:lnTo>
                  <a:lnTo>
                    <a:pt x="44155" y="30758"/>
                  </a:lnTo>
                  <a:lnTo>
                    <a:pt x="44044" y="31661"/>
                  </a:lnTo>
                  <a:lnTo>
                    <a:pt x="43952" y="32564"/>
                  </a:lnTo>
                  <a:lnTo>
                    <a:pt x="43897" y="33467"/>
                  </a:lnTo>
                  <a:lnTo>
                    <a:pt x="43897" y="34388"/>
                  </a:lnTo>
                  <a:lnTo>
                    <a:pt x="43897" y="34830"/>
                  </a:lnTo>
                  <a:lnTo>
                    <a:pt x="43915" y="35291"/>
                  </a:lnTo>
                  <a:lnTo>
                    <a:pt x="43952" y="35733"/>
                  </a:lnTo>
                  <a:lnTo>
                    <a:pt x="44007" y="36194"/>
                  </a:lnTo>
                  <a:lnTo>
                    <a:pt x="44063" y="36636"/>
                  </a:lnTo>
                  <a:lnTo>
                    <a:pt x="44136" y="37097"/>
                  </a:lnTo>
                  <a:lnTo>
                    <a:pt x="44136" y="37097"/>
                  </a:lnTo>
                  <a:lnTo>
                    <a:pt x="44265" y="37724"/>
                  </a:lnTo>
                  <a:lnTo>
                    <a:pt x="44431" y="38350"/>
                  </a:lnTo>
                  <a:lnTo>
                    <a:pt x="44616" y="38958"/>
                  </a:lnTo>
                  <a:lnTo>
                    <a:pt x="44800" y="39567"/>
                  </a:lnTo>
                  <a:lnTo>
                    <a:pt x="45021" y="40175"/>
                  </a:lnTo>
                  <a:lnTo>
                    <a:pt x="45261" y="40783"/>
                  </a:lnTo>
                  <a:lnTo>
                    <a:pt x="45758" y="41962"/>
                  </a:lnTo>
                  <a:lnTo>
                    <a:pt x="46274" y="43142"/>
                  </a:lnTo>
                  <a:lnTo>
                    <a:pt x="46809" y="44321"/>
                  </a:lnTo>
                  <a:lnTo>
                    <a:pt x="47306" y="45501"/>
                  </a:lnTo>
                  <a:lnTo>
                    <a:pt x="47564" y="46090"/>
                  </a:lnTo>
                  <a:lnTo>
                    <a:pt x="47785" y="46680"/>
                  </a:lnTo>
                  <a:lnTo>
                    <a:pt x="47785" y="46680"/>
                  </a:lnTo>
                  <a:lnTo>
                    <a:pt x="49223" y="50071"/>
                  </a:lnTo>
                  <a:lnTo>
                    <a:pt x="49923" y="51785"/>
                  </a:lnTo>
                  <a:lnTo>
                    <a:pt x="50605" y="53498"/>
                  </a:lnTo>
                  <a:lnTo>
                    <a:pt x="51250" y="55231"/>
                  </a:lnTo>
                  <a:lnTo>
                    <a:pt x="51895" y="56981"/>
                  </a:lnTo>
                  <a:lnTo>
                    <a:pt x="52484" y="58732"/>
                  </a:lnTo>
                  <a:lnTo>
                    <a:pt x="52761" y="59598"/>
                  </a:lnTo>
                  <a:lnTo>
                    <a:pt x="53037" y="60483"/>
                  </a:lnTo>
                  <a:lnTo>
                    <a:pt x="53314" y="61367"/>
                  </a:lnTo>
                  <a:lnTo>
                    <a:pt x="53553" y="62252"/>
                  </a:lnTo>
                  <a:lnTo>
                    <a:pt x="53793" y="63155"/>
                  </a:lnTo>
                  <a:lnTo>
                    <a:pt x="54014" y="64040"/>
                  </a:lnTo>
                  <a:lnTo>
                    <a:pt x="54217" y="64943"/>
                  </a:lnTo>
                  <a:lnTo>
                    <a:pt x="54419" y="65846"/>
                  </a:lnTo>
                  <a:lnTo>
                    <a:pt x="54585" y="66749"/>
                  </a:lnTo>
                  <a:lnTo>
                    <a:pt x="54751" y="67652"/>
                  </a:lnTo>
                  <a:lnTo>
                    <a:pt x="54899" y="68555"/>
                  </a:lnTo>
                  <a:lnTo>
                    <a:pt x="55028" y="69458"/>
                  </a:lnTo>
                  <a:lnTo>
                    <a:pt x="55138" y="70379"/>
                  </a:lnTo>
                  <a:lnTo>
                    <a:pt x="55212" y="71300"/>
                  </a:lnTo>
                  <a:lnTo>
                    <a:pt x="55286" y="72222"/>
                  </a:lnTo>
                  <a:lnTo>
                    <a:pt x="55341" y="73143"/>
                  </a:lnTo>
                  <a:lnTo>
                    <a:pt x="55359" y="74065"/>
                  </a:lnTo>
                  <a:lnTo>
                    <a:pt x="55359" y="75004"/>
                  </a:lnTo>
                  <a:lnTo>
                    <a:pt x="55359" y="750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5" name="Google Shape;5405;p71"/>
            <p:cNvSpPr/>
            <p:nvPr/>
          </p:nvSpPr>
          <p:spPr>
            <a:xfrm>
              <a:off x="-1687698" y="2054054"/>
              <a:ext cx="1512710" cy="2979610"/>
            </a:xfrm>
            <a:custGeom>
              <a:avLst/>
              <a:gdLst/>
              <a:ahLst/>
              <a:cxnLst/>
              <a:rect l="l" t="t" r="r" b="b"/>
              <a:pathLst>
                <a:path w="34739" h="68426" extrusionOk="0">
                  <a:moveTo>
                    <a:pt x="33098" y="61017"/>
                  </a:moveTo>
                  <a:lnTo>
                    <a:pt x="33098" y="61017"/>
                  </a:lnTo>
                  <a:lnTo>
                    <a:pt x="33117" y="61533"/>
                  </a:lnTo>
                  <a:lnTo>
                    <a:pt x="33098" y="62049"/>
                  </a:lnTo>
                  <a:lnTo>
                    <a:pt x="33080" y="62565"/>
                  </a:lnTo>
                  <a:lnTo>
                    <a:pt x="33025" y="63081"/>
                  </a:lnTo>
                  <a:lnTo>
                    <a:pt x="32914" y="64095"/>
                  </a:lnTo>
                  <a:lnTo>
                    <a:pt x="32803" y="65127"/>
                  </a:lnTo>
                  <a:lnTo>
                    <a:pt x="32803" y="65127"/>
                  </a:lnTo>
                  <a:lnTo>
                    <a:pt x="32803" y="65440"/>
                  </a:lnTo>
                  <a:lnTo>
                    <a:pt x="32803" y="65771"/>
                  </a:lnTo>
                  <a:lnTo>
                    <a:pt x="32859" y="66416"/>
                  </a:lnTo>
                  <a:lnTo>
                    <a:pt x="32914" y="67061"/>
                  </a:lnTo>
                  <a:lnTo>
                    <a:pt x="32951" y="67375"/>
                  </a:lnTo>
                  <a:lnTo>
                    <a:pt x="32951" y="67706"/>
                  </a:lnTo>
                  <a:lnTo>
                    <a:pt x="32951" y="67706"/>
                  </a:lnTo>
                  <a:lnTo>
                    <a:pt x="32969" y="68057"/>
                  </a:lnTo>
                  <a:lnTo>
                    <a:pt x="32969" y="68425"/>
                  </a:lnTo>
                  <a:lnTo>
                    <a:pt x="32693" y="68425"/>
                  </a:lnTo>
                  <a:lnTo>
                    <a:pt x="3871" y="68425"/>
                  </a:lnTo>
                  <a:lnTo>
                    <a:pt x="3594" y="68425"/>
                  </a:lnTo>
                  <a:lnTo>
                    <a:pt x="3594" y="68425"/>
                  </a:lnTo>
                  <a:lnTo>
                    <a:pt x="3576" y="68093"/>
                  </a:lnTo>
                  <a:lnTo>
                    <a:pt x="3576" y="68093"/>
                  </a:lnTo>
                  <a:lnTo>
                    <a:pt x="3539" y="66988"/>
                  </a:lnTo>
                  <a:lnTo>
                    <a:pt x="3539" y="65900"/>
                  </a:lnTo>
                  <a:lnTo>
                    <a:pt x="3539" y="64795"/>
                  </a:lnTo>
                  <a:lnTo>
                    <a:pt x="3557" y="63689"/>
                  </a:lnTo>
                  <a:lnTo>
                    <a:pt x="3557" y="63689"/>
                  </a:lnTo>
                  <a:lnTo>
                    <a:pt x="3594" y="63063"/>
                  </a:lnTo>
                  <a:lnTo>
                    <a:pt x="3631" y="62436"/>
                  </a:lnTo>
                  <a:lnTo>
                    <a:pt x="3668" y="61828"/>
                  </a:lnTo>
                  <a:lnTo>
                    <a:pt x="3742" y="61201"/>
                  </a:lnTo>
                  <a:lnTo>
                    <a:pt x="3742" y="61201"/>
                  </a:lnTo>
                  <a:lnTo>
                    <a:pt x="3779" y="60999"/>
                  </a:lnTo>
                  <a:lnTo>
                    <a:pt x="3834" y="60796"/>
                  </a:lnTo>
                  <a:lnTo>
                    <a:pt x="3908" y="60593"/>
                  </a:lnTo>
                  <a:lnTo>
                    <a:pt x="4018" y="60427"/>
                  </a:lnTo>
                  <a:lnTo>
                    <a:pt x="4073" y="60354"/>
                  </a:lnTo>
                  <a:lnTo>
                    <a:pt x="4147" y="60280"/>
                  </a:lnTo>
                  <a:lnTo>
                    <a:pt x="4221" y="60243"/>
                  </a:lnTo>
                  <a:lnTo>
                    <a:pt x="4313" y="60188"/>
                  </a:lnTo>
                  <a:lnTo>
                    <a:pt x="4405" y="60169"/>
                  </a:lnTo>
                  <a:lnTo>
                    <a:pt x="4497" y="60169"/>
                  </a:lnTo>
                  <a:lnTo>
                    <a:pt x="4608" y="60169"/>
                  </a:lnTo>
                  <a:lnTo>
                    <a:pt x="4718" y="60188"/>
                  </a:lnTo>
                  <a:lnTo>
                    <a:pt x="4718" y="60188"/>
                  </a:lnTo>
                  <a:lnTo>
                    <a:pt x="4755" y="59580"/>
                  </a:lnTo>
                  <a:lnTo>
                    <a:pt x="4774" y="58953"/>
                  </a:lnTo>
                  <a:lnTo>
                    <a:pt x="4792" y="58345"/>
                  </a:lnTo>
                  <a:lnTo>
                    <a:pt x="4811" y="58032"/>
                  </a:lnTo>
                  <a:lnTo>
                    <a:pt x="4847" y="57718"/>
                  </a:lnTo>
                  <a:lnTo>
                    <a:pt x="4847" y="57718"/>
                  </a:lnTo>
                  <a:lnTo>
                    <a:pt x="4884" y="57350"/>
                  </a:lnTo>
                  <a:lnTo>
                    <a:pt x="4940" y="56963"/>
                  </a:lnTo>
                  <a:lnTo>
                    <a:pt x="5032" y="56576"/>
                  </a:lnTo>
                  <a:lnTo>
                    <a:pt x="5087" y="56391"/>
                  </a:lnTo>
                  <a:lnTo>
                    <a:pt x="5142" y="56226"/>
                  </a:lnTo>
                  <a:lnTo>
                    <a:pt x="5142" y="56226"/>
                  </a:lnTo>
                  <a:lnTo>
                    <a:pt x="5198" y="56115"/>
                  </a:lnTo>
                  <a:lnTo>
                    <a:pt x="5253" y="56023"/>
                  </a:lnTo>
                  <a:lnTo>
                    <a:pt x="5382" y="55839"/>
                  </a:lnTo>
                  <a:lnTo>
                    <a:pt x="5492" y="55654"/>
                  </a:lnTo>
                  <a:lnTo>
                    <a:pt x="5529" y="55562"/>
                  </a:lnTo>
                  <a:lnTo>
                    <a:pt x="5548" y="55452"/>
                  </a:lnTo>
                  <a:lnTo>
                    <a:pt x="5548" y="55452"/>
                  </a:lnTo>
                  <a:lnTo>
                    <a:pt x="5621" y="54862"/>
                  </a:lnTo>
                  <a:lnTo>
                    <a:pt x="5695" y="54291"/>
                  </a:lnTo>
                  <a:lnTo>
                    <a:pt x="5769" y="53701"/>
                  </a:lnTo>
                  <a:lnTo>
                    <a:pt x="5861" y="53130"/>
                  </a:lnTo>
                  <a:lnTo>
                    <a:pt x="5861" y="53130"/>
                  </a:lnTo>
                  <a:lnTo>
                    <a:pt x="5916" y="52853"/>
                  </a:lnTo>
                  <a:lnTo>
                    <a:pt x="5990" y="52577"/>
                  </a:lnTo>
                  <a:lnTo>
                    <a:pt x="6082" y="52319"/>
                  </a:lnTo>
                  <a:lnTo>
                    <a:pt x="6211" y="52061"/>
                  </a:lnTo>
                  <a:lnTo>
                    <a:pt x="6340" y="51821"/>
                  </a:lnTo>
                  <a:lnTo>
                    <a:pt x="6506" y="51600"/>
                  </a:lnTo>
                  <a:lnTo>
                    <a:pt x="6709" y="51397"/>
                  </a:lnTo>
                  <a:lnTo>
                    <a:pt x="6930" y="51231"/>
                  </a:lnTo>
                  <a:lnTo>
                    <a:pt x="6930" y="51231"/>
                  </a:lnTo>
                  <a:lnTo>
                    <a:pt x="6985" y="51158"/>
                  </a:lnTo>
                  <a:lnTo>
                    <a:pt x="7040" y="51066"/>
                  </a:lnTo>
                  <a:lnTo>
                    <a:pt x="7114" y="50881"/>
                  </a:lnTo>
                  <a:lnTo>
                    <a:pt x="7169" y="50642"/>
                  </a:lnTo>
                  <a:lnTo>
                    <a:pt x="7206" y="50402"/>
                  </a:lnTo>
                  <a:lnTo>
                    <a:pt x="7262" y="49905"/>
                  </a:lnTo>
                  <a:lnTo>
                    <a:pt x="7280" y="49665"/>
                  </a:lnTo>
                  <a:lnTo>
                    <a:pt x="7317" y="49462"/>
                  </a:lnTo>
                  <a:lnTo>
                    <a:pt x="7317" y="49462"/>
                  </a:lnTo>
                  <a:lnTo>
                    <a:pt x="7391" y="48873"/>
                  </a:lnTo>
                  <a:lnTo>
                    <a:pt x="7501" y="48283"/>
                  </a:lnTo>
                  <a:lnTo>
                    <a:pt x="7630" y="47693"/>
                  </a:lnTo>
                  <a:lnTo>
                    <a:pt x="7704" y="47398"/>
                  </a:lnTo>
                  <a:lnTo>
                    <a:pt x="7796" y="47122"/>
                  </a:lnTo>
                  <a:lnTo>
                    <a:pt x="7796" y="47122"/>
                  </a:lnTo>
                  <a:lnTo>
                    <a:pt x="7907" y="46845"/>
                  </a:lnTo>
                  <a:lnTo>
                    <a:pt x="8036" y="46587"/>
                  </a:lnTo>
                  <a:lnTo>
                    <a:pt x="8036" y="46587"/>
                  </a:lnTo>
                  <a:lnTo>
                    <a:pt x="8165" y="46385"/>
                  </a:lnTo>
                  <a:lnTo>
                    <a:pt x="8294" y="46200"/>
                  </a:lnTo>
                  <a:lnTo>
                    <a:pt x="8423" y="45998"/>
                  </a:lnTo>
                  <a:lnTo>
                    <a:pt x="8515" y="45777"/>
                  </a:lnTo>
                  <a:lnTo>
                    <a:pt x="8515" y="45777"/>
                  </a:lnTo>
                  <a:lnTo>
                    <a:pt x="8846" y="44745"/>
                  </a:lnTo>
                  <a:lnTo>
                    <a:pt x="9031" y="44229"/>
                  </a:lnTo>
                  <a:lnTo>
                    <a:pt x="9233" y="43713"/>
                  </a:lnTo>
                  <a:lnTo>
                    <a:pt x="9233" y="43713"/>
                  </a:lnTo>
                  <a:lnTo>
                    <a:pt x="9418" y="43289"/>
                  </a:lnTo>
                  <a:lnTo>
                    <a:pt x="9639" y="42883"/>
                  </a:lnTo>
                  <a:lnTo>
                    <a:pt x="10100" y="42091"/>
                  </a:lnTo>
                  <a:lnTo>
                    <a:pt x="10100" y="42091"/>
                  </a:lnTo>
                  <a:lnTo>
                    <a:pt x="10155" y="41925"/>
                  </a:lnTo>
                  <a:lnTo>
                    <a:pt x="10210" y="41741"/>
                  </a:lnTo>
                  <a:lnTo>
                    <a:pt x="10265" y="41372"/>
                  </a:lnTo>
                  <a:lnTo>
                    <a:pt x="10321" y="41022"/>
                  </a:lnTo>
                  <a:lnTo>
                    <a:pt x="10376" y="40654"/>
                  </a:lnTo>
                  <a:lnTo>
                    <a:pt x="10376" y="40654"/>
                  </a:lnTo>
                  <a:lnTo>
                    <a:pt x="10468" y="40193"/>
                  </a:lnTo>
                  <a:lnTo>
                    <a:pt x="10579" y="39732"/>
                  </a:lnTo>
                  <a:lnTo>
                    <a:pt x="10579" y="39732"/>
                  </a:lnTo>
                  <a:lnTo>
                    <a:pt x="10689" y="39290"/>
                  </a:lnTo>
                  <a:lnTo>
                    <a:pt x="10855" y="38866"/>
                  </a:lnTo>
                  <a:lnTo>
                    <a:pt x="11003" y="38442"/>
                  </a:lnTo>
                  <a:lnTo>
                    <a:pt x="11168" y="38018"/>
                  </a:lnTo>
                  <a:lnTo>
                    <a:pt x="11168" y="38018"/>
                  </a:lnTo>
                  <a:lnTo>
                    <a:pt x="11297" y="37594"/>
                  </a:lnTo>
                  <a:lnTo>
                    <a:pt x="11390" y="37171"/>
                  </a:lnTo>
                  <a:lnTo>
                    <a:pt x="11592" y="36286"/>
                  </a:lnTo>
                  <a:lnTo>
                    <a:pt x="11740" y="35420"/>
                  </a:lnTo>
                  <a:lnTo>
                    <a:pt x="11887" y="34535"/>
                  </a:lnTo>
                  <a:lnTo>
                    <a:pt x="11887" y="34535"/>
                  </a:lnTo>
                  <a:lnTo>
                    <a:pt x="11942" y="33946"/>
                  </a:lnTo>
                  <a:lnTo>
                    <a:pt x="11998" y="33356"/>
                  </a:lnTo>
                  <a:lnTo>
                    <a:pt x="12035" y="32195"/>
                  </a:lnTo>
                  <a:lnTo>
                    <a:pt x="12035" y="32195"/>
                  </a:lnTo>
                  <a:lnTo>
                    <a:pt x="12071" y="31642"/>
                  </a:lnTo>
                  <a:lnTo>
                    <a:pt x="12127" y="31089"/>
                  </a:lnTo>
                  <a:lnTo>
                    <a:pt x="12237" y="30002"/>
                  </a:lnTo>
                  <a:lnTo>
                    <a:pt x="12237" y="30002"/>
                  </a:lnTo>
                  <a:lnTo>
                    <a:pt x="12311" y="29117"/>
                  </a:lnTo>
                  <a:lnTo>
                    <a:pt x="12348" y="28233"/>
                  </a:lnTo>
                  <a:lnTo>
                    <a:pt x="12348" y="28233"/>
                  </a:lnTo>
                  <a:lnTo>
                    <a:pt x="12348" y="28012"/>
                  </a:lnTo>
                  <a:lnTo>
                    <a:pt x="12366" y="27919"/>
                  </a:lnTo>
                  <a:lnTo>
                    <a:pt x="12422" y="27827"/>
                  </a:lnTo>
                  <a:lnTo>
                    <a:pt x="12422" y="27827"/>
                  </a:lnTo>
                  <a:lnTo>
                    <a:pt x="12458" y="27790"/>
                  </a:lnTo>
                  <a:lnTo>
                    <a:pt x="12495" y="27772"/>
                  </a:lnTo>
                  <a:lnTo>
                    <a:pt x="12532" y="27772"/>
                  </a:lnTo>
                  <a:lnTo>
                    <a:pt x="12587" y="27772"/>
                  </a:lnTo>
                  <a:lnTo>
                    <a:pt x="12661" y="27827"/>
                  </a:lnTo>
                  <a:lnTo>
                    <a:pt x="12753" y="27864"/>
                  </a:lnTo>
                  <a:lnTo>
                    <a:pt x="12753" y="27864"/>
                  </a:lnTo>
                  <a:lnTo>
                    <a:pt x="13011" y="28067"/>
                  </a:lnTo>
                  <a:lnTo>
                    <a:pt x="13251" y="28288"/>
                  </a:lnTo>
                  <a:lnTo>
                    <a:pt x="13509" y="28491"/>
                  </a:lnTo>
                  <a:lnTo>
                    <a:pt x="13656" y="28564"/>
                  </a:lnTo>
                  <a:lnTo>
                    <a:pt x="13804" y="28657"/>
                  </a:lnTo>
                  <a:lnTo>
                    <a:pt x="13804" y="28657"/>
                  </a:lnTo>
                  <a:lnTo>
                    <a:pt x="14006" y="28730"/>
                  </a:lnTo>
                  <a:lnTo>
                    <a:pt x="14209" y="28804"/>
                  </a:lnTo>
                  <a:lnTo>
                    <a:pt x="14633" y="28915"/>
                  </a:lnTo>
                  <a:lnTo>
                    <a:pt x="15057" y="28988"/>
                  </a:lnTo>
                  <a:lnTo>
                    <a:pt x="15499" y="29044"/>
                  </a:lnTo>
                  <a:lnTo>
                    <a:pt x="15941" y="29062"/>
                  </a:lnTo>
                  <a:lnTo>
                    <a:pt x="16384" y="29080"/>
                  </a:lnTo>
                  <a:lnTo>
                    <a:pt x="17268" y="29080"/>
                  </a:lnTo>
                  <a:lnTo>
                    <a:pt x="17268" y="29080"/>
                  </a:lnTo>
                  <a:lnTo>
                    <a:pt x="17821" y="29062"/>
                  </a:lnTo>
                  <a:lnTo>
                    <a:pt x="18374" y="29025"/>
                  </a:lnTo>
                  <a:lnTo>
                    <a:pt x="18945" y="28988"/>
                  </a:lnTo>
                  <a:lnTo>
                    <a:pt x="19498" y="28933"/>
                  </a:lnTo>
                  <a:lnTo>
                    <a:pt x="19498" y="28933"/>
                  </a:lnTo>
                  <a:lnTo>
                    <a:pt x="19830" y="28896"/>
                  </a:lnTo>
                  <a:lnTo>
                    <a:pt x="20162" y="28859"/>
                  </a:lnTo>
                  <a:lnTo>
                    <a:pt x="20475" y="28841"/>
                  </a:lnTo>
                  <a:lnTo>
                    <a:pt x="20770" y="28878"/>
                  </a:lnTo>
                  <a:lnTo>
                    <a:pt x="20917" y="28896"/>
                  </a:lnTo>
                  <a:lnTo>
                    <a:pt x="21046" y="28933"/>
                  </a:lnTo>
                  <a:lnTo>
                    <a:pt x="21194" y="28988"/>
                  </a:lnTo>
                  <a:lnTo>
                    <a:pt x="21323" y="29062"/>
                  </a:lnTo>
                  <a:lnTo>
                    <a:pt x="21452" y="29136"/>
                  </a:lnTo>
                  <a:lnTo>
                    <a:pt x="21581" y="29246"/>
                  </a:lnTo>
                  <a:lnTo>
                    <a:pt x="21691" y="29375"/>
                  </a:lnTo>
                  <a:lnTo>
                    <a:pt x="21820" y="29523"/>
                  </a:lnTo>
                  <a:lnTo>
                    <a:pt x="21820" y="29523"/>
                  </a:lnTo>
                  <a:lnTo>
                    <a:pt x="22281" y="30149"/>
                  </a:lnTo>
                  <a:lnTo>
                    <a:pt x="22723" y="30813"/>
                  </a:lnTo>
                  <a:lnTo>
                    <a:pt x="23128" y="31476"/>
                  </a:lnTo>
                  <a:lnTo>
                    <a:pt x="23515" y="32176"/>
                  </a:lnTo>
                  <a:lnTo>
                    <a:pt x="23515" y="32176"/>
                  </a:lnTo>
                  <a:lnTo>
                    <a:pt x="23792" y="32729"/>
                  </a:lnTo>
                  <a:lnTo>
                    <a:pt x="24050" y="33282"/>
                  </a:lnTo>
                  <a:lnTo>
                    <a:pt x="24289" y="33853"/>
                  </a:lnTo>
                  <a:lnTo>
                    <a:pt x="24511" y="34443"/>
                  </a:lnTo>
                  <a:lnTo>
                    <a:pt x="24713" y="35033"/>
                  </a:lnTo>
                  <a:lnTo>
                    <a:pt x="24898" y="35623"/>
                  </a:lnTo>
                  <a:lnTo>
                    <a:pt x="25063" y="36212"/>
                  </a:lnTo>
                  <a:lnTo>
                    <a:pt x="25211" y="36820"/>
                  </a:lnTo>
                  <a:lnTo>
                    <a:pt x="25211" y="36820"/>
                  </a:lnTo>
                  <a:lnTo>
                    <a:pt x="25358" y="37410"/>
                  </a:lnTo>
                  <a:lnTo>
                    <a:pt x="25432" y="37705"/>
                  </a:lnTo>
                  <a:lnTo>
                    <a:pt x="25524" y="38000"/>
                  </a:lnTo>
                  <a:lnTo>
                    <a:pt x="25653" y="38276"/>
                  </a:lnTo>
                  <a:lnTo>
                    <a:pt x="25727" y="38405"/>
                  </a:lnTo>
                  <a:lnTo>
                    <a:pt x="25801" y="38534"/>
                  </a:lnTo>
                  <a:lnTo>
                    <a:pt x="25893" y="38645"/>
                  </a:lnTo>
                  <a:lnTo>
                    <a:pt x="26003" y="38755"/>
                  </a:lnTo>
                  <a:lnTo>
                    <a:pt x="26114" y="38848"/>
                  </a:lnTo>
                  <a:lnTo>
                    <a:pt x="26243" y="38940"/>
                  </a:lnTo>
                  <a:lnTo>
                    <a:pt x="26243" y="38940"/>
                  </a:lnTo>
                  <a:lnTo>
                    <a:pt x="26446" y="39069"/>
                  </a:lnTo>
                  <a:lnTo>
                    <a:pt x="26648" y="39198"/>
                  </a:lnTo>
                  <a:lnTo>
                    <a:pt x="26833" y="39345"/>
                  </a:lnTo>
                  <a:lnTo>
                    <a:pt x="26906" y="39419"/>
                  </a:lnTo>
                  <a:lnTo>
                    <a:pt x="26980" y="39529"/>
                  </a:lnTo>
                  <a:lnTo>
                    <a:pt x="26980" y="39529"/>
                  </a:lnTo>
                  <a:lnTo>
                    <a:pt x="27183" y="39843"/>
                  </a:lnTo>
                  <a:lnTo>
                    <a:pt x="27367" y="40174"/>
                  </a:lnTo>
                  <a:lnTo>
                    <a:pt x="27533" y="40525"/>
                  </a:lnTo>
                  <a:lnTo>
                    <a:pt x="27662" y="40893"/>
                  </a:lnTo>
                  <a:lnTo>
                    <a:pt x="27772" y="41262"/>
                  </a:lnTo>
                  <a:lnTo>
                    <a:pt x="27865" y="41630"/>
                  </a:lnTo>
                  <a:lnTo>
                    <a:pt x="28049" y="42367"/>
                  </a:lnTo>
                  <a:lnTo>
                    <a:pt x="28049" y="42367"/>
                  </a:lnTo>
                  <a:lnTo>
                    <a:pt x="28086" y="42552"/>
                  </a:lnTo>
                  <a:lnTo>
                    <a:pt x="28141" y="42699"/>
                  </a:lnTo>
                  <a:lnTo>
                    <a:pt x="28178" y="42791"/>
                  </a:lnTo>
                  <a:lnTo>
                    <a:pt x="28233" y="42883"/>
                  </a:lnTo>
                  <a:lnTo>
                    <a:pt x="28307" y="42939"/>
                  </a:lnTo>
                  <a:lnTo>
                    <a:pt x="28417" y="42994"/>
                  </a:lnTo>
                  <a:lnTo>
                    <a:pt x="28694" y="43141"/>
                  </a:lnTo>
                  <a:lnTo>
                    <a:pt x="28694" y="43141"/>
                  </a:lnTo>
                  <a:lnTo>
                    <a:pt x="28933" y="43344"/>
                  </a:lnTo>
                  <a:lnTo>
                    <a:pt x="29136" y="43547"/>
                  </a:lnTo>
                  <a:lnTo>
                    <a:pt x="29320" y="43786"/>
                  </a:lnTo>
                  <a:lnTo>
                    <a:pt x="29486" y="44026"/>
                  </a:lnTo>
                  <a:lnTo>
                    <a:pt x="29615" y="44284"/>
                  </a:lnTo>
                  <a:lnTo>
                    <a:pt x="29726" y="44560"/>
                  </a:lnTo>
                  <a:lnTo>
                    <a:pt x="29818" y="44855"/>
                  </a:lnTo>
                  <a:lnTo>
                    <a:pt x="29892" y="45132"/>
                  </a:lnTo>
                  <a:lnTo>
                    <a:pt x="29892" y="45132"/>
                  </a:lnTo>
                  <a:lnTo>
                    <a:pt x="30021" y="45758"/>
                  </a:lnTo>
                  <a:lnTo>
                    <a:pt x="30113" y="46403"/>
                  </a:lnTo>
                  <a:lnTo>
                    <a:pt x="30187" y="47030"/>
                  </a:lnTo>
                  <a:lnTo>
                    <a:pt x="30260" y="47675"/>
                  </a:lnTo>
                  <a:lnTo>
                    <a:pt x="30260" y="47675"/>
                  </a:lnTo>
                  <a:lnTo>
                    <a:pt x="30297" y="48099"/>
                  </a:lnTo>
                  <a:lnTo>
                    <a:pt x="30316" y="48301"/>
                  </a:lnTo>
                  <a:lnTo>
                    <a:pt x="30352" y="48504"/>
                  </a:lnTo>
                  <a:lnTo>
                    <a:pt x="30352" y="48504"/>
                  </a:lnTo>
                  <a:lnTo>
                    <a:pt x="30389" y="48559"/>
                  </a:lnTo>
                  <a:lnTo>
                    <a:pt x="30426" y="48615"/>
                  </a:lnTo>
                  <a:lnTo>
                    <a:pt x="30426" y="48615"/>
                  </a:lnTo>
                  <a:lnTo>
                    <a:pt x="30518" y="48670"/>
                  </a:lnTo>
                  <a:lnTo>
                    <a:pt x="30610" y="48725"/>
                  </a:lnTo>
                  <a:lnTo>
                    <a:pt x="30703" y="48762"/>
                  </a:lnTo>
                  <a:lnTo>
                    <a:pt x="30776" y="48817"/>
                  </a:lnTo>
                  <a:lnTo>
                    <a:pt x="30776" y="48817"/>
                  </a:lnTo>
                  <a:lnTo>
                    <a:pt x="30942" y="48946"/>
                  </a:lnTo>
                  <a:lnTo>
                    <a:pt x="31071" y="49094"/>
                  </a:lnTo>
                  <a:lnTo>
                    <a:pt x="31182" y="49241"/>
                  </a:lnTo>
                  <a:lnTo>
                    <a:pt x="31274" y="49407"/>
                  </a:lnTo>
                  <a:lnTo>
                    <a:pt x="31366" y="49591"/>
                  </a:lnTo>
                  <a:lnTo>
                    <a:pt x="31440" y="49757"/>
                  </a:lnTo>
                  <a:lnTo>
                    <a:pt x="31550" y="50126"/>
                  </a:lnTo>
                  <a:lnTo>
                    <a:pt x="31550" y="50126"/>
                  </a:lnTo>
                  <a:lnTo>
                    <a:pt x="31698" y="50697"/>
                  </a:lnTo>
                  <a:lnTo>
                    <a:pt x="31790" y="51250"/>
                  </a:lnTo>
                  <a:lnTo>
                    <a:pt x="31882" y="51821"/>
                  </a:lnTo>
                  <a:lnTo>
                    <a:pt x="31956" y="52392"/>
                  </a:lnTo>
                  <a:lnTo>
                    <a:pt x="31956" y="52392"/>
                  </a:lnTo>
                  <a:lnTo>
                    <a:pt x="31993" y="52835"/>
                  </a:lnTo>
                  <a:lnTo>
                    <a:pt x="32029" y="53295"/>
                  </a:lnTo>
                  <a:lnTo>
                    <a:pt x="32066" y="53517"/>
                  </a:lnTo>
                  <a:lnTo>
                    <a:pt x="32122" y="53719"/>
                  </a:lnTo>
                  <a:lnTo>
                    <a:pt x="32214" y="53940"/>
                  </a:lnTo>
                  <a:lnTo>
                    <a:pt x="32324" y="54143"/>
                  </a:lnTo>
                  <a:lnTo>
                    <a:pt x="32324" y="54143"/>
                  </a:lnTo>
                  <a:lnTo>
                    <a:pt x="32435" y="54383"/>
                  </a:lnTo>
                  <a:lnTo>
                    <a:pt x="32527" y="54641"/>
                  </a:lnTo>
                  <a:lnTo>
                    <a:pt x="32601" y="54899"/>
                  </a:lnTo>
                  <a:lnTo>
                    <a:pt x="32656" y="55175"/>
                  </a:lnTo>
                  <a:lnTo>
                    <a:pt x="32748" y="55710"/>
                  </a:lnTo>
                  <a:lnTo>
                    <a:pt x="32822" y="56262"/>
                  </a:lnTo>
                  <a:lnTo>
                    <a:pt x="32822" y="56262"/>
                  </a:lnTo>
                  <a:lnTo>
                    <a:pt x="32877" y="57018"/>
                  </a:lnTo>
                  <a:lnTo>
                    <a:pt x="32932" y="57774"/>
                  </a:lnTo>
                  <a:lnTo>
                    <a:pt x="32951" y="58548"/>
                  </a:lnTo>
                  <a:lnTo>
                    <a:pt x="32951" y="59303"/>
                  </a:lnTo>
                  <a:lnTo>
                    <a:pt x="32951" y="59303"/>
                  </a:lnTo>
                  <a:lnTo>
                    <a:pt x="32932" y="59524"/>
                  </a:lnTo>
                  <a:lnTo>
                    <a:pt x="32932" y="59745"/>
                  </a:lnTo>
                  <a:lnTo>
                    <a:pt x="32988" y="60169"/>
                  </a:lnTo>
                  <a:lnTo>
                    <a:pt x="33061" y="60593"/>
                  </a:lnTo>
                  <a:lnTo>
                    <a:pt x="33098" y="61017"/>
                  </a:lnTo>
                  <a:lnTo>
                    <a:pt x="33098" y="61017"/>
                  </a:lnTo>
                  <a:close/>
                  <a:moveTo>
                    <a:pt x="21912" y="27735"/>
                  </a:moveTo>
                  <a:lnTo>
                    <a:pt x="21912" y="27735"/>
                  </a:lnTo>
                  <a:lnTo>
                    <a:pt x="21967" y="27790"/>
                  </a:lnTo>
                  <a:lnTo>
                    <a:pt x="22023" y="27790"/>
                  </a:lnTo>
                  <a:lnTo>
                    <a:pt x="22060" y="27790"/>
                  </a:lnTo>
                  <a:lnTo>
                    <a:pt x="22115" y="27754"/>
                  </a:lnTo>
                  <a:lnTo>
                    <a:pt x="22152" y="27717"/>
                  </a:lnTo>
                  <a:lnTo>
                    <a:pt x="22170" y="27680"/>
                  </a:lnTo>
                  <a:lnTo>
                    <a:pt x="22170" y="27625"/>
                  </a:lnTo>
                  <a:lnTo>
                    <a:pt x="22133" y="27569"/>
                  </a:lnTo>
                  <a:lnTo>
                    <a:pt x="22133" y="27569"/>
                  </a:lnTo>
                  <a:lnTo>
                    <a:pt x="22041" y="27422"/>
                  </a:lnTo>
                  <a:lnTo>
                    <a:pt x="22041" y="27422"/>
                  </a:lnTo>
                  <a:lnTo>
                    <a:pt x="22465" y="27164"/>
                  </a:lnTo>
                  <a:lnTo>
                    <a:pt x="22870" y="26869"/>
                  </a:lnTo>
                  <a:lnTo>
                    <a:pt x="22870" y="26869"/>
                  </a:lnTo>
                  <a:lnTo>
                    <a:pt x="23202" y="27145"/>
                  </a:lnTo>
                  <a:lnTo>
                    <a:pt x="23202" y="27145"/>
                  </a:lnTo>
                  <a:lnTo>
                    <a:pt x="23257" y="27182"/>
                  </a:lnTo>
                  <a:lnTo>
                    <a:pt x="23313" y="27201"/>
                  </a:lnTo>
                  <a:lnTo>
                    <a:pt x="23368" y="27182"/>
                  </a:lnTo>
                  <a:lnTo>
                    <a:pt x="23405" y="27145"/>
                  </a:lnTo>
                  <a:lnTo>
                    <a:pt x="23405" y="27145"/>
                  </a:lnTo>
                  <a:lnTo>
                    <a:pt x="23442" y="27109"/>
                  </a:lnTo>
                  <a:lnTo>
                    <a:pt x="23442" y="27053"/>
                  </a:lnTo>
                  <a:lnTo>
                    <a:pt x="23442" y="26998"/>
                  </a:lnTo>
                  <a:lnTo>
                    <a:pt x="23405" y="26943"/>
                  </a:lnTo>
                  <a:lnTo>
                    <a:pt x="23405" y="26943"/>
                  </a:lnTo>
                  <a:lnTo>
                    <a:pt x="23092" y="26685"/>
                  </a:lnTo>
                  <a:lnTo>
                    <a:pt x="23092" y="26685"/>
                  </a:lnTo>
                  <a:lnTo>
                    <a:pt x="23331" y="26464"/>
                  </a:lnTo>
                  <a:lnTo>
                    <a:pt x="23552" y="26242"/>
                  </a:lnTo>
                  <a:lnTo>
                    <a:pt x="23552" y="26242"/>
                  </a:lnTo>
                  <a:lnTo>
                    <a:pt x="23644" y="26316"/>
                  </a:lnTo>
                  <a:lnTo>
                    <a:pt x="23644" y="26316"/>
                  </a:lnTo>
                  <a:lnTo>
                    <a:pt x="23700" y="26353"/>
                  </a:lnTo>
                  <a:lnTo>
                    <a:pt x="23755" y="26353"/>
                  </a:lnTo>
                  <a:lnTo>
                    <a:pt x="23792" y="26353"/>
                  </a:lnTo>
                  <a:lnTo>
                    <a:pt x="23847" y="26316"/>
                  </a:lnTo>
                  <a:lnTo>
                    <a:pt x="23866" y="26279"/>
                  </a:lnTo>
                  <a:lnTo>
                    <a:pt x="23884" y="26224"/>
                  </a:lnTo>
                  <a:lnTo>
                    <a:pt x="23884" y="26187"/>
                  </a:lnTo>
                  <a:lnTo>
                    <a:pt x="23866" y="26132"/>
                  </a:lnTo>
                  <a:lnTo>
                    <a:pt x="23866" y="26132"/>
                  </a:lnTo>
                  <a:lnTo>
                    <a:pt x="23884" y="26077"/>
                  </a:lnTo>
                  <a:lnTo>
                    <a:pt x="23884" y="26021"/>
                  </a:lnTo>
                  <a:lnTo>
                    <a:pt x="23866" y="25966"/>
                  </a:lnTo>
                  <a:lnTo>
                    <a:pt x="23810" y="25929"/>
                  </a:lnTo>
                  <a:lnTo>
                    <a:pt x="23810" y="25911"/>
                  </a:lnTo>
                  <a:lnTo>
                    <a:pt x="23810" y="25911"/>
                  </a:lnTo>
                  <a:lnTo>
                    <a:pt x="23958" y="25690"/>
                  </a:lnTo>
                  <a:lnTo>
                    <a:pt x="24105" y="25468"/>
                  </a:lnTo>
                  <a:lnTo>
                    <a:pt x="24105" y="25468"/>
                  </a:lnTo>
                  <a:lnTo>
                    <a:pt x="24160" y="25358"/>
                  </a:lnTo>
                  <a:lnTo>
                    <a:pt x="24160" y="25358"/>
                  </a:lnTo>
                  <a:lnTo>
                    <a:pt x="24824" y="25726"/>
                  </a:lnTo>
                  <a:lnTo>
                    <a:pt x="24824" y="25726"/>
                  </a:lnTo>
                  <a:lnTo>
                    <a:pt x="24879" y="25745"/>
                  </a:lnTo>
                  <a:lnTo>
                    <a:pt x="24934" y="25745"/>
                  </a:lnTo>
                  <a:lnTo>
                    <a:pt x="24971" y="25708"/>
                  </a:lnTo>
                  <a:lnTo>
                    <a:pt x="25008" y="25671"/>
                  </a:lnTo>
                  <a:lnTo>
                    <a:pt x="25027" y="25616"/>
                  </a:lnTo>
                  <a:lnTo>
                    <a:pt x="25027" y="25561"/>
                  </a:lnTo>
                  <a:lnTo>
                    <a:pt x="25008" y="25524"/>
                  </a:lnTo>
                  <a:lnTo>
                    <a:pt x="24953" y="25468"/>
                  </a:lnTo>
                  <a:lnTo>
                    <a:pt x="24953" y="25468"/>
                  </a:lnTo>
                  <a:lnTo>
                    <a:pt x="24308" y="25100"/>
                  </a:lnTo>
                  <a:lnTo>
                    <a:pt x="24308" y="25100"/>
                  </a:lnTo>
                  <a:lnTo>
                    <a:pt x="24474" y="24694"/>
                  </a:lnTo>
                  <a:lnTo>
                    <a:pt x="24474" y="24694"/>
                  </a:lnTo>
                  <a:lnTo>
                    <a:pt x="24898" y="24897"/>
                  </a:lnTo>
                  <a:lnTo>
                    <a:pt x="25321" y="25100"/>
                  </a:lnTo>
                  <a:lnTo>
                    <a:pt x="25321" y="25100"/>
                  </a:lnTo>
                  <a:lnTo>
                    <a:pt x="25377" y="25118"/>
                  </a:lnTo>
                  <a:lnTo>
                    <a:pt x="25432" y="25100"/>
                  </a:lnTo>
                  <a:lnTo>
                    <a:pt x="25469" y="25081"/>
                  </a:lnTo>
                  <a:lnTo>
                    <a:pt x="25506" y="25045"/>
                  </a:lnTo>
                  <a:lnTo>
                    <a:pt x="25524" y="24989"/>
                  </a:lnTo>
                  <a:lnTo>
                    <a:pt x="25524" y="24934"/>
                  </a:lnTo>
                  <a:lnTo>
                    <a:pt x="25506" y="24897"/>
                  </a:lnTo>
                  <a:lnTo>
                    <a:pt x="25450" y="24842"/>
                  </a:lnTo>
                  <a:lnTo>
                    <a:pt x="25450" y="24842"/>
                  </a:lnTo>
                  <a:lnTo>
                    <a:pt x="25008" y="24621"/>
                  </a:lnTo>
                  <a:lnTo>
                    <a:pt x="24566" y="24418"/>
                  </a:lnTo>
                  <a:lnTo>
                    <a:pt x="24566" y="24418"/>
                  </a:lnTo>
                  <a:lnTo>
                    <a:pt x="24621" y="24289"/>
                  </a:lnTo>
                  <a:lnTo>
                    <a:pt x="24621" y="24289"/>
                  </a:lnTo>
                  <a:lnTo>
                    <a:pt x="24934" y="24326"/>
                  </a:lnTo>
                  <a:lnTo>
                    <a:pt x="25248" y="24400"/>
                  </a:lnTo>
                  <a:lnTo>
                    <a:pt x="25248" y="24400"/>
                  </a:lnTo>
                  <a:lnTo>
                    <a:pt x="25303" y="24400"/>
                  </a:lnTo>
                  <a:lnTo>
                    <a:pt x="25340" y="24381"/>
                  </a:lnTo>
                  <a:lnTo>
                    <a:pt x="25395" y="24344"/>
                  </a:lnTo>
                  <a:lnTo>
                    <a:pt x="25414" y="24289"/>
                  </a:lnTo>
                  <a:lnTo>
                    <a:pt x="25414" y="24289"/>
                  </a:lnTo>
                  <a:lnTo>
                    <a:pt x="25414" y="24234"/>
                  </a:lnTo>
                  <a:lnTo>
                    <a:pt x="25395" y="24178"/>
                  </a:lnTo>
                  <a:lnTo>
                    <a:pt x="25358" y="24142"/>
                  </a:lnTo>
                  <a:lnTo>
                    <a:pt x="25303" y="24123"/>
                  </a:lnTo>
                  <a:lnTo>
                    <a:pt x="25303" y="24123"/>
                  </a:lnTo>
                  <a:lnTo>
                    <a:pt x="25008" y="24049"/>
                  </a:lnTo>
                  <a:lnTo>
                    <a:pt x="24695" y="23994"/>
                  </a:lnTo>
                  <a:lnTo>
                    <a:pt x="24695" y="23994"/>
                  </a:lnTo>
                  <a:lnTo>
                    <a:pt x="24787" y="23552"/>
                  </a:lnTo>
                  <a:lnTo>
                    <a:pt x="24787" y="23552"/>
                  </a:lnTo>
                  <a:lnTo>
                    <a:pt x="24842" y="23331"/>
                  </a:lnTo>
                  <a:lnTo>
                    <a:pt x="24842" y="23331"/>
                  </a:lnTo>
                  <a:lnTo>
                    <a:pt x="25045" y="23146"/>
                  </a:lnTo>
                  <a:lnTo>
                    <a:pt x="25229" y="22925"/>
                  </a:lnTo>
                  <a:lnTo>
                    <a:pt x="25395" y="22704"/>
                  </a:lnTo>
                  <a:lnTo>
                    <a:pt x="25561" y="22465"/>
                  </a:lnTo>
                  <a:lnTo>
                    <a:pt x="25690" y="22207"/>
                  </a:lnTo>
                  <a:lnTo>
                    <a:pt x="25819" y="21949"/>
                  </a:lnTo>
                  <a:lnTo>
                    <a:pt x="25930" y="21691"/>
                  </a:lnTo>
                  <a:lnTo>
                    <a:pt x="26022" y="21451"/>
                  </a:lnTo>
                  <a:lnTo>
                    <a:pt x="26022" y="21451"/>
                  </a:lnTo>
                  <a:lnTo>
                    <a:pt x="26169" y="20990"/>
                  </a:lnTo>
                  <a:lnTo>
                    <a:pt x="26317" y="20511"/>
                  </a:lnTo>
                  <a:lnTo>
                    <a:pt x="26427" y="20032"/>
                  </a:lnTo>
                  <a:lnTo>
                    <a:pt x="26519" y="19534"/>
                  </a:lnTo>
                  <a:lnTo>
                    <a:pt x="26519" y="19534"/>
                  </a:lnTo>
                  <a:lnTo>
                    <a:pt x="26593" y="18982"/>
                  </a:lnTo>
                  <a:lnTo>
                    <a:pt x="26630" y="18429"/>
                  </a:lnTo>
                  <a:lnTo>
                    <a:pt x="26648" y="17876"/>
                  </a:lnTo>
                  <a:lnTo>
                    <a:pt x="26648" y="17600"/>
                  </a:lnTo>
                  <a:lnTo>
                    <a:pt x="26611" y="17323"/>
                  </a:lnTo>
                  <a:lnTo>
                    <a:pt x="26611" y="17323"/>
                  </a:lnTo>
                  <a:lnTo>
                    <a:pt x="26575" y="16899"/>
                  </a:lnTo>
                  <a:lnTo>
                    <a:pt x="26519" y="16494"/>
                  </a:lnTo>
                  <a:lnTo>
                    <a:pt x="26446" y="16088"/>
                  </a:lnTo>
                  <a:lnTo>
                    <a:pt x="26390" y="15886"/>
                  </a:lnTo>
                  <a:lnTo>
                    <a:pt x="26317" y="15683"/>
                  </a:lnTo>
                  <a:lnTo>
                    <a:pt x="26317" y="15683"/>
                  </a:lnTo>
                  <a:lnTo>
                    <a:pt x="26188" y="15462"/>
                  </a:lnTo>
                  <a:lnTo>
                    <a:pt x="26040" y="15278"/>
                  </a:lnTo>
                  <a:lnTo>
                    <a:pt x="25856" y="15130"/>
                  </a:lnTo>
                  <a:lnTo>
                    <a:pt x="25653" y="15020"/>
                  </a:lnTo>
                  <a:lnTo>
                    <a:pt x="25450" y="14927"/>
                  </a:lnTo>
                  <a:lnTo>
                    <a:pt x="25211" y="14872"/>
                  </a:lnTo>
                  <a:lnTo>
                    <a:pt x="24971" y="14835"/>
                  </a:lnTo>
                  <a:lnTo>
                    <a:pt x="24732" y="14817"/>
                  </a:lnTo>
                  <a:lnTo>
                    <a:pt x="24474" y="14817"/>
                  </a:lnTo>
                  <a:lnTo>
                    <a:pt x="24216" y="14835"/>
                  </a:lnTo>
                  <a:lnTo>
                    <a:pt x="23958" y="14872"/>
                  </a:lnTo>
                  <a:lnTo>
                    <a:pt x="23700" y="14927"/>
                  </a:lnTo>
                  <a:lnTo>
                    <a:pt x="23221" y="15020"/>
                  </a:lnTo>
                  <a:lnTo>
                    <a:pt x="22778" y="15149"/>
                  </a:lnTo>
                  <a:lnTo>
                    <a:pt x="22778" y="15149"/>
                  </a:lnTo>
                  <a:lnTo>
                    <a:pt x="22391" y="15259"/>
                  </a:lnTo>
                  <a:lnTo>
                    <a:pt x="22023" y="15388"/>
                  </a:lnTo>
                  <a:lnTo>
                    <a:pt x="21267" y="15646"/>
                  </a:lnTo>
                  <a:lnTo>
                    <a:pt x="20880" y="15775"/>
                  </a:lnTo>
                  <a:lnTo>
                    <a:pt x="20512" y="15886"/>
                  </a:lnTo>
                  <a:lnTo>
                    <a:pt x="20106" y="15978"/>
                  </a:lnTo>
                  <a:lnTo>
                    <a:pt x="19719" y="16052"/>
                  </a:lnTo>
                  <a:lnTo>
                    <a:pt x="19719" y="16052"/>
                  </a:lnTo>
                  <a:lnTo>
                    <a:pt x="19461" y="16088"/>
                  </a:lnTo>
                  <a:lnTo>
                    <a:pt x="19203" y="16107"/>
                  </a:lnTo>
                  <a:lnTo>
                    <a:pt x="18687" y="16144"/>
                  </a:lnTo>
                  <a:lnTo>
                    <a:pt x="18153" y="16144"/>
                  </a:lnTo>
                  <a:lnTo>
                    <a:pt x="17637" y="16107"/>
                  </a:lnTo>
                  <a:lnTo>
                    <a:pt x="17637" y="16107"/>
                  </a:lnTo>
                  <a:lnTo>
                    <a:pt x="16752" y="16052"/>
                  </a:lnTo>
                  <a:lnTo>
                    <a:pt x="16328" y="15996"/>
                  </a:lnTo>
                  <a:lnTo>
                    <a:pt x="15886" y="15941"/>
                  </a:lnTo>
                  <a:lnTo>
                    <a:pt x="15462" y="15867"/>
                  </a:lnTo>
                  <a:lnTo>
                    <a:pt x="15020" y="15775"/>
                  </a:lnTo>
                  <a:lnTo>
                    <a:pt x="14596" y="15665"/>
                  </a:lnTo>
                  <a:lnTo>
                    <a:pt x="14172" y="15536"/>
                  </a:lnTo>
                  <a:lnTo>
                    <a:pt x="14172" y="15536"/>
                  </a:lnTo>
                  <a:lnTo>
                    <a:pt x="13435" y="15259"/>
                  </a:lnTo>
                  <a:lnTo>
                    <a:pt x="12680" y="14983"/>
                  </a:lnTo>
                  <a:lnTo>
                    <a:pt x="12293" y="14854"/>
                  </a:lnTo>
                  <a:lnTo>
                    <a:pt x="11906" y="14743"/>
                  </a:lnTo>
                  <a:lnTo>
                    <a:pt x="11519" y="14651"/>
                  </a:lnTo>
                  <a:lnTo>
                    <a:pt x="11132" y="14596"/>
                  </a:lnTo>
                  <a:lnTo>
                    <a:pt x="11132" y="14596"/>
                  </a:lnTo>
                  <a:lnTo>
                    <a:pt x="10763" y="14577"/>
                  </a:lnTo>
                  <a:lnTo>
                    <a:pt x="10413" y="14577"/>
                  </a:lnTo>
                  <a:lnTo>
                    <a:pt x="10044" y="14614"/>
                  </a:lnTo>
                  <a:lnTo>
                    <a:pt x="9694" y="14669"/>
                  </a:lnTo>
                  <a:lnTo>
                    <a:pt x="9362" y="14762"/>
                  </a:lnTo>
                  <a:lnTo>
                    <a:pt x="9012" y="14872"/>
                  </a:lnTo>
                  <a:lnTo>
                    <a:pt x="8681" y="15001"/>
                  </a:lnTo>
                  <a:lnTo>
                    <a:pt x="8367" y="15167"/>
                  </a:lnTo>
                  <a:lnTo>
                    <a:pt x="8367" y="15167"/>
                  </a:lnTo>
                  <a:lnTo>
                    <a:pt x="8220" y="15222"/>
                  </a:lnTo>
                  <a:lnTo>
                    <a:pt x="8165" y="15278"/>
                  </a:lnTo>
                  <a:lnTo>
                    <a:pt x="8109" y="15333"/>
                  </a:lnTo>
                  <a:lnTo>
                    <a:pt x="8054" y="15388"/>
                  </a:lnTo>
                  <a:lnTo>
                    <a:pt x="8054" y="15462"/>
                  </a:lnTo>
                  <a:lnTo>
                    <a:pt x="8072" y="15517"/>
                  </a:lnTo>
                  <a:lnTo>
                    <a:pt x="8128" y="15572"/>
                  </a:lnTo>
                  <a:lnTo>
                    <a:pt x="8128" y="15572"/>
                  </a:lnTo>
                  <a:lnTo>
                    <a:pt x="8183" y="15572"/>
                  </a:lnTo>
                  <a:lnTo>
                    <a:pt x="8220" y="15572"/>
                  </a:lnTo>
                  <a:lnTo>
                    <a:pt x="8257" y="15554"/>
                  </a:lnTo>
                  <a:lnTo>
                    <a:pt x="8294" y="15517"/>
                  </a:lnTo>
                  <a:lnTo>
                    <a:pt x="8294" y="15517"/>
                  </a:lnTo>
                  <a:lnTo>
                    <a:pt x="8367" y="15462"/>
                  </a:lnTo>
                  <a:lnTo>
                    <a:pt x="8459" y="15407"/>
                  </a:lnTo>
                  <a:lnTo>
                    <a:pt x="8459" y="15407"/>
                  </a:lnTo>
                  <a:lnTo>
                    <a:pt x="8459" y="15499"/>
                  </a:lnTo>
                  <a:lnTo>
                    <a:pt x="8441" y="15591"/>
                  </a:lnTo>
                  <a:lnTo>
                    <a:pt x="8386" y="15775"/>
                  </a:lnTo>
                  <a:lnTo>
                    <a:pt x="8312" y="15959"/>
                  </a:lnTo>
                  <a:lnTo>
                    <a:pt x="8257" y="16144"/>
                  </a:lnTo>
                  <a:lnTo>
                    <a:pt x="8257" y="16144"/>
                  </a:lnTo>
                  <a:lnTo>
                    <a:pt x="8183" y="16402"/>
                  </a:lnTo>
                  <a:lnTo>
                    <a:pt x="8128" y="16660"/>
                  </a:lnTo>
                  <a:lnTo>
                    <a:pt x="8109" y="16936"/>
                  </a:lnTo>
                  <a:lnTo>
                    <a:pt x="8072" y="17194"/>
                  </a:lnTo>
                  <a:lnTo>
                    <a:pt x="8072" y="17194"/>
                  </a:lnTo>
                  <a:lnTo>
                    <a:pt x="8054" y="17839"/>
                  </a:lnTo>
                  <a:lnTo>
                    <a:pt x="8072" y="18484"/>
                  </a:lnTo>
                  <a:lnTo>
                    <a:pt x="8091" y="18816"/>
                  </a:lnTo>
                  <a:lnTo>
                    <a:pt x="8128" y="19147"/>
                  </a:lnTo>
                  <a:lnTo>
                    <a:pt x="8165" y="19461"/>
                  </a:lnTo>
                  <a:lnTo>
                    <a:pt x="8238" y="19774"/>
                  </a:lnTo>
                  <a:lnTo>
                    <a:pt x="8294" y="20106"/>
                  </a:lnTo>
                  <a:lnTo>
                    <a:pt x="8386" y="20401"/>
                  </a:lnTo>
                  <a:lnTo>
                    <a:pt x="8478" y="20714"/>
                  </a:lnTo>
                  <a:lnTo>
                    <a:pt x="8607" y="21027"/>
                  </a:lnTo>
                  <a:lnTo>
                    <a:pt x="8717" y="21322"/>
                  </a:lnTo>
                  <a:lnTo>
                    <a:pt x="8865" y="21617"/>
                  </a:lnTo>
                  <a:lnTo>
                    <a:pt x="9031" y="21893"/>
                  </a:lnTo>
                  <a:lnTo>
                    <a:pt x="9197" y="22170"/>
                  </a:lnTo>
                  <a:lnTo>
                    <a:pt x="9197" y="22170"/>
                  </a:lnTo>
                  <a:lnTo>
                    <a:pt x="9381" y="22446"/>
                  </a:lnTo>
                  <a:lnTo>
                    <a:pt x="9584" y="22723"/>
                  </a:lnTo>
                  <a:lnTo>
                    <a:pt x="9786" y="22981"/>
                  </a:lnTo>
                  <a:lnTo>
                    <a:pt x="10026" y="23239"/>
                  </a:lnTo>
                  <a:lnTo>
                    <a:pt x="10265" y="23460"/>
                  </a:lnTo>
                  <a:lnTo>
                    <a:pt x="10523" y="23662"/>
                  </a:lnTo>
                  <a:lnTo>
                    <a:pt x="10671" y="23736"/>
                  </a:lnTo>
                  <a:lnTo>
                    <a:pt x="10818" y="23810"/>
                  </a:lnTo>
                  <a:lnTo>
                    <a:pt x="10966" y="23884"/>
                  </a:lnTo>
                  <a:lnTo>
                    <a:pt x="11132" y="23939"/>
                  </a:lnTo>
                  <a:lnTo>
                    <a:pt x="11132" y="23939"/>
                  </a:lnTo>
                  <a:lnTo>
                    <a:pt x="11168" y="24105"/>
                  </a:lnTo>
                  <a:lnTo>
                    <a:pt x="11205" y="24271"/>
                  </a:lnTo>
                  <a:lnTo>
                    <a:pt x="11205" y="24307"/>
                  </a:lnTo>
                  <a:lnTo>
                    <a:pt x="11187" y="24326"/>
                  </a:lnTo>
                  <a:lnTo>
                    <a:pt x="11187" y="24326"/>
                  </a:lnTo>
                  <a:lnTo>
                    <a:pt x="10358" y="24694"/>
                  </a:lnTo>
                  <a:lnTo>
                    <a:pt x="10358" y="24694"/>
                  </a:lnTo>
                  <a:lnTo>
                    <a:pt x="10321" y="24713"/>
                  </a:lnTo>
                  <a:lnTo>
                    <a:pt x="10284" y="24750"/>
                  </a:lnTo>
                  <a:lnTo>
                    <a:pt x="10265" y="24787"/>
                  </a:lnTo>
                  <a:lnTo>
                    <a:pt x="10265" y="24823"/>
                  </a:lnTo>
                  <a:lnTo>
                    <a:pt x="10284" y="24860"/>
                  </a:lnTo>
                  <a:lnTo>
                    <a:pt x="10284" y="24897"/>
                  </a:lnTo>
                  <a:lnTo>
                    <a:pt x="10321" y="24934"/>
                  </a:lnTo>
                  <a:lnTo>
                    <a:pt x="10358" y="24952"/>
                  </a:lnTo>
                  <a:lnTo>
                    <a:pt x="10358" y="24952"/>
                  </a:lnTo>
                  <a:lnTo>
                    <a:pt x="10413" y="24952"/>
                  </a:lnTo>
                  <a:lnTo>
                    <a:pt x="10487" y="24934"/>
                  </a:lnTo>
                  <a:lnTo>
                    <a:pt x="10487" y="24934"/>
                  </a:lnTo>
                  <a:lnTo>
                    <a:pt x="10910" y="24750"/>
                  </a:lnTo>
                  <a:lnTo>
                    <a:pt x="10910" y="24750"/>
                  </a:lnTo>
                  <a:lnTo>
                    <a:pt x="11297" y="24584"/>
                  </a:lnTo>
                  <a:lnTo>
                    <a:pt x="11297" y="24584"/>
                  </a:lnTo>
                  <a:lnTo>
                    <a:pt x="11408" y="24916"/>
                  </a:lnTo>
                  <a:lnTo>
                    <a:pt x="11408" y="24916"/>
                  </a:lnTo>
                  <a:lnTo>
                    <a:pt x="11242" y="25026"/>
                  </a:lnTo>
                  <a:lnTo>
                    <a:pt x="11242" y="25026"/>
                  </a:lnTo>
                  <a:lnTo>
                    <a:pt x="11113" y="25118"/>
                  </a:lnTo>
                  <a:lnTo>
                    <a:pt x="10966" y="25247"/>
                  </a:lnTo>
                  <a:lnTo>
                    <a:pt x="10910" y="25303"/>
                  </a:lnTo>
                  <a:lnTo>
                    <a:pt x="10874" y="25376"/>
                  </a:lnTo>
                  <a:lnTo>
                    <a:pt x="10874" y="25450"/>
                  </a:lnTo>
                  <a:lnTo>
                    <a:pt x="10910" y="25505"/>
                  </a:lnTo>
                  <a:lnTo>
                    <a:pt x="10910" y="25505"/>
                  </a:lnTo>
                  <a:lnTo>
                    <a:pt x="10947" y="25542"/>
                  </a:lnTo>
                  <a:lnTo>
                    <a:pt x="10984" y="25542"/>
                  </a:lnTo>
                  <a:lnTo>
                    <a:pt x="11058" y="25542"/>
                  </a:lnTo>
                  <a:lnTo>
                    <a:pt x="11113" y="25505"/>
                  </a:lnTo>
                  <a:lnTo>
                    <a:pt x="11168" y="25450"/>
                  </a:lnTo>
                  <a:lnTo>
                    <a:pt x="11168" y="25450"/>
                  </a:lnTo>
                  <a:lnTo>
                    <a:pt x="11334" y="25321"/>
                  </a:lnTo>
                  <a:lnTo>
                    <a:pt x="11519" y="25192"/>
                  </a:lnTo>
                  <a:lnTo>
                    <a:pt x="11519" y="25192"/>
                  </a:lnTo>
                  <a:lnTo>
                    <a:pt x="11519" y="25192"/>
                  </a:lnTo>
                  <a:lnTo>
                    <a:pt x="11611" y="25413"/>
                  </a:lnTo>
                  <a:lnTo>
                    <a:pt x="11740" y="25634"/>
                  </a:lnTo>
                  <a:lnTo>
                    <a:pt x="11740" y="25634"/>
                  </a:lnTo>
                  <a:lnTo>
                    <a:pt x="11555" y="25763"/>
                  </a:lnTo>
                  <a:lnTo>
                    <a:pt x="11555" y="25763"/>
                  </a:lnTo>
                  <a:lnTo>
                    <a:pt x="11445" y="25837"/>
                  </a:lnTo>
                  <a:lnTo>
                    <a:pt x="11297" y="25948"/>
                  </a:lnTo>
                  <a:lnTo>
                    <a:pt x="11261" y="26003"/>
                  </a:lnTo>
                  <a:lnTo>
                    <a:pt x="11224" y="26058"/>
                  </a:lnTo>
                  <a:lnTo>
                    <a:pt x="11224" y="26132"/>
                  </a:lnTo>
                  <a:lnTo>
                    <a:pt x="11261" y="26206"/>
                  </a:lnTo>
                  <a:lnTo>
                    <a:pt x="11261" y="26206"/>
                  </a:lnTo>
                  <a:lnTo>
                    <a:pt x="11297" y="26224"/>
                  </a:lnTo>
                  <a:lnTo>
                    <a:pt x="11353" y="26242"/>
                  </a:lnTo>
                  <a:lnTo>
                    <a:pt x="11408" y="26224"/>
                  </a:lnTo>
                  <a:lnTo>
                    <a:pt x="11445" y="26206"/>
                  </a:lnTo>
                  <a:lnTo>
                    <a:pt x="11445" y="26206"/>
                  </a:lnTo>
                  <a:lnTo>
                    <a:pt x="11592" y="26077"/>
                  </a:lnTo>
                  <a:lnTo>
                    <a:pt x="11740" y="25966"/>
                  </a:lnTo>
                  <a:lnTo>
                    <a:pt x="11740" y="25966"/>
                  </a:lnTo>
                  <a:lnTo>
                    <a:pt x="11887" y="25892"/>
                  </a:lnTo>
                  <a:lnTo>
                    <a:pt x="11887" y="25892"/>
                  </a:lnTo>
                  <a:lnTo>
                    <a:pt x="11998" y="26058"/>
                  </a:lnTo>
                  <a:lnTo>
                    <a:pt x="12127" y="26242"/>
                  </a:lnTo>
                  <a:lnTo>
                    <a:pt x="12422" y="26574"/>
                  </a:lnTo>
                  <a:lnTo>
                    <a:pt x="12422" y="26574"/>
                  </a:lnTo>
                  <a:lnTo>
                    <a:pt x="12200" y="26777"/>
                  </a:lnTo>
                  <a:lnTo>
                    <a:pt x="12200" y="26777"/>
                  </a:lnTo>
                  <a:lnTo>
                    <a:pt x="11850" y="27109"/>
                  </a:lnTo>
                  <a:lnTo>
                    <a:pt x="11850" y="27109"/>
                  </a:lnTo>
                  <a:lnTo>
                    <a:pt x="11832" y="27164"/>
                  </a:lnTo>
                  <a:lnTo>
                    <a:pt x="11813" y="27219"/>
                  </a:lnTo>
                  <a:lnTo>
                    <a:pt x="11832" y="27274"/>
                  </a:lnTo>
                  <a:lnTo>
                    <a:pt x="11869" y="27311"/>
                  </a:lnTo>
                  <a:lnTo>
                    <a:pt x="11869" y="27311"/>
                  </a:lnTo>
                  <a:lnTo>
                    <a:pt x="11906" y="27348"/>
                  </a:lnTo>
                  <a:lnTo>
                    <a:pt x="11961" y="27348"/>
                  </a:lnTo>
                  <a:lnTo>
                    <a:pt x="12016" y="27348"/>
                  </a:lnTo>
                  <a:lnTo>
                    <a:pt x="12053" y="27311"/>
                  </a:lnTo>
                  <a:lnTo>
                    <a:pt x="12053" y="27311"/>
                  </a:lnTo>
                  <a:lnTo>
                    <a:pt x="12329" y="27035"/>
                  </a:lnTo>
                  <a:lnTo>
                    <a:pt x="12606" y="26777"/>
                  </a:lnTo>
                  <a:lnTo>
                    <a:pt x="12606" y="26777"/>
                  </a:lnTo>
                  <a:lnTo>
                    <a:pt x="12827" y="26961"/>
                  </a:lnTo>
                  <a:lnTo>
                    <a:pt x="13048" y="27127"/>
                  </a:lnTo>
                  <a:lnTo>
                    <a:pt x="13269" y="27293"/>
                  </a:lnTo>
                  <a:lnTo>
                    <a:pt x="13509" y="27440"/>
                  </a:lnTo>
                  <a:lnTo>
                    <a:pt x="13748" y="27588"/>
                  </a:lnTo>
                  <a:lnTo>
                    <a:pt x="13988" y="27717"/>
                  </a:lnTo>
                  <a:lnTo>
                    <a:pt x="14246" y="27827"/>
                  </a:lnTo>
                  <a:lnTo>
                    <a:pt x="14504" y="27938"/>
                  </a:lnTo>
                  <a:lnTo>
                    <a:pt x="14504" y="27938"/>
                  </a:lnTo>
                  <a:lnTo>
                    <a:pt x="14873" y="28048"/>
                  </a:lnTo>
                  <a:lnTo>
                    <a:pt x="15241" y="28159"/>
                  </a:lnTo>
                  <a:lnTo>
                    <a:pt x="15628" y="28233"/>
                  </a:lnTo>
                  <a:lnTo>
                    <a:pt x="16015" y="28288"/>
                  </a:lnTo>
                  <a:lnTo>
                    <a:pt x="16421" y="28343"/>
                  </a:lnTo>
                  <a:lnTo>
                    <a:pt x="16808" y="28380"/>
                  </a:lnTo>
                  <a:lnTo>
                    <a:pt x="17600" y="28417"/>
                  </a:lnTo>
                  <a:lnTo>
                    <a:pt x="17600" y="28417"/>
                  </a:lnTo>
                  <a:lnTo>
                    <a:pt x="18024" y="28417"/>
                  </a:lnTo>
                  <a:lnTo>
                    <a:pt x="18466" y="28399"/>
                  </a:lnTo>
                  <a:lnTo>
                    <a:pt x="18908" y="28343"/>
                  </a:lnTo>
                  <a:lnTo>
                    <a:pt x="19332" y="28288"/>
                  </a:lnTo>
                  <a:lnTo>
                    <a:pt x="19756" y="28214"/>
                  </a:lnTo>
                  <a:lnTo>
                    <a:pt x="20180" y="28122"/>
                  </a:lnTo>
                  <a:lnTo>
                    <a:pt x="20604" y="28012"/>
                  </a:lnTo>
                  <a:lnTo>
                    <a:pt x="21009" y="27864"/>
                  </a:lnTo>
                  <a:lnTo>
                    <a:pt x="21009" y="27864"/>
                  </a:lnTo>
                  <a:lnTo>
                    <a:pt x="21396" y="27735"/>
                  </a:lnTo>
                  <a:lnTo>
                    <a:pt x="21765" y="27569"/>
                  </a:lnTo>
                  <a:lnTo>
                    <a:pt x="21765" y="27569"/>
                  </a:lnTo>
                  <a:lnTo>
                    <a:pt x="21912" y="27735"/>
                  </a:lnTo>
                  <a:lnTo>
                    <a:pt x="21912" y="27735"/>
                  </a:lnTo>
                  <a:close/>
                  <a:moveTo>
                    <a:pt x="34167" y="9012"/>
                  </a:moveTo>
                  <a:lnTo>
                    <a:pt x="34167" y="9012"/>
                  </a:lnTo>
                  <a:lnTo>
                    <a:pt x="34093" y="8975"/>
                  </a:lnTo>
                  <a:lnTo>
                    <a:pt x="34038" y="8938"/>
                  </a:lnTo>
                  <a:lnTo>
                    <a:pt x="34001" y="8901"/>
                  </a:lnTo>
                  <a:lnTo>
                    <a:pt x="33964" y="8846"/>
                  </a:lnTo>
                  <a:lnTo>
                    <a:pt x="33946" y="8735"/>
                  </a:lnTo>
                  <a:lnTo>
                    <a:pt x="33946" y="8625"/>
                  </a:lnTo>
                  <a:lnTo>
                    <a:pt x="33964" y="8477"/>
                  </a:lnTo>
                  <a:lnTo>
                    <a:pt x="34001" y="8348"/>
                  </a:lnTo>
                  <a:lnTo>
                    <a:pt x="34020" y="8219"/>
                  </a:lnTo>
                  <a:lnTo>
                    <a:pt x="34038" y="8109"/>
                  </a:lnTo>
                  <a:lnTo>
                    <a:pt x="34038" y="8109"/>
                  </a:lnTo>
                  <a:lnTo>
                    <a:pt x="34093" y="7814"/>
                  </a:lnTo>
                  <a:lnTo>
                    <a:pt x="34130" y="7519"/>
                  </a:lnTo>
                  <a:lnTo>
                    <a:pt x="34130" y="7206"/>
                  </a:lnTo>
                  <a:lnTo>
                    <a:pt x="34112" y="6911"/>
                  </a:lnTo>
                  <a:lnTo>
                    <a:pt x="34075" y="6598"/>
                  </a:lnTo>
                  <a:lnTo>
                    <a:pt x="34020" y="6303"/>
                  </a:lnTo>
                  <a:lnTo>
                    <a:pt x="33928" y="6008"/>
                  </a:lnTo>
                  <a:lnTo>
                    <a:pt x="33817" y="5732"/>
                  </a:lnTo>
                  <a:lnTo>
                    <a:pt x="33688" y="5455"/>
                  </a:lnTo>
                  <a:lnTo>
                    <a:pt x="33541" y="5179"/>
                  </a:lnTo>
                  <a:lnTo>
                    <a:pt x="33375" y="4939"/>
                  </a:lnTo>
                  <a:lnTo>
                    <a:pt x="33190" y="4718"/>
                  </a:lnTo>
                  <a:lnTo>
                    <a:pt x="32969" y="4497"/>
                  </a:lnTo>
                  <a:lnTo>
                    <a:pt x="32730" y="4313"/>
                  </a:lnTo>
                  <a:lnTo>
                    <a:pt x="32472" y="4165"/>
                  </a:lnTo>
                  <a:lnTo>
                    <a:pt x="32195" y="4018"/>
                  </a:lnTo>
                  <a:lnTo>
                    <a:pt x="32195" y="4018"/>
                  </a:lnTo>
                  <a:lnTo>
                    <a:pt x="32066" y="3981"/>
                  </a:lnTo>
                  <a:lnTo>
                    <a:pt x="31974" y="3907"/>
                  </a:lnTo>
                  <a:lnTo>
                    <a:pt x="31882" y="3815"/>
                  </a:lnTo>
                  <a:lnTo>
                    <a:pt x="31845" y="3723"/>
                  </a:lnTo>
                  <a:lnTo>
                    <a:pt x="31845" y="3631"/>
                  </a:lnTo>
                  <a:lnTo>
                    <a:pt x="31864" y="3575"/>
                  </a:lnTo>
                  <a:lnTo>
                    <a:pt x="31882" y="3520"/>
                  </a:lnTo>
                  <a:lnTo>
                    <a:pt x="31919" y="3483"/>
                  </a:lnTo>
                  <a:lnTo>
                    <a:pt x="31956" y="3446"/>
                  </a:lnTo>
                  <a:lnTo>
                    <a:pt x="32029" y="3410"/>
                  </a:lnTo>
                  <a:lnTo>
                    <a:pt x="32103" y="3391"/>
                  </a:lnTo>
                  <a:lnTo>
                    <a:pt x="32103" y="3391"/>
                  </a:lnTo>
                  <a:lnTo>
                    <a:pt x="32269" y="3428"/>
                  </a:lnTo>
                  <a:lnTo>
                    <a:pt x="32453" y="3483"/>
                  </a:lnTo>
                  <a:lnTo>
                    <a:pt x="32619" y="3557"/>
                  </a:lnTo>
                  <a:lnTo>
                    <a:pt x="32785" y="3631"/>
                  </a:lnTo>
                  <a:lnTo>
                    <a:pt x="32951" y="3723"/>
                  </a:lnTo>
                  <a:lnTo>
                    <a:pt x="33098" y="3815"/>
                  </a:lnTo>
                  <a:lnTo>
                    <a:pt x="33375" y="4018"/>
                  </a:lnTo>
                  <a:lnTo>
                    <a:pt x="33633" y="4276"/>
                  </a:lnTo>
                  <a:lnTo>
                    <a:pt x="33872" y="4552"/>
                  </a:lnTo>
                  <a:lnTo>
                    <a:pt x="34075" y="4847"/>
                  </a:lnTo>
                  <a:lnTo>
                    <a:pt x="34241" y="5179"/>
                  </a:lnTo>
                  <a:lnTo>
                    <a:pt x="34407" y="5510"/>
                  </a:lnTo>
                  <a:lnTo>
                    <a:pt x="34517" y="5861"/>
                  </a:lnTo>
                  <a:lnTo>
                    <a:pt x="34628" y="6211"/>
                  </a:lnTo>
                  <a:lnTo>
                    <a:pt x="34683" y="6579"/>
                  </a:lnTo>
                  <a:lnTo>
                    <a:pt x="34738" y="6948"/>
                  </a:lnTo>
                  <a:lnTo>
                    <a:pt x="34738" y="7316"/>
                  </a:lnTo>
                  <a:lnTo>
                    <a:pt x="34738" y="7685"/>
                  </a:lnTo>
                  <a:lnTo>
                    <a:pt x="34683" y="8035"/>
                  </a:lnTo>
                  <a:lnTo>
                    <a:pt x="34683" y="8035"/>
                  </a:lnTo>
                  <a:lnTo>
                    <a:pt x="34665" y="8164"/>
                  </a:lnTo>
                  <a:lnTo>
                    <a:pt x="34646" y="8330"/>
                  </a:lnTo>
                  <a:lnTo>
                    <a:pt x="34609" y="8496"/>
                  </a:lnTo>
                  <a:lnTo>
                    <a:pt x="34573" y="8662"/>
                  </a:lnTo>
                  <a:lnTo>
                    <a:pt x="34517" y="8809"/>
                  </a:lnTo>
                  <a:lnTo>
                    <a:pt x="34480" y="8864"/>
                  </a:lnTo>
                  <a:lnTo>
                    <a:pt x="34444" y="8920"/>
                  </a:lnTo>
                  <a:lnTo>
                    <a:pt x="34388" y="8975"/>
                  </a:lnTo>
                  <a:lnTo>
                    <a:pt x="34315" y="8993"/>
                  </a:lnTo>
                  <a:lnTo>
                    <a:pt x="34241" y="9012"/>
                  </a:lnTo>
                  <a:lnTo>
                    <a:pt x="34167" y="9012"/>
                  </a:lnTo>
                  <a:lnTo>
                    <a:pt x="34167" y="9012"/>
                  </a:lnTo>
                  <a:close/>
                  <a:moveTo>
                    <a:pt x="148" y="7888"/>
                  </a:moveTo>
                  <a:lnTo>
                    <a:pt x="148" y="7888"/>
                  </a:lnTo>
                  <a:lnTo>
                    <a:pt x="75" y="7648"/>
                  </a:lnTo>
                  <a:lnTo>
                    <a:pt x="38" y="7427"/>
                  </a:lnTo>
                  <a:lnTo>
                    <a:pt x="19" y="7187"/>
                  </a:lnTo>
                  <a:lnTo>
                    <a:pt x="1" y="6948"/>
                  </a:lnTo>
                  <a:lnTo>
                    <a:pt x="19" y="6708"/>
                  </a:lnTo>
                  <a:lnTo>
                    <a:pt x="56" y="6487"/>
                  </a:lnTo>
                  <a:lnTo>
                    <a:pt x="111" y="6248"/>
                  </a:lnTo>
                  <a:lnTo>
                    <a:pt x="167" y="6026"/>
                  </a:lnTo>
                  <a:lnTo>
                    <a:pt x="259" y="5787"/>
                  </a:lnTo>
                  <a:lnTo>
                    <a:pt x="351" y="5584"/>
                  </a:lnTo>
                  <a:lnTo>
                    <a:pt x="462" y="5363"/>
                  </a:lnTo>
                  <a:lnTo>
                    <a:pt x="572" y="5160"/>
                  </a:lnTo>
                  <a:lnTo>
                    <a:pt x="720" y="4958"/>
                  </a:lnTo>
                  <a:lnTo>
                    <a:pt x="849" y="4773"/>
                  </a:lnTo>
                  <a:lnTo>
                    <a:pt x="1014" y="4589"/>
                  </a:lnTo>
                  <a:lnTo>
                    <a:pt x="1180" y="4405"/>
                  </a:lnTo>
                  <a:lnTo>
                    <a:pt x="1180" y="4405"/>
                  </a:lnTo>
                  <a:lnTo>
                    <a:pt x="1512" y="4128"/>
                  </a:lnTo>
                  <a:lnTo>
                    <a:pt x="1696" y="3981"/>
                  </a:lnTo>
                  <a:lnTo>
                    <a:pt x="1899" y="3815"/>
                  </a:lnTo>
                  <a:lnTo>
                    <a:pt x="2102" y="3704"/>
                  </a:lnTo>
                  <a:lnTo>
                    <a:pt x="2212" y="3649"/>
                  </a:lnTo>
                  <a:lnTo>
                    <a:pt x="2304" y="3612"/>
                  </a:lnTo>
                  <a:lnTo>
                    <a:pt x="2415" y="3594"/>
                  </a:lnTo>
                  <a:lnTo>
                    <a:pt x="2525" y="3594"/>
                  </a:lnTo>
                  <a:lnTo>
                    <a:pt x="2618" y="3612"/>
                  </a:lnTo>
                  <a:lnTo>
                    <a:pt x="2728" y="3631"/>
                  </a:lnTo>
                  <a:lnTo>
                    <a:pt x="2728" y="3631"/>
                  </a:lnTo>
                  <a:lnTo>
                    <a:pt x="2802" y="3723"/>
                  </a:lnTo>
                  <a:lnTo>
                    <a:pt x="2839" y="3797"/>
                  </a:lnTo>
                  <a:lnTo>
                    <a:pt x="2857" y="3870"/>
                  </a:lnTo>
                  <a:lnTo>
                    <a:pt x="2857" y="3944"/>
                  </a:lnTo>
                  <a:lnTo>
                    <a:pt x="2839" y="3999"/>
                  </a:lnTo>
                  <a:lnTo>
                    <a:pt x="2802" y="4055"/>
                  </a:lnTo>
                  <a:lnTo>
                    <a:pt x="2673" y="4165"/>
                  </a:lnTo>
                  <a:lnTo>
                    <a:pt x="2525" y="4257"/>
                  </a:lnTo>
                  <a:lnTo>
                    <a:pt x="2360" y="4349"/>
                  </a:lnTo>
                  <a:lnTo>
                    <a:pt x="2194" y="4442"/>
                  </a:lnTo>
                  <a:lnTo>
                    <a:pt x="2083" y="4534"/>
                  </a:lnTo>
                  <a:lnTo>
                    <a:pt x="2083" y="4534"/>
                  </a:lnTo>
                  <a:lnTo>
                    <a:pt x="1899" y="4663"/>
                  </a:lnTo>
                  <a:lnTo>
                    <a:pt x="1715" y="4829"/>
                  </a:lnTo>
                  <a:lnTo>
                    <a:pt x="1549" y="4976"/>
                  </a:lnTo>
                  <a:lnTo>
                    <a:pt x="1401" y="5160"/>
                  </a:lnTo>
                  <a:lnTo>
                    <a:pt x="1254" y="5345"/>
                  </a:lnTo>
                  <a:lnTo>
                    <a:pt x="1125" y="5529"/>
                  </a:lnTo>
                  <a:lnTo>
                    <a:pt x="1014" y="5732"/>
                  </a:lnTo>
                  <a:lnTo>
                    <a:pt x="922" y="5953"/>
                  </a:lnTo>
                  <a:lnTo>
                    <a:pt x="830" y="6155"/>
                  </a:lnTo>
                  <a:lnTo>
                    <a:pt x="775" y="6377"/>
                  </a:lnTo>
                  <a:lnTo>
                    <a:pt x="720" y="6598"/>
                  </a:lnTo>
                  <a:lnTo>
                    <a:pt x="683" y="6837"/>
                  </a:lnTo>
                  <a:lnTo>
                    <a:pt x="683" y="7058"/>
                  </a:lnTo>
                  <a:lnTo>
                    <a:pt x="683" y="7298"/>
                  </a:lnTo>
                  <a:lnTo>
                    <a:pt x="701" y="7519"/>
                  </a:lnTo>
                  <a:lnTo>
                    <a:pt x="738" y="7759"/>
                  </a:lnTo>
                  <a:lnTo>
                    <a:pt x="738" y="7759"/>
                  </a:lnTo>
                  <a:lnTo>
                    <a:pt x="756" y="7814"/>
                  </a:lnTo>
                  <a:lnTo>
                    <a:pt x="738" y="7888"/>
                  </a:lnTo>
                  <a:lnTo>
                    <a:pt x="720" y="7943"/>
                  </a:lnTo>
                  <a:lnTo>
                    <a:pt x="701" y="7980"/>
                  </a:lnTo>
                  <a:lnTo>
                    <a:pt x="609" y="8054"/>
                  </a:lnTo>
                  <a:lnTo>
                    <a:pt x="498" y="8090"/>
                  </a:lnTo>
                  <a:lnTo>
                    <a:pt x="388" y="8109"/>
                  </a:lnTo>
                  <a:lnTo>
                    <a:pt x="296" y="8072"/>
                  </a:lnTo>
                  <a:lnTo>
                    <a:pt x="240" y="8035"/>
                  </a:lnTo>
                  <a:lnTo>
                    <a:pt x="204" y="7998"/>
                  </a:lnTo>
                  <a:lnTo>
                    <a:pt x="167" y="7943"/>
                  </a:lnTo>
                  <a:lnTo>
                    <a:pt x="148" y="7888"/>
                  </a:lnTo>
                  <a:lnTo>
                    <a:pt x="148" y="7888"/>
                  </a:lnTo>
                  <a:close/>
                  <a:moveTo>
                    <a:pt x="6395" y="3041"/>
                  </a:moveTo>
                  <a:lnTo>
                    <a:pt x="6395" y="3041"/>
                  </a:lnTo>
                  <a:lnTo>
                    <a:pt x="6340" y="3023"/>
                  </a:lnTo>
                  <a:lnTo>
                    <a:pt x="6285" y="2986"/>
                  </a:lnTo>
                  <a:lnTo>
                    <a:pt x="6248" y="2949"/>
                  </a:lnTo>
                  <a:lnTo>
                    <a:pt x="6211" y="2912"/>
                  </a:lnTo>
                  <a:lnTo>
                    <a:pt x="6174" y="2801"/>
                  </a:lnTo>
                  <a:lnTo>
                    <a:pt x="6174" y="2746"/>
                  </a:lnTo>
                  <a:lnTo>
                    <a:pt x="6174" y="2672"/>
                  </a:lnTo>
                  <a:lnTo>
                    <a:pt x="6174" y="2672"/>
                  </a:lnTo>
                  <a:lnTo>
                    <a:pt x="6266" y="2341"/>
                  </a:lnTo>
                  <a:lnTo>
                    <a:pt x="6266" y="2341"/>
                  </a:lnTo>
                  <a:lnTo>
                    <a:pt x="6248" y="2212"/>
                  </a:lnTo>
                  <a:lnTo>
                    <a:pt x="6230" y="2101"/>
                  </a:lnTo>
                  <a:lnTo>
                    <a:pt x="6248" y="1972"/>
                  </a:lnTo>
                  <a:lnTo>
                    <a:pt x="6266" y="1843"/>
                  </a:lnTo>
                  <a:lnTo>
                    <a:pt x="6285" y="1733"/>
                  </a:lnTo>
                  <a:lnTo>
                    <a:pt x="6340" y="1604"/>
                  </a:lnTo>
                  <a:lnTo>
                    <a:pt x="6451" y="1364"/>
                  </a:lnTo>
                  <a:lnTo>
                    <a:pt x="6598" y="1124"/>
                  </a:lnTo>
                  <a:lnTo>
                    <a:pt x="6801" y="903"/>
                  </a:lnTo>
                  <a:lnTo>
                    <a:pt x="7004" y="701"/>
                  </a:lnTo>
                  <a:lnTo>
                    <a:pt x="7243" y="498"/>
                  </a:lnTo>
                  <a:lnTo>
                    <a:pt x="7501" y="332"/>
                  </a:lnTo>
                  <a:lnTo>
                    <a:pt x="7759" y="203"/>
                  </a:lnTo>
                  <a:lnTo>
                    <a:pt x="8036" y="92"/>
                  </a:lnTo>
                  <a:lnTo>
                    <a:pt x="8294" y="19"/>
                  </a:lnTo>
                  <a:lnTo>
                    <a:pt x="8570" y="0"/>
                  </a:lnTo>
                  <a:lnTo>
                    <a:pt x="8699" y="0"/>
                  </a:lnTo>
                  <a:lnTo>
                    <a:pt x="8810" y="19"/>
                  </a:lnTo>
                  <a:lnTo>
                    <a:pt x="8939" y="37"/>
                  </a:lnTo>
                  <a:lnTo>
                    <a:pt x="9049" y="74"/>
                  </a:lnTo>
                  <a:lnTo>
                    <a:pt x="9160" y="129"/>
                  </a:lnTo>
                  <a:lnTo>
                    <a:pt x="9270" y="203"/>
                  </a:lnTo>
                  <a:lnTo>
                    <a:pt x="9270" y="203"/>
                  </a:lnTo>
                  <a:lnTo>
                    <a:pt x="9399" y="332"/>
                  </a:lnTo>
                  <a:lnTo>
                    <a:pt x="9510" y="443"/>
                  </a:lnTo>
                  <a:lnTo>
                    <a:pt x="9602" y="572"/>
                  </a:lnTo>
                  <a:lnTo>
                    <a:pt x="9657" y="719"/>
                  </a:lnTo>
                  <a:lnTo>
                    <a:pt x="9713" y="848"/>
                  </a:lnTo>
                  <a:lnTo>
                    <a:pt x="9731" y="977"/>
                  </a:lnTo>
                  <a:lnTo>
                    <a:pt x="9731" y="1106"/>
                  </a:lnTo>
                  <a:lnTo>
                    <a:pt x="9713" y="1235"/>
                  </a:lnTo>
                  <a:lnTo>
                    <a:pt x="9694" y="1382"/>
                  </a:lnTo>
                  <a:lnTo>
                    <a:pt x="9639" y="1511"/>
                  </a:lnTo>
                  <a:lnTo>
                    <a:pt x="9584" y="1640"/>
                  </a:lnTo>
                  <a:lnTo>
                    <a:pt x="9510" y="1751"/>
                  </a:lnTo>
                  <a:lnTo>
                    <a:pt x="9418" y="1880"/>
                  </a:lnTo>
                  <a:lnTo>
                    <a:pt x="9326" y="1991"/>
                  </a:lnTo>
                  <a:lnTo>
                    <a:pt x="9086" y="2212"/>
                  </a:lnTo>
                  <a:lnTo>
                    <a:pt x="8828" y="2414"/>
                  </a:lnTo>
                  <a:lnTo>
                    <a:pt x="8533" y="2599"/>
                  </a:lnTo>
                  <a:lnTo>
                    <a:pt x="8238" y="2746"/>
                  </a:lnTo>
                  <a:lnTo>
                    <a:pt x="7925" y="2857"/>
                  </a:lnTo>
                  <a:lnTo>
                    <a:pt x="7612" y="2912"/>
                  </a:lnTo>
                  <a:lnTo>
                    <a:pt x="7446" y="2949"/>
                  </a:lnTo>
                  <a:lnTo>
                    <a:pt x="7298" y="2949"/>
                  </a:lnTo>
                  <a:lnTo>
                    <a:pt x="7151" y="2949"/>
                  </a:lnTo>
                  <a:lnTo>
                    <a:pt x="7022" y="2930"/>
                  </a:lnTo>
                  <a:lnTo>
                    <a:pt x="6875" y="2894"/>
                  </a:lnTo>
                  <a:lnTo>
                    <a:pt x="6746" y="2857"/>
                  </a:lnTo>
                  <a:lnTo>
                    <a:pt x="6746" y="2857"/>
                  </a:lnTo>
                  <a:lnTo>
                    <a:pt x="6727" y="2894"/>
                  </a:lnTo>
                  <a:lnTo>
                    <a:pt x="6690" y="2949"/>
                  </a:lnTo>
                  <a:lnTo>
                    <a:pt x="6617" y="3004"/>
                  </a:lnTo>
                  <a:lnTo>
                    <a:pt x="6506" y="3041"/>
                  </a:lnTo>
                  <a:lnTo>
                    <a:pt x="6395" y="3041"/>
                  </a:lnTo>
                  <a:lnTo>
                    <a:pt x="6395" y="3041"/>
                  </a:lnTo>
                  <a:close/>
                  <a:moveTo>
                    <a:pt x="25192" y="848"/>
                  </a:moveTo>
                  <a:lnTo>
                    <a:pt x="25192" y="848"/>
                  </a:lnTo>
                  <a:lnTo>
                    <a:pt x="25285" y="774"/>
                  </a:lnTo>
                  <a:lnTo>
                    <a:pt x="25285" y="774"/>
                  </a:lnTo>
                  <a:lnTo>
                    <a:pt x="25321" y="682"/>
                  </a:lnTo>
                  <a:lnTo>
                    <a:pt x="25321" y="682"/>
                  </a:lnTo>
                  <a:lnTo>
                    <a:pt x="25266" y="719"/>
                  </a:lnTo>
                  <a:lnTo>
                    <a:pt x="25229" y="756"/>
                  </a:lnTo>
                  <a:lnTo>
                    <a:pt x="25211" y="793"/>
                  </a:lnTo>
                  <a:lnTo>
                    <a:pt x="25192" y="848"/>
                  </a:lnTo>
                  <a:lnTo>
                    <a:pt x="25192" y="848"/>
                  </a:lnTo>
                  <a:close/>
                  <a:moveTo>
                    <a:pt x="26814" y="2875"/>
                  </a:moveTo>
                  <a:lnTo>
                    <a:pt x="26814" y="2875"/>
                  </a:lnTo>
                  <a:lnTo>
                    <a:pt x="26630" y="2838"/>
                  </a:lnTo>
                  <a:lnTo>
                    <a:pt x="26446" y="2801"/>
                  </a:lnTo>
                  <a:lnTo>
                    <a:pt x="26261" y="2746"/>
                  </a:lnTo>
                  <a:lnTo>
                    <a:pt x="26077" y="2672"/>
                  </a:lnTo>
                  <a:lnTo>
                    <a:pt x="25893" y="2599"/>
                  </a:lnTo>
                  <a:lnTo>
                    <a:pt x="25727" y="2507"/>
                  </a:lnTo>
                  <a:lnTo>
                    <a:pt x="25543" y="2396"/>
                  </a:lnTo>
                  <a:lnTo>
                    <a:pt x="25377" y="2285"/>
                  </a:lnTo>
                  <a:lnTo>
                    <a:pt x="25229" y="2156"/>
                  </a:lnTo>
                  <a:lnTo>
                    <a:pt x="25082" y="2009"/>
                  </a:lnTo>
                  <a:lnTo>
                    <a:pt x="24953" y="1862"/>
                  </a:lnTo>
                  <a:lnTo>
                    <a:pt x="24842" y="1714"/>
                  </a:lnTo>
                  <a:lnTo>
                    <a:pt x="24750" y="1548"/>
                  </a:lnTo>
                  <a:lnTo>
                    <a:pt x="24658" y="1364"/>
                  </a:lnTo>
                  <a:lnTo>
                    <a:pt x="24603" y="1180"/>
                  </a:lnTo>
                  <a:lnTo>
                    <a:pt x="24566" y="995"/>
                  </a:lnTo>
                  <a:lnTo>
                    <a:pt x="24566" y="995"/>
                  </a:lnTo>
                  <a:lnTo>
                    <a:pt x="24566" y="866"/>
                  </a:lnTo>
                  <a:lnTo>
                    <a:pt x="24584" y="737"/>
                  </a:lnTo>
                  <a:lnTo>
                    <a:pt x="24603" y="608"/>
                  </a:lnTo>
                  <a:lnTo>
                    <a:pt x="24640" y="516"/>
                  </a:lnTo>
                  <a:lnTo>
                    <a:pt x="24695" y="424"/>
                  </a:lnTo>
                  <a:lnTo>
                    <a:pt x="24750" y="332"/>
                  </a:lnTo>
                  <a:lnTo>
                    <a:pt x="24805" y="277"/>
                  </a:lnTo>
                  <a:lnTo>
                    <a:pt x="24879" y="203"/>
                  </a:lnTo>
                  <a:lnTo>
                    <a:pt x="24953" y="166"/>
                  </a:lnTo>
                  <a:lnTo>
                    <a:pt x="25045" y="129"/>
                  </a:lnTo>
                  <a:lnTo>
                    <a:pt x="25229" y="74"/>
                  </a:lnTo>
                  <a:lnTo>
                    <a:pt x="25432" y="56"/>
                  </a:lnTo>
                  <a:lnTo>
                    <a:pt x="25635" y="74"/>
                  </a:lnTo>
                  <a:lnTo>
                    <a:pt x="25856" y="111"/>
                  </a:lnTo>
                  <a:lnTo>
                    <a:pt x="26077" y="185"/>
                  </a:lnTo>
                  <a:lnTo>
                    <a:pt x="26298" y="277"/>
                  </a:lnTo>
                  <a:lnTo>
                    <a:pt x="26519" y="387"/>
                  </a:lnTo>
                  <a:lnTo>
                    <a:pt x="26722" y="516"/>
                  </a:lnTo>
                  <a:lnTo>
                    <a:pt x="26888" y="645"/>
                  </a:lnTo>
                  <a:lnTo>
                    <a:pt x="27054" y="793"/>
                  </a:lnTo>
                  <a:lnTo>
                    <a:pt x="27164" y="959"/>
                  </a:lnTo>
                  <a:lnTo>
                    <a:pt x="27164" y="959"/>
                  </a:lnTo>
                  <a:lnTo>
                    <a:pt x="27275" y="1069"/>
                  </a:lnTo>
                  <a:lnTo>
                    <a:pt x="27349" y="1198"/>
                  </a:lnTo>
                  <a:lnTo>
                    <a:pt x="27422" y="1327"/>
                  </a:lnTo>
                  <a:lnTo>
                    <a:pt x="27496" y="1475"/>
                  </a:lnTo>
                  <a:lnTo>
                    <a:pt x="27533" y="1640"/>
                  </a:lnTo>
                  <a:lnTo>
                    <a:pt x="27570" y="1806"/>
                  </a:lnTo>
                  <a:lnTo>
                    <a:pt x="27588" y="1954"/>
                  </a:lnTo>
                  <a:lnTo>
                    <a:pt x="27588" y="2120"/>
                  </a:lnTo>
                  <a:lnTo>
                    <a:pt x="27570" y="2267"/>
                  </a:lnTo>
                  <a:lnTo>
                    <a:pt x="27533" y="2414"/>
                  </a:lnTo>
                  <a:lnTo>
                    <a:pt x="27478" y="2543"/>
                  </a:lnTo>
                  <a:lnTo>
                    <a:pt x="27385" y="2654"/>
                  </a:lnTo>
                  <a:lnTo>
                    <a:pt x="27293" y="2746"/>
                  </a:lnTo>
                  <a:lnTo>
                    <a:pt x="27164" y="2820"/>
                  </a:lnTo>
                  <a:lnTo>
                    <a:pt x="26998" y="2857"/>
                  </a:lnTo>
                  <a:lnTo>
                    <a:pt x="26814" y="2875"/>
                  </a:lnTo>
                  <a:lnTo>
                    <a:pt x="26814" y="2875"/>
                  </a:lnTo>
                  <a:close/>
                  <a:moveTo>
                    <a:pt x="24584" y="8441"/>
                  </a:moveTo>
                  <a:lnTo>
                    <a:pt x="24584" y="8441"/>
                  </a:lnTo>
                  <a:lnTo>
                    <a:pt x="25045" y="8404"/>
                  </a:lnTo>
                  <a:lnTo>
                    <a:pt x="25487" y="8330"/>
                  </a:lnTo>
                  <a:lnTo>
                    <a:pt x="25930" y="8219"/>
                  </a:lnTo>
                  <a:lnTo>
                    <a:pt x="26372" y="8090"/>
                  </a:lnTo>
                  <a:lnTo>
                    <a:pt x="26814" y="7943"/>
                  </a:lnTo>
                  <a:lnTo>
                    <a:pt x="27238" y="7759"/>
                  </a:lnTo>
                  <a:lnTo>
                    <a:pt x="27643" y="7556"/>
                  </a:lnTo>
                  <a:lnTo>
                    <a:pt x="28049" y="7316"/>
                  </a:lnTo>
                  <a:lnTo>
                    <a:pt x="28454" y="7077"/>
                  </a:lnTo>
                  <a:lnTo>
                    <a:pt x="28823" y="6800"/>
                  </a:lnTo>
                  <a:lnTo>
                    <a:pt x="29173" y="6487"/>
                  </a:lnTo>
                  <a:lnTo>
                    <a:pt x="29505" y="6174"/>
                  </a:lnTo>
                  <a:lnTo>
                    <a:pt x="29818" y="5842"/>
                  </a:lnTo>
                  <a:lnTo>
                    <a:pt x="30113" y="5492"/>
                  </a:lnTo>
                  <a:lnTo>
                    <a:pt x="30389" y="5123"/>
                  </a:lnTo>
                  <a:lnTo>
                    <a:pt x="30610" y="4736"/>
                  </a:lnTo>
                  <a:lnTo>
                    <a:pt x="30610" y="4736"/>
                  </a:lnTo>
                  <a:lnTo>
                    <a:pt x="30739" y="4515"/>
                  </a:lnTo>
                  <a:lnTo>
                    <a:pt x="30868" y="4294"/>
                  </a:lnTo>
                  <a:lnTo>
                    <a:pt x="30961" y="4073"/>
                  </a:lnTo>
                  <a:lnTo>
                    <a:pt x="31053" y="3852"/>
                  </a:lnTo>
                  <a:lnTo>
                    <a:pt x="31145" y="3612"/>
                  </a:lnTo>
                  <a:lnTo>
                    <a:pt x="31200" y="3391"/>
                  </a:lnTo>
                  <a:lnTo>
                    <a:pt x="31237" y="3152"/>
                  </a:lnTo>
                  <a:lnTo>
                    <a:pt x="31274" y="2912"/>
                  </a:lnTo>
                  <a:lnTo>
                    <a:pt x="31274" y="2912"/>
                  </a:lnTo>
                  <a:lnTo>
                    <a:pt x="31311" y="2525"/>
                  </a:lnTo>
                  <a:lnTo>
                    <a:pt x="31311" y="2525"/>
                  </a:lnTo>
                  <a:lnTo>
                    <a:pt x="31274" y="2396"/>
                  </a:lnTo>
                  <a:lnTo>
                    <a:pt x="31200" y="2322"/>
                  </a:lnTo>
                  <a:lnTo>
                    <a:pt x="31126" y="2267"/>
                  </a:lnTo>
                  <a:lnTo>
                    <a:pt x="31053" y="2249"/>
                  </a:lnTo>
                  <a:lnTo>
                    <a:pt x="30961" y="2267"/>
                  </a:lnTo>
                  <a:lnTo>
                    <a:pt x="30887" y="2304"/>
                  </a:lnTo>
                  <a:lnTo>
                    <a:pt x="30813" y="2378"/>
                  </a:lnTo>
                  <a:lnTo>
                    <a:pt x="30758" y="2451"/>
                  </a:lnTo>
                  <a:lnTo>
                    <a:pt x="30758" y="2451"/>
                  </a:lnTo>
                  <a:lnTo>
                    <a:pt x="30739" y="2488"/>
                  </a:lnTo>
                  <a:lnTo>
                    <a:pt x="30739" y="2488"/>
                  </a:lnTo>
                  <a:lnTo>
                    <a:pt x="30610" y="2470"/>
                  </a:lnTo>
                  <a:lnTo>
                    <a:pt x="30555" y="2488"/>
                  </a:lnTo>
                  <a:lnTo>
                    <a:pt x="30481" y="2507"/>
                  </a:lnTo>
                  <a:lnTo>
                    <a:pt x="30445" y="2543"/>
                  </a:lnTo>
                  <a:lnTo>
                    <a:pt x="30389" y="2580"/>
                  </a:lnTo>
                  <a:lnTo>
                    <a:pt x="30352" y="2636"/>
                  </a:lnTo>
                  <a:lnTo>
                    <a:pt x="30334" y="2709"/>
                  </a:lnTo>
                  <a:lnTo>
                    <a:pt x="30334" y="2709"/>
                  </a:lnTo>
                  <a:lnTo>
                    <a:pt x="30223" y="3115"/>
                  </a:lnTo>
                  <a:lnTo>
                    <a:pt x="30113" y="3539"/>
                  </a:lnTo>
                  <a:lnTo>
                    <a:pt x="30113" y="3539"/>
                  </a:lnTo>
                  <a:lnTo>
                    <a:pt x="30021" y="3797"/>
                  </a:lnTo>
                  <a:lnTo>
                    <a:pt x="29929" y="4055"/>
                  </a:lnTo>
                  <a:lnTo>
                    <a:pt x="29818" y="4313"/>
                  </a:lnTo>
                  <a:lnTo>
                    <a:pt x="29689" y="4552"/>
                  </a:lnTo>
                  <a:lnTo>
                    <a:pt x="29542" y="4792"/>
                  </a:lnTo>
                  <a:lnTo>
                    <a:pt x="29394" y="5013"/>
                  </a:lnTo>
                  <a:lnTo>
                    <a:pt x="29228" y="5216"/>
                  </a:lnTo>
                  <a:lnTo>
                    <a:pt x="29044" y="5418"/>
                  </a:lnTo>
                  <a:lnTo>
                    <a:pt x="28841" y="5603"/>
                  </a:lnTo>
                  <a:lnTo>
                    <a:pt x="28639" y="5787"/>
                  </a:lnTo>
                  <a:lnTo>
                    <a:pt x="28436" y="5934"/>
                  </a:lnTo>
                  <a:lnTo>
                    <a:pt x="28196" y="6082"/>
                  </a:lnTo>
                  <a:lnTo>
                    <a:pt x="27975" y="6229"/>
                  </a:lnTo>
                  <a:lnTo>
                    <a:pt x="27736" y="6340"/>
                  </a:lnTo>
                  <a:lnTo>
                    <a:pt x="27478" y="6432"/>
                  </a:lnTo>
                  <a:lnTo>
                    <a:pt x="27238" y="6524"/>
                  </a:lnTo>
                  <a:lnTo>
                    <a:pt x="27238" y="6524"/>
                  </a:lnTo>
                  <a:lnTo>
                    <a:pt x="27109" y="6542"/>
                  </a:lnTo>
                  <a:lnTo>
                    <a:pt x="26980" y="6598"/>
                  </a:lnTo>
                  <a:lnTo>
                    <a:pt x="26980" y="6598"/>
                  </a:lnTo>
                  <a:lnTo>
                    <a:pt x="26722" y="6635"/>
                  </a:lnTo>
                  <a:lnTo>
                    <a:pt x="26446" y="6671"/>
                  </a:lnTo>
                  <a:lnTo>
                    <a:pt x="26169" y="6690"/>
                  </a:lnTo>
                  <a:lnTo>
                    <a:pt x="25893" y="6671"/>
                  </a:lnTo>
                  <a:lnTo>
                    <a:pt x="25616" y="6653"/>
                  </a:lnTo>
                  <a:lnTo>
                    <a:pt x="25340" y="6598"/>
                  </a:lnTo>
                  <a:lnTo>
                    <a:pt x="25045" y="6524"/>
                  </a:lnTo>
                  <a:lnTo>
                    <a:pt x="24769" y="6432"/>
                  </a:lnTo>
                  <a:lnTo>
                    <a:pt x="24769" y="6432"/>
                  </a:lnTo>
                  <a:lnTo>
                    <a:pt x="24640" y="6395"/>
                  </a:lnTo>
                  <a:lnTo>
                    <a:pt x="24529" y="6413"/>
                  </a:lnTo>
                  <a:lnTo>
                    <a:pt x="24437" y="6450"/>
                  </a:lnTo>
                  <a:lnTo>
                    <a:pt x="24363" y="6506"/>
                  </a:lnTo>
                  <a:lnTo>
                    <a:pt x="24363" y="6506"/>
                  </a:lnTo>
                  <a:lnTo>
                    <a:pt x="24271" y="6506"/>
                  </a:lnTo>
                  <a:lnTo>
                    <a:pt x="24197" y="6506"/>
                  </a:lnTo>
                  <a:lnTo>
                    <a:pt x="24124" y="6542"/>
                  </a:lnTo>
                  <a:lnTo>
                    <a:pt x="24068" y="6579"/>
                  </a:lnTo>
                  <a:lnTo>
                    <a:pt x="24013" y="6635"/>
                  </a:lnTo>
                  <a:lnTo>
                    <a:pt x="23976" y="6690"/>
                  </a:lnTo>
                  <a:lnTo>
                    <a:pt x="23958" y="6764"/>
                  </a:lnTo>
                  <a:lnTo>
                    <a:pt x="23958" y="6856"/>
                  </a:lnTo>
                  <a:lnTo>
                    <a:pt x="23958" y="6856"/>
                  </a:lnTo>
                  <a:lnTo>
                    <a:pt x="23995" y="6911"/>
                  </a:lnTo>
                  <a:lnTo>
                    <a:pt x="24050" y="6985"/>
                  </a:lnTo>
                  <a:lnTo>
                    <a:pt x="24160" y="7095"/>
                  </a:lnTo>
                  <a:lnTo>
                    <a:pt x="24289" y="7169"/>
                  </a:lnTo>
                  <a:lnTo>
                    <a:pt x="24455" y="7243"/>
                  </a:lnTo>
                  <a:lnTo>
                    <a:pt x="24455" y="7243"/>
                  </a:lnTo>
                  <a:lnTo>
                    <a:pt x="24345" y="7243"/>
                  </a:lnTo>
                  <a:lnTo>
                    <a:pt x="24216" y="7243"/>
                  </a:lnTo>
                  <a:lnTo>
                    <a:pt x="24105" y="7261"/>
                  </a:lnTo>
                  <a:lnTo>
                    <a:pt x="24013" y="7316"/>
                  </a:lnTo>
                  <a:lnTo>
                    <a:pt x="24013" y="7316"/>
                  </a:lnTo>
                  <a:lnTo>
                    <a:pt x="23939" y="7445"/>
                  </a:lnTo>
                  <a:lnTo>
                    <a:pt x="23921" y="7501"/>
                  </a:lnTo>
                  <a:lnTo>
                    <a:pt x="23921" y="7556"/>
                  </a:lnTo>
                  <a:lnTo>
                    <a:pt x="23921" y="7611"/>
                  </a:lnTo>
                  <a:lnTo>
                    <a:pt x="23939" y="7648"/>
                  </a:lnTo>
                  <a:lnTo>
                    <a:pt x="23995" y="7740"/>
                  </a:lnTo>
                  <a:lnTo>
                    <a:pt x="23995" y="7740"/>
                  </a:lnTo>
                  <a:lnTo>
                    <a:pt x="23976" y="7832"/>
                  </a:lnTo>
                  <a:lnTo>
                    <a:pt x="23995" y="7943"/>
                  </a:lnTo>
                  <a:lnTo>
                    <a:pt x="24031" y="8035"/>
                  </a:lnTo>
                  <a:lnTo>
                    <a:pt x="24105" y="8146"/>
                  </a:lnTo>
                  <a:lnTo>
                    <a:pt x="24105" y="8146"/>
                  </a:lnTo>
                  <a:lnTo>
                    <a:pt x="24124" y="8183"/>
                  </a:lnTo>
                  <a:lnTo>
                    <a:pt x="24124" y="8183"/>
                  </a:lnTo>
                  <a:lnTo>
                    <a:pt x="24124" y="8183"/>
                  </a:lnTo>
                  <a:lnTo>
                    <a:pt x="24142" y="8256"/>
                  </a:lnTo>
                  <a:lnTo>
                    <a:pt x="24197" y="8312"/>
                  </a:lnTo>
                  <a:lnTo>
                    <a:pt x="24253" y="8367"/>
                  </a:lnTo>
                  <a:lnTo>
                    <a:pt x="24308" y="8385"/>
                  </a:lnTo>
                  <a:lnTo>
                    <a:pt x="24455" y="8441"/>
                  </a:lnTo>
                  <a:lnTo>
                    <a:pt x="24584" y="8441"/>
                  </a:lnTo>
                  <a:lnTo>
                    <a:pt x="24584" y="8441"/>
                  </a:lnTo>
                  <a:close/>
                  <a:moveTo>
                    <a:pt x="9823" y="9233"/>
                  </a:moveTo>
                  <a:lnTo>
                    <a:pt x="9823" y="9233"/>
                  </a:lnTo>
                  <a:lnTo>
                    <a:pt x="9934" y="9270"/>
                  </a:lnTo>
                  <a:lnTo>
                    <a:pt x="10026" y="9270"/>
                  </a:lnTo>
                  <a:lnTo>
                    <a:pt x="10136" y="9270"/>
                  </a:lnTo>
                  <a:lnTo>
                    <a:pt x="10210" y="9233"/>
                  </a:lnTo>
                  <a:lnTo>
                    <a:pt x="10284" y="9215"/>
                  </a:lnTo>
                  <a:lnTo>
                    <a:pt x="10358" y="9159"/>
                  </a:lnTo>
                  <a:lnTo>
                    <a:pt x="10413" y="9104"/>
                  </a:lnTo>
                  <a:lnTo>
                    <a:pt x="10450" y="9049"/>
                  </a:lnTo>
                  <a:lnTo>
                    <a:pt x="10487" y="8993"/>
                  </a:lnTo>
                  <a:lnTo>
                    <a:pt x="10487" y="8920"/>
                  </a:lnTo>
                  <a:lnTo>
                    <a:pt x="10487" y="8846"/>
                  </a:lnTo>
                  <a:lnTo>
                    <a:pt x="10468" y="8772"/>
                  </a:lnTo>
                  <a:lnTo>
                    <a:pt x="10413" y="8699"/>
                  </a:lnTo>
                  <a:lnTo>
                    <a:pt x="10358" y="8625"/>
                  </a:lnTo>
                  <a:lnTo>
                    <a:pt x="10284" y="8551"/>
                  </a:lnTo>
                  <a:lnTo>
                    <a:pt x="10173" y="8496"/>
                  </a:lnTo>
                  <a:lnTo>
                    <a:pt x="10173" y="8496"/>
                  </a:lnTo>
                  <a:lnTo>
                    <a:pt x="10265" y="8422"/>
                  </a:lnTo>
                  <a:lnTo>
                    <a:pt x="10321" y="8348"/>
                  </a:lnTo>
                  <a:lnTo>
                    <a:pt x="10339" y="8256"/>
                  </a:lnTo>
                  <a:lnTo>
                    <a:pt x="10339" y="8183"/>
                  </a:lnTo>
                  <a:lnTo>
                    <a:pt x="10321" y="8127"/>
                  </a:lnTo>
                  <a:lnTo>
                    <a:pt x="10284" y="8054"/>
                  </a:lnTo>
                  <a:lnTo>
                    <a:pt x="10229" y="7998"/>
                  </a:lnTo>
                  <a:lnTo>
                    <a:pt x="10173" y="7943"/>
                  </a:lnTo>
                  <a:lnTo>
                    <a:pt x="10173" y="7943"/>
                  </a:lnTo>
                  <a:lnTo>
                    <a:pt x="10247" y="7869"/>
                  </a:lnTo>
                  <a:lnTo>
                    <a:pt x="10302" y="7777"/>
                  </a:lnTo>
                  <a:lnTo>
                    <a:pt x="10321" y="7667"/>
                  </a:lnTo>
                  <a:lnTo>
                    <a:pt x="10321" y="7556"/>
                  </a:lnTo>
                  <a:lnTo>
                    <a:pt x="10321" y="7556"/>
                  </a:lnTo>
                  <a:lnTo>
                    <a:pt x="10265" y="7464"/>
                  </a:lnTo>
                  <a:lnTo>
                    <a:pt x="10192" y="7390"/>
                  </a:lnTo>
                  <a:lnTo>
                    <a:pt x="10081" y="7353"/>
                  </a:lnTo>
                  <a:lnTo>
                    <a:pt x="10026" y="7353"/>
                  </a:lnTo>
                  <a:lnTo>
                    <a:pt x="9971" y="7353"/>
                  </a:lnTo>
                  <a:lnTo>
                    <a:pt x="9971" y="7353"/>
                  </a:lnTo>
                  <a:lnTo>
                    <a:pt x="9676" y="7427"/>
                  </a:lnTo>
                  <a:lnTo>
                    <a:pt x="9399" y="7464"/>
                  </a:lnTo>
                  <a:lnTo>
                    <a:pt x="9104" y="7482"/>
                  </a:lnTo>
                  <a:lnTo>
                    <a:pt x="8810" y="7445"/>
                  </a:lnTo>
                  <a:lnTo>
                    <a:pt x="8533" y="7390"/>
                  </a:lnTo>
                  <a:lnTo>
                    <a:pt x="8257" y="7316"/>
                  </a:lnTo>
                  <a:lnTo>
                    <a:pt x="7980" y="7206"/>
                  </a:lnTo>
                  <a:lnTo>
                    <a:pt x="7704" y="7077"/>
                  </a:lnTo>
                  <a:lnTo>
                    <a:pt x="7446" y="6929"/>
                  </a:lnTo>
                  <a:lnTo>
                    <a:pt x="7206" y="6764"/>
                  </a:lnTo>
                  <a:lnTo>
                    <a:pt x="6948" y="6579"/>
                  </a:lnTo>
                  <a:lnTo>
                    <a:pt x="6727" y="6395"/>
                  </a:lnTo>
                  <a:lnTo>
                    <a:pt x="6488" y="6192"/>
                  </a:lnTo>
                  <a:lnTo>
                    <a:pt x="6285" y="5990"/>
                  </a:lnTo>
                  <a:lnTo>
                    <a:pt x="6082" y="5787"/>
                  </a:lnTo>
                  <a:lnTo>
                    <a:pt x="5898" y="5566"/>
                  </a:lnTo>
                  <a:lnTo>
                    <a:pt x="5898" y="5566"/>
                  </a:lnTo>
                  <a:lnTo>
                    <a:pt x="5695" y="5308"/>
                  </a:lnTo>
                  <a:lnTo>
                    <a:pt x="5511" y="5031"/>
                  </a:lnTo>
                  <a:lnTo>
                    <a:pt x="5327" y="4736"/>
                  </a:lnTo>
                  <a:lnTo>
                    <a:pt x="5161" y="4442"/>
                  </a:lnTo>
                  <a:lnTo>
                    <a:pt x="5013" y="4147"/>
                  </a:lnTo>
                  <a:lnTo>
                    <a:pt x="4884" y="3833"/>
                  </a:lnTo>
                  <a:lnTo>
                    <a:pt x="4755" y="3520"/>
                  </a:lnTo>
                  <a:lnTo>
                    <a:pt x="4645" y="3207"/>
                  </a:lnTo>
                  <a:lnTo>
                    <a:pt x="4645" y="3207"/>
                  </a:lnTo>
                  <a:lnTo>
                    <a:pt x="4589" y="3078"/>
                  </a:lnTo>
                  <a:lnTo>
                    <a:pt x="4534" y="2894"/>
                  </a:lnTo>
                  <a:lnTo>
                    <a:pt x="4534" y="2894"/>
                  </a:lnTo>
                  <a:lnTo>
                    <a:pt x="4626" y="2801"/>
                  </a:lnTo>
                  <a:lnTo>
                    <a:pt x="4682" y="2709"/>
                  </a:lnTo>
                  <a:lnTo>
                    <a:pt x="4700" y="2617"/>
                  </a:lnTo>
                  <a:lnTo>
                    <a:pt x="4682" y="2525"/>
                  </a:lnTo>
                  <a:lnTo>
                    <a:pt x="4626" y="2433"/>
                  </a:lnTo>
                  <a:lnTo>
                    <a:pt x="4553" y="2378"/>
                  </a:lnTo>
                  <a:lnTo>
                    <a:pt x="4460" y="2322"/>
                  </a:lnTo>
                  <a:lnTo>
                    <a:pt x="4350" y="2285"/>
                  </a:lnTo>
                  <a:lnTo>
                    <a:pt x="4350" y="2285"/>
                  </a:lnTo>
                  <a:lnTo>
                    <a:pt x="4350" y="2267"/>
                  </a:lnTo>
                  <a:lnTo>
                    <a:pt x="4350" y="2267"/>
                  </a:lnTo>
                  <a:lnTo>
                    <a:pt x="4295" y="2249"/>
                  </a:lnTo>
                  <a:lnTo>
                    <a:pt x="4295" y="2249"/>
                  </a:lnTo>
                  <a:lnTo>
                    <a:pt x="3963" y="2175"/>
                  </a:lnTo>
                  <a:lnTo>
                    <a:pt x="3963" y="2175"/>
                  </a:lnTo>
                  <a:lnTo>
                    <a:pt x="3834" y="2156"/>
                  </a:lnTo>
                  <a:lnTo>
                    <a:pt x="3834" y="2156"/>
                  </a:lnTo>
                  <a:lnTo>
                    <a:pt x="3797" y="2322"/>
                  </a:lnTo>
                  <a:lnTo>
                    <a:pt x="3797" y="2488"/>
                  </a:lnTo>
                  <a:lnTo>
                    <a:pt x="3797" y="2691"/>
                  </a:lnTo>
                  <a:lnTo>
                    <a:pt x="3852" y="2875"/>
                  </a:lnTo>
                  <a:lnTo>
                    <a:pt x="3852" y="2875"/>
                  </a:lnTo>
                  <a:lnTo>
                    <a:pt x="3852" y="3059"/>
                  </a:lnTo>
                  <a:lnTo>
                    <a:pt x="3852" y="3244"/>
                  </a:lnTo>
                  <a:lnTo>
                    <a:pt x="3889" y="3465"/>
                  </a:lnTo>
                  <a:lnTo>
                    <a:pt x="3944" y="3723"/>
                  </a:lnTo>
                  <a:lnTo>
                    <a:pt x="4018" y="3999"/>
                  </a:lnTo>
                  <a:lnTo>
                    <a:pt x="4110" y="4313"/>
                  </a:lnTo>
                  <a:lnTo>
                    <a:pt x="4221" y="4644"/>
                  </a:lnTo>
                  <a:lnTo>
                    <a:pt x="4368" y="5031"/>
                  </a:lnTo>
                  <a:lnTo>
                    <a:pt x="4368" y="5031"/>
                  </a:lnTo>
                  <a:lnTo>
                    <a:pt x="4589" y="5400"/>
                  </a:lnTo>
                  <a:lnTo>
                    <a:pt x="4829" y="5768"/>
                  </a:lnTo>
                  <a:lnTo>
                    <a:pt x="5087" y="6137"/>
                  </a:lnTo>
                  <a:lnTo>
                    <a:pt x="5363" y="6487"/>
                  </a:lnTo>
                  <a:lnTo>
                    <a:pt x="5658" y="6819"/>
                  </a:lnTo>
                  <a:lnTo>
                    <a:pt x="5972" y="7151"/>
                  </a:lnTo>
                  <a:lnTo>
                    <a:pt x="6285" y="7445"/>
                  </a:lnTo>
                  <a:lnTo>
                    <a:pt x="6635" y="7740"/>
                  </a:lnTo>
                  <a:lnTo>
                    <a:pt x="6985" y="8017"/>
                  </a:lnTo>
                  <a:lnTo>
                    <a:pt x="7354" y="8275"/>
                  </a:lnTo>
                  <a:lnTo>
                    <a:pt x="7741" y="8496"/>
                  </a:lnTo>
                  <a:lnTo>
                    <a:pt x="8146" y="8699"/>
                  </a:lnTo>
                  <a:lnTo>
                    <a:pt x="8552" y="8883"/>
                  </a:lnTo>
                  <a:lnTo>
                    <a:pt x="8957" y="9030"/>
                  </a:lnTo>
                  <a:lnTo>
                    <a:pt x="9381" y="9141"/>
                  </a:lnTo>
                  <a:lnTo>
                    <a:pt x="9823" y="9233"/>
                  </a:lnTo>
                  <a:lnTo>
                    <a:pt x="9823" y="923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6" name="Google Shape;5406;p71"/>
            <p:cNvSpPr/>
            <p:nvPr/>
          </p:nvSpPr>
          <p:spPr>
            <a:xfrm>
              <a:off x="-1247928" y="2814802"/>
              <a:ext cx="650867" cy="179013"/>
            </a:xfrm>
            <a:custGeom>
              <a:avLst/>
              <a:gdLst/>
              <a:ahLst/>
              <a:cxnLst/>
              <a:rect l="l" t="t" r="r" b="b"/>
              <a:pathLst>
                <a:path w="14947" h="4111" extrusionOk="0">
                  <a:moveTo>
                    <a:pt x="940" y="1751"/>
                  </a:moveTo>
                  <a:lnTo>
                    <a:pt x="940" y="1751"/>
                  </a:lnTo>
                  <a:lnTo>
                    <a:pt x="904" y="1714"/>
                  </a:lnTo>
                  <a:lnTo>
                    <a:pt x="867" y="1659"/>
                  </a:lnTo>
                  <a:lnTo>
                    <a:pt x="848" y="1604"/>
                  </a:lnTo>
                  <a:lnTo>
                    <a:pt x="830" y="1548"/>
                  </a:lnTo>
                  <a:lnTo>
                    <a:pt x="848" y="1420"/>
                  </a:lnTo>
                  <a:lnTo>
                    <a:pt x="885" y="1309"/>
                  </a:lnTo>
                  <a:lnTo>
                    <a:pt x="940" y="1217"/>
                  </a:lnTo>
                  <a:lnTo>
                    <a:pt x="1033" y="1143"/>
                  </a:lnTo>
                  <a:lnTo>
                    <a:pt x="1088" y="1125"/>
                  </a:lnTo>
                  <a:lnTo>
                    <a:pt x="1143" y="1106"/>
                  </a:lnTo>
                  <a:lnTo>
                    <a:pt x="1217" y="1106"/>
                  </a:lnTo>
                  <a:lnTo>
                    <a:pt x="1272" y="1125"/>
                  </a:lnTo>
                  <a:lnTo>
                    <a:pt x="1272" y="1125"/>
                  </a:lnTo>
                  <a:lnTo>
                    <a:pt x="1346" y="1162"/>
                  </a:lnTo>
                  <a:lnTo>
                    <a:pt x="1401" y="1217"/>
                  </a:lnTo>
                  <a:lnTo>
                    <a:pt x="1438" y="1272"/>
                  </a:lnTo>
                  <a:lnTo>
                    <a:pt x="1456" y="1327"/>
                  </a:lnTo>
                  <a:lnTo>
                    <a:pt x="1456" y="1401"/>
                  </a:lnTo>
                  <a:lnTo>
                    <a:pt x="1456" y="1475"/>
                  </a:lnTo>
                  <a:lnTo>
                    <a:pt x="1438" y="1530"/>
                  </a:lnTo>
                  <a:lnTo>
                    <a:pt x="1420" y="1604"/>
                  </a:lnTo>
                  <a:lnTo>
                    <a:pt x="1327" y="1714"/>
                  </a:lnTo>
                  <a:lnTo>
                    <a:pt x="1272" y="1751"/>
                  </a:lnTo>
                  <a:lnTo>
                    <a:pt x="1217" y="1788"/>
                  </a:lnTo>
                  <a:lnTo>
                    <a:pt x="1162" y="1806"/>
                  </a:lnTo>
                  <a:lnTo>
                    <a:pt x="1088" y="1806"/>
                  </a:lnTo>
                  <a:lnTo>
                    <a:pt x="1014" y="1788"/>
                  </a:lnTo>
                  <a:lnTo>
                    <a:pt x="940" y="1751"/>
                  </a:lnTo>
                  <a:lnTo>
                    <a:pt x="940" y="1751"/>
                  </a:lnTo>
                  <a:close/>
                  <a:moveTo>
                    <a:pt x="10357" y="3834"/>
                  </a:moveTo>
                  <a:lnTo>
                    <a:pt x="10357" y="3834"/>
                  </a:lnTo>
                  <a:lnTo>
                    <a:pt x="10376" y="3760"/>
                  </a:lnTo>
                  <a:lnTo>
                    <a:pt x="10394" y="3705"/>
                  </a:lnTo>
                  <a:lnTo>
                    <a:pt x="10413" y="3649"/>
                  </a:lnTo>
                  <a:lnTo>
                    <a:pt x="10450" y="3612"/>
                  </a:lnTo>
                  <a:lnTo>
                    <a:pt x="10542" y="3557"/>
                  </a:lnTo>
                  <a:lnTo>
                    <a:pt x="10652" y="3539"/>
                  </a:lnTo>
                  <a:lnTo>
                    <a:pt x="10763" y="3557"/>
                  </a:lnTo>
                  <a:lnTo>
                    <a:pt x="10855" y="3612"/>
                  </a:lnTo>
                  <a:lnTo>
                    <a:pt x="10892" y="3649"/>
                  </a:lnTo>
                  <a:lnTo>
                    <a:pt x="10910" y="3705"/>
                  </a:lnTo>
                  <a:lnTo>
                    <a:pt x="10929" y="3760"/>
                  </a:lnTo>
                  <a:lnTo>
                    <a:pt x="10947" y="3815"/>
                  </a:lnTo>
                  <a:lnTo>
                    <a:pt x="10947" y="3815"/>
                  </a:lnTo>
                  <a:lnTo>
                    <a:pt x="10929" y="3889"/>
                  </a:lnTo>
                  <a:lnTo>
                    <a:pt x="10929" y="3944"/>
                  </a:lnTo>
                  <a:lnTo>
                    <a:pt x="10892" y="3999"/>
                  </a:lnTo>
                  <a:lnTo>
                    <a:pt x="10855" y="4036"/>
                  </a:lnTo>
                  <a:lnTo>
                    <a:pt x="10763" y="4092"/>
                  </a:lnTo>
                  <a:lnTo>
                    <a:pt x="10652" y="4110"/>
                  </a:lnTo>
                  <a:lnTo>
                    <a:pt x="10560" y="4092"/>
                  </a:lnTo>
                  <a:lnTo>
                    <a:pt x="10450" y="4036"/>
                  </a:lnTo>
                  <a:lnTo>
                    <a:pt x="10413" y="3999"/>
                  </a:lnTo>
                  <a:lnTo>
                    <a:pt x="10394" y="3944"/>
                  </a:lnTo>
                  <a:lnTo>
                    <a:pt x="10376" y="3889"/>
                  </a:lnTo>
                  <a:lnTo>
                    <a:pt x="10357" y="3834"/>
                  </a:lnTo>
                  <a:lnTo>
                    <a:pt x="10357" y="3834"/>
                  </a:lnTo>
                  <a:close/>
                  <a:moveTo>
                    <a:pt x="14393" y="2267"/>
                  </a:moveTo>
                  <a:lnTo>
                    <a:pt x="14393" y="2267"/>
                  </a:lnTo>
                  <a:lnTo>
                    <a:pt x="14393" y="2193"/>
                  </a:lnTo>
                  <a:lnTo>
                    <a:pt x="14412" y="2138"/>
                  </a:lnTo>
                  <a:lnTo>
                    <a:pt x="14430" y="2083"/>
                  </a:lnTo>
                  <a:lnTo>
                    <a:pt x="14467" y="2046"/>
                  </a:lnTo>
                  <a:lnTo>
                    <a:pt x="14559" y="1991"/>
                  </a:lnTo>
                  <a:lnTo>
                    <a:pt x="14670" y="1972"/>
                  </a:lnTo>
                  <a:lnTo>
                    <a:pt x="14762" y="1991"/>
                  </a:lnTo>
                  <a:lnTo>
                    <a:pt x="14854" y="2046"/>
                  </a:lnTo>
                  <a:lnTo>
                    <a:pt x="14891" y="2083"/>
                  </a:lnTo>
                  <a:lnTo>
                    <a:pt x="14928" y="2138"/>
                  </a:lnTo>
                  <a:lnTo>
                    <a:pt x="14946" y="2193"/>
                  </a:lnTo>
                  <a:lnTo>
                    <a:pt x="14946" y="2249"/>
                  </a:lnTo>
                  <a:lnTo>
                    <a:pt x="14946" y="2249"/>
                  </a:lnTo>
                  <a:lnTo>
                    <a:pt x="14946" y="2322"/>
                  </a:lnTo>
                  <a:lnTo>
                    <a:pt x="14928" y="2378"/>
                  </a:lnTo>
                  <a:lnTo>
                    <a:pt x="14909" y="2415"/>
                  </a:lnTo>
                  <a:lnTo>
                    <a:pt x="14872" y="2451"/>
                  </a:lnTo>
                  <a:lnTo>
                    <a:pt x="14780" y="2507"/>
                  </a:lnTo>
                  <a:lnTo>
                    <a:pt x="14670" y="2525"/>
                  </a:lnTo>
                  <a:lnTo>
                    <a:pt x="14559" y="2507"/>
                  </a:lnTo>
                  <a:lnTo>
                    <a:pt x="14467" y="2470"/>
                  </a:lnTo>
                  <a:lnTo>
                    <a:pt x="14430" y="2433"/>
                  </a:lnTo>
                  <a:lnTo>
                    <a:pt x="14412" y="2378"/>
                  </a:lnTo>
                  <a:lnTo>
                    <a:pt x="14393" y="2322"/>
                  </a:lnTo>
                  <a:lnTo>
                    <a:pt x="14393" y="2267"/>
                  </a:lnTo>
                  <a:lnTo>
                    <a:pt x="14393" y="2267"/>
                  </a:lnTo>
                  <a:close/>
                  <a:moveTo>
                    <a:pt x="13638" y="1291"/>
                  </a:moveTo>
                  <a:lnTo>
                    <a:pt x="13638" y="1291"/>
                  </a:lnTo>
                  <a:lnTo>
                    <a:pt x="13545" y="1272"/>
                  </a:lnTo>
                  <a:lnTo>
                    <a:pt x="13490" y="1235"/>
                  </a:lnTo>
                  <a:lnTo>
                    <a:pt x="13435" y="1180"/>
                  </a:lnTo>
                  <a:lnTo>
                    <a:pt x="13380" y="1125"/>
                  </a:lnTo>
                  <a:lnTo>
                    <a:pt x="13343" y="1069"/>
                  </a:lnTo>
                  <a:lnTo>
                    <a:pt x="13324" y="996"/>
                  </a:lnTo>
                  <a:lnTo>
                    <a:pt x="13324" y="940"/>
                  </a:lnTo>
                  <a:lnTo>
                    <a:pt x="13324" y="867"/>
                  </a:lnTo>
                  <a:lnTo>
                    <a:pt x="13324" y="811"/>
                  </a:lnTo>
                  <a:lnTo>
                    <a:pt x="13361" y="756"/>
                  </a:lnTo>
                  <a:lnTo>
                    <a:pt x="13380" y="719"/>
                  </a:lnTo>
                  <a:lnTo>
                    <a:pt x="13435" y="664"/>
                  </a:lnTo>
                  <a:lnTo>
                    <a:pt x="13490" y="646"/>
                  </a:lnTo>
                  <a:lnTo>
                    <a:pt x="13564" y="627"/>
                  </a:lnTo>
                  <a:lnTo>
                    <a:pt x="13638" y="646"/>
                  </a:lnTo>
                  <a:lnTo>
                    <a:pt x="13730" y="664"/>
                  </a:lnTo>
                  <a:lnTo>
                    <a:pt x="13730" y="664"/>
                  </a:lnTo>
                  <a:lnTo>
                    <a:pt x="13822" y="646"/>
                  </a:lnTo>
                  <a:lnTo>
                    <a:pt x="13914" y="664"/>
                  </a:lnTo>
                  <a:lnTo>
                    <a:pt x="13988" y="682"/>
                  </a:lnTo>
                  <a:lnTo>
                    <a:pt x="14043" y="738"/>
                  </a:lnTo>
                  <a:lnTo>
                    <a:pt x="14080" y="793"/>
                  </a:lnTo>
                  <a:lnTo>
                    <a:pt x="14098" y="848"/>
                  </a:lnTo>
                  <a:lnTo>
                    <a:pt x="14117" y="922"/>
                  </a:lnTo>
                  <a:lnTo>
                    <a:pt x="14117" y="996"/>
                  </a:lnTo>
                  <a:lnTo>
                    <a:pt x="14098" y="1069"/>
                  </a:lnTo>
                  <a:lnTo>
                    <a:pt x="14061" y="1143"/>
                  </a:lnTo>
                  <a:lnTo>
                    <a:pt x="14025" y="1198"/>
                  </a:lnTo>
                  <a:lnTo>
                    <a:pt x="13969" y="1254"/>
                  </a:lnTo>
                  <a:lnTo>
                    <a:pt x="13896" y="1291"/>
                  </a:lnTo>
                  <a:lnTo>
                    <a:pt x="13822" y="1309"/>
                  </a:lnTo>
                  <a:lnTo>
                    <a:pt x="13730" y="1309"/>
                  </a:lnTo>
                  <a:lnTo>
                    <a:pt x="13638" y="1291"/>
                  </a:lnTo>
                  <a:lnTo>
                    <a:pt x="13638" y="1291"/>
                  </a:lnTo>
                  <a:close/>
                  <a:moveTo>
                    <a:pt x="13214" y="3318"/>
                  </a:moveTo>
                  <a:lnTo>
                    <a:pt x="13214" y="3318"/>
                  </a:lnTo>
                  <a:lnTo>
                    <a:pt x="13232" y="3244"/>
                  </a:lnTo>
                  <a:lnTo>
                    <a:pt x="13251" y="3189"/>
                  </a:lnTo>
                  <a:lnTo>
                    <a:pt x="13269" y="3133"/>
                  </a:lnTo>
                  <a:lnTo>
                    <a:pt x="13306" y="3096"/>
                  </a:lnTo>
                  <a:lnTo>
                    <a:pt x="13398" y="3041"/>
                  </a:lnTo>
                  <a:lnTo>
                    <a:pt x="13509" y="3023"/>
                  </a:lnTo>
                  <a:lnTo>
                    <a:pt x="13619" y="3041"/>
                  </a:lnTo>
                  <a:lnTo>
                    <a:pt x="13711" y="3096"/>
                  </a:lnTo>
                  <a:lnTo>
                    <a:pt x="13748" y="3133"/>
                  </a:lnTo>
                  <a:lnTo>
                    <a:pt x="13767" y="3189"/>
                  </a:lnTo>
                  <a:lnTo>
                    <a:pt x="13785" y="3244"/>
                  </a:lnTo>
                  <a:lnTo>
                    <a:pt x="13803" y="3299"/>
                  </a:lnTo>
                  <a:lnTo>
                    <a:pt x="13803" y="3299"/>
                  </a:lnTo>
                  <a:lnTo>
                    <a:pt x="13785" y="3373"/>
                  </a:lnTo>
                  <a:lnTo>
                    <a:pt x="13767" y="3428"/>
                  </a:lnTo>
                  <a:lnTo>
                    <a:pt x="13748" y="3465"/>
                  </a:lnTo>
                  <a:lnTo>
                    <a:pt x="13711" y="3520"/>
                  </a:lnTo>
                  <a:lnTo>
                    <a:pt x="13619" y="3576"/>
                  </a:lnTo>
                  <a:lnTo>
                    <a:pt x="13509" y="3594"/>
                  </a:lnTo>
                  <a:lnTo>
                    <a:pt x="13398" y="3576"/>
                  </a:lnTo>
                  <a:lnTo>
                    <a:pt x="13306" y="3520"/>
                  </a:lnTo>
                  <a:lnTo>
                    <a:pt x="13269" y="3483"/>
                  </a:lnTo>
                  <a:lnTo>
                    <a:pt x="13251" y="3428"/>
                  </a:lnTo>
                  <a:lnTo>
                    <a:pt x="13232" y="3373"/>
                  </a:lnTo>
                  <a:lnTo>
                    <a:pt x="13214" y="3318"/>
                  </a:lnTo>
                  <a:lnTo>
                    <a:pt x="13214" y="3318"/>
                  </a:lnTo>
                  <a:close/>
                  <a:moveTo>
                    <a:pt x="10855" y="1788"/>
                  </a:moveTo>
                  <a:lnTo>
                    <a:pt x="10855" y="1788"/>
                  </a:lnTo>
                  <a:lnTo>
                    <a:pt x="10800" y="1696"/>
                  </a:lnTo>
                  <a:lnTo>
                    <a:pt x="10781" y="1604"/>
                  </a:lnTo>
                  <a:lnTo>
                    <a:pt x="10763" y="1530"/>
                  </a:lnTo>
                  <a:lnTo>
                    <a:pt x="10781" y="1456"/>
                  </a:lnTo>
                  <a:lnTo>
                    <a:pt x="10818" y="1401"/>
                  </a:lnTo>
                  <a:lnTo>
                    <a:pt x="10855" y="1346"/>
                  </a:lnTo>
                  <a:lnTo>
                    <a:pt x="10910" y="1309"/>
                  </a:lnTo>
                  <a:lnTo>
                    <a:pt x="10966" y="1291"/>
                  </a:lnTo>
                  <a:lnTo>
                    <a:pt x="11039" y="1272"/>
                  </a:lnTo>
                  <a:lnTo>
                    <a:pt x="11095" y="1272"/>
                  </a:lnTo>
                  <a:lnTo>
                    <a:pt x="11168" y="1291"/>
                  </a:lnTo>
                  <a:lnTo>
                    <a:pt x="11242" y="1327"/>
                  </a:lnTo>
                  <a:lnTo>
                    <a:pt x="11297" y="1364"/>
                  </a:lnTo>
                  <a:lnTo>
                    <a:pt x="11353" y="1420"/>
                  </a:lnTo>
                  <a:lnTo>
                    <a:pt x="11408" y="1493"/>
                  </a:lnTo>
                  <a:lnTo>
                    <a:pt x="11445" y="1585"/>
                  </a:lnTo>
                  <a:lnTo>
                    <a:pt x="11445" y="1585"/>
                  </a:lnTo>
                  <a:lnTo>
                    <a:pt x="11445" y="1641"/>
                  </a:lnTo>
                  <a:lnTo>
                    <a:pt x="11445" y="1696"/>
                  </a:lnTo>
                  <a:lnTo>
                    <a:pt x="11389" y="1788"/>
                  </a:lnTo>
                  <a:lnTo>
                    <a:pt x="11316" y="1862"/>
                  </a:lnTo>
                  <a:lnTo>
                    <a:pt x="11224" y="1899"/>
                  </a:lnTo>
                  <a:lnTo>
                    <a:pt x="11131" y="1917"/>
                  </a:lnTo>
                  <a:lnTo>
                    <a:pt x="11021" y="1899"/>
                  </a:lnTo>
                  <a:lnTo>
                    <a:pt x="10929" y="1862"/>
                  </a:lnTo>
                  <a:lnTo>
                    <a:pt x="10855" y="1788"/>
                  </a:lnTo>
                  <a:lnTo>
                    <a:pt x="10855" y="1788"/>
                  </a:lnTo>
                  <a:close/>
                  <a:moveTo>
                    <a:pt x="12274" y="1862"/>
                  </a:moveTo>
                  <a:lnTo>
                    <a:pt x="12274" y="1862"/>
                  </a:lnTo>
                  <a:lnTo>
                    <a:pt x="12274" y="1788"/>
                  </a:lnTo>
                  <a:lnTo>
                    <a:pt x="12292" y="1733"/>
                  </a:lnTo>
                  <a:lnTo>
                    <a:pt x="12329" y="1677"/>
                  </a:lnTo>
                  <a:lnTo>
                    <a:pt x="12366" y="1641"/>
                  </a:lnTo>
                  <a:lnTo>
                    <a:pt x="12458" y="1585"/>
                  </a:lnTo>
                  <a:lnTo>
                    <a:pt x="12550" y="1567"/>
                  </a:lnTo>
                  <a:lnTo>
                    <a:pt x="12661" y="1585"/>
                  </a:lnTo>
                  <a:lnTo>
                    <a:pt x="12753" y="1641"/>
                  </a:lnTo>
                  <a:lnTo>
                    <a:pt x="12790" y="1677"/>
                  </a:lnTo>
                  <a:lnTo>
                    <a:pt x="12827" y="1733"/>
                  </a:lnTo>
                  <a:lnTo>
                    <a:pt x="12845" y="1788"/>
                  </a:lnTo>
                  <a:lnTo>
                    <a:pt x="12845" y="1843"/>
                  </a:lnTo>
                  <a:lnTo>
                    <a:pt x="12845" y="1843"/>
                  </a:lnTo>
                  <a:lnTo>
                    <a:pt x="12845" y="1917"/>
                  </a:lnTo>
                  <a:lnTo>
                    <a:pt x="12827" y="1972"/>
                  </a:lnTo>
                  <a:lnTo>
                    <a:pt x="12808" y="2028"/>
                  </a:lnTo>
                  <a:lnTo>
                    <a:pt x="12771" y="2064"/>
                  </a:lnTo>
                  <a:lnTo>
                    <a:pt x="12679" y="2120"/>
                  </a:lnTo>
                  <a:lnTo>
                    <a:pt x="12569" y="2138"/>
                  </a:lnTo>
                  <a:lnTo>
                    <a:pt x="12458" y="2120"/>
                  </a:lnTo>
                  <a:lnTo>
                    <a:pt x="12366" y="2064"/>
                  </a:lnTo>
                  <a:lnTo>
                    <a:pt x="12329" y="2028"/>
                  </a:lnTo>
                  <a:lnTo>
                    <a:pt x="12292" y="1972"/>
                  </a:lnTo>
                  <a:lnTo>
                    <a:pt x="12274" y="1917"/>
                  </a:lnTo>
                  <a:lnTo>
                    <a:pt x="12274" y="1862"/>
                  </a:lnTo>
                  <a:lnTo>
                    <a:pt x="12274" y="1862"/>
                  </a:lnTo>
                  <a:close/>
                  <a:moveTo>
                    <a:pt x="11629" y="3354"/>
                  </a:moveTo>
                  <a:lnTo>
                    <a:pt x="11629" y="3354"/>
                  </a:lnTo>
                  <a:lnTo>
                    <a:pt x="11555" y="3336"/>
                  </a:lnTo>
                  <a:lnTo>
                    <a:pt x="11482" y="3281"/>
                  </a:lnTo>
                  <a:lnTo>
                    <a:pt x="11426" y="3225"/>
                  </a:lnTo>
                  <a:lnTo>
                    <a:pt x="11371" y="3170"/>
                  </a:lnTo>
                  <a:lnTo>
                    <a:pt x="11334" y="3096"/>
                  </a:lnTo>
                  <a:lnTo>
                    <a:pt x="11316" y="3004"/>
                  </a:lnTo>
                  <a:lnTo>
                    <a:pt x="11316" y="2931"/>
                  </a:lnTo>
                  <a:lnTo>
                    <a:pt x="11316" y="2857"/>
                  </a:lnTo>
                  <a:lnTo>
                    <a:pt x="11334" y="2783"/>
                  </a:lnTo>
                  <a:lnTo>
                    <a:pt x="11371" y="2728"/>
                  </a:lnTo>
                  <a:lnTo>
                    <a:pt x="11408" y="2673"/>
                  </a:lnTo>
                  <a:lnTo>
                    <a:pt x="11463" y="2636"/>
                  </a:lnTo>
                  <a:lnTo>
                    <a:pt x="11537" y="2617"/>
                  </a:lnTo>
                  <a:lnTo>
                    <a:pt x="11611" y="2617"/>
                  </a:lnTo>
                  <a:lnTo>
                    <a:pt x="11684" y="2636"/>
                  </a:lnTo>
                  <a:lnTo>
                    <a:pt x="11776" y="2691"/>
                  </a:lnTo>
                  <a:lnTo>
                    <a:pt x="11776" y="2691"/>
                  </a:lnTo>
                  <a:lnTo>
                    <a:pt x="11868" y="2709"/>
                  </a:lnTo>
                  <a:lnTo>
                    <a:pt x="11942" y="2728"/>
                  </a:lnTo>
                  <a:lnTo>
                    <a:pt x="11997" y="2765"/>
                  </a:lnTo>
                  <a:lnTo>
                    <a:pt x="12053" y="2820"/>
                  </a:lnTo>
                  <a:lnTo>
                    <a:pt x="12071" y="2894"/>
                  </a:lnTo>
                  <a:lnTo>
                    <a:pt x="12090" y="2949"/>
                  </a:lnTo>
                  <a:lnTo>
                    <a:pt x="12090" y="3023"/>
                  </a:lnTo>
                  <a:lnTo>
                    <a:pt x="12090" y="3078"/>
                  </a:lnTo>
                  <a:lnTo>
                    <a:pt x="12053" y="3152"/>
                  </a:lnTo>
                  <a:lnTo>
                    <a:pt x="12034" y="3207"/>
                  </a:lnTo>
                  <a:lnTo>
                    <a:pt x="11979" y="3262"/>
                  </a:lnTo>
                  <a:lnTo>
                    <a:pt x="11924" y="3318"/>
                  </a:lnTo>
                  <a:lnTo>
                    <a:pt x="11868" y="3354"/>
                  </a:lnTo>
                  <a:lnTo>
                    <a:pt x="11795" y="3373"/>
                  </a:lnTo>
                  <a:lnTo>
                    <a:pt x="11721" y="3373"/>
                  </a:lnTo>
                  <a:lnTo>
                    <a:pt x="11629" y="3354"/>
                  </a:lnTo>
                  <a:lnTo>
                    <a:pt x="11629" y="3354"/>
                  </a:lnTo>
                  <a:close/>
                  <a:moveTo>
                    <a:pt x="314" y="295"/>
                  </a:moveTo>
                  <a:lnTo>
                    <a:pt x="314" y="295"/>
                  </a:lnTo>
                  <a:lnTo>
                    <a:pt x="332" y="222"/>
                  </a:lnTo>
                  <a:lnTo>
                    <a:pt x="351" y="166"/>
                  </a:lnTo>
                  <a:lnTo>
                    <a:pt x="369" y="111"/>
                  </a:lnTo>
                  <a:lnTo>
                    <a:pt x="406" y="74"/>
                  </a:lnTo>
                  <a:lnTo>
                    <a:pt x="498" y="19"/>
                  </a:lnTo>
                  <a:lnTo>
                    <a:pt x="609" y="1"/>
                  </a:lnTo>
                  <a:lnTo>
                    <a:pt x="701" y="19"/>
                  </a:lnTo>
                  <a:lnTo>
                    <a:pt x="793" y="74"/>
                  </a:lnTo>
                  <a:lnTo>
                    <a:pt x="830" y="111"/>
                  </a:lnTo>
                  <a:lnTo>
                    <a:pt x="867" y="166"/>
                  </a:lnTo>
                  <a:lnTo>
                    <a:pt x="885" y="222"/>
                  </a:lnTo>
                  <a:lnTo>
                    <a:pt x="885" y="277"/>
                  </a:lnTo>
                  <a:lnTo>
                    <a:pt x="885" y="277"/>
                  </a:lnTo>
                  <a:lnTo>
                    <a:pt x="885" y="351"/>
                  </a:lnTo>
                  <a:lnTo>
                    <a:pt x="867" y="406"/>
                  </a:lnTo>
                  <a:lnTo>
                    <a:pt x="848" y="443"/>
                  </a:lnTo>
                  <a:lnTo>
                    <a:pt x="811" y="498"/>
                  </a:lnTo>
                  <a:lnTo>
                    <a:pt x="719" y="535"/>
                  </a:lnTo>
                  <a:lnTo>
                    <a:pt x="609" y="553"/>
                  </a:lnTo>
                  <a:lnTo>
                    <a:pt x="498" y="553"/>
                  </a:lnTo>
                  <a:lnTo>
                    <a:pt x="406" y="498"/>
                  </a:lnTo>
                  <a:lnTo>
                    <a:pt x="369" y="461"/>
                  </a:lnTo>
                  <a:lnTo>
                    <a:pt x="351" y="406"/>
                  </a:lnTo>
                  <a:lnTo>
                    <a:pt x="332" y="351"/>
                  </a:lnTo>
                  <a:lnTo>
                    <a:pt x="314" y="295"/>
                  </a:lnTo>
                  <a:lnTo>
                    <a:pt x="314" y="295"/>
                  </a:lnTo>
                  <a:close/>
                  <a:moveTo>
                    <a:pt x="148" y="2949"/>
                  </a:moveTo>
                  <a:lnTo>
                    <a:pt x="148" y="2949"/>
                  </a:lnTo>
                  <a:lnTo>
                    <a:pt x="74" y="2894"/>
                  </a:lnTo>
                  <a:lnTo>
                    <a:pt x="37" y="2820"/>
                  </a:lnTo>
                  <a:lnTo>
                    <a:pt x="1" y="2765"/>
                  </a:lnTo>
                  <a:lnTo>
                    <a:pt x="1" y="2691"/>
                  </a:lnTo>
                  <a:lnTo>
                    <a:pt x="1" y="2636"/>
                  </a:lnTo>
                  <a:lnTo>
                    <a:pt x="19" y="2562"/>
                  </a:lnTo>
                  <a:lnTo>
                    <a:pt x="56" y="2507"/>
                  </a:lnTo>
                  <a:lnTo>
                    <a:pt x="93" y="2470"/>
                  </a:lnTo>
                  <a:lnTo>
                    <a:pt x="130" y="2415"/>
                  </a:lnTo>
                  <a:lnTo>
                    <a:pt x="185" y="2378"/>
                  </a:lnTo>
                  <a:lnTo>
                    <a:pt x="259" y="2359"/>
                  </a:lnTo>
                  <a:lnTo>
                    <a:pt x="314" y="2359"/>
                  </a:lnTo>
                  <a:lnTo>
                    <a:pt x="388" y="2359"/>
                  </a:lnTo>
                  <a:lnTo>
                    <a:pt x="461" y="2378"/>
                  </a:lnTo>
                  <a:lnTo>
                    <a:pt x="535" y="2396"/>
                  </a:lnTo>
                  <a:lnTo>
                    <a:pt x="609" y="2451"/>
                  </a:lnTo>
                  <a:lnTo>
                    <a:pt x="609" y="2451"/>
                  </a:lnTo>
                  <a:lnTo>
                    <a:pt x="646" y="2507"/>
                  </a:lnTo>
                  <a:lnTo>
                    <a:pt x="682" y="2562"/>
                  </a:lnTo>
                  <a:lnTo>
                    <a:pt x="701" y="2636"/>
                  </a:lnTo>
                  <a:lnTo>
                    <a:pt x="701" y="2691"/>
                  </a:lnTo>
                  <a:lnTo>
                    <a:pt x="682" y="2746"/>
                  </a:lnTo>
                  <a:lnTo>
                    <a:pt x="664" y="2802"/>
                  </a:lnTo>
                  <a:lnTo>
                    <a:pt x="609" y="2912"/>
                  </a:lnTo>
                  <a:lnTo>
                    <a:pt x="498" y="2986"/>
                  </a:lnTo>
                  <a:lnTo>
                    <a:pt x="388" y="3023"/>
                  </a:lnTo>
                  <a:lnTo>
                    <a:pt x="332" y="3023"/>
                  </a:lnTo>
                  <a:lnTo>
                    <a:pt x="259" y="3023"/>
                  </a:lnTo>
                  <a:lnTo>
                    <a:pt x="203" y="3004"/>
                  </a:lnTo>
                  <a:lnTo>
                    <a:pt x="148" y="2949"/>
                  </a:lnTo>
                  <a:lnTo>
                    <a:pt x="148" y="2949"/>
                  </a:lnTo>
                  <a:close/>
                  <a:moveTo>
                    <a:pt x="3594" y="3299"/>
                  </a:moveTo>
                  <a:lnTo>
                    <a:pt x="3594" y="3299"/>
                  </a:lnTo>
                  <a:lnTo>
                    <a:pt x="3613" y="3244"/>
                  </a:lnTo>
                  <a:lnTo>
                    <a:pt x="3631" y="3189"/>
                  </a:lnTo>
                  <a:lnTo>
                    <a:pt x="3649" y="3133"/>
                  </a:lnTo>
                  <a:lnTo>
                    <a:pt x="3686" y="3096"/>
                  </a:lnTo>
                  <a:lnTo>
                    <a:pt x="3778" y="3041"/>
                  </a:lnTo>
                  <a:lnTo>
                    <a:pt x="3889" y="3023"/>
                  </a:lnTo>
                  <a:lnTo>
                    <a:pt x="3981" y="3041"/>
                  </a:lnTo>
                  <a:lnTo>
                    <a:pt x="4073" y="3096"/>
                  </a:lnTo>
                  <a:lnTo>
                    <a:pt x="4110" y="3133"/>
                  </a:lnTo>
                  <a:lnTo>
                    <a:pt x="4147" y="3170"/>
                  </a:lnTo>
                  <a:lnTo>
                    <a:pt x="4165" y="3225"/>
                  </a:lnTo>
                  <a:lnTo>
                    <a:pt x="4165" y="3299"/>
                  </a:lnTo>
                  <a:lnTo>
                    <a:pt x="4165" y="3299"/>
                  </a:lnTo>
                  <a:lnTo>
                    <a:pt x="4165" y="3354"/>
                  </a:lnTo>
                  <a:lnTo>
                    <a:pt x="4147" y="3410"/>
                  </a:lnTo>
                  <a:lnTo>
                    <a:pt x="4129" y="3465"/>
                  </a:lnTo>
                  <a:lnTo>
                    <a:pt x="4092" y="3502"/>
                  </a:lnTo>
                  <a:lnTo>
                    <a:pt x="4000" y="3557"/>
                  </a:lnTo>
                  <a:lnTo>
                    <a:pt x="3889" y="3576"/>
                  </a:lnTo>
                  <a:lnTo>
                    <a:pt x="3778" y="3557"/>
                  </a:lnTo>
                  <a:lnTo>
                    <a:pt x="3686" y="3502"/>
                  </a:lnTo>
                  <a:lnTo>
                    <a:pt x="3649" y="3465"/>
                  </a:lnTo>
                  <a:lnTo>
                    <a:pt x="3631" y="3428"/>
                  </a:lnTo>
                  <a:lnTo>
                    <a:pt x="3613" y="3373"/>
                  </a:lnTo>
                  <a:lnTo>
                    <a:pt x="3594" y="3299"/>
                  </a:lnTo>
                  <a:lnTo>
                    <a:pt x="3594" y="3299"/>
                  </a:lnTo>
                  <a:close/>
                  <a:moveTo>
                    <a:pt x="1843" y="3944"/>
                  </a:moveTo>
                  <a:lnTo>
                    <a:pt x="1843" y="3944"/>
                  </a:lnTo>
                  <a:lnTo>
                    <a:pt x="1751" y="3870"/>
                  </a:lnTo>
                  <a:lnTo>
                    <a:pt x="1696" y="3797"/>
                  </a:lnTo>
                  <a:lnTo>
                    <a:pt x="1678" y="3705"/>
                  </a:lnTo>
                  <a:lnTo>
                    <a:pt x="1678" y="3594"/>
                  </a:lnTo>
                  <a:lnTo>
                    <a:pt x="1714" y="3502"/>
                  </a:lnTo>
                  <a:lnTo>
                    <a:pt x="1770" y="3428"/>
                  </a:lnTo>
                  <a:lnTo>
                    <a:pt x="1843" y="3373"/>
                  </a:lnTo>
                  <a:lnTo>
                    <a:pt x="1954" y="3336"/>
                  </a:lnTo>
                  <a:lnTo>
                    <a:pt x="1954" y="3336"/>
                  </a:lnTo>
                  <a:lnTo>
                    <a:pt x="2046" y="3336"/>
                  </a:lnTo>
                  <a:lnTo>
                    <a:pt x="2120" y="3354"/>
                  </a:lnTo>
                  <a:lnTo>
                    <a:pt x="2194" y="3391"/>
                  </a:lnTo>
                  <a:lnTo>
                    <a:pt x="2230" y="3447"/>
                  </a:lnTo>
                  <a:lnTo>
                    <a:pt x="2267" y="3502"/>
                  </a:lnTo>
                  <a:lnTo>
                    <a:pt x="2286" y="3576"/>
                  </a:lnTo>
                  <a:lnTo>
                    <a:pt x="2304" y="3649"/>
                  </a:lnTo>
                  <a:lnTo>
                    <a:pt x="2286" y="3705"/>
                  </a:lnTo>
                  <a:lnTo>
                    <a:pt x="2267" y="3778"/>
                  </a:lnTo>
                  <a:lnTo>
                    <a:pt x="2249" y="3852"/>
                  </a:lnTo>
                  <a:lnTo>
                    <a:pt x="2194" y="3889"/>
                  </a:lnTo>
                  <a:lnTo>
                    <a:pt x="2157" y="3944"/>
                  </a:lnTo>
                  <a:lnTo>
                    <a:pt x="2083" y="3963"/>
                  </a:lnTo>
                  <a:lnTo>
                    <a:pt x="2009" y="3981"/>
                  </a:lnTo>
                  <a:lnTo>
                    <a:pt x="1936" y="3963"/>
                  </a:lnTo>
                  <a:lnTo>
                    <a:pt x="1843" y="3944"/>
                  </a:lnTo>
                  <a:lnTo>
                    <a:pt x="1843" y="3944"/>
                  </a:lnTo>
                  <a:close/>
                  <a:moveTo>
                    <a:pt x="2894" y="2009"/>
                  </a:moveTo>
                  <a:lnTo>
                    <a:pt x="2894" y="2009"/>
                  </a:lnTo>
                  <a:lnTo>
                    <a:pt x="2912" y="1954"/>
                  </a:lnTo>
                  <a:lnTo>
                    <a:pt x="2931" y="1899"/>
                  </a:lnTo>
                  <a:lnTo>
                    <a:pt x="2949" y="1843"/>
                  </a:lnTo>
                  <a:lnTo>
                    <a:pt x="2986" y="1806"/>
                  </a:lnTo>
                  <a:lnTo>
                    <a:pt x="3078" y="1751"/>
                  </a:lnTo>
                  <a:lnTo>
                    <a:pt x="3189" y="1733"/>
                  </a:lnTo>
                  <a:lnTo>
                    <a:pt x="3299" y="1751"/>
                  </a:lnTo>
                  <a:lnTo>
                    <a:pt x="3391" y="1788"/>
                  </a:lnTo>
                  <a:lnTo>
                    <a:pt x="3428" y="1843"/>
                  </a:lnTo>
                  <a:lnTo>
                    <a:pt x="3447" y="1880"/>
                  </a:lnTo>
                  <a:lnTo>
                    <a:pt x="3465" y="1935"/>
                  </a:lnTo>
                  <a:lnTo>
                    <a:pt x="3484" y="2009"/>
                  </a:lnTo>
                  <a:lnTo>
                    <a:pt x="3484" y="2009"/>
                  </a:lnTo>
                  <a:lnTo>
                    <a:pt x="3484" y="2064"/>
                  </a:lnTo>
                  <a:lnTo>
                    <a:pt x="3465" y="2138"/>
                  </a:lnTo>
                  <a:lnTo>
                    <a:pt x="3428" y="2175"/>
                  </a:lnTo>
                  <a:lnTo>
                    <a:pt x="3391" y="2212"/>
                  </a:lnTo>
                  <a:lnTo>
                    <a:pt x="3299" y="2267"/>
                  </a:lnTo>
                  <a:lnTo>
                    <a:pt x="3189" y="2286"/>
                  </a:lnTo>
                  <a:lnTo>
                    <a:pt x="3078" y="2267"/>
                  </a:lnTo>
                  <a:lnTo>
                    <a:pt x="2986" y="2230"/>
                  </a:lnTo>
                  <a:lnTo>
                    <a:pt x="2949" y="2193"/>
                  </a:lnTo>
                  <a:lnTo>
                    <a:pt x="2931" y="2138"/>
                  </a:lnTo>
                  <a:lnTo>
                    <a:pt x="2912" y="2083"/>
                  </a:lnTo>
                  <a:lnTo>
                    <a:pt x="2894" y="2009"/>
                  </a:lnTo>
                  <a:lnTo>
                    <a:pt x="2894" y="2009"/>
                  </a:lnTo>
                  <a:close/>
                  <a:moveTo>
                    <a:pt x="2157" y="1014"/>
                  </a:moveTo>
                  <a:lnTo>
                    <a:pt x="2157" y="1014"/>
                  </a:lnTo>
                  <a:lnTo>
                    <a:pt x="2101" y="977"/>
                  </a:lnTo>
                  <a:lnTo>
                    <a:pt x="2065" y="922"/>
                  </a:lnTo>
                  <a:lnTo>
                    <a:pt x="2046" y="867"/>
                  </a:lnTo>
                  <a:lnTo>
                    <a:pt x="2028" y="811"/>
                  </a:lnTo>
                  <a:lnTo>
                    <a:pt x="2028" y="738"/>
                  </a:lnTo>
                  <a:lnTo>
                    <a:pt x="2046" y="682"/>
                  </a:lnTo>
                  <a:lnTo>
                    <a:pt x="2083" y="627"/>
                  </a:lnTo>
                  <a:lnTo>
                    <a:pt x="2120" y="572"/>
                  </a:lnTo>
                  <a:lnTo>
                    <a:pt x="2120" y="572"/>
                  </a:lnTo>
                  <a:lnTo>
                    <a:pt x="2175" y="535"/>
                  </a:lnTo>
                  <a:lnTo>
                    <a:pt x="2175" y="535"/>
                  </a:lnTo>
                  <a:lnTo>
                    <a:pt x="2175" y="535"/>
                  </a:lnTo>
                  <a:lnTo>
                    <a:pt x="2175" y="535"/>
                  </a:lnTo>
                  <a:lnTo>
                    <a:pt x="2249" y="498"/>
                  </a:lnTo>
                  <a:lnTo>
                    <a:pt x="2323" y="480"/>
                  </a:lnTo>
                  <a:lnTo>
                    <a:pt x="2415" y="480"/>
                  </a:lnTo>
                  <a:lnTo>
                    <a:pt x="2488" y="498"/>
                  </a:lnTo>
                  <a:lnTo>
                    <a:pt x="2562" y="535"/>
                  </a:lnTo>
                  <a:lnTo>
                    <a:pt x="2617" y="590"/>
                  </a:lnTo>
                  <a:lnTo>
                    <a:pt x="2654" y="664"/>
                  </a:lnTo>
                  <a:lnTo>
                    <a:pt x="2673" y="756"/>
                  </a:lnTo>
                  <a:lnTo>
                    <a:pt x="2673" y="756"/>
                  </a:lnTo>
                  <a:lnTo>
                    <a:pt x="2654" y="848"/>
                  </a:lnTo>
                  <a:lnTo>
                    <a:pt x="2617" y="922"/>
                  </a:lnTo>
                  <a:lnTo>
                    <a:pt x="2562" y="996"/>
                  </a:lnTo>
                  <a:lnTo>
                    <a:pt x="2488" y="1033"/>
                  </a:lnTo>
                  <a:lnTo>
                    <a:pt x="2396" y="1069"/>
                  </a:lnTo>
                  <a:lnTo>
                    <a:pt x="2323" y="1069"/>
                  </a:lnTo>
                  <a:lnTo>
                    <a:pt x="2230" y="1069"/>
                  </a:lnTo>
                  <a:lnTo>
                    <a:pt x="2157" y="1014"/>
                  </a:lnTo>
                  <a:lnTo>
                    <a:pt x="2157" y="1014"/>
                  </a:lnTo>
                  <a:close/>
                </a:path>
              </a:pathLst>
            </a:custGeom>
            <a:solidFill>
              <a:srgbClr val="564238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7" name="Google Shape;5407;p71"/>
            <p:cNvSpPr/>
            <p:nvPr/>
          </p:nvSpPr>
          <p:spPr>
            <a:xfrm>
              <a:off x="-1519959" y="4197474"/>
              <a:ext cx="1173233" cy="836238"/>
            </a:xfrm>
            <a:custGeom>
              <a:avLst/>
              <a:gdLst/>
              <a:ahLst/>
              <a:cxnLst/>
              <a:rect l="l" t="t" r="r" b="b"/>
              <a:pathLst>
                <a:path w="26943" h="19204" extrusionOk="0">
                  <a:moveTo>
                    <a:pt x="25376" y="19203"/>
                  </a:moveTo>
                  <a:lnTo>
                    <a:pt x="23681" y="19203"/>
                  </a:lnTo>
                  <a:lnTo>
                    <a:pt x="23386" y="19203"/>
                  </a:lnTo>
                  <a:lnTo>
                    <a:pt x="23386" y="19203"/>
                  </a:lnTo>
                  <a:lnTo>
                    <a:pt x="23368" y="18871"/>
                  </a:lnTo>
                  <a:lnTo>
                    <a:pt x="23386" y="18521"/>
                  </a:lnTo>
                  <a:lnTo>
                    <a:pt x="23423" y="18171"/>
                  </a:lnTo>
                  <a:lnTo>
                    <a:pt x="23497" y="17839"/>
                  </a:lnTo>
                  <a:lnTo>
                    <a:pt x="23570" y="17526"/>
                  </a:lnTo>
                  <a:lnTo>
                    <a:pt x="23644" y="17397"/>
                  </a:lnTo>
                  <a:lnTo>
                    <a:pt x="23699" y="17268"/>
                  </a:lnTo>
                  <a:lnTo>
                    <a:pt x="23773" y="17158"/>
                  </a:lnTo>
                  <a:lnTo>
                    <a:pt x="23847" y="17065"/>
                  </a:lnTo>
                  <a:lnTo>
                    <a:pt x="23939" y="16992"/>
                  </a:lnTo>
                  <a:lnTo>
                    <a:pt x="24031" y="16936"/>
                  </a:lnTo>
                  <a:lnTo>
                    <a:pt x="24031" y="16936"/>
                  </a:lnTo>
                  <a:lnTo>
                    <a:pt x="24160" y="16881"/>
                  </a:lnTo>
                  <a:lnTo>
                    <a:pt x="24307" y="16863"/>
                  </a:lnTo>
                  <a:lnTo>
                    <a:pt x="24436" y="16881"/>
                  </a:lnTo>
                  <a:lnTo>
                    <a:pt x="24565" y="16918"/>
                  </a:lnTo>
                  <a:lnTo>
                    <a:pt x="24676" y="16973"/>
                  </a:lnTo>
                  <a:lnTo>
                    <a:pt x="24787" y="17065"/>
                  </a:lnTo>
                  <a:lnTo>
                    <a:pt x="24897" y="17158"/>
                  </a:lnTo>
                  <a:lnTo>
                    <a:pt x="24971" y="17250"/>
                  </a:lnTo>
                  <a:lnTo>
                    <a:pt x="24971" y="17250"/>
                  </a:lnTo>
                  <a:lnTo>
                    <a:pt x="25100" y="17416"/>
                  </a:lnTo>
                  <a:lnTo>
                    <a:pt x="25229" y="17600"/>
                  </a:lnTo>
                  <a:lnTo>
                    <a:pt x="25321" y="17784"/>
                  </a:lnTo>
                  <a:lnTo>
                    <a:pt x="25413" y="17968"/>
                  </a:lnTo>
                  <a:lnTo>
                    <a:pt x="25487" y="18153"/>
                  </a:lnTo>
                  <a:lnTo>
                    <a:pt x="25561" y="18355"/>
                  </a:lnTo>
                  <a:lnTo>
                    <a:pt x="25616" y="18558"/>
                  </a:lnTo>
                  <a:lnTo>
                    <a:pt x="25634" y="18761"/>
                  </a:lnTo>
                  <a:lnTo>
                    <a:pt x="25634" y="18761"/>
                  </a:lnTo>
                  <a:lnTo>
                    <a:pt x="25671" y="18982"/>
                  </a:lnTo>
                  <a:lnTo>
                    <a:pt x="25671" y="19203"/>
                  </a:lnTo>
                  <a:lnTo>
                    <a:pt x="25376" y="19203"/>
                  </a:lnTo>
                  <a:lnTo>
                    <a:pt x="25376" y="19203"/>
                  </a:lnTo>
                  <a:close/>
                  <a:moveTo>
                    <a:pt x="2138" y="19203"/>
                  </a:moveTo>
                  <a:lnTo>
                    <a:pt x="314" y="19203"/>
                  </a:lnTo>
                  <a:lnTo>
                    <a:pt x="0" y="19203"/>
                  </a:lnTo>
                  <a:lnTo>
                    <a:pt x="0" y="19203"/>
                  </a:lnTo>
                  <a:lnTo>
                    <a:pt x="19" y="18945"/>
                  </a:lnTo>
                  <a:lnTo>
                    <a:pt x="74" y="18687"/>
                  </a:lnTo>
                  <a:lnTo>
                    <a:pt x="148" y="18208"/>
                  </a:lnTo>
                  <a:lnTo>
                    <a:pt x="148" y="18208"/>
                  </a:lnTo>
                  <a:lnTo>
                    <a:pt x="258" y="17747"/>
                  </a:lnTo>
                  <a:lnTo>
                    <a:pt x="369" y="17305"/>
                  </a:lnTo>
                  <a:lnTo>
                    <a:pt x="443" y="17065"/>
                  </a:lnTo>
                  <a:lnTo>
                    <a:pt x="516" y="16863"/>
                  </a:lnTo>
                  <a:lnTo>
                    <a:pt x="608" y="16642"/>
                  </a:lnTo>
                  <a:lnTo>
                    <a:pt x="737" y="16439"/>
                  </a:lnTo>
                  <a:lnTo>
                    <a:pt x="737" y="16439"/>
                  </a:lnTo>
                  <a:lnTo>
                    <a:pt x="811" y="16328"/>
                  </a:lnTo>
                  <a:lnTo>
                    <a:pt x="903" y="16236"/>
                  </a:lnTo>
                  <a:lnTo>
                    <a:pt x="995" y="16163"/>
                  </a:lnTo>
                  <a:lnTo>
                    <a:pt x="1088" y="16089"/>
                  </a:lnTo>
                  <a:lnTo>
                    <a:pt x="1180" y="16052"/>
                  </a:lnTo>
                  <a:lnTo>
                    <a:pt x="1290" y="16015"/>
                  </a:lnTo>
                  <a:lnTo>
                    <a:pt x="1382" y="15978"/>
                  </a:lnTo>
                  <a:lnTo>
                    <a:pt x="1493" y="15978"/>
                  </a:lnTo>
                  <a:lnTo>
                    <a:pt x="1604" y="15978"/>
                  </a:lnTo>
                  <a:lnTo>
                    <a:pt x="1696" y="15997"/>
                  </a:lnTo>
                  <a:lnTo>
                    <a:pt x="1806" y="16034"/>
                  </a:lnTo>
                  <a:lnTo>
                    <a:pt x="1898" y="16089"/>
                  </a:lnTo>
                  <a:lnTo>
                    <a:pt x="2009" y="16144"/>
                  </a:lnTo>
                  <a:lnTo>
                    <a:pt x="2101" y="16218"/>
                  </a:lnTo>
                  <a:lnTo>
                    <a:pt x="2193" y="16310"/>
                  </a:lnTo>
                  <a:lnTo>
                    <a:pt x="2267" y="16420"/>
                  </a:lnTo>
                  <a:lnTo>
                    <a:pt x="2267" y="16420"/>
                  </a:lnTo>
                  <a:lnTo>
                    <a:pt x="2359" y="16568"/>
                  </a:lnTo>
                  <a:lnTo>
                    <a:pt x="2451" y="16715"/>
                  </a:lnTo>
                  <a:lnTo>
                    <a:pt x="2507" y="16863"/>
                  </a:lnTo>
                  <a:lnTo>
                    <a:pt x="2562" y="17010"/>
                  </a:lnTo>
                  <a:lnTo>
                    <a:pt x="2599" y="17176"/>
                  </a:lnTo>
                  <a:lnTo>
                    <a:pt x="2617" y="17342"/>
                  </a:lnTo>
                  <a:lnTo>
                    <a:pt x="2636" y="17674"/>
                  </a:lnTo>
                  <a:lnTo>
                    <a:pt x="2636" y="18005"/>
                  </a:lnTo>
                  <a:lnTo>
                    <a:pt x="2617" y="18355"/>
                  </a:lnTo>
                  <a:lnTo>
                    <a:pt x="2580" y="19000"/>
                  </a:lnTo>
                  <a:lnTo>
                    <a:pt x="2580" y="19000"/>
                  </a:lnTo>
                  <a:lnTo>
                    <a:pt x="2562" y="19203"/>
                  </a:lnTo>
                  <a:lnTo>
                    <a:pt x="2138" y="19203"/>
                  </a:lnTo>
                  <a:lnTo>
                    <a:pt x="2138" y="19203"/>
                  </a:lnTo>
                  <a:close/>
                  <a:moveTo>
                    <a:pt x="8717" y="14799"/>
                  </a:moveTo>
                  <a:lnTo>
                    <a:pt x="8717" y="14799"/>
                  </a:lnTo>
                  <a:lnTo>
                    <a:pt x="8735" y="14928"/>
                  </a:lnTo>
                  <a:lnTo>
                    <a:pt x="8754" y="15075"/>
                  </a:lnTo>
                  <a:lnTo>
                    <a:pt x="8754" y="15260"/>
                  </a:lnTo>
                  <a:lnTo>
                    <a:pt x="8735" y="15462"/>
                  </a:lnTo>
                  <a:lnTo>
                    <a:pt x="8699" y="15683"/>
                  </a:lnTo>
                  <a:lnTo>
                    <a:pt x="8643" y="15923"/>
                  </a:lnTo>
                  <a:lnTo>
                    <a:pt x="8588" y="16144"/>
                  </a:lnTo>
                  <a:lnTo>
                    <a:pt x="8514" y="16384"/>
                  </a:lnTo>
                  <a:lnTo>
                    <a:pt x="8441" y="16605"/>
                  </a:lnTo>
                  <a:lnTo>
                    <a:pt x="8348" y="16826"/>
                  </a:lnTo>
                  <a:lnTo>
                    <a:pt x="8238" y="17010"/>
                  </a:lnTo>
                  <a:lnTo>
                    <a:pt x="8127" y="17176"/>
                  </a:lnTo>
                  <a:lnTo>
                    <a:pt x="7998" y="17323"/>
                  </a:lnTo>
                  <a:lnTo>
                    <a:pt x="7869" y="17416"/>
                  </a:lnTo>
                  <a:lnTo>
                    <a:pt x="7740" y="17489"/>
                  </a:lnTo>
                  <a:lnTo>
                    <a:pt x="7667" y="17508"/>
                  </a:lnTo>
                  <a:lnTo>
                    <a:pt x="7593" y="17508"/>
                  </a:lnTo>
                  <a:lnTo>
                    <a:pt x="7593" y="17508"/>
                  </a:lnTo>
                  <a:lnTo>
                    <a:pt x="7445" y="17471"/>
                  </a:lnTo>
                  <a:lnTo>
                    <a:pt x="7316" y="17397"/>
                  </a:lnTo>
                  <a:lnTo>
                    <a:pt x="7206" y="17305"/>
                  </a:lnTo>
                  <a:lnTo>
                    <a:pt x="7132" y="17194"/>
                  </a:lnTo>
                  <a:lnTo>
                    <a:pt x="7077" y="17047"/>
                  </a:lnTo>
                  <a:lnTo>
                    <a:pt x="7058" y="16900"/>
                  </a:lnTo>
                  <a:lnTo>
                    <a:pt x="7040" y="16734"/>
                  </a:lnTo>
                  <a:lnTo>
                    <a:pt x="7058" y="16549"/>
                  </a:lnTo>
                  <a:lnTo>
                    <a:pt x="7095" y="16199"/>
                  </a:lnTo>
                  <a:lnTo>
                    <a:pt x="7169" y="15849"/>
                  </a:lnTo>
                  <a:lnTo>
                    <a:pt x="7261" y="15518"/>
                  </a:lnTo>
                  <a:lnTo>
                    <a:pt x="7353" y="15260"/>
                  </a:lnTo>
                  <a:lnTo>
                    <a:pt x="7353" y="15260"/>
                  </a:lnTo>
                  <a:lnTo>
                    <a:pt x="7538" y="14762"/>
                  </a:lnTo>
                  <a:lnTo>
                    <a:pt x="7593" y="14633"/>
                  </a:lnTo>
                  <a:lnTo>
                    <a:pt x="7667" y="14522"/>
                  </a:lnTo>
                  <a:lnTo>
                    <a:pt x="7740" y="14412"/>
                  </a:lnTo>
                  <a:lnTo>
                    <a:pt x="7832" y="14320"/>
                  </a:lnTo>
                  <a:lnTo>
                    <a:pt x="7832" y="14320"/>
                  </a:lnTo>
                  <a:lnTo>
                    <a:pt x="7906" y="14264"/>
                  </a:lnTo>
                  <a:lnTo>
                    <a:pt x="7980" y="14228"/>
                  </a:lnTo>
                  <a:lnTo>
                    <a:pt x="8054" y="14209"/>
                  </a:lnTo>
                  <a:lnTo>
                    <a:pt x="8109" y="14191"/>
                  </a:lnTo>
                  <a:lnTo>
                    <a:pt x="8183" y="14209"/>
                  </a:lnTo>
                  <a:lnTo>
                    <a:pt x="8256" y="14228"/>
                  </a:lnTo>
                  <a:lnTo>
                    <a:pt x="8367" y="14301"/>
                  </a:lnTo>
                  <a:lnTo>
                    <a:pt x="8477" y="14393"/>
                  </a:lnTo>
                  <a:lnTo>
                    <a:pt x="8588" y="14522"/>
                  </a:lnTo>
                  <a:lnTo>
                    <a:pt x="8662" y="14651"/>
                  </a:lnTo>
                  <a:lnTo>
                    <a:pt x="8717" y="14799"/>
                  </a:lnTo>
                  <a:lnTo>
                    <a:pt x="8717" y="14799"/>
                  </a:lnTo>
                  <a:close/>
                  <a:moveTo>
                    <a:pt x="5326" y="9473"/>
                  </a:moveTo>
                  <a:lnTo>
                    <a:pt x="5326" y="9473"/>
                  </a:lnTo>
                  <a:lnTo>
                    <a:pt x="5529" y="9528"/>
                  </a:lnTo>
                  <a:lnTo>
                    <a:pt x="5732" y="9620"/>
                  </a:lnTo>
                  <a:lnTo>
                    <a:pt x="5879" y="9731"/>
                  </a:lnTo>
                  <a:lnTo>
                    <a:pt x="6008" y="9860"/>
                  </a:lnTo>
                  <a:lnTo>
                    <a:pt x="6100" y="10026"/>
                  </a:lnTo>
                  <a:lnTo>
                    <a:pt x="6174" y="10192"/>
                  </a:lnTo>
                  <a:lnTo>
                    <a:pt x="6229" y="10394"/>
                  </a:lnTo>
                  <a:lnTo>
                    <a:pt x="6248" y="10597"/>
                  </a:lnTo>
                  <a:lnTo>
                    <a:pt x="6266" y="10800"/>
                  </a:lnTo>
                  <a:lnTo>
                    <a:pt x="6266" y="11021"/>
                  </a:lnTo>
                  <a:lnTo>
                    <a:pt x="6229" y="11463"/>
                  </a:lnTo>
                  <a:lnTo>
                    <a:pt x="6155" y="11869"/>
                  </a:lnTo>
                  <a:lnTo>
                    <a:pt x="6082" y="12237"/>
                  </a:lnTo>
                  <a:lnTo>
                    <a:pt x="6082" y="12237"/>
                  </a:lnTo>
                  <a:lnTo>
                    <a:pt x="6026" y="12477"/>
                  </a:lnTo>
                  <a:lnTo>
                    <a:pt x="5953" y="12716"/>
                  </a:lnTo>
                  <a:lnTo>
                    <a:pt x="5861" y="12938"/>
                  </a:lnTo>
                  <a:lnTo>
                    <a:pt x="5768" y="13177"/>
                  </a:lnTo>
                  <a:lnTo>
                    <a:pt x="5658" y="13398"/>
                  </a:lnTo>
                  <a:lnTo>
                    <a:pt x="5529" y="13601"/>
                  </a:lnTo>
                  <a:lnTo>
                    <a:pt x="5271" y="14025"/>
                  </a:lnTo>
                  <a:lnTo>
                    <a:pt x="5271" y="14025"/>
                  </a:lnTo>
                  <a:lnTo>
                    <a:pt x="5105" y="14246"/>
                  </a:lnTo>
                  <a:lnTo>
                    <a:pt x="4921" y="14467"/>
                  </a:lnTo>
                  <a:lnTo>
                    <a:pt x="4829" y="14559"/>
                  </a:lnTo>
                  <a:lnTo>
                    <a:pt x="4718" y="14651"/>
                  </a:lnTo>
                  <a:lnTo>
                    <a:pt x="4589" y="14725"/>
                  </a:lnTo>
                  <a:lnTo>
                    <a:pt x="4460" y="14780"/>
                  </a:lnTo>
                  <a:lnTo>
                    <a:pt x="4460" y="14780"/>
                  </a:lnTo>
                  <a:lnTo>
                    <a:pt x="4313" y="14817"/>
                  </a:lnTo>
                  <a:lnTo>
                    <a:pt x="4165" y="14836"/>
                  </a:lnTo>
                  <a:lnTo>
                    <a:pt x="4018" y="14836"/>
                  </a:lnTo>
                  <a:lnTo>
                    <a:pt x="3944" y="14817"/>
                  </a:lnTo>
                  <a:lnTo>
                    <a:pt x="3870" y="14780"/>
                  </a:lnTo>
                  <a:lnTo>
                    <a:pt x="3870" y="14780"/>
                  </a:lnTo>
                  <a:lnTo>
                    <a:pt x="3778" y="14725"/>
                  </a:lnTo>
                  <a:lnTo>
                    <a:pt x="3704" y="14651"/>
                  </a:lnTo>
                  <a:lnTo>
                    <a:pt x="3631" y="14578"/>
                  </a:lnTo>
                  <a:lnTo>
                    <a:pt x="3557" y="14486"/>
                  </a:lnTo>
                  <a:lnTo>
                    <a:pt x="3465" y="14301"/>
                  </a:lnTo>
                  <a:lnTo>
                    <a:pt x="3410" y="14099"/>
                  </a:lnTo>
                  <a:lnTo>
                    <a:pt x="3373" y="13896"/>
                  </a:lnTo>
                  <a:lnTo>
                    <a:pt x="3354" y="13675"/>
                  </a:lnTo>
                  <a:lnTo>
                    <a:pt x="3373" y="13454"/>
                  </a:lnTo>
                  <a:lnTo>
                    <a:pt x="3391" y="13251"/>
                  </a:lnTo>
                  <a:lnTo>
                    <a:pt x="3391" y="13251"/>
                  </a:lnTo>
                  <a:lnTo>
                    <a:pt x="3465" y="12606"/>
                  </a:lnTo>
                  <a:lnTo>
                    <a:pt x="3502" y="12274"/>
                  </a:lnTo>
                  <a:lnTo>
                    <a:pt x="3575" y="11961"/>
                  </a:lnTo>
                  <a:lnTo>
                    <a:pt x="3575" y="11961"/>
                  </a:lnTo>
                  <a:lnTo>
                    <a:pt x="3539" y="11906"/>
                  </a:lnTo>
                  <a:lnTo>
                    <a:pt x="3520" y="11832"/>
                  </a:lnTo>
                  <a:lnTo>
                    <a:pt x="3520" y="11832"/>
                  </a:lnTo>
                  <a:lnTo>
                    <a:pt x="3557" y="11592"/>
                  </a:lnTo>
                  <a:lnTo>
                    <a:pt x="3594" y="11353"/>
                  </a:lnTo>
                  <a:lnTo>
                    <a:pt x="3649" y="11113"/>
                  </a:lnTo>
                  <a:lnTo>
                    <a:pt x="3704" y="10874"/>
                  </a:lnTo>
                  <a:lnTo>
                    <a:pt x="3704" y="10874"/>
                  </a:lnTo>
                  <a:lnTo>
                    <a:pt x="3815" y="10597"/>
                  </a:lnTo>
                  <a:lnTo>
                    <a:pt x="3944" y="10321"/>
                  </a:lnTo>
                  <a:lnTo>
                    <a:pt x="4091" y="10063"/>
                  </a:lnTo>
                  <a:lnTo>
                    <a:pt x="4184" y="9952"/>
                  </a:lnTo>
                  <a:lnTo>
                    <a:pt x="4276" y="9842"/>
                  </a:lnTo>
                  <a:lnTo>
                    <a:pt x="4368" y="9749"/>
                  </a:lnTo>
                  <a:lnTo>
                    <a:pt x="4478" y="9657"/>
                  </a:lnTo>
                  <a:lnTo>
                    <a:pt x="4607" y="9584"/>
                  </a:lnTo>
                  <a:lnTo>
                    <a:pt x="4736" y="9528"/>
                  </a:lnTo>
                  <a:lnTo>
                    <a:pt x="4865" y="9491"/>
                  </a:lnTo>
                  <a:lnTo>
                    <a:pt x="5013" y="9455"/>
                  </a:lnTo>
                  <a:lnTo>
                    <a:pt x="5160" y="9455"/>
                  </a:lnTo>
                  <a:lnTo>
                    <a:pt x="5326" y="9473"/>
                  </a:lnTo>
                  <a:lnTo>
                    <a:pt x="5326" y="9473"/>
                  </a:lnTo>
                  <a:close/>
                  <a:moveTo>
                    <a:pt x="8256" y="4221"/>
                  </a:moveTo>
                  <a:lnTo>
                    <a:pt x="8256" y="4221"/>
                  </a:lnTo>
                  <a:lnTo>
                    <a:pt x="8275" y="4350"/>
                  </a:lnTo>
                  <a:lnTo>
                    <a:pt x="8312" y="4497"/>
                  </a:lnTo>
                  <a:lnTo>
                    <a:pt x="8312" y="4884"/>
                  </a:lnTo>
                  <a:lnTo>
                    <a:pt x="8293" y="5290"/>
                  </a:lnTo>
                  <a:lnTo>
                    <a:pt x="8275" y="5511"/>
                  </a:lnTo>
                  <a:lnTo>
                    <a:pt x="8238" y="5732"/>
                  </a:lnTo>
                  <a:lnTo>
                    <a:pt x="8183" y="5935"/>
                  </a:lnTo>
                  <a:lnTo>
                    <a:pt x="8109" y="6137"/>
                  </a:lnTo>
                  <a:lnTo>
                    <a:pt x="8035" y="6303"/>
                  </a:lnTo>
                  <a:lnTo>
                    <a:pt x="7943" y="6469"/>
                  </a:lnTo>
                  <a:lnTo>
                    <a:pt x="7832" y="6580"/>
                  </a:lnTo>
                  <a:lnTo>
                    <a:pt x="7722" y="6672"/>
                  </a:lnTo>
                  <a:lnTo>
                    <a:pt x="7648" y="6709"/>
                  </a:lnTo>
                  <a:lnTo>
                    <a:pt x="7574" y="6727"/>
                  </a:lnTo>
                  <a:lnTo>
                    <a:pt x="7501" y="6746"/>
                  </a:lnTo>
                  <a:lnTo>
                    <a:pt x="7427" y="6746"/>
                  </a:lnTo>
                  <a:lnTo>
                    <a:pt x="7427" y="6746"/>
                  </a:lnTo>
                  <a:lnTo>
                    <a:pt x="7298" y="6672"/>
                  </a:lnTo>
                  <a:lnTo>
                    <a:pt x="7206" y="6580"/>
                  </a:lnTo>
                  <a:lnTo>
                    <a:pt x="7132" y="6488"/>
                  </a:lnTo>
                  <a:lnTo>
                    <a:pt x="7077" y="6377"/>
                  </a:lnTo>
                  <a:lnTo>
                    <a:pt x="7040" y="6248"/>
                  </a:lnTo>
                  <a:lnTo>
                    <a:pt x="7022" y="6101"/>
                  </a:lnTo>
                  <a:lnTo>
                    <a:pt x="7003" y="5972"/>
                  </a:lnTo>
                  <a:lnTo>
                    <a:pt x="7022" y="5806"/>
                  </a:lnTo>
                  <a:lnTo>
                    <a:pt x="7058" y="5511"/>
                  </a:lnTo>
                  <a:lnTo>
                    <a:pt x="7114" y="5198"/>
                  </a:lnTo>
                  <a:lnTo>
                    <a:pt x="7151" y="4921"/>
                  </a:lnTo>
                  <a:lnTo>
                    <a:pt x="7187" y="4663"/>
                  </a:lnTo>
                  <a:lnTo>
                    <a:pt x="7187" y="4663"/>
                  </a:lnTo>
                  <a:lnTo>
                    <a:pt x="7224" y="4387"/>
                  </a:lnTo>
                  <a:lnTo>
                    <a:pt x="7224" y="4387"/>
                  </a:lnTo>
                  <a:lnTo>
                    <a:pt x="7224" y="4313"/>
                  </a:lnTo>
                  <a:lnTo>
                    <a:pt x="7243" y="4239"/>
                  </a:lnTo>
                  <a:lnTo>
                    <a:pt x="7280" y="4184"/>
                  </a:lnTo>
                  <a:lnTo>
                    <a:pt x="7353" y="4166"/>
                  </a:lnTo>
                  <a:lnTo>
                    <a:pt x="7353" y="4166"/>
                  </a:lnTo>
                  <a:lnTo>
                    <a:pt x="7390" y="4037"/>
                  </a:lnTo>
                  <a:lnTo>
                    <a:pt x="7445" y="3926"/>
                  </a:lnTo>
                  <a:lnTo>
                    <a:pt x="7501" y="3834"/>
                  </a:lnTo>
                  <a:lnTo>
                    <a:pt x="7574" y="3760"/>
                  </a:lnTo>
                  <a:lnTo>
                    <a:pt x="7630" y="3705"/>
                  </a:lnTo>
                  <a:lnTo>
                    <a:pt x="7703" y="3668"/>
                  </a:lnTo>
                  <a:lnTo>
                    <a:pt x="7759" y="3650"/>
                  </a:lnTo>
                  <a:lnTo>
                    <a:pt x="7832" y="3650"/>
                  </a:lnTo>
                  <a:lnTo>
                    <a:pt x="7888" y="3668"/>
                  </a:lnTo>
                  <a:lnTo>
                    <a:pt x="7961" y="3686"/>
                  </a:lnTo>
                  <a:lnTo>
                    <a:pt x="8017" y="3742"/>
                  </a:lnTo>
                  <a:lnTo>
                    <a:pt x="8072" y="3797"/>
                  </a:lnTo>
                  <a:lnTo>
                    <a:pt x="8127" y="3889"/>
                  </a:lnTo>
                  <a:lnTo>
                    <a:pt x="8183" y="3981"/>
                  </a:lnTo>
                  <a:lnTo>
                    <a:pt x="8219" y="4092"/>
                  </a:lnTo>
                  <a:lnTo>
                    <a:pt x="8256" y="4221"/>
                  </a:lnTo>
                  <a:lnTo>
                    <a:pt x="8256" y="4221"/>
                  </a:lnTo>
                  <a:close/>
                  <a:moveTo>
                    <a:pt x="19995" y="1973"/>
                  </a:moveTo>
                  <a:lnTo>
                    <a:pt x="19995" y="1973"/>
                  </a:lnTo>
                  <a:lnTo>
                    <a:pt x="20014" y="2323"/>
                  </a:lnTo>
                  <a:lnTo>
                    <a:pt x="20032" y="2673"/>
                  </a:lnTo>
                  <a:lnTo>
                    <a:pt x="20032" y="2839"/>
                  </a:lnTo>
                  <a:lnTo>
                    <a:pt x="20014" y="3023"/>
                  </a:lnTo>
                  <a:lnTo>
                    <a:pt x="19995" y="3189"/>
                  </a:lnTo>
                  <a:lnTo>
                    <a:pt x="19958" y="3373"/>
                  </a:lnTo>
                  <a:lnTo>
                    <a:pt x="19958" y="3373"/>
                  </a:lnTo>
                  <a:lnTo>
                    <a:pt x="19811" y="3779"/>
                  </a:lnTo>
                  <a:lnTo>
                    <a:pt x="19719" y="4018"/>
                  </a:lnTo>
                  <a:lnTo>
                    <a:pt x="19590" y="4258"/>
                  </a:lnTo>
                  <a:lnTo>
                    <a:pt x="19534" y="4350"/>
                  </a:lnTo>
                  <a:lnTo>
                    <a:pt x="19461" y="4460"/>
                  </a:lnTo>
                  <a:lnTo>
                    <a:pt x="19387" y="4534"/>
                  </a:lnTo>
                  <a:lnTo>
                    <a:pt x="19295" y="4589"/>
                  </a:lnTo>
                  <a:lnTo>
                    <a:pt x="19203" y="4645"/>
                  </a:lnTo>
                  <a:lnTo>
                    <a:pt x="19111" y="4663"/>
                  </a:lnTo>
                  <a:lnTo>
                    <a:pt x="19000" y="4682"/>
                  </a:lnTo>
                  <a:lnTo>
                    <a:pt x="18889" y="4645"/>
                  </a:lnTo>
                  <a:lnTo>
                    <a:pt x="18889" y="4645"/>
                  </a:lnTo>
                  <a:lnTo>
                    <a:pt x="18797" y="4608"/>
                  </a:lnTo>
                  <a:lnTo>
                    <a:pt x="18705" y="4553"/>
                  </a:lnTo>
                  <a:lnTo>
                    <a:pt x="18650" y="4479"/>
                  </a:lnTo>
                  <a:lnTo>
                    <a:pt x="18595" y="4405"/>
                  </a:lnTo>
                  <a:lnTo>
                    <a:pt x="18539" y="4313"/>
                  </a:lnTo>
                  <a:lnTo>
                    <a:pt x="18502" y="4221"/>
                  </a:lnTo>
                  <a:lnTo>
                    <a:pt x="18466" y="4018"/>
                  </a:lnTo>
                  <a:lnTo>
                    <a:pt x="18466" y="4018"/>
                  </a:lnTo>
                  <a:lnTo>
                    <a:pt x="18392" y="3686"/>
                  </a:lnTo>
                  <a:lnTo>
                    <a:pt x="18355" y="3336"/>
                  </a:lnTo>
                  <a:lnTo>
                    <a:pt x="18281" y="2636"/>
                  </a:lnTo>
                  <a:lnTo>
                    <a:pt x="18281" y="2636"/>
                  </a:lnTo>
                  <a:lnTo>
                    <a:pt x="18244" y="2267"/>
                  </a:lnTo>
                  <a:lnTo>
                    <a:pt x="18189" y="1899"/>
                  </a:lnTo>
                  <a:lnTo>
                    <a:pt x="18152" y="1530"/>
                  </a:lnTo>
                  <a:lnTo>
                    <a:pt x="18152" y="1162"/>
                  </a:lnTo>
                  <a:lnTo>
                    <a:pt x="18152" y="1162"/>
                  </a:lnTo>
                  <a:lnTo>
                    <a:pt x="18171" y="904"/>
                  </a:lnTo>
                  <a:lnTo>
                    <a:pt x="18226" y="664"/>
                  </a:lnTo>
                  <a:lnTo>
                    <a:pt x="18263" y="535"/>
                  </a:lnTo>
                  <a:lnTo>
                    <a:pt x="18300" y="425"/>
                  </a:lnTo>
                  <a:lnTo>
                    <a:pt x="18355" y="314"/>
                  </a:lnTo>
                  <a:lnTo>
                    <a:pt x="18429" y="203"/>
                  </a:lnTo>
                  <a:lnTo>
                    <a:pt x="18429" y="203"/>
                  </a:lnTo>
                  <a:lnTo>
                    <a:pt x="18484" y="130"/>
                  </a:lnTo>
                  <a:lnTo>
                    <a:pt x="18558" y="93"/>
                  </a:lnTo>
                  <a:lnTo>
                    <a:pt x="18631" y="56"/>
                  </a:lnTo>
                  <a:lnTo>
                    <a:pt x="18687" y="19"/>
                  </a:lnTo>
                  <a:lnTo>
                    <a:pt x="18834" y="1"/>
                  </a:lnTo>
                  <a:lnTo>
                    <a:pt x="18963" y="19"/>
                  </a:lnTo>
                  <a:lnTo>
                    <a:pt x="19111" y="74"/>
                  </a:lnTo>
                  <a:lnTo>
                    <a:pt x="19240" y="148"/>
                  </a:lnTo>
                  <a:lnTo>
                    <a:pt x="19369" y="259"/>
                  </a:lnTo>
                  <a:lnTo>
                    <a:pt x="19461" y="369"/>
                  </a:lnTo>
                  <a:lnTo>
                    <a:pt x="19461" y="369"/>
                  </a:lnTo>
                  <a:lnTo>
                    <a:pt x="19590" y="554"/>
                  </a:lnTo>
                  <a:lnTo>
                    <a:pt x="19682" y="738"/>
                  </a:lnTo>
                  <a:lnTo>
                    <a:pt x="19756" y="922"/>
                  </a:lnTo>
                  <a:lnTo>
                    <a:pt x="19829" y="1125"/>
                  </a:lnTo>
                  <a:lnTo>
                    <a:pt x="19921" y="1549"/>
                  </a:lnTo>
                  <a:lnTo>
                    <a:pt x="19995" y="1973"/>
                  </a:lnTo>
                  <a:lnTo>
                    <a:pt x="19995" y="1973"/>
                  </a:lnTo>
                  <a:close/>
                  <a:moveTo>
                    <a:pt x="23239" y="4276"/>
                  </a:moveTo>
                  <a:lnTo>
                    <a:pt x="23239" y="4276"/>
                  </a:lnTo>
                  <a:lnTo>
                    <a:pt x="23349" y="4424"/>
                  </a:lnTo>
                  <a:lnTo>
                    <a:pt x="23460" y="4571"/>
                  </a:lnTo>
                  <a:lnTo>
                    <a:pt x="23533" y="4718"/>
                  </a:lnTo>
                  <a:lnTo>
                    <a:pt x="23589" y="4884"/>
                  </a:lnTo>
                  <a:lnTo>
                    <a:pt x="23644" y="5050"/>
                  </a:lnTo>
                  <a:lnTo>
                    <a:pt x="23662" y="5234"/>
                  </a:lnTo>
                  <a:lnTo>
                    <a:pt x="23681" y="5419"/>
                  </a:lnTo>
                  <a:lnTo>
                    <a:pt x="23681" y="5585"/>
                  </a:lnTo>
                  <a:lnTo>
                    <a:pt x="23681" y="5585"/>
                  </a:lnTo>
                  <a:lnTo>
                    <a:pt x="23662" y="5824"/>
                  </a:lnTo>
                  <a:lnTo>
                    <a:pt x="23644" y="6119"/>
                  </a:lnTo>
                  <a:lnTo>
                    <a:pt x="23570" y="6414"/>
                  </a:lnTo>
                  <a:lnTo>
                    <a:pt x="23497" y="6709"/>
                  </a:lnTo>
                  <a:lnTo>
                    <a:pt x="23441" y="6838"/>
                  </a:lnTo>
                  <a:lnTo>
                    <a:pt x="23368" y="6967"/>
                  </a:lnTo>
                  <a:lnTo>
                    <a:pt x="23294" y="7077"/>
                  </a:lnTo>
                  <a:lnTo>
                    <a:pt x="23202" y="7151"/>
                  </a:lnTo>
                  <a:lnTo>
                    <a:pt x="23110" y="7225"/>
                  </a:lnTo>
                  <a:lnTo>
                    <a:pt x="22981" y="7262"/>
                  </a:lnTo>
                  <a:lnTo>
                    <a:pt x="22852" y="7262"/>
                  </a:lnTo>
                  <a:lnTo>
                    <a:pt x="22704" y="7243"/>
                  </a:lnTo>
                  <a:lnTo>
                    <a:pt x="22704" y="7243"/>
                  </a:lnTo>
                  <a:lnTo>
                    <a:pt x="22612" y="7206"/>
                  </a:lnTo>
                  <a:lnTo>
                    <a:pt x="22520" y="7169"/>
                  </a:lnTo>
                  <a:lnTo>
                    <a:pt x="22446" y="7114"/>
                  </a:lnTo>
                  <a:lnTo>
                    <a:pt x="22372" y="7040"/>
                  </a:lnTo>
                  <a:lnTo>
                    <a:pt x="22243" y="6911"/>
                  </a:lnTo>
                  <a:lnTo>
                    <a:pt x="22133" y="6727"/>
                  </a:lnTo>
                  <a:lnTo>
                    <a:pt x="22059" y="6561"/>
                  </a:lnTo>
                  <a:lnTo>
                    <a:pt x="21985" y="6359"/>
                  </a:lnTo>
                  <a:lnTo>
                    <a:pt x="21875" y="5990"/>
                  </a:lnTo>
                  <a:lnTo>
                    <a:pt x="21875" y="5990"/>
                  </a:lnTo>
                  <a:lnTo>
                    <a:pt x="21783" y="5658"/>
                  </a:lnTo>
                  <a:lnTo>
                    <a:pt x="21727" y="5327"/>
                  </a:lnTo>
                  <a:lnTo>
                    <a:pt x="21709" y="5161"/>
                  </a:lnTo>
                  <a:lnTo>
                    <a:pt x="21691" y="4995"/>
                  </a:lnTo>
                  <a:lnTo>
                    <a:pt x="21709" y="4829"/>
                  </a:lnTo>
                  <a:lnTo>
                    <a:pt x="21727" y="4663"/>
                  </a:lnTo>
                  <a:lnTo>
                    <a:pt x="21727" y="4663"/>
                  </a:lnTo>
                  <a:lnTo>
                    <a:pt x="21764" y="4516"/>
                  </a:lnTo>
                  <a:lnTo>
                    <a:pt x="21801" y="4368"/>
                  </a:lnTo>
                  <a:lnTo>
                    <a:pt x="21875" y="4258"/>
                  </a:lnTo>
                  <a:lnTo>
                    <a:pt x="21949" y="4166"/>
                  </a:lnTo>
                  <a:lnTo>
                    <a:pt x="22022" y="4073"/>
                  </a:lnTo>
                  <a:lnTo>
                    <a:pt x="22114" y="4018"/>
                  </a:lnTo>
                  <a:lnTo>
                    <a:pt x="22207" y="3963"/>
                  </a:lnTo>
                  <a:lnTo>
                    <a:pt x="22317" y="3944"/>
                  </a:lnTo>
                  <a:lnTo>
                    <a:pt x="22428" y="3926"/>
                  </a:lnTo>
                  <a:lnTo>
                    <a:pt x="22538" y="3926"/>
                  </a:lnTo>
                  <a:lnTo>
                    <a:pt x="22667" y="3944"/>
                  </a:lnTo>
                  <a:lnTo>
                    <a:pt x="22778" y="3981"/>
                  </a:lnTo>
                  <a:lnTo>
                    <a:pt x="22888" y="4037"/>
                  </a:lnTo>
                  <a:lnTo>
                    <a:pt x="23017" y="4092"/>
                  </a:lnTo>
                  <a:lnTo>
                    <a:pt x="23128" y="4184"/>
                  </a:lnTo>
                  <a:lnTo>
                    <a:pt x="23239" y="4276"/>
                  </a:lnTo>
                  <a:lnTo>
                    <a:pt x="23239" y="4276"/>
                  </a:lnTo>
                  <a:close/>
                  <a:moveTo>
                    <a:pt x="26924" y="12366"/>
                  </a:moveTo>
                  <a:lnTo>
                    <a:pt x="26924" y="12366"/>
                  </a:lnTo>
                  <a:lnTo>
                    <a:pt x="26943" y="12753"/>
                  </a:lnTo>
                  <a:lnTo>
                    <a:pt x="26943" y="13196"/>
                  </a:lnTo>
                  <a:lnTo>
                    <a:pt x="26924" y="13435"/>
                  </a:lnTo>
                  <a:lnTo>
                    <a:pt x="26887" y="13675"/>
                  </a:lnTo>
                  <a:lnTo>
                    <a:pt x="26851" y="13914"/>
                  </a:lnTo>
                  <a:lnTo>
                    <a:pt x="26795" y="14154"/>
                  </a:lnTo>
                  <a:lnTo>
                    <a:pt x="26722" y="14375"/>
                  </a:lnTo>
                  <a:lnTo>
                    <a:pt x="26629" y="14578"/>
                  </a:lnTo>
                  <a:lnTo>
                    <a:pt x="26519" y="14780"/>
                  </a:lnTo>
                  <a:lnTo>
                    <a:pt x="26390" y="14946"/>
                  </a:lnTo>
                  <a:lnTo>
                    <a:pt x="26261" y="15075"/>
                  </a:lnTo>
                  <a:lnTo>
                    <a:pt x="26077" y="15186"/>
                  </a:lnTo>
                  <a:lnTo>
                    <a:pt x="25984" y="15223"/>
                  </a:lnTo>
                  <a:lnTo>
                    <a:pt x="25892" y="15241"/>
                  </a:lnTo>
                  <a:lnTo>
                    <a:pt x="25782" y="15260"/>
                  </a:lnTo>
                  <a:lnTo>
                    <a:pt x="25671" y="15260"/>
                  </a:lnTo>
                  <a:lnTo>
                    <a:pt x="25671" y="15260"/>
                  </a:lnTo>
                  <a:lnTo>
                    <a:pt x="25468" y="15204"/>
                  </a:lnTo>
                  <a:lnTo>
                    <a:pt x="25266" y="15112"/>
                  </a:lnTo>
                  <a:lnTo>
                    <a:pt x="25081" y="15002"/>
                  </a:lnTo>
                  <a:lnTo>
                    <a:pt x="24916" y="14836"/>
                  </a:lnTo>
                  <a:lnTo>
                    <a:pt x="24768" y="14670"/>
                  </a:lnTo>
                  <a:lnTo>
                    <a:pt x="24658" y="14486"/>
                  </a:lnTo>
                  <a:lnTo>
                    <a:pt x="24547" y="14283"/>
                  </a:lnTo>
                  <a:lnTo>
                    <a:pt x="24455" y="14080"/>
                  </a:lnTo>
                  <a:lnTo>
                    <a:pt x="24455" y="14080"/>
                  </a:lnTo>
                  <a:lnTo>
                    <a:pt x="24400" y="14099"/>
                  </a:lnTo>
                  <a:lnTo>
                    <a:pt x="24344" y="14099"/>
                  </a:lnTo>
                  <a:lnTo>
                    <a:pt x="24307" y="14062"/>
                  </a:lnTo>
                  <a:lnTo>
                    <a:pt x="24271" y="14025"/>
                  </a:lnTo>
                  <a:lnTo>
                    <a:pt x="24271" y="14025"/>
                  </a:lnTo>
                  <a:lnTo>
                    <a:pt x="24105" y="13564"/>
                  </a:lnTo>
                  <a:lnTo>
                    <a:pt x="23957" y="13103"/>
                  </a:lnTo>
                  <a:lnTo>
                    <a:pt x="23957" y="13103"/>
                  </a:lnTo>
                  <a:lnTo>
                    <a:pt x="23884" y="12790"/>
                  </a:lnTo>
                  <a:lnTo>
                    <a:pt x="23828" y="12458"/>
                  </a:lnTo>
                  <a:lnTo>
                    <a:pt x="23810" y="12127"/>
                  </a:lnTo>
                  <a:lnTo>
                    <a:pt x="23847" y="11795"/>
                  </a:lnTo>
                  <a:lnTo>
                    <a:pt x="23865" y="11648"/>
                  </a:lnTo>
                  <a:lnTo>
                    <a:pt x="23902" y="11482"/>
                  </a:lnTo>
                  <a:lnTo>
                    <a:pt x="23957" y="11334"/>
                  </a:lnTo>
                  <a:lnTo>
                    <a:pt x="24013" y="11187"/>
                  </a:lnTo>
                  <a:lnTo>
                    <a:pt x="24086" y="11039"/>
                  </a:lnTo>
                  <a:lnTo>
                    <a:pt x="24160" y="10892"/>
                  </a:lnTo>
                  <a:lnTo>
                    <a:pt x="24271" y="10763"/>
                  </a:lnTo>
                  <a:lnTo>
                    <a:pt x="24363" y="10634"/>
                  </a:lnTo>
                  <a:lnTo>
                    <a:pt x="24363" y="10634"/>
                  </a:lnTo>
                  <a:lnTo>
                    <a:pt x="24455" y="10560"/>
                  </a:lnTo>
                  <a:lnTo>
                    <a:pt x="24547" y="10505"/>
                  </a:lnTo>
                  <a:lnTo>
                    <a:pt x="24731" y="10394"/>
                  </a:lnTo>
                  <a:lnTo>
                    <a:pt x="24934" y="10339"/>
                  </a:lnTo>
                  <a:lnTo>
                    <a:pt x="25155" y="10302"/>
                  </a:lnTo>
                  <a:lnTo>
                    <a:pt x="25376" y="10321"/>
                  </a:lnTo>
                  <a:lnTo>
                    <a:pt x="25597" y="10358"/>
                  </a:lnTo>
                  <a:lnTo>
                    <a:pt x="25800" y="10450"/>
                  </a:lnTo>
                  <a:lnTo>
                    <a:pt x="25984" y="10560"/>
                  </a:lnTo>
                  <a:lnTo>
                    <a:pt x="25984" y="10560"/>
                  </a:lnTo>
                  <a:lnTo>
                    <a:pt x="26187" y="10726"/>
                  </a:lnTo>
                  <a:lnTo>
                    <a:pt x="26353" y="10910"/>
                  </a:lnTo>
                  <a:lnTo>
                    <a:pt x="26500" y="11132"/>
                  </a:lnTo>
                  <a:lnTo>
                    <a:pt x="26629" y="11353"/>
                  </a:lnTo>
                  <a:lnTo>
                    <a:pt x="26740" y="11611"/>
                  </a:lnTo>
                  <a:lnTo>
                    <a:pt x="26814" y="11850"/>
                  </a:lnTo>
                  <a:lnTo>
                    <a:pt x="26887" y="12108"/>
                  </a:lnTo>
                  <a:lnTo>
                    <a:pt x="26924" y="12366"/>
                  </a:lnTo>
                  <a:lnTo>
                    <a:pt x="26924" y="12366"/>
                  </a:lnTo>
                  <a:close/>
                </a:path>
              </a:pathLst>
            </a:custGeom>
            <a:solidFill>
              <a:srgbClr val="564238">
                <a:alpha val="71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8" name="Google Shape;5408;p71"/>
            <p:cNvSpPr/>
            <p:nvPr/>
          </p:nvSpPr>
          <p:spPr>
            <a:xfrm>
              <a:off x="-2127425" y="1668846"/>
              <a:ext cx="2063162" cy="3364809"/>
            </a:xfrm>
            <a:custGeom>
              <a:avLst/>
              <a:gdLst/>
              <a:ahLst/>
              <a:cxnLst/>
              <a:rect l="l" t="t" r="r" b="b"/>
              <a:pathLst>
                <a:path w="47380" h="77272" extrusionOk="0">
                  <a:moveTo>
                    <a:pt x="32084" y="1401"/>
                  </a:moveTo>
                  <a:lnTo>
                    <a:pt x="32084" y="1401"/>
                  </a:lnTo>
                  <a:lnTo>
                    <a:pt x="32102" y="1420"/>
                  </a:lnTo>
                  <a:lnTo>
                    <a:pt x="32139" y="1457"/>
                  </a:lnTo>
                  <a:lnTo>
                    <a:pt x="32139" y="1530"/>
                  </a:lnTo>
                  <a:lnTo>
                    <a:pt x="32121" y="1586"/>
                  </a:lnTo>
                  <a:lnTo>
                    <a:pt x="32102" y="1622"/>
                  </a:lnTo>
                  <a:lnTo>
                    <a:pt x="32065" y="1641"/>
                  </a:lnTo>
                  <a:lnTo>
                    <a:pt x="32065" y="1641"/>
                  </a:lnTo>
                  <a:lnTo>
                    <a:pt x="31771" y="1807"/>
                  </a:lnTo>
                  <a:lnTo>
                    <a:pt x="31494" y="1991"/>
                  </a:lnTo>
                  <a:lnTo>
                    <a:pt x="31494" y="1991"/>
                  </a:lnTo>
                  <a:lnTo>
                    <a:pt x="31255" y="2175"/>
                  </a:lnTo>
                  <a:lnTo>
                    <a:pt x="31034" y="2360"/>
                  </a:lnTo>
                  <a:lnTo>
                    <a:pt x="30812" y="2562"/>
                  </a:lnTo>
                  <a:lnTo>
                    <a:pt x="30628" y="2783"/>
                  </a:lnTo>
                  <a:lnTo>
                    <a:pt x="30241" y="3226"/>
                  </a:lnTo>
                  <a:lnTo>
                    <a:pt x="29891" y="3686"/>
                  </a:lnTo>
                  <a:lnTo>
                    <a:pt x="29891" y="3686"/>
                  </a:lnTo>
                  <a:lnTo>
                    <a:pt x="29449" y="4276"/>
                  </a:lnTo>
                  <a:lnTo>
                    <a:pt x="29246" y="4571"/>
                  </a:lnTo>
                  <a:lnTo>
                    <a:pt x="29062" y="4866"/>
                  </a:lnTo>
                  <a:lnTo>
                    <a:pt x="29062" y="4866"/>
                  </a:lnTo>
                  <a:lnTo>
                    <a:pt x="28933" y="5142"/>
                  </a:lnTo>
                  <a:lnTo>
                    <a:pt x="28804" y="5419"/>
                  </a:lnTo>
                  <a:lnTo>
                    <a:pt x="28564" y="5990"/>
                  </a:lnTo>
                  <a:lnTo>
                    <a:pt x="28564" y="5990"/>
                  </a:lnTo>
                  <a:lnTo>
                    <a:pt x="28398" y="6432"/>
                  </a:lnTo>
                  <a:lnTo>
                    <a:pt x="28251" y="6874"/>
                  </a:lnTo>
                  <a:lnTo>
                    <a:pt x="28122" y="7335"/>
                  </a:lnTo>
                  <a:lnTo>
                    <a:pt x="28030" y="7796"/>
                  </a:lnTo>
                  <a:lnTo>
                    <a:pt x="28030" y="7796"/>
                  </a:lnTo>
                  <a:lnTo>
                    <a:pt x="27956" y="8257"/>
                  </a:lnTo>
                  <a:lnTo>
                    <a:pt x="27901" y="8699"/>
                  </a:lnTo>
                  <a:lnTo>
                    <a:pt x="27809" y="9602"/>
                  </a:lnTo>
                  <a:lnTo>
                    <a:pt x="27716" y="10505"/>
                  </a:lnTo>
                  <a:lnTo>
                    <a:pt x="27624" y="11426"/>
                  </a:lnTo>
                  <a:lnTo>
                    <a:pt x="27624" y="11426"/>
                  </a:lnTo>
                  <a:lnTo>
                    <a:pt x="27569" y="11850"/>
                  </a:lnTo>
                  <a:lnTo>
                    <a:pt x="27514" y="12274"/>
                  </a:lnTo>
                  <a:lnTo>
                    <a:pt x="27514" y="12274"/>
                  </a:lnTo>
                  <a:lnTo>
                    <a:pt x="27495" y="12329"/>
                  </a:lnTo>
                  <a:lnTo>
                    <a:pt x="27495" y="12329"/>
                  </a:lnTo>
                  <a:lnTo>
                    <a:pt x="27495" y="12403"/>
                  </a:lnTo>
                  <a:lnTo>
                    <a:pt x="27495" y="12403"/>
                  </a:lnTo>
                  <a:lnTo>
                    <a:pt x="27514" y="12901"/>
                  </a:lnTo>
                  <a:lnTo>
                    <a:pt x="27514" y="12901"/>
                  </a:lnTo>
                  <a:lnTo>
                    <a:pt x="27514" y="13140"/>
                  </a:lnTo>
                  <a:lnTo>
                    <a:pt x="27514" y="13140"/>
                  </a:lnTo>
                  <a:lnTo>
                    <a:pt x="27514" y="13269"/>
                  </a:lnTo>
                  <a:lnTo>
                    <a:pt x="27514" y="13269"/>
                  </a:lnTo>
                  <a:lnTo>
                    <a:pt x="27514" y="13324"/>
                  </a:lnTo>
                  <a:lnTo>
                    <a:pt x="27514" y="13324"/>
                  </a:lnTo>
                  <a:lnTo>
                    <a:pt x="27514" y="13398"/>
                  </a:lnTo>
                  <a:lnTo>
                    <a:pt x="27514" y="13398"/>
                  </a:lnTo>
                  <a:lnTo>
                    <a:pt x="27477" y="13472"/>
                  </a:lnTo>
                  <a:lnTo>
                    <a:pt x="27440" y="13490"/>
                  </a:lnTo>
                  <a:lnTo>
                    <a:pt x="27403" y="13509"/>
                  </a:lnTo>
                  <a:lnTo>
                    <a:pt x="27403" y="13509"/>
                  </a:lnTo>
                  <a:lnTo>
                    <a:pt x="27385" y="13509"/>
                  </a:lnTo>
                  <a:lnTo>
                    <a:pt x="27385" y="13509"/>
                  </a:lnTo>
                  <a:lnTo>
                    <a:pt x="27311" y="13490"/>
                  </a:lnTo>
                  <a:lnTo>
                    <a:pt x="27256" y="13435"/>
                  </a:lnTo>
                  <a:lnTo>
                    <a:pt x="27256" y="13435"/>
                  </a:lnTo>
                  <a:lnTo>
                    <a:pt x="27256" y="13417"/>
                  </a:lnTo>
                  <a:lnTo>
                    <a:pt x="27256" y="13417"/>
                  </a:lnTo>
                  <a:lnTo>
                    <a:pt x="27219" y="13343"/>
                  </a:lnTo>
                  <a:lnTo>
                    <a:pt x="27237" y="13288"/>
                  </a:lnTo>
                  <a:lnTo>
                    <a:pt x="27237" y="13288"/>
                  </a:lnTo>
                  <a:lnTo>
                    <a:pt x="27219" y="12569"/>
                  </a:lnTo>
                  <a:lnTo>
                    <a:pt x="27219" y="12569"/>
                  </a:lnTo>
                  <a:lnTo>
                    <a:pt x="27219" y="12569"/>
                  </a:lnTo>
                  <a:lnTo>
                    <a:pt x="27219" y="12569"/>
                  </a:lnTo>
                  <a:lnTo>
                    <a:pt x="27182" y="12514"/>
                  </a:lnTo>
                  <a:lnTo>
                    <a:pt x="27200" y="12458"/>
                  </a:lnTo>
                  <a:lnTo>
                    <a:pt x="27219" y="12329"/>
                  </a:lnTo>
                  <a:lnTo>
                    <a:pt x="27219" y="12329"/>
                  </a:lnTo>
                  <a:lnTo>
                    <a:pt x="27219" y="12329"/>
                  </a:lnTo>
                  <a:lnTo>
                    <a:pt x="27219" y="12329"/>
                  </a:lnTo>
                  <a:lnTo>
                    <a:pt x="27200" y="11776"/>
                  </a:lnTo>
                  <a:lnTo>
                    <a:pt x="27200" y="11776"/>
                  </a:lnTo>
                  <a:lnTo>
                    <a:pt x="27145" y="10763"/>
                  </a:lnTo>
                  <a:lnTo>
                    <a:pt x="27145" y="10744"/>
                  </a:lnTo>
                  <a:lnTo>
                    <a:pt x="27145" y="10744"/>
                  </a:lnTo>
                  <a:lnTo>
                    <a:pt x="27145" y="10689"/>
                  </a:lnTo>
                  <a:lnTo>
                    <a:pt x="27145" y="10689"/>
                  </a:lnTo>
                  <a:lnTo>
                    <a:pt x="27127" y="10671"/>
                  </a:lnTo>
                  <a:lnTo>
                    <a:pt x="27127" y="10671"/>
                  </a:lnTo>
                  <a:lnTo>
                    <a:pt x="27127" y="10671"/>
                  </a:lnTo>
                  <a:lnTo>
                    <a:pt x="27053" y="9860"/>
                  </a:lnTo>
                  <a:lnTo>
                    <a:pt x="26961" y="9031"/>
                  </a:lnTo>
                  <a:lnTo>
                    <a:pt x="26961" y="9031"/>
                  </a:lnTo>
                  <a:lnTo>
                    <a:pt x="26832" y="8183"/>
                  </a:lnTo>
                  <a:lnTo>
                    <a:pt x="26684" y="7335"/>
                  </a:lnTo>
                  <a:lnTo>
                    <a:pt x="26684" y="7335"/>
                  </a:lnTo>
                  <a:lnTo>
                    <a:pt x="26592" y="6856"/>
                  </a:lnTo>
                  <a:lnTo>
                    <a:pt x="26592" y="6856"/>
                  </a:lnTo>
                  <a:lnTo>
                    <a:pt x="26390" y="6027"/>
                  </a:lnTo>
                  <a:lnTo>
                    <a:pt x="26279" y="5621"/>
                  </a:lnTo>
                  <a:lnTo>
                    <a:pt x="26150" y="5216"/>
                  </a:lnTo>
                  <a:lnTo>
                    <a:pt x="26150" y="5216"/>
                  </a:lnTo>
                  <a:lnTo>
                    <a:pt x="26021" y="4810"/>
                  </a:lnTo>
                  <a:lnTo>
                    <a:pt x="26021" y="4810"/>
                  </a:lnTo>
                  <a:lnTo>
                    <a:pt x="25800" y="4258"/>
                  </a:lnTo>
                  <a:lnTo>
                    <a:pt x="25671" y="3981"/>
                  </a:lnTo>
                  <a:lnTo>
                    <a:pt x="25542" y="3723"/>
                  </a:lnTo>
                  <a:lnTo>
                    <a:pt x="25542" y="3723"/>
                  </a:lnTo>
                  <a:lnTo>
                    <a:pt x="25542" y="3705"/>
                  </a:lnTo>
                  <a:lnTo>
                    <a:pt x="25542" y="3705"/>
                  </a:lnTo>
                  <a:lnTo>
                    <a:pt x="25542" y="3705"/>
                  </a:lnTo>
                  <a:lnTo>
                    <a:pt x="25321" y="3355"/>
                  </a:lnTo>
                  <a:lnTo>
                    <a:pt x="25321" y="3355"/>
                  </a:lnTo>
                  <a:lnTo>
                    <a:pt x="25081" y="2986"/>
                  </a:lnTo>
                  <a:lnTo>
                    <a:pt x="25081" y="2986"/>
                  </a:lnTo>
                  <a:lnTo>
                    <a:pt x="24805" y="2654"/>
                  </a:lnTo>
                  <a:lnTo>
                    <a:pt x="24805" y="2654"/>
                  </a:lnTo>
                  <a:lnTo>
                    <a:pt x="24491" y="2323"/>
                  </a:lnTo>
                  <a:lnTo>
                    <a:pt x="24491" y="2323"/>
                  </a:lnTo>
                  <a:lnTo>
                    <a:pt x="24160" y="2028"/>
                  </a:lnTo>
                  <a:lnTo>
                    <a:pt x="24160" y="2028"/>
                  </a:lnTo>
                  <a:lnTo>
                    <a:pt x="23957" y="1880"/>
                  </a:lnTo>
                  <a:lnTo>
                    <a:pt x="23957" y="1880"/>
                  </a:lnTo>
                  <a:lnTo>
                    <a:pt x="23957" y="1880"/>
                  </a:lnTo>
                  <a:lnTo>
                    <a:pt x="23939" y="1880"/>
                  </a:lnTo>
                  <a:lnTo>
                    <a:pt x="23939" y="1880"/>
                  </a:lnTo>
                  <a:lnTo>
                    <a:pt x="23920" y="1862"/>
                  </a:lnTo>
                  <a:lnTo>
                    <a:pt x="23920" y="1862"/>
                  </a:lnTo>
                  <a:lnTo>
                    <a:pt x="23902" y="1844"/>
                  </a:lnTo>
                  <a:lnTo>
                    <a:pt x="23902" y="1844"/>
                  </a:lnTo>
                  <a:lnTo>
                    <a:pt x="23883" y="1844"/>
                  </a:lnTo>
                  <a:lnTo>
                    <a:pt x="23883" y="1844"/>
                  </a:lnTo>
                  <a:lnTo>
                    <a:pt x="23588" y="1678"/>
                  </a:lnTo>
                  <a:lnTo>
                    <a:pt x="23588" y="1678"/>
                  </a:lnTo>
                  <a:lnTo>
                    <a:pt x="23349" y="1567"/>
                  </a:lnTo>
                  <a:lnTo>
                    <a:pt x="23349" y="1567"/>
                  </a:lnTo>
                  <a:lnTo>
                    <a:pt x="23220" y="1512"/>
                  </a:lnTo>
                  <a:lnTo>
                    <a:pt x="23220" y="1512"/>
                  </a:lnTo>
                  <a:lnTo>
                    <a:pt x="23165" y="1475"/>
                  </a:lnTo>
                  <a:lnTo>
                    <a:pt x="23165" y="1475"/>
                  </a:lnTo>
                  <a:lnTo>
                    <a:pt x="23146" y="1457"/>
                  </a:lnTo>
                  <a:lnTo>
                    <a:pt x="23146" y="1457"/>
                  </a:lnTo>
                  <a:lnTo>
                    <a:pt x="23054" y="1475"/>
                  </a:lnTo>
                  <a:lnTo>
                    <a:pt x="22980" y="1475"/>
                  </a:lnTo>
                  <a:lnTo>
                    <a:pt x="22888" y="1475"/>
                  </a:lnTo>
                  <a:lnTo>
                    <a:pt x="22833" y="1420"/>
                  </a:lnTo>
                  <a:lnTo>
                    <a:pt x="22833" y="1420"/>
                  </a:lnTo>
                  <a:lnTo>
                    <a:pt x="22814" y="1383"/>
                  </a:lnTo>
                  <a:lnTo>
                    <a:pt x="22814" y="1346"/>
                  </a:lnTo>
                  <a:lnTo>
                    <a:pt x="22851" y="1272"/>
                  </a:lnTo>
                  <a:lnTo>
                    <a:pt x="22907" y="1235"/>
                  </a:lnTo>
                  <a:lnTo>
                    <a:pt x="22980" y="1217"/>
                  </a:lnTo>
                  <a:lnTo>
                    <a:pt x="22980" y="1217"/>
                  </a:lnTo>
                  <a:lnTo>
                    <a:pt x="23994" y="996"/>
                  </a:lnTo>
                  <a:lnTo>
                    <a:pt x="24491" y="867"/>
                  </a:lnTo>
                  <a:lnTo>
                    <a:pt x="25007" y="719"/>
                  </a:lnTo>
                  <a:lnTo>
                    <a:pt x="25007" y="719"/>
                  </a:lnTo>
                  <a:lnTo>
                    <a:pt x="25376" y="609"/>
                  </a:lnTo>
                  <a:lnTo>
                    <a:pt x="25745" y="461"/>
                  </a:lnTo>
                  <a:lnTo>
                    <a:pt x="26463" y="167"/>
                  </a:lnTo>
                  <a:lnTo>
                    <a:pt x="26463" y="167"/>
                  </a:lnTo>
                  <a:lnTo>
                    <a:pt x="26629" y="111"/>
                  </a:lnTo>
                  <a:lnTo>
                    <a:pt x="26721" y="93"/>
                  </a:lnTo>
                  <a:lnTo>
                    <a:pt x="26813" y="93"/>
                  </a:lnTo>
                  <a:lnTo>
                    <a:pt x="26887" y="111"/>
                  </a:lnTo>
                  <a:lnTo>
                    <a:pt x="26942" y="167"/>
                  </a:lnTo>
                  <a:lnTo>
                    <a:pt x="26979" y="222"/>
                  </a:lnTo>
                  <a:lnTo>
                    <a:pt x="26979" y="332"/>
                  </a:lnTo>
                  <a:lnTo>
                    <a:pt x="26979" y="332"/>
                  </a:lnTo>
                  <a:lnTo>
                    <a:pt x="26924" y="443"/>
                  </a:lnTo>
                  <a:lnTo>
                    <a:pt x="26869" y="554"/>
                  </a:lnTo>
                  <a:lnTo>
                    <a:pt x="26795" y="646"/>
                  </a:lnTo>
                  <a:lnTo>
                    <a:pt x="26703" y="738"/>
                  </a:lnTo>
                  <a:lnTo>
                    <a:pt x="26500" y="904"/>
                  </a:lnTo>
                  <a:lnTo>
                    <a:pt x="26297" y="1051"/>
                  </a:lnTo>
                  <a:lnTo>
                    <a:pt x="26297" y="1051"/>
                  </a:lnTo>
                  <a:lnTo>
                    <a:pt x="27016" y="1014"/>
                  </a:lnTo>
                  <a:lnTo>
                    <a:pt x="27016" y="1014"/>
                  </a:lnTo>
                  <a:lnTo>
                    <a:pt x="27311" y="922"/>
                  </a:lnTo>
                  <a:lnTo>
                    <a:pt x="27606" y="793"/>
                  </a:lnTo>
                  <a:lnTo>
                    <a:pt x="28196" y="535"/>
                  </a:lnTo>
                  <a:lnTo>
                    <a:pt x="28767" y="277"/>
                  </a:lnTo>
                  <a:lnTo>
                    <a:pt x="29062" y="148"/>
                  </a:lnTo>
                  <a:lnTo>
                    <a:pt x="29357" y="38"/>
                  </a:lnTo>
                  <a:lnTo>
                    <a:pt x="29357" y="38"/>
                  </a:lnTo>
                  <a:lnTo>
                    <a:pt x="29449" y="19"/>
                  </a:lnTo>
                  <a:lnTo>
                    <a:pt x="29541" y="1"/>
                  </a:lnTo>
                  <a:lnTo>
                    <a:pt x="29633" y="1"/>
                  </a:lnTo>
                  <a:lnTo>
                    <a:pt x="29725" y="19"/>
                  </a:lnTo>
                  <a:lnTo>
                    <a:pt x="29780" y="56"/>
                  </a:lnTo>
                  <a:lnTo>
                    <a:pt x="29817" y="130"/>
                  </a:lnTo>
                  <a:lnTo>
                    <a:pt x="29836" y="203"/>
                  </a:lnTo>
                  <a:lnTo>
                    <a:pt x="29817" y="332"/>
                  </a:lnTo>
                  <a:lnTo>
                    <a:pt x="29817" y="332"/>
                  </a:lnTo>
                  <a:lnTo>
                    <a:pt x="29762" y="425"/>
                  </a:lnTo>
                  <a:lnTo>
                    <a:pt x="29707" y="535"/>
                  </a:lnTo>
                  <a:lnTo>
                    <a:pt x="29559" y="719"/>
                  </a:lnTo>
                  <a:lnTo>
                    <a:pt x="29375" y="885"/>
                  </a:lnTo>
                  <a:lnTo>
                    <a:pt x="29191" y="1051"/>
                  </a:lnTo>
                  <a:lnTo>
                    <a:pt x="29191" y="1051"/>
                  </a:lnTo>
                  <a:lnTo>
                    <a:pt x="29246" y="1051"/>
                  </a:lnTo>
                  <a:lnTo>
                    <a:pt x="29246" y="1051"/>
                  </a:lnTo>
                  <a:lnTo>
                    <a:pt x="29965" y="1125"/>
                  </a:lnTo>
                  <a:lnTo>
                    <a:pt x="29965" y="1125"/>
                  </a:lnTo>
                  <a:lnTo>
                    <a:pt x="30389" y="1014"/>
                  </a:lnTo>
                  <a:lnTo>
                    <a:pt x="30794" y="885"/>
                  </a:lnTo>
                  <a:lnTo>
                    <a:pt x="31199" y="756"/>
                  </a:lnTo>
                  <a:lnTo>
                    <a:pt x="31623" y="664"/>
                  </a:lnTo>
                  <a:lnTo>
                    <a:pt x="31623" y="664"/>
                  </a:lnTo>
                  <a:lnTo>
                    <a:pt x="31697" y="664"/>
                  </a:lnTo>
                  <a:lnTo>
                    <a:pt x="31771" y="664"/>
                  </a:lnTo>
                  <a:lnTo>
                    <a:pt x="31844" y="683"/>
                  </a:lnTo>
                  <a:lnTo>
                    <a:pt x="31900" y="719"/>
                  </a:lnTo>
                  <a:lnTo>
                    <a:pt x="31955" y="756"/>
                  </a:lnTo>
                  <a:lnTo>
                    <a:pt x="31973" y="812"/>
                  </a:lnTo>
                  <a:lnTo>
                    <a:pt x="31992" y="885"/>
                  </a:lnTo>
                  <a:lnTo>
                    <a:pt x="31955" y="977"/>
                  </a:lnTo>
                  <a:lnTo>
                    <a:pt x="31955" y="977"/>
                  </a:lnTo>
                  <a:lnTo>
                    <a:pt x="31918" y="1070"/>
                  </a:lnTo>
                  <a:lnTo>
                    <a:pt x="31844" y="1143"/>
                  </a:lnTo>
                  <a:lnTo>
                    <a:pt x="31697" y="1309"/>
                  </a:lnTo>
                  <a:lnTo>
                    <a:pt x="31697" y="1309"/>
                  </a:lnTo>
                  <a:lnTo>
                    <a:pt x="31881" y="1346"/>
                  </a:lnTo>
                  <a:lnTo>
                    <a:pt x="32084" y="1401"/>
                  </a:lnTo>
                  <a:lnTo>
                    <a:pt x="32084" y="1401"/>
                  </a:lnTo>
                  <a:close/>
                  <a:moveTo>
                    <a:pt x="11536" y="31679"/>
                  </a:moveTo>
                  <a:lnTo>
                    <a:pt x="11536" y="31679"/>
                  </a:lnTo>
                  <a:lnTo>
                    <a:pt x="11702" y="32324"/>
                  </a:lnTo>
                  <a:lnTo>
                    <a:pt x="11850" y="32969"/>
                  </a:lnTo>
                  <a:lnTo>
                    <a:pt x="11979" y="33633"/>
                  </a:lnTo>
                  <a:lnTo>
                    <a:pt x="12089" y="34296"/>
                  </a:lnTo>
                  <a:lnTo>
                    <a:pt x="12181" y="34941"/>
                  </a:lnTo>
                  <a:lnTo>
                    <a:pt x="12236" y="35604"/>
                  </a:lnTo>
                  <a:lnTo>
                    <a:pt x="12292" y="36268"/>
                  </a:lnTo>
                  <a:lnTo>
                    <a:pt x="12310" y="36931"/>
                  </a:lnTo>
                  <a:lnTo>
                    <a:pt x="12329" y="37595"/>
                  </a:lnTo>
                  <a:lnTo>
                    <a:pt x="12329" y="38277"/>
                  </a:lnTo>
                  <a:lnTo>
                    <a:pt x="12310" y="38940"/>
                  </a:lnTo>
                  <a:lnTo>
                    <a:pt x="12273" y="39603"/>
                  </a:lnTo>
                  <a:lnTo>
                    <a:pt x="12218" y="40267"/>
                  </a:lnTo>
                  <a:lnTo>
                    <a:pt x="12163" y="40930"/>
                  </a:lnTo>
                  <a:lnTo>
                    <a:pt x="12071" y="41594"/>
                  </a:lnTo>
                  <a:lnTo>
                    <a:pt x="11997" y="42239"/>
                  </a:lnTo>
                  <a:lnTo>
                    <a:pt x="11997" y="42239"/>
                  </a:lnTo>
                  <a:lnTo>
                    <a:pt x="11831" y="43197"/>
                  </a:lnTo>
                  <a:lnTo>
                    <a:pt x="11647" y="44137"/>
                  </a:lnTo>
                  <a:lnTo>
                    <a:pt x="11463" y="45058"/>
                  </a:lnTo>
                  <a:lnTo>
                    <a:pt x="11241" y="45998"/>
                  </a:lnTo>
                  <a:lnTo>
                    <a:pt x="11020" y="46938"/>
                  </a:lnTo>
                  <a:lnTo>
                    <a:pt x="10781" y="47859"/>
                  </a:lnTo>
                  <a:lnTo>
                    <a:pt x="10523" y="48781"/>
                  </a:lnTo>
                  <a:lnTo>
                    <a:pt x="10228" y="49684"/>
                  </a:lnTo>
                  <a:lnTo>
                    <a:pt x="10228" y="49684"/>
                  </a:lnTo>
                  <a:lnTo>
                    <a:pt x="10007" y="50421"/>
                  </a:lnTo>
                  <a:lnTo>
                    <a:pt x="9749" y="51158"/>
                  </a:lnTo>
                  <a:lnTo>
                    <a:pt x="9233" y="52595"/>
                  </a:lnTo>
                  <a:lnTo>
                    <a:pt x="8698" y="54051"/>
                  </a:lnTo>
                  <a:lnTo>
                    <a:pt x="8164" y="55489"/>
                  </a:lnTo>
                  <a:lnTo>
                    <a:pt x="8164" y="55489"/>
                  </a:lnTo>
                  <a:lnTo>
                    <a:pt x="7740" y="56760"/>
                  </a:lnTo>
                  <a:lnTo>
                    <a:pt x="7316" y="58050"/>
                  </a:lnTo>
                  <a:lnTo>
                    <a:pt x="6524" y="60612"/>
                  </a:lnTo>
                  <a:lnTo>
                    <a:pt x="6524" y="60612"/>
                  </a:lnTo>
                  <a:lnTo>
                    <a:pt x="6045" y="62105"/>
                  </a:lnTo>
                  <a:lnTo>
                    <a:pt x="5584" y="63597"/>
                  </a:lnTo>
                  <a:lnTo>
                    <a:pt x="5363" y="64353"/>
                  </a:lnTo>
                  <a:lnTo>
                    <a:pt x="5160" y="65108"/>
                  </a:lnTo>
                  <a:lnTo>
                    <a:pt x="4976" y="65864"/>
                  </a:lnTo>
                  <a:lnTo>
                    <a:pt x="4791" y="66638"/>
                  </a:lnTo>
                  <a:lnTo>
                    <a:pt x="4791" y="66638"/>
                  </a:lnTo>
                  <a:lnTo>
                    <a:pt x="4626" y="67523"/>
                  </a:lnTo>
                  <a:lnTo>
                    <a:pt x="4533" y="67965"/>
                  </a:lnTo>
                  <a:lnTo>
                    <a:pt x="4460" y="68407"/>
                  </a:lnTo>
                  <a:lnTo>
                    <a:pt x="4404" y="68868"/>
                  </a:lnTo>
                  <a:lnTo>
                    <a:pt x="4368" y="69310"/>
                  </a:lnTo>
                  <a:lnTo>
                    <a:pt x="4349" y="69752"/>
                  </a:lnTo>
                  <a:lnTo>
                    <a:pt x="4331" y="70213"/>
                  </a:lnTo>
                  <a:lnTo>
                    <a:pt x="4331" y="70213"/>
                  </a:lnTo>
                  <a:lnTo>
                    <a:pt x="4368" y="70379"/>
                  </a:lnTo>
                  <a:lnTo>
                    <a:pt x="4404" y="70526"/>
                  </a:lnTo>
                  <a:lnTo>
                    <a:pt x="4441" y="70637"/>
                  </a:lnTo>
                  <a:lnTo>
                    <a:pt x="4497" y="70729"/>
                  </a:lnTo>
                  <a:lnTo>
                    <a:pt x="4570" y="70803"/>
                  </a:lnTo>
                  <a:lnTo>
                    <a:pt x="4644" y="70858"/>
                  </a:lnTo>
                  <a:lnTo>
                    <a:pt x="4810" y="70969"/>
                  </a:lnTo>
                  <a:lnTo>
                    <a:pt x="4884" y="71024"/>
                  </a:lnTo>
                  <a:lnTo>
                    <a:pt x="4957" y="71079"/>
                  </a:lnTo>
                  <a:lnTo>
                    <a:pt x="5031" y="71171"/>
                  </a:lnTo>
                  <a:lnTo>
                    <a:pt x="5086" y="71282"/>
                  </a:lnTo>
                  <a:lnTo>
                    <a:pt x="5160" y="71411"/>
                  </a:lnTo>
                  <a:lnTo>
                    <a:pt x="5197" y="71577"/>
                  </a:lnTo>
                  <a:lnTo>
                    <a:pt x="5234" y="71780"/>
                  </a:lnTo>
                  <a:lnTo>
                    <a:pt x="5252" y="72019"/>
                  </a:lnTo>
                  <a:lnTo>
                    <a:pt x="5252" y="72019"/>
                  </a:lnTo>
                  <a:lnTo>
                    <a:pt x="5271" y="72388"/>
                  </a:lnTo>
                  <a:lnTo>
                    <a:pt x="5252" y="72756"/>
                  </a:lnTo>
                  <a:lnTo>
                    <a:pt x="5234" y="73106"/>
                  </a:lnTo>
                  <a:lnTo>
                    <a:pt x="5197" y="73475"/>
                  </a:lnTo>
                  <a:lnTo>
                    <a:pt x="5105" y="74194"/>
                  </a:lnTo>
                  <a:lnTo>
                    <a:pt x="5013" y="74912"/>
                  </a:lnTo>
                  <a:lnTo>
                    <a:pt x="5013" y="74912"/>
                  </a:lnTo>
                  <a:lnTo>
                    <a:pt x="4939" y="75613"/>
                  </a:lnTo>
                  <a:lnTo>
                    <a:pt x="4865" y="76294"/>
                  </a:lnTo>
                  <a:lnTo>
                    <a:pt x="4865" y="76294"/>
                  </a:lnTo>
                  <a:lnTo>
                    <a:pt x="4791" y="77271"/>
                  </a:lnTo>
                  <a:lnTo>
                    <a:pt x="4497" y="77271"/>
                  </a:lnTo>
                  <a:lnTo>
                    <a:pt x="258" y="77271"/>
                  </a:lnTo>
                  <a:lnTo>
                    <a:pt x="0" y="77271"/>
                  </a:lnTo>
                  <a:lnTo>
                    <a:pt x="0" y="77271"/>
                  </a:lnTo>
                  <a:lnTo>
                    <a:pt x="18" y="76884"/>
                  </a:lnTo>
                  <a:lnTo>
                    <a:pt x="55" y="76516"/>
                  </a:lnTo>
                  <a:lnTo>
                    <a:pt x="166" y="75760"/>
                  </a:lnTo>
                  <a:lnTo>
                    <a:pt x="166" y="75760"/>
                  </a:lnTo>
                  <a:lnTo>
                    <a:pt x="479" y="73788"/>
                  </a:lnTo>
                  <a:lnTo>
                    <a:pt x="829" y="71816"/>
                  </a:lnTo>
                  <a:lnTo>
                    <a:pt x="829" y="71816"/>
                  </a:lnTo>
                  <a:lnTo>
                    <a:pt x="1198" y="70010"/>
                  </a:lnTo>
                  <a:lnTo>
                    <a:pt x="1566" y="68204"/>
                  </a:lnTo>
                  <a:lnTo>
                    <a:pt x="1972" y="66398"/>
                  </a:lnTo>
                  <a:lnTo>
                    <a:pt x="2414" y="64592"/>
                  </a:lnTo>
                  <a:lnTo>
                    <a:pt x="2875" y="62805"/>
                  </a:lnTo>
                  <a:lnTo>
                    <a:pt x="3372" y="61017"/>
                  </a:lnTo>
                  <a:lnTo>
                    <a:pt x="3649" y="60133"/>
                  </a:lnTo>
                  <a:lnTo>
                    <a:pt x="3925" y="59248"/>
                  </a:lnTo>
                  <a:lnTo>
                    <a:pt x="4220" y="58382"/>
                  </a:lnTo>
                  <a:lnTo>
                    <a:pt x="4515" y="57497"/>
                  </a:lnTo>
                  <a:lnTo>
                    <a:pt x="4515" y="57497"/>
                  </a:lnTo>
                  <a:lnTo>
                    <a:pt x="4994" y="56134"/>
                  </a:lnTo>
                  <a:lnTo>
                    <a:pt x="5492" y="54788"/>
                  </a:lnTo>
                  <a:lnTo>
                    <a:pt x="6026" y="53443"/>
                  </a:lnTo>
                  <a:lnTo>
                    <a:pt x="6561" y="52098"/>
                  </a:lnTo>
                  <a:lnTo>
                    <a:pt x="6561" y="52098"/>
                  </a:lnTo>
                  <a:lnTo>
                    <a:pt x="7593" y="49352"/>
                  </a:lnTo>
                  <a:lnTo>
                    <a:pt x="8109" y="47970"/>
                  </a:lnTo>
                  <a:lnTo>
                    <a:pt x="8588" y="46588"/>
                  </a:lnTo>
                  <a:lnTo>
                    <a:pt x="8588" y="46588"/>
                  </a:lnTo>
                  <a:lnTo>
                    <a:pt x="8864" y="45740"/>
                  </a:lnTo>
                  <a:lnTo>
                    <a:pt x="9159" y="44911"/>
                  </a:lnTo>
                  <a:lnTo>
                    <a:pt x="9749" y="43215"/>
                  </a:lnTo>
                  <a:lnTo>
                    <a:pt x="10025" y="42368"/>
                  </a:lnTo>
                  <a:lnTo>
                    <a:pt x="10283" y="41520"/>
                  </a:lnTo>
                  <a:lnTo>
                    <a:pt x="10504" y="40654"/>
                  </a:lnTo>
                  <a:lnTo>
                    <a:pt x="10596" y="40230"/>
                  </a:lnTo>
                  <a:lnTo>
                    <a:pt x="10689" y="39788"/>
                  </a:lnTo>
                  <a:lnTo>
                    <a:pt x="10689" y="39788"/>
                  </a:lnTo>
                  <a:lnTo>
                    <a:pt x="10799" y="39143"/>
                  </a:lnTo>
                  <a:lnTo>
                    <a:pt x="10891" y="38498"/>
                  </a:lnTo>
                  <a:lnTo>
                    <a:pt x="10965" y="37853"/>
                  </a:lnTo>
                  <a:lnTo>
                    <a:pt x="11002" y="37208"/>
                  </a:lnTo>
                  <a:lnTo>
                    <a:pt x="11020" y="36544"/>
                  </a:lnTo>
                  <a:lnTo>
                    <a:pt x="11020" y="35899"/>
                  </a:lnTo>
                  <a:lnTo>
                    <a:pt x="10983" y="35254"/>
                  </a:lnTo>
                  <a:lnTo>
                    <a:pt x="10947" y="34609"/>
                  </a:lnTo>
                  <a:lnTo>
                    <a:pt x="10947" y="34609"/>
                  </a:lnTo>
                  <a:lnTo>
                    <a:pt x="10854" y="33651"/>
                  </a:lnTo>
                  <a:lnTo>
                    <a:pt x="10744" y="32693"/>
                  </a:lnTo>
                  <a:lnTo>
                    <a:pt x="10596" y="31734"/>
                  </a:lnTo>
                  <a:lnTo>
                    <a:pt x="10504" y="31255"/>
                  </a:lnTo>
                  <a:lnTo>
                    <a:pt x="10412" y="30795"/>
                  </a:lnTo>
                  <a:lnTo>
                    <a:pt x="10412" y="30795"/>
                  </a:lnTo>
                  <a:lnTo>
                    <a:pt x="10228" y="30002"/>
                  </a:lnTo>
                  <a:lnTo>
                    <a:pt x="10062" y="29210"/>
                  </a:lnTo>
                  <a:lnTo>
                    <a:pt x="9859" y="28417"/>
                  </a:lnTo>
                  <a:lnTo>
                    <a:pt x="9749" y="28030"/>
                  </a:lnTo>
                  <a:lnTo>
                    <a:pt x="9620" y="27643"/>
                  </a:lnTo>
                  <a:lnTo>
                    <a:pt x="9620" y="27643"/>
                  </a:lnTo>
                  <a:lnTo>
                    <a:pt x="9528" y="27385"/>
                  </a:lnTo>
                  <a:lnTo>
                    <a:pt x="9399" y="27127"/>
                  </a:lnTo>
                  <a:lnTo>
                    <a:pt x="9399" y="27127"/>
                  </a:lnTo>
                  <a:lnTo>
                    <a:pt x="9362" y="27072"/>
                  </a:lnTo>
                  <a:lnTo>
                    <a:pt x="9343" y="27035"/>
                  </a:lnTo>
                  <a:lnTo>
                    <a:pt x="9343" y="26998"/>
                  </a:lnTo>
                  <a:lnTo>
                    <a:pt x="9343" y="26998"/>
                  </a:lnTo>
                  <a:lnTo>
                    <a:pt x="9362" y="26962"/>
                  </a:lnTo>
                  <a:lnTo>
                    <a:pt x="9399" y="26925"/>
                  </a:lnTo>
                  <a:lnTo>
                    <a:pt x="9435" y="26906"/>
                  </a:lnTo>
                  <a:lnTo>
                    <a:pt x="9491" y="26906"/>
                  </a:lnTo>
                  <a:lnTo>
                    <a:pt x="9491" y="26906"/>
                  </a:lnTo>
                  <a:lnTo>
                    <a:pt x="9546" y="26906"/>
                  </a:lnTo>
                  <a:lnTo>
                    <a:pt x="9583" y="26943"/>
                  </a:lnTo>
                  <a:lnTo>
                    <a:pt x="9638" y="27017"/>
                  </a:lnTo>
                  <a:lnTo>
                    <a:pt x="9638" y="27017"/>
                  </a:lnTo>
                  <a:lnTo>
                    <a:pt x="9675" y="27091"/>
                  </a:lnTo>
                  <a:lnTo>
                    <a:pt x="9675" y="27091"/>
                  </a:lnTo>
                  <a:lnTo>
                    <a:pt x="9657" y="27054"/>
                  </a:lnTo>
                  <a:lnTo>
                    <a:pt x="9657" y="27054"/>
                  </a:lnTo>
                  <a:lnTo>
                    <a:pt x="9675" y="26998"/>
                  </a:lnTo>
                  <a:lnTo>
                    <a:pt x="9712" y="26943"/>
                  </a:lnTo>
                  <a:lnTo>
                    <a:pt x="9767" y="26925"/>
                  </a:lnTo>
                  <a:lnTo>
                    <a:pt x="9841" y="26925"/>
                  </a:lnTo>
                  <a:lnTo>
                    <a:pt x="9841" y="26925"/>
                  </a:lnTo>
                  <a:lnTo>
                    <a:pt x="9878" y="26962"/>
                  </a:lnTo>
                  <a:lnTo>
                    <a:pt x="9915" y="27017"/>
                  </a:lnTo>
                  <a:lnTo>
                    <a:pt x="9915" y="27017"/>
                  </a:lnTo>
                  <a:lnTo>
                    <a:pt x="10025" y="27220"/>
                  </a:lnTo>
                  <a:lnTo>
                    <a:pt x="10099" y="27441"/>
                  </a:lnTo>
                  <a:lnTo>
                    <a:pt x="10099" y="27441"/>
                  </a:lnTo>
                  <a:lnTo>
                    <a:pt x="10486" y="28491"/>
                  </a:lnTo>
                  <a:lnTo>
                    <a:pt x="10873" y="29541"/>
                  </a:lnTo>
                  <a:lnTo>
                    <a:pt x="11223" y="30610"/>
                  </a:lnTo>
                  <a:lnTo>
                    <a:pt x="11389" y="31145"/>
                  </a:lnTo>
                  <a:lnTo>
                    <a:pt x="11536" y="31679"/>
                  </a:lnTo>
                  <a:lnTo>
                    <a:pt x="11536" y="31679"/>
                  </a:lnTo>
                  <a:close/>
                  <a:moveTo>
                    <a:pt x="47380" y="18042"/>
                  </a:moveTo>
                  <a:lnTo>
                    <a:pt x="47380" y="18042"/>
                  </a:lnTo>
                  <a:lnTo>
                    <a:pt x="47380" y="18558"/>
                  </a:lnTo>
                  <a:lnTo>
                    <a:pt x="47343" y="19074"/>
                  </a:lnTo>
                  <a:lnTo>
                    <a:pt x="47306" y="19590"/>
                  </a:lnTo>
                  <a:lnTo>
                    <a:pt x="47251" y="20088"/>
                  </a:lnTo>
                  <a:lnTo>
                    <a:pt x="47177" y="20604"/>
                  </a:lnTo>
                  <a:lnTo>
                    <a:pt x="47103" y="21101"/>
                  </a:lnTo>
                  <a:lnTo>
                    <a:pt x="46993" y="21599"/>
                  </a:lnTo>
                  <a:lnTo>
                    <a:pt x="46882" y="22096"/>
                  </a:lnTo>
                  <a:lnTo>
                    <a:pt x="46882" y="22096"/>
                  </a:lnTo>
                  <a:lnTo>
                    <a:pt x="46679" y="22834"/>
                  </a:lnTo>
                  <a:lnTo>
                    <a:pt x="46421" y="23552"/>
                  </a:lnTo>
                  <a:lnTo>
                    <a:pt x="46292" y="23902"/>
                  </a:lnTo>
                  <a:lnTo>
                    <a:pt x="46145" y="24253"/>
                  </a:lnTo>
                  <a:lnTo>
                    <a:pt x="45979" y="24603"/>
                  </a:lnTo>
                  <a:lnTo>
                    <a:pt x="45795" y="24934"/>
                  </a:lnTo>
                  <a:lnTo>
                    <a:pt x="45795" y="24934"/>
                  </a:lnTo>
                  <a:lnTo>
                    <a:pt x="45389" y="25653"/>
                  </a:lnTo>
                  <a:lnTo>
                    <a:pt x="44965" y="26335"/>
                  </a:lnTo>
                  <a:lnTo>
                    <a:pt x="44486" y="27017"/>
                  </a:lnTo>
                  <a:lnTo>
                    <a:pt x="44007" y="27662"/>
                  </a:lnTo>
                  <a:lnTo>
                    <a:pt x="44007" y="27662"/>
                  </a:lnTo>
                  <a:lnTo>
                    <a:pt x="43602" y="28178"/>
                  </a:lnTo>
                  <a:lnTo>
                    <a:pt x="42994" y="28896"/>
                  </a:lnTo>
                  <a:lnTo>
                    <a:pt x="42238" y="29726"/>
                  </a:lnTo>
                  <a:lnTo>
                    <a:pt x="41427" y="30592"/>
                  </a:lnTo>
                  <a:lnTo>
                    <a:pt x="41003" y="31016"/>
                  </a:lnTo>
                  <a:lnTo>
                    <a:pt x="40579" y="31440"/>
                  </a:lnTo>
                  <a:lnTo>
                    <a:pt x="40174" y="31808"/>
                  </a:lnTo>
                  <a:lnTo>
                    <a:pt x="39769" y="32140"/>
                  </a:lnTo>
                  <a:lnTo>
                    <a:pt x="39400" y="32435"/>
                  </a:lnTo>
                  <a:lnTo>
                    <a:pt x="39068" y="32656"/>
                  </a:lnTo>
                  <a:lnTo>
                    <a:pt x="38902" y="32748"/>
                  </a:lnTo>
                  <a:lnTo>
                    <a:pt x="38755" y="32822"/>
                  </a:lnTo>
                  <a:lnTo>
                    <a:pt x="38626" y="32877"/>
                  </a:lnTo>
                  <a:lnTo>
                    <a:pt x="38497" y="32895"/>
                  </a:lnTo>
                  <a:lnTo>
                    <a:pt x="38497" y="32895"/>
                  </a:lnTo>
                  <a:lnTo>
                    <a:pt x="38442" y="32914"/>
                  </a:lnTo>
                  <a:lnTo>
                    <a:pt x="38386" y="32895"/>
                  </a:lnTo>
                  <a:lnTo>
                    <a:pt x="38386" y="32895"/>
                  </a:lnTo>
                  <a:lnTo>
                    <a:pt x="38386" y="32895"/>
                  </a:lnTo>
                  <a:lnTo>
                    <a:pt x="38386" y="32895"/>
                  </a:lnTo>
                  <a:lnTo>
                    <a:pt x="38368" y="32895"/>
                  </a:lnTo>
                  <a:lnTo>
                    <a:pt x="38368" y="32895"/>
                  </a:lnTo>
                  <a:lnTo>
                    <a:pt x="38368" y="32895"/>
                  </a:lnTo>
                  <a:lnTo>
                    <a:pt x="38368" y="32895"/>
                  </a:lnTo>
                  <a:lnTo>
                    <a:pt x="38331" y="32859"/>
                  </a:lnTo>
                  <a:lnTo>
                    <a:pt x="38313" y="32803"/>
                  </a:lnTo>
                  <a:lnTo>
                    <a:pt x="38294" y="32766"/>
                  </a:lnTo>
                  <a:lnTo>
                    <a:pt x="38313" y="32711"/>
                  </a:lnTo>
                  <a:lnTo>
                    <a:pt x="38313" y="32711"/>
                  </a:lnTo>
                  <a:lnTo>
                    <a:pt x="38460" y="32435"/>
                  </a:lnTo>
                  <a:lnTo>
                    <a:pt x="38589" y="32158"/>
                  </a:lnTo>
                  <a:lnTo>
                    <a:pt x="38829" y="31605"/>
                  </a:lnTo>
                  <a:lnTo>
                    <a:pt x="39031" y="31034"/>
                  </a:lnTo>
                  <a:lnTo>
                    <a:pt x="39216" y="30481"/>
                  </a:lnTo>
                  <a:lnTo>
                    <a:pt x="39216" y="30481"/>
                  </a:lnTo>
                  <a:lnTo>
                    <a:pt x="39382" y="29965"/>
                  </a:lnTo>
                  <a:lnTo>
                    <a:pt x="39511" y="29449"/>
                  </a:lnTo>
                  <a:lnTo>
                    <a:pt x="39640" y="28915"/>
                  </a:lnTo>
                  <a:lnTo>
                    <a:pt x="39750" y="28399"/>
                  </a:lnTo>
                  <a:lnTo>
                    <a:pt x="39971" y="27349"/>
                  </a:lnTo>
                  <a:lnTo>
                    <a:pt x="40100" y="26833"/>
                  </a:lnTo>
                  <a:lnTo>
                    <a:pt x="40229" y="26317"/>
                  </a:lnTo>
                  <a:lnTo>
                    <a:pt x="40229" y="26317"/>
                  </a:lnTo>
                  <a:lnTo>
                    <a:pt x="40377" y="25893"/>
                  </a:lnTo>
                  <a:lnTo>
                    <a:pt x="40524" y="25469"/>
                  </a:lnTo>
                  <a:lnTo>
                    <a:pt x="40690" y="25063"/>
                  </a:lnTo>
                  <a:lnTo>
                    <a:pt x="40893" y="24658"/>
                  </a:lnTo>
                  <a:lnTo>
                    <a:pt x="40893" y="24658"/>
                  </a:lnTo>
                  <a:lnTo>
                    <a:pt x="41151" y="24197"/>
                  </a:lnTo>
                  <a:lnTo>
                    <a:pt x="41427" y="23737"/>
                  </a:lnTo>
                  <a:lnTo>
                    <a:pt x="41998" y="22852"/>
                  </a:lnTo>
                  <a:lnTo>
                    <a:pt x="41998" y="22852"/>
                  </a:lnTo>
                  <a:lnTo>
                    <a:pt x="42349" y="22299"/>
                  </a:lnTo>
                  <a:lnTo>
                    <a:pt x="42680" y="21709"/>
                  </a:lnTo>
                  <a:lnTo>
                    <a:pt x="42975" y="21101"/>
                  </a:lnTo>
                  <a:lnTo>
                    <a:pt x="43215" y="20493"/>
                  </a:lnTo>
                  <a:lnTo>
                    <a:pt x="43454" y="19867"/>
                  </a:lnTo>
                  <a:lnTo>
                    <a:pt x="43639" y="19222"/>
                  </a:lnTo>
                  <a:lnTo>
                    <a:pt x="43804" y="18577"/>
                  </a:lnTo>
                  <a:lnTo>
                    <a:pt x="43952" y="17913"/>
                  </a:lnTo>
                  <a:lnTo>
                    <a:pt x="43952" y="17913"/>
                  </a:lnTo>
                  <a:lnTo>
                    <a:pt x="44099" y="16955"/>
                  </a:lnTo>
                  <a:lnTo>
                    <a:pt x="44155" y="16476"/>
                  </a:lnTo>
                  <a:lnTo>
                    <a:pt x="44191" y="15978"/>
                  </a:lnTo>
                  <a:lnTo>
                    <a:pt x="44228" y="15499"/>
                  </a:lnTo>
                  <a:lnTo>
                    <a:pt x="44247" y="15020"/>
                  </a:lnTo>
                  <a:lnTo>
                    <a:pt x="44228" y="14522"/>
                  </a:lnTo>
                  <a:lnTo>
                    <a:pt x="44210" y="14043"/>
                  </a:lnTo>
                  <a:lnTo>
                    <a:pt x="44210" y="14043"/>
                  </a:lnTo>
                  <a:lnTo>
                    <a:pt x="44155" y="13453"/>
                  </a:lnTo>
                  <a:lnTo>
                    <a:pt x="44062" y="12864"/>
                  </a:lnTo>
                  <a:lnTo>
                    <a:pt x="43952" y="12292"/>
                  </a:lnTo>
                  <a:lnTo>
                    <a:pt x="43823" y="11721"/>
                  </a:lnTo>
                  <a:lnTo>
                    <a:pt x="43657" y="11150"/>
                  </a:lnTo>
                  <a:lnTo>
                    <a:pt x="43491" y="10579"/>
                  </a:lnTo>
                  <a:lnTo>
                    <a:pt x="43307" y="10026"/>
                  </a:lnTo>
                  <a:lnTo>
                    <a:pt x="43123" y="9473"/>
                  </a:lnTo>
                  <a:lnTo>
                    <a:pt x="43123" y="9473"/>
                  </a:lnTo>
                  <a:lnTo>
                    <a:pt x="42828" y="8717"/>
                  </a:lnTo>
                  <a:lnTo>
                    <a:pt x="42533" y="7962"/>
                  </a:lnTo>
                  <a:lnTo>
                    <a:pt x="42367" y="7612"/>
                  </a:lnTo>
                  <a:lnTo>
                    <a:pt x="42183" y="7243"/>
                  </a:lnTo>
                  <a:lnTo>
                    <a:pt x="41980" y="6893"/>
                  </a:lnTo>
                  <a:lnTo>
                    <a:pt x="41777" y="6543"/>
                  </a:lnTo>
                  <a:lnTo>
                    <a:pt x="41777" y="6543"/>
                  </a:lnTo>
                  <a:lnTo>
                    <a:pt x="41427" y="6027"/>
                  </a:lnTo>
                  <a:lnTo>
                    <a:pt x="41059" y="5529"/>
                  </a:lnTo>
                  <a:lnTo>
                    <a:pt x="40874" y="5290"/>
                  </a:lnTo>
                  <a:lnTo>
                    <a:pt x="40672" y="5050"/>
                  </a:lnTo>
                  <a:lnTo>
                    <a:pt x="40450" y="4829"/>
                  </a:lnTo>
                  <a:lnTo>
                    <a:pt x="40229" y="4626"/>
                  </a:lnTo>
                  <a:lnTo>
                    <a:pt x="40229" y="4626"/>
                  </a:lnTo>
                  <a:lnTo>
                    <a:pt x="40082" y="4497"/>
                  </a:lnTo>
                  <a:lnTo>
                    <a:pt x="39990" y="4442"/>
                  </a:lnTo>
                  <a:lnTo>
                    <a:pt x="39916" y="4405"/>
                  </a:lnTo>
                  <a:lnTo>
                    <a:pt x="39916" y="4405"/>
                  </a:lnTo>
                  <a:lnTo>
                    <a:pt x="39861" y="4350"/>
                  </a:lnTo>
                  <a:lnTo>
                    <a:pt x="39842" y="4295"/>
                  </a:lnTo>
                  <a:lnTo>
                    <a:pt x="39861" y="4239"/>
                  </a:lnTo>
                  <a:lnTo>
                    <a:pt x="39916" y="4184"/>
                  </a:lnTo>
                  <a:lnTo>
                    <a:pt x="39916" y="4184"/>
                  </a:lnTo>
                  <a:lnTo>
                    <a:pt x="39953" y="4166"/>
                  </a:lnTo>
                  <a:lnTo>
                    <a:pt x="39990" y="4166"/>
                  </a:lnTo>
                  <a:lnTo>
                    <a:pt x="40100" y="4202"/>
                  </a:lnTo>
                  <a:lnTo>
                    <a:pt x="40211" y="4276"/>
                  </a:lnTo>
                  <a:lnTo>
                    <a:pt x="40340" y="4368"/>
                  </a:lnTo>
                  <a:lnTo>
                    <a:pt x="40561" y="4571"/>
                  </a:lnTo>
                  <a:lnTo>
                    <a:pt x="40727" y="4737"/>
                  </a:lnTo>
                  <a:lnTo>
                    <a:pt x="40727" y="4737"/>
                  </a:lnTo>
                  <a:lnTo>
                    <a:pt x="40985" y="5013"/>
                  </a:lnTo>
                  <a:lnTo>
                    <a:pt x="40985" y="5013"/>
                  </a:lnTo>
                  <a:lnTo>
                    <a:pt x="41022" y="4995"/>
                  </a:lnTo>
                  <a:lnTo>
                    <a:pt x="41077" y="4976"/>
                  </a:lnTo>
                  <a:lnTo>
                    <a:pt x="41114" y="4995"/>
                  </a:lnTo>
                  <a:lnTo>
                    <a:pt x="41151" y="5013"/>
                  </a:lnTo>
                  <a:lnTo>
                    <a:pt x="41151" y="5013"/>
                  </a:lnTo>
                  <a:lnTo>
                    <a:pt x="41501" y="5363"/>
                  </a:lnTo>
                  <a:lnTo>
                    <a:pt x="41814" y="5713"/>
                  </a:lnTo>
                  <a:lnTo>
                    <a:pt x="41814" y="5713"/>
                  </a:lnTo>
                  <a:lnTo>
                    <a:pt x="42035" y="5935"/>
                  </a:lnTo>
                  <a:lnTo>
                    <a:pt x="42238" y="6137"/>
                  </a:lnTo>
                  <a:lnTo>
                    <a:pt x="42680" y="6543"/>
                  </a:lnTo>
                  <a:lnTo>
                    <a:pt x="43104" y="6948"/>
                  </a:lnTo>
                  <a:lnTo>
                    <a:pt x="43307" y="7151"/>
                  </a:lnTo>
                  <a:lnTo>
                    <a:pt x="43510" y="7372"/>
                  </a:lnTo>
                  <a:lnTo>
                    <a:pt x="43510" y="7372"/>
                  </a:lnTo>
                  <a:lnTo>
                    <a:pt x="43897" y="7851"/>
                  </a:lnTo>
                  <a:lnTo>
                    <a:pt x="44284" y="8349"/>
                  </a:lnTo>
                  <a:lnTo>
                    <a:pt x="44652" y="8846"/>
                  </a:lnTo>
                  <a:lnTo>
                    <a:pt x="45021" y="9344"/>
                  </a:lnTo>
                  <a:lnTo>
                    <a:pt x="45021" y="9344"/>
                  </a:lnTo>
                  <a:lnTo>
                    <a:pt x="45242" y="9712"/>
                  </a:lnTo>
                  <a:lnTo>
                    <a:pt x="45426" y="10099"/>
                  </a:lnTo>
                  <a:lnTo>
                    <a:pt x="45610" y="10468"/>
                  </a:lnTo>
                  <a:lnTo>
                    <a:pt x="45795" y="10855"/>
                  </a:lnTo>
                  <a:lnTo>
                    <a:pt x="45795" y="10855"/>
                  </a:lnTo>
                  <a:lnTo>
                    <a:pt x="46182" y="11813"/>
                  </a:lnTo>
                  <a:lnTo>
                    <a:pt x="46366" y="12311"/>
                  </a:lnTo>
                  <a:lnTo>
                    <a:pt x="46532" y="12790"/>
                  </a:lnTo>
                  <a:lnTo>
                    <a:pt x="46698" y="13288"/>
                  </a:lnTo>
                  <a:lnTo>
                    <a:pt x="46845" y="13785"/>
                  </a:lnTo>
                  <a:lnTo>
                    <a:pt x="46974" y="14283"/>
                  </a:lnTo>
                  <a:lnTo>
                    <a:pt x="47085" y="14780"/>
                  </a:lnTo>
                  <a:lnTo>
                    <a:pt x="47085" y="14780"/>
                  </a:lnTo>
                  <a:lnTo>
                    <a:pt x="47158" y="15186"/>
                  </a:lnTo>
                  <a:lnTo>
                    <a:pt x="47232" y="15591"/>
                  </a:lnTo>
                  <a:lnTo>
                    <a:pt x="47306" y="16402"/>
                  </a:lnTo>
                  <a:lnTo>
                    <a:pt x="47361" y="17231"/>
                  </a:lnTo>
                  <a:lnTo>
                    <a:pt x="47380" y="18042"/>
                  </a:lnTo>
                  <a:lnTo>
                    <a:pt x="47380" y="18042"/>
                  </a:lnTo>
                  <a:close/>
                  <a:moveTo>
                    <a:pt x="18299" y="33762"/>
                  </a:moveTo>
                  <a:lnTo>
                    <a:pt x="18299" y="33762"/>
                  </a:lnTo>
                  <a:lnTo>
                    <a:pt x="18281" y="33706"/>
                  </a:lnTo>
                  <a:lnTo>
                    <a:pt x="18263" y="33669"/>
                  </a:lnTo>
                  <a:lnTo>
                    <a:pt x="18189" y="33596"/>
                  </a:lnTo>
                  <a:lnTo>
                    <a:pt x="18189" y="33596"/>
                  </a:lnTo>
                  <a:lnTo>
                    <a:pt x="17912" y="33338"/>
                  </a:lnTo>
                  <a:lnTo>
                    <a:pt x="17636" y="33061"/>
                  </a:lnTo>
                  <a:lnTo>
                    <a:pt x="17636" y="33061"/>
                  </a:lnTo>
                  <a:lnTo>
                    <a:pt x="16788" y="32085"/>
                  </a:lnTo>
                  <a:lnTo>
                    <a:pt x="16383" y="31605"/>
                  </a:lnTo>
                  <a:lnTo>
                    <a:pt x="15977" y="31108"/>
                  </a:lnTo>
                  <a:lnTo>
                    <a:pt x="15977" y="31108"/>
                  </a:lnTo>
                  <a:lnTo>
                    <a:pt x="15609" y="30592"/>
                  </a:lnTo>
                  <a:lnTo>
                    <a:pt x="15240" y="30076"/>
                  </a:lnTo>
                  <a:lnTo>
                    <a:pt x="14890" y="29541"/>
                  </a:lnTo>
                  <a:lnTo>
                    <a:pt x="14577" y="28989"/>
                  </a:lnTo>
                  <a:lnTo>
                    <a:pt x="14264" y="28436"/>
                  </a:lnTo>
                  <a:lnTo>
                    <a:pt x="13987" y="27864"/>
                  </a:lnTo>
                  <a:lnTo>
                    <a:pt x="13729" y="27293"/>
                  </a:lnTo>
                  <a:lnTo>
                    <a:pt x="13508" y="26685"/>
                  </a:lnTo>
                  <a:lnTo>
                    <a:pt x="13508" y="26685"/>
                  </a:lnTo>
                  <a:lnTo>
                    <a:pt x="13342" y="26206"/>
                  </a:lnTo>
                  <a:lnTo>
                    <a:pt x="13195" y="25708"/>
                  </a:lnTo>
                  <a:lnTo>
                    <a:pt x="13047" y="25211"/>
                  </a:lnTo>
                  <a:lnTo>
                    <a:pt x="12918" y="24713"/>
                  </a:lnTo>
                  <a:lnTo>
                    <a:pt x="12660" y="23700"/>
                  </a:lnTo>
                  <a:lnTo>
                    <a:pt x="12531" y="23202"/>
                  </a:lnTo>
                  <a:lnTo>
                    <a:pt x="12365" y="22705"/>
                  </a:lnTo>
                  <a:lnTo>
                    <a:pt x="12365" y="22705"/>
                  </a:lnTo>
                  <a:lnTo>
                    <a:pt x="12273" y="22465"/>
                  </a:lnTo>
                  <a:lnTo>
                    <a:pt x="12181" y="22225"/>
                  </a:lnTo>
                  <a:lnTo>
                    <a:pt x="11960" y="21765"/>
                  </a:lnTo>
                  <a:lnTo>
                    <a:pt x="11702" y="21322"/>
                  </a:lnTo>
                  <a:lnTo>
                    <a:pt x="11426" y="20880"/>
                  </a:lnTo>
                  <a:lnTo>
                    <a:pt x="11149" y="20456"/>
                  </a:lnTo>
                  <a:lnTo>
                    <a:pt x="10854" y="20032"/>
                  </a:lnTo>
                  <a:lnTo>
                    <a:pt x="10265" y="19203"/>
                  </a:lnTo>
                  <a:lnTo>
                    <a:pt x="10265" y="19203"/>
                  </a:lnTo>
                  <a:lnTo>
                    <a:pt x="10025" y="18798"/>
                  </a:lnTo>
                  <a:lnTo>
                    <a:pt x="9804" y="18374"/>
                  </a:lnTo>
                  <a:lnTo>
                    <a:pt x="9620" y="17950"/>
                  </a:lnTo>
                  <a:lnTo>
                    <a:pt x="9454" y="17526"/>
                  </a:lnTo>
                  <a:lnTo>
                    <a:pt x="9325" y="17084"/>
                  </a:lnTo>
                  <a:lnTo>
                    <a:pt x="9214" y="16623"/>
                  </a:lnTo>
                  <a:lnTo>
                    <a:pt x="9141" y="16181"/>
                  </a:lnTo>
                  <a:lnTo>
                    <a:pt x="9085" y="15702"/>
                  </a:lnTo>
                  <a:lnTo>
                    <a:pt x="9085" y="15702"/>
                  </a:lnTo>
                  <a:lnTo>
                    <a:pt x="9067" y="15296"/>
                  </a:lnTo>
                  <a:lnTo>
                    <a:pt x="9048" y="14872"/>
                  </a:lnTo>
                  <a:lnTo>
                    <a:pt x="9048" y="14449"/>
                  </a:lnTo>
                  <a:lnTo>
                    <a:pt x="9048" y="14025"/>
                  </a:lnTo>
                  <a:lnTo>
                    <a:pt x="9104" y="13177"/>
                  </a:lnTo>
                  <a:lnTo>
                    <a:pt x="9196" y="12329"/>
                  </a:lnTo>
                  <a:lnTo>
                    <a:pt x="9325" y="11500"/>
                  </a:lnTo>
                  <a:lnTo>
                    <a:pt x="9491" y="10671"/>
                  </a:lnTo>
                  <a:lnTo>
                    <a:pt x="9675" y="9841"/>
                  </a:lnTo>
                  <a:lnTo>
                    <a:pt x="9915" y="9031"/>
                  </a:lnTo>
                  <a:lnTo>
                    <a:pt x="9915" y="9031"/>
                  </a:lnTo>
                  <a:lnTo>
                    <a:pt x="10173" y="8201"/>
                  </a:lnTo>
                  <a:lnTo>
                    <a:pt x="10449" y="7372"/>
                  </a:lnTo>
                  <a:lnTo>
                    <a:pt x="10615" y="6967"/>
                  </a:lnTo>
                  <a:lnTo>
                    <a:pt x="10781" y="6561"/>
                  </a:lnTo>
                  <a:lnTo>
                    <a:pt x="10965" y="6174"/>
                  </a:lnTo>
                  <a:lnTo>
                    <a:pt x="11168" y="5787"/>
                  </a:lnTo>
                  <a:lnTo>
                    <a:pt x="11168" y="5787"/>
                  </a:lnTo>
                  <a:lnTo>
                    <a:pt x="11168" y="5732"/>
                  </a:lnTo>
                  <a:lnTo>
                    <a:pt x="11149" y="5695"/>
                  </a:lnTo>
                  <a:lnTo>
                    <a:pt x="11131" y="5658"/>
                  </a:lnTo>
                  <a:lnTo>
                    <a:pt x="11076" y="5640"/>
                  </a:lnTo>
                  <a:lnTo>
                    <a:pt x="11076" y="5640"/>
                  </a:lnTo>
                  <a:lnTo>
                    <a:pt x="11039" y="5640"/>
                  </a:lnTo>
                  <a:lnTo>
                    <a:pt x="10983" y="5640"/>
                  </a:lnTo>
                  <a:lnTo>
                    <a:pt x="10947" y="5677"/>
                  </a:lnTo>
                  <a:lnTo>
                    <a:pt x="10928" y="5713"/>
                  </a:lnTo>
                  <a:lnTo>
                    <a:pt x="10928" y="5713"/>
                  </a:lnTo>
                  <a:lnTo>
                    <a:pt x="10799" y="5935"/>
                  </a:lnTo>
                  <a:lnTo>
                    <a:pt x="10689" y="6137"/>
                  </a:lnTo>
                  <a:lnTo>
                    <a:pt x="10486" y="6598"/>
                  </a:lnTo>
                  <a:lnTo>
                    <a:pt x="10302" y="7059"/>
                  </a:lnTo>
                  <a:lnTo>
                    <a:pt x="10117" y="7519"/>
                  </a:lnTo>
                  <a:lnTo>
                    <a:pt x="10117" y="7519"/>
                  </a:lnTo>
                  <a:lnTo>
                    <a:pt x="10062" y="7538"/>
                  </a:lnTo>
                  <a:lnTo>
                    <a:pt x="10025" y="7593"/>
                  </a:lnTo>
                  <a:lnTo>
                    <a:pt x="10025" y="7593"/>
                  </a:lnTo>
                  <a:lnTo>
                    <a:pt x="9749" y="8183"/>
                  </a:lnTo>
                  <a:lnTo>
                    <a:pt x="9749" y="8183"/>
                  </a:lnTo>
                  <a:lnTo>
                    <a:pt x="9325" y="9123"/>
                  </a:lnTo>
                  <a:lnTo>
                    <a:pt x="8919" y="10063"/>
                  </a:lnTo>
                  <a:lnTo>
                    <a:pt x="8919" y="10063"/>
                  </a:lnTo>
                  <a:lnTo>
                    <a:pt x="8661" y="10652"/>
                  </a:lnTo>
                  <a:lnTo>
                    <a:pt x="8440" y="11260"/>
                  </a:lnTo>
                  <a:lnTo>
                    <a:pt x="8256" y="11869"/>
                  </a:lnTo>
                  <a:lnTo>
                    <a:pt x="8090" y="12495"/>
                  </a:lnTo>
                  <a:lnTo>
                    <a:pt x="7961" y="13140"/>
                  </a:lnTo>
                  <a:lnTo>
                    <a:pt x="7851" y="13767"/>
                  </a:lnTo>
                  <a:lnTo>
                    <a:pt x="7777" y="14412"/>
                  </a:lnTo>
                  <a:lnTo>
                    <a:pt x="7703" y="15057"/>
                  </a:lnTo>
                  <a:lnTo>
                    <a:pt x="7703" y="15057"/>
                  </a:lnTo>
                  <a:lnTo>
                    <a:pt x="7574" y="16328"/>
                  </a:lnTo>
                  <a:lnTo>
                    <a:pt x="7519" y="16973"/>
                  </a:lnTo>
                  <a:lnTo>
                    <a:pt x="7482" y="17618"/>
                  </a:lnTo>
                  <a:lnTo>
                    <a:pt x="7482" y="17618"/>
                  </a:lnTo>
                  <a:lnTo>
                    <a:pt x="7482" y="18355"/>
                  </a:lnTo>
                  <a:lnTo>
                    <a:pt x="7500" y="19093"/>
                  </a:lnTo>
                  <a:lnTo>
                    <a:pt x="7556" y="19830"/>
                  </a:lnTo>
                  <a:lnTo>
                    <a:pt x="7648" y="20567"/>
                  </a:lnTo>
                  <a:lnTo>
                    <a:pt x="7777" y="21286"/>
                  </a:lnTo>
                  <a:lnTo>
                    <a:pt x="7924" y="22004"/>
                  </a:lnTo>
                  <a:lnTo>
                    <a:pt x="8109" y="22723"/>
                  </a:lnTo>
                  <a:lnTo>
                    <a:pt x="8311" y="23423"/>
                  </a:lnTo>
                  <a:lnTo>
                    <a:pt x="8311" y="23423"/>
                  </a:lnTo>
                  <a:lnTo>
                    <a:pt x="8422" y="23718"/>
                  </a:lnTo>
                  <a:lnTo>
                    <a:pt x="8532" y="24013"/>
                  </a:lnTo>
                  <a:lnTo>
                    <a:pt x="8680" y="24289"/>
                  </a:lnTo>
                  <a:lnTo>
                    <a:pt x="8827" y="24566"/>
                  </a:lnTo>
                  <a:lnTo>
                    <a:pt x="8993" y="24824"/>
                  </a:lnTo>
                  <a:lnTo>
                    <a:pt x="9159" y="25082"/>
                  </a:lnTo>
                  <a:lnTo>
                    <a:pt x="9528" y="25598"/>
                  </a:lnTo>
                  <a:lnTo>
                    <a:pt x="9528" y="25598"/>
                  </a:lnTo>
                  <a:lnTo>
                    <a:pt x="10007" y="26243"/>
                  </a:lnTo>
                  <a:lnTo>
                    <a:pt x="10523" y="26888"/>
                  </a:lnTo>
                  <a:lnTo>
                    <a:pt x="11057" y="27496"/>
                  </a:lnTo>
                  <a:lnTo>
                    <a:pt x="11592" y="28104"/>
                  </a:lnTo>
                  <a:lnTo>
                    <a:pt x="12144" y="28712"/>
                  </a:lnTo>
                  <a:lnTo>
                    <a:pt x="12716" y="29283"/>
                  </a:lnTo>
                  <a:lnTo>
                    <a:pt x="13305" y="29855"/>
                  </a:lnTo>
                  <a:lnTo>
                    <a:pt x="13895" y="30408"/>
                  </a:lnTo>
                  <a:lnTo>
                    <a:pt x="13895" y="30408"/>
                  </a:lnTo>
                  <a:lnTo>
                    <a:pt x="14909" y="31347"/>
                  </a:lnTo>
                  <a:lnTo>
                    <a:pt x="15406" y="31808"/>
                  </a:lnTo>
                  <a:lnTo>
                    <a:pt x="15922" y="32269"/>
                  </a:lnTo>
                  <a:lnTo>
                    <a:pt x="16457" y="32730"/>
                  </a:lnTo>
                  <a:lnTo>
                    <a:pt x="16991" y="33153"/>
                  </a:lnTo>
                  <a:lnTo>
                    <a:pt x="17544" y="33540"/>
                  </a:lnTo>
                  <a:lnTo>
                    <a:pt x="17839" y="33725"/>
                  </a:lnTo>
                  <a:lnTo>
                    <a:pt x="18134" y="33909"/>
                  </a:lnTo>
                  <a:lnTo>
                    <a:pt x="18134" y="33909"/>
                  </a:lnTo>
                  <a:lnTo>
                    <a:pt x="18189" y="33909"/>
                  </a:lnTo>
                  <a:lnTo>
                    <a:pt x="18263" y="33872"/>
                  </a:lnTo>
                  <a:lnTo>
                    <a:pt x="18299" y="33817"/>
                  </a:lnTo>
                  <a:lnTo>
                    <a:pt x="18299" y="33762"/>
                  </a:lnTo>
                  <a:lnTo>
                    <a:pt x="18299" y="33762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9" name="Google Shape;5409;p71"/>
            <p:cNvSpPr/>
            <p:nvPr/>
          </p:nvSpPr>
          <p:spPr>
            <a:xfrm>
              <a:off x="-1767126" y="2683990"/>
              <a:ext cx="2084848" cy="2349688"/>
            </a:xfrm>
            <a:custGeom>
              <a:avLst/>
              <a:gdLst/>
              <a:ahLst/>
              <a:cxnLst/>
              <a:rect l="l" t="t" r="r" b="b"/>
              <a:pathLst>
                <a:path w="47878" h="53960" extrusionOk="0">
                  <a:moveTo>
                    <a:pt x="25984" y="22354"/>
                  </a:moveTo>
                  <a:lnTo>
                    <a:pt x="25984" y="22354"/>
                  </a:lnTo>
                  <a:lnTo>
                    <a:pt x="25229" y="22262"/>
                  </a:lnTo>
                  <a:lnTo>
                    <a:pt x="24473" y="22152"/>
                  </a:lnTo>
                  <a:lnTo>
                    <a:pt x="23718" y="22023"/>
                  </a:lnTo>
                  <a:lnTo>
                    <a:pt x="22962" y="21875"/>
                  </a:lnTo>
                  <a:lnTo>
                    <a:pt x="22225" y="21709"/>
                  </a:lnTo>
                  <a:lnTo>
                    <a:pt x="21488" y="21525"/>
                  </a:lnTo>
                  <a:lnTo>
                    <a:pt x="20751" y="21304"/>
                  </a:lnTo>
                  <a:lnTo>
                    <a:pt x="20032" y="21083"/>
                  </a:lnTo>
                  <a:lnTo>
                    <a:pt x="19313" y="20825"/>
                  </a:lnTo>
                  <a:lnTo>
                    <a:pt x="18595" y="20548"/>
                  </a:lnTo>
                  <a:lnTo>
                    <a:pt x="17894" y="20254"/>
                  </a:lnTo>
                  <a:lnTo>
                    <a:pt x="17213" y="19940"/>
                  </a:lnTo>
                  <a:lnTo>
                    <a:pt x="16531" y="19609"/>
                  </a:lnTo>
                  <a:lnTo>
                    <a:pt x="15849" y="19240"/>
                  </a:lnTo>
                  <a:lnTo>
                    <a:pt x="15204" y="18853"/>
                  </a:lnTo>
                  <a:lnTo>
                    <a:pt x="14540" y="18429"/>
                  </a:lnTo>
                  <a:lnTo>
                    <a:pt x="14540" y="18429"/>
                  </a:lnTo>
                  <a:lnTo>
                    <a:pt x="13527" y="17729"/>
                  </a:lnTo>
                  <a:lnTo>
                    <a:pt x="12532" y="17010"/>
                  </a:lnTo>
                  <a:lnTo>
                    <a:pt x="11555" y="16255"/>
                  </a:lnTo>
                  <a:lnTo>
                    <a:pt x="10597" y="15462"/>
                  </a:lnTo>
                  <a:lnTo>
                    <a:pt x="9638" y="14670"/>
                  </a:lnTo>
                  <a:lnTo>
                    <a:pt x="8735" y="13840"/>
                  </a:lnTo>
                  <a:lnTo>
                    <a:pt x="7832" y="12993"/>
                  </a:lnTo>
                  <a:lnTo>
                    <a:pt x="6948" y="12127"/>
                  </a:lnTo>
                  <a:lnTo>
                    <a:pt x="6948" y="12127"/>
                  </a:lnTo>
                  <a:lnTo>
                    <a:pt x="6377" y="11537"/>
                  </a:lnTo>
                  <a:lnTo>
                    <a:pt x="5824" y="10929"/>
                  </a:lnTo>
                  <a:lnTo>
                    <a:pt x="5271" y="10321"/>
                  </a:lnTo>
                  <a:lnTo>
                    <a:pt x="4736" y="9694"/>
                  </a:lnTo>
                  <a:lnTo>
                    <a:pt x="4220" y="9067"/>
                  </a:lnTo>
                  <a:lnTo>
                    <a:pt x="3723" y="8422"/>
                  </a:lnTo>
                  <a:lnTo>
                    <a:pt x="3244" y="7759"/>
                  </a:lnTo>
                  <a:lnTo>
                    <a:pt x="2802" y="7077"/>
                  </a:lnTo>
                  <a:lnTo>
                    <a:pt x="2802" y="7077"/>
                  </a:lnTo>
                  <a:lnTo>
                    <a:pt x="2322" y="6303"/>
                  </a:lnTo>
                  <a:lnTo>
                    <a:pt x="1880" y="5511"/>
                  </a:lnTo>
                  <a:lnTo>
                    <a:pt x="1677" y="5105"/>
                  </a:lnTo>
                  <a:lnTo>
                    <a:pt x="1475" y="4700"/>
                  </a:lnTo>
                  <a:lnTo>
                    <a:pt x="1290" y="4295"/>
                  </a:lnTo>
                  <a:lnTo>
                    <a:pt x="1125" y="3871"/>
                  </a:lnTo>
                  <a:lnTo>
                    <a:pt x="1125" y="3871"/>
                  </a:lnTo>
                  <a:lnTo>
                    <a:pt x="959" y="3410"/>
                  </a:lnTo>
                  <a:lnTo>
                    <a:pt x="811" y="2931"/>
                  </a:lnTo>
                  <a:lnTo>
                    <a:pt x="553" y="1991"/>
                  </a:lnTo>
                  <a:lnTo>
                    <a:pt x="295" y="1051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95" y="406"/>
                  </a:lnTo>
                  <a:lnTo>
                    <a:pt x="590" y="812"/>
                  </a:lnTo>
                  <a:lnTo>
                    <a:pt x="590" y="812"/>
                  </a:lnTo>
                  <a:lnTo>
                    <a:pt x="959" y="1291"/>
                  </a:lnTo>
                  <a:lnTo>
                    <a:pt x="959" y="1291"/>
                  </a:lnTo>
                  <a:lnTo>
                    <a:pt x="1088" y="1475"/>
                  </a:lnTo>
                  <a:lnTo>
                    <a:pt x="1088" y="1475"/>
                  </a:lnTo>
                  <a:lnTo>
                    <a:pt x="1346" y="1844"/>
                  </a:lnTo>
                  <a:lnTo>
                    <a:pt x="1346" y="1844"/>
                  </a:lnTo>
                  <a:lnTo>
                    <a:pt x="1604" y="2212"/>
                  </a:lnTo>
                  <a:lnTo>
                    <a:pt x="1604" y="2212"/>
                  </a:lnTo>
                  <a:lnTo>
                    <a:pt x="2009" y="2802"/>
                  </a:lnTo>
                  <a:lnTo>
                    <a:pt x="2433" y="3410"/>
                  </a:lnTo>
                  <a:lnTo>
                    <a:pt x="2875" y="3981"/>
                  </a:lnTo>
                  <a:lnTo>
                    <a:pt x="3336" y="4534"/>
                  </a:lnTo>
                  <a:lnTo>
                    <a:pt x="3336" y="4534"/>
                  </a:lnTo>
                  <a:lnTo>
                    <a:pt x="3907" y="5216"/>
                  </a:lnTo>
                  <a:lnTo>
                    <a:pt x="4478" y="5861"/>
                  </a:lnTo>
                  <a:lnTo>
                    <a:pt x="5087" y="6506"/>
                  </a:lnTo>
                  <a:lnTo>
                    <a:pt x="5695" y="7114"/>
                  </a:lnTo>
                  <a:lnTo>
                    <a:pt x="6321" y="7704"/>
                  </a:lnTo>
                  <a:lnTo>
                    <a:pt x="6966" y="8293"/>
                  </a:lnTo>
                  <a:lnTo>
                    <a:pt x="7630" y="8865"/>
                  </a:lnTo>
                  <a:lnTo>
                    <a:pt x="8293" y="9418"/>
                  </a:lnTo>
                  <a:lnTo>
                    <a:pt x="8293" y="9418"/>
                  </a:lnTo>
                  <a:lnTo>
                    <a:pt x="8920" y="9841"/>
                  </a:lnTo>
                  <a:lnTo>
                    <a:pt x="9546" y="10265"/>
                  </a:lnTo>
                  <a:lnTo>
                    <a:pt x="10836" y="11076"/>
                  </a:lnTo>
                  <a:lnTo>
                    <a:pt x="12126" y="11869"/>
                  </a:lnTo>
                  <a:lnTo>
                    <a:pt x="13435" y="12624"/>
                  </a:lnTo>
                  <a:lnTo>
                    <a:pt x="13435" y="12624"/>
                  </a:lnTo>
                  <a:lnTo>
                    <a:pt x="13988" y="12882"/>
                  </a:lnTo>
                  <a:lnTo>
                    <a:pt x="13988" y="12882"/>
                  </a:lnTo>
                  <a:lnTo>
                    <a:pt x="15443" y="13380"/>
                  </a:lnTo>
                  <a:lnTo>
                    <a:pt x="15443" y="13380"/>
                  </a:lnTo>
                  <a:lnTo>
                    <a:pt x="16991" y="13619"/>
                  </a:lnTo>
                  <a:lnTo>
                    <a:pt x="16991" y="13619"/>
                  </a:lnTo>
                  <a:lnTo>
                    <a:pt x="18097" y="13675"/>
                  </a:lnTo>
                  <a:lnTo>
                    <a:pt x="19203" y="13675"/>
                  </a:lnTo>
                  <a:lnTo>
                    <a:pt x="20309" y="13638"/>
                  </a:lnTo>
                  <a:lnTo>
                    <a:pt x="21414" y="13601"/>
                  </a:lnTo>
                  <a:lnTo>
                    <a:pt x="21414" y="13601"/>
                  </a:lnTo>
                  <a:lnTo>
                    <a:pt x="22225" y="13564"/>
                  </a:lnTo>
                  <a:lnTo>
                    <a:pt x="23036" y="13509"/>
                  </a:lnTo>
                  <a:lnTo>
                    <a:pt x="23441" y="13453"/>
                  </a:lnTo>
                  <a:lnTo>
                    <a:pt x="23847" y="13398"/>
                  </a:lnTo>
                  <a:lnTo>
                    <a:pt x="24252" y="13324"/>
                  </a:lnTo>
                  <a:lnTo>
                    <a:pt x="24639" y="13214"/>
                  </a:lnTo>
                  <a:lnTo>
                    <a:pt x="24639" y="13214"/>
                  </a:lnTo>
                  <a:lnTo>
                    <a:pt x="25045" y="13066"/>
                  </a:lnTo>
                  <a:lnTo>
                    <a:pt x="25432" y="12919"/>
                  </a:lnTo>
                  <a:lnTo>
                    <a:pt x="25432" y="12919"/>
                  </a:lnTo>
                  <a:lnTo>
                    <a:pt x="26095" y="12606"/>
                  </a:lnTo>
                  <a:lnTo>
                    <a:pt x="26095" y="12606"/>
                  </a:lnTo>
                  <a:lnTo>
                    <a:pt x="26537" y="12348"/>
                  </a:lnTo>
                  <a:lnTo>
                    <a:pt x="26537" y="12348"/>
                  </a:lnTo>
                  <a:lnTo>
                    <a:pt x="27311" y="11832"/>
                  </a:lnTo>
                  <a:lnTo>
                    <a:pt x="27311" y="11832"/>
                  </a:lnTo>
                  <a:lnTo>
                    <a:pt x="28177" y="11205"/>
                  </a:lnTo>
                  <a:lnTo>
                    <a:pt x="29007" y="10579"/>
                  </a:lnTo>
                  <a:lnTo>
                    <a:pt x="29007" y="10579"/>
                  </a:lnTo>
                  <a:lnTo>
                    <a:pt x="29854" y="9897"/>
                  </a:lnTo>
                  <a:lnTo>
                    <a:pt x="30702" y="9196"/>
                  </a:lnTo>
                  <a:lnTo>
                    <a:pt x="30702" y="9196"/>
                  </a:lnTo>
                  <a:lnTo>
                    <a:pt x="31015" y="8938"/>
                  </a:lnTo>
                  <a:lnTo>
                    <a:pt x="31015" y="8938"/>
                  </a:lnTo>
                  <a:lnTo>
                    <a:pt x="31679" y="8367"/>
                  </a:lnTo>
                  <a:lnTo>
                    <a:pt x="31679" y="8367"/>
                  </a:lnTo>
                  <a:lnTo>
                    <a:pt x="32287" y="7814"/>
                  </a:lnTo>
                  <a:lnTo>
                    <a:pt x="32877" y="7225"/>
                  </a:lnTo>
                  <a:lnTo>
                    <a:pt x="32877" y="7225"/>
                  </a:lnTo>
                  <a:lnTo>
                    <a:pt x="33559" y="6524"/>
                  </a:lnTo>
                  <a:lnTo>
                    <a:pt x="33890" y="6156"/>
                  </a:lnTo>
                  <a:lnTo>
                    <a:pt x="34204" y="5769"/>
                  </a:lnTo>
                  <a:lnTo>
                    <a:pt x="34204" y="5769"/>
                  </a:lnTo>
                  <a:lnTo>
                    <a:pt x="34904" y="4958"/>
                  </a:lnTo>
                  <a:lnTo>
                    <a:pt x="35586" y="4129"/>
                  </a:lnTo>
                  <a:lnTo>
                    <a:pt x="35586" y="4129"/>
                  </a:lnTo>
                  <a:lnTo>
                    <a:pt x="36102" y="3318"/>
                  </a:lnTo>
                  <a:lnTo>
                    <a:pt x="36102" y="3318"/>
                  </a:lnTo>
                  <a:lnTo>
                    <a:pt x="36452" y="2820"/>
                  </a:lnTo>
                  <a:lnTo>
                    <a:pt x="36452" y="2820"/>
                  </a:lnTo>
                  <a:lnTo>
                    <a:pt x="37023" y="1991"/>
                  </a:lnTo>
                  <a:lnTo>
                    <a:pt x="37576" y="1162"/>
                  </a:lnTo>
                  <a:lnTo>
                    <a:pt x="37576" y="1162"/>
                  </a:lnTo>
                  <a:lnTo>
                    <a:pt x="37576" y="1162"/>
                  </a:lnTo>
                  <a:lnTo>
                    <a:pt x="37779" y="848"/>
                  </a:lnTo>
                  <a:lnTo>
                    <a:pt x="37779" y="848"/>
                  </a:lnTo>
                  <a:lnTo>
                    <a:pt x="37834" y="775"/>
                  </a:lnTo>
                  <a:lnTo>
                    <a:pt x="37834" y="775"/>
                  </a:lnTo>
                  <a:lnTo>
                    <a:pt x="37871" y="719"/>
                  </a:lnTo>
                  <a:lnTo>
                    <a:pt x="37871" y="719"/>
                  </a:lnTo>
                  <a:lnTo>
                    <a:pt x="37871" y="719"/>
                  </a:lnTo>
                  <a:lnTo>
                    <a:pt x="37871" y="719"/>
                  </a:lnTo>
                  <a:lnTo>
                    <a:pt x="37742" y="996"/>
                  </a:lnTo>
                  <a:lnTo>
                    <a:pt x="37687" y="1106"/>
                  </a:lnTo>
                  <a:lnTo>
                    <a:pt x="37687" y="1106"/>
                  </a:lnTo>
                  <a:lnTo>
                    <a:pt x="37668" y="1180"/>
                  </a:lnTo>
                  <a:lnTo>
                    <a:pt x="37668" y="1180"/>
                  </a:lnTo>
                  <a:lnTo>
                    <a:pt x="37447" y="1880"/>
                  </a:lnTo>
                  <a:lnTo>
                    <a:pt x="37447" y="1880"/>
                  </a:lnTo>
                  <a:lnTo>
                    <a:pt x="37447" y="1954"/>
                  </a:lnTo>
                  <a:lnTo>
                    <a:pt x="37429" y="2028"/>
                  </a:lnTo>
                  <a:lnTo>
                    <a:pt x="37429" y="2028"/>
                  </a:lnTo>
                  <a:lnTo>
                    <a:pt x="37373" y="2120"/>
                  </a:lnTo>
                  <a:lnTo>
                    <a:pt x="37373" y="2120"/>
                  </a:lnTo>
                  <a:lnTo>
                    <a:pt x="37060" y="3189"/>
                  </a:lnTo>
                  <a:lnTo>
                    <a:pt x="36765" y="4276"/>
                  </a:lnTo>
                  <a:lnTo>
                    <a:pt x="36765" y="4276"/>
                  </a:lnTo>
                  <a:lnTo>
                    <a:pt x="36765" y="4331"/>
                  </a:lnTo>
                  <a:lnTo>
                    <a:pt x="36728" y="4387"/>
                  </a:lnTo>
                  <a:lnTo>
                    <a:pt x="36636" y="4737"/>
                  </a:lnTo>
                  <a:lnTo>
                    <a:pt x="36636" y="4737"/>
                  </a:lnTo>
                  <a:lnTo>
                    <a:pt x="36378" y="5640"/>
                  </a:lnTo>
                  <a:lnTo>
                    <a:pt x="36231" y="6100"/>
                  </a:lnTo>
                  <a:lnTo>
                    <a:pt x="36120" y="6543"/>
                  </a:lnTo>
                  <a:lnTo>
                    <a:pt x="36120" y="6543"/>
                  </a:lnTo>
                  <a:lnTo>
                    <a:pt x="35936" y="7464"/>
                  </a:lnTo>
                  <a:lnTo>
                    <a:pt x="35770" y="8386"/>
                  </a:lnTo>
                  <a:lnTo>
                    <a:pt x="35770" y="8386"/>
                  </a:lnTo>
                  <a:lnTo>
                    <a:pt x="35733" y="9104"/>
                  </a:lnTo>
                  <a:lnTo>
                    <a:pt x="35696" y="9841"/>
                  </a:lnTo>
                  <a:lnTo>
                    <a:pt x="35696" y="10560"/>
                  </a:lnTo>
                  <a:lnTo>
                    <a:pt x="35715" y="11297"/>
                  </a:lnTo>
                  <a:lnTo>
                    <a:pt x="35715" y="11297"/>
                  </a:lnTo>
                  <a:lnTo>
                    <a:pt x="35733" y="11629"/>
                  </a:lnTo>
                  <a:lnTo>
                    <a:pt x="35752" y="11979"/>
                  </a:lnTo>
                  <a:lnTo>
                    <a:pt x="35844" y="12661"/>
                  </a:lnTo>
                  <a:lnTo>
                    <a:pt x="35936" y="13343"/>
                  </a:lnTo>
                  <a:lnTo>
                    <a:pt x="36046" y="14025"/>
                  </a:lnTo>
                  <a:lnTo>
                    <a:pt x="36046" y="14025"/>
                  </a:lnTo>
                  <a:lnTo>
                    <a:pt x="36194" y="14578"/>
                  </a:lnTo>
                  <a:lnTo>
                    <a:pt x="36360" y="15130"/>
                  </a:lnTo>
                  <a:lnTo>
                    <a:pt x="36360" y="15130"/>
                  </a:lnTo>
                  <a:lnTo>
                    <a:pt x="36820" y="16402"/>
                  </a:lnTo>
                  <a:lnTo>
                    <a:pt x="37318" y="17655"/>
                  </a:lnTo>
                  <a:lnTo>
                    <a:pt x="37834" y="18908"/>
                  </a:lnTo>
                  <a:lnTo>
                    <a:pt x="38368" y="20143"/>
                  </a:lnTo>
                  <a:lnTo>
                    <a:pt x="38368" y="20143"/>
                  </a:lnTo>
                  <a:lnTo>
                    <a:pt x="38626" y="20677"/>
                  </a:lnTo>
                  <a:lnTo>
                    <a:pt x="38626" y="20677"/>
                  </a:lnTo>
                  <a:lnTo>
                    <a:pt x="38626" y="20788"/>
                  </a:lnTo>
                  <a:lnTo>
                    <a:pt x="38645" y="20880"/>
                  </a:lnTo>
                  <a:lnTo>
                    <a:pt x="38645" y="20880"/>
                  </a:lnTo>
                  <a:lnTo>
                    <a:pt x="38719" y="21064"/>
                  </a:lnTo>
                  <a:lnTo>
                    <a:pt x="38719" y="21064"/>
                  </a:lnTo>
                  <a:lnTo>
                    <a:pt x="38719" y="21064"/>
                  </a:lnTo>
                  <a:lnTo>
                    <a:pt x="38719" y="21064"/>
                  </a:lnTo>
                  <a:lnTo>
                    <a:pt x="38829" y="21249"/>
                  </a:lnTo>
                  <a:lnTo>
                    <a:pt x="38940" y="21433"/>
                  </a:lnTo>
                  <a:lnTo>
                    <a:pt x="38940" y="21433"/>
                  </a:lnTo>
                  <a:lnTo>
                    <a:pt x="39142" y="21820"/>
                  </a:lnTo>
                  <a:lnTo>
                    <a:pt x="39345" y="22225"/>
                  </a:lnTo>
                  <a:lnTo>
                    <a:pt x="39677" y="23018"/>
                  </a:lnTo>
                  <a:lnTo>
                    <a:pt x="40009" y="23829"/>
                  </a:lnTo>
                  <a:lnTo>
                    <a:pt x="40322" y="24640"/>
                  </a:lnTo>
                  <a:lnTo>
                    <a:pt x="40322" y="24640"/>
                  </a:lnTo>
                  <a:lnTo>
                    <a:pt x="41372" y="27238"/>
                  </a:lnTo>
                  <a:lnTo>
                    <a:pt x="42423" y="29818"/>
                  </a:lnTo>
                  <a:lnTo>
                    <a:pt x="43455" y="32398"/>
                  </a:lnTo>
                  <a:lnTo>
                    <a:pt x="43971" y="33706"/>
                  </a:lnTo>
                  <a:lnTo>
                    <a:pt x="44450" y="35015"/>
                  </a:lnTo>
                  <a:lnTo>
                    <a:pt x="44450" y="35015"/>
                  </a:lnTo>
                  <a:lnTo>
                    <a:pt x="44800" y="36102"/>
                  </a:lnTo>
                  <a:lnTo>
                    <a:pt x="45132" y="37189"/>
                  </a:lnTo>
                  <a:lnTo>
                    <a:pt x="45426" y="38295"/>
                  </a:lnTo>
                  <a:lnTo>
                    <a:pt x="45703" y="39401"/>
                  </a:lnTo>
                  <a:lnTo>
                    <a:pt x="46219" y="41612"/>
                  </a:lnTo>
                  <a:lnTo>
                    <a:pt x="46735" y="43842"/>
                  </a:lnTo>
                  <a:lnTo>
                    <a:pt x="46735" y="43842"/>
                  </a:lnTo>
                  <a:lnTo>
                    <a:pt x="46974" y="44800"/>
                  </a:lnTo>
                  <a:lnTo>
                    <a:pt x="47177" y="45777"/>
                  </a:lnTo>
                  <a:lnTo>
                    <a:pt x="47380" y="46735"/>
                  </a:lnTo>
                  <a:lnTo>
                    <a:pt x="47527" y="47712"/>
                  </a:lnTo>
                  <a:lnTo>
                    <a:pt x="47527" y="47712"/>
                  </a:lnTo>
                  <a:lnTo>
                    <a:pt x="47656" y="48707"/>
                  </a:lnTo>
                  <a:lnTo>
                    <a:pt x="47748" y="49684"/>
                  </a:lnTo>
                  <a:lnTo>
                    <a:pt x="47822" y="50679"/>
                  </a:lnTo>
                  <a:lnTo>
                    <a:pt x="47859" y="51656"/>
                  </a:lnTo>
                  <a:lnTo>
                    <a:pt x="47859" y="51656"/>
                  </a:lnTo>
                  <a:lnTo>
                    <a:pt x="47877" y="52798"/>
                  </a:lnTo>
                  <a:lnTo>
                    <a:pt x="47877" y="53388"/>
                  </a:lnTo>
                  <a:lnTo>
                    <a:pt x="47841" y="53959"/>
                  </a:lnTo>
                  <a:lnTo>
                    <a:pt x="47564" y="53959"/>
                  </a:lnTo>
                  <a:lnTo>
                    <a:pt x="42423" y="53959"/>
                  </a:lnTo>
                  <a:lnTo>
                    <a:pt x="42146" y="53959"/>
                  </a:lnTo>
                  <a:lnTo>
                    <a:pt x="42146" y="53959"/>
                  </a:lnTo>
                  <a:lnTo>
                    <a:pt x="42146" y="53406"/>
                  </a:lnTo>
                  <a:lnTo>
                    <a:pt x="42146" y="53406"/>
                  </a:lnTo>
                  <a:lnTo>
                    <a:pt x="42146" y="52798"/>
                  </a:lnTo>
                  <a:lnTo>
                    <a:pt x="42128" y="52190"/>
                  </a:lnTo>
                  <a:lnTo>
                    <a:pt x="42054" y="50992"/>
                  </a:lnTo>
                  <a:lnTo>
                    <a:pt x="41962" y="49776"/>
                  </a:lnTo>
                  <a:lnTo>
                    <a:pt x="41870" y="48560"/>
                  </a:lnTo>
                  <a:lnTo>
                    <a:pt x="41870" y="48560"/>
                  </a:lnTo>
                  <a:lnTo>
                    <a:pt x="41778" y="47657"/>
                  </a:lnTo>
                  <a:lnTo>
                    <a:pt x="41667" y="46735"/>
                  </a:lnTo>
                  <a:lnTo>
                    <a:pt x="41593" y="46293"/>
                  </a:lnTo>
                  <a:lnTo>
                    <a:pt x="41501" y="45832"/>
                  </a:lnTo>
                  <a:lnTo>
                    <a:pt x="41409" y="45390"/>
                  </a:lnTo>
                  <a:lnTo>
                    <a:pt x="41299" y="44948"/>
                  </a:lnTo>
                  <a:lnTo>
                    <a:pt x="41299" y="44948"/>
                  </a:lnTo>
                  <a:lnTo>
                    <a:pt x="41151" y="44284"/>
                  </a:lnTo>
                  <a:lnTo>
                    <a:pt x="41151" y="44284"/>
                  </a:lnTo>
                  <a:lnTo>
                    <a:pt x="41133" y="44100"/>
                  </a:lnTo>
                  <a:lnTo>
                    <a:pt x="41114" y="43916"/>
                  </a:lnTo>
                  <a:lnTo>
                    <a:pt x="41114" y="43750"/>
                  </a:lnTo>
                  <a:lnTo>
                    <a:pt x="41133" y="43658"/>
                  </a:lnTo>
                  <a:lnTo>
                    <a:pt x="41170" y="43584"/>
                  </a:lnTo>
                  <a:lnTo>
                    <a:pt x="41170" y="43584"/>
                  </a:lnTo>
                  <a:lnTo>
                    <a:pt x="41206" y="43510"/>
                  </a:lnTo>
                  <a:lnTo>
                    <a:pt x="41262" y="43455"/>
                  </a:lnTo>
                  <a:lnTo>
                    <a:pt x="41372" y="43363"/>
                  </a:lnTo>
                  <a:lnTo>
                    <a:pt x="41372" y="43363"/>
                  </a:lnTo>
                  <a:lnTo>
                    <a:pt x="41464" y="43215"/>
                  </a:lnTo>
                  <a:lnTo>
                    <a:pt x="41520" y="43068"/>
                  </a:lnTo>
                  <a:lnTo>
                    <a:pt x="41538" y="42921"/>
                  </a:lnTo>
                  <a:lnTo>
                    <a:pt x="41520" y="42755"/>
                  </a:lnTo>
                  <a:lnTo>
                    <a:pt x="41520" y="42755"/>
                  </a:lnTo>
                  <a:lnTo>
                    <a:pt x="41409" y="42202"/>
                  </a:lnTo>
                  <a:lnTo>
                    <a:pt x="41243" y="41649"/>
                  </a:lnTo>
                  <a:lnTo>
                    <a:pt x="41077" y="41096"/>
                  </a:lnTo>
                  <a:lnTo>
                    <a:pt x="40893" y="40562"/>
                  </a:lnTo>
                  <a:lnTo>
                    <a:pt x="40893" y="40562"/>
                  </a:lnTo>
                  <a:lnTo>
                    <a:pt x="40819" y="40304"/>
                  </a:lnTo>
                  <a:lnTo>
                    <a:pt x="40690" y="39990"/>
                  </a:lnTo>
                  <a:lnTo>
                    <a:pt x="40561" y="39640"/>
                  </a:lnTo>
                  <a:lnTo>
                    <a:pt x="40451" y="39272"/>
                  </a:lnTo>
                  <a:lnTo>
                    <a:pt x="40396" y="39087"/>
                  </a:lnTo>
                  <a:lnTo>
                    <a:pt x="40377" y="38922"/>
                  </a:lnTo>
                  <a:lnTo>
                    <a:pt x="40359" y="38756"/>
                  </a:lnTo>
                  <a:lnTo>
                    <a:pt x="40359" y="38590"/>
                  </a:lnTo>
                  <a:lnTo>
                    <a:pt x="40377" y="38442"/>
                  </a:lnTo>
                  <a:lnTo>
                    <a:pt x="40432" y="38332"/>
                  </a:lnTo>
                  <a:lnTo>
                    <a:pt x="40525" y="38221"/>
                  </a:lnTo>
                  <a:lnTo>
                    <a:pt x="40635" y="38148"/>
                  </a:lnTo>
                  <a:lnTo>
                    <a:pt x="40635" y="38148"/>
                  </a:lnTo>
                  <a:lnTo>
                    <a:pt x="40783" y="38074"/>
                  </a:lnTo>
                  <a:lnTo>
                    <a:pt x="40893" y="37982"/>
                  </a:lnTo>
                  <a:lnTo>
                    <a:pt x="41004" y="37853"/>
                  </a:lnTo>
                  <a:lnTo>
                    <a:pt x="41077" y="37705"/>
                  </a:lnTo>
                  <a:lnTo>
                    <a:pt x="41077" y="37705"/>
                  </a:lnTo>
                  <a:lnTo>
                    <a:pt x="41059" y="37521"/>
                  </a:lnTo>
                  <a:lnTo>
                    <a:pt x="41022" y="37337"/>
                  </a:lnTo>
                  <a:lnTo>
                    <a:pt x="40930" y="36987"/>
                  </a:lnTo>
                  <a:lnTo>
                    <a:pt x="40930" y="36987"/>
                  </a:lnTo>
                  <a:lnTo>
                    <a:pt x="40746" y="36415"/>
                  </a:lnTo>
                  <a:lnTo>
                    <a:pt x="40561" y="35844"/>
                  </a:lnTo>
                  <a:lnTo>
                    <a:pt x="40359" y="35273"/>
                  </a:lnTo>
                  <a:lnTo>
                    <a:pt x="40138" y="34720"/>
                  </a:lnTo>
                  <a:lnTo>
                    <a:pt x="39695" y="33596"/>
                  </a:lnTo>
                  <a:lnTo>
                    <a:pt x="39474" y="33043"/>
                  </a:lnTo>
                  <a:lnTo>
                    <a:pt x="39271" y="32472"/>
                  </a:lnTo>
                  <a:lnTo>
                    <a:pt x="39271" y="32472"/>
                  </a:lnTo>
                  <a:lnTo>
                    <a:pt x="39161" y="32029"/>
                  </a:lnTo>
                  <a:lnTo>
                    <a:pt x="39050" y="31587"/>
                  </a:lnTo>
                  <a:lnTo>
                    <a:pt x="39013" y="31366"/>
                  </a:lnTo>
                  <a:lnTo>
                    <a:pt x="38995" y="31145"/>
                  </a:lnTo>
                  <a:lnTo>
                    <a:pt x="38995" y="30924"/>
                  </a:lnTo>
                  <a:lnTo>
                    <a:pt x="39013" y="30702"/>
                  </a:lnTo>
                  <a:lnTo>
                    <a:pt x="39013" y="30702"/>
                  </a:lnTo>
                  <a:lnTo>
                    <a:pt x="39050" y="30537"/>
                  </a:lnTo>
                  <a:lnTo>
                    <a:pt x="39124" y="30408"/>
                  </a:lnTo>
                  <a:lnTo>
                    <a:pt x="39216" y="30279"/>
                  </a:lnTo>
                  <a:lnTo>
                    <a:pt x="39308" y="30150"/>
                  </a:lnTo>
                  <a:lnTo>
                    <a:pt x="39308" y="30150"/>
                  </a:lnTo>
                  <a:lnTo>
                    <a:pt x="39382" y="30021"/>
                  </a:lnTo>
                  <a:lnTo>
                    <a:pt x="39419" y="29873"/>
                  </a:lnTo>
                  <a:lnTo>
                    <a:pt x="39437" y="29726"/>
                  </a:lnTo>
                  <a:lnTo>
                    <a:pt x="39437" y="29578"/>
                  </a:lnTo>
                  <a:lnTo>
                    <a:pt x="39419" y="29412"/>
                  </a:lnTo>
                  <a:lnTo>
                    <a:pt x="39400" y="29265"/>
                  </a:lnTo>
                  <a:lnTo>
                    <a:pt x="39308" y="28970"/>
                  </a:lnTo>
                  <a:lnTo>
                    <a:pt x="39308" y="28970"/>
                  </a:lnTo>
                  <a:lnTo>
                    <a:pt x="39161" y="28509"/>
                  </a:lnTo>
                  <a:lnTo>
                    <a:pt x="38995" y="28049"/>
                  </a:lnTo>
                  <a:lnTo>
                    <a:pt x="38811" y="27588"/>
                  </a:lnTo>
                  <a:lnTo>
                    <a:pt x="38608" y="27127"/>
                  </a:lnTo>
                  <a:lnTo>
                    <a:pt x="38203" y="26224"/>
                  </a:lnTo>
                  <a:lnTo>
                    <a:pt x="37760" y="25340"/>
                  </a:lnTo>
                  <a:lnTo>
                    <a:pt x="37760" y="25340"/>
                  </a:lnTo>
                  <a:lnTo>
                    <a:pt x="37300" y="24400"/>
                  </a:lnTo>
                  <a:lnTo>
                    <a:pt x="37078" y="23921"/>
                  </a:lnTo>
                  <a:lnTo>
                    <a:pt x="36876" y="23442"/>
                  </a:lnTo>
                  <a:lnTo>
                    <a:pt x="36876" y="23442"/>
                  </a:lnTo>
                  <a:lnTo>
                    <a:pt x="36765" y="23128"/>
                  </a:lnTo>
                  <a:lnTo>
                    <a:pt x="36673" y="22797"/>
                  </a:lnTo>
                  <a:lnTo>
                    <a:pt x="36673" y="22797"/>
                  </a:lnTo>
                  <a:lnTo>
                    <a:pt x="35659" y="22834"/>
                  </a:lnTo>
                  <a:lnTo>
                    <a:pt x="34646" y="22852"/>
                  </a:lnTo>
                  <a:lnTo>
                    <a:pt x="34646" y="22852"/>
                  </a:lnTo>
                  <a:lnTo>
                    <a:pt x="33927" y="22852"/>
                  </a:lnTo>
                  <a:lnTo>
                    <a:pt x="33927" y="22852"/>
                  </a:lnTo>
                  <a:lnTo>
                    <a:pt x="32932" y="22834"/>
                  </a:lnTo>
                  <a:lnTo>
                    <a:pt x="31937" y="22815"/>
                  </a:lnTo>
                  <a:lnTo>
                    <a:pt x="30942" y="22778"/>
                  </a:lnTo>
                  <a:lnTo>
                    <a:pt x="29947" y="22723"/>
                  </a:lnTo>
                  <a:lnTo>
                    <a:pt x="28951" y="22668"/>
                  </a:lnTo>
                  <a:lnTo>
                    <a:pt x="27975" y="22576"/>
                  </a:lnTo>
                  <a:lnTo>
                    <a:pt x="26980" y="22483"/>
                  </a:lnTo>
                  <a:lnTo>
                    <a:pt x="25984" y="22354"/>
                  </a:lnTo>
                  <a:lnTo>
                    <a:pt x="25984" y="22354"/>
                  </a:lnTo>
                  <a:close/>
                </a:path>
              </a:pathLst>
            </a:custGeom>
            <a:solidFill>
              <a:srgbClr val="564238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0" name="Google Shape;5410;p71"/>
            <p:cNvSpPr/>
            <p:nvPr/>
          </p:nvSpPr>
          <p:spPr>
            <a:xfrm>
              <a:off x="-1162882" y="2742559"/>
              <a:ext cx="578626" cy="921282"/>
            </a:xfrm>
            <a:custGeom>
              <a:avLst/>
              <a:gdLst/>
              <a:ahLst/>
              <a:cxnLst/>
              <a:rect l="l" t="t" r="r" b="b"/>
              <a:pathLst>
                <a:path w="13288" h="21157" extrusionOk="0">
                  <a:moveTo>
                    <a:pt x="13085" y="21157"/>
                  </a:moveTo>
                  <a:lnTo>
                    <a:pt x="13085" y="21157"/>
                  </a:lnTo>
                  <a:lnTo>
                    <a:pt x="12293" y="21083"/>
                  </a:lnTo>
                  <a:lnTo>
                    <a:pt x="11500" y="21009"/>
                  </a:lnTo>
                  <a:lnTo>
                    <a:pt x="10689" y="20899"/>
                  </a:lnTo>
                  <a:lnTo>
                    <a:pt x="10302" y="20844"/>
                  </a:lnTo>
                  <a:lnTo>
                    <a:pt x="9915" y="20770"/>
                  </a:lnTo>
                  <a:lnTo>
                    <a:pt x="9915" y="20770"/>
                  </a:lnTo>
                  <a:lnTo>
                    <a:pt x="9289" y="20622"/>
                  </a:lnTo>
                  <a:lnTo>
                    <a:pt x="8662" y="20457"/>
                  </a:lnTo>
                  <a:lnTo>
                    <a:pt x="7446" y="20125"/>
                  </a:lnTo>
                  <a:lnTo>
                    <a:pt x="7446" y="20125"/>
                  </a:lnTo>
                  <a:lnTo>
                    <a:pt x="6525" y="19867"/>
                  </a:lnTo>
                  <a:lnTo>
                    <a:pt x="5622" y="19590"/>
                  </a:lnTo>
                  <a:lnTo>
                    <a:pt x="4737" y="19277"/>
                  </a:lnTo>
                  <a:lnTo>
                    <a:pt x="3853" y="18927"/>
                  </a:lnTo>
                  <a:lnTo>
                    <a:pt x="3429" y="18724"/>
                  </a:lnTo>
                  <a:lnTo>
                    <a:pt x="3005" y="18522"/>
                  </a:lnTo>
                  <a:lnTo>
                    <a:pt x="2581" y="18319"/>
                  </a:lnTo>
                  <a:lnTo>
                    <a:pt x="2157" y="18098"/>
                  </a:lnTo>
                  <a:lnTo>
                    <a:pt x="1752" y="17858"/>
                  </a:lnTo>
                  <a:lnTo>
                    <a:pt x="1346" y="17600"/>
                  </a:lnTo>
                  <a:lnTo>
                    <a:pt x="959" y="17342"/>
                  </a:lnTo>
                  <a:lnTo>
                    <a:pt x="572" y="17066"/>
                  </a:lnTo>
                  <a:lnTo>
                    <a:pt x="572" y="17066"/>
                  </a:lnTo>
                  <a:lnTo>
                    <a:pt x="425" y="16937"/>
                  </a:lnTo>
                  <a:lnTo>
                    <a:pt x="241" y="16771"/>
                  </a:lnTo>
                  <a:lnTo>
                    <a:pt x="148" y="16679"/>
                  </a:lnTo>
                  <a:lnTo>
                    <a:pt x="75" y="16587"/>
                  </a:lnTo>
                  <a:lnTo>
                    <a:pt x="19" y="16513"/>
                  </a:lnTo>
                  <a:lnTo>
                    <a:pt x="19" y="16476"/>
                  </a:lnTo>
                  <a:lnTo>
                    <a:pt x="19" y="16439"/>
                  </a:lnTo>
                  <a:lnTo>
                    <a:pt x="19" y="16439"/>
                  </a:lnTo>
                  <a:lnTo>
                    <a:pt x="1" y="16402"/>
                  </a:lnTo>
                  <a:lnTo>
                    <a:pt x="1" y="16402"/>
                  </a:lnTo>
                  <a:lnTo>
                    <a:pt x="56" y="15278"/>
                  </a:lnTo>
                  <a:lnTo>
                    <a:pt x="148" y="14136"/>
                  </a:lnTo>
                  <a:lnTo>
                    <a:pt x="204" y="13011"/>
                  </a:lnTo>
                  <a:lnTo>
                    <a:pt x="222" y="12459"/>
                  </a:lnTo>
                  <a:lnTo>
                    <a:pt x="222" y="11887"/>
                  </a:lnTo>
                  <a:lnTo>
                    <a:pt x="222" y="11887"/>
                  </a:lnTo>
                  <a:lnTo>
                    <a:pt x="222" y="11850"/>
                  </a:lnTo>
                  <a:lnTo>
                    <a:pt x="241" y="11814"/>
                  </a:lnTo>
                  <a:lnTo>
                    <a:pt x="241" y="11814"/>
                  </a:lnTo>
                  <a:lnTo>
                    <a:pt x="241" y="11758"/>
                  </a:lnTo>
                  <a:lnTo>
                    <a:pt x="259" y="11721"/>
                  </a:lnTo>
                  <a:lnTo>
                    <a:pt x="277" y="11685"/>
                  </a:lnTo>
                  <a:lnTo>
                    <a:pt x="333" y="11666"/>
                  </a:lnTo>
                  <a:lnTo>
                    <a:pt x="333" y="11666"/>
                  </a:lnTo>
                  <a:lnTo>
                    <a:pt x="351" y="11666"/>
                  </a:lnTo>
                  <a:lnTo>
                    <a:pt x="351" y="11666"/>
                  </a:lnTo>
                  <a:lnTo>
                    <a:pt x="351" y="11666"/>
                  </a:lnTo>
                  <a:lnTo>
                    <a:pt x="351" y="11666"/>
                  </a:lnTo>
                  <a:lnTo>
                    <a:pt x="462" y="11703"/>
                  </a:lnTo>
                  <a:lnTo>
                    <a:pt x="462" y="11703"/>
                  </a:lnTo>
                  <a:lnTo>
                    <a:pt x="462" y="11703"/>
                  </a:lnTo>
                  <a:lnTo>
                    <a:pt x="462" y="11703"/>
                  </a:lnTo>
                  <a:lnTo>
                    <a:pt x="535" y="11721"/>
                  </a:lnTo>
                  <a:lnTo>
                    <a:pt x="609" y="11721"/>
                  </a:lnTo>
                  <a:lnTo>
                    <a:pt x="609" y="11721"/>
                  </a:lnTo>
                  <a:lnTo>
                    <a:pt x="609" y="11721"/>
                  </a:lnTo>
                  <a:lnTo>
                    <a:pt x="646" y="11721"/>
                  </a:lnTo>
                  <a:lnTo>
                    <a:pt x="646" y="11721"/>
                  </a:lnTo>
                  <a:lnTo>
                    <a:pt x="701" y="11740"/>
                  </a:lnTo>
                  <a:lnTo>
                    <a:pt x="757" y="11758"/>
                  </a:lnTo>
                  <a:lnTo>
                    <a:pt x="757" y="11758"/>
                  </a:lnTo>
                  <a:lnTo>
                    <a:pt x="757" y="11758"/>
                  </a:lnTo>
                  <a:lnTo>
                    <a:pt x="904" y="11795"/>
                  </a:lnTo>
                  <a:lnTo>
                    <a:pt x="904" y="11795"/>
                  </a:lnTo>
                  <a:lnTo>
                    <a:pt x="904" y="11795"/>
                  </a:lnTo>
                  <a:lnTo>
                    <a:pt x="1346" y="11906"/>
                  </a:lnTo>
                  <a:lnTo>
                    <a:pt x="1346" y="11906"/>
                  </a:lnTo>
                  <a:lnTo>
                    <a:pt x="1438" y="11906"/>
                  </a:lnTo>
                  <a:lnTo>
                    <a:pt x="1438" y="11906"/>
                  </a:lnTo>
                  <a:lnTo>
                    <a:pt x="1494" y="11906"/>
                  </a:lnTo>
                  <a:lnTo>
                    <a:pt x="1494" y="11906"/>
                  </a:lnTo>
                  <a:lnTo>
                    <a:pt x="2139" y="12016"/>
                  </a:lnTo>
                  <a:lnTo>
                    <a:pt x="2784" y="12127"/>
                  </a:lnTo>
                  <a:lnTo>
                    <a:pt x="3429" y="12219"/>
                  </a:lnTo>
                  <a:lnTo>
                    <a:pt x="4074" y="12293"/>
                  </a:lnTo>
                  <a:lnTo>
                    <a:pt x="4074" y="12293"/>
                  </a:lnTo>
                  <a:lnTo>
                    <a:pt x="4129" y="12293"/>
                  </a:lnTo>
                  <a:lnTo>
                    <a:pt x="4129" y="12293"/>
                  </a:lnTo>
                  <a:lnTo>
                    <a:pt x="4516" y="12311"/>
                  </a:lnTo>
                  <a:lnTo>
                    <a:pt x="4590" y="12311"/>
                  </a:lnTo>
                  <a:lnTo>
                    <a:pt x="4590" y="12311"/>
                  </a:lnTo>
                  <a:lnTo>
                    <a:pt x="4995" y="12311"/>
                  </a:lnTo>
                  <a:lnTo>
                    <a:pt x="4995" y="12311"/>
                  </a:lnTo>
                  <a:lnTo>
                    <a:pt x="6414" y="12293"/>
                  </a:lnTo>
                  <a:lnTo>
                    <a:pt x="6414" y="12293"/>
                  </a:lnTo>
                  <a:lnTo>
                    <a:pt x="6654" y="12274"/>
                  </a:lnTo>
                  <a:lnTo>
                    <a:pt x="6654" y="12274"/>
                  </a:lnTo>
                  <a:lnTo>
                    <a:pt x="6856" y="12256"/>
                  </a:lnTo>
                  <a:lnTo>
                    <a:pt x="6856" y="12256"/>
                  </a:lnTo>
                  <a:lnTo>
                    <a:pt x="7078" y="12256"/>
                  </a:lnTo>
                  <a:lnTo>
                    <a:pt x="7078" y="12256"/>
                  </a:lnTo>
                  <a:lnTo>
                    <a:pt x="7538" y="12237"/>
                  </a:lnTo>
                  <a:lnTo>
                    <a:pt x="7538" y="12237"/>
                  </a:lnTo>
                  <a:lnTo>
                    <a:pt x="7962" y="12256"/>
                  </a:lnTo>
                  <a:lnTo>
                    <a:pt x="7962" y="12256"/>
                  </a:lnTo>
                  <a:lnTo>
                    <a:pt x="8275" y="12219"/>
                  </a:lnTo>
                  <a:lnTo>
                    <a:pt x="8275" y="12219"/>
                  </a:lnTo>
                  <a:lnTo>
                    <a:pt x="8294" y="12219"/>
                  </a:lnTo>
                  <a:lnTo>
                    <a:pt x="8294" y="12219"/>
                  </a:lnTo>
                  <a:lnTo>
                    <a:pt x="8312" y="12219"/>
                  </a:lnTo>
                  <a:lnTo>
                    <a:pt x="8312" y="12219"/>
                  </a:lnTo>
                  <a:lnTo>
                    <a:pt x="8662" y="12182"/>
                  </a:lnTo>
                  <a:lnTo>
                    <a:pt x="9013" y="12145"/>
                  </a:lnTo>
                  <a:lnTo>
                    <a:pt x="9013" y="12145"/>
                  </a:lnTo>
                  <a:lnTo>
                    <a:pt x="9731" y="12072"/>
                  </a:lnTo>
                  <a:lnTo>
                    <a:pt x="9731" y="12072"/>
                  </a:lnTo>
                  <a:lnTo>
                    <a:pt x="10100" y="12016"/>
                  </a:lnTo>
                  <a:lnTo>
                    <a:pt x="10118" y="12016"/>
                  </a:lnTo>
                  <a:lnTo>
                    <a:pt x="10118" y="12016"/>
                  </a:lnTo>
                  <a:lnTo>
                    <a:pt x="10763" y="11906"/>
                  </a:lnTo>
                  <a:lnTo>
                    <a:pt x="10763" y="11906"/>
                  </a:lnTo>
                  <a:lnTo>
                    <a:pt x="10763" y="11906"/>
                  </a:lnTo>
                  <a:lnTo>
                    <a:pt x="10966" y="11869"/>
                  </a:lnTo>
                  <a:lnTo>
                    <a:pt x="10966" y="11869"/>
                  </a:lnTo>
                  <a:lnTo>
                    <a:pt x="10984" y="11869"/>
                  </a:lnTo>
                  <a:lnTo>
                    <a:pt x="10984" y="11869"/>
                  </a:lnTo>
                  <a:lnTo>
                    <a:pt x="11040" y="12127"/>
                  </a:lnTo>
                  <a:lnTo>
                    <a:pt x="11040" y="12127"/>
                  </a:lnTo>
                  <a:lnTo>
                    <a:pt x="11132" y="12256"/>
                  </a:lnTo>
                  <a:lnTo>
                    <a:pt x="11205" y="12422"/>
                  </a:lnTo>
                  <a:lnTo>
                    <a:pt x="11261" y="12588"/>
                  </a:lnTo>
                  <a:lnTo>
                    <a:pt x="11316" y="12790"/>
                  </a:lnTo>
                  <a:lnTo>
                    <a:pt x="11427" y="13196"/>
                  </a:lnTo>
                  <a:lnTo>
                    <a:pt x="11500" y="13638"/>
                  </a:lnTo>
                  <a:lnTo>
                    <a:pt x="11629" y="14486"/>
                  </a:lnTo>
                  <a:lnTo>
                    <a:pt x="11685" y="14854"/>
                  </a:lnTo>
                  <a:lnTo>
                    <a:pt x="11721" y="15131"/>
                  </a:lnTo>
                  <a:lnTo>
                    <a:pt x="11721" y="15131"/>
                  </a:lnTo>
                  <a:lnTo>
                    <a:pt x="11758" y="15260"/>
                  </a:lnTo>
                  <a:lnTo>
                    <a:pt x="11832" y="15389"/>
                  </a:lnTo>
                  <a:lnTo>
                    <a:pt x="11832" y="15389"/>
                  </a:lnTo>
                  <a:lnTo>
                    <a:pt x="11979" y="15555"/>
                  </a:lnTo>
                  <a:lnTo>
                    <a:pt x="12072" y="15628"/>
                  </a:lnTo>
                  <a:lnTo>
                    <a:pt x="12145" y="15720"/>
                  </a:lnTo>
                  <a:lnTo>
                    <a:pt x="12145" y="15720"/>
                  </a:lnTo>
                  <a:lnTo>
                    <a:pt x="12274" y="15923"/>
                  </a:lnTo>
                  <a:lnTo>
                    <a:pt x="12366" y="16144"/>
                  </a:lnTo>
                  <a:lnTo>
                    <a:pt x="12440" y="16365"/>
                  </a:lnTo>
                  <a:lnTo>
                    <a:pt x="12495" y="16605"/>
                  </a:lnTo>
                  <a:lnTo>
                    <a:pt x="12532" y="16863"/>
                  </a:lnTo>
                  <a:lnTo>
                    <a:pt x="12551" y="17103"/>
                  </a:lnTo>
                  <a:lnTo>
                    <a:pt x="12588" y="17582"/>
                  </a:lnTo>
                  <a:lnTo>
                    <a:pt x="12588" y="17582"/>
                  </a:lnTo>
                  <a:lnTo>
                    <a:pt x="12606" y="17748"/>
                  </a:lnTo>
                  <a:lnTo>
                    <a:pt x="12661" y="17877"/>
                  </a:lnTo>
                  <a:lnTo>
                    <a:pt x="12790" y="18171"/>
                  </a:lnTo>
                  <a:lnTo>
                    <a:pt x="12790" y="18171"/>
                  </a:lnTo>
                  <a:lnTo>
                    <a:pt x="12901" y="18466"/>
                  </a:lnTo>
                  <a:lnTo>
                    <a:pt x="12975" y="18761"/>
                  </a:lnTo>
                  <a:lnTo>
                    <a:pt x="13011" y="19056"/>
                  </a:lnTo>
                  <a:lnTo>
                    <a:pt x="13048" y="19351"/>
                  </a:lnTo>
                  <a:lnTo>
                    <a:pt x="13048" y="19351"/>
                  </a:lnTo>
                  <a:lnTo>
                    <a:pt x="13085" y="19775"/>
                  </a:lnTo>
                  <a:lnTo>
                    <a:pt x="13140" y="20180"/>
                  </a:lnTo>
                  <a:lnTo>
                    <a:pt x="13233" y="20586"/>
                  </a:lnTo>
                  <a:lnTo>
                    <a:pt x="13288" y="20991"/>
                  </a:lnTo>
                  <a:lnTo>
                    <a:pt x="13288" y="20991"/>
                  </a:lnTo>
                  <a:lnTo>
                    <a:pt x="13288" y="21065"/>
                  </a:lnTo>
                  <a:lnTo>
                    <a:pt x="13251" y="21102"/>
                  </a:lnTo>
                  <a:lnTo>
                    <a:pt x="13214" y="21138"/>
                  </a:lnTo>
                  <a:lnTo>
                    <a:pt x="13159" y="21138"/>
                  </a:lnTo>
                  <a:lnTo>
                    <a:pt x="13159" y="21138"/>
                  </a:lnTo>
                  <a:lnTo>
                    <a:pt x="13085" y="21157"/>
                  </a:lnTo>
                  <a:lnTo>
                    <a:pt x="13085" y="21157"/>
                  </a:lnTo>
                  <a:lnTo>
                    <a:pt x="13085" y="21157"/>
                  </a:lnTo>
                  <a:lnTo>
                    <a:pt x="13085" y="21157"/>
                  </a:lnTo>
                  <a:close/>
                  <a:moveTo>
                    <a:pt x="8091" y="148"/>
                  </a:moveTo>
                  <a:lnTo>
                    <a:pt x="8091" y="148"/>
                  </a:lnTo>
                  <a:lnTo>
                    <a:pt x="8091" y="93"/>
                  </a:lnTo>
                  <a:lnTo>
                    <a:pt x="8128" y="38"/>
                  </a:lnTo>
                  <a:lnTo>
                    <a:pt x="8165" y="19"/>
                  </a:lnTo>
                  <a:lnTo>
                    <a:pt x="8220" y="1"/>
                  </a:lnTo>
                  <a:lnTo>
                    <a:pt x="8275" y="19"/>
                  </a:lnTo>
                  <a:lnTo>
                    <a:pt x="8312" y="38"/>
                  </a:lnTo>
                  <a:lnTo>
                    <a:pt x="8349" y="93"/>
                  </a:lnTo>
                  <a:lnTo>
                    <a:pt x="8368" y="148"/>
                  </a:lnTo>
                  <a:lnTo>
                    <a:pt x="8368" y="148"/>
                  </a:lnTo>
                  <a:lnTo>
                    <a:pt x="8349" y="204"/>
                  </a:lnTo>
                  <a:lnTo>
                    <a:pt x="8312" y="241"/>
                  </a:lnTo>
                  <a:lnTo>
                    <a:pt x="8275" y="277"/>
                  </a:lnTo>
                  <a:lnTo>
                    <a:pt x="8220" y="277"/>
                  </a:lnTo>
                  <a:lnTo>
                    <a:pt x="8165" y="277"/>
                  </a:lnTo>
                  <a:lnTo>
                    <a:pt x="8128" y="241"/>
                  </a:lnTo>
                  <a:lnTo>
                    <a:pt x="8091" y="204"/>
                  </a:lnTo>
                  <a:lnTo>
                    <a:pt x="8091" y="148"/>
                  </a:lnTo>
                  <a:lnTo>
                    <a:pt x="8091" y="148"/>
                  </a:lnTo>
                  <a:close/>
                </a:path>
              </a:pathLst>
            </a:custGeom>
            <a:solidFill>
              <a:srgbClr val="CDB2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1" name="Google Shape;5411;p71"/>
            <p:cNvSpPr/>
            <p:nvPr/>
          </p:nvSpPr>
          <p:spPr>
            <a:xfrm>
              <a:off x="-2045602" y="1649599"/>
              <a:ext cx="638805" cy="789645"/>
            </a:xfrm>
            <a:custGeom>
              <a:avLst/>
              <a:gdLst/>
              <a:ahLst/>
              <a:cxnLst/>
              <a:rect l="l" t="t" r="r" b="b"/>
              <a:pathLst>
                <a:path w="14670" h="18134" extrusionOk="0">
                  <a:moveTo>
                    <a:pt x="14670" y="3078"/>
                  </a:moveTo>
                  <a:lnTo>
                    <a:pt x="14670" y="3078"/>
                  </a:lnTo>
                  <a:lnTo>
                    <a:pt x="14651" y="3152"/>
                  </a:lnTo>
                  <a:lnTo>
                    <a:pt x="14596" y="3207"/>
                  </a:lnTo>
                  <a:lnTo>
                    <a:pt x="14596" y="3207"/>
                  </a:lnTo>
                  <a:lnTo>
                    <a:pt x="14541" y="3225"/>
                  </a:lnTo>
                  <a:lnTo>
                    <a:pt x="14467" y="3225"/>
                  </a:lnTo>
                  <a:lnTo>
                    <a:pt x="14467" y="3225"/>
                  </a:lnTo>
                  <a:lnTo>
                    <a:pt x="14301" y="3262"/>
                  </a:lnTo>
                  <a:lnTo>
                    <a:pt x="14301" y="3262"/>
                  </a:lnTo>
                  <a:lnTo>
                    <a:pt x="13951" y="3336"/>
                  </a:lnTo>
                  <a:lnTo>
                    <a:pt x="13951" y="3336"/>
                  </a:lnTo>
                  <a:lnTo>
                    <a:pt x="13933" y="3336"/>
                  </a:lnTo>
                  <a:lnTo>
                    <a:pt x="13933" y="3336"/>
                  </a:lnTo>
                  <a:lnTo>
                    <a:pt x="13933" y="3336"/>
                  </a:lnTo>
                  <a:lnTo>
                    <a:pt x="13140" y="3520"/>
                  </a:lnTo>
                  <a:lnTo>
                    <a:pt x="13140" y="3520"/>
                  </a:lnTo>
                  <a:lnTo>
                    <a:pt x="12735" y="3631"/>
                  </a:lnTo>
                  <a:lnTo>
                    <a:pt x="12348" y="3760"/>
                  </a:lnTo>
                  <a:lnTo>
                    <a:pt x="12348" y="3760"/>
                  </a:lnTo>
                  <a:lnTo>
                    <a:pt x="12053" y="3889"/>
                  </a:lnTo>
                  <a:lnTo>
                    <a:pt x="11776" y="3999"/>
                  </a:lnTo>
                  <a:lnTo>
                    <a:pt x="11242" y="4276"/>
                  </a:lnTo>
                  <a:lnTo>
                    <a:pt x="11242" y="4276"/>
                  </a:lnTo>
                  <a:lnTo>
                    <a:pt x="11187" y="4294"/>
                  </a:lnTo>
                  <a:lnTo>
                    <a:pt x="11187" y="4294"/>
                  </a:lnTo>
                  <a:lnTo>
                    <a:pt x="10671" y="4589"/>
                  </a:lnTo>
                  <a:lnTo>
                    <a:pt x="10155" y="4921"/>
                  </a:lnTo>
                  <a:lnTo>
                    <a:pt x="10155" y="4921"/>
                  </a:lnTo>
                  <a:lnTo>
                    <a:pt x="10155" y="4921"/>
                  </a:lnTo>
                  <a:lnTo>
                    <a:pt x="10155" y="4939"/>
                  </a:lnTo>
                  <a:lnTo>
                    <a:pt x="10155" y="4939"/>
                  </a:lnTo>
                  <a:lnTo>
                    <a:pt x="9823" y="5179"/>
                  </a:lnTo>
                  <a:lnTo>
                    <a:pt x="9528" y="5437"/>
                  </a:lnTo>
                  <a:lnTo>
                    <a:pt x="9528" y="5437"/>
                  </a:lnTo>
                  <a:lnTo>
                    <a:pt x="9510" y="5437"/>
                  </a:lnTo>
                  <a:lnTo>
                    <a:pt x="9510" y="5437"/>
                  </a:lnTo>
                  <a:lnTo>
                    <a:pt x="9510" y="5437"/>
                  </a:lnTo>
                  <a:lnTo>
                    <a:pt x="9233" y="5732"/>
                  </a:lnTo>
                  <a:lnTo>
                    <a:pt x="8975" y="6026"/>
                  </a:lnTo>
                  <a:lnTo>
                    <a:pt x="8975" y="6026"/>
                  </a:lnTo>
                  <a:lnTo>
                    <a:pt x="8957" y="6045"/>
                  </a:lnTo>
                  <a:lnTo>
                    <a:pt x="8957" y="6045"/>
                  </a:lnTo>
                  <a:lnTo>
                    <a:pt x="8883" y="6100"/>
                  </a:lnTo>
                  <a:lnTo>
                    <a:pt x="8846" y="6119"/>
                  </a:lnTo>
                  <a:lnTo>
                    <a:pt x="8791" y="6119"/>
                  </a:lnTo>
                  <a:lnTo>
                    <a:pt x="8791" y="6119"/>
                  </a:lnTo>
                  <a:lnTo>
                    <a:pt x="8736" y="6082"/>
                  </a:lnTo>
                  <a:lnTo>
                    <a:pt x="8662" y="6045"/>
                  </a:lnTo>
                  <a:lnTo>
                    <a:pt x="8662" y="6045"/>
                  </a:lnTo>
                  <a:lnTo>
                    <a:pt x="8588" y="5971"/>
                  </a:lnTo>
                  <a:lnTo>
                    <a:pt x="8588" y="5971"/>
                  </a:lnTo>
                  <a:lnTo>
                    <a:pt x="8330" y="5676"/>
                  </a:lnTo>
                  <a:lnTo>
                    <a:pt x="8330" y="5676"/>
                  </a:lnTo>
                  <a:lnTo>
                    <a:pt x="8054" y="5400"/>
                  </a:lnTo>
                  <a:lnTo>
                    <a:pt x="7741" y="5123"/>
                  </a:lnTo>
                  <a:lnTo>
                    <a:pt x="7741" y="5123"/>
                  </a:lnTo>
                  <a:lnTo>
                    <a:pt x="7151" y="4663"/>
                  </a:lnTo>
                  <a:lnTo>
                    <a:pt x="6856" y="4460"/>
                  </a:lnTo>
                  <a:lnTo>
                    <a:pt x="6561" y="4257"/>
                  </a:lnTo>
                  <a:lnTo>
                    <a:pt x="6561" y="4257"/>
                  </a:lnTo>
                  <a:lnTo>
                    <a:pt x="6248" y="4073"/>
                  </a:lnTo>
                  <a:lnTo>
                    <a:pt x="5953" y="3926"/>
                  </a:lnTo>
                  <a:lnTo>
                    <a:pt x="5953" y="3926"/>
                  </a:lnTo>
                  <a:lnTo>
                    <a:pt x="5935" y="3907"/>
                  </a:lnTo>
                  <a:lnTo>
                    <a:pt x="5935" y="3907"/>
                  </a:lnTo>
                  <a:lnTo>
                    <a:pt x="5935" y="3907"/>
                  </a:lnTo>
                  <a:lnTo>
                    <a:pt x="5695" y="3815"/>
                  </a:lnTo>
                  <a:lnTo>
                    <a:pt x="5456" y="3723"/>
                  </a:lnTo>
                  <a:lnTo>
                    <a:pt x="5456" y="3723"/>
                  </a:lnTo>
                  <a:lnTo>
                    <a:pt x="5198" y="3649"/>
                  </a:lnTo>
                  <a:lnTo>
                    <a:pt x="5198" y="3649"/>
                  </a:lnTo>
                  <a:lnTo>
                    <a:pt x="4958" y="3594"/>
                  </a:lnTo>
                  <a:lnTo>
                    <a:pt x="4958" y="3594"/>
                  </a:lnTo>
                  <a:lnTo>
                    <a:pt x="4737" y="3557"/>
                  </a:lnTo>
                  <a:lnTo>
                    <a:pt x="4497" y="3539"/>
                  </a:lnTo>
                  <a:lnTo>
                    <a:pt x="4497" y="3539"/>
                  </a:lnTo>
                  <a:lnTo>
                    <a:pt x="4184" y="3539"/>
                  </a:lnTo>
                  <a:lnTo>
                    <a:pt x="4184" y="3539"/>
                  </a:lnTo>
                  <a:lnTo>
                    <a:pt x="3926" y="3576"/>
                  </a:lnTo>
                  <a:lnTo>
                    <a:pt x="3926" y="3576"/>
                  </a:lnTo>
                  <a:lnTo>
                    <a:pt x="3742" y="3631"/>
                  </a:lnTo>
                  <a:lnTo>
                    <a:pt x="3742" y="3631"/>
                  </a:lnTo>
                  <a:lnTo>
                    <a:pt x="3557" y="3705"/>
                  </a:lnTo>
                  <a:lnTo>
                    <a:pt x="3557" y="3705"/>
                  </a:lnTo>
                  <a:lnTo>
                    <a:pt x="3318" y="3852"/>
                  </a:lnTo>
                  <a:lnTo>
                    <a:pt x="3318" y="3852"/>
                  </a:lnTo>
                  <a:lnTo>
                    <a:pt x="3097" y="4036"/>
                  </a:lnTo>
                  <a:lnTo>
                    <a:pt x="3097" y="4036"/>
                  </a:lnTo>
                  <a:lnTo>
                    <a:pt x="2876" y="4276"/>
                  </a:lnTo>
                  <a:lnTo>
                    <a:pt x="2876" y="4276"/>
                  </a:lnTo>
                  <a:lnTo>
                    <a:pt x="2710" y="4497"/>
                  </a:lnTo>
                  <a:lnTo>
                    <a:pt x="2710" y="4497"/>
                  </a:lnTo>
                  <a:lnTo>
                    <a:pt x="2636" y="4626"/>
                  </a:lnTo>
                  <a:lnTo>
                    <a:pt x="2636" y="4626"/>
                  </a:lnTo>
                  <a:lnTo>
                    <a:pt x="2562" y="4810"/>
                  </a:lnTo>
                  <a:lnTo>
                    <a:pt x="2562" y="4810"/>
                  </a:lnTo>
                  <a:lnTo>
                    <a:pt x="2489" y="5105"/>
                  </a:lnTo>
                  <a:lnTo>
                    <a:pt x="2489" y="5105"/>
                  </a:lnTo>
                  <a:lnTo>
                    <a:pt x="2452" y="5381"/>
                  </a:lnTo>
                  <a:lnTo>
                    <a:pt x="2452" y="5381"/>
                  </a:lnTo>
                  <a:lnTo>
                    <a:pt x="2452" y="5639"/>
                  </a:lnTo>
                  <a:lnTo>
                    <a:pt x="2452" y="5639"/>
                  </a:lnTo>
                  <a:lnTo>
                    <a:pt x="2489" y="5916"/>
                  </a:lnTo>
                  <a:lnTo>
                    <a:pt x="2489" y="5916"/>
                  </a:lnTo>
                  <a:lnTo>
                    <a:pt x="2581" y="6192"/>
                  </a:lnTo>
                  <a:lnTo>
                    <a:pt x="2581" y="6192"/>
                  </a:lnTo>
                  <a:lnTo>
                    <a:pt x="2654" y="6395"/>
                  </a:lnTo>
                  <a:lnTo>
                    <a:pt x="2654" y="6395"/>
                  </a:lnTo>
                  <a:lnTo>
                    <a:pt x="2710" y="6487"/>
                  </a:lnTo>
                  <a:lnTo>
                    <a:pt x="2747" y="6598"/>
                  </a:lnTo>
                  <a:lnTo>
                    <a:pt x="2747" y="6598"/>
                  </a:lnTo>
                  <a:lnTo>
                    <a:pt x="2747" y="6671"/>
                  </a:lnTo>
                  <a:lnTo>
                    <a:pt x="2747" y="6745"/>
                  </a:lnTo>
                  <a:lnTo>
                    <a:pt x="2747" y="6745"/>
                  </a:lnTo>
                  <a:lnTo>
                    <a:pt x="2728" y="6837"/>
                  </a:lnTo>
                  <a:lnTo>
                    <a:pt x="2691" y="6911"/>
                  </a:lnTo>
                  <a:lnTo>
                    <a:pt x="2691" y="6911"/>
                  </a:lnTo>
                  <a:lnTo>
                    <a:pt x="2581" y="7095"/>
                  </a:lnTo>
                  <a:lnTo>
                    <a:pt x="2581" y="7095"/>
                  </a:lnTo>
                  <a:lnTo>
                    <a:pt x="2544" y="7132"/>
                  </a:lnTo>
                  <a:lnTo>
                    <a:pt x="2544" y="7132"/>
                  </a:lnTo>
                  <a:lnTo>
                    <a:pt x="2525" y="7206"/>
                  </a:lnTo>
                  <a:lnTo>
                    <a:pt x="2525" y="7206"/>
                  </a:lnTo>
                  <a:lnTo>
                    <a:pt x="2507" y="7280"/>
                  </a:lnTo>
                  <a:lnTo>
                    <a:pt x="2507" y="7280"/>
                  </a:lnTo>
                  <a:lnTo>
                    <a:pt x="2489" y="7372"/>
                  </a:lnTo>
                  <a:lnTo>
                    <a:pt x="2489" y="7372"/>
                  </a:lnTo>
                  <a:lnTo>
                    <a:pt x="2489" y="7482"/>
                  </a:lnTo>
                  <a:lnTo>
                    <a:pt x="2489" y="7482"/>
                  </a:lnTo>
                  <a:lnTo>
                    <a:pt x="2525" y="7667"/>
                  </a:lnTo>
                  <a:lnTo>
                    <a:pt x="2525" y="7667"/>
                  </a:lnTo>
                  <a:lnTo>
                    <a:pt x="2599" y="7925"/>
                  </a:lnTo>
                  <a:lnTo>
                    <a:pt x="2599" y="7925"/>
                  </a:lnTo>
                  <a:lnTo>
                    <a:pt x="2691" y="8127"/>
                  </a:lnTo>
                  <a:lnTo>
                    <a:pt x="2783" y="8330"/>
                  </a:lnTo>
                  <a:lnTo>
                    <a:pt x="2783" y="8330"/>
                  </a:lnTo>
                  <a:lnTo>
                    <a:pt x="2912" y="8551"/>
                  </a:lnTo>
                  <a:lnTo>
                    <a:pt x="2912" y="8551"/>
                  </a:lnTo>
                  <a:lnTo>
                    <a:pt x="2986" y="8699"/>
                  </a:lnTo>
                  <a:lnTo>
                    <a:pt x="3023" y="8846"/>
                  </a:lnTo>
                  <a:lnTo>
                    <a:pt x="3023" y="8846"/>
                  </a:lnTo>
                  <a:lnTo>
                    <a:pt x="3041" y="8920"/>
                  </a:lnTo>
                  <a:lnTo>
                    <a:pt x="3041" y="8993"/>
                  </a:lnTo>
                  <a:lnTo>
                    <a:pt x="3005" y="9122"/>
                  </a:lnTo>
                  <a:lnTo>
                    <a:pt x="3005" y="9122"/>
                  </a:lnTo>
                  <a:lnTo>
                    <a:pt x="2931" y="9380"/>
                  </a:lnTo>
                  <a:lnTo>
                    <a:pt x="2931" y="9380"/>
                  </a:lnTo>
                  <a:lnTo>
                    <a:pt x="2912" y="9528"/>
                  </a:lnTo>
                  <a:lnTo>
                    <a:pt x="2912" y="9528"/>
                  </a:lnTo>
                  <a:lnTo>
                    <a:pt x="2912" y="9638"/>
                  </a:lnTo>
                  <a:lnTo>
                    <a:pt x="2912" y="9638"/>
                  </a:lnTo>
                  <a:lnTo>
                    <a:pt x="2931" y="9749"/>
                  </a:lnTo>
                  <a:lnTo>
                    <a:pt x="2931" y="9749"/>
                  </a:lnTo>
                  <a:lnTo>
                    <a:pt x="3005" y="9989"/>
                  </a:lnTo>
                  <a:lnTo>
                    <a:pt x="3005" y="9989"/>
                  </a:lnTo>
                  <a:lnTo>
                    <a:pt x="3097" y="10210"/>
                  </a:lnTo>
                  <a:lnTo>
                    <a:pt x="3189" y="10431"/>
                  </a:lnTo>
                  <a:lnTo>
                    <a:pt x="3189" y="10431"/>
                  </a:lnTo>
                  <a:lnTo>
                    <a:pt x="3207" y="10449"/>
                  </a:lnTo>
                  <a:lnTo>
                    <a:pt x="3207" y="10449"/>
                  </a:lnTo>
                  <a:lnTo>
                    <a:pt x="3207" y="10449"/>
                  </a:lnTo>
                  <a:lnTo>
                    <a:pt x="3207" y="10449"/>
                  </a:lnTo>
                  <a:lnTo>
                    <a:pt x="3207" y="10449"/>
                  </a:lnTo>
                  <a:lnTo>
                    <a:pt x="3355" y="10707"/>
                  </a:lnTo>
                  <a:lnTo>
                    <a:pt x="3355" y="10707"/>
                  </a:lnTo>
                  <a:lnTo>
                    <a:pt x="3447" y="10836"/>
                  </a:lnTo>
                  <a:lnTo>
                    <a:pt x="3521" y="10965"/>
                  </a:lnTo>
                  <a:lnTo>
                    <a:pt x="3521" y="10965"/>
                  </a:lnTo>
                  <a:lnTo>
                    <a:pt x="3557" y="11057"/>
                  </a:lnTo>
                  <a:lnTo>
                    <a:pt x="3594" y="11150"/>
                  </a:lnTo>
                  <a:lnTo>
                    <a:pt x="3594" y="11150"/>
                  </a:lnTo>
                  <a:lnTo>
                    <a:pt x="3594" y="11242"/>
                  </a:lnTo>
                  <a:lnTo>
                    <a:pt x="3594" y="11242"/>
                  </a:lnTo>
                  <a:lnTo>
                    <a:pt x="3594" y="11371"/>
                  </a:lnTo>
                  <a:lnTo>
                    <a:pt x="3594" y="11371"/>
                  </a:lnTo>
                  <a:lnTo>
                    <a:pt x="3557" y="11666"/>
                  </a:lnTo>
                  <a:lnTo>
                    <a:pt x="3557" y="11666"/>
                  </a:lnTo>
                  <a:lnTo>
                    <a:pt x="3557" y="11813"/>
                  </a:lnTo>
                  <a:lnTo>
                    <a:pt x="3557" y="11813"/>
                  </a:lnTo>
                  <a:lnTo>
                    <a:pt x="3594" y="12034"/>
                  </a:lnTo>
                  <a:lnTo>
                    <a:pt x="3594" y="12034"/>
                  </a:lnTo>
                  <a:lnTo>
                    <a:pt x="3650" y="12237"/>
                  </a:lnTo>
                  <a:lnTo>
                    <a:pt x="3705" y="12458"/>
                  </a:lnTo>
                  <a:lnTo>
                    <a:pt x="3705" y="12458"/>
                  </a:lnTo>
                  <a:lnTo>
                    <a:pt x="3852" y="12771"/>
                  </a:lnTo>
                  <a:lnTo>
                    <a:pt x="3852" y="12771"/>
                  </a:lnTo>
                  <a:lnTo>
                    <a:pt x="3963" y="12956"/>
                  </a:lnTo>
                  <a:lnTo>
                    <a:pt x="4018" y="13066"/>
                  </a:lnTo>
                  <a:lnTo>
                    <a:pt x="4055" y="13177"/>
                  </a:lnTo>
                  <a:lnTo>
                    <a:pt x="4055" y="13177"/>
                  </a:lnTo>
                  <a:lnTo>
                    <a:pt x="4055" y="13250"/>
                  </a:lnTo>
                  <a:lnTo>
                    <a:pt x="4055" y="13306"/>
                  </a:lnTo>
                  <a:lnTo>
                    <a:pt x="4037" y="13453"/>
                  </a:lnTo>
                  <a:lnTo>
                    <a:pt x="3981" y="13582"/>
                  </a:lnTo>
                  <a:lnTo>
                    <a:pt x="3926" y="13693"/>
                  </a:lnTo>
                  <a:lnTo>
                    <a:pt x="3926" y="13693"/>
                  </a:lnTo>
                  <a:lnTo>
                    <a:pt x="3852" y="13859"/>
                  </a:lnTo>
                  <a:lnTo>
                    <a:pt x="3852" y="13859"/>
                  </a:lnTo>
                  <a:lnTo>
                    <a:pt x="3834" y="13951"/>
                  </a:lnTo>
                  <a:lnTo>
                    <a:pt x="3834" y="13951"/>
                  </a:lnTo>
                  <a:lnTo>
                    <a:pt x="3815" y="14080"/>
                  </a:lnTo>
                  <a:lnTo>
                    <a:pt x="3815" y="14080"/>
                  </a:lnTo>
                  <a:lnTo>
                    <a:pt x="3815" y="14209"/>
                  </a:lnTo>
                  <a:lnTo>
                    <a:pt x="3815" y="14209"/>
                  </a:lnTo>
                  <a:lnTo>
                    <a:pt x="3852" y="14375"/>
                  </a:lnTo>
                  <a:lnTo>
                    <a:pt x="3852" y="14375"/>
                  </a:lnTo>
                  <a:lnTo>
                    <a:pt x="3871" y="14467"/>
                  </a:lnTo>
                  <a:lnTo>
                    <a:pt x="3871" y="14467"/>
                  </a:lnTo>
                  <a:lnTo>
                    <a:pt x="3926" y="14596"/>
                  </a:lnTo>
                  <a:lnTo>
                    <a:pt x="3926" y="14596"/>
                  </a:lnTo>
                  <a:lnTo>
                    <a:pt x="4055" y="14798"/>
                  </a:lnTo>
                  <a:lnTo>
                    <a:pt x="4184" y="14983"/>
                  </a:lnTo>
                  <a:lnTo>
                    <a:pt x="4184" y="14983"/>
                  </a:lnTo>
                  <a:lnTo>
                    <a:pt x="4460" y="15351"/>
                  </a:lnTo>
                  <a:lnTo>
                    <a:pt x="4737" y="15665"/>
                  </a:lnTo>
                  <a:lnTo>
                    <a:pt x="4755" y="15701"/>
                  </a:lnTo>
                  <a:lnTo>
                    <a:pt x="4755" y="15701"/>
                  </a:lnTo>
                  <a:lnTo>
                    <a:pt x="5382" y="16328"/>
                  </a:lnTo>
                  <a:lnTo>
                    <a:pt x="6027" y="16955"/>
                  </a:lnTo>
                  <a:lnTo>
                    <a:pt x="6027" y="16955"/>
                  </a:lnTo>
                  <a:lnTo>
                    <a:pt x="6266" y="17176"/>
                  </a:lnTo>
                  <a:lnTo>
                    <a:pt x="6266" y="17176"/>
                  </a:lnTo>
                  <a:lnTo>
                    <a:pt x="6340" y="17231"/>
                  </a:lnTo>
                  <a:lnTo>
                    <a:pt x="6340" y="17231"/>
                  </a:lnTo>
                  <a:lnTo>
                    <a:pt x="6359" y="17268"/>
                  </a:lnTo>
                  <a:lnTo>
                    <a:pt x="6377" y="17305"/>
                  </a:lnTo>
                  <a:lnTo>
                    <a:pt x="6377" y="17378"/>
                  </a:lnTo>
                  <a:lnTo>
                    <a:pt x="6377" y="17452"/>
                  </a:lnTo>
                  <a:lnTo>
                    <a:pt x="6340" y="17526"/>
                  </a:lnTo>
                  <a:lnTo>
                    <a:pt x="6340" y="17526"/>
                  </a:lnTo>
                  <a:lnTo>
                    <a:pt x="6285" y="17729"/>
                  </a:lnTo>
                  <a:lnTo>
                    <a:pt x="6193" y="17931"/>
                  </a:lnTo>
                  <a:lnTo>
                    <a:pt x="6193" y="17931"/>
                  </a:lnTo>
                  <a:lnTo>
                    <a:pt x="6156" y="17987"/>
                  </a:lnTo>
                  <a:lnTo>
                    <a:pt x="6156" y="17987"/>
                  </a:lnTo>
                  <a:lnTo>
                    <a:pt x="6137" y="18023"/>
                  </a:lnTo>
                  <a:lnTo>
                    <a:pt x="6137" y="18023"/>
                  </a:lnTo>
                  <a:lnTo>
                    <a:pt x="6101" y="18060"/>
                  </a:lnTo>
                  <a:lnTo>
                    <a:pt x="6064" y="18097"/>
                  </a:lnTo>
                  <a:lnTo>
                    <a:pt x="6064" y="18097"/>
                  </a:lnTo>
                  <a:lnTo>
                    <a:pt x="5972" y="18116"/>
                  </a:lnTo>
                  <a:lnTo>
                    <a:pt x="5879" y="18134"/>
                  </a:lnTo>
                  <a:lnTo>
                    <a:pt x="5879" y="18134"/>
                  </a:lnTo>
                  <a:lnTo>
                    <a:pt x="5843" y="18134"/>
                  </a:lnTo>
                  <a:lnTo>
                    <a:pt x="5843" y="18134"/>
                  </a:lnTo>
                  <a:lnTo>
                    <a:pt x="5769" y="18134"/>
                  </a:lnTo>
                  <a:lnTo>
                    <a:pt x="5769" y="18134"/>
                  </a:lnTo>
                  <a:lnTo>
                    <a:pt x="5658" y="18116"/>
                  </a:lnTo>
                  <a:lnTo>
                    <a:pt x="5548" y="18097"/>
                  </a:lnTo>
                  <a:lnTo>
                    <a:pt x="5327" y="18023"/>
                  </a:lnTo>
                  <a:lnTo>
                    <a:pt x="5124" y="17913"/>
                  </a:lnTo>
                  <a:lnTo>
                    <a:pt x="4921" y="17784"/>
                  </a:lnTo>
                  <a:lnTo>
                    <a:pt x="4921" y="17784"/>
                  </a:lnTo>
                  <a:lnTo>
                    <a:pt x="4737" y="17655"/>
                  </a:lnTo>
                  <a:lnTo>
                    <a:pt x="4553" y="17507"/>
                  </a:lnTo>
                  <a:lnTo>
                    <a:pt x="4221" y="17213"/>
                  </a:lnTo>
                  <a:lnTo>
                    <a:pt x="4221" y="17213"/>
                  </a:lnTo>
                  <a:lnTo>
                    <a:pt x="3889" y="16899"/>
                  </a:lnTo>
                  <a:lnTo>
                    <a:pt x="3594" y="16568"/>
                  </a:lnTo>
                  <a:lnTo>
                    <a:pt x="3594" y="16568"/>
                  </a:lnTo>
                  <a:lnTo>
                    <a:pt x="3447" y="16383"/>
                  </a:lnTo>
                  <a:lnTo>
                    <a:pt x="3318" y="16181"/>
                  </a:lnTo>
                  <a:lnTo>
                    <a:pt x="3189" y="15996"/>
                  </a:lnTo>
                  <a:lnTo>
                    <a:pt x="3078" y="15794"/>
                  </a:lnTo>
                  <a:lnTo>
                    <a:pt x="3078" y="15794"/>
                  </a:lnTo>
                  <a:lnTo>
                    <a:pt x="2931" y="15499"/>
                  </a:lnTo>
                  <a:lnTo>
                    <a:pt x="2931" y="15499"/>
                  </a:lnTo>
                  <a:lnTo>
                    <a:pt x="2820" y="15204"/>
                  </a:lnTo>
                  <a:lnTo>
                    <a:pt x="2820" y="15204"/>
                  </a:lnTo>
                  <a:lnTo>
                    <a:pt x="2728" y="15038"/>
                  </a:lnTo>
                  <a:lnTo>
                    <a:pt x="2618" y="14891"/>
                  </a:lnTo>
                  <a:lnTo>
                    <a:pt x="2618" y="14891"/>
                  </a:lnTo>
                  <a:lnTo>
                    <a:pt x="2341" y="14559"/>
                  </a:lnTo>
                  <a:lnTo>
                    <a:pt x="2212" y="14393"/>
                  </a:lnTo>
                  <a:lnTo>
                    <a:pt x="2102" y="14209"/>
                  </a:lnTo>
                  <a:lnTo>
                    <a:pt x="2102" y="14209"/>
                  </a:lnTo>
                  <a:lnTo>
                    <a:pt x="1973" y="14006"/>
                  </a:lnTo>
                  <a:lnTo>
                    <a:pt x="1973" y="14006"/>
                  </a:lnTo>
                  <a:lnTo>
                    <a:pt x="1880" y="13766"/>
                  </a:lnTo>
                  <a:lnTo>
                    <a:pt x="1880" y="13766"/>
                  </a:lnTo>
                  <a:lnTo>
                    <a:pt x="1825" y="13545"/>
                  </a:lnTo>
                  <a:lnTo>
                    <a:pt x="1788" y="13306"/>
                  </a:lnTo>
                  <a:lnTo>
                    <a:pt x="1788" y="13306"/>
                  </a:lnTo>
                  <a:lnTo>
                    <a:pt x="1770" y="12992"/>
                  </a:lnTo>
                  <a:lnTo>
                    <a:pt x="1788" y="12679"/>
                  </a:lnTo>
                  <a:lnTo>
                    <a:pt x="1788" y="12679"/>
                  </a:lnTo>
                  <a:lnTo>
                    <a:pt x="1825" y="12366"/>
                  </a:lnTo>
                  <a:lnTo>
                    <a:pt x="1825" y="12366"/>
                  </a:lnTo>
                  <a:lnTo>
                    <a:pt x="1844" y="12071"/>
                  </a:lnTo>
                  <a:lnTo>
                    <a:pt x="1844" y="12071"/>
                  </a:lnTo>
                  <a:lnTo>
                    <a:pt x="1844" y="11924"/>
                  </a:lnTo>
                  <a:lnTo>
                    <a:pt x="1844" y="11924"/>
                  </a:lnTo>
                  <a:lnTo>
                    <a:pt x="1825" y="11776"/>
                  </a:lnTo>
                  <a:lnTo>
                    <a:pt x="1825" y="11776"/>
                  </a:lnTo>
                  <a:lnTo>
                    <a:pt x="1788" y="11666"/>
                  </a:lnTo>
                  <a:lnTo>
                    <a:pt x="1788" y="11666"/>
                  </a:lnTo>
                  <a:lnTo>
                    <a:pt x="1715" y="11481"/>
                  </a:lnTo>
                  <a:lnTo>
                    <a:pt x="1715" y="11481"/>
                  </a:lnTo>
                  <a:lnTo>
                    <a:pt x="1641" y="11352"/>
                  </a:lnTo>
                  <a:lnTo>
                    <a:pt x="1641" y="11352"/>
                  </a:lnTo>
                  <a:lnTo>
                    <a:pt x="1622" y="11279"/>
                  </a:lnTo>
                  <a:lnTo>
                    <a:pt x="1622" y="11279"/>
                  </a:lnTo>
                  <a:lnTo>
                    <a:pt x="1364" y="10855"/>
                  </a:lnTo>
                  <a:lnTo>
                    <a:pt x="1143" y="10431"/>
                  </a:lnTo>
                  <a:lnTo>
                    <a:pt x="922" y="9989"/>
                  </a:lnTo>
                  <a:lnTo>
                    <a:pt x="719" y="9546"/>
                  </a:lnTo>
                  <a:lnTo>
                    <a:pt x="719" y="9546"/>
                  </a:lnTo>
                  <a:lnTo>
                    <a:pt x="498" y="8993"/>
                  </a:lnTo>
                  <a:lnTo>
                    <a:pt x="332" y="8422"/>
                  </a:lnTo>
                  <a:lnTo>
                    <a:pt x="185" y="7832"/>
                  </a:lnTo>
                  <a:lnTo>
                    <a:pt x="74" y="7243"/>
                  </a:lnTo>
                  <a:lnTo>
                    <a:pt x="74" y="7243"/>
                  </a:lnTo>
                  <a:lnTo>
                    <a:pt x="38" y="6819"/>
                  </a:lnTo>
                  <a:lnTo>
                    <a:pt x="1" y="6395"/>
                  </a:lnTo>
                  <a:lnTo>
                    <a:pt x="1" y="5971"/>
                  </a:lnTo>
                  <a:lnTo>
                    <a:pt x="19" y="5547"/>
                  </a:lnTo>
                  <a:lnTo>
                    <a:pt x="74" y="5142"/>
                  </a:lnTo>
                  <a:lnTo>
                    <a:pt x="130" y="4718"/>
                  </a:lnTo>
                  <a:lnTo>
                    <a:pt x="222" y="4294"/>
                  </a:lnTo>
                  <a:lnTo>
                    <a:pt x="332" y="3889"/>
                  </a:lnTo>
                  <a:lnTo>
                    <a:pt x="332" y="3889"/>
                  </a:lnTo>
                  <a:lnTo>
                    <a:pt x="461" y="3502"/>
                  </a:lnTo>
                  <a:lnTo>
                    <a:pt x="627" y="3096"/>
                  </a:lnTo>
                  <a:lnTo>
                    <a:pt x="812" y="2728"/>
                  </a:lnTo>
                  <a:lnTo>
                    <a:pt x="1014" y="2341"/>
                  </a:lnTo>
                  <a:lnTo>
                    <a:pt x="1235" y="1991"/>
                  </a:lnTo>
                  <a:lnTo>
                    <a:pt x="1475" y="1641"/>
                  </a:lnTo>
                  <a:lnTo>
                    <a:pt x="1733" y="1290"/>
                  </a:lnTo>
                  <a:lnTo>
                    <a:pt x="2009" y="977"/>
                  </a:lnTo>
                  <a:lnTo>
                    <a:pt x="2009" y="977"/>
                  </a:lnTo>
                  <a:lnTo>
                    <a:pt x="2194" y="793"/>
                  </a:lnTo>
                  <a:lnTo>
                    <a:pt x="2415" y="645"/>
                  </a:lnTo>
                  <a:lnTo>
                    <a:pt x="2636" y="498"/>
                  </a:lnTo>
                  <a:lnTo>
                    <a:pt x="2876" y="387"/>
                  </a:lnTo>
                  <a:lnTo>
                    <a:pt x="3134" y="295"/>
                  </a:lnTo>
                  <a:lnTo>
                    <a:pt x="3392" y="203"/>
                  </a:lnTo>
                  <a:lnTo>
                    <a:pt x="3650" y="148"/>
                  </a:lnTo>
                  <a:lnTo>
                    <a:pt x="3926" y="93"/>
                  </a:lnTo>
                  <a:lnTo>
                    <a:pt x="4202" y="56"/>
                  </a:lnTo>
                  <a:lnTo>
                    <a:pt x="4479" y="19"/>
                  </a:lnTo>
                  <a:lnTo>
                    <a:pt x="5032" y="0"/>
                  </a:lnTo>
                  <a:lnTo>
                    <a:pt x="5566" y="37"/>
                  </a:lnTo>
                  <a:lnTo>
                    <a:pt x="6082" y="74"/>
                  </a:lnTo>
                  <a:lnTo>
                    <a:pt x="6082" y="74"/>
                  </a:lnTo>
                  <a:lnTo>
                    <a:pt x="6746" y="185"/>
                  </a:lnTo>
                  <a:lnTo>
                    <a:pt x="7409" y="314"/>
                  </a:lnTo>
                  <a:lnTo>
                    <a:pt x="7741" y="406"/>
                  </a:lnTo>
                  <a:lnTo>
                    <a:pt x="8054" y="498"/>
                  </a:lnTo>
                  <a:lnTo>
                    <a:pt x="8367" y="609"/>
                  </a:lnTo>
                  <a:lnTo>
                    <a:pt x="8681" y="738"/>
                  </a:lnTo>
                  <a:lnTo>
                    <a:pt x="8681" y="738"/>
                  </a:lnTo>
                  <a:lnTo>
                    <a:pt x="9639" y="1180"/>
                  </a:lnTo>
                  <a:lnTo>
                    <a:pt x="10579" y="1622"/>
                  </a:lnTo>
                  <a:lnTo>
                    <a:pt x="11518" y="2064"/>
                  </a:lnTo>
                  <a:lnTo>
                    <a:pt x="12495" y="2470"/>
                  </a:lnTo>
                  <a:lnTo>
                    <a:pt x="12495" y="2470"/>
                  </a:lnTo>
                  <a:lnTo>
                    <a:pt x="12901" y="2636"/>
                  </a:lnTo>
                  <a:lnTo>
                    <a:pt x="13306" y="2783"/>
                  </a:lnTo>
                  <a:lnTo>
                    <a:pt x="13527" y="2838"/>
                  </a:lnTo>
                  <a:lnTo>
                    <a:pt x="13748" y="2875"/>
                  </a:lnTo>
                  <a:lnTo>
                    <a:pt x="13951" y="2912"/>
                  </a:lnTo>
                  <a:lnTo>
                    <a:pt x="14172" y="2912"/>
                  </a:lnTo>
                  <a:lnTo>
                    <a:pt x="14172" y="2912"/>
                  </a:lnTo>
                  <a:lnTo>
                    <a:pt x="14246" y="2931"/>
                  </a:lnTo>
                  <a:lnTo>
                    <a:pt x="14283" y="2967"/>
                  </a:lnTo>
                  <a:lnTo>
                    <a:pt x="14283" y="2967"/>
                  </a:lnTo>
                  <a:lnTo>
                    <a:pt x="14338" y="2949"/>
                  </a:lnTo>
                  <a:lnTo>
                    <a:pt x="14338" y="2949"/>
                  </a:lnTo>
                  <a:lnTo>
                    <a:pt x="14485" y="2931"/>
                  </a:lnTo>
                  <a:lnTo>
                    <a:pt x="14485" y="2931"/>
                  </a:lnTo>
                  <a:lnTo>
                    <a:pt x="14541" y="2931"/>
                  </a:lnTo>
                  <a:lnTo>
                    <a:pt x="14596" y="2949"/>
                  </a:lnTo>
                  <a:lnTo>
                    <a:pt x="14596" y="2949"/>
                  </a:lnTo>
                  <a:lnTo>
                    <a:pt x="14633" y="3004"/>
                  </a:lnTo>
                  <a:lnTo>
                    <a:pt x="14670" y="3078"/>
                  </a:lnTo>
                  <a:lnTo>
                    <a:pt x="14670" y="307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2" name="Google Shape;5412;p71"/>
            <p:cNvSpPr/>
            <p:nvPr/>
          </p:nvSpPr>
          <p:spPr>
            <a:xfrm>
              <a:off x="-502421" y="1672853"/>
              <a:ext cx="700596" cy="820997"/>
            </a:xfrm>
            <a:custGeom>
              <a:avLst/>
              <a:gdLst/>
              <a:ahLst/>
              <a:cxnLst/>
              <a:rect l="l" t="t" r="r" b="b"/>
              <a:pathLst>
                <a:path w="16089" h="18854" extrusionOk="0">
                  <a:moveTo>
                    <a:pt x="16089" y="6230"/>
                  </a:moveTo>
                  <a:lnTo>
                    <a:pt x="16089" y="6230"/>
                  </a:lnTo>
                  <a:lnTo>
                    <a:pt x="16089" y="6488"/>
                  </a:lnTo>
                  <a:lnTo>
                    <a:pt x="16070" y="6764"/>
                  </a:lnTo>
                  <a:lnTo>
                    <a:pt x="16070" y="6764"/>
                  </a:lnTo>
                  <a:lnTo>
                    <a:pt x="15996" y="7243"/>
                  </a:lnTo>
                  <a:lnTo>
                    <a:pt x="15996" y="7243"/>
                  </a:lnTo>
                  <a:lnTo>
                    <a:pt x="15941" y="7483"/>
                  </a:lnTo>
                  <a:lnTo>
                    <a:pt x="15941" y="7483"/>
                  </a:lnTo>
                  <a:lnTo>
                    <a:pt x="15867" y="7741"/>
                  </a:lnTo>
                  <a:lnTo>
                    <a:pt x="15867" y="7741"/>
                  </a:lnTo>
                  <a:lnTo>
                    <a:pt x="15720" y="8220"/>
                  </a:lnTo>
                  <a:lnTo>
                    <a:pt x="15720" y="8220"/>
                  </a:lnTo>
                  <a:lnTo>
                    <a:pt x="15628" y="8459"/>
                  </a:lnTo>
                  <a:lnTo>
                    <a:pt x="15536" y="8681"/>
                  </a:lnTo>
                  <a:lnTo>
                    <a:pt x="15536" y="8681"/>
                  </a:lnTo>
                  <a:lnTo>
                    <a:pt x="15315" y="9123"/>
                  </a:lnTo>
                  <a:lnTo>
                    <a:pt x="15315" y="9123"/>
                  </a:lnTo>
                  <a:lnTo>
                    <a:pt x="15186" y="9344"/>
                  </a:lnTo>
                  <a:lnTo>
                    <a:pt x="15186" y="9344"/>
                  </a:lnTo>
                  <a:lnTo>
                    <a:pt x="15038" y="9547"/>
                  </a:lnTo>
                  <a:lnTo>
                    <a:pt x="15038" y="9547"/>
                  </a:lnTo>
                  <a:lnTo>
                    <a:pt x="14743" y="9934"/>
                  </a:lnTo>
                  <a:lnTo>
                    <a:pt x="14743" y="9934"/>
                  </a:lnTo>
                  <a:lnTo>
                    <a:pt x="14412" y="10321"/>
                  </a:lnTo>
                  <a:lnTo>
                    <a:pt x="14412" y="10321"/>
                  </a:lnTo>
                  <a:lnTo>
                    <a:pt x="14006" y="10763"/>
                  </a:lnTo>
                  <a:lnTo>
                    <a:pt x="14006" y="10763"/>
                  </a:lnTo>
                  <a:lnTo>
                    <a:pt x="13619" y="11187"/>
                  </a:lnTo>
                  <a:lnTo>
                    <a:pt x="13619" y="11187"/>
                  </a:lnTo>
                  <a:lnTo>
                    <a:pt x="13509" y="11334"/>
                  </a:lnTo>
                  <a:lnTo>
                    <a:pt x="13509" y="11334"/>
                  </a:lnTo>
                  <a:lnTo>
                    <a:pt x="13435" y="11482"/>
                  </a:lnTo>
                  <a:lnTo>
                    <a:pt x="13435" y="11482"/>
                  </a:lnTo>
                  <a:lnTo>
                    <a:pt x="13380" y="11592"/>
                  </a:lnTo>
                  <a:lnTo>
                    <a:pt x="13380" y="11592"/>
                  </a:lnTo>
                  <a:lnTo>
                    <a:pt x="13343" y="11813"/>
                  </a:lnTo>
                  <a:lnTo>
                    <a:pt x="13343" y="11813"/>
                  </a:lnTo>
                  <a:lnTo>
                    <a:pt x="13324" y="11869"/>
                  </a:lnTo>
                  <a:lnTo>
                    <a:pt x="13324" y="11869"/>
                  </a:lnTo>
                  <a:lnTo>
                    <a:pt x="13343" y="11906"/>
                  </a:lnTo>
                  <a:lnTo>
                    <a:pt x="13343" y="11906"/>
                  </a:lnTo>
                  <a:lnTo>
                    <a:pt x="13324" y="12698"/>
                  </a:lnTo>
                  <a:lnTo>
                    <a:pt x="13269" y="13490"/>
                  </a:lnTo>
                  <a:lnTo>
                    <a:pt x="13269" y="13490"/>
                  </a:lnTo>
                  <a:lnTo>
                    <a:pt x="13214" y="13785"/>
                  </a:lnTo>
                  <a:lnTo>
                    <a:pt x="13122" y="14099"/>
                  </a:lnTo>
                  <a:lnTo>
                    <a:pt x="13011" y="14375"/>
                  </a:lnTo>
                  <a:lnTo>
                    <a:pt x="12882" y="14651"/>
                  </a:lnTo>
                  <a:lnTo>
                    <a:pt x="12716" y="14909"/>
                  </a:lnTo>
                  <a:lnTo>
                    <a:pt x="12532" y="15167"/>
                  </a:lnTo>
                  <a:lnTo>
                    <a:pt x="12311" y="15389"/>
                  </a:lnTo>
                  <a:lnTo>
                    <a:pt x="12090" y="15591"/>
                  </a:lnTo>
                  <a:lnTo>
                    <a:pt x="12090" y="15591"/>
                  </a:lnTo>
                  <a:lnTo>
                    <a:pt x="11942" y="15702"/>
                  </a:lnTo>
                  <a:lnTo>
                    <a:pt x="11887" y="15757"/>
                  </a:lnTo>
                  <a:lnTo>
                    <a:pt x="11832" y="15849"/>
                  </a:lnTo>
                  <a:lnTo>
                    <a:pt x="11832" y="15849"/>
                  </a:lnTo>
                  <a:lnTo>
                    <a:pt x="11740" y="16218"/>
                  </a:lnTo>
                  <a:lnTo>
                    <a:pt x="11647" y="16605"/>
                  </a:lnTo>
                  <a:lnTo>
                    <a:pt x="11647" y="16605"/>
                  </a:lnTo>
                  <a:lnTo>
                    <a:pt x="11537" y="16918"/>
                  </a:lnTo>
                  <a:lnTo>
                    <a:pt x="11463" y="17084"/>
                  </a:lnTo>
                  <a:lnTo>
                    <a:pt x="11389" y="17231"/>
                  </a:lnTo>
                  <a:lnTo>
                    <a:pt x="11297" y="17379"/>
                  </a:lnTo>
                  <a:lnTo>
                    <a:pt x="11187" y="17526"/>
                  </a:lnTo>
                  <a:lnTo>
                    <a:pt x="11076" y="17655"/>
                  </a:lnTo>
                  <a:lnTo>
                    <a:pt x="10947" y="17766"/>
                  </a:lnTo>
                  <a:lnTo>
                    <a:pt x="10947" y="17766"/>
                  </a:lnTo>
                  <a:lnTo>
                    <a:pt x="10726" y="17913"/>
                  </a:lnTo>
                  <a:lnTo>
                    <a:pt x="10726" y="17913"/>
                  </a:lnTo>
                  <a:lnTo>
                    <a:pt x="10542" y="17987"/>
                  </a:lnTo>
                  <a:lnTo>
                    <a:pt x="10468" y="18042"/>
                  </a:lnTo>
                  <a:lnTo>
                    <a:pt x="10413" y="18134"/>
                  </a:lnTo>
                  <a:lnTo>
                    <a:pt x="10413" y="18134"/>
                  </a:lnTo>
                  <a:lnTo>
                    <a:pt x="10339" y="18227"/>
                  </a:lnTo>
                  <a:lnTo>
                    <a:pt x="10284" y="18337"/>
                  </a:lnTo>
                  <a:lnTo>
                    <a:pt x="10228" y="18485"/>
                  </a:lnTo>
                  <a:lnTo>
                    <a:pt x="10155" y="18595"/>
                  </a:lnTo>
                  <a:lnTo>
                    <a:pt x="10155" y="18595"/>
                  </a:lnTo>
                  <a:lnTo>
                    <a:pt x="10136" y="18743"/>
                  </a:lnTo>
                  <a:lnTo>
                    <a:pt x="10136" y="18743"/>
                  </a:lnTo>
                  <a:lnTo>
                    <a:pt x="10099" y="18798"/>
                  </a:lnTo>
                  <a:lnTo>
                    <a:pt x="10063" y="18835"/>
                  </a:lnTo>
                  <a:lnTo>
                    <a:pt x="10026" y="18853"/>
                  </a:lnTo>
                  <a:lnTo>
                    <a:pt x="9970" y="18853"/>
                  </a:lnTo>
                  <a:lnTo>
                    <a:pt x="9970" y="18853"/>
                  </a:lnTo>
                  <a:lnTo>
                    <a:pt x="9915" y="18835"/>
                  </a:lnTo>
                  <a:lnTo>
                    <a:pt x="9860" y="18798"/>
                  </a:lnTo>
                  <a:lnTo>
                    <a:pt x="9841" y="18743"/>
                  </a:lnTo>
                  <a:lnTo>
                    <a:pt x="9823" y="18687"/>
                  </a:lnTo>
                  <a:lnTo>
                    <a:pt x="9823" y="18687"/>
                  </a:lnTo>
                  <a:lnTo>
                    <a:pt x="9860" y="18448"/>
                  </a:lnTo>
                  <a:lnTo>
                    <a:pt x="9878" y="18227"/>
                  </a:lnTo>
                  <a:lnTo>
                    <a:pt x="9878" y="18227"/>
                  </a:lnTo>
                  <a:lnTo>
                    <a:pt x="9897" y="17895"/>
                  </a:lnTo>
                  <a:lnTo>
                    <a:pt x="9878" y="17582"/>
                  </a:lnTo>
                  <a:lnTo>
                    <a:pt x="9860" y="17250"/>
                  </a:lnTo>
                  <a:lnTo>
                    <a:pt x="9823" y="16937"/>
                  </a:lnTo>
                  <a:lnTo>
                    <a:pt x="9786" y="16605"/>
                  </a:lnTo>
                  <a:lnTo>
                    <a:pt x="9712" y="16292"/>
                  </a:lnTo>
                  <a:lnTo>
                    <a:pt x="9657" y="15978"/>
                  </a:lnTo>
                  <a:lnTo>
                    <a:pt x="9565" y="15665"/>
                  </a:lnTo>
                  <a:lnTo>
                    <a:pt x="9565" y="15665"/>
                  </a:lnTo>
                  <a:lnTo>
                    <a:pt x="9547" y="15610"/>
                  </a:lnTo>
                  <a:lnTo>
                    <a:pt x="9565" y="15536"/>
                  </a:lnTo>
                  <a:lnTo>
                    <a:pt x="9565" y="15536"/>
                  </a:lnTo>
                  <a:lnTo>
                    <a:pt x="9565" y="15536"/>
                  </a:lnTo>
                  <a:lnTo>
                    <a:pt x="9565" y="15536"/>
                  </a:lnTo>
                  <a:lnTo>
                    <a:pt x="9602" y="15481"/>
                  </a:lnTo>
                  <a:lnTo>
                    <a:pt x="9657" y="15425"/>
                  </a:lnTo>
                  <a:lnTo>
                    <a:pt x="9786" y="15333"/>
                  </a:lnTo>
                  <a:lnTo>
                    <a:pt x="9786" y="15333"/>
                  </a:lnTo>
                  <a:lnTo>
                    <a:pt x="9897" y="15241"/>
                  </a:lnTo>
                  <a:lnTo>
                    <a:pt x="9989" y="15167"/>
                  </a:lnTo>
                  <a:lnTo>
                    <a:pt x="10063" y="15075"/>
                  </a:lnTo>
                  <a:lnTo>
                    <a:pt x="10136" y="14965"/>
                  </a:lnTo>
                  <a:lnTo>
                    <a:pt x="10210" y="14854"/>
                  </a:lnTo>
                  <a:lnTo>
                    <a:pt x="10247" y="14744"/>
                  </a:lnTo>
                  <a:lnTo>
                    <a:pt x="10321" y="14504"/>
                  </a:lnTo>
                  <a:lnTo>
                    <a:pt x="10321" y="14504"/>
                  </a:lnTo>
                  <a:lnTo>
                    <a:pt x="10357" y="14375"/>
                  </a:lnTo>
                  <a:lnTo>
                    <a:pt x="10339" y="14246"/>
                  </a:lnTo>
                  <a:lnTo>
                    <a:pt x="10302" y="13988"/>
                  </a:lnTo>
                  <a:lnTo>
                    <a:pt x="10284" y="13859"/>
                  </a:lnTo>
                  <a:lnTo>
                    <a:pt x="10284" y="13730"/>
                  </a:lnTo>
                  <a:lnTo>
                    <a:pt x="10302" y="13601"/>
                  </a:lnTo>
                  <a:lnTo>
                    <a:pt x="10339" y="13472"/>
                  </a:lnTo>
                  <a:lnTo>
                    <a:pt x="10339" y="13472"/>
                  </a:lnTo>
                  <a:lnTo>
                    <a:pt x="10505" y="13214"/>
                  </a:lnTo>
                  <a:lnTo>
                    <a:pt x="10671" y="12956"/>
                  </a:lnTo>
                  <a:lnTo>
                    <a:pt x="10726" y="12809"/>
                  </a:lnTo>
                  <a:lnTo>
                    <a:pt x="10781" y="12680"/>
                  </a:lnTo>
                  <a:lnTo>
                    <a:pt x="10837" y="12514"/>
                  </a:lnTo>
                  <a:lnTo>
                    <a:pt x="10855" y="12366"/>
                  </a:lnTo>
                  <a:lnTo>
                    <a:pt x="10855" y="12366"/>
                  </a:lnTo>
                  <a:lnTo>
                    <a:pt x="10837" y="12182"/>
                  </a:lnTo>
                  <a:lnTo>
                    <a:pt x="10837" y="11979"/>
                  </a:lnTo>
                  <a:lnTo>
                    <a:pt x="10818" y="11795"/>
                  </a:lnTo>
                  <a:lnTo>
                    <a:pt x="10837" y="11592"/>
                  </a:lnTo>
                  <a:lnTo>
                    <a:pt x="10837" y="11592"/>
                  </a:lnTo>
                  <a:lnTo>
                    <a:pt x="10855" y="11519"/>
                  </a:lnTo>
                  <a:lnTo>
                    <a:pt x="10873" y="11463"/>
                  </a:lnTo>
                  <a:lnTo>
                    <a:pt x="10966" y="11353"/>
                  </a:lnTo>
                  <a:lnTo>
                    <a:pt x="11076" y="11261"/>
                  </a:lnTo>
                  <a:lnTo>
                    <a:pt x="11187" y="11168"/>
                  </a:lnTo>
                  <a:lnTo>
                    <a:pt x="11187" y="11168"/>
                  </a:lnTo>
                  <a:lnTo>
                    <a:pt x="11297" y="11039"/>
                  </a:lnTo>
                  <a:lnTo>
                    <a:pt x="11408" y="10892"/>
                  </a:lnTo>
                  <a:lnTo>
                    <a:pt x="11482" y="10726"/>
                  </a:lnTo>
                  <a:lnTo>
                    <a:pt x="11537" y="10560"/>
                  </a:lnTo>
                  <a:lnTo>
                    <a:pt x="11537" y="10560"/>
                  </a:lnTo>
                  <a:lnTo>
                    <a:pt x="11555" y="10468"/>
                  </a:lnTo>
                  <a:lnTo>
                    <a:pt x="11555" y="10358"/>
                  </a:lnTo>
                  <a:lnTo>
                    <a:pt x="11537" y="10155"/>
                  </a:lnTo>
                  <a:lnTo>
                    <a:pt x="11537" y="10044"/>
                  </a:lnTo>
                  <a:lnTo>
                    <a:pt x="11574" y="9952"/>
                  </a:lnTo>
                  <a:lnTo>
                    <a:pt x="11611" y="9878"/>
                  </a:lnTo>
                  <a:lnTo>
                    <a:pt x="11684" y="9805"/>
                  </a:lnTo>
                  <a:lnTo>
                    <a:pt x="11684" y="9805"/>
                  </a:lnTo>
                  <a:lnTo>
                    <a:pt x="12034" y="9584"/>
                  </a:lnTo>
                  <a:lnTo>
                    <a:pt x="12200" y="9455"/>
                  </a:lnTo>
                  <a:lnTo>
                    <a:pt x="12348" y="9326"/>
                  </a:lnTo>
                  <a:lnTo>
                    <a:pt x="12477" y="9178"/>
                  </a:lnTo>
                  <a:lnTo>
                    <a:pt x="12587" y="9012"/>
                  </a:lnTo>
                  <a:lnTo>
                    <a:pt x="12661" y="8828"/>
                  </a:lnTo>
                  <a:lnTo>
                    <a:pt x="12679" y="8736"/>
                  </a:lnTo>
                  <a:lnTo>
                    <a:pt x="12679" y="8625"/>
                  </a:lnTo>
                  <a:lnTo>
                    <a:pt x="12679" y="8625"/>
                  </a:lnTo>
                  <a:lnTo>
                    <a:pt x="12679" y="8423"/>
                  </a:lnTo>
                  <a:lnTo>
                    <a:pt x="12643" y="8220"/>
                  </a:lnTo>
                  <a:lnTo>
                    <a:pt x="12606" y="7999"/>
                  </a:lnTo>
                  <a:lnTo>
                    <a:pt x="12587" y="7796"/>
                  </a:lnTo>
                  <a:lnTo>
                    <a:pt x="12587" y="7796"/>
                  </a:lnTo>
                  <a:lnTo>
                    <a:pt x="12587" y="7704"/>
                  </a:lnTo>
                  <a:lnTo>
                    <a:pt x="12606" y="7612"/>
                  </a:lnTo>
                  <a:lnTo>
                    <a:pt x="12679" y="7446"/>
                  </a:lnTo>
                  <a:lnTo>
                    <a:pt x="12772" y="7280"/>
                  </a:lnTo>
                  <a:lnTo>
                    <a:pt x="12864" y="7114"/>
                  </a:lnTo>
                  <a:lnTo>
                    <a:pt x="12864" y="7114"/>
                  </a:lnTo>
                  <a:lnTo>
                    <a:pt x="12956" y="6875"/>
                  </a:lnTo>
                  <a:lnTo>
                    <a:pt x="13030" y="6635"/>
                  </a:lnTo>
                  <a:lnTo>
                    <a:pt x="13066" y="6377"/>
                  </a:lnTo>
                  <a:lnTo>
                    <a:pt x="13103" y="6137"/>
                  </a:lnTo>
                  <a:lnTo>
                    <a:pt x="13103" y="5879"/>
                  </a:lnTo>
                  <a:lnTo>
                    <a:pt x="13103" y="5640"/>
                  </a:lnTo>
                  <a:lnTo>
                    <a:pt x="13066" y="5400"/>
                  </a:lnTo>
                  <a:lnTo>
                    <a:pt x="13030" y="5142"/>
                  </a:lnTo>
                  <a:lnTo>
                    <a:pt x="12956" y="4921"/>
                  </a:lnTo>
                  <a:lnTo>
                    <a:pt x="12864" y="4682"/>
                  </a:lnTo>
                  <a:lnTo>
                    <a:pt x="12753" y="4461"/>
                  </a:lnTo>
                  <a:lnTo>
                    <a:pt x="12643" y="4239"/>
                  </a:lnTo>
                  <a:lnTo>
                    <a:pt x="12495" y="4037"/>
                  </a:lnTo>
                  <a:lnTo>
                    <a:pt x="12329" y="3834"/>
                  </a:lnTo>
                  <a:lnTo>
                    <a:pt x="12163" y="3650"/>
                  </a:lnTo>
                  <a:lnTo>
                    <a:pt x="11961" y="3484"/>
                  </a:lnTo>
                  <a:lnTo>
                    <a:pt x="11961" y="3484"/>
                  </a:lnTo>
                  <a:lnTo>
                    <a:pt x="11795" y="3355"/>
                  </a:lnTo>
                  <a:lnTo>
                    <a:pt x="11611" y="3244"/>
                  </a:lnTo>
                  <a:lnTo>
                    <a:pt x="11426" y="3134"/>
                  </a:lnTo>
                  <a:lnTo>
                    <a:pt x="11224" y="3060"/>
                  </a:lnTo>
                  <a:lnTo>
                    <a:pt x="11021" y="3005"/>
                  </a:lnTo>
                  <a:lnTo>
                    <a:pt x="10818" y="2949"/>
                  </a:lnTo>
                  <a:lnTo>
                    <a:pt x="10615" y="2913"/>
                  </a:lnTo>
                  <a:lnTo>
                    <a:pt x="10394" y="2913"/>
                  </a:lnTo>
                  <a:lnTo>
                    <a:pt x="10192" y="2894"/>
                  </a:lnTo>
                  <a:lnTo>
                    <a:pt x="9970" y="2913"/>
                  </a:lnTo>
                  <a:lnTo>
                    <a:pt x="9768" y="2931"/>
                  </a:lnTo>
                  <a:lnTo>
                    <a:pt x="9547" y="2968"/>
                  </a:lnTo>
                  <a:lnTo>
                    <a:pt x="9141" y="3060"/>
                  </a:lnTo>
                  <a:lnTo>
                    <a:pt x="8736" y="3189"/>
                  </a:lnTo>
                  <a:lnTo>
                    <a:pt x="8736" y="3189"/>
                  </a:lnTo>
                  <a:lnTo>
                    <a:pt x="8367" y="3336"/>
                  </a:lnTo>
                  <a:lnTo>
                    <a:pt x="8017" y="3521"/>
                  </a:lnTo>
                  <a:lnTo>
                    <a:pt x="7685" y="3723"/>
                  </a:lnTo>
                  <a:lnTo>
                    <a:pt x="7354" y="3945"/>
                  </a:lnTo>
                  <a:lnTo>
                    <a:pt x="7040" y="4166"/>
                  </a:lnTo>
                  <a:lnTo>
                    <a:pt x="6727" y="4424"/>
                  </a:lnTo>
                  <a:lnTo>
                    <a:pt x="6137" y="4940"/>
                  </a:lnTo>
                  <a:lnTo>
                    <a:pt x="6137" y="4940"/>
                  </a:lnTo>
                  <a:lnTo>
                    <a:pt x="5474" y="5603"/>
                  </a:lnTo>
                  <a:lnTo>
                    <a:pt x="5474" y="5603"/>
                  </a:lnTo>
                  <a:lnTo>
                    <a:pt x="5271" y="5787"/>
                  </a:lnTo>
                  <a:lnTo>
                    <a:pt x="5161" y="5861"/>
                  </a:lnTo>
                  <a:lnTo>
                    <a:pt x="5032" y="5916"/>
                  </a:lnTo>
                  <a:lnTo>
                    <a:pt x="4921" y="5953"/>
                  </a:lnTo>
                  <a:lnTo>
                    <a:pt x="4792" y="5972"/>
                  </a:lnTo>
                  <a:lnTo>
                    <a:pt x="4737" y="5953"/>
                  </a:lnTo>
                  <a:lnTo>
                    <a:pt x="4663" y="5935"/>
                  </a:lnTo>
                  <a:lnTo>
                    <a:pt x="4608" y="5898"/>
                  </a:lnTo>
                  <a:lnTo>
                    <a:pt x="4552" y="5843"/>
                  </a:lnTo>
                  <a:lnTo>
                    <a:pt x="4552" y="5843"/>
                  </a:lnTo>
                  <a:lnTo>
                    <a:pt x="3299" y="4755"/>
                  </a:lnTo>
                  <a:lnTo>
                    <a:pt x="2986" y="4479"/>
                  </a:lnTo>
                  <a:lnTo>
                    <a:pt x="2654" y="4239"/>
                  </a:lnTo>
                  <a:lnTo>
                    <a:pt x="2323" y="3981"/>
                  </a:lnTo>
                  <a:lnTo>
                    <a:pt x="1972" y="3760"/>
                  </a:lnTo>
                  <a:lnTo>
                    <a:pt x="1972" y="3760"/>
                  </a:lnTo>
                  <a:lnTo>
                    <a:pt x="1272" y="3336"/>
                  </a:lnTo>
                  <a:lnTo>
                    <a:pt x="904" y="3115"/>
                  </a:lnTo>
                  <a:lnTo>
                    <a:pt x="535" y="2931"/>
                  </a:lnTo>
                  <a:lnTo>
                    <a:pt x="535" y="2931"/>
                  </a:lnTo>
                  <a:lnTo>
                    <a:pt x="351" y="2857"/>
                  </a:lnTo>
                  <a:lnTo>
                    <a:pt x="166" y="2802"/>
                  </a:lnTo>
                  <a:lnTo>
                    <a:pt x="166" y="2802"/>
                  </a:lnTo>
                  <a:lnTo>
                    <a:pt x="93" y="2765"/>
                  </a:lnTo>
                  <a:lnTo>
                    <a:pt x="37" y="2728"/>
                  </a:lnTo>
                  <a:lnTo>
                    <a:pt x="1" y="2655"/>
                  </a:lnTo>
                  <a:lnTo>
                    <a:pt x="1" y="2618"/>
                  </a:lnTo>
                  <a:lnTo>
                    <a:pt x="1" y="2581"/>
                  </a:lnTo>
                  <a:lnTo>
                    <a:pt x="1" y="2581"/>
                  </a:lnTo>
                  <a:lnTo>
                    <a:pt x="37" y="2544"/>
                  </a:lnTo>
                  <a:lnTo>
                    <a:pt x="74" y="2507"/>
                  </a:lnTo>
                  <a:lnTo>
                    <a:pt x="130" y="2489"/>
                  </a:lnTo>
                  <a:lnTo>
                    <a:pt x="185" y="2489"/>
                  </a:lnTo>
                  <a:lnTo>
                    <a:pt x="185" y="2489"/>
                  </a:lnTo>
                  <a:lnTo>
                    <a:pt x="222" y="2470"/>
                  </a:lnTo>
                  <a:lnTo>
                    <a:pt x="259" y="2470"/>
                  </a:lnTo>
                  <a:lnTo>
                    <a:pt x="351" y="2489"/>
                  </a:lnTo>
                  <a:lnTo>
                    <a:pt x="351" y="2489"/>
                  </a:lnTo>
                  <a:lnTo>
                    <a:pt x="553" y="2489"/>
                  </a:lnTo>
                  <a:lnTo>
                    <a:pt x="775" y="2470"/>
                  </a:lnTo>
                  <a:lnTo>
                    <a:pt x="775" y="2470"/>
                  </a:lnTo>
                  <a:lnTo>
                    <a:pt x="1217" y="2415"/>
                  </a:lnTo>
                  <a:lnTo>
                    <a:pt x="1622" y="2341"/>
                  </a:lnTo>
                  <a:lnTo>
                    <a:pt x="1622" y="2341"/>
                  </a:lnTo>
                  <a:lnTo>
                    <a:pt x="2101" y="2212"/>
                  </a:lnTo>
                  <a:lnTo>
                    <a:pt x="2581" y="2102"/>
                  </a:lnTo>
                  <a:lnTo>
                    <a:pt x="2581" y="2102"/>
                  </a:lnTo>
                  <a:lnTo>
                    <a:pt x="3539" y="1825"/>
                  </a:lnTo>
                  <a:lnTo>
                    <a:pt x="3539" y="1825"/>
                  </a:lnTo>
                  <a:lnTo>
                    <a:pt x="4018" y="1696"/>
                  </a:lnTo>
                  <a:lnTo>
                    <a:pt x="4018" y="1696"/>
                  </a:lnTo>
                  <a:lnTo>
                    <a:pt x="4479" y="1530"/>
                  </a:lnTo>
                  <a:lnTo>
                    <a:pt x="4479" y="1530"/>
                  </a:lnTo>
                  <a:lnTo>
                    <a:pt x="5400" y="1162"/>
                  </a:lnTo>
                  <a:lnTo>
                    <a:pt x="6322" y="793"/>
                  </a:lnTo>
                  <a:lnTo>
                    <a:pt x="6322" y="793"/>
                  </a:lnTo>
                  <a:lnTo>
                    <a:pt x="6782" y="627"/>
                  </a:lnTo>
                  <a:lnTo>
                    <a:pt x="7261" y="462"/>
                  </a:lnTo>
                  <a:lnTo>
                    <a:pt x="7261" y="462"/>
                  </a:lnTo>
                  <a:lnTo>
                    <a:pt x="7722" y="333"/>
                  </a:lnTo>
                  <a:lnTo>
                    <a:pt x="8201" y="222"/>
                  </a:lnTo>
                  <a:lnTo>
                    <a:pt x="8201" y="222"/>
                  </a:lnTo>
                  <a:lnTo>
                    <a:pt x="8699" y="130"/>
                  </a:lnTo>
                  <a:lnTo>
                    <a:pt x="8699" y="130"/>
                  </a:lnTo>
                  <a:lnTo>
                    <a:pt x="9160" y="56"/>
                  </a:lnTo>
                  <a:lnTo>
                    <a:pt x="9160" y="56"/>
                  </a:lnTo>
                  <a:lnTo>
                    <a:pt x="9657" y="19"/>
                  </a:lnTo>
                  <a:lnTo>
                    <a:pt x="9915" y="1"/>
                  </a:lnTo>
                  <a:lnTo>
                    <a:pt x="10155" y="19"/>
                  </a:lnTo>
                  <a:lnTo>
                    <a:pt x="10155" y="19"/>
                  </a:lnTo>
                  <a:lnTo>
                    <a:pt x="10652" y="75"/>
                  </a:lnTo>
                  <a:lnTo>
                    <a:pt x="11131" y="167"/>
                  </a:lnTo>
                  <a:lnTo>
                    <a:pt x="11131" y="167"/>
                  </a:lnTo>
                  <a:lnTo>
                    <a:pt x="11371" y="240"/>
                  </a:lnTo>
                  <a:lnTo>
                    <a:pt x="11611" y="314"/>
                  </a:lnTo>
                  <a:lnTo>
                    <a:pt x="12071" y="480"/>
                  </a:lnTo>
                  <a:lnTo>
                    <a:pt x="12071" y="480"/>
                  </a:lnTo>
                  <a:lnTo>
                    <a:pt x="12514" y="683"/>
                  </a:lnTo>
                  <a:lnTo>
                    <a:pt x="12514" y="683"/>
                  </a:lnTo>
                  <a:lnTo>
                    <a:pt x="12735" y="793"/>
                  </a:lnTo>
                  <a:lnTo>
                    <a:pt x="12937" y="904"/>
                  </a:lnTo>
                  <a:lnTo>
                    <a:pt x="12937" y="904"/>
                  </a:lnTo>
                  <a:lnTo>
                    <a:pt x="13361" y="1180"/>
                  </a:lnTo>
                  <a:lnTo>
                    <a:pt x="13767" y="1475"/>
                  </a:lnTo>
                  <a:lnTo>
                    <a:pt x="13767" y="1475"/>
                  </a:lnTo>
                  <a:lnTo>
                    <a:pt x="14154" y="1770"/>
                  </a:lnTo>
                  <a:lnTo>
                    <a:pt x="14154" y="1770"/>
                  </a:lnTo>
                  <a:lnTo>
                    <a:pt x="14338" y="1954"/>
                  </a:lnTo>
                  <a:lnTo>
                    <a:pt x="14504" y="2139"/>
                  </a:lnTo>
                  <a:lnTo>
                    <a:pt x="14504" y="2139"/>
                  </a:lnTo>
                  <a:lnTo>
                    <a:pt x="14651" y="2323"/>
                  </a:lnTo>
                  <a:lnTo>
                    <a:pt x="14799" y="2526"/>
                  </a:lnTo>
                  <a:lnTo>
                    <a:pt x="14799" y="2526"/>
                  </a:lnTo>
                  <a:lnTo>
                    <a:pt x="14928" y="2710"/>
                  </a:lnTo>
                  <a:lnTo>
                    <a:pt x="15057" y="2931"/>
                  </a:lnTo>
                  <a:lnTo>
                    <a:pt x="15057" y="2931"/>
                  </a:lnTo>
                  <a:lnTo>
                    <a:pt x="15296" y="3373"/>
                  </a:lnTo>
                  <a:lnTo>
                    <a:pt x="15517" y="3816"/>
                  </a:lnTo>
                  <a:lnTo>
                    <a:pt x="15517" y="3816"/>
                  </a:lnTo>
                  <a:lnTo>
                    <a:pt x="15702" y="4295"/>
                  </a:lnTo>
                  <a:lnTo>
                    <a:pt x="15702" y="4295"/>
                  </a:lnTo>
                  <a:lnTo>
                    <a:pt x="15775" y="4534"/>
                  </a:lnTo>
                  <a:lnTo>
                    <a:pt x="15831" y="4774"/>
                  </a:lnTo>
                  <a:lnTo>
                    <a:pt x="15831" y="4774"/>
                  </a:lnTo>
                  <a:lnTo>
                    <a:pt x="15941" y="5253"/>
                  </a:lnTo>
                  <a:lnTo>
                    <a:pt x="16033" y="5732"/>
                  </a:lnTo>
                  <a:lnTo>
                    <a:pt x="16033" y="5732"/>
                  </a:lnTo>
                  <a:lnTo>
                    <a:pt x="16070" y="5990"/>
                  </a:lnTo>
                  <a:lnTo>
                    <a:pt x="16070" y="5990"/>
                  </a:lnTo>
                  <a:lnTo>
                    <a:pt x="16089" y="6230"/>
                  </a:lnTo>
                  <a:lnTo>
                    <a:pt x="16089" y="623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3" name="Google Shape;5413;p71"/>
            <p:cNvSpPr/>
            <p:nvPr/>
          </p:nvSpPr>
          <p:spPr>
            <a:xfrm>
              <a:off x="-78719" y="1871074"/>
              <a:ext cx="274508" cy="629966"/>
            </a:xfrm>
            <a:custGeom>
              <a:avLst/>
              <a:gdLst/>
              <a:ahLst/>
              <a:cxnLst/>
              <a:rect l="l" t="t" r="r" b="b"/>
              <a:pathLst>
                <a:path w="6304" h="14467" extrusionOk="0">
                  <a:moveTo>
                    <a:pt x="6064" y="222"/>
                  </a:moveTo>
                  <a:lnTo>
                    <a:pt x="6064" y="222"/>
                  </a:lnTo>
                  <a:lnTo>
                    <a:pt x="6137" y="480"/>
                  </a:lnTo>
                  <a:lnTo>
                    <a:pt x="6193" y="738"/>
                  </a:lnTo>
                  <a:lnTo>
                    <a:pt x="6248" y="996"/>
                  </a:lnTo>
                  <a:lnTo>
                    <a:pt x="6285" y="1272"/>
                  </a:lnTo>
                  <a:lnTo>
                    <a:pt x="6303" y="1549"/>
                  </a:lnTo>
                  <a:lnTo>
                    <a:pt x="6303" y="1807"/>
                  </a:lnTo>
                  <a:lnTo>
                    <a:pt x="6303" y="2083"/>
                  </a:lnTo>
                  <a:lnTo>
                    <a:pt x="6285" y="2341"/>
                  </a:lnTo>
                  <a:lnTo>
                    <a:pt x="6285" y="2341"/>
                  </a:lnTo>
                  <a:lnTo>
                    <a:pt x="6248" y="2710"/>
                  </a:lnTo>
                  <a:lnTo>
                    <a:pt x="6174" y="3060"/>
                  </a:lnTo>
                  <a:lnTo>
                    <a:pt x="6082" y="3410"/>
                  </a:lnTo>
                  <a:lnTo>
                    <a:pt x="5972" y="3742"/>
                  </a:lnTo>
                  <a:lnTo>
                    <a:pt x="5843" y="4073"/>
                  </a:lnTo>
                  <a:lnTo>
                    <a:pt x="5695" y="4405"/>
                  </a:lnTo>
                  <a:lnTo>
                    <a:pt x="5529" y="4718"/>
                  </a:lnTo>
                  <a:lnTo>
                    <a:pt x="5345" y="5032"/>
                  </a:lnTo>
                  <a:lnTo>
                    <a:pt x="5345" y="5032"/>
                  </a:lnTo>
                  <a:lnTo>
                    <a:pt x="5105" y="5363"/>
                  </a:lnTo>
                  <a:lnTo>
                    <a:pt x="4866" y="5677"/>
                  </a:lnTo>
                  <a:lnTo>
                    <a:pt x="4368" y="6303"/>
                  </a:lnTo>
                  <a:lnTo>
                    <a:pt x="4368" y="6303"/>
                  </a:lnTo>
                  <a:lnTo>
                    <a:pt x="4184" y="6561"/>
                  </a:lnTo>
                  <a:lnTo>
                    <a:pt x="3981" y="6819"/>
                  </a:lnTo>
                  <a:lnTo>
                    <a:pt x="3889" y="6948"/>
                  </a:lnTo>
                  <a:lnTo>
                    <a:pt x="3816" y="7096"/>
                  </a:lnTo>
                  <a:lnTo>
                    <a:pt x="3742" y="7225"/>
                  </a:lnTo>
                  <a:lnTo>
                    <a:pt x="3705" y="7390"/>
                  </a:lnTo>
                  <a:lnTo>
                    <a:pt x="3705" y="7390"/>
                  </a:lnTo>
                  <a:lnTo>
                    <a:pt x="3687" y="7519"/>
                  </a:lnTo>
                  <a:lnTo>
                    <a:pt x="3687" y="7667"/>
                  </a:lnTo>
                  <a:lnTo>
                    <a:pt x="3705" y="7943"/>
                  </a:lnTo>
                  <a:lnTo>
                    <a:pt x="3705" y="7943"/>
                  </a:lnTo>
                  <a:lnTo>
                    <a:pt x="3705" y="8367"/>
                  </a:lnTo>
                  <a:lnTo>
                    <a:pt x="3668" y="8773"/>
                  </a:lnTo>
                  <a:lnTo>
                    <a:pt x="3668" y="8773"/>
                  </a:lnTo>
                  <a:lnTo>
                    <a:pt x="3650" y="9012"/>
                  </a:lnTo>
                  <a:lnTo>
                    <a:pt x="3594" y="9252"/>
                  </a:lnTo>
                  <a:lnTo>
                    <a:pt x="3521" y="9473"/>
                  </a:lnTo>
                  <a:lnTo>
                    <a:pt x="3447" y="9712"/>
                  </a:lnTo>
                  <a:lnTo>
                    <a:pt x="3355" y="9934"/>
                  </a:lnTo>
                  <a:lnTo>
                    <a:pt x="3244" y="10136"/>
                  </a:lnTo>
                  <a:lnTo>
                    <a:pt x="3115" y="10357"/>
                  </a:lnTo>
                  <a:lnTo>
                    <a:pt x="2986" y="10542"/>
                  </a:lnTo>
                  <a:lnTo>
                    <a:pt x="2986" y="10542"/>
                  </a:lnTo>
                  <a:lnTo>
                    <a:pt x="2839" y="10708"/>
                  </a:lnTo>
                  <a:lnTo>
                    <a:pt x="2691" y="10855"/>
                  </a:lnTo>
                  <a:lnTo>
                    <a:pt x="2691" y="10855"/>
                  </a:lnTo>
                  <a:lnTo>
                    <a:pt x="2562" y="10966"/>
                  </a:lnTo>
                  <a:lnTo>
                    <a:pt x="2415" y="11076"/>
                  </a:lnTo>
                  <a:lnTo>
                    <a:pt x="2286" y="11187"/>
                  </a:lnTo>
                  <a:lnTo>
                    <a:pt x="2175" y="11316"/>
                  </a:lnTo>
                  <a:lnTo>
                    <a:pt x="2175" y="11316"/>
                  </a:lnTo>
                  <a:lnTo>
                    <a:pt x="2120" y="11666"/>
                  </a:lnTo>
                  <a:lnTo>
                    <a:pt x="2028" y="11979"/>
                  </a:lnTo>
                  <a:lnTo>
                    <a:pt x="1917" y="12274"/>
                  </a:lnTo>
                  <a:lnTo>
                    <a:pt x="1770" y="12532"/>
                  </a:lnTo>
                  <a:lnTo>
                    <a:pt x="1604" y="12772"/>
                  </a:lnTo>
                  <a:lnTo>
                    <a:pt x="1383" y="12993"/>
                  </a:lnTo>
                  <a:lnTo>
                    <a:pt x="1143" y="13214"/>
                  </a:lnTo>
                  <a:lnTo>
                    <a:pt x="867" y="13435"/>
                  </a:lnTo>
                  <a:lnTo>
                    <a:pt x="867" y="13435"/>
                  </a:lnTo>
                  <a:lnTo>
                    <a:pt x="849" y="13453"/>
                  </a:lnTo>
                  <a:lnTo>
                    <a:pt x="849" y="13472"/>
                  </a:lnTo>
                  <a:lnTo>
                    <a:pt x="849" y="13472"/>
                  </a:lnTo>
                  <a:lnTo>
                    <a:pt x="812" y="13601"/>
                  </a:lnTo>
                  <a:lnTo>
                    <a:pt x="775" y="13711"/>
                  </a:lnTo>
                  <a:lnTo>
                    <a:pt x="738" y="13822"/>
                  </a:lnTo>
                  <a:lnTo>
                    <a:pt x="683" y="13914"/>
                  </a:lnTo>
                  <a:lnTo>
                    <a:pt x="683" y="13914"/>
                  </a:lnTo>
                  <a:lnTo>
                    <a:pt x="535" y="14135"/>
                  </a:lnTo>
                  <a:lnTo>
                    <a:pt x="369" y="14338"/>
                  </a:lnTo>
                  <a:lnTo>
                    <a:pt x="369" y="14338"/>
                  </a:lnTo>
                  <a:lnTo>
                    <a:pt x="314" y="14393"/>
                  </a:lnTo>
                  <a:lnTo>
                    <a:pt x="259" y="14449"/>
                  </a:lnTo>
                  <a:lnTo>
                    <a:pt x="204" y="14467"/>
                  </a:lnTo>
                  <a:lnTo>
                    <a:pt x="167" y="14467"/>
                  </a:lnTo>
                  <a:lnTo>
                    <a:pt x="148" y="14449"/>
                  </a:lnTo>
                  <a:lnTo>
                    <a:pt x="148" y="14449"/>
                  </a:lnTo>
                  <a:lnTo>
                    <a:pt x="111" y="14412"/>
                  </a:lnTo>
                  <a:lnTo>
                    <a:pt x="111" y="14375"/>
                  </a:lnTo>
                  <a:lnTo>
                    <a:pt x="111" y="14338"/>
                  </a:lnTo>
                  <a:lnTo>
                    <a:pt x="130" y="14320"/>
                  </a:lnTo>
                  <a:lnTo>
                    <a:pt x="130" y="14320"/>
                  </a:lnTo>
                  <a:lnTo>
                    <a:pt x="111" y="13693"/>
                  </a:lnTo>
                  <a:lnTo>
                    <a:pt x="75" y="13066"/>
                  </a:lnTo>
                  <a:lnTo>
                    <a:pt x="38" y="12421"/>
                  </a:lnTo>
                  <a:lnTo>
                    <a:pt x="19" y="11795"/>
                  </a:lnTo>
                  <a:lnTo>
                    <a:pt x="19" y="11795"/>
                  </a:lnTo>
                  <a:lnTo>
                    <a:pt x="1" y="11408"/>
                  </a:lnTo>
                  <a:lnTo>
                    <a:pt x="19" y="11205"/>
                  </a:lnTo>
                  <a:lnTo>
                    <a:pt x="38" y="11021"/>
                  </a:lnTo>
                  <a:lnTo>
                    <a:pt x="38" y="11021"/>
                  </a:lnTo>
                  <a:lnTo>
                    <a:pt x="75" y="10966"/>
                  </a:lnTo>
                  <a:lnTo>
                    <a:pt x="93" y="10910"/>
                  </a:lnTo>
                  <a:lnTo>
                    <a:pt x="130" y="10892"/>
                  </a:lnTo>
                  <a:lnTo>
                    <a:pt x="185" y="10873"/>
                  </a:lnTo>
                  <a:lnTo>
                    <a:pt x="222" y="10873"/>
                  </a:lnTo>
                  <a:lnTo>
                    <a:pt x="277" y="10873"/>
                  </a:lnTo>
                  <a:lnTo>
                    <a:pt x="388" y="10929"/>
                  </a:lnTo>
                  <a:lnTo>
                    <a:pt x="388" y="10929"/>
                  </a:lnTo>
                  <a:lnTo>
                    <a:pt x="535" y="11002"/>
                  </a:lnTo>
                  <a:lnTo>
                    <a:pt x="683" y="11058"/>
                  </a:lnTo>
                  <a:lnTo>
                    <a:pt x="775" y="11076"/>
                  </a:lnTo>
                  <a:lnTo>
                    <a:pt x="849" y="11076"/>
                  </a:lnTo>
                  <a:lnTo>
                    <a:pt x="941" y="11076"/>
                  </a:lnTo>
                  <a:lnTo>
                    <a:pt x="1014" y="11039"/>
                  </a:lnTo>
                  <a:lnTo>
                    <a:pt x="1014" y="11039"/>
                  </a:lnTo>
                  <a:lnTo>
                    <a:pt x="1070" y="10966"/>
                  </a:lnTo>
                  <a:lnTo>
                    <a:pt x="1125" y="10892"/>
                  </a:lnTo>
                  <a:lnTo>
                    <a:pt x="1143" y="10800"/>
                  </a:lnTo>
                  <a:lnTo>
                    <a:pt x="1162" y="10708"/>
                  </a:lnTo>
                  <a:lnTo>
                    <a:pt x="1199" y="10523"/>
                  </a:lnTo>
                  <a:lnTo>
                    <a:pt x="1217" y="10431"/>
                  </a:lnTo>
                  <a:lnTo>
                    <a:pt x="1254" y="10339"/>
                  </a:lnTo>
                  <a:lnTo>
                    <a:pt x="1254" y="10339"/>
                  </a:lnTo>
                  <a:lnTo>
                    <a:pt x="1420" y="10228"/>
                  </a:lnTo>
                  <a:lnTo>
                    <a:pt x="1586" y="10136"/>
                  </a:lnTo>
                  <a:lnTo>
                    <a:pt x="1770" y="10026"/>
                  </a:lnTo>
                  <a:lnTo>
                    <a:pt x="1844" y="9970"/>
                  </a:lnTo>
                  <a:lnTo>
                    <a:pt x="1917" y="9897"/>
                  </a:lnTo>
                  <a:lnTo>
                    <a:pt x="1917" y="9897"/>
                  </a:lnTo>
                  <a:lnTo>
                    <a:pt x="2028" y="9786"/>
                  </a:lnTo>
                  <a:lnTo>
                    <a:pt x="2139" y="9657"/>
                  </a:lnTo>
                  <a:lnTo>
                    <a:pt x="2212" y="9528"/>
                  </a:lnTo>
                  <a:lnTo>
                    <a:pt x="2286" y="9381"/>
                  </a:lnTo>
                  <a:lnTo>
                    <a:pt x="2341" y="9233"/>
                  </a:lnTo>
                  <a:lnTo>
                    <a:pt x="2397" y="9086"/>
                  </a:lnTo>
                  <a:lnTo>
                    <a:pt x="2452" y="8773"/>
                  </a:lnTo>
                  <a:lnTo>
                    <a:pt x="2489" y="8459"/>
                  </a:lnTo>
                  <a:lnTo>
                    <a:pt x="2489" y="8128"/>
                  </a:lnTo>
                  <a:lnTo>
                    <a:pt x="2507" y="7501"/>
                  </a:lnTo>
                  <a:lnTo>
                    <a:pt x="2507" y="7501"/>
                  </a:lnTo>
                  <a:lnTo>
                    <a:pt x="2526" y="7280"/>
                  </a:lnTo>
                  <a:lnTo>
                    <a:pt x="2581" y="7096"/>
                  </a:lnTo>
                  <a:lnTo>
                    <a:pt x="2655" y="6930"/>
                  </a:lnTo>
                  <a:lnTo>
                    <a:pt x="2765" y="6782"/>
                  </a:lnTo>
                  <a:lnTo>
                    <a:pt x="2986" y="6524"/>
                  </a:lnTo>
                  <a:lnTo>
                    <a:pt x="3115" y="6377"/>
                  </a:lnTo>
                  <a:lnTo>
                    <a:pt x="3244" y="6193"/>
                  </a:lnTo>
                  <a:lnTo>
                    <a:pt x="3244" y="6193"/>
                  </a:lnTo>
                  <a:lnTo>
                    <a:pt x="3336" y="6027"/>
                  </a:lnTo>
                  <a:lnTo>
                    <a:pt x="3429" y="5842"/>
                  </a:lnTo>
                  <a:lnTo>
                    <a:pt x="3502" y="5658"/>
                  </a:lnTo>
                  <a:lnTo>
                    <a:pt x="3558" y="5474"/>
                  </a:lnTo>
                  <a:lnTo>
                    <a:pt x="3687" y="5087"/>
                  </a:lnTo>
                  <a:lnTo>
                    <a:pt x="3742" y="4903"/>
                  </a:lnTo>
                  <a:lnTo>
                    <a:pt x="3816" y="4700"/>
                  </a:lnTo>
                  <a:lnTo>
                    <a:pt x="3816" y="4700"/>
                  </a:lnTo>
                  <a:lnTo>
                    <a:pt x="3871" y="4608"/>
                  </a:lnTo>
                  <a:lnTo>
                    <a:pt x="3945" y="4516"/>
                  </a:lnTo>
                  <a:lnTo>
                    <a:pt x="4018" y="4442"/>
                  </a:lnTo>
                  <a:lnTo>
                    <a:pt x="4110" y="4368"/>
                  </a:lnTo>
                  <a:lnTo>
                    <a:pt x="4110" y="4368"/>
                  </a:lnTo>
                  <a:lnTo>
                    <a:pt x="4405" y="4129"/>
                  </a:lnTo>
                  <a:lnTo>
                    <a:pt x="4553" y="4000"/>
                  </a:lnTo>
                  <a:lnTo>
                    <a:pt x="4682" y="3852"/>
                  </a:lnTo>
                  <a:lnTo>
                    <a:pt x="4682" y="3852"/>
                  </a:lnTo>
                  <a:lnTo>
                    <a:pt x="4811" y="3686"/>
                  </a:lnTo>
                  <a:lnTo>
                    <a:pt x="4921" y="3502"/>
                  </a:lnTo>
                  <a:lnTo>
                    <a:pt x="5032" y="3318"/>
                  </a:lnTo>
                  <a:lnTo>
                    <a:pt x="5124" y="3133"/>
                  </a:lnTo>
                  <a:lnTo>
                    <a:pt x="5271" y="2746"/>
                  </a:lnTo>
                  <a:lnTo>
                    <a:pt x="5400" y="2359"/>
                  </a:lnTo>
                  <a:lnTo>
                    <a:pt x="5492" y="1936"/>
                  </a:lnTo>
                  <a:lnTo>
                    <a:pt x="5566" y="1530"/>
                  </a:lnTo>
                  <a:lnTo>
                    <a:pt x="5695" y="701"/>
                  </a:lnTo>
                  <a:lnTo>
                    <a:pt x="5695" y="701"/>
                  </a:lnTo>
                  <a:lnTo>
                    <a:pt x="5750" y="203"/>
                  </a:lnTo>
                  <a:lnTo>
                    <a:pt x="5750" y="203"/>
                  </a:lnTo>
                  <a:lnTo>
                    <a:pt x="5769" y="111"/>
                  </a:lnTo>
                  <a:lnTo>
                    <a:pt x="5787" y="74"/>
                  </a:lnTo>
                  <a:lnTo>
                    <a:pt x="5824" y="37"/>
                  </a:lnTo>
                  <a:lnTo>
                    <a:pt x="5824" y="37"/>
                  </a:lnTo>
                  <a:lnTo>
                    <a:pt x="5861" y="19"/>
                  </a:lnTo>
                  <a:lnTo>
                    <a:pt x="5898" y="1"/>
                  </a:lnTo>
                  <a:lnTo>
                    <a:pt x="5935" y="19"/>
                  </a:lnTo>
                  <a:lnTo>
                    <a:pt x="5972" y="56"/>
                  </a:lnTo>
                  <a:lnTo>
                    <a:pt x="6027" y="130"/>
                  </a:lnTo>
                  <a:lnTo>
                    <a:pt x="6064" y="222"/>
                  </a:lnTo>
                  <a:lnTo>
                    <a:pt x="6064" y="222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4" name="Google Shape;5414;p71"/>
            <p:cNvSpPr/>
            <p:nvPr/>
          </p:nvSpPr>
          <p:spPr>
            <a:xfrm>
              <a:off x="-2047213" y="1852610"/>
              <a:ext cx="278514" cy="591472"/>
            </a:xfrm>
            <a:custGeom>
              <a:avLst/>
              <a:gdLst/>
              <a:ahLst/>
              <a:cxnLst/>
              <a:rect l="l" t="t" r="r" b="b"/>
              <a:pathLst>
                <a:path w="6396" h="13583" extrusionOk="0">
                  <a:moveTo>
                    <a:pt x="5714" y="13583"/>
                  </a:moveTo>
                  <a:lnTo>
                    <a:pt x="5714" y="13583"/>
                  </a:lnTo>
                  <a:lnTo>
                    <a:pt x="5585" y="13546"/>
                  </a:lnTo>
                  <a:lnTo>
                    <a:pt x="5456" y="13509"/>
                  </a:lnTo>
                  <a:lnTo>
                    <a:pt x="5198" y="13380"/>
                  </a:lnTo>
                  <a:lnTo>
                    <a:pt x="4921" y="13214"/>
                  </a:lnTo>
                  <a:lnTo>
                    <a:pt x="4663" y="13030"/>
                  </a:lnTo>
                  <a:lnTo>
                    <a:pt x="4405" y="12809"/>
                  </a:lnTo>
                  <a:lnTo>
                    <a:pt x="4166" y="12606"/>
                  </a:lnTo>
                  <a:lnTo>
                    <a:pt x="3945" y="12385"/>
                  </a:lnTo>
                  <a:lnTo>
                    <a:pt x="3779" y="12200"/>
                  </a:lnTo>
                  <a:lnTo>
                    <a:pt x="3779" y="12200"/>
                  </a:lnTo>
                  <a:lnTo>
                    <a:pt x="3576" y="11961"/>
                  </a:lnTo>
                  <a:lnTo>
                    <a:pt x="3410" y="11703"/>
                  </a:lnTo>
                  <a:lnTo>
                    <a:pt x="3263" y="11445"/>
                  </a:lnTo>
                  <a:lnTo>
                    <a:pt x="3115" y="11168"/>
                  </a:lnTo>
                  <a:lnTo>
                    <a:pt x="3115" y="11168"/>
                  </a:lnTo>
                  <a:lnTo>
                    <a:pt x="2968" y="10818"/>
                  </a:lnTo>
                  <a:lnTo>
                    <a:pt x="2894" y="10671"/>
                  </a:lnTo>
                  <a:lnTo>
                    <a:pt x="2784" y="10505"/>
                  </a:lnTo>
                  <a:lnTo>
                    <a:pt x="2784" y="10505"/>
                  </a:lnTo>
                  <a:lnTo>
                    <a:pt x="2489" y="10136"/>
                  </a:lnTo>
                  <a:lnTo>
                    <a:pt x="2249" y="9805"/>
                  </a:lnTo>
                  <a:lnTo>
                    <a:pt x="2046" y="9473"/>
                  </a:lnTo>
                  <a:lnTo>
                    <a:pt x="1954" y="9307"/>
                  </a:lnTo>
                  <a:lnTo>
                    <a:pt x="1881" y="9123"/>
                  </a:lnTo>
                  <a:lnTo>
                    <a:pt x="1807" y="8957"/>
                  </a:lnTo>
                  <a:lnTo>
                    <a:pt x="1752" y="8773"/>
                  </a:lnTo>
                  <a:lnTo>
                    <a:pt x="1715" y="8588"/>
                  </a:lnTo>
                  <a:lnTo>
                    <a:pt x="1678" y="8386"/>
                  </a:lnTo>
                  <a:lnTo>
                    <a:pt x="1659" y="8183"/>
                  </a:lnTo>
                  <a:lnTo>
                    <a:pt x="1659" y="7962"/>
                  </a:lnTo>
                  <a:lnTo>
                    <a:pt x="1678" y="7483"/>
                  </a:lnTo>
                  <a:lnTo>
                    <a:pt x="1678" y="7483"/>
                  </a:lnTo>
                  <a:lnTo>
                    <a:pt x="1678" y="7372"/>
                  </a:lnTo>
                  <a:lnTo>
                    <a:pt x="1678" y="7262"/>
                  </a:lnTo>
                  <a:lnTo>
                    <a:pt x="1641" y="7040"/>
                  </a:lnTo>
                  <a:lnTo>
                    <a:pt x="1549" y="6838"/>
                  </a:lnTo>
                  <a:lnTo>
                    <a:pt x="1457" y="6635"/>
                  </a:lnTo>
                  <a:lnTo>
                    <a:pt x="1457" y="6635"/>
                  </a:lnTo>
                  <a:lnTo>
                    <a:pt x="1162" y="6082"/>
                  </a:lnTo>
                  <a:lnTo>
                    <a:pt x="867" y="5529"/>
                  </a:lnTo>
                  <a:lnTo>
                    <a:pt x="627" y="4958"/>
                  </a:lnTo>
                  <a:lnTo>
                    <a:pt x="517" y="4682"/>
                  </a:lnTo>
                  <a:lnTo>
                    <a:pt x="406" y="4387"/>
                  </a:lnTo>
                  <a:lnTo>
                    <a:pt x="406" y="4387"/>
                  </a:lnTo>
                  <a:lnTo>
                    <a:pt x="277" y="3981"/>
                  </a:lnTo>
                  <a:lnTo>
                    <a:pt x="167" y="3594"/>
                  </a:lnTo>
                  <a:lnTo>
                    <a:pt x="75" y="3189"/>
                  </a:lnTo>
                  <a:lnTo>
                    <a:pt x="38" y="2765"/>
                  </a:lnTo>
                  <a:lnTo>
                    <a:pt x="38" y="2765"/>
                  </a:lnTo>
                  <a:lnTo>
                    <a:pt x="1" y="2378"/>
                  </a:lnTo>
                  <a:lnTo>
                    <a:pt x="1" y="1991"/>
                  </a:lnTo>
                  <a:lnTo>
                    <a:pt x="19" y="1217"/>
                  </a:lnTo>
                  <a:lnTo>
                    <a:pt x="19" y="1217"/>
                  </a:lnTo>
                  <a:lnTo>
                    <a:pt x="38" y="904"/>
                  </a:lnTo>
                  <a:lnTo>
                    <a:pt x="56" y="590"/>
                  </a:lnTo>
                  <a:lnTo>
                    <a:pt x="56" y="590"/>
                  </a:lnTo>
                  <a:lnTo>
                    <a:pt x="111" y="406"/>
                  </a:lnTo>
                  <a:lnTo>
                    <a:pt x="111" y="406"/>
                  </a:lnTo>
                  <a:lnTo>
                    <a:pt x="111" y="406"/>
                  </a:lnTo>
                  <a:lnTo>
                    <a:pt x="111" y="406"/>
                  </a:lnTo>
                  <a:lnTo>
                    <a:pt x="111" y="406"/>
                  </a:lnTo>
                  <a:lnTo>
                    <a:pt x="111" y="406"/>
                  </a:lnTo>
                  <a:lnTo>
                    <a:pt x="148" y="296"/>
                  </a:lnTo>
                  <a:lnTo>
                    <a:pt x="148" y="296"/>
                  </a:lnTo>
                  <a:lnTo>
                    <a:pt x="240" y="1"/>
                  </a:lnTo>
                  <a:lnTo>
                    <a:pt x="240" y="1"/>
                  </a:lnTo>
                  <a:lnTo>
                    <a:pt x="296" y="19"/>
                  </a:lnTo>
                  <a:lnTo>
                    <a:pt x="314" y="56"/>
                  </a:lnTo>
                  <a:lnTo>
                    <a:pt x="314" y="93"/>
                  </a:lnTo>
                  <a:lnTo>
                    <a:pt x="314" y="93"/>
                  </a:lnTo>
                  <a:lnTo>
                    <a:pt x="314" y="425"/>
                  </a:lnTo>
                  <a:lnTo>
                    <a:pt x="333" y="775"/>
                  </a:lnTo>
                  <a:lnTo>
                    <a:pt x="369" y="1106"/>
                  </a:lnTo>
                  <a:lnTo>
                    <a:pt x="425" y="1457"/>
                  </a:lnTo>
                  <a:lnTo>
                    <a:pt x="425" y="1457"/>
                  </a:lnTo>
                  <a:lnTo>
                    <a:pt x="462" y="1733"/>
                  </a:lnTo>
                  <a:lnTo>
                    <a:pt x="535" y="2028"/>
                  </a:lnTo>
                  <a:lnTo>
                    <a:pt x="609" y="2304"/>
                  </a:lnTo>
                  <a:lnTo>
                    <a:pt x="701" y="2581"/>
                  </a:lnTo>
                  <a:lnTo>
                    <a:pt x="812" y="2857"/>
                  </a:lnTo>
                  <a:lnTo>
                    <a:pt x="941" y="3134"/>
                  </a:lnTo>
                  <a:lnTo>
                    <a:pt x="1070" y="3392"/>
                  </a:lnTo>
                  <a:lnTo>
                    <a:pt x="1236" y="3631"/>
                  </a:lnTo>
                  <a:lnTo>
                    <a:pt x="1236" y="3631"/>
                  </a:lnTo>
                  <a:lnTo>
                    <a:pt x="1401" y="3852"/>
                  </a:lnTo>
                  <a:lnTo>
                    <a:pt x="1567" y="4055"/>
                  </a:lnTo>
                  <a:lnTo>
                    <a:pt x="1567" y="4055"/>
                  </a:lnTo>
                  <a:lnTo>
                    <a:pt x="1659" y="4147"/>
                  </a:lnTo>
                  <a:lnTo>
                    <a:pt x="1752" y="4239"/>
                  </a:lnTo>
                  <a:lnTo>
                    <a:pt x="1844" y="4331"/>
                  </a:lnTo>
                  <a:lnTo>
                    <a:pt x="1917" y="4442"/>
                  </a:lnTo>
                  <a:lnTo>
                    <a:pt x="1917" y="4442"/>
                  </a:lnTo>
                  <a:lnTo>
                    <a:pt x="1954" y="4571"/>
                  </a:lnTo>
                  <a:lnTo>
                    <a:pt x="1954" y="4700"/>
                  </a:lnTo>
                  <a:lnTo>
                    <a:pt x="1973" y="4847"/>
                  </a:lnTo>
                  <a:lnTo>
                    <a:pt x="1973" y="4976"/>
                  </a:lnTo>
                  <a:lnTo>
                    <a:pt x="1973" y="4976"/>
                  </a:lnTo>
                  <a:lnTo>
                    <a:pt x="2010" y="5198"/>
                  </a:lnTo>
                  <a:lnTo>
                    <a:pt x="2046" y="5400"/>
                  </a:lnTo>
                  <a:lnTo>
                    <a:pt x="2102" y="5585"/>
                  </a:lnTo>
                  <a:lnTo>
                    <a:pt x="2175" y="5787"/>
                  </a:lnTo>
                  <a:lnTo>
                    <a:pt x="2268" y="5972"/>
                  </a:lnTo>
                  <a:lnTo>
                    <a:pt x="2397" y="6137"/>
                  </a:lnTo>
                  <a:lnTo>
                    <a:pt x="2526" y="6285"/>
                  </a:lnTo>
                  <a:lnTo>
                    <a:pt x="2691" y="6432"/>
                  </a:lnTo>
                  <a:lnTo>
                    <a:pt x="2691" y="6432"/>
                  </a:lnTo>
                  <a:lnTo>
                    <a:pt x="2728" y="6451"/>
                  </a:lnTo>
                  <a:lnTo>
                    <a:pt x="2765" y="6506"/>
                  </a:lnTo>
                  <a:lnTo>
                    <a:pt x="2784" y="6598"/>
                  </a:lnTo>
                  <a:lnTo>
                    <a:pt x="2802" y="6690"/>
                  </a:lnTo>
                  <a:lnTo>
                    <a:pt x="2784" y="6782"/>
                  </a:lnTo>
                  <a:lnTo>
                    <a:pt x="2784" y="6782"/>
                  </a:lnTo>
                  <a:lnTo>
                    <a:pt x="2747" y="7040"/>
                  </a:lnTo>
                  <a:lnTo>
                    <a:pt x="2728" y="7280"/>
                  </a:lnTo>
                  <a:lnTo>
                    <a:pt x="2747" y="7520"/>
                  </a:lnTo>
                  <a:lnTo>
                    <a:pt x="2765" y="7630"/>
                  </a:lnTo>
                  <a:lnTo>
                    <a:pt x="2784" y="7759"/>
                  </a:lnTo>
                  <a:lnTo>
                    <a:pt x="2784" y="7759"/>
                  </a:lnTo>
                  <a:lnTo>
                    <a:pt x="2857" y="7888"/>
                  </a:lnTo>
                  <a:lnTo>
                    <a:pt x="2949" y="8017"/>
                  </a:lnTo>
                  <a:lnTo>
                    <a:pt x="3134" y="8257"/>
                  </a:lnTo>
                  <a:lnTo>
                    <a:pt x="3134" y="8257"/>
                  </a:lnTo>
                  <a:lnTo>
                    <a:pt x="3281" y="8404"/>
                  </a:lnTo>
                  <a:lnTo>
                    <a:pt x="3465" y="8533"/>
                  </a:lnTo>
                  <a:lnTo>
                    <a:pt x="3465" y="8533"/>
                  </a:lnTo>
                  <a:lnTo>
                    <a:pt x="3594" y="8625"/>
                  </a:lnTo>
                  <a:lnTo>
                    <a:pt x="3650" y="8699"/>
                  </a:lnTo>
                  <a:lnTo>
                    <a:pt x="3668" y="8773"/>
                  </a:lnTo>
                  <a:lnTo>
                    <a:pt x="3668" y="8773"/>
                  </a:lnTo>
                  <a:lnTo>
                    <a:pt x="3650" y="8920"/>
                  </a:lnTo>
                  <a:lnTo>
                    <a:pt x="3650" y="9086"/>
                  </a:lnTo>
                  <a:lnTo>
                    <a:pt x="3668" y="9233"/>
                  </a:lnTo>
                  <a:lnTo>
                    <a:pt x="3705" y="9381"/>
                  </a:lnTo>
                  <a:lnTo>
                    <a:pt x="3760" y="9528"/>
                  </a:lnTo>
                  <a:lnTo>
                    <a:pt x="3816" y="9676"/>
                  </a:lnTo>
                  <a:lnTo>
                    <a:pt x="3889" y="9823"/>
                  </a:lnTo>
                  <a:lnTo>
                    <a:pt x="3981" y="9952"/>
                  </a:lnTo>
                  <a:lnTo>
                    <a:pt x="3981" y="9952"/>
                  </a:lnTo>
                  <a:lnTo>
                    <a:pt x="4055" y="10044"/>
                  </a:lnTo>
                  <a:lnTo>
                    <a:pt x="4129" y="10155"/>
                  </a:lnTo>
                  <a:lnTo>
                    <a:pt x="4313" y="10321"/>
                  </a:lnTo>
                  <a:lnTo>
                    <a:pt x="4700" y="10652"/>
                  </a:lnTo>
                  <a:lnTo>
                    <a:pt x="4700" y="10652"/>
                  </a:lnTo>
                  <a:lnTo>
                    <a:pt x="4829" y="10818"/>
                  </a:lnTo>
                  <a:lnTo>
                    <a:pt x="4958" y="10984"/>
                  </a:lnTo>
                  <a:lnTo>
                    <a:pt x="4958" y="10984"/>
                  </a:lnTo>
                  <a:lnTo>
                    <a:pt x="5142" y="11242"/>
                  </a:lnTo>
                  <a:lnTo>
                    <a:pt x="5364" y="11500"/>
                  </a:lnTo>
                  <a:lnTo>
                    <a:pt x="5603" y="11721"/>
                  </a:lnTo>
                  <a:lnTo>
                    <a:pt x="5843" y="11942"/>
                  </a:lnTo>
                  <a:lnTo>
                    <a:pt x="5843" y="11942"/>
                  </a:lnTo>
                  <a:lnTo>
                    <a:pt x="6064" y="12127"/>
                  </a:lnTo>
                  <a:lnTo>
                    <a:pt x="6303" y="12293"/>
                  </a:lnTo>
                  <a:lnTo>
                    <a:pt x="6303" y="12293"/>
                  </a:lnTo>
                  <a:lnTo>
                    <a:pt x="6359" y="12366"/>
                  </a:lnTo>
                  <a:lnTo>
                    <a:pt x="6396" y="12440"/>
                  </a:lnTo>
                  <a:lnTo>
                    <a:pt x="6396" y="12532"/>
                  </a:lnTo>
                  <a:lnTo>
                    <a:pt x="6396" y="12606"/>
                  </a:lnTo>
                  <a:lnTo>
                    <a:pt x="6396" y="12606"/>
                  </a:lnTo>
                  <a:lnTo>
                    <a:pt x="6340" y="12827"/>
                  </a:lnTo>
                  <a:lnTo>
                    <a:pt x="6267" y="13030"/>
                  </a:lnTo>
                  <a:lnTo>
                    <a:pt x="6082" y="13435"/>
                  </a:lnTo>
                  <a:lnTo>
                    <a:pt x="6082" y="13435"/>
                  </a:lnTo>
                  <a:lnTo>
                    <a:pt x="6027" y="13509"/>
                  </a:lnTo>
                  <a:lnTo>
                    <a:pt x="5972" y="13546"/>
                  </a:lnTo>
                  <a:lnTo>
                    <a:pt x="5898" y="13564"/>
                  </a:lnTo>
                  <a:lnTo>
                    <a:pt x="5806" y="13583"/>
                  </a:lnTo>
                  <a:lnTo>
                    <a:pt x="5806" y="13583"/>
                  </a:lnTo>
                  <a:lnTo>
                    <a:pt x="5714" y="13583"/>
                  </a:lnTo>
                  <a:lnTo>
                    <a:pt x="5714" y="13583"/>
                  </a:lnTo>
                  <a:close/>
                </a:path>
              </a:pathLst>
            </a:custGeom>
            <a:solidFill>
              <a:srgbClr val="564238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5" name="Google Shape;5415;p71"/>
            <p:cNvSpPr/>
            <p:nvPr/>
          </p:nvSpPr>
          <p:spPr>
            <a:xfrm>
              <a:off x="-1951717" y="1796436"/>
              <a:ext cx="311434" cy="601923"/>
            </a:xfrm>
            <a:custGeom>
              <a:avLst/>
              <a:gdLst/>
              <a:ahLst/>
              <a:cxnLst/>
              <a:rect l="l" t="t" r="r" b="b"/>
              <a:pathLst>
                <a:path w="7152" h="13823" extrusionOk="0">
                  <a:moveTo>
                    <a:pt x="7077" y="2544"/>
                  </a:moveTo>
                  <a:lnTo>
                    <a:pt x="7077" y="2544"/>
                  </a:lnTo>
                  <a:lnTo>
                    <a:pt x="7114" y="2581"/>
                  </a:lnTo>
                  <a:lnTo>
                    <a:pt x="7151" y="2636"/>
                  </a:lnTo>
                  <a:lnTo>
                    <a:pt x="7151" y="2710"/>
                  </a:lnTo>
                  <a:lnTo>
                    <a:pt x="7133" y="2765"/>
                  </a:lnTo>
                  <a:lnTo>
                    <a:pt x="7133" y="2765"/>
                  </a:lnTo>
                  <a:lnTo>
                    <a:pt x="6690" y="3502"/>
                  </a:lnTo>
                  <a:lnTo>
                    <a:pt x="6690" y="3502"/>
                  </a:lnTo>
                  <a:lnTo>
                    <a:pt x="6285" y="4221"/>
                  </a:lnTo>
                  <a:lnTo>
                    <a:pt x="5935" y="4940"/>
                  </a:lnTo>
                  <a:lnTo>
                    <a:pt x="5769" y="5308"/>
                  </a:lnTo>
                  <a:lnTo>
                    <a:pt x="5603" y="5695"/>
                  </a:lnTo>
                  <a:lnTo>
                    <a:pt x="5456" y="6064"/>
                  </a:lnTo>
                  <a:lnTo>
                    <a:pt x="5327" y="6451"/>
                  </a:lnTo>
                  <a:lnTo>
                    <a:pt x="5327" y="6451"/>
                  </a:lnTo>
                  <a:lnTo>
                    <a:pt x="5087" y="7317"/>
                  </a:lnTo>
                  <a:lnTo>
                    <a:pt x="4884" y="8201"/>
                  </a:lnTo>
                  <a:lnTo>
                    <a:pt x="4719" y="9086"/>
                  </a:lnTo>
                  <a:lnTo>
                    <a:pt x="4571" y="9971"/>
                  </a:lnTo>
                  <a:lnTo>
                    <a:pt x="4442" y="10874"/>
                  </a:lnTo>
                  <a:lnTo>
                    <a:pt x="4350" y="11777"/>
                  </a:lnTo>
                  <a:lnTo>
                    <a:pt x="4258" y="12661"/>
                  </a:lnTo>
                  <a:lnTo>
                    <a:pt x="4203" y="13564"/>
                  </a:lnTo>
                  <a:lnTo>
                    <a:pt x="4203" y="13564"/>
                  </a:lnTo>
                  <a:lnTo>
                    <a:pt x="4239" y="13619"/>
                  </a:lnTo>
                  <a:lnTo>
                    <a:pt x="4258" y="13675"/>
                  </a:lnTo>
                  <a:lnTo>
                    <a:pt x="4239" y="13712"/>
                  </a:lnTo>
                  <a:lnTo>
                    <a:pt x="4221" y="13767"/>
                  </a:lnTo>
                  <a:lnTo>
                    <a:pt x="4184" y="13804"/>
                  </a:lnTo>
                  <a:lnTo>
                    <a:pt x="4129" y="13822"/>
                  </a:lnTo>
                  <a:lnTo>
                    <a:pt x="4074" y="13822"/>
                  </a:lnTo>
                  <a:lnTo>
                    <a:pt x="4018" y="13804"/>
                  </a:lnTo>
                  <a:lnTo>
                    <a:pt x="4018" y="13804"/>
                  </a:lnTo>
                  <a:lnTo>
                    <a:pt x="3981" y="13767"/>
                  </a:lnTo>
                  <a:lnTo>
                    <a:pt x="3945" y="13730"/>
                  </a:lnTo>
                  <a:lnTo>
                    <a:pt x="3945" y="13730"/>
                  </a:lnTo>
                  <a:lnTo>
                    <a:pt x="3889" y="13730"/>
                  </a:lnTo>
                  <a:lnTo>
                    <a:pt x="3816" y="13693"/>
                  </a:lnTo>
                  <a:lnTo>
                    <a:pt x="3816" y="13693"/>
                  </a:lnTo>
                  <a:lnTo>
                    <a:pt x="3207" y="13159"/>
                  </a:lnTo>
                  <a:lnTo>
                    <a:pt x="2894" y="12882"/>
                  </a:lnTo>
                  <a:lnTo>
                    <a:pt x="2599" y="12606"/>
                  </a:lnTo>
                  <a:lnTo>
                    <a:pt x="2323" y="12293"/>
                  </a:lnTo>
                  <a:lnTo>
                    <a:pt x="2065" y="11979"/>
                  </a:lnTo>
                  <a:lnTo>
                    <a:pt x="1844" y="11648"/>
                  </a:lnTo>
                  <a:lnTo>
                    <a:pt x="1733" y="11463"/>
                  </a:lnTo>
                  <a:lnTo>
                    <a:pt x="1641" y="11279"/>
                  </a:lnTo>
                  <a:lnTo>
                    <a:pt x="1641" y="11279"/>
                  </a:lnTo>
                  <a:lnTo>
                    <a:pt x="1567" y="11113"/>
                  </a:lnTo>
                  <a:lnTo>
                    <a:pt x="1494" y="10929"/>
                  </a:lnTo>
                  <a:lnTo>
                    <a:pt x="1457" y="10745"/>
                  </a:lnTo>
                  <a:lnTo>
                    <a:pt x="1438" y="10560"/>
                  </a:lnTo>
                  <a:lnTo>
                    <a:pt x="1457" y="10376"/>
                  </a:lnTo>
                  <a:lnTo>
                    <a:pt x="1494" y="10192"/>
                  </a:lnTo>
                  <a:lnTo>
                    <a:pt x="1549" y="10007"/>
                  </a:lnTo>
                  <a:lnTo>
                    <a:pt x="1659" y="9842"/>
                  </a:lnTo>
                  <a:lnTo>
                    <a:pt x="1659" y="9842"/>
                  </a:lnTo>
                  <a:lnTo>
                    <a:pt x="1475" y="9528"/>
                  </a:lnTo>
                  <a:lnTo>
                    <a:pt x="1328" y="9215"/>
                  </a:lnTo>
                  <a:lnTo>
                    <a:pt x="1272" y="9049"/>
                  </a:lnTo>
                  <a:lnTo>
                    <a:pt x="1217" y="8883"/>
                  </a:lnTo>
                  <a:lnTo>
                    <a:pt x="1199" y="8717"/>
                  </a:lnTo>
                  <a:lnTo>
                    <a:pt x="1180" y="8533"/>
                  </a:lnTo>
                  <a:lnTo>
                    <a:pt x="1180" y="8533"/>
                  </a:lnTo>
                  <a:lnTo>
                    <a:pt x="1199" y="8349"/>
                  </a:lnTo>
                  <a:lnTo>
                    <a:pt x="1236" y="8183"/>
                  </a:lnTo>
                  <a:lnTo>
                    <a:pt x="1365" y="7833"/>
                  </a:lnTo>
                  <a:lnTo>
                    <a:pt x="1365" y="7833"/>
                  </a:lnTo>
                  <a:lnTo>
                    <a:pt x="1107" y="7630"/>
                  </a:lnTo>
                  <a:lnTo>
                    <a:pt x="867" y="7409"/>
                  </a:lnTo>
                  <a:lnTo>
                    <a:pt x="756" y="7280"/>
                  </a:lnTo>
                  <a:lnTo>
                    <a:pt x="664" y="7151"/>
                  </a:lnTo>
                  <a:lnTo>
                    <a:pt x="591" y="7022"/>
                  </a:lnTo>
                  <a:lnTo>
                    <a:pt x="517" y="6875"/>
                  </a:lnTo>
                  <a:lnTo>
                    <a:pt x="480" y="6746"/>
                  </a:lnTo>
                  <a:lnTo>
                    <a:pt x="443" y="6598"/>
                  </a:lnTo>
                  <a:lnTo>
                    <a:pt x="443" y="6451"/>
                  </a:lnTo>
                  <a:lnTo>
                    <a:pt x="462" y="6303"/>
                  </a:lnTo>
                  <a:lnTo>
                    <a:pt x="498" y="6174"/>
                  </a:lnTo>
                  <a:lnTo>
                    <a:pt x="572" y="6027"/>
                  </a:lnTo>
                  <a:lnTo>
                    <a:pt x="664" y="5879"/>
                  </a:lnTo>
                  <a:lnTo>
                    <a:pt x="793" y="5750"/>
                  </a:lnTo>
                  <a:lnTo>
                    <a:pt x="793" y="5750"/>
                  </a:lnTo>
                  <a:lnTo>
                    <a:pt x="572" y="5492"/>
                  </a:lnTo>
                  <a:lnTo>
                    <a:pt x="351" y="5234"/>
                  </a:lnTo>
                  <a:lnTo>
                    <a:pt x="259" y="5087"/>
                  </a:lnTo>
                  <a:lnTo>
                    <a:pt x="185" y="4921"/>
                  </a:lnTo>
                  <a:lnTo>
                    <a:pt x="111" y="4774"/>
                  </a:lnTo>
                  <a:lnTo>
                    <a:pt x="56" y="4608"/>
                  </a:lnTo>
                  <a:lnTo>
                    <a:pt x="19" y="4460"/>
                  </a:lnTo>
                  <a:lnTo>
                    <a:pt x="1" y="4295"/>
                  </a:lnTo>
                  <a:lnTo>
                    <a:pt x="1" y="4147"/>
                  </a:lnTo>
                  <a:lnTo>
                    <a:pt x="38" y="4000"/>
                  </a:lnTo>
                  <a:lnTo>
                    <a:pt x="93" y="3852"/>
                  </a:lnTo>
                  <a:lnTo>
                    <a:pt x="185" y="3705"/>
                  </a:lnTo>
                  <a:lnTo>
                    <a:pt x="296" y="3576"/>
                  </a:lnTo>
                  <a:lnTo>
                    <a:pt x="443" y="3465"/>
                  </a:lnTo>
                  <a:lnTo>
                    <a:pt x="443" y="3465"/>
                  </a:lnTo>
                  <a:lnTo>
                    <a:pt x="333" y="3226"/>
                  </a:lnTo>
                  <a:lnTo>
                    <a:pt x="240" y="2986"/>
                  </a:lnTo>
                  <a:lnTo>
                    <a:pt x="148" y="2747"/>
                  </a:lnTo>
                  <a:lnTo>
                    <a:pt x="93" y="2489"/>
                  </a:lnTo>
                  <a:lnTo>
                    <a:pt x="75" y="2231"/>
                  </a:lnTo>
                  <a:lnTo>
                    <a:pt x="75" y="1973"/>
                  </a:lnTo>
                  <a:lnTo>
                    <a:pt x="111" y="1733"/>
                  </a:lnTo>
                  <a:lnTo>
                    <a:pt x="204" y="1475"/>
                  </a:lnTo>
                  <a:lnTo>
                    <a:pt x="204" y="1475"/>
                  </a:lnTo>
                  <a:lnTo>
                    <a:pt x="259" y="1328"/>
                  </a:lnTo>
                  <a:lnTo>
                    <a:pt x="351" y="1180"/>
                  </a:lnTo>
                  <a:lnTo>
                    <a:pt x="443" y="1051"/>
                  </a:lnTo>
                  <a:lnTo>
                    <a:pt x="535" y="922"/>
                  </a:lnTo>
                  <a:lnTo>
                    <a:pt x="646" y="793"/>
                  </a:lnTo>
                  <a:lnTo>
                    <a:pt x="756" y="683"/>
                  </a:lnTo>
                  <a:lnTo>
                    <a:pt x="1014" y="480"/>
                  </a:lnTo>
                  <a:lnTo>
                    <a:pt x="1309" y="333"/>
                  </a:lnTo>
                  <a:lnTo>
                    <a:pt x="1604" y="185"/>
                  </a:lnTo>
                  <a:lnTo>
                    <a:pt x="1917" y="93"/>
                  </a:lnTo>
                  <a:lnTo>
                    <a:pt x="2249" y="19"/>
                  </a:lnTo>
                  <a:lnTo>
                    <a:pt x="2249" y="19"/>
                  </a:lnTo>
                  <a:lnTo>
                    <a:pt x="2470" y="1"/>
                  </a:lnTo>
                  <a:lnTo>
                    <a:pt x="2691" y="1"/>
                  </a:lnTo>
                  <a:lnTo>
                    <a:pt x="2931" y="19"/>
                  </a:lnTo>
                  <a:lnTo>
                    <a:pt x="3171" y="56"/>
                  </a:lnTo>
                  <a:lnTo>
                    <a:pt x="3410" y="93"/>
                  </a:lnTo>
                  <a:lnTo>
                    <a:pt x="3650" y="148"/>
                  </a:lnTo>
                  <a:lnTo>
                    <a:pt x="3889" y="222"/>
                  </a:lnTo>
                  <a:lnTo>
                    <a:pt x="4129" y="314"/>
                  </a:lnTo>
                  <a:lnTo>
                    <a:pt x="4608" y="498"/>
                  </a:lnTo>
                  <a:lnTo>
                    <a:pt x="5050" y="720"/>
                  </a:lnTo>
                  <a:lnTo>
                    <a:pt x="5474" y="978"/>
                  </a:lnTo>
                  <a:lnTo>
                    <a:pt x="5824" y="1236"/>
                  </a:lnTo>
                  <a:lnTo>
                    <a:pt x="5824" y="1236"/>
                  </a:lnTo>
                  <a:lnTo>
                    <a:pt x="6009" y="1383"/>
                  </a:lnTo>
                  <a:lnTo>
                    <a:pt x="6193" y="1549"/>
                  </a:lnTo>
                  <a:lnTo>
                    <a:pt x="6506" y="1899"/>
                  </a:lnTo>
                  <a:lnTo>
                    <a:pt x="6506" y="1899"/>
                  </a:lnTo>
                  <a:lnTo>
                    <a:pt x="6746" y="2157"/>
                  </a:lnTo>
                  <a:lnTo>
                    <a:pt x="6856" y="2267"/>
                  </a:lnTo>
                  <a:lnTo>
                    <a:pt x="6985" y="2378"/>
                  </a:lnTo>
                  <a:lnTo>
                    <a:pt x="6985" y="2378"/>
                  </a:lnTo>
                  <a:lnTo>
                    <a:pt x="7022" y="2415"/>
                  </a:lnTo>
                  <a:lnTo>
                    <a:pt x="7041" y="2452"/>
                  </a:lnTo>
                  <a:lnTo>
                    <a:pt x="7059" y="2489"/>
                  </a:lnTo>
                  <a:lnTo>
                    <a:pt x="7041" y="2544"/>
                  </a:lnTo>
                  <a:lnTo>
                    <a:pt x="7041" y="2544"/>
                  </a:lnTo>
                  <a:lnTo>
                    <a:pt x="7077" y="2544"/>
                  </a:lnTo>
                  <a:lnTo>
                    <a:pt x="7077" y="254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6" name="Google Shape;5416;p71"/>
            <p:cNvSpPr/>
            <p:nvPr/>
          </p:nvSpPr>
          <p:spPr>
            <a:xfrm>
              <a:off x="-289743" y="1794041"/>
              <a:ext cx="373964" cy="551323"/>
            </a:xfrm>
            <a:custGeom>
              <a:avLst/>
              <a:gdLst/>
              <a:ahLst/>
              <a:cxnLst/>
              <a:rect l="l" t="t" r="r" b="b"/>
              <a:pathLst>
                <a:path w="8588" h="12661" extrusionOk="0">
                  <a:moveTo>
                    <a:pt x="8330" y="1880"/>
                  </a:moveTo>
                  <a:lnTo>
                    <a:pt x="8330" y="1880"/>
                  </a:lnTo>
                  <a:lnTo>
                    <a:pt x="8404" y="2046"/>
                  </a:lnTo>
                  <a:lnTo>
                    <a:pt x="8477" y="2230"/>
                  </a:lnTo>
                  <a:lnTo>
                    <a:pt x="8514" y="2415"/>
                  </a:lnTo>
                  <a:lnTo>
                    <a:pt x="8551" y="2599"/>
                  </a:lnTo>
                  <a:lnTo>
                    <a:pt x="8569" y="2765"/>
                  </a:lnTo>
                  <a:lnTo>
                    <a:pt x="8588" y="2949"/>
                  </a:lnTo>
                  <a:lnTo>
                    <a:pt x="8569" y="3133"/>
                  </a:lnTo>
                  <a:lnTo>
                    <a:pt x="8551" y="3299"/>
                  </a:lnTo>
                  <a:lnTo>
                    <a:pt x="8514" y="3483"/>
                  </a:lnTo>
                  <a:lnTo>
                    <a:pt x="8459" y="3649"/>
                  </a:lnTo>
                  <a:lnTo>
                    <a:pt x="8404" y="3815"/>
                  </a:lnTo>
                  <a:lnTo>
                    <a:pt x="8311" y="3981"/>
                  </a:lnTo>
                  <a:lnTo>
                    <a:pt x="8219" y="4128"/>
                  </a:lnTo>
                  <a:lnTo>
                    <a:pt x="8109" y="4276"/>
                  </a:lnTo>
                  <a:lnTo>
                    <a:pt x="7980" y="4423"/>
                  </a:lnTo>
                  <a:lnTo>
                    <a:pt x="7851" y="4552"/>
                  </a:lnTo>
                  <a:lnTo>
                    <a:pt x="7851" y="4552"/>
                  </a:lnTo>
                  <a:lnTo>
                    <a:pt x="7980" y="4921"/>
                  </a:lnTo>
                  <a:lnTo>
                    <a:pt x="8035" y="5087"/>
                  </a:lnTo>
                  <a:lnTo>
                    <a:pt x="8072" y="5234"/>
                  </a:lnTo>
                  <a:lnTo>
                    <a:pt x="8090" y="5400"/>
                  </a:lnTo>
                  <a:lnTo>
                    <a:pt x="8090" y="5547"/>
                  </a:lnTo>
                  <a:lnTo>
                    <a:pt x="8090" y="5695"/>
                  </a:lnTo>
                  <a:lnTo>
                    <a:pt x="8072" y="5824"/>
                  </a:lnTo>
                  <a:lnTo>
                    <a:pt x="8035" y="5971"/>
                  </a:lnTo>
                  <a:lnTo>
                    <a:pt x="7980" y="6100"/>
                  </a:lnTo>
                  <a:lnTo>
                    <a:pt x="7906" y="6229"/>
                  </a:lnTo>
                  <a:lnTo>
                    <a:pt x="7832" y="6358"/>
                  </a:lnTo>
                  <a:lnTo>
                    <a:pt x="7722" y="6487"/>
                  </a:lnTo>
                  <a:lnTo>
                    <a:pt x="7611" y="6616"/>
                  </a:lnTo>
                  <a:lnTo>
                    <a:pt x="7464" y="6745"/>
                  </a:lnTo>
                  <a:lnTo>
                    <a:pt x="7316" y="6856"/>
                  </a:lnTo>
                  <a:lnTo>
                    <a:pt x="7316" y="6856"/>
                  </a:lnTo>
                  <a:lnTo>
                    <a:pt x="7206" y="6948"/>
                  </a:lnTo>
                  <a:lnTo>
                    <a:pt x="7095" y="7022"/>
                  </a:lnTo>
                  <a:lnTo>
                    <a:pt x="7058" y="7077"/>
                  </a:lnTo>
                  <a:lnTo>
                    <a:pt x="7021" y="7132"/>
                  </a:lnTo>
                  <a:lnTo>
                    <a:pt x="7003" y="7188"/>
                  </a:lnTo>
                  <a:lnTo>
                    <a:pt x="7003" y="7261"/>
                  </a:lnTo>
                  <a:lnTo>
                    <a:pt x="7003" y="7261"/>
                  </a:lnTo>
                  <a:lnTo>
                    <a:pt x="7003" y="7538"/>
                  </a:lnTo>
                  <a:lnTo>
                    <a:pt x="6966" y="7777"/>
                  </a:lnTo>
                  <a:lnTo>
                    <a:pt x="6929" y="7980"/>
                  </a:lnTo>
                  <a:lnTo>
                    <a:pt x="6837" y="8164"/>
                  </a:lnTo>
                  <a:lnTo>
                    <a:pt x="6727" y="8330"/>
                  </a:lnTo>
                  <a:lnTo>
                    <a:pt x="6561" y="8459"/>
                  </a:lnTo>
                  <a:lnTo>
                    <a:pt x="6376" y="8607"/>
                  </a:lnTo>
                  <a:lnTo>
                    <a:pt x="6137" y="8717"/>
                  </a:lnTo>
                  <a:lnTo>
                    <a:pt x="6137" y="8717"/>
                  </a:lnTo>
                  <a:lnTo>
                    <a:pt x="6118" y="8828"/>
                  </a:lnTo>
                  <a:lnTo>
                    <a:pt x="6118" y="8938"/>
                  </a:lnTo>
                  <a:lnTo>
                    <a:pt x="6155" y="9178"/>
                  </a:lnTo>
                  <a:lnTo>
                    <a:pt x="6192" y="9399"/>
                  </a:lnTo>
                  <a:lnTo>
                    <a:pt x="6211" y="9510"/>
                  </a:lnTo>
                  <a:lnTo>
                    <a:pt x="6192" y="9620"/>
                  </a:lnTo>
                  <a:lnTo>
                    <a:pt x="6192" y="9620"/>
                  </a:lnTo>
                  <a:lnTo>
                    <a:pt x="6192" y="9768"/>
                  </a:lnTo>
                  <a:lnTo>
                    <a:pt x="6155" y="9915"/>
                  </a:lnTo>
                  <a:lnTo>
                    <a:pt x="6100" y="10044"/>
                  </a:lnTo>
                  <a:lnTo>
                    <a:pt x="6045" y="10173"/>
                  </a:lnTo>
                  <a:lnTo>
                    <a:pt x="5953" y="10302"/>
                  </a:lnTo>
                  <a:lnTo>
                    <a:pt x="5860" y="10413"/>
                  </a:lnTo>
                  <a:lnTo>
                    <a:pt x="5676" y="10615"/>
                  </a:lnTo>
                  <a:lnTo>
                    <a:pt x="5676" y="10615"/>
                  </a:lnTo>
                  <a:lnTo>
                    <a:pt x="5621" y="10689"/>
                  </a:lnTo>
                  <a:lnTo>
                    <a:pt x="5602" y="10744"/>
                  </a:lnTo>
                  <a:lnTo>
                    <a:pt x="5602" y="10892"/>
                  </a:lnTo>
                  <a:lnTo>
                    <a:pt x="5602" y="11039"/>
                  </a:lnTo>
                  <a:lnTo>
                    <a:pt x="5621" y="11187"/>
                  </a:lnTo>
                  <a:lnTo>
                    <a:pt x="5621" y="11187"/>
                  </a:lnTo>
                  <a:lnTo>
                    <a:pt x="5621" y="11426"/>
                  </a:lnTo>
                  <a:lnTo>
                    <a:pt x="5584" y="11647"/>
                  </a:lnTo>
                  <a:lnTo>
                    <a:pt x="5529" y="11868"/>
                  </a:lnTo>
                  <a:lnTo>
                    <a:pt x="5455" y="12071"/>
                  </a:lnTo>
                  <a:lnTo>
                    <a:pt x="5455" y="12071"/>
                  </a:lnTo>
                  <a:lnTo>
                    <a:pt x="5381" y="12200"/>
                  </a:lnTo>
                  <a:lnTo>
                    <a:pt x="5289" y="12348"/>
                  </a:lnTo>
                  <a:lnTo>
                    <a:pt x="5179" y="12477"/>
                  </a:lnTo>
                  <a:lnTo>
                    <a:pt x="5123" y="12532"/>
                  </a:lnTo>
                  <a:lnTo>
                    <a:pt x="5068" y="12569"/>
                  </a:lnTo>
                  <a:lnTo>
                    <a:pt x="5068" y="12569"/>
                  </a:lnTo>
                  <a:lnTo>
                    <a:pt x="5031" y="12624"/>
                  </a:lnTo>
                  <a:lnTo>
                    <a:pt x="4957" y="12661"/>
                  </a:lnTo>
                  <a:lnTo>
                    <a:pt x="4884" y="12661"/>
                  </a:lnTo>
                  <a:lnTo>
                    <a:pt x="4847" y="12661"/>
                  </a:lnTo>
                  <a:lnTo>
                    <a:pt x="4828" y="12642"/>
                  </a:lnTo>
                  <a:lnTo>
                    <a:pt x="4828" y="12642"/>
                  </a:lnTo>
                  <a:lnTo>
                    <a:pt x="4792" y="12587"/>
                  </a:lnTo>
                  <a:lnTo>
                    <a:pt x="4773" y="12550"/>
                  </a:lnTo>
                  <a:lnTo>
                    <a:pt x="4755" y="12421"/>
                  </a:lnTo>
                  <a:lnTo>
                    <a:pt x="4736" y="12311"/>
                  </a:lnTo>
                  <a:lnTo>
                    <a:pt x="4718" y="12200"/>
                  </a:lnTo>
                  <a:lnTo>
                    <a:pt x="4718" y="12200"/>
                  </a:lnTo>
                  <a:lnTo>
                    <a:pt x="4570" y="11666"/>
                  </a:lnTo>
                  <a:lnTo>
                    <a:pt x="4405" y="11131"/>
                  </a:lnTo>
                  <a:lnTo>
                    <a:pt x="4239" y="10597"/>
                  </a:lnTo>
                  <a:lnTo>
                    <a:pt x="4036" y="10081"/>
                  </a:lnTo>
                  <a:lnTo>
                    <a:pt x="3631" y="9049"/>
                  </a:lnTo>
                  <a:lnTo>
                    <a:pt x="3188" y="8035"/>
                  </a:lnTo>
                  <a:lnTo>
                    <a:pt x="3188" y="8035"/>
                  </a:lnTo>
                  <a:lnTo>
                    <a:pt x="2912" y="7464"/>
                  </a:lnTo>
                  <a:lnTo>
                    <a:pt x="2635" y="6911"/>
                  </a:lnTo>
                  <a:lnTo>
                    <a:pt x="2341" y="6340"/>
                  </a:lnTo>
                  <a:lnTo>
                    <a:pt x="2027" y="5787"/>
                  </a:lnTo>
                  <a:lnTo>
                    <a:pt x="1696" y="5253"/>
                  </a:lnTo>
                  <a:lnTo>
                    <a:pt x="1345" y="4737"/>
                  </a:lnTo>
                  <a:lnTo>
                    <a:pt x="977" y="4221"/>
                  </a:lnTo>
                  <a:lnTo>
                    <a:pt x="590" y="3723"/>
                  </a:lnTo>
                  <a:lnTo>
                    <a:pt x="590" y="3723"/>
                  </a:lnTo>
                  <a:lnTo>
                    <a:pt x="369" y="3483"/>
                  </a:lnTo>
                  <a:lnTo>
                    <a:pt x="166" y="3244"/>
                  </a:lnTo>
                  <a:lnTo>
                    <a:pt x="166" y="3244"/>
                  </a:lnTo>
                  <a:lnTo>
                    <a:pt x="111" y="3244"/>
                  </a:lnTo>
                  <a:lnTo>
                    <a:pt x="111" y="3244"/>
                  </a:lnTo>
                  <a:lnTo>
                    <a:pt x="37" y="3207"/>
                  </a:lnTo>
                  <a:lnTo>
                    <a:pt x="0" y="3152"/>
                  </a:lnTo>
                  <a:lnTo>
                    <a:pt x="0" y="3078"/>
                  </a:lnTo>
                  <a:lnTo>
                    <a:pt x="19" y="3023"/>
                  </a:lnTo>
                  <a:lnTo>
                    <a:pt x="111" y="2875"/>
                  </a:lnTo>
                  <a:lnTo>
                    <a:pt x="203" y="2765"/>
                  </a:lnTo>
                  <a:lnTo>
                    <a:pt x="203" y="2765"/>
                  </a:lnTo>
                  <a:lnTo>
                    <a:pt x="479" y="2470"/>
                  </a:lnTo>
                  <a:lnTo>
                    <a:pt x="774" y="2193"/>
                  </a:lnTo>
                  <a:lnTo>
                    <a:pt x="774" y="2193"/>
                  </a:lnTo>
                  <a:lnTo>
                    <a:pt x="1235" y="1788"/>
                  </a:lnTo>
                  <a:lnTo>
                    <a:pt x="1696" y="1420"/>
                  </a:lnTo>
                  <a:lnTo>
                    <a:pt x="2193" y="1069"/>
                  </a:lnTo>
                  <a:lnTo>
                    <a:pt x="2691" y="756"/>
                  </a:lnTo>
                  <a:lnTo>
                    <a:pt x="2691" y="756"/>
                  </a:lnTo>
                  <a:lnTo>
                    <a:pt x="2930" y="627"/>
                  </a:lnTo>
                  <a:lnTo>
                    <a:pt x="3188" y="498"/>
                  </a:lnTo>
                  <a:lnTo>
                    <a:pt x="3446" y="388"/>
                  </a:lnTo>
                  <a:lnTo>
                    <a:pt x="3723" y="295"/>
                  </a:lnTo>
                  <a:lnTo>
                    <a:pt x="3999" y="203"/>
                  </a:lnTo>
                  <a:lnTo>
                    <a:pt x="4276" y="130"/>
                  </a:lnTo>
                  <a:lnTo>
                    <a:pt x="4552" y="74"/>
                  </a:lnTo>
                  <a:lnTo>
                    <a:pt x="4847" y="19"/>
                  </a:lnTo>
                  <a:lnTo>
                    <a:pt x="5123" y="1"/>
                  </a:lnTo>
                  <a:lnTo>
                    <a:pt x="5418" y="1"/>
                  </a:lnTo>
                  <a:lnTo>
                    <a:pt x="5695" y="1"/>
                  </a:lnTo>
                  <a:lnTo>
                    <a:pt x="5971" y="37"/>
                  </a:lnTo>
                  <a:lnTo>
                    <a:pt x="6247" y="93"/>
                  </a:lnTo>
                  <a:lnTo>
                    <a:pt x="6524" y="185"/>
                  </a:lnTo>
                  <a:lnTo>
                    <a:pt x="6782" y="277"/>
                  </a:lnTo>
                  <a:lnTo>
                    <a:pt x="7040" y="406"/>
                  </a:lnTo>
                  <a:lnTo>
                    <a:pt x="7040" y="406"/>
                  </a:lnTo>
                  <a:lnTo>
                    <a:pt x="7261" y="535"/>
                  </a:lnTo>
                  <a:lnTo>
                    <a:pt x="7445" y="682"/>
                  </a:lnTo>
                  <a:lnTo>
                    <a:pt x="7630" y="848"/>
                  </a:lnTo>
                  <a:lnTo>
                    <a:pt x="7795" y="1033"/>
                  </a:lnTo>
                  <a:lnTo>
                    <a:pt x="7961" y="1235"/>
                  </a:lnTo>
                  <a:lnTo>
                    <a:pt x="8090" y="1438"/>
                  </a:lnTo>
                  <a:lnTo>
                    <a:pt x="8219" y="1659"/>
                  </a:lnTo>
                  <a:lnTo>
                    <a:pt x="8330" y="1880"/>
                  </a:lnTo>
                  <a:lnTo>
                    <a:pt x="8330" y="188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7" name="Google Shape;5417;p71"/>
            <p:cNvSpPr/>
            <p:nvPr/>
          </p:nvSpPr>
          <p:spPr>
            <a:xfrm>
              <a:off x="-1914790" y="1902383"/>
              <a:ext cx="1972501" cy="337082"/>
            </a:xfrm>
            <a:custGeom>
              <a:avLst/>
              <a:gdLst/>
              <a:ahLst/>
              <a:cxnLst/>
              <a:rect l="l" t="t" r="r" b="b"/>
              <a:pathLst>
                <a:path w="45298" h="7741" extrusionOk="0">
                  <a:moveTo>
                    <a:pt x="4276" y="3281"/>
                  </a:moveTo>
                  <a:lnTo>
                    <a:pt x="4276" y="3281"/>
                  </a:lnTo>
                  <a:lnTo>
                    <a:pt x="4018" y="3188"/>
                  </a:lnTo>
                  <a:lnTo>
                    <a:pt x="3760" y="3078"/>
                  </a:lnTo>
                  <a:lnTo>
                    <a:pt x="3281" y="2838"/>
                  </a:lnTo>
                  <a:lnTo>
                    <a:pt x="2802" y="2599"/>
                  </a:lnTo>
                  <a:lnTo>
                    <a:pt x="2341" y="2322"/>
                  </a:lnTo>
                  <a:lnTo>
                    <a:pt x="2341" y="2322"/>
                  </a:lnTo>
                  <a:lnTo>
                    <a:pt x="2065" y="2156"/>
                  </a:lnTo>
                  <a:lnTo>
                    <a:pt x="1788" y="1991"/>
                  </a:lnTo>
                  <a:lnTo>
                    <a:pt x="1530" y="1806"/>
                  </a:lnTo>
                  <a:lnTo>
                    <a:pt x="1272" y="1604"/>
                  </a:lnTo>
                  <a:lnTo>
                    <a:pt x="1033" y="1382"/>
                  </a:lnTo>
                  <a:lnTo>
                    <a:pt x="793" y="1161"/>
                  </a:lnTo>
                  <a:lnTo>
                    <a:pt x="590" y="922"/>
                  </a:lnTo>
                  <a:lnTo>
                    <a:pt x="388" y="664"/>
                  </a:lnTo>
                  <a:lnTo>
                    <a:pt x="388" y="664"/>
                  </a:lnTo>
                  <a:lnTo>
                    <a:pt x="369" y="608"/>
                  </a:lnTo>
                  <a:lnTo>
                    <a:pt x="369" y="553"/>
                  </a:lnTo>
                  <a:lnTo>
                    <a:pt x="406" y="516"/>
                  </a:lnTo>
                  <a:lnTo>
                    <a:pt x="443" y="479"/>
                  </a:lnTo>
                  <a:lnTo>
                    <a:pt x="443" y="479"/>
                  </a:lnTo>
                  <a:lnTo>
                    <a:pt x="498" y="461"/>
                  </a:lnTo>
                  <a:lnTo>
                    <a:pt x="535" y="461"/>
                  </a:lnTo>
                  <a:lnTo>
                    <a:pt x="590" y="498"/>
                  </a:lnTo>
                  <a:lnTo>
                    <a:pt x="646" y="553"/>
                  </a:lnTo>
                  <a:lnTo>
                    <a:pt x="701" y="627"/>
                  </a:lnTo>
                  <a:lnTo>
                    <a:pt x="701" y="627"/>
                  </a:lnTo>
                  <a:lnTo>
                    <a:pt x="959" y="903"/>
                  </a:lnTo>
                  <a:lnTo>
                    <a:pt x="1217" y="1180"/>
                  </a:lnTo>
                  <a:lnTo>
                    <a:pt x="1512" y="1419"/>
                  </a:lnTo>
                  <a:lnTo>
                    <a:pt x="1807" y="1640"/>
                  </a:lnTo>
                  <a:lnTo>
                    <a:pt x="2120" y="1862"/>
                  </a:lnTo>
                  <a:lnTo>
                    <a:pt x="2452" y="2064"/>
                  </a:lnTo>
                  <a:lnTo>
                    <a:pt x="3115" y="2433"/>
                  </a:lnTo>
                  <a:lnTo>
                    <a:pt x="3115" y="2433"/>
                  </a:lnTo>
                  <a:lnTo>
                    <a:pt x="3723" y="2746"/>
                  </a:lnTo>
                  <a:lnTo>
                    <a:pt x="4036" y="2875"/>
                  </a:lnTo>
                  <a:lnTo>
                    <a:pt x="4350" y="3004"/>
                  </a:lnTo>
                  <a:lnTo>
                    <a:pt x="4350" y="3004"/>
                  </a:lnTo>
                  <a:lnTo>
                    <a:pt x="4405" y="3041"/>
                  </a:lnTo>
                  <a:lnTo>
                    <a:pt x="4442" y="3078"/>
                  </a:lnTo>
                  <a:lnTo>
                    <a:pt x="4442" y="3133"/>
                  </a:lnTo>
                  <a:lnTo>
                    <a:pt x="4442" y="3188"/>
                  </a:lnTo>
                  <a:lnTo>
                    <a:pt x="4423" y="3225"/>
                  </a:lnTo>
                  <a:lnTo>
                    <a:pt x="4387" y="3262"/>
                  </a:lnTo>
                  <a:lnTo>
                    <a:pt x="4331" y="3281"/>
                  </a:lnTo>
                  <a:lnTo>
                    <a:pt x="4276" y="3281"/>
                  </a:lnTo>
                  <a:lnTo>
                    <a:pt x="4276" y="3281"/>
                  </a:lnTo>
                  <a:close/>
                  <a:moveTo>
                    <a:pt x="41778" y="7114"/>
                  </a:moveTo>
                  <a:lnTo>
                    <a:pt x="41778" y="7114"/>
                  </a:lnTo>
                  <a:lnTo>
                    <a:pt x="41759" y="7040"/>
                  </a:lnTo>
                  <a:lnTo>
                    <a:pt x="41796" y="6985"/>
                  </a:lnTo>
                  <a:lnTo>
                    <a:pt x="41833" y="6948"/>
                  </a:lnTo>
                  <a:lnTo>
                    <a:pt x="41907" y="6893"/>
                  </a:lnTo>
                  <a:lnTo>
                    <a:pt x="42054" y="6837"/>
                  </a:lnTo>
                  <a:lnTo>
                    <a:pt x="42183" y="6782"/>
                  </a:lnTo>
                  <a:lnTo>
                    <a:pt x="42183" y="6782"/>
                  </a:lnTo>
                  <a:lnTo>
                    <a:pt x="42294" y="6727"/>
                  </a:lnTo>
                  <a:lnTo>
                    <a:pt x="42404" y="6653"/>
                  </a:lnTo>
                  <a:lnTo>
                    <a:pt x="42478" y="6616"/>
                  </a:lnTo>
                  <a:lnTo>
                    <a:pt x="42533" y="6616"/>
                  </a:lnTo>
                  <a:lnTo>
                    <a:pt x="42589" y="6616"/>
                  </a:lnTo>
                  <a:lnTo>
                    <a:pt x="42644" y="6671"/>
                  </a:lnTo>
                  <a:lnTo>
                    <a:pt x="42644" y="6671"/>
                  </a:lnTo>
                  <a:lnTo>
                    <a:pt x="42662" y="6745"/>
                  </a:lnTo>
                  <a:lnTo>
                    <a:pt x="42662" y="6800"/>
                  </a:lnTo>
                  <a:lnTo>
                    <a:pt x="42626" y="6856"/>
                  </a:lnTo>
                  <a:lnTo>
                    <a:pt x="42570" y="6893"/>
                  </a:lnTo>
                  <a:lnTo>
                    <a:pt x="42441" y="6966"/>
                  </a:lnTo>
                  <a:lnTo>
                    <a:pt x="42331" y="7040"/>
                  </a:lnTo>
                  <a:lnTo>
                    <a:pt x="42331" y="7040"/>
                  </a:lnTo>
                  <a:lnTo>
                    <a:pt x="41962" y="7206"/>
                  </a:lnTo>
                  <a:lnTo>
                    <a:pt x="41962" y="7206"/>
                  </a:lnTo>
                  <a:lnTo>
                    <a:pt x="41907" y="7206"/>
                  </a:lnTo>
                  <a:lnTo>
                    <a:pt x="41852" y="7187"/>
                  </a:lnTo>
                  <a:lnTo>
                    <a:pt x="41815" y="7169"/>
                  </a:lnTo>
                  <a:lnTo>
                    <a:pt x="41778" y="7114"/>
                  </a:lnTo>
                  <a:lnTo>
                    <a:pt x="41778" y="7114"/>
                  </a:lnTo>
                  <a:close/>
                  <a:moveTo>
                    <a:pt x="41096" y="6340"/>
                  </a:moveTo>
                  <a:lnTo>
                    <a:pt x="41096" y="6340"/>
                  </a:lnTo>
                  <a:lnTo>
                    <a:pt x="41078" y="6284"/>
                  </a:lnTo>
                  <a:lnTo>
                    <a:pt x="41078" y="6229"/>
                  </a:lnTo>
                  <a:lnTo>
                    <a:pt x="41114" y="6174"/>
                  </a:lnTo>
                  <a:lnTo>
                    <a:pt x="41151" y="6137"/>
                  </a:lnTo>
                  <a:lnTo>
                    <a:pt x="41151" y="6137"/>
                  </a:lnTo>
                  <a:lnTo>
                    <a:pt x="41520" y="5934"/>
                  </a:lnTo>
                  <a:lnTo>
                    <a:pt x="41888" y="5732"/>
                  </a:lnTo>
                  <a:lnTo>
                    <a:pt x="41888" y="5732"/>
                  </a:lnTo>
                  <a:lnTo>
                    <a:pt x="42220" y="5529"/>
                  </a:lnTo>
                  <a:lnTo>
                    <a:pt x="42570" y="5326"/>
                  </a:lnTo>
                  <a:lnTo>
                    <a:pt x="42884" y="5105"/>
                  </a:lnTo>
                  <a:lnTo>
                    <a:pt x="43031" y="4976"/>
                  </a:lnTo>
                  <a:lnTo>
                    <a:pt x="43160" y="4847"/>
                  </a:lnTo>
                  <a:lnTo>
                    <a:pt x="43160" y="4847"/>
                  </a:lnTo>
                  <a:lnTo>
                    <a:pt x="43215" y="4810"/>
                  </a:lnTo>
                  <a:lnTo>
                    <a:pt x="43252" y="4792"/>
                  </a:lnTo>
                  <a:lnTo>
                    <a:pt x="43307" y="4810"/>
                  </a:lnTo>
                  <a:lnTo>
                    <a:pt x="43363" y="4829"/>
                  </a:lnTo>
                  <a:lnTo>
                    <a:pt x="43363" y="4829"/>
                  </a:lnTo>
                  <a:lnTo>
                    <a:pt x="43400" y="4865"/>
                  </a:lnTo>
                  <a:lnTo>
                    <a:pt x="43400" y="4921"/>
                  </a:lnTo>
                  <a:lnTo>
                    <a:pt x="43400" y="4976"/>
                  </a:lnTo>
                  <a:lnTo>
                    <a:pt x="43381" y="5031"/>
                  </a:lnTo>
                  <a:lnTo>
                    <a:pt x="43381" y="5031"/>
                  </a:lnTo>
                  <a:lnTo>
                    <a:pt x="43215" y="5197"/>
                  </a:lnTo>
                  <a:lnTo>
                    <a:pt x="43013" y="5363"/>
                  </a:lnTo>
                  <a:lnTo>
                    <a:pt x="42828" y="5510"/>
                  </a:lnTo>
                  <a:lnTo>
                    <a:pt x="42626" y="5639"/>
                  </a:lnTo>
                  <a:lnTo>
                    <a:pt x="42626" y="5639"/>
                  </a:lnTo>
                  <a:lnTo>
                    <a:pt x="42220" y="5879"/>
                  </a:lnTo>
                  <a:lnTo>
                    <a:pt x="41815" y="6119"/>
                  </a:lnTo>
                  <a:lnTo>
                    <a:pt x="41815" y="6119"/>
                  </a:lnTo>
                  <a:lnTo>
                    <a:pt x="41299" y="6395"/>
                  </a:lnTo>
                  <a:lnTo>
                    <a:pt x="41299" y="6395"/>
                  </a:lnTo>
                  <a:lnTo>
                    <a:pt x="41243" y="6413"/>
                  </a:lnTo>
                  <a:lnTo>
                    <a:pt x="41188" y="6413"/>
                  </a:lnTo>
                  <a:lnTo>
                    <a:pt x="41133" y="6377"/>
                  </a:lnTo>
                  <a:lnTo>
                    <a:pt x="41096" y="6340"/>
                  </a:lnTo>
                  <a:lnTo>
                    <a:pt x="41096" y="6340"/>
                  </a:lnTo>
                  <a:close/>
                  <a:moveTo>
                    <a:pt x="41557" y="4939"/>
                  </a:moveTo>
                  <a:lnTo>
                    <a:pt x="41557" y="4939"/>
                  </a:lnTo>
                  <a:lnTo>
                    <a:pt x="41594" y="4994"/>
                  </a:lnTo>
                  <a:lnTo>
                    <a:pt x="41649" y="5013"/>
                  </a:lnTo>
                  <a:lnTo>
                    <a:pt x="41704" y="5013"/>
                  </a:lnTo>
                  <a:lnTo>
                    <a:pt x="41741" y="4994"/>
                  </a:lnTo>
                  <a:lnTo>
                    <a:pt x="41741" y="4994"/>
                  </a:lnTo>
                  <a:lnTo>
                    <a:pt x="42146" y="4773"/>
                  </a:lnTo>
                  <a:lnTo>
                    <a:pt x="42515" y="4534"/>
                  </a:lnTo>
                  <a:lnTo>
                    <a:pt x="42515" y="4534"/>
                  </a:lnTo>
                  <a:lnTo>
                    <a:pt x="43326" y="4036"/>
                  </a:lnTo>
                  <a:lnTo>
                    <a:pt x="43713" y="3760"/>
                  </a:lnTo>
                  <a:lnTo>
                    <a:pt x="44100" y="3465"/>
                  </a:lnTo>
                  <a:lnTo>
                    <a:pt x="44468" y="3152"/>
                  </a:lnTo>
                  <a:lnTo>
                    <a:pt x="44634" y="2967"/>
                  </a:lnTo>
                  <a:lnTo>
                    <a:pt x="44782" y="2801"/>
                  </a:lnTo>
                  <a:lnTo>
                    <a:pt x="44929" y="2617"/>
                  </a:lnTo>
                  <a:lnTo>
                    <a:pt x="45058" y="2414"/>
                  </a:lnTo>
                  <a:lnTo>
                    <a:pt x="45187" y="2212"/>
                  </a:lnTo>
                  <a:lnTo>
                    <a:pt x="45298" y="1991"/>
                  </a:lnTo>
                  <a:lnTo>
                    <a:pt x="45298" y="1991"/>
                  </a:lnTo>
                  <a:lnTo>
                    <a:pt x="45298" y="1954"/>
                  </a:lnTo>
                  <a:lnTo>
                    <a:pt x="45279" y="1917"/>
                  </a:lnTo>
                  <a:lnTo>
                    <a:pt x="45261" y="1880"/>
                  </a:lnTo>
                  <a:lnTo>
                    <a:pt x="45224" y="1862"/>
                  </a:lnTo>
                  <a:lnTo>
                    <a:pt x="45187" y="1843"/>
                  </a:lnTo>
                  <a:lnTo>
                    <a:pt x="45150" y="1825"/>
                  </a:lnTo>
                  <a:lnTo>
                    <a:pt x="45095" y="1843"/>
                  </a:lnTo>
                  <a:lnTo>
                    <a:pt x="45058" y="1862"/>
                  </a:lnTo>
                  <a:lnTo>
                    <a:pt x="45058" y="1862"/>
                  </a:lnTo>
                  <a:lnTo>
                    <a:pt x="44874" y="2193"/>
                  </a:lnTo>
                  <a:lnTo>
                    <a:pt x="44634" y="2507"/>
                  </a:lnTo>
                  <a:lnTo>
                    <a:pt x="44395" y="2801"/>
                  </a:lnTo>
                  <a:lnTo>
                    <a:pt x="44118" y="3059"/>
                  </a:lnTo>
                  <a:lnTo>
                    <a:pt x="43823" y="3317"/>
                  </a:lnTo>
                  <a:lnTo>
                    <a:pt x="43510" y="3557"/>
                  </a:lnTo>
                  <a:lnTo>
                    <a:pt x="43178" y="3778"/>
                  </a:lnTo>
                  <a:lnTo>
                    <a:pt x="42865" y="3981"/>
                  </a:lnTo>
                  <a:lnTo>
                    <a:pt x="42865" y="3981"/>
                  </a:lnTo>
                  <a:lnTo>
                    <a:pt x="42239" y="4368"/>
                  </a:lnTo>
                  <a:lnTo>
                    <a:pt x="41925" y="4571"/>
                  </a:lnTo>
                  <a:lnTo>
                    <a:pt x="41612" y="4755"/>
                  </a:lnTo>
                  <a:lnTo>
                    <a:pt x="41612" y="4755"/>
                  </a:lnTo>
                  <a:lnTo>
                    <a:pt x="41557" y="4792"/>
                  </a:lnTo>
                  <a:lnTo>
                    <a:pt x="41538" y="4829"/>
                  </a:lnTo>
                  <a:lnTo>
                    <a:pt x="41538" y="4884"/>
                  </a:lnTo>
                  <a:lnTo>
                    <a:pt x="41557" y="4939"/>
                  </a:lnTo>
                  <a:lnTo>
                    <a:pt x="41557" y="4939"/>
                  </a:lnTo>
                  <a:close/>
                  <a:moveTo>
                    <a:pt x="40027" y="3612"/>
                  </a:moveTo>
                  <a:lnTo>
                    <a:pt x="40027" y="3612"/>
                  </a:lnTo>
                  <a:lnTo>
                    <a:pt x="40009" y="3575"/>
                  </a:lnTo>
                  <a:lnTo>
                    <a:pt x="40009" y="3520"/>
                  </a:lnTo>
                  <a:lnTo>
                    <a:pt x="40027" y="3483"/>
                  </a:lnTo>
                  <a:lnTo>
                    <a:pt x="40046" y="3446"/>
                  </a:lnTo>
                  <a:lnTo>
                    <a:pt x="40138" y="3373"/>
                  </a:lnTo>
                  <a:lnTo>
                    <a:pt x="40211" y="3336"/>
                  </a:lnTo>
                  <a:lnTo>
                    <a:pt x="40211" y="3336"/>
                  </a:lnTo>
                  <a:lnTo>
                    <a:pt x="40985" y="2801"/>
                  </a:lnTo>
                  <a:lnTo>
                    <a:pt x="40985" y="2801"/>
                  </a:lnTo>
                  <a:lnTo>
                    <a:pt x="41409" y="2507"/>
                  </a:lnTo>
                  <a:lnTo>
                    <a:pt x="41833" y="2193"/>
                  </a:lnTo>
                  <a:lnTo>
                    <a:pt x="42239" y="1862"/>
                  </a:lnTo>
                  <a:lnTo>
                    <a:pt x="42626" y="1511"/>
                  </a:lnTo>
                  <a:lnTo>
                    <a:pt x="42626" y="1511"/>
                  </a:lnTo>
                  <a:lnTo>
                    <a:pt x="42681" y="1475"/>
                  </a:lnTo>
                  <a:lnTo>
                    <a:pt x="42736" y="1475"/>
                  </a:lnTo>
                  <a:lnTo>
                    <a:pt x="42791" y="1475"/>
                  </a:lnTo>
                  <a:lnTo>
                    <a:pt x="42828" y="1511"/>
                  </a:lnTo>
                  <a:lnTo>
                    <a:pt x="42828" y="1511"/>
                  </a:lnTo>
                  <a:lnTo>
                    <a:pt x="42865" y="1567"/>
                  </a:lnTo>
                  <a:lnTo>
                    <a:pt x="42865" y="1604"/>
                  </a:lnTo>
                  <a:lnTo>
                    <a:pt x="42865" y="1659"/>
                  </a:lnTo>
                  <a:lnTo>
                    <a:pt x="42828" y="1714"/>
                  </a:lnTo>
                  <a:lnTo>
                    <a:pt x="42828" y="1714"/>
                  </a:lnTo>
                  <a:lnTo>
                    <a:pt x="42662" y="1880"/>
                  </a:lnTo>
                  <a:lnTo>
                    <a:pt x="42478" y="2046"/>
                  </a:lnTo>
                  <a:lnTo>
                    <a:pt x="42478" y="2046"/>
                  </a:lnTo>
                  <a:lnTo>
                    <a:pt x="42202" y="2285"/>
                  </a:lnTo>
                  <a:lnTo>
                    <a:pt x="41925" y="2507"/>
                  </a:lnTo>
                  <a:lnTo>
                    <a:pt x="41336" y="2930"/>
                  </a:lnTo>
                  <a:lnTo>
                    <a:pt x="41336" y="2930"/>
                  </a:lnTo>
                  <a:lnTo>
                    <a:pt x="40783" y="3317"/>
                  </a:lnTo>
                  <a:lnTo>
                    <a:pt x="40230" y="3668"/>
                  </a:lnTo>
                  <a:lnTo>
                    <a:pt x="40230" y="3668"/>
                  </a:lnTo>
                  <a:lnTo>
                    <a:pt x="40175" y="3704"/>
                  </a:lnTo>
                  <a:lnTo>
                    <a:pt x="40101" y="3686"/>
                  </a:lnTo>
                  <a:lnTo>
                    <a:pt x="40064" y="3668"/>
                  </a:lnTo>
                  <a:lnTo>
                    <a:pt x="40027" y="3612"/>
                  </a:lnTo>
                  <a:lnTo>
                    <a:pt x="40027" y="3612"/>
                  </a:lnTo>
                  <a:close/>
                  <a:moveTo>
                    <a:pt x="39216" y="3059"/>
                  </a:moveTo>
                  <a:lnTo>
                    <a:pt x="39216" y="3059"/>
                  </a:lnTo>
                  <a:lnTo>
                    <a:pt x="39179" y="3004"/>
                  </a:lnTo>
                  <a:lnTo>
                    <a:pt x="39179" y="2949"/>
                  </a:lnTo>
                  <a:lnTo>
                    <a:pt x="39198" y="2894"/>
                  </a:lnTo>
                  <a:lnTo>
                    <a:pt x="39235" y="2857"/>
                  </a:lnTo>
                  <a:lnTo>
                    <a:pt x="39235" y="2857"/>
                  </a:lnTo>
                  <a:lnTo>
                    <a:pt x="39603" y="2562"/>
                  </a:lnTo>
                  <a:lnTo>
                    <a:pt x="39953" y="2267"/>
                  </a:lnTo>
                  <a:lnTo>
                    <a:pt x="39953" y="2267"/>
                  </a:lnTo>
                  <a:lnTo>
                    <a:pt x="40525" y="1769"/>
                  </a:lnTo>
                  <a:lnTo>
                    <a:pt x="41096" y="1235"/>
                  </a:lnTo>
                  <a:lnTo>
                    <a:pt x="41354" y="959"/>
                  </a:lnTo>
                  <a:lnTo>
                    <a:pt x="41612" y="682"/>
                  </a:lnTo>
                  <a:lnTo>
                    <a:pt x="41852" y="387"/>
                  </a:lnTo>
                  <a:lnTo>
                    <a:pt x="42091" y="74"/>
                  </a:lnTo>
                  <a:lnTo>
                    <a:pt x="42091" y="74"/>
                  </a:lnTo>
                  <a:lnTo>
                    <a:pt x="42128" y="37"/>
                  </a:lnTo>
                  <a:lnTo>
                    <a:pt x="42183" y="0"/>
                  </a:lnTo>
                  <a:lnTo>
                    <a:pt x="42220" y="0"/>
                  </a:lnTo>
                  <a:lnTo>
                    <a:pt x="42275" y="19"/>
                  </a:lnTo>
                  <a:lnTo>
                    <a:pt x="42312" y="56"/>
                  </a:lnTo>
                  <a:lnTo>
                    <a:pt x="42349" y="111"/>
                  </a:lnTo>
                  <a:lnTo>
                    <a:pt x="42349" y="166"/>
                  </a:lnTo>
                  <a:lnTo>
                    <a:pt x="42331" y="221"/>
                  </a:lnTo>
                  <a:lnTo>
                    <a:pt x="42331" y="221"/>
                  </a:lnTo>
                  <a:lnTo>
                    <a:pt x="42110" y="535"/>
                  </a:lnTo>
                  <a:lnTo>
                    <a:pt x="41852" y="830"/>
                  </a:lnTo>
                  <a:lnTo>
                    <a:pt x="41594" y="1124"/>
                  </a:lnTo>
                  <a:lnTo>
                    <a:pt x="41336" y="1401"/>
                  </a:lnTo>
                  <a:lnTo>
                    <a:pt x="41059" y="1677"/>
                  </a:lnTo>
                  <a:lnTo>
                    <a:pt x="40783" y="1954"/>
                  </a:lnTo>
                  <a:lnTo>
                    <a:pt x="40193" y="2451"/>
                  </a:lnTo>
                  <a:lnTo>
                    <a:pt x="40193" y="2451"/>
                  </a:lnTo>
                  <a:lnTo>
                    <a:pt x="39806" y="2783"/>
                  </a:lnTo>
                  <a:lnTo>
                    <a:pt x="39419" y="3096"/>
                  </a:lnTo>
                  <a:lnTo>
                    <a:pt x="39419" y="3096"/>
                  </a:lnTo>
                  <a:lnTo>
                    <a:pt x="39364" y="3115"/>
                  </a:lnTo>
                  <a:lnTo>
                    <a:pt x="39308" y="3115"/>
                  </a:lnTo>
                  <a:lnTo>
                    <a:pt x="39253" y="3096"/>
                  </a:lnTo>
                  <a:lnTo>
                    <a:pt x="39216" y="3059"/>
                  </a:lnTo>
                  <a:lnTo>
                    <a:pt x="39216" y="3059"/>
                  </a:lnTo>
                  <a:close/>
                  <a:moveTo>
                    <a:pt x="3023" y="7740"/>
                  </a:moveTo>
                  <a:lnTo>
                    <a:pt x="3023" y="7740"/>
                  </a:lnTo>
                  <a:lnTo>
                    <a:pt x="2654" y="7667"/>
                  </a:lnTo>
                  <a:lnTo>
                    <a:pt x="2286" y="7574"/>
                  </a:lnTo>
                  <a:lnTo>
                    <a:pt x="2101" y="7501"/>
                  </a:lnTo>
                  <a:lnTo>
                    <a:pt x="1936" y="7427"/>
                  </a:lnTo>
                  <a:lnTo>
                    <a:pt x="1770" y="7335"/>
                  </a:lnTo>
                  <a:lnTo>
                    <a:pt x="1604" y="7224"/>
                  </a:lnTo>
                  <a:lnTo>
                    <a:pt x="1604" y="7224"/>
                  </a:lnTo>
                  <a:lnTo>
                    <a:pt x="1549" y="7169"/>
                  </a:lnTo>
                  <a:lnTo>
                    <a:pt x="1530" y="7114"/>
                  </a:lnTo>
                  <a:lnTo>
                    <a:pt x="1530" y="7077"/>
                  </a:lnTo>
                  <a:lnTo>
                    <a:pt x="1567" y="7022"/>
                  </a:lnTo>
                  <a:lnTo>
                    <a:pt x="1604" y="6985"/>
                  </a:lnTo>
                  <a:lnTo>
                    <a:pt x="1641" y="6948"/>
                  </a:lnTo>
                  <a:lnTo>
                    <a:pt x="1696" y="6948"/>
                  </a:lnTo>
                  <a:lnTo>
                    <a:pt x="1751" y="6966"/>
                  </a:lnTo>
                  <a:lnTo>
                    <a:pt x="1751" y="6966"/>
                  </a:lnTo>
                  <a:lnTo>
                    <a:pt x="2009" y="7132"/>
                  </a:lnTo>
                  <a:lnTo>
                    <a:pt x="2120" y="7206"/>
                  </a:lnTo>
                  <a:lnTo>
                    <a:pt x="2267" y="7261"/>
                  </a:lnTo>
                  <a:lnTo>
                    <a:pt x="2267" y="7261"/>
                  </a:lnTo>
                  <a:lnTo>
                    <a:pt x="2470" y="7316"/>
                  </a:lnTo>
                  <a:lnTo>
                    <a:pt x="2673" y="7372"/>
                  </a:lnTo>
                  <a:lnTo>
                    <a:pt x="3078" y="7464"/>
                  </a:lnTo>
                  <a:lnTo>
                    <a:pt x="3078" y="7464"/>
                  </a:lnTo>
                  <a:lnTo>
                    <a:pt x="3133" y="7482"/>
                  </a:lnTo>
                  <a:lnTo>
                    <a:pt x="3170" y="7519"/>
                  </a:lnTo>
                  <a:lnTo>
                    <a:pt x="3189" y="7574"/>
                  </a:lnTo>
                  <a:lnTo>
                    <a:pt x="3189" y="7630"/>
                  </a:lnTo>
                  <a:lnTo>
                    <a:pt x="3170" y="7667"/>
                  </a:lnTo>
                  <a:lnTo>
                    <a:pt x="3133" y="7722"/>
                  </a:lnTo>
                  <a:lnTo>
                    <a:pt x="3097" y="7740"/>
                  </a:lnTo>
                  <a:lnTo>
                    <a:pt x="3023" y="7740"/>
                  </a:lnTo>
                  <a:lnTo>
                    <a:pt x="3023" y="7740"/>
                  </a:lnTo>
                  <a:close/>
                  <a:moveTo>
                    <a:pt x="3189" y="6303"/>
                  </a:moveTo>
                  <a:lnTo>
                    <a:pt x="3189" y="6303"/>
                  </a:lnTo>
                  <a:lnTo>
                    <a:pt x="2673" y="6137"/>
                  </a:lnTo>
                  <a:lnTo>
                    <a:pt x="2138" y="5971"/>
                  </a:lnTo>
                  <a:lnTo>
                    <a:pt x="1880" y="5861"/>
                  </a:lnTo>
                  <a:lnTo>
                    <a:pt x="1622" y="5750"/>
                  </a:lnTo>
                  <a:lnTo>
                    <a:pt x="1383" y="5621"/>
                  </a:lnTo>
                  <a:lnTo>
                    <a:pt x="1162" y="5474"/>
                  </a:lnTo>
                  <a:lnTo>
                    <a:pt x="1162" y="5474"/>
                  </a:lnTo>
                  <a:lnTo>
                    <a:pt x="1125" y="5418"/>
                  </a:lnTo>
                  <a:lnTo>
                    <a:pt x="1106" y="5363"/>
                  </a:lnTo>
                  <a:lnTo>
                    <a:pt x="1106" y="5308"/>
                  </a:lnTo>
                  <a:lnTo>
                    <a:pt x="1143" y="5271"/>
                  </a:lnTo>
                  <a:lnTo>
                    <a:pt x="1180" y="5234"/>
                  </a:lnTo>
                  <a:lnTo>
                    <a:pt x="1235" y="5216"/>
                  </a:lnTo>
                  <a:lnTo>
                    <a:pt x="1291" y="5216"/>
                  </a:lnTo>
                  <a:lnTo>
                    <a:pt x="1346" y="5252"/>
                  </a:lnTo>
                  <a:lnTo>
                    <a:pt x="1346" y="5252"/>
                  </a:lnTo>
                  <a:lnTo>
                    <a:pt x="1475" y="5345"/>
                  </a:lnTo>
                  <a:lnTo>
                    <a:pt x="1622" y="5418"/>
                  </a:lnTo>
                  <a:lnTo>
                    <a:pt x="1899" y="5547"/>
                  </a:lnTo>
                  <a:lnTo>
                    <a:pt x="1899" y="5547"/>
                  </a:lnTo>
                  <a:lnTo>
                    <a:pt x="2581" y="5805"/>
                  </a:lnTo>
                  <a:lnTo>
                    <a:pt x="2931" y="5916"/>
                  </a:lnTo>
                  <a:lnTo>
                    <a:pt x="3281" y="6026"/>
                  </a:lnTo>
                  <a:lnTo>
                    <a:pt x="3281" y="6026"/>
                  </a:lnTo>
                  <a:lnTo>
                    <a:pt x="3336" y="6045"/>
                  </a:lnTo>
                  <a:lnTo>
                    <a:pt x="3373" y="6100"/>
                  </a:lnTo>
                  <a:lnTo>
                    <a:pt x="3391" y="6155"/>
                  </a:lnTo>
                  <a:lnTo>
                    <a:pt x="3373" y="6211"/>
                  </a:lnTo>
                  <a:lnTo>
                    <a:pt x="3355" y="6248"/>
                  </a:lnTo>
                  <a:lnTo>
                    <a:pt x="3318" y="6284"/>
                  </a:lnTo>
                  <a:lnTo>
                    <a:pt x="3262" y="6303"/>
                  </a:lnTo>
                  <a:lnTo>
                    <a:pt x="3189" y="6303"/>
                  </a:lnTo>
                  <a:lnTo>
                    <a:pt x="3189" y="6303"/>
                  </a:lnTo>
                  <a:close/>
                  <a:moveTo>
                    <a:pt x="2212" y="4792"/>
                  </a:moveTo>
                  <a:lnTo>
                    <a:pt x="2212" y="4792"/>
                  </a:lnTo>
                  <a:lnTo>
                    <a:pt x="2267" y="4810"/>
                  </a:lnTo>
                  <a:lnTo>
                    <a:pt x="2323" y="4792"/>
                  </a:lnTo>
                  <a:lnTo>
                    <a:pt x="2359" y="4755"/>
                  </a:lnTo>
                  <a:lnTo>
                    <a:pt x="2396" y="4718"/>
                  </a:lnTo>
                  <a:lnTo>
                    <a:pt x="2415" y="4663"/>
                  </a:lnTo>
                  <a:lnTo>
                    <a:pt x="2396" y="4607"/>
                  </a:lnTo>
                  <a:lnTo>
                    <a:pt x="2378" y="4571"/>
                  </a:lnTo>
                  <a:lnTo>
                    <a:pt x="2323" y="4534"/>
                  </a:lnTo>
                  <a:lnTo>
                    <a:pt x="2323" y="4534"/>
                  </a:lnTo>
                  <a:lnTo>
                    <a:pt x="1807" y="4313"/>
                  </a:lnTo>
                  <a:lnTo>
                    <a:pt x="1291" y="4073"/>
                  </a:lnTo>
                  <a:lnTo>
                    <a:pt x="1051" y="3944"/>
                  </a:lnTo>
                  <a:lnTo>
                    <a:pt x="811" y="3797"/>
                  </a:lnTo>
                  <a:lnTo>
                    <a:pt x="572" y="3631"/>
                  </a:lnTo>
                  <a:lnTo>
                    <a:pt x="369" y="3446"/>
                  </a:lnTo>
                  <a:lnTo>
                    <a:pt x="369" y="3446"/>
                  </a:lnTo>
                  <a:lnTo>
                    <a:pt x="295" y="3373"/>
                  </a:lnTo>
                  <a:lnTo>
                    <a:pt x="222" y="3317"/>
                  </a:lnTo>
                  <a:lnTo>
                    <a:pt x="185" y="3299"/>
                  </a:lnTo>
                  <a:lnTo>
                    <a:pt x="130" y="3281"/>
                  </a:lnTo>
                  <a:lnTo>
                    <a:pt x="93" y="3299"/>
                  </a:lnTo>
                  <a:lnTo>
                    <a:pt x="37" y="3317"/>
                  </a:lnTo>
                  <a:lnTo>
                    <a:pt x="37" y="3317"/>
                  </a:lnTo>
                  <a:lnTo>
                    <a:pt x="1" y="3373"/>
                  </a:lnTo>
                  <a:lnTo>
                    <a:pt x="1" y="3428"/>
                  </a:lnTo>
                  <a:lnTo>
                    <a:pt x="1" y="3465"/>
                  </a:lnTo>
                  <a:lnTo>
                    <a:pt x="37" y="3520"/>
                  </a:lnTo>
                  <a:lnTo>
                    <a:pt x="37" y="3520"/>
                  </a:lnTo>
                  <a:lnTo>
                    <a:pt x="259" y="3741"/>
                  </a:lnTo>
                  <a:lnTo>
                    <a:pt x="498" y="3944"/>
                  </a:lnTo>
                  <a:lnTo>
                    <a:pt x="775" y="4110"/>
                  </a:lnTo>
                  <a:lnTo>
                    <a:pt x="1051" y="4276"/>
                  </a:lnTo>
                  <a:lnTo>
                    <a:pt x="1327" y="4405"/>
                  </a:lnTo>
                  <a:lnTo>
                    <a:pt x="1622" y="4534"/>
                  </a:lnTo>
                  <a:lnTo>
                    <a:pt x="2212" y="4792"/>
                  </a:lnTo>
                  <a:lnTo>
                    <a:pt x="2212" y="4792"/>
                  </a:lnTo>
                  <a:close/>
                  <a:moveTo>
                    <a:pt x="4184" y="3870"/>
                  </a:moveTo>
                  <a:lnTo>
                    <a:pt x="4184" y="3870"/>
                  </a:lnTo>
                  <a:lnTo>
                    <a:pt x="4258" y="3870"/>
                  </a:lnTo>
                  <a:lnTo>
                    <a:pt x="4294" y="3852"/>
                  </a:lnTo>
                  <a:lnTo>
                    <a:pt x="4331" y="3815"/>
                  </a:lnTo>
                  <a:lnTo>
                    <a:pt x="4350" y="3760"/>
                  </a:lnTo>
                  <a:lnTo>
                    <a:pt x="4350" y="3704"/>
                  </a:lnTo>
                  <a:lnTo>
                    <a:pt x="4331" y="3668"/>
                  </a:lnTo>
                  <a:lnTo>
                    <a:pt x="4294" y="3612"/>
                  </a:lnTo>
                  <a:lnTo>
                    <a:pt x="4239" y="3594"/>
                  </a:lnTo>
                  <a:lnTo>
                    <a:pt x="4239" y="3594"/>
                  </a:lnTo>
                  <a:lnTo>
                    <a:pt x="3834" y="3539"/>
                  </a:lnTo>
                  <a:lnTo>
                    <a:pt x="3447" y="3446"/>
                  </a:lnTo>
                  <a:lnTo>
                    <a:pt x="3447" y="3446"/>
                  </a:lnTo>
                  <a:lnTo>
                    <a:pt x="3207" y="3373"/>
                  </a:lnTo>
                  <a:lnTo>
                    <a:pt x="2986" y="3281"/>
                  </a:lnTo>
                  <a:lnTo>
                    <a:pt x="2765" y="3170"/>
                  </a:lnTo>
                  <a:lnTo>
                    <a:pt x="2544" y="3059"/>
                  </a:lnTo>
                  <a:lnTo>
                    <a:pt x="2120" y="2801"/>
                  </a:lnTo>
                  <a:lnTo>
                    <a:pt x="1696" y="2525"/>
                  </a:lnTo>
                  <a:lnTo>
                    <a:pt x="1696" y="2525"/>
                  </a:lnTo>
                  <a:lnTo>
                    <a:pt x="1622" y="2451"/>
                  </a:lnTo>
                  <a:lnTo>
                    <a:pt x="1530" y="2378"/>
                  </a:lnTo>
                  <a:lnTo>
                    <a:pt x="1475" y="2359"/>
                  </a:lnTo>
                  <a:lnTo>
                    <a:pt x="1420" y="2341"/>
                  </a:lnTo>
                  <a:lnTo>
                    <a:pt x="1383" y="2359"/>
                  </a:lnTo>
                  <a:lnTo>
                    <a:pt x="1327" y="2396"/>
                  </a:lnTo>
                  <a:lnTo>
                    <a:pt x="1327" y="2396"/>
                  </a:lnTo>
                  <a:lnTo>
                    <a:pt x="1291" y="2451"/>
                  </a:lnTo>
                  <a:lnTo>
                    <a:pt x="1291" y="2488"/>
                  </a:lnTo>
                  <a:lnTo>
                    <a:pt x="1309" y="2543"/>
                  </a:lnTo>
                  <a:lnTo>
                    <a:pt x="1346" y="2599"/>
                  </a:lnTo>
                  <a:lnTo>
                    <a:pt x="1346" y="2599"/>
                  </a:lnTo>
                  <a:lnTo>
                    <a:pt x="1567" y="2783"/>
                  </a:lnTo>
                  <a:lnTo>
                    <a:pt x="1825" y="2967"/>
                  </a:lnTo>
                  <a:lnTo>
                    <a:pt x="1825" y="2967"/>
                  </a:lnTo>
                  <a:lnTo>
                    <a:pt x="2083" y="3133"/>
                  </a:lnTo>
                  <a:lnTo>
                    <a:pt x="2359" y="3299"/>
                  </a:lnTo>
                  <a:lnTo>
                    <a:pt x="2654" y="3446"/>
                  </a:lnTo>
                  <a:lnTo>
                    <a:pt x="2949" y="3575"/>
                  </a:lnTo>
                  <a:lnTo>
                    <a:pt x="3244" y="3686"/>
                  </a:lnTo>
                  <a:lnTo>
                    <a:pt x="3557" y="3778"/>
                  </a:lnTo>
                  <a:lnTo>
                    <a:pt x="3871" y="3833"/>
                  </a:lnTo>
                  <a:lnTo>
                    <a:pt x="4184" y="3870"/>
                  </a:lnTo>
                  <a:lnTo>
                    <a:pt x="4184" y="3870"/>
                  </a:lnTo>
                  <a:close/>
                </a:path>
              </a:pathLst>
            </a:custGeom>
            <a:solidFill>
              <a:srgbClr val="000000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8" name="Google Shape;5418;p71"/>
            <p:cNvSpPr/>
            <p:nvPr/>
          </p:nvSpPr>
          <p:spPr>
            <a:xfrm>
              <a:off x="-1133184" y="2341327"/>
              <a:ext cx="403706" cy="423736"/>
            </a:xfrm>
            <a:custGeom>
              <a:avLst/>
              <a:gdLst/>
              <a:ahLst/>
              <a:cxnLst/>
              <a:rect l="l" t="t" r="r" b="b"/>
              <a:pathLst>
                <a:path w="9271" h="9731" extrusionOk="0">
                  <a:moveTo>
                    <a:pt x="9252" y="8072"/>
                  </a:moveTo>
                  <a:lnTo>
                    <a:pt x="9252" y="8072"/>
                  </a:lnTo>
                  <a:lnTo>
                    <a:pt x="9270" y="8404"/>
                  </a:lnTo>
                  <a:lnTo>
                    <a:pt x="9252" y="8588"/>
                  </a:lnTo>
                  <a:lnTo>
                    <a:pt x="9233" y="8754"/>
                  </a:lnTo>
                  <a:lnTo>
                    <a:pt x="9178" y="8902"/>
                  </a:lnTo>
                  <a:lnTo>
                    <a:pt x="9105" y="9049"/>
                  </a:lnTo>
                  <a:lnTo>
                    <a:pt x="9049" y="9104"/>
                  </a:lnTo>
                  <a:lnTo>
                    <a:pt x="8994" y="9160"/>
                  </a:lnTo>
                  <a:lnTo>
                    <a:pt x="8920" y="9215"/>
                  </a:lnTo>
                  <a:lnTo>
                    <a:pt x="8828" y="9252"/>
                  </a:lnTo>
                  <a:lnTo>
                    <a:pt x="8828" y="9252"/>
                  </a:lnTo>
                  <a:lnTo>
                    <a:pt x="8533" y="9381"/>
                  </a:lnTo>
                  <a:lnTo>
                    <a:pt x="8220" y="9473"/>
                  </a:lnTo>
                  <a:lnTo>
                    <a:pt x="7907" y="9528"/>
                  </a:lnTo>
                  <a:lnTo>
                    <a:pt x="7575" y="9584"/>
                  </a:lnTo>
                  <a:lnTo>
                    <a:pt x="7575" y="9584"/>
                  </a:lnTo>
                  <a:lnTo>
                    <a:pt x="7243" y="9639"/>
                  </a:lnTo>
                  <a:lnTo>
                    <a:pt x="6912" y="9676"/>
                  </a:lnTo>
                  <a:lnTo>
                    <a:pt x="6248" y="9731"/>
                  </a:lnTo>
                  <a:lnTo>
                    <a:pt x="5566" y="9731"/>
                  </a:lnTo>
                  <a:lnTo>
                    <a:pt x="4903" y="9731"/>
                  </a:lnTo>
                  <a:lnTo>
                    <a:pt x="4903" y="9731"/>
                  </a:lnTo>
                  <a:lnTo>
                    <a:pt x="4258" y="9713"/>
                  </a:lnTo>
                  <a:lnTo>
                    <a:pt x="3613" y="9657"/>
                  </a:lnTo>
                  <a:lnTo>
                    <a:pt x="2968" y="9602"/>
                  </a:lnTo>
                  <a:lnTo>
                    <a:pt x="2323" y="9510"/>
                  </a:lnTo>
                  <a:lnTo>
                    <a:pt x="2323" y="9510"/>
                  </a:lnTo>
                  <a:lnTo>
                    <a:pt x="1752" y="9418"/>
                  </a:lnTo>
                  <a:lnTo>
                    <a:pt x="1162" y="9307"/>
                  </a:lnTo>
                  <a:lnTo>
                    <a:pt x="1162" y="9307"/>
                  </a:lnTo>
                  <a:lnTo>
                    <a:pt x="922" y="9233"/>
                  </a:lnTo>
                  <a:lnTo>
                    <a:pt x="683" y="9160"/>
                  </a:lnTo>
                  <a:lnTo>
                    <a:pt x="572" y="9086"/>
                  </a:lnTo>
                  <a:lnTo>
                    <a:pt x="480" y="9031"/>
                  </a:lnTo>
                  <a:lnTo>
                    <a:pt x="388" y="8939"/>
                  </a:lnTo>
                  <a:lnTo>
                    <a:pt x="314" y="8846"/>
                  </a:lnTo>
                  <a:lnTo>
                    <a:pt x="314" y="8846"/>
                  </a:lnTo>
                  <a:lnTo>
                    <a:pt x="277" y="9012"/>
                  </a:lnTo>
                  <a:lnTo>
                    <a:pt x="259" y="9086"/>
                  </a:lnTo>
                  <a:lnTo>
                    <a:pt x="204" y="9141"/>
                  </a:lnTo>
                  <a:lnTo>
                    <a:pt x="204" y="9141"/>
                  </a:lnTo>
                  <a:lnTo>
                    <a:pt x="167" y="9160"/>
                  </a:lnTo>
                  <a:lnTo>
                    <a:pt x="130" y="9160"/>
                  </a:lnTo>
                  <a:lnTo>
                    <a:pt x="75" y="9160"/>
                  </a:lnTo>
                  <a:lnTo>
                    <a:pt x="56" y="9123"/>
                  </a:lnTo>
                  <a:lnTo>
                    <a:pt x="19" y="9104"/>
                  </a:lnTo>
                  <a:lnTo>
                    <a:pt x="1" y="9068"/>
                  </a:lnTo>
                  <a:lnTo>
                    <a:pt x="1" y="9031"/>
                  </a:lnTo>
                  <a:lnTo>
                    <a:pt x="19" y="8994"/>
                  </a:lnTo>
                  <a:lnTo>
                    <a:pt x="19" y="8994"/>
                  </a:lnTo>
                  <a:lnTo>
                    <a:pt x="111" y="8349"/>
                  </a:lnTo>
                  <a:lnTo>
                    <a:pt x="222" y="7722"/>
                  </a:lnTo>
                  <a:lnTo>
                    <a:pt x="369" y="7096"/>
                  </a:lnTo>
                  <a:lnTo>
                    <a:pt x="517" y="6469"/>
                  </a:lnTo>
                  <a:lnTo>
                    <a:pt x="517" y="6469"/>
                  </a:lnTo>
                  <a:lnTo>
                    <a:pt x="683" y="5824"/>
                  </a:lnTo>
                  <a:lnTo>
                    <a:pt x="849" y="5198"/>
                  </a:lnTo>
                  <a:lnTo>
                    <a:pt x="1033" y="4571"/>
                  </a:lnTo>
                  <a:lnTo>
                    <a:pt x="1254" y="3963"/>
                  </a:lnTo>
                  <a:lnTo>
                    <a:pt x="1254" y="3963"/>
                  </a:lnTo>
                  <a:lnTo>
                    <a:pt x="1530" y="3244"/>
                  </a:lnTo>
                  <a:lnTo>
                    <a:pt x="1678" y="2894"/>
                  </a:lnTo>
                  <a:lnTo>
                    <a:pt x="1844" y="2544"/>
                  </a:lnTo>
                  <a:lnTo>
                    <a:pt x="2010" y="2194"/>
                  </a:lnTo>
                  <a:lnTo>
                    <a:pt x="2194" y="1862"/>
                  </a:lnTo>
                  <a:lnTo>
                    <a:pt x="2415" y="1549"/>
                  </a:lnTo>
                  <a:lnTo>
                    <a:pt x="2636" y="1235"/>
                  </a:lnTo>
                  <a:lnTo>
                    <a:pt x="2636" y="1235"/>
                  </a:lnTo>
                  <a:lnTo>
                    <a:pt x="2802" y="1033"/>
                  </a:lnTo>
                  <a:lnTo>
                    <a:pt x="2968" y="830"/>
                  </a:lnTo>
                  <a:lnTo>
                    <a:pt x="3171" y="646"/>
                  </a:lnTo>
                  <a:lnTo>
                    <a:pt x="3355" y="461"/>
                  </a:lnTo>
                  <a:lnTo>
                    <a:pt x="3576" y="314"/>
                  </a:lnTo>
                  <a:lnTo>
                    <a:pt x="3797" y="185"/>
                  </a:lnTo>
                  <a:lnTo>
                    <a:pt x="4037" y="74"/>
                  </a:lnTo>
                  <a:lnTo>
                    <a:pt x="4166" y="56"/>
                  </a:lnTo>
                  <a:lnTo>
                    <a:pt x="4313" y="19"/>
                  </a:lnTo>
                  <a:lnTo>
                    <a:pt x="4313" y="19"/>
                  </a:lnTo>
                  <a:lnTo>
                    <a:pt x="4534" y="1"/>
                  </a:lnTo>
                  <a:lnTo>
                    <a:pt x="4737" y="1"/>
                  </a:lnTo>
                  <a:lnTo>
                    <a:pt x="4958" y="38"/>
                  </a:lnTo>
                  <a:lnTo>
                    <a:pt x="5161" y="93"/>
                  </a:lnTo>
                  <a:lnTo>
                    <a:pt x="5382" y="167"/>
                  </a:lnTo>
                  <a:lnTo>
                    <a:pt x="5585" y="259"/>
                  </a:lnTo>
                  <a:lnTo>
                    <a:pt x="5769" y="351"/>
                  </a:lnTo>
                  <a:lnTo>
                    <a:pt x="5953" y="461"/>
                  </a:lnTo>
                  <a:lnTo>
                    <a:pt x="5953" y="461"/>
                  </a:lnTo>
                  <a:lnTo>
                    <a:pt x="6248" y="683"/>
                  </a:lnTo>
                  <a:lnTo>
                    <a:pt x="6525" y="941"/>
                  </a:lnTo>
                  <a:lnTo>
                    <a:pt x="6783" y="1235"/>
                  </a:lnTo>
                  <a:lnTo>
                    <a:pt x="7004" y="1549"/>
                  </a:lnTo>
                  <a:lnTo>
                    <a:pt x="7243" y="1880"/>
                  </a:lnTo>
                  <a:lnTo>
                    <a:pt x="7446" y="2249"/>
                  </a:lnTo>
                  <a:lnTo>
                    <a:pt x="7630" y="2618"/>
                  </a:lnTo>
                  <a:lnTo>
                    <a:pt x="7815" y="3005"/>
                  </a:lnTo>
                  <a:lnTo>
                    <a:pt x="7980" y="3392"/>
                  </a:lnTo>
                  <a:lnTo>
                    <a:pt x="8146" y="3797"/>
                  </a:lnTo>
                  <a:lnTo>
                    <a:pt x="8423" y="4589"/>
                  </a:lnTo>
                  <a:lnTo>
                    <a:pt x="8662" y="5363"/>
                  </a:lnTo>
                  <a:lnTo>
                    <a:pt x="8883" y="6082"/>
                  </a:lnTo>
                  <a:lnTo>
                    <a:pt x="8883" y="6082"/>
                  </a:lnTo>
                  <a:lnTo>
                    <a:pt x="9012" y="6561"/>
                  </a:lnTo>
                  <a:lnTo>
                    <a:pt x="9105" y="7059"/>
                  </a:lnTo>
                  <a:lnTo>
                    <a:pt x="9197" y="7556"/>
                  </a:lnTo>
                  <a:lnTo>
                    <a:pt x="9252" y="8072"/>
                  </a:lnTo>
                  <a:lnTo>
                    <a:pt x="9252" y="8072"/>
                  </a:lnTo>
                  <a:close/>
                </a:path>
              </a:pathLst>
            </a:custGeom>
            <a:solidFill>
              <a:srgbClr val="F8C0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9" name="Google Shape;5419;p71"/>
            <p:cNvSpPr/>
            <p:nvPr/>
          </p:nvSpPr>
          <p:spPr>
            <a:xfrm>
              <a:off x="-1515169" y="2144717"/>
              <a:ext cx="1182073" cy="962214"/>
            </a:xfrm>
            <a:custGeom>
              <a:avLst/>
              <a:gdLst/>
              <a:ahLst/>
              <a:cxnLst/>
              <a:rect l="l" t="t" r="r" b="b"/>
              <a:pathLst>
                <a:path w="27146" h="22097" extrusionOk="0">
                  <a:moveTo>
                    <a:pt x="12993" y="16550"/>
                  </a:moveTo>
                  <a:lnTo>
                    <a:pt x="12993" y="16550"/>
                  </a:lnTo>
                  <a:lnTo>
                    <a:pt x="12864" y="16513"/>
                  </a:lnTo>
                  <a:lnTo>
                    <a:pt x="12864" y="16513"/>
                  </a:lnTo>
                  <a:lnTo>
                    <a:pt x="12864" y="16513"/>
                  </a:lnTo>
                  <a:lnTo>
                    <a:pt x="12864" y="16513"/>
                  </a:lnTo>
                  <a:lnTo>
                    <a:pt x="12532" y="16255"/>
                  </a:lnTo>
                  <a:lnTo>
                    <a:pt x="12219" y="15997"/>
                  </a:lnTo>
                  <a:lnTo>
                    <a:pt x="12219" y="15997"/>
                  </a:lnTo>
                  <a:lnTo>
                    <a:pt x="11629" y="15462"/>
                  </a:lnTo>
                  <a:lnTo>
                    <a:pt x="11629" y="15462"/>
                  </a:lnTo>
                  <a:lnTo>
                    <a:pt x="11500" y="15352"/>
                  </a:lnTo>
                  <a:lnTo>
                    <a:pt x="11500" y="15352"/>
                  </a:lnTo>
                  <a:lnTo>
                    <a:pt x="11113" y="15094"/>
                  </a:lnTo>
                  <a:lnTo>
                    <a:pt x="10708" y="14854"/>
                  </a:lnTo>
                  <a:lnTo>
                    <a:pt x="10302" y="14633"/>
                  </a:lnTo>
                  <a:lnTo>
                    <a:pt x="9879" y="14449"/>
                  </a:lnTo>
                  <a:lnTo>
                    <a:pt x="9879" y="14449"/>
                  </a:lnTo>
                  <a:lnTo>
                    <a:pt x="9621" y="14338"/>
                  </a:lnTo>
                  <a:lnTo>
                    <a:pt x="9399" y="14209"/>
                  </a:lnTo>
                  <a:lnTo>
                    <a:pt x="9399" y="14209"/>
                  </a:lnTo>
                  <a:lnTo>
                    <a:pt x="9307" y="14135"/>
                  </a:lnTo>
                  <a:lnTo>
                    <a:pt x="9307" y="14135"/>
                  </a:lnTo>
                  <a:lnTo>
                    <a:pt x="9270" y="14135"/>
                  </a:lnTo>
                  <a:lnTo>
                    <a:pt x="9270" y="14135"/>
                  </a:lnTo>
                  <a:lnTo>
                    <a:pt x="9215" y="14117"/>
                  </a:lnTo>
                  <a:lnTo>
                    <a:pt x="9215" y="14117"/>
                  </a:lnTo>
                  <a:lnTo>
                    <a:pt x="9160" y="14117"/>
                  </a:lnTo>
                  <a:lnTo>
                    <a:pt x="9160" y="14117"/>
                  </a:lnTo>
                  <a:lnTo>
                    <a:pt x="9105" y="14099"/>
                  </a:lnTo>
                  <a:lnTo>
                    <a:pt x="9105" y="14099"/>
                  </a:lnTo>
                  <a:lnTo>
                    <a:pt x="9012" y="14025"/>
                  </a:lnTo>
                  <a:lnTo>
                    <a:pt x="8920" y="13933"/>
                  </a:lnTo>
                  <a:lnTo>
                    <a:pt x="8847" y="13841"/>
                  </a:lnTo>
                  <a:lnTo>
                    <a:pt x="8791" y="13730"/>
                  </a:lnTo>
                  <a:lnTo>
                    <a:pt x="8791" y="13730"/>
                  </a:lnTo>
                  <a:lnTo>
                    <a:pt x="8773" y="13601"/>
                  </a:lnTo>
                  <a:lnTo>
                    <a:pt x="8754" y="13490"/>
                  </a:lnTo>
                  <a:lnTo>
                    <a:pt x="8773" y="13398"/>
                  </a:lnTo>
                  <a:lnTo>
                    <a:pt x="8810" y="13288"/>
                  </a:lnTo>
                  <a:lnTo>
                    <a:pt x="8847" y="13196"/>
                  </a:lnTo>
                  <a:lnTo>
                    <a:pt x="8902" y="13103"/>
                  </a:lnTo>
                  <a:lnTo>
                    <a:pt x="8976" y="13030"/>
                  </a:lnTo>
                  <a:lnTo>
                    <a:pt x="9068" y="12938"/>
                  </a:lnTo>
                  <a:lnTo>
                    <a:pt x="9234" y="12809"/>
                  </a:lnTo>
                  <a:lnTo>
                    <a:pt x="9436" y="12698"/>
                  </a:lnTo>
                  <a:lnTo>
                    <a:pt x="9657" y="12587"/>
                  </a:lnTo>
                  <a:lnTo>
                    <a:pt x="9842" y="12532"/>
                  </a:lnTo>
                  <a:lnTo>
                    <a:pt x="9842" y="12532"/>
                  </a:lnTo>
                  <a:lnTo>
                    <a:pt x="10210" y="12422"/>
                  </a:lnTo>
                  <a:lnTo>
                    <a:pt x="10560" y="12366"/>
                  </a:lnTo>
                  <a:lnTo>
                    <a:pt x="10929" y="12329"/>
                  </a:lnTo>
                  <a:lnTo>
                    <a:pt x="11298" y="12311"/>
                  </a:lnTo>
                  <a:lnTo>
                    <a:pt x="11666" y="12311"/>
                  </a:lnTo>
                  <a:lnTo>
                    <a:pt x="12035" y="12329"/>
                  </a:lnTo>
                  <a:lnTo>
                    <a:pt x="12772" y="12403"/>
                  </a:lnTo>
                  <a:lnTo>
                    <a:pt x="12772" y="12403"/>
                  </a:lnTo>
                  <a:lnTo>
                    <a:pt x="13140" y="12458"/>
                  </a:lnTo>
                  <a:lnTo>
                    <a:pt x="13509" y="12532"/>
                  </a:lnTo>
                  <a:lnTo>
                    <a:pt x="13509" y="12532"/>
                  </a:lnTo>
                  <a:lnTo>
                    <a:pt x="13564" y="12551"/>
                  </a:lnTo>
                  <a:lnTo>
                    <a:pt x="13601" y="12606"/>
                  </a:lnTo>
                  <a:lnTo>
                    <a:pt x="13601" y="12606"/>
                  </a:lnTo>
                  <a:lnTo>
                    <a:pt x="13951" y="12532"/>
                  </a:lnTo>
                  <a:lnTo>
                    <a:pt x="14301" y="12477"/>
                  </a:lnTo>
                  <a:lnTo>
                    <a:pt x="14670" y="12440"/>
                  </a:lnTo>
                  <a:lnTo>
                    <a:pt x="15020" y="12403"/>
                  </a:lnTo>
                  <a:lnTo>
                    <a:pt x="15389" y="12403"/>
                  </a:lnTo>
                  <a:lnTo>
                    <a:pt x="15739" y="12422"/>
                  </a:lnTo>
                  <a:lnTo>
                    <a:pt x="16107" y="12440"/>
                  </a:lnTo>
                  <a:lnTo>
                    <a:pt x="16458" y="12477"/>
                  </a:lnTo>
                  <a:lnTo>
                    <a:pt x="16458" y="12477"/>
                  </a:lnTo>
                  <a:lnTo>
                    <a:pt x="16752" y="12514"/>
                  </a:lnTo>
                  <a:lnTo>
                    <a:pt x="17047" y="12587"/>
                  </a:lnTo>
                  <a:lnTo>
                    <a:pt x="17342" y="12680"/>
                  </a:lnTo>
                  <a:lnTo>
                    <a:pt x="17619" y="12809"/>
                  </a:lnTo>
                  <a:lnTo>
                    <a:pt x="17748" y="12882"/>
                  </a:lnTo>
                  <a:lnTo>
                    <a:pt x="17877" y="12956"/>
                  </a:lnTo>
                  <a:lnTo>
                    <a:pt x="17987" y="13048"/>
                  </a:lnTo>
                  <a:lnTo>
                    <a:pt x="18079" y="13159"/>
                  </a:lnTo>
                  <a:lnTo>
                    <a:pt x="18190" y="13269"/>
                  </a:lnTo>
                  <a:lnTo>
                    <a:pt x="18263" y="13398"/>
                  </a:lnTo>
                  <a:lnTo>
                    <a:pt x="18356" y="13527"/>
                  </a:lnTo>
                  <a:lnTo>
                    <a:pt x="18411" y="13656"/>
                  </a:lnTo>
                  <a:lnTo>
                    <a:pt x="18411" y="13656"/>
                  </a:lnTo>
                  <a:lnTo>
                    <a:pt x="18429" y="13712"/>
                  </a:lnTo>
                  <a:lnTo>
                    <a:pt x="18429" y="13767"/>
                  </a:lnTo>
                  <a:lnTo>
                    <a:pt x="18429" y="13822"/>
                  </a:lnTo>
                  <a:lnTo>
                    <a:pt x="18392" y="13877"/>
                  </a:lnTo>
                  <a:lnTo>
                    <a:pt x="18319" y="13951"/>
                  </a:lnTo>
                  <a:lnTo>
                    <a:pt x="18245" y="14025"/>
                  </a:lnTo>
                  <a:lnTo>
                    <a:pt x="18245" y="14025"/>
                  </a:lnTo>
                  <a:lnTo>
                    <a:pt x="18134" y="14099"/>
                  </a:lnTo>
                  <a:lnTo>
                    <a:pt x="18024" y="14172"/>
                  </a:lnTo>
                  <a:lnTo>
                    <a:pt x="17784" y="14264"/>
                  </a:lnTo>
                  <a:lnTo>
                    <a:pt x="17287" y="14430"/>
                  </a:lnTo>
                  <a:lnTo>
                    <a:pt x="17287" y="14430"/>
                  </a:lnTo>
                  <a:lnTo>
                    <a:pt x="17103" y="14486"/>
                  </a:lnTo>
                  <a:lnTo>
                    <a:pt x="16937" y="14578"/>
                  </a:lnTo>
                  <a:lnTo>
                    <a:pt x="16789" y="14670"/>
                  </a:lnTo>
                  <a:lnTo>
                    <a:pt x="16623" y="14762"/>
                  </a:lnTo>
                  <a:lnTo>
                    <a:pt x="16347" y="15002"/>
                  </a:lnTo>
                  <a:lnTo>
                    <a:pt x="16071" y="15241"/>
                  </a:lnTo>
                  <a:lnTo>
                    <a:pt x="16071" y="15241"/>
                  </a:lnTo>
                  <a:lnTo>
                    <a:pt x="15720" y="15554"/>
                  </a:lnTo>
                  <a:lnTo>
                    <a:pt x="15370" y="15831"/>
                  </a:lnTo>
                  <a:lnTo>
                    <a:pt x="15002" y="16089"/>
                  </a:lnTo>
                  <a:lnTo>
                    <a:pt x="14615" y="16310"/>
                  </a:lnTo>
                  <a:lnTo>
                    <a:pt x="14615" y="16310"/>
                  </a:lnTo>
                  <a:lnTo>
                    <a:pt x="14412" y="16513"/>
                  </a:lnTo>
                  <a:lnTo>
                    <a:pt x="14301" y="16605"/>
                  </a:lnTo>
                  <a:lnTo>
                    <a:pt x="14191" y="16679"/>
                  </a:lnTo>
                  <a:lnTo>
                    <a:pt x="14080" y="16752"/>
                  </a:lnTo>
                  <a:lnTo>
                    <a:pt x="13951" y="16789"/>
                  </a:lnTo>
                  <a:lnTo>
                    <a:pt x="13804" y="16808"/>
                  </a:lnTo>
                  <a:lnTo>
                    <a:pt x="13656" y="16808"/>
                  </a:lnTo>
                  <a:lnTo>
                    <a:pt x="13656" y="16808"/>
                  </a:lnTo>
                  <a:lnTo>
                    <a:pt x="13638" y="16789"/>
                  </a:lnTo>
                  <a:lnTo>
                    <a:pt x="13638" y="16789"/>
                  </a:lnTo>
                  <a:lnTo>
                    <a:pt x="13564" y="16808"/>
                  </a:lnTo>
                  <a:lnTo>
                    <a:pt x="13491" y="16808"/>
                  </a:lnTo>
                  <a:lnTo>
                    <a:pt x="13472" y="16808"/>
                  </a:lnTo>
                  <a:lnTo>
                    <a:pt x="13472" y="16808"/>
                  </a:lnTo>
                  <a:lnTo>
                    <a:pt x="13435" y="16844"/>
                  </a:lnTo>
                  <a:lnTo>
                    <a:pt x="13398" y="16863"/>
                  </a:lnTo>
                  <a:lnTo>
                    <a:pt x="13343" y="16863"/>
                  </a:lnTo>
                  <a:lnTo>
                    <a:pt x="13306" y="16844"/>
                  </a:lnTo>
                  <a:lnTo>
                    <a:pt x="13306" y="16844"/>
                  </a:lnTo>
                  <a:lnTo>
                    <a:pt x="13214" y="16789"/>
                  </a:lnTo>
                  <a:lnTo>
                    <a:pt x="13140" y="16715"/>
                  </a:lnTo>
                  <a:lnTo>
                    <a:pt x="12993" y="16550"/>
                  </a:lnTo>
                  <a:lnTo>
                    <a:pt x="12993" y="16550"/>
                  </a:lnTo>
                  <a:close/>
                  <a:moveTo>
                    <a:pt x="27146" y="130"/>
                  </a:moveTo>
                  <a:lnTo>
                    <a:pt x="27146" y="130"/>
                  </a:lnTo>
                  <a:lnTo>
                    <a:pt x="27128" y="74"/>
                  </a:lnTo>
                  <a:lnTo>
                    <a:pt x="27091" y="38"/>
                  </a:lnTo>
                  <a:lnTo>
                    <a:pt x="27054" y="1"/>
                  </a:lnTo>
                  <a:lnTo>
                    <a:pt x="26980" y="1"/>
                  </a:lnTo>
                  <a:lnTo>
                    <a:pt x="26980" y="1"/>
                  </a:lnTo>
                  <a:lnTo>
                    <a:pt x="26943" y="1"/>
                  </a:lnTo>
                  <a:lnTo>
                    <a:pt x="26943" y="1"/>
                  </a:lnTo>
                  <a:lnTo>
                    <a:pt x="26888" y="1"/>
                  </a:lnTo>
                  <a:lnTo>
                    <a:pt x="26888" y="1"/>
                  </a:lnTo>
                  <a:lnTo>
                    <a:pt x="26851" y="19"/>
                  </a:lnTo>
                  <a:lnTo>
                    <a:pt x="26851" y="19"/>
                  </a:lnTo>
                  <a:lnTo>
                    <a:pt x="26040" y="56"/>
                  </a:lnTo>
                  <a:lnTo>
                    <a:pt x="25248" y="56"/>
                  </a:lnTo>
                  <a:lnTo>
                    <a:pt x="25248" y="56"/>
                  </a:lnTo>
                  <a:lnTo>
                    <a:pt x="24326" y="38"/>
                  </a:lnTo>
                  <a:lnTo>
                    <a:pt x="24326" y="38"/>
                  </a:lnTo>
                  <a:lnTo>
                    <a:pt x="23829" y="38"/>
                  </a:lnTo>
                  <a:lnTo>
                    <a:pt x="23350" y="38"/>
                  </a:lnTo>
                  <a:lnTo>
                    <a:pt x="22852" y="56"/>
                  </a:lnTo>
                  <a:lnTo>
                    <a:pt x="22373" y="93"/>
                  </a:lnTo>
                  <a:lnTo>
                    <a:pt x="22373" y="93"/>
                  </a:lnTo>
                  <a:lnTo>
                    <a:pt x="22060" y="167"/>
                  </a:lnTo>
                  <a:lnTo>
                    <a:pt x="21746" y="240"/>
                  </a:lnTo>
                  <a:lnTo>
                    <a:pt x="21746" y="240"/>
                  </a:lnTo>
                  <a:lnTo>
                    <a:pt x="21581" y="277"/>
                  </a:lnTo>
                  <a:lnTo>
                    <a:pt x="21415" y="314"/>
                  </a:lnTo>
                  <a:lnTo>
                    <a:pt x="21267" y="369"/>
                  </a:lnTo>
                  <a:lnTo>
                    <a:pt x="21101" y="443"/>
                  </a:lnTo>
                  <a:lnTo>
                    <a:pt x="20807" y="609"/>
                  </a:lnTo>
                  <a:lnTo>
                    <a:pt x="20530" y="812"/>
                  </a:lnTo>
                  <a:lnTo>
                    <a:pt x="20530" y="812"/>
                  </a:lnTo>
                  <a:lnTo>
                    <a:pt x="20401" y="959"/>
                  </a:lnTo>
                  <a:lnTo>
                    <a:pt x="20401" y="959"/>
                  </a:lnTo>
                  <a:lnTo>
                    <a:pt x="20346" y="996"/>
                  </a:lnTo>
                  <a:lnTo>
                    <a:pt x="20346" y="996"/>
                  </a:lnTo>
                  <a:lnTo>
                    <a:pt x="20327" y="1014"/>
                  </a:lnTo>
                  <a:lnTo>
                    <a:pt x="20327" y="1014"/>
                  </a:lnTo>
                  <a:lnTo>
                    <a:pt x="20272" y="1070"/>
                  </a:lnTo>
                  <a:lnTo>
                    <a:pt x="20272" y="1070"/>
                  </a:lnTo>
                  <a:lnTo>
                    <a:pt x="20217" y="1143"/>
                  </a:lnTo>
                  <a:lnTo>
                    <a:pt x="20217" y="1143"/>
                  </a:lnTo>
                  <a:lnTo>
                    <a:pt x="20125" y="1235"/>
                  </a:lnTo>
                  <a:lnTo>
                    <a:pt x="20125" y="1235"/>
                  </a:lnTo>
                  <a:lnTo>
                    <a:pt x="20033" y="1328"/>
                  </a:lnTo>
                  <a:lnTo>
                    <a:pt x="20033" y="1328"/>
                  </a:lnTo>
                  <a:lnTo>
                    <a:pt x="20033" y="1328"/>
                  </a:lnTo>
                  <a:lnTo>
                    <a:pt x="20033" y="1328"/>
                  </a:lnTo>
                  <a:lnTo>
                    <a:pt x="19959" y="1401"/>
                  </a:lnTo>
                  <a:lnTo>
                    <a:pt x="19959" y="1401"/>
                  </a:lnTo>
                  <a:lnTo>
                    <a:pt x="19940" y="1457"/>
                  </a:lnTo>
                  <a:lnTo>
                    <a:pt x="19940" y="1457"/>
                  </a:lnTo>
                  <a:lnTo>
                    <a:pt x="19848" y="1622"/>
                  </a:lnTo>
                  <a:lnTo>
                    <a:pt x="19756" y="1807"/>
                  </a:lnTo>
                  <a:lnTo>
                    <a:pt x="19756" y="1807"/>
                  </a:lnTo>
                  <a:lnTo>
                    <a:pt x="19664" y="2028"/>
                  </a:lnTo>
                  <a:lnTo>
                    <a:pt x="19590" y="2231"/>
                  </a:lnTo>
                  <a:lnTo>
                    <a:pt x="19535" y="2470"/>
                  </a:lnTo>
                  <a:lnTo>
                    <a:pt x="19480" y="2691"/>
                  </a:lnTo>
                  <a:lnTo>
                    <a:pt x="19461" y="2912"/>
                  </a:lnTo>
                  <a:lnTo>
                    <a:pt x="19443" y="3152"/>
                  </a:lnTo>
                  <a:lnTo>
                    <a:pt x="19443" y="3613"/>
                  </a:lnTo>
                  <a:lnTo>
                    <a:pt x="19443" y="3613"/>
                  </a:lnTo>
                  <a:lnTo>
                    <a:pt x="19388" y="4184"/>
                  </a:lnTo>
                  <a:lnTo>
                    <a:pt x="19388" y="4184"/>
                  </a:lnTo>
                  <a:lnTo>
                    <a:pt x="19388" y="4497"/>
                  </a:lnTo>
                  <a:lnTo>
                    <a:pt x="19388" y="4811"/>
                  </a:lnTo>
                  <a:lnTo>
                    <a:pt x="19406" y="5124"/>
                  </a:lnTo>
                  <a:lnTo>
                    <a:pt x="19443" y="5437"/>
                  </a:lnTo>
                  <a:lnTo>
                    <a:pt x="19443" y="5437"/>
                  </a:lnTo>
                  <a:lnTo>
                    <a:pt x="19498" y="5714"/>
                  </a:lnTo>
                  <a:lnTo>
                    <a:pt x="19498" y="5714"/>
                  </a:lnTo>
                  <a:lnTo>
                    <a:pt x="19535" y="6064"/>
                  </a:lnTo>
                  <a:lnTo>
                    <a:pt x="19572" y="6395"/>
                  </a:lnTo>
                  <a:lnTo>
                    <a:pt x="19627" y="6727"/>
                  </a:lnTo>
                  <a:lnTo>
                    <a:pt x="19701" y="7059"/>
                  </a:lnTo>
                  <a:lnTo>
                    <a:pt x="19867" y="7722"/>
                  </a:lnTo>
                  <a:lnTo>
                    <a:pt x="20051" y="8367"/>
                  </a:lnTo>
                  <a:lnTo>
                    <a:pt x="20272" y="9012"/>
                  </a:lnTo>
                  <a:lnTo>
                    <a:pt x="20512" y="9639"/>
                  </a:lnTo>
                  <a:lnTo>
                    <a:pt x="21009" y="10910"/>
                  </a:lnTo>
                  <a:lnTo>
                    <a:pt x="21009" y="10910"/>
                  </a:lnTo>
                  <a:lnTo>
                    <a:pt x="21286" y="11592"/>
                  </a:lnTo>
                  <a:lnTo>
                    <a:pt x="21562" y="12256"/>
                  </a:lnTo>
                  <a:lnTo>
                    <a:pt x="21802" y="12938"/>
                  </a:lnTo>
                  <a:lnTo>
                    <a:pt x="21912" y="13288"/>
                  </a:lnTo>
                  <a:lnTo>
                    <a:pt x="22023" y="13638"/>
                  </a:lnTo>
                  <a:lnTo>
                    <a:pt x="22023" y="13638"/>
                  </a:lnTo>
                  <a:lnTo>
                    <a:pt x="22097" y="13970"/>
                  </a:lnTo>
                  <a:lnTo>
                    <a:pt x="22152" y="14301"/>
                  </a:lnTo>
                  <a:lnTo>
                    <a:pt x="22207" y="14651"/>
                  </a:lnTo>
                  <a:lnTo>
                    <a:pt x="22244" y="15002"/>
                  </a:lnTo>
                  <a:lnTo>
                    <a:pt x="22262" y="15333"/>
                  </a:lnTo>
                  <a:lnTo>
                    <a:pt x="22281" y="15683"/>
                  </a:lnTo>
                  <a:lnTo>
                    <a:pt x="22281" y="16034"/>
                  </a:lnTo>
                  <a:lnTo>
                    <a:pt x="22262" y="16384"/>
                  </a:lnTo>
                  <a:lnTo>
                    <a:pt x="22244" y="16715"/>
                  </a:lnTo>
                  <a:lnTo>
                    <a:pt x="22207" y="17065"/>
                  </a:lnTo>
                  <a:lnTo>
                    <a:pt x="22115" y="17747"/>
                  </a:lnTo>
                  <a:lnTo>
                    <a:pt x="21986" y="18429"/>
                  </a:lnTo>
                  <a:lnTo>
                    <a:pt x="21802" y="19093"/>
                  </a:lnTo>
                  <a:lnTo>
                    <a:pt x="21802" y="19093"/>
                  </a:lnTo>
                  <a:lnTo>
                    <a:pt x="21654" y="19553"/>
                  </a:lnTo>
                  <a:lnTo>
                    <a:pt x="21470" y="20014"/>
                  </a:lnTo>
                  <a:lnTo>
                    <a:pt x="21378" y="20235"/>
                  </a:lnTo>
                  <a:lnTo>
                    <a:pt x="21249" y="20456"/>
                  </a:lnTo>
                  <a:lnTo>
                    <a:pt x="21120" y="20659"/>
                  </a:lnTo>
                  <a:lnTo>
                    <a:pt x="20972" y="20862"/>
                  </a:lnTo>
                  <a:lnTo>
                    <a:pt x="20972" y="20862"/>
                  </a:lnTo>
                  <a:lnTo>
                    <a:pt x="20843" y="21028"/>
                  </a:lnTo>
                  <a:lnTo>
                    <a:pt x="20678" y="21175"/>
                  </a:lnTo>
                  <a:lnTo>
                    <a:pt x="20678" y="21175"/>
                  </a:lnTo>
                  <a:lnTo>
                    <a:pt x="20530" y="21322"/>
                  </a:lnTo>
                  <a:lnTo>
                    <a:pt x="20530" y="21322"/>
                  </a:lnTo>
                  <a:lnTo>
                    <a:pt x="20217" y="21396"/>
                  </a:lnTo>
                  <a:lnTo>
                    <a:pt x="20069" y="21433"/>
                  </a:lnTo>
                  <a:lnTo>
                    <a:pt x="19922" y="21433"/>
                  </a:lnTo>
                  <a:lnTo>
                    <a:pt x="19922" y="21433"/>
                  </a:lnTo>
                  <a:lnTo>
                    <a:pt x="19646" y="21433"/>
                  </a:lnTo>
                  <a:lnTo>
                    <a:pt x="19369" y="21415"/>
                  </a:lnTo>
                  <a:lnTo>
                    <a:pt x="19093" y="21359"/>
                  </a:lnTo>
                  <a:lnTo>
                    <a:pt x="18835" y="21304"/>
                  </a:lnTo>
                  <a:lnTo>
                    <a:pt x="18835" y="21304"/>
                  </a:lnTo>
                  <a:lnTo>
                    <a:pt x="18337" y="21175"/>
                  </a:lnTo>
                  <a:lnTo>
                    <a:pt x="17858" y="21028"/>
                  </a:lnTo>
                  <a:lnTo>
                    <a:pt x="17379" y="20862"/>
                  </a:lnTo>
                  <a:lnTo>
                    <a:pt x="16900" y="20696"/>
                  </a:lnTo>
                  <a:lnTo>
                    <a:pt x="16900" y="20696"/>
                  </a:lnTo>
                  <a:lnTo>
                    <a:pt x="16329" y="20493"/>
                  </a:lnTo>
                  <a:lnTo>
                    <a:pt x="15776" y="20290"/>
                  </a:lnTo>
                  <a:lnTo>
                    <a:pt x="15481" y="20198"/>
                  </a:lnTo>
                  <a:lnTo>
                    <a:pt x="15186" y="20125"/>
                  </a:lnTo>
                  <a:lnTo>
                    <a:pt x="14891" y="20051"/>
                  </a:lnTo>
                  <a:lnTo>
                    <a:pt x="14596" y="20014"/>
                  </a:lnTo>
                  <a:lnTo>
                    <a:pt x="14596" y="20014"/>
                  </a:lnTo>
                  <a:lnTo>
                    <a:pt x="14320" y="19996"/>
                  </a:lnTo>
                  <a:lnTo>
                    <a:pt x="14043" y="19996"/>
                  </a:lnTo>
                  <a:lnTo>
                    <a:pt x="13491" y="20032"/>
                  </a:lnTo>
                  <a:lnTo>
                    <a:pt x="12956" y="20106"/>
                  </a:lnTo>
                  <a:lnTo>
                    <a:pt x="12403" y="20217"/>
                  </a:lnTo>
                  <a:lnTo>
                    <a:pt x="11869" y="20364"/>
                  </a:lnTo>
                  <a:lnTo>
                    <a:pt x="11353" y="20530"/>
                  </a:lnTo>
                  <a:lnTo>
                    <a:pt x="10837" y="20733"/>
                  </a:lnTo>
                  <a:lnTo>
                    <a:pt x="10339" y="20954"/>
                  </a:lnTo>
                  <a:lnTo>
                    <a:pt x="10339" y="20954"/>
                  </a:lnTo>
                  <a:lnTo>
                    <a:pt x="9565" y="21322"/>
                  </a:lnTo>
                  <a:lnTo>
                    <a:pt x="9178" y="21488"/>
                  </a:lnTo>
                  <a:lnTo>
                    <a:pt x="8773" y="21636"/>
                  </a:lnTo>
                  <a:lnTo>
                    <a:pt x="8773" y="21636"/>
                  </a:lnTo>
                  <a:lnTo>
                    <a:pt x="8496" y="21709"/>
                  </a:lnTo>
                  <a:lnTo>
                    <a:pt x="8238" y="21783"/>
                  </a:lnTo>
                  <a:lnTo>
                    <a:pt x="7962" y="21820"/>
                  </a:lnTo>
                  <a:lnTo>
                    <a:pt x="7686" y="21838"/>
                  </a:lnTo>
                  <a:lnTo>
                    <a:pt x="7686" y="21838"/>
                  </a:lnTo>
                  <a:lnTo>
                    <a:pt x="7630" y="21838"/>
                  </a:lnTo>
                  <a:lnTo>
                    <a:pt x="7630" y="21838"/>
                  </a:lnTo>
                  <a:lnTo>
                    <a:pt x="7557" y="21802"/>
                  </a:lnTo>
                  <a:lnTo>
                    <a:pt x="7501" y="21783"/>
                  </a:lnTo>
                  <a:lnTo>
                    <a:pt x="7501" y="21783"/>
                  </a:lnTo>
                  <a:lnTo>
                    <a:pt x="7243" y="21673"/>
                  </a:lnTo>
                  <a:lnTo>
                    <a:pt x="7022" y="21525"/>
                  </a:lnTo>
                  <a:lnTo>
                    <a:pt x="6801" y="21359"/>
                  </a:lnTo>
                  <a:lnTo>
                    <a:pt x="6580" y="21175"/>
                  </a:lnTo>
                  <a:lnTo>
                    <a:pt x="6580" y="21175"/>
                  </a:lnTo>
                  <a:lnTo>
                    <a:pt x="6414" y="21009"/>
                  </a:lnTo>
                  <a:lnTo>
                    <a:pt x="6248" y="20825"/>
                  </a:lnTo>
                  <a:lnTo>
                    <a:pt x="6101" y="20622"/>
                  </a:lnTo>
                  <a:lnTo>
                    <a:pt x="5953" y="20419"/>
                  </a:lnTo>
                  <a:lnTo>
                    <a:pt x="5695" y="19996"/>
                  </a:lnTo>
                  <a:lnTo>
                    <a:pt x="5437" y="19572"/>
                  </a:lnTo>
                  <a:lnTo>
                    <a:pt x="5437" y="19572"/>
                  </a:lnTo>
                  <a:lnTo>
                    <a:pt x="5253" y="19222"/>
                  </a:lnTo>
                  <a:lnTo>
                    <a:pt x="5087" y="18853"/>
                  </a:lnTo>
                  <a:lnTo>
                    <a:pt x="4940" y="18484"/>
                  </a:lnTo>
                  <a:lnTo>
                    <a:pt x="4811" y="18097"/>
                  </a:lnTo>
                  <a:lnTo>
                    <a:pt x="4700" y="17710"/>
                  </a:lnTo>
                  <a:lnTo>
                    <a:pt x="4645" y="17305"/>
                  </a:lnTo>
                  <a:lnTo>
                    <a:pt x="4590" y="16900"/>
                  </a:lnTo>
                  <a:lnTo>
                    <a:pt x="4571" y="16513"/>
                  </a:lnTo>
                  <a:lnTo>
                    <a:pt x="4571" y="16513"/>
                  </a:lnTo>
                  <a:lnTo>
                    <a:pt x="4571" y="15941"/>
                  </a:lnTo>
                  <a:lnTo>
                    <a:pt x="4590" y="15389"/>
                  </a:lnTo>
                  <a:lnTo>
                    <a:pt x="4645" y="14836"/>
                  </a:lnTo>
                  <a:lnTo>
                    <a:pt x="4737" y="14283"/>
                  </a:lnTo>
                  <a:lnTo>
                    <a:pt x="4848" y="13748"/>
                  </a:lnTo>
                  <a:lnTo>
                    <a:pt x="4977" y="13214"/>
                  </a:lnTo>
                  <a:lnTo>
                    <a:pt x="5142" y="12680"/>
                  </a:lnTo>
                  <a:lnTo>
                    <a:pt x="5308" y="12145"/>
                  </a:lnTo>
                  <a:lnTo>
                    <a:pt x="5308" y="12145"/>
                  </a:lnTo>
                  <a:lnTo>
                    <a:pt x="5548" y="11574"/>
                  </a:lnTo>
                  <a:lnTo>
                    <a:pt x="5769" y="11021"/>
                  </a:lnTo>
                  <a:lnTo>
                    <a:pt x="6267" y="9915"/>
                  </a:lnTo>
                  <a:lnTo>
                    <a:pt x="6506" y="9362"/>
                  </a:lnTo>
                  <a:lnTo>
                    <a:pt x="6727" y="8810"/>
                  </a:lnTo>
                  <a:lnTo>
                    <a:pt x="6948" y="8238"/>
                  </a:lnTo>
                  <a:lnTo>
                    <a:pt x="7114" y="7667"/>
                  </a:lnTo>
                  <a:lnTo>
                    <a:pt x="7114" y="7667"/>
                  </a:lnTo>
                  <a:lnTo>
                    <a:pt x="7225" y="7354"/>
                  </a:lnTo>
                  <a:lnTo>
                    <a:pt x="7299" y="7022"/>
                  </a:lnTo>
                  <a:lnTo>
                    <a:pt x="7372" y="6690"/>
                  </a:lnTo>
                  <a:lnTo>
                    <a:pt x="7428" y="6377"/>
                  </a:lnTo>
                  <a:lnTo>
                    <a:pt x="7464" y="6045"/>
                  </a:lnTo>
                  <a:lnTo>
                    <a:pt x="7501" y="5714"/>
                  </a:lnTo>
                  <a:lnTo>
                    <a:pt x="7520" y="5382"/>
                  </a:lnTo>
                  <a:lnTo>
                    <a:pt x="7538" y="5032"/>
                  </a:lnTo>
                  <a:lnTo>
                    <a:pt x="7538" y="4700"/>
                  </a:lnTo>
                  <a:lnTo>
                    <a:pt x="7520" y="4368"/>
                  </a:lnTo>
                  <a:lnTo>
                    <a:pt x="7501" y="4037"/>
                  </a:lnTo>
                  <a:lnTo>
                    <a:pt x="7464" y="3705"/>
                  </a:lnTo>
                  <a:lnTo>
                    <a:pt x="7372" y="3041"/>
                  </a:lnTo>
                  <a:lnTo>
                    <a:pt x="7225" y="2396"/>
                  </a:lnTo>
                  <a:lnTo>
                    <a:pt x="7225" y="2396"/>
                  </a:lnTo>
                  <a:lnTo>
                    <a:pt x="7133" y="2083"/>
                  </a:lnTo>
                  <a:lnTo>
                    <a:pt x="7022" y="1770"/>
                  </a:lnTo>
                  <a:lnTo>
                    <a:pt x="7022" y="1770"/>
                  </a:lnTo>
                  <a:lnTo>
                    <a:pt x="7004" y="1678"/>
                  </a:lnTo>
                  <a:lnTo>
                    <a:pt x="6967" y="1641"/>
                  </a:lnTo>
                  <a:lnTo>
                    <a:pt x="6930" y="1604"/>
                  </a:lnTo>
                  <a:lnTo>
                    <a:pt x="6930" y="1604"/>
                  </a:lnTo>
                  <a:lnTo>
                    <a:pt x="6912" y="1586"/>
                  </a:lnTo>
                  <a:lnTo>
                    <a:pt x="6875" y="1586"/>
                  </a:lnTo>
                  <a:lnTo>
                    <a:pt x="6875" y="1586"/>
                  </a:lnTo>
                  <a:lnTo>
                    <a:pt x="6783" y="1457"/>
                  </a:lnTo>
                  <a:lnTo>
                    <a:pt x="6672" y="1328"/>
                  </a:lnTo>
                  <a:lnTo>
                    <a:pt x="6451" y="1106"/>
                  </a:lnTo>
                  <a:lnTo>
                    <a:pt x="6193" y="922"/>
                  </a:lnTo>
                  <a:lnTo>
                    <a:pt x="5916" y="738"/>
                  </a:lnTo>
                  <a:lnTo>
                    <a:pt x="5622" y="609"/>
                  </a:lnTo>
                  <a:lnTo>
                    <a:pt x="5308" y="480"/>
                  </a:lnTo>
                  <a:lnTo>
                    <a:pt x="4977" y="369"/>
                  </a:lnTo>
                  <a:lnTo>
                    <a:pt x="4645" y="296"/>
                  </a:lnTo>
                  <a:lnTo>
                    <a:pt x="4295" y="222"/>
                  </a:lnTo>
                  <a:lnTo>
                    <a:pt x="3945" y="167"/>
                  </a:lnTo>
                  <a:lnTo>
                    <a:pt x="3594" y="130"/>
                  </a:lnTo>
                  <a:lnTo>
                    <a:pt x="3244" y="111"/>
                  </a:lnTo>
                  <a:lnTo>
                    <a:pt x="2581" y="74"/>
                  </a:lnTo>
                  <a:lnTo>
                    <a:pt x="1954" y="74"/>
                  </a:lnTo>
                  <a:lnTo>
                    <a:pt x="1954" y="74"/>
                  </a:lnTo>
                  <a:lnTo>
                    <a:pt x="1567" y="93"/>
                  </a:lnTo>
                  <a:lnTo>
                    <a:pt x="1180" y="111"/>
                  </a:lnTo>
                  <a:lnTo>
                    <a:pt x="388" y="130"/>
                  </a:lnTo>
                  <a:lnTo>
                    <a:pt x="388" y="130"/>
                  </a:lnTo>
                  <a:lnTo>
                    <a:pt x="277" y="130"/>
                  </a:lnTo>
                  <a:lnTo>
                    <a:pt x="148" y="148"/>
                  </a:lnTo>
                  <a:lnTo>
                    <a:pt x="93" y="167"/>
                  </a:lnTo>
                  <a:lnTo>
                    <a:pt x="56" y="185"/>
                  </a:lnTo>
                  <a:lnTo>
                    <a:pt x="19" y="240"/>
                  </a:lnTo>
                  <a:lnTo>
                    <a:pt x="1" y="296"/>
                  </a:lnTo>
                  <a:lnTo>
                    <a:pt x="1" y="296"/>
                  </a:lnTo>
                  <a:lnTo>
                    <a:pt x="1" y="388"/>
                  </a:lnTo>
                  <a:lnTo>
                    <a:pt x="19" y="480"/>
                  </a:lnTo>
                  <a:lnTo>
                    <a:pt x="75" y="627"/>
                  </a:lnTo>
                  <a:lnTo>
                    <a:pt x="222" y="941"/>
                  </a:lnTo>
                  <a:lnTo>
                    <a:pt x="222" y="941"/>
                  </a:lnTo>
                  <a:lnTo>
                    <a:pt x="498" y="1659"/>
                  </a:lnTo>
                  <a:lnTo>
                    <a:pt x="664" y="2009"/>
                  </a:lnTo>
                  <a:lnTo>
                    <a:pt x="830" y="2360"/>
                  </a:lnTo>
                  <a:lnTo>
                    <a:pt x="1014" y="2691"/>
                  </a:lnTo>
                  <a:lnTo>
                    <a:pt x="1217" y="3023"/>
                  </a:lnTo>
                  <a:lnTo>
                    <a:pt x="1420" y="3355"/>
                  </a:lnTo>
                  <a:lnTo>
                    <a:pt x="1659" y="3668"/>
                  </a:lnTo>
                  <a:lnTo>
                    <a:pt x="1659" y="3668"/>
                  </a:lnTo>
                  <a:lnTo>
                    <a:pt x="1862" y="3908"/>
                  </a:lnTo>
                  <a:lnTo>
                    <a:pt x="2102" y="4147"/>
                  </a:lnTo>
                  <a:lnTo>
                    <a:pt x="2360" y="4350"/>
                  </a:lnTo>
                  <a:lnTo>
                    <a:pt x="2618" y="4553"/>
                  </a:lnTo>
                  <a:lnTo>
                    <a:pt x="2618" y="4553"/>
                  </a:lnTo>
                  <a:lnTo>
                    <a:pt x="2894" y="4718"/>
                  </a:lnTo>
                  <a:lnTo>
                    <a:pt x="3152" y="4884"/>
                  </a:lnTo>
                  <a:lnTo>
                    <a:pt x="3447" y="5032"/>
                  </a:lnTo>
                  <a:lnTo>
                    <a:pt x="3723" y="5161"/>
                  </a:lnTo>
                  <a:lnTo>
                    <a:pt x="4018" y="5253"/>
                  </a:lnTo>
                  <a:lnTo>
                    <a:pt x="4332" y="5327"/>
                  </a:lnTo>
                  <a:lnTo>
                    <a:pt x="4645" y="5382"/>
                  </a:lnTo>
                  <a:lnTo>
                    <a:pt x="4958" y="5419"/>
                  </a:lnTo>
                  <a:lnTo>
                    <a:pt x="4958" y="5419"/>
                  </a:lnTo>
                  <a:lnTo>
                    <a:pt x="5235" y="5419"/>
                  </a:lnTo>
                  <a:lnTo>
                    <a:pt x="5511" y="5400"/>
                  </a:lnTo>
                  <a:lnTo>
                    <a:pt x="5787" y="5345"/>
                  </a:lnTo>
                  <a:lnTo>
                    <a:pt x="5935" y="5308"/>
                  </a:lnTo>
                  <a:lnTo>
                    <a:pt x="6064" y="5253"/>
                  </a:lnTo>
                  <a:lnTo>
                    <a:pt x="6064" y="5253"/>
                  </a:lnTo>
                  <a:lnTo>
                    <a:pt x="6082" y="5529"/>
                  </a:lnTo>
                  <a:lnTo>
                    <a:pt x="6082" y="5529"/>
                  </a:lnTo>
                  <a:lnTo>
                    <a:pt x="6064" y="5990"/>
                  </a:lnTo>
                  <a:lnTo>
                    <a:pt x="6027" y="6451"/>
                  </a:lnTo>
                  <a:lnTo>
                    <a:pt x="5972" y="6911"/>
                  </a:lnTo>
                  <a:lnTo>
                    <a:pt x="5880" y="7372"/>
                  </a:lnTo>
                  <a:lnTo>
                    <a:pt x="5769" y="7814"/>
                  </a:lnTo>
                  <a:lnTo>
                    <a:pt x="5658" y="8257"/>
                  </a:lnTo>
                  <a:lnTo>
                    <a:pt x="5511" y="8717"/>
                  </a:lnTo>
                  <a:lnTo>
                    <a:pt x="5364" y="9160"/>
                  </a:lnTo>
                  <a:lnTo>
                    <a:pt x="5364" y="9160"/>
                  </a:lnTo>
                  <a:lnTo>
                    <a:pt x="4866" y="10413"/>
                  </a:lnTo>
                  <a:lnTo>
                    <a:pt x="4626" y="11058"/>
                  </a:lnTo>
                  <a:lnTo>
                    <a:pt x="4405" y="11703"/>
                  </a:lnTo>
                  <a:lnTo>
                    <a:pt x="4405" y="11703"/>
                  </a:lnTo>
                  <a:lnTo>
                    <a:pt x="4203" y="12366"/>
                  </a:lnTo>
                  <a:lnTo>
                    <a:pt x="4018" y="13030"/>
                  </a:lnTo>
                  <a:lnTo>
                    <a:pt x="3871" y="13693"/>
                  </a:lnTo>
                  <a:lnTo>
                    <a:pt x="3816" y="14043"/>
                  </a:lnTo>
                  <a:lnTo>
                    <a:pt x="3760" y="14375"/>
                  </a:lnTo>
                  <a:lnTo>
                    <a:pt x="3760" y="14375"/>
                  </a:lnTo>
                  <a:lnTo>
                    <a:pt x="3705" y="14946"/>
                  </a:lnTo>
                  <a:lnTo>
                    <a:pt x="3668" y="15499"/>
                  </a:lnTo>
                  <a:lnTo>
                    <a:pt x="3668" y="16052"/>
                  </a:lnTo>
                  <a:lnTo>
                    <a:pt x="3687" y="16586"/>
                  </a:lnTo>
                  <a:lnTo>
                    <a:pt x="3742" y="17121"/>
                  </a:lnTo>
                  <a:lnTo>
                    <a:pt x="3797" y="17379"/>
                  </a:lnTo>
                  <a:lnTo>
                    <a:pt x="3852" y="17637"/>
                  </a:lnTo>
                  <a:lnTo>
                    <a:pt x="3926" y="17913"/>
                  </a:lnTo>
                  <a:lnTo>
                    <a:pt x="4000" y="18171"/>
                  </a:lnTo>
                  <a:lnTo>
                    <a:pt x="4110" y="18448"/>
                  </a:lnTo>
                  <a:lnTo>
                    <a:pt x="4221" y="18724"/>
                  </a:lnTo>
                  <a:lnTo>
                    <a:pt x="4221" y="18724"/>
                  </a:lnTo>
                  <a:lnTo>
                    <a:pt x="4332" y="18964"/>
                  </a:lnTo>
                  <a:lnTo>
                    <a:pt x="4442" y="19203"/>
                  </a:lnTo>
                  <a:lnTo>
                    <a:pt x="4571" y="19443"/>
                  </a:lnTo>
                  <a:lnTo>
                    <a:pt x="4719" y="19682"/>
                  </a:lnTo>
                  <a:lnTo>
                    <a:pt x="5032" y="20125"/>
                  </a:lnTo>
                  <a:lnTo>
                    <a:pt x="5364" y="20548"/>
                  </a:lnTo>
                  <a:lnTo>
                    <a:pt x="5364" y="20548"/>
                  </a:lnTo>
                  <a:lnTo>
                    <a:pt x="5585" y="20806"/>
                  </a:lnTo>
                  <a:lnTo>
                    <a:pt x="5806" y="21028"/>
                  </a:lnTo>
                  <a:lnTo>
                    <a:pt x="6045" y="21249"/>
                  </a:lnTo>
                  <a:lnTo>
                    <a:pt x="6303" y="21451"/>
                  </a:lnTo>
                  <a:lnTo>
                    <a:pt x="6561" y="21636"/>
                  </a:lnTo>
                  <a:lnTo>
                    <a:pt x="6838" y="21802"/>
                  </a:lnTo>
                  <a:lnTo>
                    <a:pt x="7133" y="21949"/>
                  </a:lnTo>
                  <a:lnTo>
                    <a:pt x="7428" y="22096"/>
                  </a:lnTo>
                  <a:lnTo>
                    <a:pt x="7428" y="22096"/>
                  </a:lnTo>
                  <a:lnTo>
                    <a:pt x="7483" y="22096"/>
                  </a:lnTo>
                  <a:lnTo>
                    <a:pt x="7538" y="22060"/>
                  </a:lnTo>
                  <a:lnTo>
                    <a:pt x="7538" y="22060"/>
                  </a:lnTo>
                  <a:lnTo>
                    <a:pt x="7557" y="22060"/>
                  </a:lnTo>
                  <a:lnTo>
                    <a:pt x="7557" y="22060"/>
                  </a:lnTo>
                  <a:lnTo>
                    <a:pt x="7612" y="22096"/>
                  </a:lnTo>
                  <a:lnTo>
                    <a:pt x="7667" y="22096"/>
                  </a:lnTo>
                  <a:lnTo>
                    <a:pt x="7667" y="22096"/>
                  </a:lnTo>
                  <a:lnTo>
                    <a:pt x="7962" y="22078"/>
                  </a:lnTo>
                  <a:lnTo>
                    <a:pt x="8275" y="22041"/>
                  </a:lnTo>
                  <a:lnTo>
                    <a:pt x="8570" y="21986"/>
                  </a:lnTo>
                  <a:lnTo>
                    <a:pt x="8847" y="21894"/>
                  </a:lnTo>
                  <a:lnTo>
                    <a:pt x="9141" y="21802"/>
                  </a:lnTo>
                  <a:lnTo>
                    <a:pt x="9418" y="21691"/>
                  </a:lnTo>
                  <a:lnTo>
                    <a:pt x="9971" y="21433"/>
                  </a:lnTo>
                  <a:lnTo>
                    <a:pt x="9971" y="21433"/>
                  </a:lnTo>
                  <a:lnTo>
                    <a:pt x="10008" y="21451"/>
                  </a:lnTo>
                  <a:lnTo>
                    <a:pt x="10044" y="21451"/>
                  </a:lnTo>
                  <a:lnTo>
                    <a:pt x="10118" y="21433"/>
                  </a:lnTo>
                  <a:lnTo>
                    <a:pt x="10192" y="21396"/>
                  </a:lnTo>
                  <a:lnTo>
                    <a:pt x="10266" y="21359"/>
                  </a:lnTo>
                  <a:lnTo>
                    <a:pt x="10266" y="21359"/>
                  </a:lnTo>
                  <a:lnTo>
                    <a:pt x="10524" y="21267"/>
                  </a:lnTo>
                  <a:lnTo>
                    <a:pt x="10782" y="21193"/>
                  </a:lnTo>
                  <a:lnTo>
                    <a:pt x="11316" y="21046"/>
                  </a:lnTo>
                  <a:lnTo>
                    <a:pt x="11869" y="20935"/>
                  </a:lnTo>
                  <a:lnTo>
                    <a:pt x="12403" y="20843"/>
                  </a:lnTo>
                  <a:lnTo>
                    <a:pt x="12403" y="20843"/>
                  </a:lnTo>
                  <a:lnTo>
                    <a:pt x="12846" y="20770"/>
                  </a:lnTo>
                  <a:lnTo>
                    <a:pt x="13288" y="20696"/>
                  </a:lnTo>
                  <a:lnTo>
                    <a:pt x="13730" y="20659"/>
                  </a:lnTo>
                  <a:lnTo>
                    <a:pt x="14191" y="20641"/>
                  </a:lnTo>
                  <a:lnTo>
                    <a:pt x="14191" y="20641"/>
                  </a:lnTo>
                  <a:lnTo>
                    <a:pt x="14762" y="20677"/>
                  </a:lnTo>
                  <a:lnTo>
                    <a:pt x="15352" y="20733"/>
                  </a:lnTo>
                  <a:lnTo>
                    <a:pt x="15942" y="20806"/>
                  </a:lnTo>
                  <a:lnTo>
                    <a:pt x="16531" y="20935"/>
                  </a:lnTo>
                  <a:lnTo>
                    <a:pt x="16531" y="20935"/>
                  </a:lnTo>
                  <a:lnTo>
                    <a:pt x="16808" y="20991"/>
                  </a:lnTo>
                  <a:lnTo>
                    <a:pt x="16808" y="20991"/>
                  </a:lnTo>
                  <a:lnTo>
                    <a:pt x="16863" y="20991"/>
                  </a:lnTo>
                  <a:lnTo>
                    <a:pt x="16863" y="20991"/>
                  </a:lnTo>
                  <a:lnTo>
                    <a:pt x="17342" y="21175"/>
                  </a:lnTo>
                  <a:lnTo>
                    <a:pt x="17342" y="21175"/>
                  </a:lnTo>
                  <a:lnTo>
                    <a:pt x="18061" y="21396"/>
                  </a:lnTo>
                  <a:lnTo>
                    <a:pt x="18429" y="21507"/>
                  </a:lnTo>
                  <a:lnTo>
                    <a:pt x="18816" y="21599"/>
                  </a:lnTo>
                  <a:lnTo>
                    <a:pt x="19203" y="21673"/>
                  </a:lnTo>
                  <a:lnTo>
                    <a:pt x="19590" y="21728"/>
                  </a:lnTo>
                  <a:lnTo>
                    <a:pt x="19775" y="21728"/>
                  </a:lnTo>
                  <a:lnTo>
                    <a:pt x="19977" y="21728"/>
                  </a:lnTo>
                  <a:lnTo>
                    <a:pt x="20162" y="21709"/>
                  </a:lnTo>
                  <a:lnTo>
                    <a:pt x="20327" y="21673"/>
                  </a:lnTo>
                  <a:lnTo>
                    <a:pt x="20327" y="21673"/>
                  </a:lnTo>
                  <a:lnTo>
                    <a:pt x="20346" y="21673"/>
                  </a:lnTo>
                  <a:lnTo>
                    <a:pt x="20346" y="21673"/>
                  </a:lnTo>
                  <a:lnTo>
                    <a:pt x="20383" y="21709"/>
                  </a:lnTo>
                  <a:lnTo>
                    <a:pt x="20438" y="21728"/>
                  </a:lnTo>
                  <a:lnTo>
                    <a:pt x="20438" y="21728"/>
                  </a:lnTo>
                  <a:lnTo>
                    <a:pt x="20493" y="21709"/>
                  </a:lnTo>
                  <a:lnTo>
                    <a:pt x="20512" y="21691"/>
                  </a:lnTo>
                  <a:lnTo>
                    <a:pt x="20512" y="21691"/>
                  </a:lnTo>
                  <a:lnTo>
                    <a:pt x="20622" y="21617"/>
                  </a:lnTo>
                  <a:lnTo>
                    <a:pt x="20622" y="21617"/>
                  </a:lnTo>
                  <a:lnTo>
                    <a:pt x="20678" y="21617"/>
                  </a:lnTo>
                  <a:lnTo>
                    <a:pt x="20733" y="21599"/>
                  </a:lnTo>
                  <a:lnTo>
                    <a:pt x="20825" y="21525"/>
                  </a:lnTo>
                  <a:lnTo>
                    <a:pt x="21009" y="21359"/>
                  </a:lnTo>
                  <a:lnTo>
                    <a:pt x="21009" y="21359"/>
                  </a:lnTo>
                  <a:lnTo>
                    <a:pt x="21175" y="21157"/>
                  </a:lnTo>
                  <a:lnTo>
                    <a:pt x="21359" y="20935"/>
                  </a:lnTo>
                  <a:lnTo>
                    <a:pt x="21654" y="20475"/>
                  </a:lnTo>
                  <a:lnTo>
                    <a:pt x="21654" y="20475"/>
                  </a:lnTo>
                  <a:lnTo>
                    <a:pt x="21857" y="20161"/>
                  </a:lnTo>
                  <a:lnTo>
                    <a:pt x="22023" y="19830"/>
                  </a:lnTo>
                  <a:lnTo>
                    <a:pt x="22189" y="19480"/>
                  </a:lnTo>
                  <a:lnTo>
                    <a:pt x="22355" y="19148"/>
                  </a:lnTo>
                  <a:lnTo>
                    <a:pt x="22484" y="18798"/>
                  </a:lnTo>
                  <a:lnTo>
                    <a:pt x="22613" y="18448"/>
                  </a:lnTo>
                  <a:lnTo>
                    <a:pt x="22723" y="18079"/>
                  </a:lnTo>
                  <a:lnTo>
                    <a:pt x="22815" y="17729"/>
                  </a:lnTo>
                  <a:lnTo>
                    <a:pt x="22907" y="17360"/>
                  </a:lnTo>
                  <a:lnTo>
                    <a:pt x="22981" y="16992"/>
                  </a:lnTo>
                  <a:lnTo>
                    <a:pt x="23036" y="16623"/>
                  </a:lnTo>
                  <a:lnTo>
                    <a:pt x="23073" y="16255"/>
                  </a:lnTo>
                  <a:lnTo>
                    <a:pt x="23110" y="15868"/>
                  </a:lnTo>
                  <a:lnTo>
                    <a:pt x="23110" y="15499"/>
                  </a:lnTo>
                  <a:lnTo>
                    <a:pt x="23110" y="15131"/>
                  </a:lnTo>
                  <a:lnTo>
                    <a:pt x="23092" y="14744"/>
                  </a:lnTo>
                  <a:lnTo>
                    <a:pt x="23092" y="14744"/>
                  </a:lnTo>
                  <a:lnTo>
                    <a:pt x="23055" y="14154"/>
                  </a:lnTo>
                  <a:lnTo>
                    <a:pt x="22963" y="13546"/>
                  </a:lnTo>
                  <a:lnTo>
                    <a:pt x="22852" y="12956"/>
                  </a:lnTo>
                  <a:lnTo>
                    <a:pt x="22778" y="12661"/>
                  </a:lnTo>
                  <a:lnTo>
                    <a:pt x="22686" y="12366"/>
                  </a:lnTo>
                  <a:lnTo>
                    <a:pt x="22686" y="12366"/>
                  </a:lnTo>
                  <a:lnTo>
                    <a:pt x="22502" y="11795"/>
                  </a:lnTo>
                  <a:lnTo>
                    <a:pt x="22299" y="11224"/>
                  </a:lnTo>
                  <a:lnTo>
                    <a:pt x="21857" y="10100"/>
                  </a:lnTo>
                  <a:lnTo>
                    <a:pt x="21857" y="10100"/>
                  </a:lnTo>
                  <a:lnTo>
                    <a:pt x="21654" y="9528"/>
                  </a:lnTo>
                  <a:lnTo>
                    <a:pt x="21488" y="8957"/>
                  </a:lnTo>
                  <a:lnTo>
                    <a:pt x="21157" y="7814"/>
                  </a:lnTo>
                  <a:lnTo>
                    <a:pt x="21157" y="7814"/>
                  </a:lnTo>
                  <a:lnTo>
                    <a:pt x="21046" y="7427"/>
                  </a:lnTo>
                  <a:lnTo>
                    <a:pt x="20954" y="7022"/>
                  </a:lnTo>
                  <a:lnTo>
                    <a:pt x="20880" y="6635"/>
                  </a:lnTo>
                  <a:lnTo>
                    <a:pt x="20825" y="6230"/>
                  </a:lnTo>
                  <a:lnTo>
                    <a:pt x="20788" y="5824"/>
                  </a:lnTo>
                  <a:lnTo>
                    <a:pt x="20770" y="5419"/>
                  </a:lnTo>
                  <a:lnTo>
                    <a:pt x="20770" y="5013"/>
                  </a:lnTo>
                  <a:lnTo>
                    <a:pt x="20807" y="4608"/>
                  </a:lnTo>
                  <a:lnTo>
                    <a:pt x="20807" y="4608"/>
                  </a:lnTo>
                  <a:lnTo>
                    <a:pt x="21065" y="4663"/>
                  </a:lnTo>
                  <a:lnTo>
                    <a:pt x="21249" y="4700"/>
                  </a:lnTo>
                  <a:lnTo>
                    <a:pt x="21249" y="4700"/>
                  </a:lnTo>
                  <a:lnTo>
                    <a:pt x="21249" y="4700"/>
                  </a:lnTo>
                  <a:lnTo>
                    <a:pt x="21544" y="4737"/>
                  </a:lnTo>
                  <a:lnTo>
                    <a:pt x="21839" y="4737"/>
                  </a:lnTo>
                  <a:lnTo>
                    <a:pt x="22133" y="4718"/>
                  </a:lnTo>
                  <a:lnTo>
                    <a:pt x="22447" y="4682"/>
                  </a:lnTo>
                  <a:lnTo>
                    <a:pt x="22447" y="4682"/>
                  </a:lnTo>
                  <a:lnTo>
                    <a:pt x="22778" y="4645"/>
                  </a:lnTo>
                  <a:lnTo>
                    <a:pt x="23110" y="4571"/>
                  </a:lnTo>
                  <a:lnTo>
                    <a:pt x="23442" y="4497"/>
                  </a:lnTo>
                  <a:lnTo>
                    <a:pt x="23755" y="4387"/>
                  </a:lnTo>
                  <a:lnTo>
                    <a:pt x="23755" y="4387"/>
                  </a:lnTo>
                  <a:lnTo>
                    <a:pt x="24032" y="4258"/>
                  </a:lnTo>
                  <a:lnTo>
                    <a:pt x="24290" y="4129"/>
                  </a:lnTo>
                  <a:lnTo>
                    <a:pt x="24529" y="3963"/>
                  </a:lnTo>
                  <a:lnTo>
                    <a:pt x="24750" y="3779"/>
                  </a:lnTo>
                  <a:lnTo>
                    <a:pt x="24971" y="3594"/>
                  </a:lnTo>
                  <a:lnTo>
                    <a:pt x="25174" y="3392"/>
                  </a:lnTo>
                  <a:lnTo>
                    <a:pt x="25377" y="3170"/>
                  </a:lnTo>
                  <a:lnTo>
                    <a:pt x="25561" y="2931"/>
                  </a:lnTo>
                  <a:lnTo>
                    <a:pt x="25561" y="2931"/>
                  </a:lnTo>
                  <a:lnTo>
                    <a:pt x="25745" y="2673"/>
                  </a:lnTo>
                  <a:lnTo>
                    <a:pt x="25930" y="2415"/>
                  </a:lnTo>
                  <a:lnTo>
                    <a:pt x="26096" y="2138"/>
                  </a:lnTo>
                  <a:lnTo>
                    <a:pt x="26261" y="1844"/>
                  </a:lnTo>
                  <a:lnTo>
                    <a:pt x="26575" y="1272"/>
                  </a:lnTo>
                  <a:lnTo>
                    <a:pt x="26851" y="701"/>
                  </a:lnTo>
                  <a:lnTo>
                    <a:pt x="26851" y="701"/>
                  </a:lnTo>
                  <a:lnTo>
                    <a:pt x="26943" y="498"/>
                  </a:lnTo>
                  <a:lnTo>
                    <a:pt x="26999" y="388"/>
                  </a:lnTo>
                  <a:lnTo>
                    <a:pt x="27054" y="259"/>
                  </a:lnTo>
                  <a:lnTo>
                    <a:pt x="27054" y="259"/>
                  </a:lnTo>
                  <a:lnTo>
                    <a:pt x="27091" y="240"/>
                  </a:lnTo>
                  <a:lnTo>
                    <a:pt x="27128" y="203"/>
                  </a:lnTo>
                  <a:lnTo>
                    <a:pt x="27146" y="167"/>
                  </a:lnTo>
                  <a:lnTo>
                    <a:pt x="27146" y="130"/>
                  </a:lnTo>
                  <a:lnTo>
                    <a:pt x="27146" y="13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0" name="Google Shape;5420;p71"/>
            <p:cNvSpPr/>
            <p:nvPr/>
          </p:nvSpPr>
          <p:spPr>
            <a:xfrm>
              <a:off x="-2040769" y="1740262"/>
              <a:ext cx="2287854" cy="3293395"/>
            </a:xfrm>
            <a:custGeom>
              <a:avLst/>
              <a:gdLst/>
              <a:ahLst/>
              <a:cxnLst/>
              <a:rect l="l" t="t" r="r" b="b"/>
              <a:pathLst>
                <a:path w="52540" h="75632" extrusionOk="0">
                  <a:moveTo>
                    <a:pt x="10468" y="25008"/>
                  </a:moveTo>
                  <a:lnTo>
                    <a:pt x="10468" y="25008"/>
                  </a:lnTo>
                  <a:lnTo>
                    <a:pt x="10504" y="25137"/>
                  </a:lnTo>
                  <a:lnTo>
                    <a:pt x="10541" y="25266"/>
                  </a:lnTo>
                  <a:lnTo>
                    <a:pt x="10560" y="25395"/>
                  </a:lnTo>
                  <a:lnTo>
                    <a:pt x="10541" y="25524"/>
                  </a:lnTo>
                  <a:lnTo>
                    <a:pt x="10541" y="25653"/>
                  </a:lnTo>
                  <a:lnTo>
                    <a:pt x="10504" y="25782"/>
                  </a:lnTo>
                  <a:lnTo>
                    <a:pt x="10431" y="26040"/>
                  </a:lnTo>
                  <a:lnTo>
                    <a:pt x="10431" y="26040"/>
                  </a:lnTo>
                  <a:lnTo>
                    <a:pt x="10357" y="26224"/>
                  </a:lnTo>
                  <a:lnTo>
                    <a:pt x="10265" y="26409"/>
                  </a:lnTo>
                  <a:lnTo>
                    <a:pt x="10210" y="26501"/>
                  </a:lnTo>
                  <a:lnTo>
                    <a:pt x="10154" y="26556"/>
                  </a:lnTo>
                  <a:lnTo>
                    <a:pt x="10062" y="26593"/>
                  </a:lnTo>
                  <a:lnTo>
                    <a:pt x="9970" y="26593"/>
                  </a:lnTo>
                  <a:lnTo>
                    <a:pt x="9970" y="26593"/>
                  </a:lnTo>
                  <a:lnTo>
                    <a:pt x="9841" y="26575"/>
                  </a:lnTo>
                  <a:lnTo>
                    <a:pt x="9731" y="26501"/>
                  </a:lnTo>
                  <a:lnTo>
                    <a:pt x="9638" y="26427"/>
                  </a:lnTo>
                  <a:lnTo>
                    <a:pt x="9565" y="26335"/>
                  </a:lnTo>
                  <a:lnTo>
                    <a:pt x="9565" y="26335"/>
                  </a:lnTo>
                  <a:lnTo>
                    <a:pt x="9473" y="26224"/>
                  </a:lnTo>
                  <a:lnTo>
                    <a:pt x="9399" y="26114"/>
                  </a:lnTo>
                  <a:lnTo>
                    <a:pt x="9362" y="26040"/>
                  </a:lnTo>
                  <a:lnTo>
                    <a:pt x="9344" y="25985"/>
                  </a:lnTo>
                  <a:lnTo>
                    <a:pt x="9344" y="25911"/>
                  </a:lnTo>
                  <a:lnTo>
                    <a:pt x="9380" y="25856"/>
                  </a:lnTo>
                  <a:lnTo>
                    <a:pt x="9380" y="25856"/>
                  </a:lnTo>
                  <a:lnTo>
                    <a:pt x="9362" y="25764"/>
                  </a:lnTo>
                  <a:lnTo>
                    <a:pt x="9380" y="25672"/>
                  </a:lnTo>
                  <a:lnTo>
                    <a:pt x="9417" y="25580"/>
                  </a:lnTo>
                  <a:lnTo>
                    <a:pt x="9473" y="25487"/>
                  </a:lnTo>
                  <a:lnTo>
                    <a:pt x="9602" y="25322"/>
                  </a:lnTo>
                  <a:lnTo>
                    <a:pt x="9712" y="25174"/>
                  </a:lnTo>
                  <a:lnTo>
                    <a:pt x="9712" y="25174"/>
                  </a:lnTo>
                  <a:lnTo>
                    <a:pt x="9786" y="25100"/>
                  </a:lnTo>
                  <a:lnTo>
                    <a:pt x="9878" y="25008"/>
                  </a:lnTo>
                  <a:lnTo>
                    <a:pt x="9970" y="24935"/>
                  </a:lnTo>
                  <a:lnTo>
                    <a:pt x="10081" y="24879"/>
                  </a:lnTo>
                  <a:lnTo>
                    <a:pt x="10173" y="24861"/>
                  </a:lnTo>
                  <a:lnTo>
                    <a:pt x="10283" y="24861"/>
                  </a:lnTo>
                  <a:lnTo>
                    <a:pt x="10339" y="24879"/>
                  </a:lnTo>
                  <a:lnTo>
                    <a:pt x="10375" y="24916"/>
                  </a:lnTo>
                  <a:lnTo>
                    <a:pt x="10412" y="24953"/>
                  </a:lnTo>
                  <a:lnTo>
                    <a:pt x="10468" y="25008"/>
                  </a:lnTo>
                  <a:lnTo>
                    <a:pt x="10468" y="25008"/>
                  </a:lnTo>
                  <a:close/>
                  <a:moveTo>
                    <a:pt x="9399" y="19517"/>
                  </a:moveTo>
                  <a:lnTo>
                    <a:pt x="9399" y="19517"/>
                  </a:lnTo>
                  <a:lnTo>
                    <a:pt x="9491" y="19461"/>
                  </a:lnTo>
                  <a:lnTo>
                    <a:pt x="9602" y="19443"/>
                  </a:lnTo>
                  <a:lnTo>
                    <a:pt x="9712" y="19443"/>
                  </a:lnTo>
                  <a:lnTo>
                    <a:pt x="9823" y="19461"/>
                  </a:lnTo>
                  <a:lnTo>
                    <a:pt x="9933" y="19498"/>
                  </a:lnTo>
                  <a:lnTo>
                    <a:pt x="10007" y="19572"/>
                  </a:lnTo>
                  <a:lnTo>
                    <a:pt x="10062" y="19664"/>
                  </a:lnTo>
                  <a:lnTo>
                    <a:pt x="10081" y="19775"/>
                  </a:lnTo>
                  <a:lnTo>
                    <a:pt x="10081" y="19775"/>
                  </a:lnTo>
                  <a:lnTo>
                    <a:pt x="10062" y="19848"/>
                  </a:lnTo>
                  <a:lnTo>
                    <a:pt x="10025" y="19922"/>
                  </a:lnTo>
                  <a:lnTo>
                    <a:pt x="9989" y="19977"/>
                  </a:lnTo>
                  <a:lnTo>
                    <a:pt x="9933" y="20051"/>
                  </a:lnTo>
                  <a:lnTo>
                    <a:pt x="9786" y="20198"/>
                  </a:lnTo>
                  <a:lnTo>
                    <a:pt x="9602" y="20309"/>
                  </a:lnTo>
                  <a:lnTo>
                    <a:pt x="9417" y="20401"/>
                  </a:lnTo>
                  <a:lnTo>
                    <a:pt x="9233" y="20456"/>
                  </a:lnTo>
                  <a:lnTo>
                    <a:pt x="9141" y="20475"/>
                  </a:lnTo>
                  <a:lnTo>
                    <a:pt x="9049" y="20475"/>
                  </a:lnTo>
                  <a:lnTo>
                    <a:pt x="8975" y="20456"/>
                  </a:lnTo>
                  <a:lnTo>
                    <a:pt x="8901" y="20420"/>
                  </a:lnTo>
                  <a:lnTo>
                    <a:pt x="8901" y="20420"/>
                  </a:lnTo>
                  <a:lnTo>
                    <a:pt x="8846" y="20383"/>
                  </a:lnTo>
                  <a:lnTo>
                    <a:pt x="8809" y="20309"/>
                  </a:lnTo>
                  <a:lnTo>
                    <a:pt x="8791" y="20254"/>
                  </a:lnTo>
                  <a:lnTo>
                    <a:pt x="8772" y="20198"/>
                  </a:lnTo>
                  <a:lnTo>
                    <a:pt x="8772" y="20125"/>
                  </a:lnTo>
                  <a:lnTo>
                    <a:pt x="8791" y="20051"/>
                  </a:lnTo>
                  <a:lnTo>
                    <a:pt x="8864" y="19922"/>
                  </a:lnTo>
                  <a:lnTo>
                    <a:pt x="8957" y="19811"/>
                  </a:lnTo>
                  <a:lnTo>
                    <a:pt x="9086" y="19719"/>
                  </a:lnTo>
                  <a:lnTo>
                    <a:pt x="9215" y="19646"/>
                  </a:lnTo>
                  <a:lnTo>
                    <a:pt x="9344" y="19627"/>
                  </a:lnTo>
                  <a:lnTo>
                    <a:pt x="9344" y="19627"/>
                  </a:lnTo>
                  <a:lnTo>
                    <a:pt x="9344" y="19590"/>
                  </a:lnTo>
                  <a:lnTo>
                    <a:pt x="9344" y="19553"/>
                  </a:lnTo>
                  <a:lnTo>
                    <a:pt x="9399" y="19517"/>
                  </a:lnTo>
                  <a:lnTo>
                    <a:pt x="9399" y="19517"/>
                  </a:lnTo>
                  <a:close/>
                  <a:moveTo>
                    <a:pt x="7906" y="21101"/>
                  </a:moveTo>
                  <a:lnTo>
                    <a:pt x="7906" y="21101"/>
                  </a:lnTo>
                  <a:lnTo>
                    <a:pt x="7980" y="21046"/>
                  </a:lnTo>
                  <a:lnTo>
                    <a:pt x="8072" y="20991"/>
                  </a:lnTo>
                  <a:lnTo>
                    <a:pt x="8146" y="20954"/>
                  </a:lnTo>
                  <a:lnTo>
                    <a:pt x="8238" y="20936"/>
                  </a:lnTo>
                  <a:lnTo>
                    <a:pt x="8422" y="20917"/>
                  </a:lnTo>
                  <a:lnTo>
                    <a:pt x="8514" y="20917"/>
                  </a:lnTo>
                  <a:lnTo>
                    <a:pt x="8588" y="20936"/>
                  </a:lnTo>
                  <a:lnTo>
                    <a:pt x="8680" y="20972"/>
                  </a:lnTo>
                  <a:lnTo>
                    <a:pt x="8735" y="21009"/>
                  </a:lnTo>
                  <a:lnTo>
                    <a:pt x="8809" y="21065"/>
                  </a:lnTo>
                  <a:lnTo>
                    <a:pt x="8864" y="21120"/>
                  </a:lnTo>
                  <a:lnTo>
                    <a:pt x="8901" y="21194"/>
                  </a:lnTo>
                  <a:lnTo>
                    <a:pt x="8938" y="21286"/>
                  </a:lnTo>
                  <a:lnTo>
                    <a:pt x="8938" y="21378"/>
                  </a:lnTo>
                  <a:lnTo>
                    <a:pt x="8938" y="21488"/>
                  </a:lnTo>
                  <a:lnTo>
                    <a:pt x="8938" y="21488"/>
                  </a:lnTo>
                  <a:lnTo>
                    <a:pt x="8901" y="21654"/>
                  </a:lnTo>
                  <a:lnTo>
                    <a:pt x="8846" y="21802"/>
                  </a:lnTo>
                  <a:lnTo>
                    <a:pt x="8772" y="21931"/>
                  </a:lnTo>
                  <a:lnTo>
                    <a:pt x="8680" y="22078"/>
                  </a:lnTo>
                  <a:lnTo>
                    <a:pt x="8680" y="22078"/>
                  </a:lnTo>
                  <a:lnTo>
                    <a:pt x="8514" y="22299"/>
                  </a:lnTo>
                  <a:lnTo>
                    <a:pt x="8348" y="22520"/>
                  </a:lnTo>
                  <a:lnTo>
                    <a:pt x="7998" y="22981"/>
                  </a:lnTo>
                  <a:lnTo>
                    <a:pt x="7998" y="22981"/>
                  </a:lnTo>
                  <a:lnTo>
                    <a:pt x="7980" y="23018"/>
                  </a:lnTo>
                  <a:lnTo>
                    <a:pt x="7961" y="23055"/>
                  </a:lnTo>
                  <a:lnTo>
                    <a:pt x="7961" y="23055"/>
                  </a:lnTo>
                  <a:lnTo>
                    <a:pt x="7943" y="23110"/>
                  </a:lnTo>
                  <a:lnTo>
                    <a:pt x="7888" y="23129"/>
                  </a:lnTo>
                  <a:lnTo>
                    <a:pt x="7888" y="23129"/>
                  </a:lnTo>
                  <a:lnTo>
                    <a:pt x="7851" y="23129"/>
                  </a:lnTo>
                  <a:lnTo>
                    <a:pt x="7851" y="23129"/>
                  </a:lnTo>
                  <a:lnTo>
                    <a:pt x="7722" y="23184"/>
                  </a:lnTo>
                  <a:lnTo>
                    <a:pt x="7593" y="23221"/>
                  </a:lnTo>
                  <a:lnTo>
                    <a:pt x="7519" y="23221"/>
                  </a:lnTo>
                  <a:lnTo>
                    <a:pt x="7445" y="23202"/>
                  </a:lnTo>
                  <a:lnTo>
                    <a:pt x="7390" y="23184"/>
                  </a:lnTo>
                  <a:lnTo>
                    <a:pt x="7335" y="23147"/>
                  </a:lnTo>
                  <a:lnTo>
                    <a:pt x="7335" y="23147"/>
                  </a:lnTo>
                  <a:lnTo>
                    <a:pt x="7224" y="23018"/>
                  </a:lnTo>
                  <a:lnTo>
                    <a:pt x="7169" y="22889"/>
                  </a:lnTo>
                  <a:lnTo>
                    <a:pt x="7132" y="22742"/>
                  </a:lnTo>
                  <a:lnTo>
                    <a:pt x="7132" y="22576"/>
                  </a:lnTo>
                  <a:lnTo>
                    <a:pt x="7151" y="22410"/>
                  </a:lnTo>
                  <a:lnTo>
                    <a:pt x="7187" y="22262"/>
                  </a:lnTo>
                  <a:lnTo>
                    <a:pt x="7261" y="21949"/>
                  </a:lnTo>
                  <a:lnTo>
                    <a:pt x="7261" y="21949"/>
                  </a:lnTo>
                  <a:lnTo>
                    <a:pt x="7372" y="21710"/>
                  </a:lnTo>
                  <a:lnTo>
                    <a:pt x="7519" y="21488"/>
                  </a:lnTo>
                  <a:lnTo>
                    <a:pt x="7703" y="21286"/>
                  </a:lnTo>
                  <a:lnTo>
                    <a:pt x="7796" y="21194"/>
                  </a:lnTo>
                  <a:lnTo>
                    <a:pt x="7906" y="21101"/>
                  </a:lnTo>
                  <a:lnTo>
                    <a:pt x="7906" y="21101"/>
                  </a:lnTo>
                  <a:close/>
                  <a:moveTo>
                    <a:pt x="40985" y="18798"/>
                  </a:moveTo>
                  <a:lnTo>
                    <a:pt x="40985" y="18798"/>
                  </a:lnTo>
                  <a:lnTo>
                    <a:pt x="41059" y="18872"/>
                  </a:lnTo>
                  <a:lnTo>
                    <a:pt x="41114" y="18964"/>
                  </a:lnTo>
                  <a:lnTo>
                    <a:pt x="41169" y="19056"/>
                  </a:lnTo>
                  <a:lnTo>
                    <a:pt x="41206" y="19148"/>
                  </a:lnTo>
                  <a:lnTo>
                    <a:pt x="41206" y="19259"/>
                  </a:lnTo>
                  <a:lnTo>
                    <a:pt x="41206" y="19351"/>
                  </a:lnTo>
                  <a:lnTo>
                    <a:pt x="41206" y="19443"/>
                  </a:lnTo>
                  <a:lnTo>
                    <a:pt x="41169" y="19535"/>
                  </a:lnTo>
                  <a:lnTo>
                    <a:pt x="41133" y="19627"/>
                  </a:lnTo>
                  <a:lnTo>
                    <a:pt x="41077" y="19701"/>
                  </a:lnTo>
                  <a:lnTo>
                    <a:pt x="41022" y="19756"/>
                  </a:lnTo>
                  <a:lnTo>
                    <a:pt x="40930" y="19793"/>
                  </a:lnTo>
                  <a:lnTo>
                    <a:pt x="40856" y="19830"/>
                  </a:lnTo>
                  <a:lnTo>
                    <a:pt x="40746" y="19830"/>
                  </a:lnTo>
                  <a:lnTo>
                    <a:pt x="40635" y="19811"/>
                  </a:lnTo>
                  <a:lnTo>
                    <a:pt x="40506" y="19775"/>
                  </a:lnTo>
                  <a:lnTo>
                    <a:pt x="40506" y="19775"/>
                  </a:lnTo>
                  <a:lnTo>
                    <a:pt x="40395" y="19738"/>
                  </a:lnTo>
                  <a:lnTo>
                    <a:pt x="40266" y="19682"/>
                  </a:lnTo>
                  <a:lnTo>
                    <a:pt x="40137" y="19590"/>
                  </a:lnTo>
                  <a:lnTo>
                    <a:pt x="40027" y="19498"/>
                  </a:lnTo>
                  <a:lnTo>
                    <a:pt x="39916" y="19406"/>
                  </a:lnTo>
                  <a:lnTo>
                    <a:pt x="39843" y="19295"/>
                  </a:lnTo>
                  <a:lnTo>
                    <a:pt x="39787" y="19166"/>
                  </a:lnTo>
                  <a:lnTo>
                    <a:pt x="39750" y="19037"/>
                  </a:lnTo>
                  <a:lnTo>
                    <a:pt x="39750" y="19037"/>
                  </a:lnTo>
                  <a:lnTo>
                    <a:pt x="39750" y="18908"/>
                  </a:lnTo>
                  <a:lnTo>
                    <a:pt x="39769" y="18798"/>
                  </a:lnTo>
                  <a:lnTo>
                    <a:pt x="39806" y="18724"/>
                  </a:lnTo>
                  <a:lnTo>
                    <a:pt x="39861" y="18650"/>
                  </a:lnTo>
                  <a:lnTo>
                    <a:pt x="39935" y="18595"/>
                  </a:lnTo>
                  <a:lnTo>
                    <a:pt x="40027" y="18558"/>
                  </a:lnTo>
                  <a:lnTo>
                    <a:pt x="40119" y="18521"/>
                  </a:lnTo>
                  <a:lnTo>
                    <a:pt x="40211" y="18503"/>
                  </a:lnTo>
                  <a:lnTo>
                    <a:pt x="40322" y="18503"/>
                  </a:lnTo>
                  <a:lnTo>
                    <a:pt x="40414" y="18521"/>
                  </a:lnTo>
                  <a:lnTo>
                    <a:pt x="40635" y="18577"/>
                  </a:lnTo>
                  <a:lnTo>
                    <a:pt x="40819" y="18669"/>
                  </a:lnTo>
                  <a:lnTo>
                    <a:pt x="40911" y="18724"/>
                  </a:lnTo>
                  <a:lnTo>
                    <a:pt x="40985" y="18798"/>
                  </a:lnTo>
                  <a:lnTo>
                    <a:pt x="40985" y="18798"/>
                  </a:lnTo>
                  <a:close/>
                  <a:moveTo>
                    <a:pt x="45021" y="18945"/>
                  </a:moveTo>
                  <a:lnTo>
                    <a:pt x="45021" y="18945"/>
                  </a:lnTo>
                  <a:lnTo>
                    <a:pt x="45113" y="19037"/>
                  </a:lnTo>
                  <a:lnTo>
                    <a:pt x="45168" y="19148"/>
                  </a:lnTo>
                  <a:lnTo>
                    <a:pt x="45187" y="19259"/>
                  </a:lnTo>
                  <a:lnTo>
                    <a:pt x="45205" y="19388"/>
                  </a:lnTo>
                  <a:lnTo>
                    <a:pt x="45205" y="19517"/>
                  </a:lnTo>
                  <a:lnTo>
                    <a:pt x="45205" y="19646"/>
                  </a:lnTo>
                  <a:lnTo>
                    <a:pt x="45168" y="19885"/>
                  </a:lnTo>
                  <a:lnTo>
                    <a:pt x="45168" y="19885"/>
                  </a:lnTo>
                  <a:lnTo>
                    <a:pt x="45113" y="20125"/>
                  </a:lnTo>
                  <a:lnTo>
                    <a:pt x="45058" y="20254"/>
                  </a:lnTo>
                  <a:lnTo>
                    <a:pt x="45003" y="20383"/>
                  </a:lnTo>
                  <a:lnTo>
                    <a:pt x="44929" y="20475"/>
                  </a:lnTo>
                  <a:lnTo>
                    <a:pt x="44837" y="20567"/>
                  </a:lnTo>
                  <a:lnTo>
                    <a:pt x="44726" y="20604"/>
                  </a:lnTo>
                  <a:lnTo>
                    <a:pt x="44652" y="20622"/>
                  </a:lnTo>
                  <a:lnTo>
                    <a:pt x="44579" y="20622"/>
                  </a:lnTo>
                  <a:lnTo>
                    <a:pt x="44579" y="20622"/>
                  </a:lnTo>
                  <a:lnTo>
                    <a:pt x="44450" y="20549"/>
                  </a:lnTo>
                  <a:lnTo>
                    <a:pt x="44302" y="20475"/>
                  </a:lnTo>
                  <a:lnTo>
                    <a:pt x="44173" y="20401"/>
                  </a:lnTo>
                  <a:lnTo>
                    <a:pt x="44044" y="20309"/>
                  </a:lnTo>
                  <a:lnTo>
                    <a:pt x="43934" y="20198"/>
                  </a:lnTo>
                  <a:lnTo>
                    <a:pt x="43823" y="20069"/>
                  </a:lnTo>
                  <a:lnTo>
                    <a:pt x="43731" y="19940"/>
                  </a:lnTo>
                  <a:lnTo>
                    <a:pt x="43657" y="19811"/>
                  </a:lnTo>
                  <a:lnTo>
                    <a:pt x="43657" y="19811"/>
                  </a:lnTo>
                  <a:lnTo>
                    <a:pt x="43602" y="19664"/>
                  </a:lnTo>
                  <a:lnTo>
                    <a:pt x="43584" y="19535"/>
                  </a:lnTo>
                  <a:lnTo>
                    <a:pt x="43584" y="19406"/>
                  </a:lnTo>
                  <a:lnTo>
                    <a:pt x="43584" y="19295"/>
                  </a:lnTo>
                  <a:lnTo>
                    <a:pt x="43620" y="19185"/>
                  </a:lnTo>
                  <a:lnTo>
                    <a:pt x="43676" y="19093"/>
                  </a:lnTo>
                  <a:lnTo>
                    <a:pt x="43731" y="19019"/>
                  </a:lnTo>
                  <a:lnTo>
                    <a:pt x="43823" y="18964"/>
                  </a:lnTo>
                  <a:lnTo>
                    <a:pt x="43915" y="18908"/>
                  </a:lnTo>
                  <a:lnTo>
                    <a:pt x="44007" y="18872"/>
                  </a:lnTo>
                  <a:lnTo>
                    <a:pt x="44118" y="18835"/>
                  </a:lnTo>
                  <a:lnTo>
                    <a:pt x="44229" y="18835"/>
                  </a:lnTo>
                  <a:lnTo>
                    <a:pt x="44358" y="18835"/>
                  </a:lnTo>
                  <a:lnTo>
                    <a:pt x="44487" y="18853"/>
                  </a:lnTo>
                  <a:lnTo>
                    <a:pt x="44616" y="18872"/>
                  </a:lnTo>
                  <a:lnTo>
                    <a:pt x="44745" y="18927"/>
                  </a:lnTo>
                  <a:lnTo>
                    <a:pt x="44745" y="18927"/>
                  </a:lnTo>
                  <a:lnTo>
                    <a:pt x="44763" y="18872"/>
                  </a:lnTo>
                  <a:lnTo>
                    <a:pt x="44800" y="18853"/>
                  </a:lnTo>
                  <a:lnTo>
                    <a:pt x="44837" y="18853"/>
                  </a:lnTo>
                  <a:lnTo>
                    <a:pt x="44874" y="18853"/>
                  </a:lnTo>
                  <a:lnTo>
                    <a:pt x="44966" y="18890"/>
                  </a:lnTo>
                  <a:lnTo>
                    <a:pt x="45021" y="18945"/>
                  </a:lnTo>
                  <a:lnTo>
                    <a:pt x="45021" y="18945"/>
                  </a:lnTo>
                  <a:close/>
                  <a:moveTo>
                    <a:pt x="25155" y="29542"/>
                  </a:moveTo>
                  <a:lnTo>
                    <a:pt x="25155" y="29542"/>
                  </a:lnTo>
                  <a:lnTo>
                    <a:pt x="25137" y="29505"/>
                  </a:lnTo>
                  <a:lnTo>
                    <a:pt x="25155" y="29449"/>
                  </a:lnTo>
                  <a:lnTo>
                    <a:pt x="25174" y="29413"/>
                  </a:lnTo>
                  <a:lnTo>
                    <a:pt x="25229" y="29376"/>
                  </a:lnTo>
                  <a:lnTo>
                    <a:pt x="25229" y="29376"/>
                  </a:lnTo>
                  <a:lnTo>
                    <a:pt x="25339" y="29247"/>
                  </a:lnTo>
                  <a:lnTo>
                    <a:pt x="25339" y="29247"/>
                  </a:lnTo>
                  <a:lnTo>
                    <a:pt x="25432" y="29007"/>
                  </a:lnTo>
                  <a:lnTo>
                    <a:pt x="25432" y="29007"/>
                  </a:lnTo>
                  <a:lnTo>
                    <a:pt x="25542" y="28620"/>
                  </a:lnTo>
                  <a:lnTo>
                    <a:pt x="25616" y="28233"/>
                  </a:lnTo>
                  <a:lnTo>
                    <a:pt x="25653" y="27846"/>
                  </a:lnTo>
                  <a:lnTo>
                    <a:pt x="25690" y="27459"/>
                  </a:lnTo>
                  <a:lnTo>
                    <a:pt x="25690" y="27459"/>
                  </a:lnTo>
                  <a:lnTo>
                    <a:pt x="25653" y="27164"/>
                  </a:lnTo>
                  <a:lnTo>
                    <a:pt x="25597" y="26888"/>
                  </a:lnTo>
                  <a:lnTo>
                    <a:pt x="25524" y="26611"/>
                  </a:lnTo>
                  <a:lnTo>
                    <a:pt x="25432" y="26335"/>
                  </a:lnTo>
                  <a:lnTo>
                    <a:pt x="25432" y="26335"/>
                  </a:lnTo>
                  <a:lnTo>
                    <a:pt x="25376" y="26188"/>
                  </a:lnTo>
                  <a:lnTo>
                    <a:pt x="25303" y="26040"/>
                  </a:lnTo>
                  <a:lnTo>
                    <a:pt x="25137" y="25764"/>
                  </a:lnTo>
                  <a:lnTo>
                    <a:pt x="24750" y="25211"/>
                  </a:lnTo>
                  <a:lnTo>
                    <a:pt x="24750" y="25211"/>
                  </a:lnTo>
                  <a:lnTo>
                    <a:pt x="24694" y="25119"/>
                  </a:lnTo>
                  <a:lnTo>
                    <a:pt x="24694" y="25064"/>
                  </a:lnTo>
                  <a:lnTo>
                    <a:pt x="24694" y="25027"/>
                  </a:lnTo>
                  <a:lnTo>
                    <a:pt x="24694" y="25027"/>
                  </a:lnTo>
                  <a:lnTo>
                    <a:pt x="24731" y="24971"/>
                  </a:lnTo>
                  <a:lnTo>
                    <a:pt x="24787" y="24953"/>
                  </a:lnTo>
                  <a:lnTo>
                    <a:pt x="24823" y="24971"/>
                  </a:lnTo>
                  <a:lnTo>
                    <a:pt x="24860" y="25008"/>
                  </a:lnTo>
                  <a:lnTo>
                    <a:pt x="24860" y="25008"/>
                  </a:lnTo>
                  <a:lnTo>
                    <a:pt x="24934" y="25156"/>
                  </a:lnTo>
                  <a:lnTo>
                    <a:pt x="25026" y="25266"/>
                  </a:lnTo>
                  <a:lnTo>
                    <a:pt x="25210" y="25524"/>
                  </a:lnTo>
                  <a:lnTo>
                    <a:pt x="25210" y="25524"/>
                  </a:lnTo>
                  <a:lnTo>
                    <a:pt x="25229" y="25487"/>
                  </a:lnTo>
                  <a:lnTo>
                    <a:pt x="25229" y="25487"/>
                  </a:lnTo>
                  <a:lnTo>
                    <a:pt x="25266" y="25487"/>
                  </a:lnTo>
                  <a:lnTo>
                    <a:pt x="25303" y="25487"/>
                  </a:lnTo>
                  <a:lnTo>
                    <a:pt x="25339" y="25487"/>
                  </a:lnTo>
                  <a:lnTo>
                    <a:pt x="25376" y="25524"/>
                  </a:lnTo>
                  <a:lnTo>
                    <a:pt x="25395" y="25580"/>
                  </a:lnTo>
                  <a:lnTo>
                    <a:pt x="25395" y="25580"/>
                  </a:lnTo>
                  <a:lnTo>
                    <a:pt x="25450" y="25561"/>
                  </a:lnTo>
                  <a:lnTo>
                    <a:pt x="25487" y="25561"/>
                  </a:lnTo>
                  <a:lnTo>
                    <a:pt x="25524" y="25580"/>
                  </a:lnTo>
                  <a:lnTo>
                    <a:pt x="25524" y="25580"/>
                  </a:lnTo>
                  <a:lnTo>
                    <a:pt x="25524" y="25580"/>
                  </a:lnTo>
                  <a:lnTo>
                    <a:pt x="25524" y="25580"/>
                  </a:lnTo>
                  <a:lnTo>
                    <a:pt x="25579" y="25616"/>
                  </a:lnTo>
                  <a:lnTo>
                    <a:pt x="25616" y="25690"/>
                  </a:lnTo>
                  <a:lnTo>
                    <a:pt x="25671" y="25838"/>
                  </a:lnTo>
                  <a:lnTo>
                    <a:pt x="25671" y="25838"/>
                  </a:lnTo>
                  <a:lnTo>
                    <a:pt x="25745" y="26040"/>
                  </a:lnTo>
                  <a:lnTo>
                    <a:pt x="25745" y="26040"/>
                  </a:lnTo>
                  <a:lnTo>
                    <a:pt x="25745" y="26040"/>
                  </a:lnTo>
                  <a:lnTo>
                    <a:pt x="25745" y="26040"/>
                  </a:lnTo>
                  <a:lnTo>
                    <a:pt x="25763" y="26022"/>
                  </a:lnTo>
                  <a:lnTo>
                    <a:pt x="25800" y="26003"/>
                  </a:lnTo>
                  <a:lnTo>
                    <a:pt x="25837" y="25985"/>
                  </a:lnTo>
                  <a:lnTo>
                    <a:pt x="25855" y="25985"/>
                  </a:lnTo>
                  <a:lnTo>
                    <a:pt x="25855" y="25985"/>
                  </a:lnTo>
                  <a:lnTo>
                    <a:pt x="25874" y="25801"/>
                  </a:lnTo>
                  <a:lnTo>
                    <a:pt x="25874" y="25801"/>
                  </a:lnTo>
                  <a:lnTo>
                    <a:pt x="25837" y="25764"/>
                  </a:lnTo>
                  <a:lnTo>
                    <a:pt x="25837" y="25727"/>
                  </a:lnTo>
                  <a:lnTo>
                    <a:pt x="25855" y="25690"/>
                  </a:lnTo>
                  <a:lnTo>
                    <a:pt x="25874" y="25672"/>
                  </a:lnTo>
                  <a:lnTo>
                    <a:pt x="25911" y="25653"/>
                  </a:lnTo>
                  <a:lnTo>
                    <a:pt x="25948" y="25635"/>
                  </a:lnTo>
                  <a:lnTo>
                    <a:pt x="25984" y="25653"/>
                  </a:lnTo>
                  <a:lnTo>
                    <a:pt x="26021" y="25672"/>
                  </a:lnTo>
                  <a:lnTo>
                    <a:pt x="26021" y="25672"/>
                  </a:lnTo>
                  <a:lnTo>
                    <a:pt x="26058" y="25764"/>
                  </a:lnTo>
                  <a:lnTo>
                    <a:pt x="26058" y="25764"/>
                  </a:lnTo>
                  <a:lnTo>
                    <a:pt x="26169" y="25506"/>
                  </a:lnTo>
                  <a:lnTo>
                    <a:pt x="26169" y="25506"/>
                  </a:lnTo>
                  <a:lnTo>
                    <a:pt x="26224" y="25414"/>
                  </a:lnTo>
                  <a:lnTo>
                    <a:pt x="26279" y="25340"/>
                  </a:lnTo>
                  <a:lnTo>
                    <a:pt x="26316" y="25303"/>
                  </a:lnTo>
                  <a:lnTo>
                    <a:pt x="26353" y="25285"/>
                  </a:lnTo>
                  <a:lnTo>
                    <a:pt x="26390" y="25303"/>
                  </a:lnTo>
                  <a:lnTo>
                    <a:pt x="26427" y="25340"/>
                  </a:lnTo>
                  <a:lnTo>
                    <a:pt x="26427" y="25340"/>
                  </a:lnTo>
                  <a:lnTo>
                    <a:pt x="26629" y="25100"/>
                  </a:lnTo>
                  <a:lnTo>
                    <a:pt x="26832" y="24879"/>
                  </a:lnTo>
                  <a:lnTo>
                    <a:pt x="26832" y="24879"/>
                  </a:lnTo>
                  <a:lnTo>
                    <a:pt x="26869" y="24861"/>
                  </a:lnTo>
                  <a:lnTo>
                    <a:pt x="26906" y="24861"/>
                  </a:lnTo>
                  <a:lnTo>
                    <a:pt x="26943" y="24861"/>
                  </a:lnTo>
                  <a:lnTo>
                    <a:pt x="26961" y="24879"/>
                  </a:lnTo>
                  <a:lnTo>
                    <a:pt x="26961" y="24879"/>
                  </a:lnTo>
                  <a:lnTo>
                    <a:pt x="26998" y="24916"/>
                  </a:lnTo>
                  <a:lnTo>
                    <a:pt x="26998" y="24953"/>
                  </a:lnTo>
                  <a:lnTo>
                    <a:pt x="26998" y="24990"/>
                  </a:lnTo>
                  <a:lnTo>
                    <a:pt x="26980" y="25008"/>
                  </a:lnTo>
                  <a:lnTo>
                    <a:pt x="26980" y="25008"/>
                  </a:lnTo>
                  <a:lnTo>
                    <a:pt x="26685" y="25322"/>
                  </a:lnTo>
                  <a:lnTo>
                    <a:pt x="26556" y="25487"/>
                  </a:lnTo>
                  <a:lnTo>
                    <a:pt x="26427" y="25653"/>
                  </a:lnTo>
                  <a:lnTo>
                    <a:pt x="26427" y="25653"/>
                  </a:lnTo>
                  <a:lnTo>
                    <a:pt x="26242" y="25911"/>
                  </a:lnTo>
                  <a:lnTo>
                    <a:pt x="26169" y="26059"/>
                  </a:lnTo>
                  <a:lnTo>
                    <a:pt x="26113" y="26188"/>
                  </a:lnTo>
                  <a:lnTo>
                    <a:pt x="26113" y="26188"/>
                  </a:lnTo>
                  <a:lnTo>
                    <a:pt x="26095" y="26353"/>
                  </a:lnTo>
                  <a:lnTo>
                    <a:pt x="26095" y="26353"/>
                  </a:lnTo>
                  <a:lnTo>
                    <a:pt x="26077" y="26390"/>
                  </a:lnTo>
                  <a:lnTo>
                    <a:pt x="26040" y="26409"/>
                  </a:lnTo>
                  <a:lnTo>
                    <a:pt x="26040" y="26409"/>
                  </a:lnTo>
                  <a:lnTo>
                    <a:pt x="25966" y="27275"/>
                  </a:lnTo>
                  <a:lnTo>
                    <a:pt x="25966" y="27717"/>
                  </a:lnTo>
                  <a:lnTo>
                    <a:pt x="25966" y="28159"/>
                  </a:lnTo>
                  <a:lnTo>
                    <a:pt x="25966" y="28159"/>
                  </a:lnTo>
                  <a:lnTo>
                    <a:pt x="26021" y="28602"/>
                  </a:lnTo>
                  <a:lnTo>
                    <a:pt x="26077" y="28823"/>
                  </a:lnTo>
                  <a:lnTo>
                    <a:pt x="26132" y="29044"/>
                  </a:lnTo>
                  <a:lnTo>
                    <a:pt x="26132" y="29044"/>
                  </a:lnTo>
                  <a:lnTo>
                    <a:pt x="26132" y="29044"/>
                  </a:lnTo>
                  <a:lnTo>
                    <a:pt x="26298" y="29247"/>
                  </a:lnTo>
                  <a:lnTo>
                    <a:pt x="26482" y="29394"/>
                  </a:lnTo>
                  <a:lnTo>
                    <a:pt x="26482" y="29394"/>
                  </a:lnTo>
                  <a:lnTo>
                    <a:pt x="26500" y="29431"/>
                  </a:lnTo>
                  <a:lnTo>
                    <a:pt x="26519" y="29449"/>
                  </a:lnTo>
                  <a:lnTo>
                    <a:pt x="26519" y="29505"/>
                  </a:lnTo>
                  <a:lnTo>
                    <a:pt x="26482" y="29560"/>
                  </a:lnTo>
                  <a:lnTo>
                    <a:pt x="26427" y="29578"/>
                  </a:lnTo>
                  <a:lnTo>
                    <a:pt x="26427" y="29578"/>
                  </a:lnTo>
                  <a:lnTo>
                    <a:pt x="26427" y="29634"/>
                  </a:lnTo>
                  <a:lnTo>
                    <a:pt x="26408" y="29689"/>
                  </a:lnTo>
                  <a:lnTo>
                    <a:pt x="26408" y="29689"/>
                  </a:lnTo>
                  <a:lnTo>
                    <a:pt x="26371" y="29707"/>
                  </a:lnTo>
                  <a:lnTo>
                    <a:pt x="26335" y="29726"/>
                  </a:lnTo>
                  <a:lnTo>
                    <a:pt x="26298" y="29726"/>
                  </a:lnTo>
                  <a:lnTo>
                    <a:pt x="26261" y="29689"/>
                  </a:lnTo>
                  <a:lnTo>
                    <a:pt x="26261" y="29689"/>
                  </a:lnTo>
                  <a:lnTo>
                    <a:pt x="26169" y="29560"/>
                  </a:lnTo>
                  <a:lnTo>
                    <a:pt x="26077" y="29431"/>
                  </a:lnTo>
                  <a:lnTo>
                    <a:pt x="26077" y="29431"/>
                  </a:lnTo>
                  <a:lnTo>
                    <a:pt x="26040" y="29431"/>
                  </a:lnTo>
                  <a:lnTo>
                    <a:pt x="26003" y="29431"/>
                  </a:lnTo>
                  <a:lnTo>
                    <a:pt x="25966" y="29413"/>
                  </a:lnTo>
                  <a:lnTo>
                    <a:pt x="25929" y="29394"/>
                  </a:lnTo>
                  <a:lnTo>
                    <a:pt x="25929" y="29394"/>
                  </a:lnTo>
                  <a:lnTo>
                    <a:pt x="25892" y="29413"/>
                  </a:lnTo>
                  <a:lnTo>
                    <a:pt x="25837" y="29413"/>
                  </a:lnTo>
                  <a:lnTo>
                    <a:pt x="25782" y="29376"/>
                  </a:lnTo>
                  <a:lnTo>
                    <a:pt x="25745" y="29339"/>
                  </a:lnTo>
                  <a:lnTo>
                    <a:pt x="25745" y="29339"/>
                  </a:lnTo>
                  <a:lnTo>
                    <a:pt x="25708" y="29394"/>
                  </a:lnTo>
                  <a:lnTo>
                    <a:pt x="25708" y="29394"/>
                  </a:lnTo>
                  <a:lnTo>
                    <a:pt x="25745" y="29431"/>
                  </a:lnTo>
                  <a:lnTo>
                    <a:pt x="25745" y="29468"/>
                  </a:lnTo>
                  <a:lnTo>
                    <a:pt x="25745" y="29505"/>
                  </a:lnTo>
                  <a:lnTo>
                    <a:pt x="25708" y="29542"/>
                  </a:lnTo>
                  <a:lnTo>
                    <a:pt x="25671" y="29560"/>
                  </a:lnTo>
                  <a:lnTo>
                    <a:pt x="25634" y="29578"/>
                  </a:lnTo>
                  <a:lnTo>
                    <a:pt x="25597" y="29578"/>
                  </a:lnTo>
                  <a:lnTo>
                    <a:pt x="25561" y="29560"/>
                  </a:lnTo>
                  <a:lnTo>
                    <a:pt x="25561" y="29560"/>
                  </a:lnTo>
                  <a:lnTo>
                    <a:pt x="25542" y="29578"/>
                  </a:lnTo>
                  <a:lnTo>
                    <a:pt x="25542" y="29578"/>
                  </a:lnTo>
                  <a:lnTo>
                    <a:pt x="25505" y="29597"/>
                  </a:lnTo>
                  <a:lnTo>
                    <a:pt x="25468" y="29615"/>
                  </a:lnTo>
                  <a:lnTo>
                    <a:pt x="25450" y="29615"/>
                  </a:lnTo>
                  <a:lnTo>
                    <a:pt x="25413" y="29597"/>
                  </a:lnTo>
                  <a:lnTo>
                    <a:pt x="25413" y="29597"/>
                  </a:lnTo>
                  <a:lnTo>
                    <a:pt x="25358" y="29634"/>
                  </a:lnTo>
                  <a:lnTo>
                    <a:pt x="25303" y="29634"/>
                  </a:lnTo>
                  <a:lnTo>
                    <a:pt x="25303" y="29634"/>
                  </a:lnTo>
                  <a:lnTo>
                    <a:pt x="25266" y="29615"/>
                  </a:lnTo>
                  <a:lnTo>
                    <a:pt x="25247" y="29578"/>
                  </a:lnTo>
                  <a:lnTo>
                    <a:pt x="25247" y="29578"/>
                  </a:lnTo>
                  <a:lnTo>
                    <a:pt x="25210" y="29578"/>
                  </a:lnTo>
                  <a:lnTo>
                    <a:pt x="25155" y="29542"/>
                  </a:lnTo>
                  <a:lnTo>
                    <a:pt x="25155" y="29542"/>
                  </a:lnTo>
                  <a:close/>
                  <a:moveTo>
                    <a:pt x="52282" y="75631"/>
                  </a:moveTo>
                  <a:lnTo>
                    <a:pt x="49665" y="75631"/>
                  </a:lnTo>
                  <a:lnTo>
                    <a:pt x="49389" y="75631"/>
                  </a:lnTo>
                  <a:lnTo>
                    <a:pt x="49389" y="75631"/>
                  </a:lnTo>
                  <a:lnTo>
                    <a:pt x="49370" y="75336"/>
                  </a:lnTo>
                  <a:lnTo>
                    <a:pt x="49370" y="75336"/>
                  </a:lnTo>
                  <a:lnTo>
                    <a:pt x="49333" y="74802"/>
                  </a:lnTo>
                  <a:lnTo>
                    <a:pt x="49352" y="74544"/>
                  </a:lnTo>
                  <a:lnTo>
                    <a:pt x="49352" y="74267"/>
                  </a:lnTo>
                  <a:lnTo>
                    <a:pt x="49389" y="74009"/>
                  </a:lnTo>
                  <a:lnTo>
                    <a:pt x="49425" y="73751"/>
                  </a:lnTo>
                  <a:lnTo>
                    <a:pt x="49481" y="73493"/>
                  </a:lnTo>
                  <a:lnTo>
                    <a:pt x="49554" y="73235"/>
                  </a:lnTo>
                  <a:lnTo>
                    <a:pt x="49554" y="73235"/>
                  </a:lnTo>
                  <a:lnTo>
                    <a:pt x="49628" y="72977"/>
                  </a:lnTo>
                  <a:lnTo>
                    <a:pt x="49757" y="72738"/>
                  </a:lnTo>
                  <a:lnTo>
                    <a:pt x="49923" y="72498"/>
                  </a:lnTo>
                  <a:lnTo>
                    <a:pt x="50015" y="72406"/>
                  </a:lnTo>
                  <a:lnTo>
                    <a:pt x="50107" y="72314"/>
                  </a:lnTo>
                  <a:lnTo>
                    <a:pt x="50218" y="72222"/>
                  </a:lnTo>
                  <a:lnTo>
                    <a:pt x="50328" y="72167"/>
                  </a:lnTo>
                  <a:lnTo>
                    <a:pt x="50439" y="72111"/>
                  </a:lnTo>
                  <a:lnTo>
                    <a:pt x="50568" y="72075"/>
                  </a:lnTo>
                  <a:lnTo>
                    <a:pt x="50697" y="72056"/>
                  </a:lnTo>
                  <a:lnTo>
                    <a:pt x="50826" y="72056"/>
                  </a:lnTo>
                  <a:lnTo>
                    <a:pt x="50955" y="72093"/>
                  </a:lnTo>
                  <a:lnTo>
                    <a:pt x="51102" y="72130"/>
                  </a:lnTo>
                  <a:lnTo>
                    <a:pt x="51102" y="72130"/>
                  </a:lnTo>
                  <a:lnTo>
                    <a:pt x="51250" y="72240"/>
                  </a:lnTo>
                  <a:lnTo>
                    <a:pt x="51397" y="72351"/>
                  </a:lnTo>
                  <a:lnTo>
                    <a:pt x="51526" y="72480"/>
                  </a:lnTo>
                  <a:lnTo>
                    <a:pt x="51637" y="72627"/>
                  </a:lnTo>
                  <a:lnTo>
                    <a:pt x="51729" y="72775"/>
                  </a:lnTo>
                  <a:lnTo>
                    <a:pt x="51821" y="72922"/>
                  </a:lnTo>
                  <a:lnTo>
                    <a:pt x="51968" y="73254"/>
                  </a:lnTo>
                  <a:lnTo>
                    <a:pt x="51968" y="73254"/>
                  </a:lnTo>
                  <a:lnTo>
                    <a:pt x="52171" y="73788"/>
                  </a:lnTo>
                  <a:lnTo>
                    <a:pt x="52337" y="74323"/>
                  </a:lnTo>
                  <a:lnTo>
                    <a:pt x="52411" y="74599"/>
                  </a:lnTo>
                  <a:lnTo>
                    <a:pt x="52466" y="74876"/>
                  </a:lnTo>
                  <a:lnTo>
                    <a:pt x="52503" y="75170"/>
                  </a:lnTo>
                  <a:lnTo>
                    <a:pt x="52540" y="75447"/>
                  </a:lnTo>
                  <a:lnTo>
                    <a:pt x="52540" y="75447"/>
                  </a:lnTo>
                  <a:lnTo>
                    <a:pt x="52540" y="75631"/>
                  </a:lnTo>
                  <a:lnTo>
                    <a:pt x="52282" y="75631"/>
                  </a:lnTo>
                  <a:lnTo>
                    <a:pt x="52282" y="75631"/>
                  </a:lnTo>
                  <a:close/>
                  <a:moveTo>
                    <a:pt x="47048" y="71872"/>
                  </a:moveTo>
                  <a:lnTo>
                    <a:pt x="47048" y="71872"/>
                  </a:lnTo>
                  <a:lnTo>
                    <a:pt x="47103" y="72111"/>
                  </a:lnTo>
                  <a:lnTo>
                    <a:pt x="47140" y="72351"/>
                  </a:lnTo>
                  <a:lnTo>
                    <a:pt x="47159" y="72591"/>
                  </a:lnTo>
                  <a:lnTo>
                    <a:pt x="47159" y="72830"/>
                  </a:lnTo>
                  <a:lnTo>
                    <a:pt x="47140" y="73070"/>
                  </a:lnTo>
                  <a:lnTo>
                    <a:pt x="47103" y="73309"/>
                  </a:lnTo>
                  <a:lnTo>
                    <a:pt x="47048" y="73530"/>
                  </a:lnTo>
                  <a:lnTo>
                    <a:pt x="46956" y="73751"/>
                  </a:lnTo>
                  <a:lnTo>
                    <a:pt x="46956" y="73751"/>
                  </a:lnTo>
                  <a:lnTo>
                    <a:pt x="46882" y="73899"/>
                  </a:lnTo>
                  <a:lnTo>
                    <a:pt x="46790" y="74028"/>
                  </a:lnTo>
                  <a:lnTo>
                    <a:pt x="46680" y="74138"/>
                  </a:lnTo>
                  <a:lnTo>
                    <a:pt x="46569" y="74249"/>
                  </a:lnTo>
                  <a:lnTo>
                    <a:pt x="46440" y="74323"/>
                  </a:lnTo>
                  <a:lnTo>
                    <a:pt x="46293" y="74360"/>
                  </a:lnTo>
                  <a:lnTo>
                    <a:pt x="46145" y="74378"/>
                  </a:lnTo>
                  <a:lnTo>
                    <a:pt x="46071" y="74360"/>
                  </a:lnTo>
                  <a:lnTo>
                    <a:pt x="45979" y="74341"/>
                  </a:lnTo>
                  <a:lnTo>
                    <a:pt x="45979" y="74341"/>
                  </a:lnTo>
                  <a:lnTo>
                    <a:pt x="45869" y="74267"/>
                  </a:lnTo>
                  <a:lnTo>
                    <a:pt x="45758" y="74157"/>
                  </a:lnTo>
                  <a:lnTo>
                    <a:pt x="45666" y="74046"/>
                  </a:lnTo>
                  <a:lnTo>
                    <a:pt x="45574" y="73917"/>
                  </a:lnTo>
                  <a:lnTo>
                    <a:pt x="45500" y="73751"/>
                  </a:lnTo>
                  <a:lnTo>
                    <a:pt x="45426" y="73604"/>
                  </a:lnTo>
                  <a:lnTo>
                    <a:pt x="45334" y="73235"/>
                  </a:lnTo>
                  <a:lnTo>
                    <a:pt x="45261" y="72867"/>
                  </a:lnTo>
                  <a:lnTo>
                    <a:pt x="45224" y="72517"/>
                  </a:lnTo>
                  <a:lnTo>
                    <a:pt x="45205" y="72167"/>
                  </a:lnTo>
                  <a:lnTo>
                    <a:pt x="45224" y="71890"/>
                  </a:lnTo>
                  <a:lnTo>
                    <a:pt x="45224" y="71890"/>
                  </a:lnTo>
                  <a:lnTo>
                    <a:pt x="45261" y="71651"/>
                  </a:lnTo>
                  <a:lnTo>
                    <a:pt x="45297" y="71430"/>
                  </a:lnTo>
                  <a:lnTo>
                    <a:pt x="45297" y="71430"/>
                  </a:lnTo>
                  <a:lnTo>
                    <a:pt x="45334" y="71374"/>
                  </a:lnTo>
                  <a:lnTo>
                    <a:pt x="45371" y="71337"/>
                  </a:lnTo>
                  <a:lnTo>
                    <a:pt x="45371" y="71337"/>
                  </a:lnTo>
                  <a:lnTo>
                    <a:pt x="45463" y="71153"/>
                  </a:lnTo>
                  <a:lnTo>
                    <a:pt x="45519" y="71061"/>
                  </a:lnTo>
                  <a:lnTo>
                    <a:pt x="45574" y="70969"/>
                  </a:lnTo>
                  <a:lnTo>
                    <a:pt x="45666" y="70895"/>
                  </a:lnTo>
                  <a:lnTo>
                    <a:pt x="45740" y="70840"/>
                  </a:lnTo>
                  <a:lnTo>
                    <a:pt x="45832" y="70803"/>
                  </a:lnTo>
                  <a:lnTo>
                    <a:pt x="45942" y="70766"/>
                  </a:lnTo>
                  <a:lnTo>
                    <a:pt x="45942" y="70766"/>
                  </a:lnTo>
                  <a:lnTo>
                    <a:pt x="46035" y="70748"/>
                  </a:lnTo>
                  <a:lnTo>
                    <a:pt x="46145" y="70766"/>
                  </a:lnTo>
                  <a:lnTo>
                    <a:pt x="46237" y="70785"/>
                  </a:lnTo>
                  <a:lnTo>
                    <a:pt x="46329" y="70821"/>
                  </a:lnTo>
                  <a:lnTo>
                    <a:pt x="46422" y="70877"/>
                  </a:lnTo>
                  <a:lnTo>
                    <a:pt x="46495" y="70950"/>
                  </a:lnTo>
                  <a:lnTo>
                    <a:pt x="46661" y="71098"/>
                  </a:lnTo>
                  <a:lnTo>
                    <a:pt x="46790" y="71301"/>
                  </a:lnTo>
                  <a:lnTo>
                    <a:pt x="46901" y="71503"/>
                  </a:lnTo>
                  <a:lnTo>
                    <a:pt x="46993" y="71688"/>
                  </a:lnTo>
                  <a:lnTo>
                    <a:pt x="47048" y="71872"/>
                  </a:lnTo>
                  <a:lnTo>
                    <a:pt x="47048" y="71872"/>
                  </a:lnTo>
                  <a:close/>
                  <a:moveTo>
                    <a:pt x="50052" y="68297"/>
                  </a:moveTo>
                  <a:lnTo>
                    <a:pt x="50052" y="68297"/>
                  </a:lnTo>
                  <a:lnTo>
                    <a:pt x="50070" y="68573"/>
                  </a:lnTo>
                  <a:lnTo>
                    <a:pt x="50089" y="68850"/>
                  </a:lnTo>
                  <a:lnTo>
                    <a:pt x="50089" y="69126"/>
                  </a:lnTo>
                  <a:lnTo>
                    <a:pt x="50070" y="69402"/>
                  </a:lnTo>
                  <a:lnTo>
                    <a:pt x="50033" y="69679"/>
                  </a:lnTo>
                  <a:lnTo>
                    <a:pt x="49978" y="69937"/>
                  </a:lnTo>
                  <a:lnTo>
                    <a:pt x="49886" y="70195"/>
                  </a:lnTo>
                  <a:lnTo>
                    <a:pt x="49757" y="70434"/>
                  </a:lnTo>
                  <a:lnTo>
                    <a:pt x="49757" y="70434"/>
                  </a:lnTo>
                  <a:lnTo>
                    <a:pt x="49665" y="70600"/>
                  </a:lnTo>
                  <a:lnTo>
                    <a:pt x="49554" y="70766"/>
                  </a:lnTo>
                  <a:lnTo>
                    <a:pt x="49425" y="70914"/>
                  </a:lnTo>
                  <a:lnTo>
                    <a:pt x="49296" y="71043"/>
                  </a:lnTo>
                  <a:lnTo>
                    <a:pt x="49131" y="71153"/>
                  </a:lnTo>
                  <a:lnTo>
                    <a:pt x="48965" y="71227"/>
                  </a:lnTo>
                  <a:lnTo>
                    <a:pt x="48780" y="71264"/>
                  </a:lnTo>
                  <a:lnTo>
                    <a:pt x="48688" y="71282"/>
                  </a:lnTo>
                  <a:lnTo>
                    <a:pt x="48596" y="71264"/>
                  </a:lnTo>
                  <a:lnTo>
                    <a:pt x="48596" y="71264"/>
                  </a:lnTo>
                  <a:lnTo>
                    <a:pt x="48430" y="71208"/>
                  </a:lnTo>
                  <a:lnTo>
                    <a:pt x="48283" y="71116"/>
                  </a:lnTo>
                  <a:lnTo>
                    <a:pt x="48154" y="71006"/>
                  </a:lnTo>
                  <a:lnTo>
                    <a:pt x="48043" y="70877"/>
                  </a:lnTo>
                  <a:lnTo>
                    <a:pt x="47933" y="70729"/>
                  </a:lnTo>
                  <a:lnTo>
                    <a:pt x="47859" y="70563"/>
                  </a:lnTo>
                  <a:lnTo>
                    <a:pt x="47767" y="70379"/>
                  </a:lnTo>
                  <a:lnTo>
                    <a:pt x="47693" y="70195"/>
                  </a:lnTo>
                  <a:lnTo>
                    <a:pt x="47583" y="69789"/>
                  </a:lnTo>
                  <a:lnTo>
                    <a:pt x="47509" y="69402"/>
                  </a:lnTo>
                  <a:lnTo>
                    <a:pt x="47380" y="68702"/>
                  </a:lnTo>
                  <a:lnTo>
                    <a:pt x="47380" y="68702"/>
                  </a:lnTo>
                  <a:lnTo>
                    <a:pt x="47343" y="68370"/>
                  </a:lnTo>
                  <a:lnTo>
                    <a:pt x="47306" y="68057"/>
                  </a:lnTo>
                  <a:lnTo>
                    <a:pt x="47306" y="67725"/>
                  </a:lnTo>
                  <a:lnTo>
                    <a:pt x="47325" y="67394"/>
                  </a:lnTo>
                  <a:lnTo>
                    <a:pt x="47325" y="67394"/>
                  </a:lnTo>
                  <a:lnTo>
                    <a:pt x="47361" y="67117"/>
                  </a:lnTo>
                  <a:lnTo>
                    <a:pt x="47398" y="66988"/>
                  </a:lnTo>
                  <a:lnTo>
                    <a:pt x="47454" y="66841"/>
                  </a:lnTo>
                  <a:lnTo>
                    <a:pt x="47509" y="66730"/>
                  </a:lnTo>
                  <a:lnTo>
                    <a:pt x="47583" y="66601"/>
                  </a:lnTo>
                  <a:lnTo>
                    <a:pt x="47656" y="66491"/>
                  </a:lnTo>
                  <a:lnTo>
                    <a:pt x="47748" y="66399"/>
                  </a:lnTo>
                  <a:lnTo>
                    <a:pt x="47841" y="66306"/>
                  </a:lnTo>
                  <a:lnTo>
                    <a:pt x="47951" y="66251"/>
                  </a:lnTo>
                  <a:lnTo>
                    <a:pt x="48062" y="66196"/>
                  </a:lnTo>
                  <a:lnTo>
                    <a:pt x="48191" y="66159"/>
                  </a:lnTo>
                  <a:lnTo>
                    <a:pt x="48320" y="66141"/>
                  </a:lnTo>
                  <a:lnTo>
                    <a:pt x="48467" y="66141"/>
                  </a:lnTo>
                  <a:lnTo>
                    <a:pt x="48615" y="66159"/>
                  </a:lnTo>
                  <a:lnTo>
                    <a:pt x="48762" y="66214"/>
                  </a:lnTo>
                  <a:lnTo>
                    <a:pt x="48762" y="66214"/>
                  </a:lnTo>
                  <a:lnTo>
                    <a:pt x="48817" y="66141"/>
                  </a:lnTo>
                  <a:lnTo>
                    <a:pt x="48873" y="66122"/>
                  </a:lnTo>
                  <a:lnTo>
                    <a:pt x="48946" y="66141"/>
                  </a:lnTo>
                  <a:lnTo>
                    <a:pt x="49020" y="66177"/>
                  </a:lnTo>
                  <a:lnTo>
                    <a:pt x="49167" y="66306"/>
                  </a:lnTo>
                  <a:lnTo>
                    <a:pt x="49278" y="66399"/>
                  </a:lnTo>
                  <a:lnTo>
                    <a:pt x="49278" y="66399"/>
                  </a:lnTo>
                  <a:lnTo>
                    <a:pt x="49389" y="66528"/>
                  </a:lnTo>
                  <a:lnTo>
                    <a:pt x="49462" y="66657"/>
                  </a:lnTo>
                  <a:lnTo>
                    <a:pt x="49628" y="66915"/>
                  </a:lnTo>
                  <a:lnTo>
                    <a:pt x="49739" y="67191"/>
                  </a:lnTo>
                  <a:lnTo>
                    <a:pt x="49868" y="67486"/>
                  </a:lnTo>
                  <a:lnTo>
                    <a:pt x="49868" y="67486"/>
                  </a:lnTo>
                  <a:lnTo>
                    <a:pt x="49923" y="67689"/>
                  </a:lnTo>
                  <a:lnTo>
                    <a:pt x="49978" y="67891"/>
                  </a:lnTo>
                  <a:lnTo>
                    <a:pt x="50052" y="68297"/>
                  </a:lnTo>
                  <a:lnTo>
                    <a:pt x="50052" y="68297"/>
                  </a:lnTo>
                  <a:close/>
                  <a:moveTo>
                    <a:pt x="50218" y="62547"/>
                  </a:moveTo>
                  <a:lnTo>
                    <a:pt x="50218" y="62547"/>
                  </a:lnTo>
                  <a:lnTo>
                    <a:pt x="50273" y="62713"/>
                  </a:lnTo>
                  <a:lnTo>
                    <a:pt x="50310" y="62934"/>
                  </a:lnTo>
                  <a:lnTo>
                    <a:pt x="50310" y="63174"/>
                  </a:lnTo>
                  <a:lnTo>
                    <a:pt x="50291" y="63413"/>
                  </a:lnTo>
                  <a:lnTo>
                    <a:pt x="50273" y="63542"/>
                  </a:lnTo>
                  <a:lnTo>
                    <a:pt x="50236" y="63634"/>
                  </a:lnTo>
                  <a:lnTo>
                    <a:pt x="50181" y="63745"/>
                  </a:lnTo>
                  <a:lnTo>
                    <a:pt x="50144" y="63819"/>
                  </a:lnTo>
                  <a:lnTo>
                    <a:pt x="50070" y="63892"/>
                  </a:lnTo>
                  <a:lnTo>
                    <a:pt x="49997" y="63929"/>
                  </a:lnTo>
                  <a:lnTo>
                    <a:pt x="49904" y="63948"/>
                  </a:lnTo>
                  <a:lnTo>
                    <a:pt x="49794" y="63948"/>
                  </a:lnTo>
                  <a:lnTo>
                    <a:pt x="49794" y="63948"/>
                  </a:lnTo>
                  <a:lnTo>
                    <a:pt x="49683" y="63892"/>
                  </a:lnTo>
                  <a:lnTo>
                    <a:pt x="49591" y="63819"/>
                  </a:lnTo>
                  <a:lnTo>
                    <a:pt x="49518" y="63726"/>
                  </a:lnTo>
                  <a:lnTo>
                    <a:pt x="49481" y="63597"/>
                  </a:lnTo>
                  <a:lnTo>
                    <a:pt x="49444" y="63487"/>
                  </a:lnTo>
                  <a:lnTo>
                    <a:pt x="49425" y="63358"/>
                  </a:lnTo>
                  <a:lnTo>
                    <a:pt x="49389" y="63118"/>
                  </a:lnTo>
                  <a:lnTo>
                    <a:pt x="49389" y="63118"/>
                  </a:lnTo>
                  <a:lnTo>
                    <a:pt x="49389" y="62934"/>
                  </a:lnTo>
                  <a:lnTo>
                    <a:pt x="49389" y="62842"/>
                  </a:lnTo>
                  <a:lnTo>
                    <a:pt x="49407" y="62750"/>
                  </a:lnTo>
                  <a:lnTo>
                    <a:pt x="49407" y="62750"/>
                  </a:lnTo>
                  <a:lnTo>
                    <a:pt x="49407" y="62694"/>
                  </a:lnTo>
                  <a:lnTo>
                    <a:pt x="49407" y="62621"/>
                  </a:lnTo>
                  <a:lnTo>
                    <a:pt x="49481" y="62492"/>
                  </a:lnTo>
                  <a:lnTo>
                    <a:pt x="49481" y="62492"/>
                  </a:lnTo>
                  <a:lnTo>
                    <a:pt x="49554" y="62363"/>
                  </a:lnTo>
                  <a:lnTo>
                    <a:pt x="49647" y="62271"/>
                  </a:lnTo>
                  <a:lnTo>
                    <a:pt x="49757" y="62234"/>
                  </a:lnTo>
                  <a:lnTo>
                    <a:pt x="49849" y="62234"/>
                  </a:lnTo>
                  <a:lnTo>
                    <a:pt x="49960" y="62271"/>
                  </a:lnTo>
                  <a:lnTo>
                    <a:pt x="50052" y="62326"/>
                  </a:lnTo>
                  <a:lnTo>
                    <a:pt x="50144" y="62436"/>
                  </a:lnTo>
                  <a:lnTo>
                    <a:pt x="50218" y="62547"/>
                  </a:lnTo>
                  <a:lnTo>
                    <a:pt x="50218" y="62547"/>
                  </a:lnTo>
                  <a:close/>
                  <a:moveTo>
                    <a:pt x="49573" y="57350"/>
                  </a:moveTo>
                  <a:lnTo>
                    <a:pt x="49573" y="57350"/>
                  </a:lnTo>
                  <a:lnTo>
                    <a:pt x="49610" y="57516"/>
                  </a:lnTo>
                  <a:lnTo>
                    <a:pt x="49647" y="57737"/>
                  </a:lnTo>
                  <a:lnTo>
                    <a:pt x="49665" y="57977"/>
                  </a:lnTo>
                  <a:lnTo>
                    <a:pt x="49665" y="58235"/>
                  </a:lnTo>
                  <a:lnTo>
                    <a:pt x="49647" y="58345"/>
                  </a:lnTo>
                  <a:lnTo>
                    <a:pt x="49610" y="58456"/>
                  </a:lnTo>
                  <a:lnTo>
                    <a:pt x="49591" y="58548"/>
                  </a:lnTo>
                  <a:lnTo>
                    <a:pt x="49536" y="58622"/>
                  </a:lnTo>
                  <a:lnTo>
                    <a:pt x="49481" y="58677"/>
                  </a:lnTo>
                  <a:lnTo>
                    <a:pt x="49389" y="58714"/>
                  </a:lnTo>
                  <a:lnTo>
                    <a:pt x="49296" y="58732"/>
                  </a:lnTo>
                  <a:lnTo>
                    <a:pt x="49186" y="58714"/>
                  </a:lnTo>
                  <a:lnTo>
                    <a:pt x="49186" y="58714"/>
                  </a:lnTo>
                  <a:lnTo>
                    <a:pt x="49131" y="58677"/>
                  </a:lnTo>
                  <a:lnTo>
                    <a:pt x="49075" y="58622"/>
                  </a:lnTo>
                  <a:lnTo>
                    <a:pt x="48965" y="58474"/>
                  </a:lnTo>
                  <a:lnTo>
                    <a:pt x="48854" y="58253"/>
                  </a:lnTo>
                  <a:lnTo>
                    <a:pt x="48744" y="58014"/>
                  </a:lnTo>
                  <a:lnTo>
                    <a:pt x="48559" y="57516"/>
                  </a:lnTo>
                  <a:lnTo>
                    <a:pt x="48486" y="57313"/>
                  </a:lnTo>
                  <a:lnTo>
                    <a:pt x="48412" y="57147"/>
                  </a:lnTo>
                  <a:lnTo>
                    <a:pt x="48412" y="57147"/>
                  </a:lnTo>
                  <a:lnTo>
                    <a:pt x="48375" y="57147"/>
                  </a:lnTo>
                  <a:lnTo>
                    <a:pt x="48338" y="57129"/>
                  </a:lnTo>
                  <a:lnTo>
                    <a:pt x="48301" y="57111"/>
                  </a:lnTo>
                  <a:lnTo>
                    <a:pt x="48283" y="57074"/>
                  </a:lnTo>
                  <a:lnTo>
                    <a:pt x="48283" y="57074"/>
                  </a:lnTo>
                  <a:lnTo>
                    <a:pt x="48172" y="56779"/>
                  </a:lnTo>
                  <a:lnTo>
                    <a:pt x="48099" y="56466"/>
                  </a:lnTo>
                  <a:lnTo>
                    <a:pt x="48099" y="56466"/>
                  </a:lnTo>
                  <a:lnTo>
                    <a:pt x="48062" y="56281"/>
                  </a:lnTo>
                  <a:lnTo>
                    <a:pt x="48062" y="56208"/>
                  </a:lnTo>
                  <a:lnTo>
                    <a:pt x="48062" y="56115"/>
                  </a:lnTo>
                  <a:lnTo>
                    <a:pt x="48099" y="56023"/>
                  </a:lnTo>
                  <a:lnTo>
                    <a:pt x="48135" y="55950"/>
                  </a:lnTo>
                  <a:lnTo>
                    <a:pt x="48191" y="55894"/>
                  </a:lnTo>
                  <a:lnTo>
                    <a:pt x="48264" y="55839"/>
                  </a:lnTo>
                  <a:lnTo>
                    <a:pt x="48264" y="55839"/>
                  </a:lnTo>
                  <a:lnTo>
                    <a:pt x="48375" y="55821"/>
                  </a:lnTo>
                  <a:lnTo>
                    <a:pt x="48486" y="55821"/>
                  </a:lnTo>
                  <a:lnTo>
                    <a:pt x="48596" y="55839"/>
                  </a:lnTo>
                  <a:lnTo>
                    <a:pt x="48707" y="55894"/>
                  </a:lnTo>
                  <a:lnTo>
                    <a:pt x="48817" y="55950"/>
                  </a:lnTo>
                  <a:lnTo>
                    <a:pt x="48909" y="56042"/>
                  </a:lnTo>
                  <a:lnTo>
                    <a:pt x="49057" y="56189"/>
                  </a:lnTo>
                  <a:lnTo>
                    <a:pt x="49057" y="56189"/>
                  </a:lnTo>
                  <a:lnTo>
                    <a:pt x="49241" y="56466"/>
                  </a:lnTo>
                  <a:lnTo>
                    <a:pt x="49389" y="56742"/>
                  </a:lnTo>
                  <a:lnTo>
                    <a:pt x="49499" y="57037"/>
                  </a:lnTo>
                  <a:lnTo>
                    <a:pt x="49573" y="57350"/>
                  </a:lnTo>
                  <a:lnTo>
                    <a:pt x="49573" y="57350"/>
                  </a:lnTo>
                  <a:close/>
                  <a:moveTo>
                    <a:pt x="48320" y="60207"/>
                  </a:moveTo>
                  <a:lnTo>
                    <a:pt x="48320" y="60207"/>
                  </a:lnTo>
                  <a:lnTo>
                    <a:pt x="48209" y="59893"/>
                  </a:lnTo>
                  <a:lnTo>
                    <a:pt x="48080" y="59580"/>
                  </a:lnTo>
                  <a:lnTo>
                    <a:pt x="48006" y="59451"/>
                  </a:lnTo>
                  <a:lnTo>
                    <a:pt x="47914" y="59304"/>
                  </a:lnTo>
                  <a:lnTo>
                    <a:pt x="47804" y="59175"/>
                  </a:lnTo>
                  <a:lnTo>
                    <a:pt x="47693" y="59046"/>
                  </a:lnTo>
                  <a:lnTo>
                    <a:pt x="47693" y="59046"/>
                  </a:lnTo>
                  <a:lnTo>
                    <a:pt x="47583" y="58935"/>
                  </a:lnTo>
                  <a:lnTo>
                    <a:pt x="47454" y="58843"/>
                  </a:lnTo>
                  <a:lnTo>
                    <a:pt x="47288" y="58788"/>
                  </a:lnTo>
                  <a:lnTo>
                    <a:pt x="47140" y="58769"/>
                  </a:lnTo>
                  <a:lnTo>
                    <a:pt x="47067" y="58769"/>
                  </a:lnTo>
                  <a:lnTo>
                    <a:pt x="46993" y="58788"/>
                  </a:lnTo>
                  <a:lnTo>
                    <a:pt x="46919" y="58824"/>
                  </a:lnTo>
                  <a:lnTo>
                    <a:pt x="46864" y="58861"/>
                  </a:lnTo>
                  <a:lnTo>
                    <a:pt x="46827" y="58917"/>
                  </a:lnTo>
                  <a:lnTo>
                    <a:pt x="46790" y="58990"/>
                  </a:lnTo>
                  <a:lnTo>
                    <a:pt x="46753" y="59064"/>
                  </a:lnTo>
                  <a:lnTo>
                    <a:pt x="46753" y="59175"/>
                  </a:lnTo>
                  <a:lnTo>
                    <a:pt x="46753" y="59175"/>
                  </a:lnTo>
                  <a:lnTo>
                    <a:pt x="46772" y="59396"/>
                  </a:lnTo>
                  <a:lnTo>
                    <a:pt x="46827" y="59635"/>
                  </a:lnTo>
                  <a:lnTo>
                    <a:pt x="46882" y="59856"/>
                  </a:lnTo>
                  <a:lnTo>
                    <a:pt x="46956" y="60096"/>
                  </a:lnTo>
                  <a:lnTo>
                    <a:pt x="46956" y="60096"/>
                  </a:lnTo>
                  <a:lnTo>
                    <a:pt x="46993" y="60133"/>
                  </a:lnTo>
                  <a:lnTo>
                    <a:pt x="47048" y="60170"/>
                  </a:lnTo>
                  <a:lnTo>
                    <a:pt x="47048" y="60170"/>
                  </a:lnTo>
                  <a:lnTo>
                    <a:pt x="47343" y="61478"/>
                  </a:lnTo>
                  <a:lnTo>
                    <a:pt x="47343" y="61478"/>
                  </a:lnTo>
                  <a:lnTo>
                    <a:pt x="47435" y="61847"/>
                  </a:lnTo>
                  <a:lnTo>
                    <a:pt x="47490" y="62068"/>
                  </a:lnTo>
                  <a:lnTo>
                    <a:pt x="47564" y="62271"/>
                  </a:lnTo>
                  <a:lnTo>
                    <a:pt x="47638" y="62473"/>
                  </a:lnTo>
                  <a:lnTo>
                    <a:pt x="47748" y="62658"/>
                  </a:lnTo>
                  <a:lnTo>
                    <a:pt x="47804" y="62731"/>
                  </a:lnTo>
                  <a:lnTo>
                    <a:pt x="47877" y="62787"/>
                  </a:lnTo>
                  <a:lnTo>
                    <a:pt x="47951" y="62842"/>
                  </a:lnTo>
                  <a:lnTo>
                    <a:pt x="48043" y="62879"/>
                  </a:lnTo>
                  <a:lnTo>
                    <a:pt x="48043" y="62879"/>
                  </a:lnTo>
                  <a:lnTo>
                    <a:pt x="48117" y="62879"/>
                  </a:lnTo>
                  <a:lnTo>
                    <a:pt x="48191" y="62860"/>
                  </a:lnTo>
                  <a:lnTo>
                    <a:pt x="48264" y="62842"/>
                  </a:lnTo>
                  <a:lnTo>
                    <a:pt x="48320" y="62787"/>
                  </a:lnTo>
                  <a:lnTo>
                    <a:pt x="48357" y="62731"/>
                  </a:lnTo>
                  <a:lnTo>
                    <a:pt x="48412" y="62676"/>
                  </a:lnTo>
                  <a:lnTo>
                    <a:pt x="48467" y="62510"/>
                  </a:lnTo>
                  <a:lnTo>
                    <a:pt x="48504" y="62344"/>
                  </a:lnTo>
                  <a:lnTo>
                    <a:pt x="48522" y="62178"/>
                  </a:lnTo>
                  <a:lnTo>
                    <a:pt x="48559" y="61865"/>
                  </a:lnTo>
                  <a:lnTo>
                    <a:pt x="48559" y="61865"/>
                  </a:lnTo>
                  <a:lnTo>
                    <a:pt x="48541" y="61441"/>
                  </a:lnTo>
                  <a:lnTo>
                    <a:pt x="48486" y="61017"/>
                  </a:lnTo>
                  <a:lnTo>
                    <a:pt x="48412" y="60612"/>
                  </a:lnTo>
                  <a:lnTo>
                    <a:pt x="48320" y="60207"/>
                  </a:lnTo>
                  <a:lnTo>
                    <a:pt x="48320" y="60207"/>
                  </a:lnTo>
                  <a:close/>
                  <a:moveTo>
                    <a:pt x="43455" y="56834"/>
                  </a:moveTo>
                  <a:lnTo>
                    <a:pt x="43455" y="56834"/>
                  </a:lnTo>
                  <a:lnTo>
                    <a:pt x="43510" y="56926"/>
                  </a:lnTo>
                  <a:lnTo>
                    <a:pt x="43547" y="57037"/>
                  </a:lnTo>
                  <a:lnTo>
                    <a:pt x="43565" y="57166"/>
                  </a:lnTo>
                  <a:lnTo>
                    <a:pt x="43584" y="57295"/>
                  </a:lnTo>
                  <a:lnTo>
                    <a:pt x="43584" y="57608"/>
                  </a:lnTo>
                  <a:lnTo>
                    <a:pt x="43565" y="57756"/>
                  </a:lnTo>
                  <a:lnTo>
                    <a:pt x="43547" y="57903"/>
                  </a:lnTo>
                  <a:lnTo>
                    <a:pt x="43510" y="58050"/>
                  </a:lnTo>
                  <a:lnTo>
                    <a:pt x="43473" y="58179"/>
                  </a:lnTo>
                  <a:lnTo>
                    <a:pt x="43399" y="58308"/>
                  </a:lnTo>
                  <a:lnTo>
                    <a:pt x="43326" y="58419"/>
                  </a:lnTo>
                  <a:lnTo>
                    <a:pt x="43252" y="58511"/>
                  </a:lnTo>
                  <a:lnTo>
                    <a:pt x="43160" y="58566"/>
                  </a:lnTo>
                  <a:lnTo>
                    <a:pt x="43049" y="58603"/>
                  </a:lnTo>
                  <a:lnTo>
                    <a:pt x="42939" y="58603"/>
                  </a:lnTo>
                  <a:lnTo>
                    <a:pt x="42939" y="58603"/>
                  </a:lnTo>
                  <a:lnTo>
                    <a:pt x="42828" y="58566"/>
                  </a:lnTo>
                  <a:lnTo>
                    <a:pt x="42736" y="58530"/>
                  </a:lnTo>
                  <a:lnTo>
                    <a:pt x="42644" y="58474"/>
                  </a:lnTo>
                  <a:lnTo>
                    <a:pt x="42570" y="58401"/>
                  </a:lnTo>
                  <a:lnTo>
                    <a:pt x="42496" y="58327"/>
                  </a:lnTo>
                  <a:lnTo>
                    <a:pt x="42423" y="58253"/>
                  </a:lnTo>
                  <a:lnTo>
                    <a:pt x="42312" y="58050"/>
                  </a:lnTo>
                  <a:lnTo>
                    <a:pt x="42220" y="57848"/>
                  </a:lnTo>
                  <a:lnTo>
                    <a:pt x="42146" y="57627"/>
                  </a:lnTo>
                  <a:lnTo>
                    <a:pt x="42128" y="57424"/>
                  </a:lnTo>
                  <a:lnTo>
                    <a:pt x="42109" y="57221"/>
                  </a:lnTo>
                  <a:lnTo>
                    <a:pt x="42109" y="57221"/>
                  </a:lnTo>
                  <a:lnTo>
                    <a:pt x="42072" y="57000"/>
                  </a:lnTo>
                  <a:lnTo>
                    <a:pt x="42072" y="56779"/>
                  </a:lnTo>
                  <a:lnTo>
                    <a:pt x="42091" y="56558"/>
                  </a:lnTo>
                  <a:lnTo>
                    <a:pt x="42128" y="56466"/>
                  </a:lnTo>
                  <a:lnTo>
                    <a:pt x="42165" y="56373"/>
                  </a:lnTo>
                  <a:lnTo>
                    <a:pt x="42201" y="56300"/>
                  </a:lnTo>
                  <a:lnTo>
                    <a:pt x="42257" y="56226"/>
                  </a:lnTo>
                  <a:lnTo>
                    <a:pt x="42330" y="56171"/>
                  </a:lnTo>
                  <a:lnTo>
                    <a:pt x="42404" y="56134"/>
                  </a:lnTo>
                  <a:lnTo>
                    <a:pt x="42496" y="56115"/>
                  </a:lnTo>
                  <a:lnTo>
                    <a:pt x="42607" y="56097"/>
                  </a:lnTo>
                  <a:lnTo>
                    <a:pt x="42717" y="56115"/>
                  </a:lnTo>
                  <a:lnTo>
                    <a:pt x="42865" y="56152"/>
                  </a:lnTo>
                  <a:lnTo>
                    <a:pt x="42865" y="56152"/>
                  </a:lnTo>
                  <a:lnTo>
                    <a:pt x="42957" y="56208"/>
                  </a:lnTo>
                  <a:lnTo>
                    <a:pt x="43049" y="56281"/>
                  </a:lnTo>
                  <a:lnTo>
                    <a:pt x="43215" y="56447"/>
                  </a:lnTo>
                  <a:lnTo>
                    <a:pt x="43344" y="56650"/>
                  </a:lnTo>
                  <a:lnTo>
                    <a:pt x="43455" y="56834"/>
                  </a:lnTo>
                  <a:lnTo>
                    <a:pt x="43455" y="56834"/>
                  </a:lnTo>
                  <a:close/>
                  <a:moveTo>
                    <a:pt x="46587" y="52927"/>
                  </a:moveTo>
                  <a:lnTo>
                    <a:pt x="46587" y="52927"/>
                  </a:lnTo>
                  <a:lnTo>
                    <a:pt x="46587" y="53296"/>
                  </a:lnTo>
                  <a:lnTo>
                    <a:pt x="46569" y="53499"/>
                  </a:lnTo>
                  <a:lnTo>
                    <a:pt x="46551" y="53701"/>
                  </a:lnTo>
                  <a:lnTo>
                    <a:pt x="46514" y="53886"/>
                  </a:lnTo>
                  <a:lnTo>
                    <a:pt x="46458" y="54070"/>
                  </a:lnTo>
                  <a:lnTo>
                    <a:pt x="46366" y="54236"/>
                  </a:lnTo>
                  <a:lnTo>
                    <a:pt x="46256" y="54383"/>
                  </a:lnTo>
                  <a:lnTo>
                    <a:pt x="46256" y="54383"/>
                  </a:lnTo>
                  <a:lnTo>
                    <a:pt x="46164" y="54475"/>
                  </a:lnTo>
                  <a:lnTo>
                    <a:pt x="46053" y="54549"/>
                  </a:lnTo>
                  <a:lnTo>
                    <a:pt x="45924" y="54586"/>
                  </a:lnTo>
                  <a:lnTo>
                    <a:pt x="45813" y="54586"/>
                  </a:lnTo>
                  <a:lnTo>
                    <a:pt x="45813" y="54586"/>
                  </a:lnTo>
                  <a:lnTo>
                    <a:pt x="45666" y="54567"/>
                  </a:lnTo>
                  <a:lnTo>
                    <a:pt x="45555" y="54512"/>
                  </a:lnTo>
                  <a:lnTo>
                    <a:pt x="45426" y="54457"/>
                  </a:lnTo>
                  <a:lnTo>
                    <a:pt x="45334" y="54365"/>
                  </a:lnTo>
                  <a:lnTo>
                    <a:pt x="45242" y="54273"/>
                  </a:lnTo>
                  <a:lnTo>
                    <a:pt x="45150" y="54180"/>
                  </a:lnTo>
                  <a:lnTo>
                    <a:pt x="45076" y="54051"/>
                  </a:lnTo>
                  <a:lnTo>
                    <a:pt x="45021" y="53941"/>
                  </a:lnTo>
                  <a:lnTo>
                    <a:pt x="45021" y="53941"/>
                  </a:lnTo>
                  <a:lnTo>
                    <a:pt x="44874" y="53646"/>
                  </a:lnTo>
                  <a:lnTo>
                    <a:pt x="44726" y="53351"/>
                  </a:lnTo>
                  <a:lnTo>
                    <a:pt x="44505" y="52725"/>
                  </a:lnTo>
                  <a:lnTo>
                    <a:pt x="44505" y="52725"/>
                  </a:lnTo>
                  <a:lnTo>
                    <a:pt x="44210" y="51803"/>
                  </a:lnTo>
                  <a:lnTo>
                    <a:pt x="43934" y="50863"/>
                  </a:lnTo>
                  <a:lnTo>
                    <a:pt x="43934" y="50863"/>
                  </a:lnTo>
                  <a:lnTo>
                    <a:pt x="43823" y="50568"/>
                  </a:lnTo>
                  <a:lnTo>
                    <a:pt x="43749" y="50274"/>
                  </a:lnTo>
                  <a:lnTo>
                    <a:pt x="43731" y="50126"/>
                  </a:lnTo>
                  <a:lnTo>
                    <a:pt x="43713" y="49979"/>
                  </a:lnTo>
                  <a:lnTo>
                    <a:pt x="43713" y="49813"/>
                  </a:lnTo>
                  <a:lnTo>
                    <a:pt x="43749" y="49665"/>
                  </a:lnTo>
                  <a:lnTo>
                    <a:pt x="43749" y="49665"/>
                  </a:lnTo>
                  <a:lnTo>
                    <a:pt x="43805" y="49500"/>
                  </a:lnTo>
                  <a:lnTo>
                    <a:pt x="43860" y="49389"/>
                  </a:lnTo>
                  <a:lnTo>
                    <a:pt x="43952" y="49297"/>
                  </a:lnTo>
                  <a:lnTo>
                    <a:pt x="44044" y="49242"/>
                  </a:lnTo>
                  <a:lnTo>
                    <a:pt x="44155" y="49205"/>
                  </a:lnTo>
                  <a:lnTo>
                    <a:pt x="44265" y="49186"/>
                  </a:lnTo>
                  <a:lnTo>
                    <a:pt x="44376" y="49205"/>
                  </a:lnTo>
                  <a:lnTo>
                    <a:pt x="44505" y="49242"/>
                  </a:lnTo>
                  <a:lnTo>
                    <a:pt x="44616" y="49279"/>
                  </a:lnTo>
                  <a:lnTo>
                    <a:pt x="44745" y="49352"/>
                  </a:lnTo>
                  <a:lnTo>
                    <a:pt x="44984" y="49500"/>
                  </a:lnTo>
                  <a:lnTo>
                    <a:pt x="45187" y="49665"/>
                  </a:lnTo>
                  <a:lnTo>
                    <a:pt x="45371" y="49850"/>
                  </a:lnTo>
                  <a:lnTo>
                    <a:pt x="45371" y="49850"/>
                  </a:lnTo>
                  <a:lnTo>
                    <a:pt x="45519" y="49997"/>
                  </a:lnTo>
                  <a:lnTo>
                    <a:pt x="45648" y="50163"/>
                  </a:lnTo>
                  <a:lnTo>
                    <a:pt x="45777" y="50329"/>
                  </a:lnTo>
                  <a:lnTo>
                    <a:pt x="45887" y="50513"/>
                  </a:lnTo>
                  <a:lnTo>
                    <a:pt x="45998" y="50697"/>
                  </a:lnTo>
                  <a:lnTo>
                    <a:pt x="46090" y="50882"/>
                  </a:lnTo>
                  <a:lnTo>
                    <a:pt x="46256" y="51269"/>
                  </a:lnTo>
                  <a:lnTo>
                    <a:pt x="46256" y="51269"/>
                  </a:lnTo>
                  <a:lnTo>
                    <a:pt x="46403" y="51674"/>
                  </a:lnTo>
                  <a:lnTo>
                    <a:pt x="46495" y="52080"/>
                  </a:lnTo>
                  <a:lnTo>
                    <a:pt x="46569" y="52503"/>
                  </a:lnTo>
                  <a:lnTo>
                    <a:pt x="46587" y="52927"/>
                  </a:lnTo>
                  <a:lnTo>
                    <a:pt x="46587" y="52927"/>
                  </a:lnTo>
                  <a:close/>
                  <a:moveTo>
                    <a:pt x="40911" y="48707"/>
                  </a:moveTo>
                  <a:lnTo>
                    <a:pt x="40911" y="48707"/>
                  </a:lnTo>
                  <a:lnTo>
                    <a:pt x="41022" y="49039"/>
                  </a:lnTo>
                  <a:lnTo>
                    <a:pt x="41059" y="49205"/>
                  </a:lnTo>
                  <a:lnTo>
                    <a:pt x="41096" y="49389"/>
                  </a:lnTo>
                  <a:lnTo>
                    <a:pt x="41114" y="49555"/>
                  </a:lnTo>
                  <a:lnTo>
                    <a:pt x="41114" y="49721"/>
                  </a:lnTo>
                  <a:lnTo>
                    <a:pt x="41096" y="49905"/>
                  </a:lnTo>
                  <a:lnTo>
                    <a:pt x="41059" y="50071"/>
                  </a:lnTo>
                  <a:lnTo>
                    <a:pt x="41059" y="50071"/>
                  </a:lnTo>
                  <a:lnTo>
                    <a:pt x="41022" y="50163"/>
                  </a:lnTo>
                  <a:lnTo>
                    <a:pt x="40967" y="50255"/>
                  </a:lnTo>
                  <a:lnTo>
                    <a:pt x="40911" y="50329"/>
                  </a:lnTo>
                  <a:lnTo>
                    <a:pt x="40838" y="50421"/>
                  </a:lnTo>
                  <a:lnTo>
                    <a:pt x="40764" y="50476"/>
                  </a:lnTo>
                  <a:lnTo>
                    <a:pt x="40672" y="50513"/>
                  </a:lnTo>
                  <a:lnTo>
                    <a:pt x="40580" y="50532"/>
                  </a:lnTo>
                  <a:lnTo>
                    <a:pt x="40469" y="50513"/>
                  </a:lnTo>
                  <a:lnTo>
                    <a:pt x="40469" y="50513"/>
                  </a:lnTo>
                  <a:lnTo>
                    <a:pt x="40377" y="50495"/>
                  </a:lnTo>
                  <a:lnTo>
                    <a:pt x="40303" y="50458"/>
                  </a:lnTo>
                  <a:lnTo>
                    <a:pt x="40230" y="50384"/>
                  </a:lnTo>
                  <a:lnTo>
                    <a:pt x="40156" y="50329"/>
                  </a:lnTo>
                  <a:lnTo>
                    <a:pt x="40027" y="50163"/>
                  </a:lnTo>
                  <a:lnTo>
                    <a:pt x="39916" y="49960"/>
                  </a:lnTo>
                  <a:lnTo>
                    <a:pt x="39843" y="49758"/>
                  </a:lnTo>
                  <a:lnTo>
                    <a:pt x="39769" y="49536"/>
                  </a:lnTo>
                  <a:lnTo>
                    <a:pt x="39658" y="49168"/>
                  </a:lnTo>
                  <a:lnTo>
                    <a:pt x="39658" y="49168"/>
                  </a:lnTo>
                  <a:lnTo>
                    <a:pt x="39511" y="48597"/>
                  </a:lnTo>
                  <a:lnTo>
                    <a:pt x="39511" y="48597"/>
                  </a:lnTo>
                  <a:lnTo>
                    <a:pt x="39474" y="48449"/>
                  </a:lnTo>
                  <a:lnTo>
                    <a:pt x="39474" y="48376"/>
                  </a:lnTo>
                  <a:lnTo>
                    <a:pt x="39511" y="48320"/>
                  </a:lnTo>
                  <a:lnTo>
                    <a:pt x="39511" y="48320"/>
                  </a:lnTo>
                  <a:lnTo>
                    <a:pt x="39474" y="48191"/>
                  </a:lnTo>
                  <a:lnTo>
                    <a:pt x="39474" y="48081"/>
                  </a:lnTo>
                  <a:lnTo>
                    <a:pt x="39492" y="47970"/>
                  </a:lnTo>
                  <a:lnTo>
                    <a:pt x="39511" y="47860"/>
                  </a:lnTo>
                  <a:lnTo>
                    <a:pt x="39548" y="47786"/>
                  </a:lnTo>
                  <a:lnTo>
                    <a:pt x="39603" y="47712"/>
                  </a:lnTo>
                  <a:lnTo>
                    <a:pt x="39677" y="47657"/>
                  </a:lnTo>
                  <a:lnTo>
                    <a:pt x="39750" y="47602"/>
                  </a:lnTo>
                  <a:lnTo>
                    <a:pt x="39824" y="47583"/>
                  </a:lnTo>
                  <a:lnTo>
                    <a:pt x="39916" y="47565"/>
                  </a:lnTo>
                  <a:lnTo>
                    <a:pt x="40008" y="47565"/>
                  </a:lnTo>
                  <a:lnTo>
                    <a:pt x="40101" y="47583"/>
                  </a:lnTo>
                  <a:lnTo>
                    <a:pt x="40193" y="47620"/>
                  </a:lnTo>
                  <a:lnTo>
                    <a:pt x="40285" y="47675"/>
                  </a:lnTo>
                  <a:lnTo>
                    <a:pt x="40377" y="47749"/>
                  </a:lnTo>
                  <a:lnTo>
                    <a:pt x="40469" y="47841"/>
                  </a:lnTo>
                  <a:lnTo>
                    <a:pt x="40469" y="47841"/>
                  </a:lnTo>
                  <a:lnTo>
                    <a:pt x="40543" y="47933"/>
                  </a:lnTo>
                  <a:lnTo>
                    <a:pt x="40617" y="48044"/>
                  </a:lnTo>
                  <a:lnTo>
                    <a:pt x="40727" y="48247"/>
                  </a:lnTo>
                  <a:lnTo>
                    <a:pt x="40838" y="48486"/>
                  </a:lnTo>
                  <a:lnTo>
                    <a:pt x="40911" y="48707"/>
                  </a:lnTo>
                  <a:lnTo>
                    <a:pt x="40911" y="48707"/>
                  </a:lnTo>
                  <a:close/>
                  <a:moveTo>
                    <a:pt x="41741" y="42460"/>
                  </a:moveTo>
                  <a:lnTo>
                    <a:pt x="41741" y="42460"/>
                  </a:lnTo>
                  <a:lnTo>
                    <a:pt x="41870" y="42700"/>
                  </a:lnTo>
                  <a:lnTo>
                    <a:pt x="41999" y="42939"/>
                  </a:lnTo>
                  <a:lnTo>
                    <a:pt x="42109" y="43197"/>
                  </a:lnTo>
                  <a:lnTo>
                    <a:pt x="42201" y="43455"/>
                  </a:lnTo>
                  <a:lnTo>
                    <a:pt x="42275" y="43713"/>
                  </a:lnTo>
                  <a:lnTo>
                    <a:pt x="42312" y="43990"/>
                  </a:lnTo>
                  <a:lnTo>
                    <a:pt x="42330" y="44266"/>
                  </a:lnTo>
                  <a:lnTo>
                    <a:pt x="42330" y="44542"/>
                  </a:lnTo>
                  <a:lnTo>
                    <a:pt x="42330" y="44542"/>
                  </a:lnTo>
                  <a:lnTo>
                    <a:pt x="42312" y="44708"/>
                  </a:lnTo>
                  <a:lnTo>
                    <a:pt x="42275" y="44911"/>
                  </a:lnTo>
                  <a:lnTo>
                    <a:pt x="42238" y="45095"/>
                  </a:lnTo>
                  <a:lnTo>
                    <a:pt x="42165" y="45261"/>
                  </a:lnTo>
                  <a:lnTo>
                    <a:pt x="42072" y="45427"/>
                  </a:lnTo>
                  <a:lnTo>
                    <a:pt x="41999" y="45482"/>
                  </a:lnTo>
                  <a:lnTo>
                    <a:pt x="41943" y="45538"/>
                  </a:lnTo>
                  <a:lnTo>
                    <a:pt x="41870" y="45593"/>
                  </a:lnTo>
                  <a:lnTo>
                    <a:pt x="41778" y="45630"/>
                  </a:lnTo>
                  <a:lnTo>
                    <a:pt x="41685" y="45648"/>
                  </a:lnTo>
                  <a:lnTo>
                    <a:pt x="41593" y="45648"/>
                  </a:lnTo>
                  <a:lnTo>
                    <a:pt x="41593" y="45648"/>
                  </a:lnTo>
                  <a:lnTo>
                    <a:pt x="41483" y="45630"/>
                  </a:lnTo>
                  <a:lnTo>
                    <a:pt x="41391" y="45593"/>
                  </a:lnTo>
                  <a:lnTo>
                    <a:pt x="41206" y="45501"/>
                  </a:lnTo>
                  <a:lnTo>
                    <a:pt x="41040" y="45372"/>
                  </a:lnTo>
                  <a:lnTo>
                    <a:pt x="40893" y="45224"/>
                  </a:lnTo>
                  <a:lnTo>
                    <a:pt x="40764" y="45058"/>
                  </a:lnTo>
                  <a:lnTo>
                    <a:pt x="40672" y="44874"/>
                  </a:lnTo>
                  <a:lnTo>
                    <a:pt x="40561" y="44671"/>
                  </a:lnTo>
                  <a:lnTo>
                    <a:pt x="40488" y="44487"/>
                  </a:lnTo>
                  <a:lnTo>
                    <a:pt x="40488" y="44487"/>
                  </a:lnTo>
                  <a:lnTo>
                    <a:pt x="40340" y="44100"/>
                  </a:lnTo>
                  <a:lnTo>
                    <a:pt x="40193" y="43713"/>
                  </a:lnTo>
                  <a:lnTo>
                    <a:pt x="40045" y="43308"/>
                  </a:lnTo>
                  <a:lnTo>
                    <a:pt x="39879" y="42921"/>
                  </a:lnTo>
                  <a:lnTo>
                    <a:pt x="39879" y="42921"/>
                  </a:lnTo>
                  <a:lnTo>
                    <a:pt x="39750" y="42681"/>
                  </a:lnTo>
                  <a:lnTo>
                    <a:pt x="39603" y="42423"/>
                  </a:lnTo>
                  <a:lnTo>
                    <a:pt x="39603" y="42423"/>
                  </a:lnTo>
                  <a:lnTo>
                    <a:pt x="39566" y="42386"/>
                  </a:lnTo>
                  <a:lnTo>
                    <a:pt x="39548" y="42331"/>
                  </a:lnTo>
                  <a:lnTo>
                    <a:pt x="39548" y="42331"/>
                  </a:lnTo>
                  <a:lnTo>
                    <a:pt x="39492" y="42220"/>
                  </a:lnTo>
                  <a:lnTo>
                    <a:pt x="39474" y="42165"/>
                  </a:lnTo>
                  <a:lnTo>
                    <a:pt x="39492" y="42110"/>
                  </a:lnTo>
                  <a:lnTo>
                    <a:pt x="39492" y="42110"/>
                  </a:lnTo>
                  <a:lnTo>
                    <a:pt x="39400" y="41778"/>
                  </a:lnTo>
                  <a:lnTo>
                    <a:pt x="39345" y="41594"/>
                  </a:lnTo>
                  <a:lnTo>
                    <a:pt x="39327" y="41428"/>
                  </a:lnTo>
                  <a:lnTo>
                    <a:pt x="39327" y="41244"/>
                  </a:lnTo>
                  <a:lnTo>
                    <a:pt x="39363" y="41078"/>
                  </a:lnTo>
                  <a:lnTo>
                    <a:pt x="39382" y="41004"/>
                  </a:lnTo>
                  <a:lnTo>
                    <a:pt x="39419" y="40930"/>
                  </a:lnTo>
                  <a:lnTo>
                    <a:pt x="39474" y="40857"/>
                  </a:lnTo>
                  <a:lnTo>
                    <a:pt x="39529" y="40783"/>
                  </a:lnTo>
                  <a:lnTo>
                    <a:pt x="39529" y="40783"/>
                  </a:lnTo>
                  <a:lnTo>
                    <a:pt x="39640" y="40728"/>
                  </a:lnTo>
                  <a:lnTo>
                    <a:pt x="39750" y="40691"/>
                  </a:lnTo>
                  <a:lnTo>
                    <a:pt x="39861" y="40672"/>
                  </a:lnTo>
                  <a:lnTo>
                    <a:pt x="39972" y="40672"/>
                  </a:lnTo>
                  <a:lnTo>
                    <a:pt x="40082" y="40672"/>
                  </a:lnTo>
                  <a:lnTo>
                    <a:pt x="40193" y="40691"/>
                  </a:lnTo>
                  <a:lnTo>
                    <a:pt x="40303" y="40728"/>
                  </a:lnTo>
                  <a:lnTo>
                    <a:pt x="40414" y="40765"/>
                  </a:lnTo>
                  <a:lnTo>
                    <a:pt x="40414" y="40765"/>
                  </a:lnTo>
                  <a:lnTo>
                    <a:pt x="40506" y="40838"/>
                  </a:lnTo>
                  <a:lnTo>
                    <a:pt x="40598" y="40912"/>
                  </a:lnTo>
                  <a:lnTo>
                    <a:pt x="40764" y="41096"/>
                  </a:lnTo>
                  <a:lnTo>
                    <a:pt x="40764" y="41096"/>
                  </a:lnTo>
                  <a:lnTo>
                    <a:pt x="41040" y="41410"/>
                  </a:lnTo>
                  <a:lnTo>
                    <a:pt x="41280" y="41760"/>
                  </a:lnTo>
                  <a:lnTo>
                    <a:pt x="41501" y="42110"/>
                  </a:lnTo>
                  <a:lnTo>
                    <a:pt x="41741" y="42460"/>
                  </a:lnTo>
                  <a:lnTo>
                    <a:pt x="41741" y="42460"/>
                  </a:lnTo>
                  <a:close/>
                  <a:moveTo>
                    <a:pt x="43141" y="40249"/>
                  </a:moveTo>
                  <a:lnTo>
                    <a:pt x="43141" y="40249"/>
                  </a:lnTo>
                  <a:lnTo>
                    <a:pt x="43068" y="39935"/>
                  </a:lnTo>
                  <a:lnTo>
                    <a:pt x="42957" y="39659"/>
                  </a:lnTo>
                  <a:lnTo>
                    <a:pt x="42699" y="39088"/>
                  </a:lnTo>
                  <a:lnTo>
                    <a:pt x="42699" y="39088"/>
                  </a:lnTo>
                  <a:lnTo>
                    <a:pt x="42515" y="38719"/>
                  </a:lnTo>
                  <a:lnTo>
                    <a:pt x="42423" y="38553"/>
                  </a:lnTo>
                  <a:lnTo>
                    <a:pt x="42294" y="38387"/>
                  </a:lnTo>
                  <a:lnTo>
                    <a:pt x="42294" y="38387"/>
                  </a:lnTo>
                  <a:lnTo>
                    <a:pt x="42201" y="38277"/>
                  </a:lnTo>
                  <a:lnTo>
                    <a:pt x="42109" y="38203"/>
                  </a:lnTo>
                  <a:lnTo>
                    <a:pt x="42017" y="38148"/>
                  </a:lnTo>
                  <a:lnTo>
                    <a:pt x="41925" y="38111"/>
                  </a:lnTo>
                  <a:lnTo>
                    <a:pt x="41833" y="38092"/>
                  </a:lnTo>
                  <a:lnTo>
                    <a:pt x="41741" y="38092"/>
                  </a:lnTo>
                  <a:lnTo>
                    <a:pt x="41667" y="38111"/>
                  </a:lnTo>
                  <a:lnTo>
                    <a:pt x="41593" y="38148"/>
                  </a:lnTo>
                  <a:lnTo>
                    <a:pt x="41520" y="38203"/>
                  </a:lnTo>
                  <a:lnTo>
                    <a:pt x="41464" y="38258"/>
                  </a:lnTo>
                  <a:lnTo>
                    <a:pt x="41409" y="38332"/>
                  </a:lnTo>
                  <a:lnTo>
                    <a:pt x="41372" y="38424"/>
                  </a:lnTo>
                  <a:lnTo>
                    <a:pt x="41354" y="38535"/>
                  </a:lnTo>
                  <a:lnTo>
                    <a:pt x="41335" y="38645"/>
                  </a:lnTo>
                  <a:lnTo>
                    <a:pt x="41335" y="38774"/>
                  </a:lnTo>
                  <a:lnTo>
                    <a:pt x="41354" y="38885"/>
                  </a:lnTo>
                  <a:lnTo>
                    <a:pt x="41354" y="38885"/>
                  </a:lnTo>
                  <a:lnTo>
                    <a:pt x="41391" y="39124"/>
                  </a:lnTo>
                  <a:lnTo>
                    <a:pt x="41464" y="39346"/>
                  </a:lnTo>
                  <a:lnTo>
                    <a:pt x="41464" y="39346"/>
                  </a:lnTo>
                  <a:lnTo>
                    <a:pt x="41483" y="39364"/>
                  </a:lnTo>
                  <a:lnTo>
                    <a:pt x="41520" y="39401"/>
                  </a:lnTo>
                  <a:lnTo>
                    <a:pt x="41556" y="39401"/>
                  </a:lnTo>
                  <a:lnTo>
                    <a:pt x="41593" y="39419"/>
                  </a:lnTo>
                  <a:lnTo>
                    <a:pt x="41593" y="39419"/>
                  </a:lnTo>
                  <a:lnTo>
                    <a:pt x="41667" y="39604"/>
                  </a:lnTo>
                  <a:lnTo>
                    <a:pt x="41759" y="39788"/>
                  </a:lnTo>
                  <a:lnTo>
                    <a:pt x="41833" y="39991"/>
                  </a:lnTo>
                  <a:lnTo>
                    <a:pt x="41925" y="40175"/>
                  </a:lnTo>
                  <a:lnTo>
                    <a:pt x="41925" y="40175"/>
                  </a:lnTo>
                  <a:lnTo>
                    <a:pt x="42054" y="40525"/>
                  </a:lnTo>
                  <a:lnTo>
                    <a:pt x="42128" y="40709"/>
                  </a:lnTo>
                  <a:lnTo>
                    <a:pt x="42220" y="40912"/>
                  </a:lnTo>
                  <a:lnTo>
                    <a:pt x="42330" y="41078"/>
                  </a:lnTo>
                  <a:lnTo>
                    <a:pt x="42441" y="41244"/>
                  </a:lnTo>
                  <a:lnTo>
                    <a:pt x="42570" y="41373"/>
                  </a:lnTo>
                  <a:lnTo>
                    <a:pt x="42644" y="41410"/>
                  </a:lnTo>
                  <a:lnTo>
                    <a:pt x="42736" y="41446"/>
                  </a:lnTo>
                  <a:lnTo>
                    <a:pt x="42736" y="41446"/>
                  </a:lnTo>
                  <a:lnTo>
                    <a:pt x="42846" y="41446"/>
                  </a:lnTo>
                  <a:lnTo>
                    <a:pt x="42939" y="41428"/>
                  </a:lnTo>
                  <a:lnTo>
                    <a:pt x="43012" y="41391"/>
                  </a:lnTo>
                  <a:lnTo>
                    <a:pt x="43068" y="41336"/>
                  </a:lnTo>
                  <a:lnTo>
                    <a:pt x="43123" y="41262"/>
                  </a:lnTo>
                  <a:lnTo>
                    <a:pt x="43160" y="41188"/>
                  </a:lnTo>
                  <a:lnTo>
                    <a:pt x="43178" y="41096"/>
                  </a:lnTo>
                  <a:lnTo>
                    <a:pt x="43197" y="41004"/>
                  </a:lnTo>
                  <a:lnTo>
                    <a:pt x="43215" y="40801"/>
                  </a:lnTo>
                  <a:lnTo>
                    <a:pt x="43197" y="40599"/>
                  </a:lnTo>
                  <a:lnTo>
                    <a:pt x="43178" y="40414"/>
                  </a:lnTo>
                  <a:lnTo>
                    <a:pt x="43141" y="40249"/>
                  </a:lnTo>
                  <a:lnTo>
                    <a:pt x="43141" y="40249"/>
                  </a:lnTo>
                  <a:close/>
                  <a:moveTo>
                    <a:pt x="41206" y="30518"/>
                  </a:moveTo>
                  <a:lnTo>
                    <a:pt x="41206" y="30518"/>
                  </a:lnTo>
                  <a:lnTo>
                    <a:pt x="41206" y="30832"/>
                  </a:lnTo>
                  <a:lnTo>
                    <a:pt x="41188" y="31126"/>
                  </a:lnTo>
                  <a:lnTo>
                    <a:pt x="41133" y="31421"/>
                  </a:lnTo>
                  <a:lnTo>
                    <a:pt x="41096" y="31569"/>
                  </a:lnTo>
                  <a:lnTo>
                    <a:pt x="41059" y="31698"/>
                  </a:lnTo>
                  <a:lnTo>
                    <a:pt x="41059" y="31698"/>
                  </a:lnTo>
                  <a:lnTo>
                    <a:pt x="40967" y="31882"/>
                  </a:lnTo>
                  <a:lnTo>
                    <a:pt x="40911" y="31974"/>
                  </a:lnTo>
                  <a:lnTo>
                    <a:pt x="40838" y="32066"/>
                  </a:lnTo>
                  <a:lnTo>
                    <a:pt x="40764" y="32122"/>
                  </a:lnTo>
                  <a:lnTo>
                    <a:pt x="40672" y="32158"/>
                  </a:lnTo>
                  <a:lnTo>
                    <a:pt x="40580" y="32177"/>
                  </a:lnTo>
                  <a:lnTo>
                    <a:pt x="40469" y="32140"/>
                  </a:lnTo>
                  <a:lnTo>
                    <a:pt x="40469" y="32140"/>
                  </a:lnTo>
                  <a:lnTo>
                    <a:pt x="40377" y="32085"/>
                  </a:lnTo>
                  <a:lnTo>
                    <a:pt x="40303" y="31974"/>
                  </a:lnTo>
                  <a:lnTo>
                    <a:pt x="40248" y="31845"/>
                  </a:lnTo>
                  <a:lnTo>
                    <a:pt x="40193" y="31698"/>
                  </a:lnTo>
                  <a:lnTo>
                    <a:pt x="40156" y="31532"/>
                  </a:lnTo>
                  <a:lnTo>
                    <a:pt x="40137" y="31348"/>
                  </a:lnTo>
                  <a:lnTo>
                    <a:pt x="40137" y="31145"/>
                  </a:lnTo>
                  <a:lnTo>
                    <a:pt x="40137" y="30942"/>
                  </a:lnTo>
                  <a:lnTo>
                    <a:pt x="40193" y="30555"/>
                  </a:lnTo>
                  <a:lnTo>
                    <a:pt x="40248" y="30168"/>
                  </a:lnTo>
                  <a:lnTo>
                    <a:pt x="40359" y="29855"/>
                  </a:lnTo>
                  <a:lnTo>
                    <a:pt x="40414" y="29744"/>
                  </a:lnTo>
                  <a:lnTo>
                    <a:pt x="40469" y="29634"/>
                  </a:lnTo>
                  <a:lnTo>
                    <a:pt x="40469" y="29634"/>
                  </a:lnTo>
                  <a:lnTo>
                    <a:pt x="40451" y="29597"/>
                  </a:lnTo>
                  <a:lnTo>
                    <a:pt x="40451" y="29560"/>
                  </a:lnTo>
                  <a:lnTo>
                    <a:pt x="40451" y="29505"/>
                  </a:lnTo>
                  <a:lnTo>
                    <a:pt x="40469" y="29468"/>
                  </a:lnTo>
                  <a:lnTo>
                    <a:pt x="40469" y="29468"/>
                  </a:lnTo>
                  <a:lnTo>
                    <a:pt x="40524" y="29413"/>
                  </a:lnTo>
                  <a:lnTo>
                    <a:pt x="40580" y="29376"/>
                  </a:lnTo>
                  <a:lnTo>
                    <a:pt x="40635" y="29339"/>
                  </a:lnTo>
                  <a:lnTo>
                    <a:pt x="40709" y="29320"/>
                  </a:lnTo>
                  <a:lnTo>
                    <a:pt x="40764" y="29320"/>
                  </a:lnTo>
                  <a:lnTo>
                    <a:pt x="40838" y="29320"/>
                  </a:lnTo>
                  <a:lnTo>
                    <a:pt x="40893" y="29339"/>
                  </a:lnTo>
                  <a:lnTo>
                    <a:pt x="40948" y="29394"/>
                  </a:lnTo>
                  <a:lnTo>
                    <a:pt x="40948" y="29394"/>
                  </a:lnTo>
                  <a:lnTo>
                    <a:pt x="41059" y="29505"/>
                  </a:lnTo>
                  <a:lnTo>
                    <a:pt x="41114" y="29634"/>
                  </a:lnTo>
                  <a:lnTo>
                    <a:pt x="41169" y="29781"/>
                  </a:lnTo>
                  <a:lnTo>
                    <a:pt x="41188" y="29929"/>
                  </a:lnTo>
                  <a:lnTo>
                    <a:pt x="41206" y="30223"/>
                  </a:lnTo>
                  <a:lnTo>
                    <a:pt x="41206" y="30518"/>
                  </a:lnTo>
                  <a:lnTo>
                    <a:pt x="41206" y="30518"/>
                  </a:lnTo>
                  <a:close/>
                  <a:moveTo>
                    <a:pt x="39695" y="33854"/>
                  </a:moveTo>
                  <a:lnTo>
                    <a:pt x="39695" y="33854"/>
                  </a:lnTo>
                  <a:lnTo>
                    <a:pt x="39787" y="34001"/>
                  </a:lnTo>
                  <a:lnTo>
                    <a:pt x="39861" y="34186"/>
                  </a:lnTo>
                  <a:lnTo>
                    <a:pt x="40027" y="34591"/>
                  </a:lnTo>
                  <a:lnTo>
                    <a:pt x="40174" y="35052"/>
                  </a:lnTo>
                  <a:lnTo>
                    <a:pt x="40285" y="35531"/>
                  </a:lnTo>
                  <a:lnTo>
                    <a:pt x="40340" y="36028"/>
                  </a:lnTo>
                  <a:lnTo>
                    <a:pt x="40359" y="36268"/>
                  </a:lnTo>
                  <a:lnTo>
                    <a:pt x="40377" y="36489"/>
                  </a:lnTo>
                  <a:lnTo>
                    <a:pt x="40359" y="36710"/>
                  </a:lnTo>
                  <a:lnTo>
                    <a:pt x="40340" y="36931"/>
                  </a:lnTo>
                  <a:lnTo>
                    <a:pt x="40303" y="37116"/>
                  </a:lnTo>
                  <a:lnTo>
                    <a:pt x="40266" y="37282"/>
                  </a:lnTo>
                  <a:lnTo>
                    <a:pt x="40266" y="37282"/>
                  </a:lnTo>
                  <a:lnTo>
                    <a:pt x="40174" y="37521"/>
                  </a:lnTo>
                  <a:lnTo>
                    <a:pt x="40119" y="37632"/>
                  </a:lnTo>
                  <a:lnTo>
                    <a:pt x="40045" y="37742"/>
                  </a:lnTo>
                  <a:lnTo>
                    <a:pt x="39953" y="37834"/>
                  </a:lnTo>
                  <a:lnTo>
                    <a:pt x="39861" y="37927"/>
                  </a:lnTo>
                  <a:lnTo>
                    <a:pt x="39750" y="37963"/>
                  </a:lnTo>
                  <a:lnTo>
                    <a:pt x="39621" y="37982"/>
                  </a:lnTo>
                  <a:lnTo>
                    <a:pt x="39621" y="37982"/>
                  </a:lnTo>
                  <a:lnTo>
                    <a:pt x="39492" y="37963"/>
                  </a:lnTo>
                  <a:lnTo>
                    <a:pt x="39382" y="37927"/>
                  </a:lnTo>
                  <a:lnTo>
                    <a:pt x="39290" y="37853"/>
                  </a:lnTo>
                  <a:lnTo>
                    <a:pt x="39198" y="37779"/>
                  </a:lnTo>
                  <a:lnTo>
                    <a:pt x="39124" y="37687"/>
                  </a:lnTo>
                  <a:lnTo>
                    <a:pt x="39050" y="37595"/>
                  </a:lnTo>
                  <a:lnTo>
                    <a:pt x="38921" y="37392"/>
                  </a:lnTo>
                  <a:lnTo>
                    <a:pt x="38921" y="37392"/>
                  </a:lnTo>
                  <a:lnTo>
                    <a:pt x="38847" y="37245"/>
                  </a:lnTo>
                  <a:lnTo>
                    <a:pt x="38792" y="37097"/>
                  </a:lnTo>
                  <a:lnTo>
                    <a:pt x="38718" y="36784"/>
                  </a:lnTo>
                  <a:lnTo>
                    <a:pt x="38663" y="36471"/>
                  </a:lnTo>
                  <a:lnTo>
                    <a:pt x="38626" y="36139"/>
                  </a:lnTo>
                  <a:lnTo>
                    <a:pt x="38626" y="36139"/>
                  </a:lnTo>
                  <a:lnTo>
                    <a:pt x="38589" y="35402"/>
                  </a:lnTo>
                  <a:lnTo>
                    <a:pt x="38571" y="34646"/>
                  </a:lnTo>
                  <a:lnTo>
                    <a:pt x="38571" y="34646"/>
                  </a:lnTo>
                  <a:lnTo>
                    <a:pt x="38571" y="34517"/>
                  </a:lnTo>
                  <a:lnTo>
                    <a:pt x="38571" y="34370"/>
                  </a:lnTo>
                  <a:lnTo>
                    <a:pt x="38589" y="34204"/>
                  </a:lnTo>
                  <a:lnTo>
                    <a:pt x="38626" y="34057"/>
                  </a:lnTo>
                  <a:lnTo>
                    <a:pt x="38682" y="33909"/>
                  </a:lnTo>
                  <a:lnTo>
                    <a:pt x="38774" y="33780"/>
                  </a:lnTo>
                  <a:lnTo>
                    <a:pt x="38866" y="33670"/>
                  </a:lnTo>
                  <a:lnTo>
                    <a:pt x="38976" y="33577"/>
                  </a:lnTo>
                  <a:lnTo>
                    <a:pt x="38976" y="33577"/>
                  </a:lnTo>
                  <a:lnTo>
                    <a:pt x="39087" y="33559"/>
                  </a:lnTo>
                  <a:lnTo>
                    <a:pt x="39179" y="33541"/>
                  </a:lnTo>
                  <a:lnTo>
                    <a:pt x="39271" y="33559"/>
                  </a:lnTo>
                  <a:lnTo>
                    <a:pt x="39382" y="33596"/>
                  </a:lnTo>
                  <a:lnTo>
                    <a:pt x="39474" y="33633"/>
                  </a:lnTo>
                  <a:lnTo>
                    <a:pt x="39548" y="33706"/>
                  </a:lnTo>
                  <a:lnTo>
                    <a:pt x="39621" y="33762"/>
                  </a:lnTo>
                  <a:lnTo>
                    <a:pt x="39695" y="33854"/>
                  </a:lnTo>
                  <a:lnTo>
                    <a:pt x="39695" y="33854"/>
                  </a:lnTo>
                  <a:close/>
                  <a:moveTo>
                    <a:pt x="13987" y="40027"/>
                  </a:moveTo>
                  <a:lnTo>
                    <a:pt x="13987" y="40027"/>
                  </a:lnTo>
                  <a:lnTo>
                    <a:pt x="14006" y="40120"/>
                  </a:lnTo>
                  <a:lnTo>
                    <a:pt x="14024" y="40230"/>
                  </a:lnTo>
                  <a:lnTo>
                    <a:pt x="14043" y="40488"/>
                  </a:lnTo>
                  <a:lnTo>
                    <a:pt x="14006" y="40765"/>
                  </a:lnTo>
                  <a:lnTo>
                    <a:pt x="13951" y="41023"/>
                  </a:lnTo>
                  <a:lnTo>
                    <a:pt x="13895" y="41170"/>
                  </a:lnTo>
                  <a:lnTo>
                    <a:pt x="13840" y="41281"/>
                  </a:lnTo>
                  <a:lnTo>
                    <a:pt x="13785" y="41391"/>
                  </a:lnTo>
                  <a:lnTo>
                    <a:pt x="13711" y="41483"/>
                  </a:lnTo>
                  <a:lnTo>
                    <a:pt x="13619" y="41557"/>
                  </a:lnTo>
                  <a:lnTo>
                    <a:pt x="13527" y="41612"/>
                  </a:lnTo>
                  <a:lnTo>
                    <a:pt x="13435" y="41649"/>
                  </a:lnTo>
                  <a:lnTo>
                    <a:pt x="13324" y="41649"/>
                  </a:lnTo>
                  <a:lnTo>
                    <a:pt x="13324" y="41649"/>
                  </a:lnTo>
                  <a:lnTo>
                    <a:pt x="13232" y="41612"/>
                  </a:lnTo>
                  <a:lnTo>
                    <a:pt x="13158" y="41557"/>
                  </a:lnTo>
                  <a:lnTo>
                    <a:pt x="13103" y="41483"/>
                  </a:lnTo>
                  <a:lnTo>
                    <a:pt x="13066" y="41410"/>
                  </a:lnTo>
                  <a:lnTo>
                    <a:pt x="13029" y="41317"/>
                  </a:lnTo>
                  <a:lnTo>
                    <a:pt x="13029" y="41207"/>
                  </a:lnTo>
                  <a:lnTo>
                    <a:pt x="13029" y="40986"/>
                  </a:lnTo>
                  <a:lnTo>
                    <a:pt x="13048" y="40765"/>
                  </a:lnTo>
                  <a:lnTo>
                    <a:pt x="13103" y="40543"/>
                  </a:lnTo>
                  <a:lnTo>
                    <a:pt x="13213" y="40175"/>
                  </a:lnTo>
                  <a:lnTo>
                    <a:pt x="13213" y="40175"/>
                  </a:lnTo>
                  <a:lnTo>
                    <a:pt x="13177" y="40101"/>
                  </a:lnTo>
                  <a:lnTo>
                    <a:pt x="13195" y="40027"/>
                  </a:lnTo>
                  <a:lnTo>
                    <a:pt x="13195" y="40027"/>
                  </a:lnTo>
                  <a:lnTo>
                    <a:pt x="13287" y="39880"/>
                  </a:lnTo>
                  <a:lnTo>
                    <a:pt x="13379" y="39788"/>
                  </a:lnTo>
                  <a:lnTo>
                    <a:pt x="13490" y="39714"/>
                  </a:lnTo>
                  <a:lnTo>
                    <a:pt x="13600" y="39696"/>
                  </a:lnTo>
                  <a:lnTo>
                    <a:pt x="13711" y="39714"/>
                  </a:lnTo>
                  <a:lnTo>
                    <a:pt x="13766" y="39733"/>
                  </a:lnTo>
                  <a:lnTo>
                    <a:pt x="13822" y="39769"/>
                  </a:lnTo>
                  <a:lnTo>
                    <a:pt x="13858" y="39825"/>
                  </a:lnTo>
                  <a:lnTo>
                    <a:pt x="13914" y="39880"/>
                  </a:lnTo>
                  <a:lnTo>
                    <a:pt x="13987" y="40027"/>
                  </a:lnTo>
                  <a:lnTo>
                    <a:pt x="13987" y="40027"/>
                  </a:lnTo>
                  <a:close/>
                  <a:moveTo>
                    <a:pt x="10486" y="33504"/>
                  </a:moveTo>
                  <a:lnTo>
                    <a:pt x="10486" y="33504"/>
                  </a:lnTo>
                  <a:lnTo>
                    <a:pt x="10523" y="33614"/>
                  </a:lnTo>
                  <a:lnTo>
                    <a:pt x="10541" y="33762"/>
                  </a:lnTo>
                  <a:lnTo>
                    <a:pt x="10597" y="34130"/>
                  </a:lnTo>
                  <a:lnTo>
                    <a:pt x="10597" y="34554"/>
                  </a:lnTo>
                  <a:lnTo>
                    <a:pt x="10578" y="34757"/>
                  </a:lnTo>
                  <a:lnTo>
                    <a:pt x="10560" y="34978"/>
                  </a:lnTo>
                  <a:lnTo>
                    <a:pt x="10504" y="35181"/>
                  </a:lnTo>
                  <a:lnTo>
                    <a:pt x="10449" y="35383"/>
                  </a:lnTo>
                  <a:lnTo>
                    <a:pt x="10394" y="35549"/>
                  </a:lnTo>
                  <a:lnTo>
                    <a:pt x="10302" y="35697"/>
                  </a:lnTo>
                  <a:lnTo>
                    <a:pt x="10210" y="35826"/>
                  </a:lnTo>
                  <a:lnTo>
                    <a:pt x="10081" y="35918"/>
                  </a:lnTo>
                  <a:lnTo>
                    <a:pt x="10025" y="35955"/>
                  </a:lnTo>
                  <a:lnTo>
                    <a:pt x="9952" y="35973"/>
                  </a:lnTo>
                  <a:lnTo>
                    <a:pt x="9878" y="35973"/>
                  </a:lnTo>
                  <a:lnTo>
                    <a:pt x="9786" y="35973"/>
                  </a:lnTo>
                  <a:lnTo>
                    <a:pt x="9786" y="35973"/>
                  </a:lnTo>
                  <a:lnTo>
                    <a:pt x="9712" y="35936"/>
                  </a:lnTo>
                  <a:lnTo>
                    <a:pt x="9657" y="35881"/>
                  </a:lnTo>
                  <a:lnTo>
                    <a:pt x="9602" y="35807"/>
                  </a:lnTo>
                  <a:lnTo>
                    <a:pt x="9565" y="35734"/>
                  </a:lnTo>
                  <a:lnTo>
                    <a:pt x="9528" y="35660"/>
                  </a:lnTo>
                  <a:lnTo>
                    <a:pt x="9509" y="35568"/>
                  </a:lnTo>
                  <a:lnTo>
                    <a:pt x="9491" y="35365"/>
                  </a:lnTo>
                  <a:lnTo>
                    <a:pt x="9491" y="35162"/>
                  </a:lnTo>
                  <a:lnTo>
                    <a:pt x="9509" y="34960"/>
                  </a:lnTo>
                  <a:lnTo>
                    <a:pt x="9546" y="34609"/>
                  </a:lnTo>
                  <a:lnTo>
                    <a:pt x="9546" y="34609"/>
                  </a:lnTo>
                  <a:lnTo>
                    <a:pt x="9565" y="34241"/>
                  </a:lnTo>
                  <a:lnTo>
                    <a:pt x="9583" y="33854"/>
                  </a:lnTo>
                  <a:lnTo>
                    <a:pt x="9583" y="33854"/>
                  </a:lnTo>
                  <a:lnTo>
                    <a:pt x="9583" y="33743"/>
                  </a:lnTo>
                  <a:lnTo>
                    <a:pt x="9583" y="33614"/>
                  </a:lnTo>
                  <a:lnTo>
                    <a:pt x="9602" y="33375"/>
                  </a:lnTo>
                  <a:lnTo>
                    <a:pt x="9602" y="33375"/>
                  </a:lnTo>
                  <a:lnTo>
                    <a:pt x="9620" y="33209"/>
                  </a:lnTo>
                  <a:lnTo>
                    <a:pt x="9657" y="33135"/>
                  </a:lnTo>
                  <a:lnTo>
                    <a:pt x="9694" y="33061"/>
                  </a:lnTo>
                  <a:lnTo>
                    <a:pt x="9731" y="32988"/>
                  </a:lnTo>
                  <a:lnTo>
                    <a:pt x="9804" y="32932"/>
                  </a:lnTo>
                  <a:lnTo>
                    <a:pt x="9878" y="32896"/>
                  </a:lnTo>
                  <a:lnTo>
                    <a:pt x="9952" y="32896"/>
                  </a:lnTo>
                  <a:lnTo>
                    <a:pt x="9952" y="32896"/>
                  </a:lnTo>
                  <a:lnTo>
                    <a:pt x="10062" y="32914"/>
                  </a:lnTo>
                  <a:lnTo>
                    <a:pt x="10154" y="32969"/>
                  </a:lnTo>
                  <a:lnTo>
                    <a:pt x="10228" y="33025"/>
                  </a:lnTo>
                  <a:lnTo>
                    <a:pt x="10283" y="33117"/>
                  </a:lnTo>
                  <a:lnTo>
                    <a:pt x="10394" y="33301"/>
                  </a:lnTo>
                  <a:lnTo>
                    <a:pt x="10486" y="33504"/>
                  </a:lnTo>
                  <a:lnTo>
                    <a:pt x="10486" y="33504"/>
                  </a:lnTo>
                  <a:close/>
                  <a:moveTo>
                    <a:pt x="11647" y="38148"/>
                  </a:moveTo>
                  <a:lnTo>
                    <a:pt x="11647" y="38148"/>
                  </a:lnTo>
                  <a:lnTo>
                    <a:pt x="11665" y="38350"/>
                  </a:lnTo>
                  <a:lnTo>
                    <a:pt x="11647" y="38553"/>
                  </a:lnTo>
                  <a:lnTo>
                    <a:pt x="11629" y="38793"/>
                  </a:lnTo>
                  <a:lnTo>
                    <a:pt x="11610" y="39051"/>
                  </a:lnTo>
                  <a:lnTo>
                    <a:pt x="11555" y="39309"/>
                  </a:lnTo>
                  <a:lnTo>
                    <a:pt x="11500" y="39567"/>
                  </a:lnTo>
                  <a:lnTo>
                    <a:pt x="11426" y="39825"/>
                  </a:lnTo>
                  <a:lnTo>
                    <a:pt x="11334" y="40083"/>
                  </a:lnTo>
                  <a:lnTo>
                    <a:pt x="11223" y="40322"/>
                  </a:lnTo>
                  <a:lnTo>
                    <a:pt x="11094" y="40562"/>
                  </a:lnTo>
                  <a:lnTo>
                    <a:pt x="10965" y="40746"/>
                  </a:lnTo>
                  <a:lnTo>
                    <a:pt x="10799" y="40930"/>
                  </a:lnTo>
                  <a:lnTo>
                    <a:pt x="10633" y="41059"/>
                  </a:lnTo>
                  <a:lnTo>
                    <a:pt x="10541" y="41115"/>
                  </a:lnTo>
                  <a:lnTo>
                    <a:pt x="10449" y="41170"/>
                  </a:lnTo>
                  <a:lnTo>
                    <a:pt x="10339" y="41188"/>
                  </a:lnTo>
                  <a:lnTo>
                    <a:pt x="10228" y="41225"/>
                  </a:lnTo>
                  <a:lnTo>
                    <a:pt x="10136" y="41225"/>
                  </a:lnTo>
                  <a:lnTo>
                    <a:pt x="10007" y="41225"/>
                  </a:lnTo>
                  <a:lnTo>
                    <a:pt x="10007" y="41225"/>
                  </a:lnTo>
                  <a:lnTo>
                    <a:pt x="9896" y="41170"/>
                  </a:lnTo>
                  <a:lnTo>
                    <a:pt x="9804" y="41115"/>
                  </a:lnTo>
                  <a:lnTo>
                    <a:pt x="9731" y="41041"/>
                  </a:lnTo>
                  <a:lnTo>
                    <a:pt x="9675" y="40967"/>
                  </a:lnTo>
                  <a:lnTo>
                    <a:pt x="9638" y="40875"/>
                  </a:lnTo>
                  <a:lnTo>
                    <a:pt x="9602" y="40765"/>
                  </a:lnTo>
                  <a:lnTo>
                    <a:pt x="9602" y="40672"/>
                  </a:lnTo>
                  <a:lnTo>
                    <a:pt x="9583" y="40562"/>
                  </a:lnTo>
                  <a:lnTo>
                    <a:pt x="9602" y="40322"/>
                  </a:lnTo>
                  <a:lnTo>
                    <a:pt x="9638" y="40101"/>
                  </a:lnTo>
                  <a:lnTo>
                    <a:pt x="9712" y="39898"/>
                  </a:lnTo>
                  <a:lnTo>
                    <a:pt x="9767" y="39696"/>
                  </a:lnTo>
                  <a:lnTo>
                    <a:pt x="9767" y="39696"/>
                  </a:lnTo>
                  <a:lnTo>
                    <a:pt x="9952" y="39124"/>
                  </a:lnTo>
                  <a:lnTo>
                    <a:pt x="10136" y="38553"/>
                  </a:lnTo>
                  <a:lnTo>
                    <a:pt x="10136" y="38553"/>
                  </a:lnTo>
                  <a:lnTo>
                    <a:pt x="10210" y="38277"/>
                  </a:lnTo>
                  <a:lnTo>
                    <a:pt x="10283" y="37982"/>
                  </a:lnTo>
                  <a:lnTo>
                    <a:pt x="10339" y="37687"/>
                  </a:lnTo>
                  <a:lnTo>
                    <a:pt x="10357" y="37392"/>
                  </a:lnTo>
                  <a:lnTo>
                    <a:pt x="10357" y="37392"/>
                  </a:lnTo>
                  <a:lnTo>
                    <a:pt x="10375" y="37355"/>
                  </a:lnTo>
                  <a:lnTo>
                    <a:pt x="10394" y="37318"/>
                  </a:lnTo>
                  <a:lnTo>
                    <a:pt x="10431" y="37282"/>
                  </a:lnTo>
                  <a:lnTo>
                    <a:pt x="10468" y="37263"/>
                  </a:lnTo>
                  <a:lnTo>
                    <a:pt x="10468" y="37263"/>
                  </a:lnTo>
                  <a:lnTo>
                    <a:pt x="10523" y="37116"/>
                  </a:lnTo>
                  <a:lnTo>
                    <a:pt x="10597" y="36968"/>
                  </a:lnTo>
                  <a:lnTo>
                    <a:pt x="10689" y="36858"/>
                  </a:lnTo>
                  <a:lnTo>
                    <a:pt x="10781" y="36766"/>
                  </a:lnTo>
                  <a:lnTo>
                    <a:pt x="10855" y="36747"/>
                  </a:lnTo>
                  <a:lnTo>
                    <a:pt x="10910" y="36729"/>
                  </a:lnTo>
                  <a:lnTo>
                    <a:pt x="10965" y="36729"/>
                  </a:lnTo>
                  <a:lnTo>
                    <a:pt x="11020" y="36729"/>
                  </a:lnTo>
                  <a:lnTo>
                    <a:pt x="11094" y="36766"/>
                  </a:lnTo>
                  <a:lnTo>
                    <a:pt x="11168" y="36802"/>
                  </a:lnTo>
                  <a:lnTo>
                    <a:pt x="11223" y="36876"/>
                  </a:lnTo>
                  <a:lnTo>
                    <a:pt x="11297" y="36950"/>
                  </a:lnTo>
                  <a:lnTo>
                    <a:pt x="11297" y="36950"/>
                  </a:lnTo>
                  <a:lnTo>
                    <a:pt x="11371" y="37079"/>
                  </a:lnTo>
                  <a:lnTo>
                    <a:pt x="11444" y="37226"/>
                  </a:lnTo>
                  <a:lnTo>
                    <a:pt x="11500" y="37374"/>
                  </a:lnTo>
                  <a:lnTo>
                    <a:pt x="11555" y="37521"/>
                  </a:lnTo>
                  <a:lnTo>
                    <a:pt x="11610" y="37834"/>
                  </a:lnTo>
                  <a:lnTo>
                    <a:pt x="11647" y="38148"/>
                  </a:lnTo>
                  <a:lnTo>
                    <a:pt x="11647" y="38148"/>
                  </a:lnTo>
                  <a:close/>
                  <a:moveTo>
                    <a:pt x="12237" y="43861"/>
                  </a:moveTo>
                  <a:lnTo>
                    <a:pt x="12237" y="43861"/>
                  </a:lnTo>
                  <a:lnTo>
                    <a:pt x="12274" y="44100"/>
                  </a:lnTo>
                  <a:lnTo>
                    <a:pt x="12292" y="44358"/>
                  </a:lnTo>
                  <a:lnTo>
                    <a:pt x="12292" y="44616"/>
                  </a:lnTo>
                  <a:lnTo>
                    <a:pt x="12292" y="44874"/>
                  </a:lnTo>
                  <a:lnTo>
                    <a:pt x="12274" y="45151"/>
                  </a:lnTo>
                  <a:lnTo>
                    <a:pt x="12237" y="45427"/>
                  </a:lnTo>
                  <a:lnTo>
                    <a:pt x="12200" y="45703"/>
                  </a:lnTo>
                  <a:lnTo>
                    <a:pt x="12145" y="45980"/>
                  </a:lnTo>
                  <a:lnTo>
                    <a:pt x="12071" y="46238"/>
                  </a:lnTo>
                  <a:lnTo>
                    <a:pt x="11979" y="46496"/>
                  </a:lnTo>
                  <a:lnTo>
                    <a:pt x="11868" y="46754"/>
                  </a:lnTo>
                  <a:lnTo>
                    <a:pt x="11758" y="46993"/>
                  </a:lnTo>
                  <a:lnTo>
                    <a:pt x="11629" y="47215"/>
                  </a:lnTo>
                  <a:lnTo>
                    <a:pt x="11481" y="47436"/>
                  </a:lnTo>
                  <a:lnTo>
                    <a:pt x="11315" y="47620"/>
                  </a:lnTo>
                  <a:lnTo>
                    <a:pt x="11131" y="47786"/>
                  </a:lnTo>
                  <a:lnTo>
                    <a:pt x="11131" y="47786"/>
                  </a:lnTo>
                  <a:lnTo>
                    <a:pt x="10836" y="47989"/>
                  </a:lnTo>
                  <a:lnTo>
                    <a:pt x="10689" y="48081"/>
                  </a:lnTo>
                  <a:lnTo>
                    <a:pt x="10523" y="48154"/>
                  </a:lnTo>
                  <a:lnTo>
                    <a:pt x="10357" y="48228"/>
                  </a:lnTo>
                  <a:lnTo>
                    <a:pt x="10191" y="48247"/>
                  </a:lnTo>
                  <a:lnTo>
                    <a:pt x="10007" y="48247"/>
                  </a:lnTo>
                  <a:lnTo>
                    <a:pt x="9841" y="48210"/>
                  </a:lnTo>
                  <a:lnTo>
                    <a:pt x="9841" y="48210"/>
                  </a:lnTo>
                  <a:lnTo>
                    <a:pt x="9731" y="48173"/>
                  </a:lnTo>
                  <a:lnTo>
                    <a:pt x="9638" y="48118"/>
                  </a:lnTo>
                  <a:lnTo>
                    <a:pt x="9565" y="48062"/>
                  </a:lnTo>
                  <a:lnTo>
                    <a:pt x="9491" y="47970"/>
                  </a:lnTo>
                  <a:lnTo>
                    <a:pt x="9436" y="47896"/>
                  </a:lnTo>
                  <a:lnTo>
                    <a:pt x="9399" y="47786"/>
                  </a:lnTo>
                  <a:lnTo>
                    <a:pt x="9362" y="47694"/>
                  </a:lnTo>
                  <a:lnTo>
                    <a:pt x="9344" y="47565"/>
                  </a:lnTo>
                  <a:lnTo>
                    <a:pt x="9325" y="47325"/>
                  </a:lnTo>
                  <a:lnTo>
                    <a:pt x="9325" y="47049"/>
                  </a:lnTo>
                  <a:lnTo>
                    <a:pt x="9362" y="46754"/>
                  </a:lnTo>
                  <a:lnTo>
                    <a:pt x="9417" y="46441"/>
                  </a:lnTo>
                  <a:lnTo>
                    <a:pt x="9491" y="46127"/>
                  </a:lnTo>
                  <a:lnTo>
                    <a:pt x="9583" y="45832"/>
                  </a:lnTo>
                  <a:lnTo>
                    <a:pt x="9786" y="45243"/>
                  </a:lnTo>
                  <a:lnTo>
                    <a:pt x="9989" y="44745"/>
                  </a:lnTo>
                  <a:lnTo>
                    <a:pt x="10136" y="44377"/>
                  </a:lnTo>
                  <a:lnTo>
                    <a:pt x="10136" y="44377"/>
                  </a:lnTo>
                  <a:lnTo>
                    <a:pt x="10136" y="44321"/>
                  </a:lnTo>
                  <a:lnTo>
                    <a:pt x="10136" y="44284"/>
                  </a:lnTo>
                  <a:lnTo>
                    <a:pt x="10136" y="44284"/>
                  </a:lnTo>
                  <a:lnTo>
                    <a:pt x="10265" y="43934"/>
                  </a:lnTo>
                  <a:lnTo>
                    <a:pt x="10339" y="43750"/>
                  </a:lnTo>
                  <a:lnTo>
                    <a:pt x="10431" y="43584"/>
                  </a:lnTo>
                  <a:lnTo>
                    <a:pt x="10541" y="43437"/>
                  </a:lnTo>
                  <a:lnTo>
                    <a:pt x="10652" y="43289"/>
                  </a:lnTo>
                  <a:lnTo>
                    <a:pt x="10799" y="43160"/>
                  </a:lnTo>
                  <a:lnTo>
                    <a:pt x="10947" y="43068"/>
                  </a:lnTo>
                  <a:lnTo>
                    <a:pt x="10947" y="43068"/>
                  </a:lnTo>
                  <a:lnTo>
                    <a:pt x="11057" y="43013"/>
                  </a:lnTo>
                  <a:lnTo>
                    <a:pt x="11168" y="42994"/>
                  </a:lnTo>
                  <a:lnTo>
                    <a:pt x="11278" y="42994"/>
                  </a:lnTo>
                  <a:lnTo>
                    <a:pt x="11389" y="42994"/>
                  </a:lnTo>
                  <a:lnTo>
                    <a:pt x="11481" y="43013"/>
                  </a:lnTo>
                  <a:lnTo>
                    <a:pt x="11592" y="43050"/>
                  </a:lnTo>
                  <a:lnTo>
                    <a:pt x="11684" y="43105"/>
                  </a:lnTo>
                  <a:lnTo>
                    <a:pt x="11776" y="43160"/>
                  </a:lnTo>
                  <a:lnTo>
                    <a:pt x="11942" y="43289"/>
                  </a:lnTo>
                  <a:lnTo>
                    <a:pt x="12089" y="43455"/>
                  </a:lnTo>
                  <a:lnTo>
                    <a:pt x="12145" y="43566"/>
                  </a:lnTo>
                  <a:lnTo>
                    <a:pt x="12181" y="43658"/>
                  </a:lnTo>
                  <a:lnTo>
                    <a:pt x="12218" y="43750"/>
                  </a:lnTo>
                  <a:lnTo>
                    <a:pt x="12237" y="43861"/>
                  </a:lnTo>
                  <a:lnTo>
                    <a:pt x="12237" y="43861"/>
                  </a:lnTo>
                  <a:close/>
                  <a:moveTo>
                    <a:pt x="7409" y="46127"/>
                  </a:moveTo>
                  <a:lnTo>
                    <a:pt x="7409" y="46127"/>
                  </a:lnTo>
                  <a:lnTo>
                    <a:pt x="7482" y="46109"/>
                  </a:lnTo>
                  <a:lnTo>
                    <a:pt x="7556" y="46090"/>
                  </a:lnTo>
                  <a:lnTo>
                    <a:pt x="7630" y="46109"/>
                  </a:lnTo>
                  <a:lnTo>
                    <a:pt x="7685" y="46127"/>
                  </a:lnTo>
                  <a:lnTo>
                    <a:pt x="7796" y="46183"/>
                  </a:lnTo>
                  <a:lnTo>
                    <a:pt x="7888" y="46275"/>
                  </a:lnTo>
                  <a:lnTo>
                    <a:pt x="7961" y="46385"/>
                  </a:lnTo>
                  <a:lnTo>
                    <a:pt x="8017" y="46533"/>
                  </a:lnTo>
                  <a:lnTo>
                    <a:pt x="8054" y="46662"/>
                  </a:lnTo>
                  <a:lnTo>
                    <a:pt x="8054" y="46809"/>
                  </a:lnTo>
                  <a:lnTo>
                    <a:pt x="8054" y="46809"/>
                  </a:lnTo>
                  <a:lnTo>
                    <a:pt x="8035" y="47159"/>
                  </a:lnTo>
                  <a:lnTo>
                    <a:pt x="7998" y="47528"/>
                  </a:lnTo>
                  <a:lnTo>
                    <a:pt x="7943" y="47896"/>
                  </a:lnTo>
                  <a:lnTo>
                    <a:pt x="7851" y="48247"/>
                  </a:lnTo>
                  <a:lnTo>
                    <a:pt x="7740" y="48597"/>
                  </a:lnTo>
                  <a:lnTo>
                    <a:pt x="7630" y="48947"/>
                  </a:lnTo>
                  <a:lnTo>
                    <a:pt x="7372" y="49629"/>
                  </a:lnTo>
                  <a:lnTo>
                    <a:pt x="7372" y="49629"/>
                  </a:lnTo>
                  <a:lnTo>
                    <a:pt x="7280" y="49850"/>
                  </a:lnTo>
                  <a:lnTo>
                    <a:pt x="7151" y="50071"/>
                  </a:lnTo>
                  <a:lnTo>
                    <a:pt x="7003" y="50292"/>
                  </a:lnTo>
                  <a:lnTo>
                    <a:pt x="6837" y="50513"/>
                  </a:lnTo>
                  <a:lnTo>
                    <a:pt x="6745" y="50605"/>
                  </a:lnTo>
                  <a:lnTo>
                    <a:pt x="6653" y="50697"/>
                  </a:lnTo>
                  <a:lnTo>
                    <a:pt x="6542" y="50753"/>
                  </a:lnTo>
                  <a:lnTo>
                    <a:pt x="6432" y="50826"/>
                  </a:lnTo>
                  <a:lnTo>
                    <a:pt x="6321" y="50863"/>
                  </a:lnTo>
                  <a:lnTo>
                    <a:pt x="6211" y="50882"/>
                  </a:lnTo>
                  <a:lnTo>
                    <a:pt x="6100" y="50882"/>
                  </a:lnTo>
                  <a:lnTo>
                    <a:pt x="5971" y="50845"/>
                  </a:lnTo>
                  <a:lnTo>
                    <a:pt x="5971" y="50845"/>
                  </a:lnTo>
                  <a:lnTo>
                    <a:pt x="5916" y="50808"/>
                  </a:lnTo>
                  <a:lnTo>
                    <a:pt x="5861" y="50753"/>
                  </a:lnTo>
                  <a:lnTo>
                    <a:pt x="5805" y="50697"/>
                  </a:lnTo>
                  <a:lnTo>
                    <a:pt x="5768" y="50624"/>
                  </a:lnTo>
                  <a:lnTo>
                    <a:pt x="5713" y="50476"/>
                  </a:lnTo>
                  <a:lnTo>
                    <a:pt x="5676" y="50310"/>
                  </a:lnTo>
                  <a:lnTo>
                    <a:pt x="5676" y="50310"/>
                  </a:lnTo>
                  <a:lnTo>
                    <a:pt x="5658" y="50163"/>
                  </a:lnTo>
                  <a:lnTo>
                    <a:pt x="5658" y="49997"/>
                  </a:lnTo>
                  <a:lnTo>
                    <a:pt x="5676" y="49831"/>
                  </a:lnTo>
                  <a:lnTo>
                    <a:pt x="5695" y="49684"/>
                  </a:lnTo>
                  <a:lnTo>
                    <a:pt x="5805" y="49371"/>
                  </a:lnTo>
                  <a:lnTo>
                    <a:pt x="5897" y="49076"/>
                  </a:lnTo>
                  <a:lnTo>
                    <a:pt x="5897" y="49076"/>
                  </a:lnTo>
                  <a:lnTo>
                    <a:pt x="6174" y="48431"/>
                  </a:lnTo>
                  <a:lnTo>
                    <a:pt x="6469" y="47786"/>
                  </a:lnTo>
                  <a:lnTo>
                    <a:pt x="7077" y="46551"/>
                  </a:lnTo>
                  <a:lnTo>
                    <a:pt x="7077" y="46551"/>
                  </a:lnTo>
                  <a:lnTo>
                    <a:pt x="7058" y="46477"/>
                  </a:lnTo>
                  <a:lnTo>
                    <a:pt x="7077" y="46422"/>
                  </a:lnTo>
                  <a:lnTo>
                    <a:pt x="7114" y="46348"/>
                  </a:lnTo>
                  <a:lnTo>
                    <a:pt x="7169" y="46293"/>
                  </a:lnTo>
                  <a:lnTo>
                    <a:pt x="7298" y="46201"/>
                  </a:lnTo>
                  <a:lnTo>
                    <a:pt x="7409" y="46127"/>
                  </a:lnTo>
                  <a:lnTo>
                    <a:pt x="7409" y="46127"/>
                  </a:lnTo>
                  <a:close/>
                  <a:moveTo>
                    <a:pt x="9215" y="55931"/>
                  </a:moveTo>
                  <a:lnTo>
                    <a:pt x="9215" y="55931"/>
                  </a:lnTo>
                  <a:lnTo>
                    <a:pt x="9325" y="55876"/>
                  </a:lnTo>
                  <a:lnTo>
                    <a:pt x="9417" y="55821"/>
                  </a:lnTo>
                  <a:lnTo>
                    <a:pt x="9509" y="55784"/>
                  </a:lnTo>
                  <a:lnTo>
                    <a:pt x="9602" y="55784"/>
                  </a:lnTo>
                  <a:lnTo>
                    <a:pt x="9675" y="55784"/>
                  </a:lnTo>
                  <a:lnTo>
                    <a:pt x="9767" y="55821"/>
                  </a:lnTo>
                  <a:lnTo>
                    <a:pt x="9841" y="55857"/>
                  </a:lnTo>
                  <a:lnTo>
                    <a:pt x="9915" y="55913"/>
                  </a:lnTo>
                  <a:lnTo>
                    <a:pt x="9970" y="55968"/>
                  </a:lnTo>
                  <a:lnTo>
                    <a:pt x="10025" y="56060"/>
                  </a:lnTo>
                  <a:lnTo>
                    <a:pt x="10118" y="56226"/>
                  </a:lnTo>
                  <a:lnTo>
                    <a:pt x="10173" y="56429"/>
                  </a:lnTo>
                  <a:lnTo>
                    <a:pt x="10173" y="56521"/>
                  </a:lnTo>
                  <a:lnTo>
                    <a:pt x="10173" y="56631"/>
                  </a:lnTo>
                  <a:lnTo>
                    <a:pt x="10173" y="56631"/>
                  </a:lnTo>
                  <a:lnTo>
                    <a:pt x="10136" y="56889"/>
                  </a:lnTo>
                  <a:lnTo>
                    <a:pt x="10081" y="57166"/>
                  </a:lnTo>
                  <a:lnTo>
                    <a:pt x="10007" y="57442"/>
                  </a:lnTo>
                  <a:lnTo>
                    <a:pt x="9896" y="57700"/>
                  </a:lnTo>
                  <a:lnTo>
                    <a:pt x="9786" y="57958"/>
                  </a:lnTo>
                  <a:lnTo>
                    <a:pt x="9638" y="58198"/>
                  </a:lnTo>
                  <a:lnTo>
                    <a:pt x="9454" y="58419"/>
                  </a:lnTo>
                  <a:lnTo>
                    <a:pt x="9270" y="58603"/>
                  </a:lnTo>
                  <a:lnTo>
                    <a:pt x="9270" y="58603"/>
                  </a:lnTo>
                  <a:lnTo>
                    <a:pt x="9086" y="58751"/>
                  </a:lnTo>
                  <a:lnTo>
                    <a:pt x="8993" y="58806"/>
                  </a:lnTo>
                  <a:lnTo>
                    <a:pt x="8883" y="58861"/>
                  </a:lnTo>
                  <a:lnTo>
                    <a:pt x="8791" y="58898"/>
                  </a:lnTo>
                  <a:lnTo>
                    <a:pt x="8680" y="58917"/>
                  </a:lnTo>
                  <a:lnTo>
                    <a:pt x="8570" y="58898"/>
                  </a:lnTo>
                  <a:lnTo>
                    <a:pt x="8459" y="58861"/>
                  </a:lnTo>
                  <a:lnTo>
                    <a:pt x="8459" y="58861"/>
                  </a:lnTo>
                  <a:lnTo>
                    <a:pt x="8348" y="58751"/>
                  </a:lnTo>
                  <a:lnTo>
                    <a:pt x="8275" y="58640"/>
                  </a:lnTo>
                  <a:lnTo>
                    <a:pt x="8219" y="58493"/>
                  </a:lnTo>
                  <a:lnTo>
                    <a:pt x="8201" y="58345"/>
                  </a:lnTo>
                  <a:lnTo>
                    <a:pt x="8201" y="58179"/>
                  </a:lnTo>
                  <a:lnTo>
                    <a:pt x="8219" y="57995"/>
                  </a:lnTo>
                  <a:lnTo>
                    <a:pt x="8256" y="57829"/>
                  </a:lnTo>
                  <a:lnTo>
                    <a:pt x="8312" y="57645"/>
                  </a:lnTo>
                  <a:lnTo>
                    <a:pt x="8459" y="57276"/>
                  </a:lnTo>
                  <a:lnTo>
                    <a:pt x="8625" y="56926"/>
                  </a:lnTo>
                  <a:lnTo>
                    <a:pt x="8809" y="56613"/>
                  </a:lnTo>
                  <a:lnTo>
                    <a:pt x="8957" y="56373"/>
                  </a:lnTo>
                  <a:lnTo>
                    <a:pt x="8957" y="56373"/>
                  </a:lnTo>
                  <a:lnTo>
                    <a:pt x="8993" y="56244"/>
                  </a:lnTo>
                  <a:lnTo>
                    <a:pt x="9049" y="56134"/>
                  </a:lnTo>
                  <a:lnTo>
                    <a:pt x="9141" y="56042"/>
                  </a:lnTo>
                  <a:lnTo>
                    <a:pt x="9215" y="55931"/>
                  </a:lnTo>
                  <a:lnTo>
                    <a:pt x="9215" y="55931"/>
                  </a:lnTo>
                  <a:close/>
                  <a:moveTo>
                    <a:pt x="8330" y="53019"/>
                  </a:moveTo>
                  <a:lnTo>
                    <a:pt x="8330" y="53019"/>
                  </a:lnTo>
                  <a:lnTo>
                    <a:pt x="8330" y="52909"/>
                  </a:lnTo>
                  <a:lnTo>
                    <a:pt x="8312" y="52780"/>
                  </a:lnTo>
                  <a:lnTo>
                    <a:pt x="8238" y="52559"/>
                  </a:lnTo>
                  <a:lnTo>
                    <a:pt x="8201" y="52448"/>
                  </a:lnTo>
                  <a:lnTo>
                    <a:pt x="8146" y="52356"/>
                  </a:lnTo>
                  <a:lnTo>
                    <a:pt x="8072" y="52264"/>
                  </a:lnTo>
                  <a:lnTo>
                    <a:pt x="7998" y="52172"/>
                  </a:lnTo>
                  <a:lnTo>
                    <a:pt x="7925" y="52116"/>
                  </a:lnTo>
                  <a:lnTo>
                    <a:pt x="7832" y="52043"/>
                  </a:lnTo>
                  <a:lnTo>
                    <a:pt x="7740" y="52006"/>
                  </a:lnTo>
                  <a:lnTo>
                    <a:pt x="7630" y="51987"/>
                  </a:lnTo>
                  <a:lnTo>
                    <a:pt x="7519" y="51987"/>
                  </a:lnTo>
                  <a:lnTo>
                    <a:pt x="7409" y="52006"/>
                  </a:lnTo>
                  <a:lnTo>
                    <a:pt x="7298" y="52043"/>
                  </a:lnTo>
                  <a:lnTo>
                    <a:pt x="7187" y="52098"/>
                  </a:lnTo>
                  <a:lnTo>
                    <a:pt x="7187" y="52098"/>
                  </a:lnTo>
                  <a:lnTo>
                    <a:pt x="7058" y="52190"/>
                  </a:lnTo>
                  <a:lnTo>
                    <a:pt x="6966" y="52301"/>
                  </a:lnTo>
                  <a:lnTo>
                    <a:pt x="6782" y="52522"/>
                  </a:lnTo>
                  <a:lnTo>
                    <a:pt x="6782" y="52522"/>
                  </a:lnTo>
                  <a:lnTo>
                    <a:pt x="6598" y="52780"/>
                  </a:lnTo>
                  <a:lnTo>
                    <a:pt x="6413" y="53038"/>
                  </a:lnTo>
                  <a:lnTo>
                    <a:pt x="6082" y="53554"/>
                  </a:lnTo>
                  <a:lnTo>
                    <a:pt x="6082" y="53554"/>
                  </a:lnTo>
                  <a:lnTo>
                    <a:pt x="5842" y="53941"/>
                  </a:lnTo>
                  <a:lnTo>
                    <a:pt x="5621" y="54346"/>
                  </a:lnTo>
                  <a:lnTo>
                    <a:pt x="5437" y="54752"/>
                  </a:lnTo>
                  <a:lnTo>
                    <a:pt x="5271" y="55194"/>
                  </a:lnTo>
                  <a:lnTo>
                    <a:pt x="5271" y="55194"/>
                  </a:lnTo>
                  <a:lnTo>
                    <a:pt x="5087" y="55784"/>
                  </a:lnTo>
                  <a:lnTo>
                    <a:pt x="4994" y="56152"/>
                  </a:lnTo>
                  <a:lnTo>
                    <a:pt x="4921" y="56521"/>
                  </a:lnTo>
                  <a:lnTo>
                    <a:pt x="4921" y="56705"/>
                  </a:lnTo>
                  <a:lnTo>
                    <a:pt x="4921" y="56889"/>
                  </a:lnTo>
                  <a:lnTo>
                    <a:pt x="4939" y="57037"/>
                  </a:lnTo>
                  <a:lnTo>
                    <a:pt x="4994" y="57184"/>
                  </a:lnTo>
                  <a:lnTo>
                    <a:pt x="5050" y="57313"/>
                  </a:lnTo>
                  <a:lnTo>
                    <a:pt x="5160" y="57424"/>
                  </a:lnTo>
                  <a:lnTo>
                    <a:pt x="5289" y="57516"/>
                  </a:lnTo>
                  <a:lnTo>
                    <a:pt x="5437" y="57553"/>
                  </a:lnTo>
                  <a:lnTo>
                    <a:pt x="5437" y="57553"/>
                  </a:lnTo>
                  <a:lnTo>
                    <a:pt x="5603" y="57553"/>
                  </a:lnTo>
                  <a:lnTo>
                    <a:pt x="5750" y="57516"/>
                  </a:lnTo>
                  <a:lnTo>
                    <a:pt x="5897" y="57461"/>
                  </a:lnTo>
                  <a:lnTo>
                    <a:pt x="6026" y="57387"/>
                  </a:lnTo>
                  <a:lnTo>
                    <a:pt x="6174" y="57295"/>
                  </a:lnTo>
                  <a:lnTo>
                    <a:pt x="6321" y="57184"/>
                  </a:lnTo>
                  <a:lnTo>
                    <a:pt x="6579" y="56945"/>
                  </a:lnTo>
                  <a:lnTo>
                    <a:pt x="6837" y="56687"/>
                  </a:lnTo>
                  <a:lnTo>
                    <a:pt x="7058" y="56392"/>
                  </a:lnTo>
                  <a:lnTo>
                    <a:pt x="7243" y="56115"/>
                  </a:lnTo>
                  <a:lnTo>
                    <a:pt x="7409" y="55876"/>
                  </a:lnTo>
                  <a:lnTo>
                    <a:pt x="7409" y="55876"/>
                  </a:lnTo>
                  <a:lnTo>
                    <a:pt x="7593" y="55544"/>
                  </a:lnTo>
                  <a:lnTo>
                    <a:pt x="7777" y="55194"/>
                  </a:lnTo>
                  <a:lnTo>
                    <a:pt x="7925" y="54862"/>
                  </a:lnTo>
                  <a:lnTo>
                    <a:pt x="8072" y="54494"/>
                  </a:lnTo>
                  <a:lnTo>
                    <a:pt x="8183" y="54144"/>
                  </a:lnTo>
                  <a:lnTo>
                    <a:pt x="8256" y="53775"/>
                  </a:lnTo>
                  <a:lnTo>
                    <a:pt x="8312" y="53406"/>
                  </a:lnTo>
                  <a:lnTo>
                    <a:pt x="8330" y="53019"/>
                  </a:lnTo>
                  <a:lnTo>
                    <a:pt x="8330" y="53019"/>
                  </a:lnTo>
                  <a:close/>
                  <a:moveTo>
                    <a:pt x="3999" y="60188"/>
                  </a:moveTo>
                  <a:lnTo>
                    <a:pt x="3999" y="60188"/>
                  </a:lnTo>
                  <a:lnTo>
                    <a:pt x="4036" y="60446"/>
                  </a:lnTo>
                  <a:lnTo>
                    <a:pt x="4055" y="60704"/>
                  </a:lnTo>
                  <a:lnTo>
                    <a:pt x="4036" y="60981"/>
                  </a:lnTo>
                  <a:lnTo>
                    <a:pt x="3981" y="61239"/>
                  </a:lnTo>
                  <a:lnTo>
                    <a:pt x="3926" y="61497"/>
                  </a:lnTo>
                  <a:lnTo>
                    <a:pt x="3833" y="61736"/>
                  </a:lnTo>
                  <a:lnTo>
                    <a:pt x="3723" y="61994"/>
                  </a:lnTo>
                  <a:lnTo>
                    <a:pt x="3594" y="62215"/>
                  </a:lnTo>
                  <a:lnTo>
                    <a:pt x="3594" y="62215"/>
                  </a:lnTo>
                  <a:lnTo>
                    <a:pt x="3410" y="62473"/>
                  </a:lnTo>
                  <a:lnTo>
                    <a:pt x="3299" y="62602"/>
                  </a:lnTo>
                  <a:lnTo>
                    <a:pt x="3170" y="62731"/>
                  </a:lnTo>
                  <a:lnTo>
                    <a:pt x="3041" y="62842"/>
                  </a:lnTo>
                  <a:lnTo>
                    <a:pt x="2912" y="62916"/>
                  </a:lnTo>
                  <a:lnTo>
                    <a:pt x="2765" y="62989"/>
                  </a:lnTo>
                  <a:lnTo>
                    <a:pt x="2599" y="63008"/>
                  </a:lnTo>
                  <a:lnTo>
                    <a:pt x="2599" y="63008"/>
                  </a:lnTo>
                  <a:lnTo>
                    <a:pt x="2451" y="62952"/>
                  </a:lnTo>
                  <a:lnTo>
                    <a:pt x="2341" y="62897"/>
                  </a:lnTo>
                  <a:lnTo>
                    <a:pt x="2230" y="62805"/>
                  </a:lnTo>
                  <a:lnTo>
                    <a:pt x="2156" y="62694"/>
                  </a:lnTo>
                  <a:lnTo>
                    <a:pt x="2120" y="62584"/>
                  </a:lnTo>
                  <a:lnTo>
                    <a:pt x="2083" y="62455"/>
                  </a:lnTo>
                  <a:lnTo>
                    <a:pt x="2064" y="62307"/>
                  </a:lnTo>
                  <a:lnTo>
                    <a:pt x="2064" y="62160"/>
                  </a:lnTo>
                  <a:lnTo>
                    <a:pt x="2101" y="61847"/>
                  </a:lnTo>
                  <a:lnTo>
                    <a:pt x="2175" y="61533"/>
                  </a:lnTo>
                  <a:lnTo>
                    <a:pt x="2322" y="60999"/>
                  </a:lnTo>
                  <a:lnTo>
                    <a:pt x="2322" y="60999"/>
                  </a:lnTo>
                  <a:lnTo>
                    <a:pt x="2451" y="60612"/>
                  </a:lnTo>
                  <a:lnTo>
                    <a:pt x="2525" y="60428"/>
                  </a:lnTo>
                  <a:lnTo>
                    <a:pt x="2599" y="60243"/>
                  </a:lnTo>
                  <a:lnTo>
                    <a:pt x="2599" y="60243"/>
                  </a:lnTo>
                  <a:lnTo>
                    <a:pt x="2654" y="60078"/>
                  </a:lnTo>
                  <a:lnTo>
                    <a:pt x="2728" y="59930"/>
                  </a:lnTo>
                  <a:lnTo>
                    <a:pt x="2820" y="59783"/>
                  </a:lnTo>
                  <a:lnTo>
                    <a:pt x="2930" y="59654"/>
                  </a:lnTo>
                  <a:lnTo>
                    <a:pt x="2930" y="59654"/>
                  </a:lnTo>
                  <a:lnTo>
                    <a:pt x="3023" y="59580"/>
                  </a:lnTo>
                  <a:lnTo>
                    <a:pt x="3115" y="59525"/>
                  </a:lnTo>
                  <a:lnTo>
                    <a:pt x="3207" y="59488"/>
                  </a:lnTo>
                  <a:lnTo>
                    <a:pt x="3299" y="59451"/>
                  </a:lnTo>
                  <a:lnTo>
                    <a:pt x="3391" y="59451"/>
                  </a:lnTo>
                  <a:lnTo>
                    <a:pt x="3465" y="59469"/>
                  </a:lnTo>
                  <a:lnTo>
                    <a:pt x="3557" y="59488"/>
                  </a:lnTo>
                  <a:lnTo>
                    <a:pt x="3631" y="59525"/>
                  </a:lnTo>
                  <a:lnTo>
                    <a:pt x="3704" y="59580"/>
                  </a:lnTo>
                  <a:lnTo>
                    <a:pt x="3760" y="59635"/>
                  </a:lnTo>
                  <a:lnTo>
                    <a:pt x="3870" y="59801"/>
                  </a:lnTo>
                  <a:lnTo>
                    <a:pt x="3962" y="59985"/>
                  </a:lnTo>
                  <a:lnTo>
                    <a:pt x="3999" y="60188"/>
                  </a:lnTo>
                  <a:lnTo>
                    <a:pt x="3999" y="60188"/>
                  </a:lnTo>
                  <a:close/>
                  <a:moveTo>
                    <a:pt x="3299" y="69439"/>
                  </a:moveTo>
                  <a:lnTo>
                    <a:pt x="3299" y="69439"/>
                  </a:lnTo>
                  <a:lnTo>
                    <a:pt x="3336" y="69716"/>
                  </a:lnTo>
                  <a:lnTo>
                    <a:pt x="3336" y="69992"/>
                  </a:lnTo>
                  <a:lnTo>
                    <a:pt x="3336" y="70269"/>
                  </a:lnTo>
                  <a:lnTo>
                    <a:pt x="3299" y="70545"/>
                  </a:lnTo>
                  <a:lnTo>
                    <a:pt x="3262" y="70821"/>
                  </a:lnTo>
                  <a:lnTo>
                    <a:pt x="3207" y="71098"/>
                  </a:lnTo>
                  <a:lnTo>
                    <a:pt x="3152" y="71356"/>
                  </a:lnTo>
                  <a:lnTo>
                    <a:pt x="3059" y="71614"/>
                  </a:lnTo>
                  <a:lnTo>
                    <a:pt x="3059" y="71614"/>
                  </a:lnTo>
                  <a:lnTo>
                    <a:pt x="2930" y="72001"/>
                  </a:lnTo>
                  <a:lnTo>
                    <a:pt x="2765" y="72425"/>
                  </a:lnTo>
                  <a:lnTo>
                    <a:pt x="2562" y="72867"/>
                  </a:lnTo>
                  <a:lnTo>
                    <a:pt x="2433" y="73070"/>
                  </a:lnTo>
                  <a:lnTo>
                    <a:pt x="2304" y="73272"/>
                  </a:lnTo>
                  <a:lnTo>
                    <a:pt x="2156" y="73475"/>
                  </a:lnTo>
                  <a:lnTo>
                    <a:pt x="2009" y="73641"/>
                  </a:lnTo>
                  <a:lnTo>
                    <a:pt x="1843" y="73807"/>
                  </a:lnTo>
                  <a:lnTo>
                    <a:pt x="1677" y="73936"/>
                  </a:lnTo>
                  <a:lnTo>
                    <a:pt x="1493" y="74046"/>
                  </a:lnTo>
                  <a:lnTo>
                    <a:pt x="1290" y="74120"/>
                  </a:lnTo>
                  <a:lnTo>
                    <a:pt x="1088" y="74157"/>
                  </a:lnTo>
                  <a:lnTo>
                    <a:pt x="866" y="74157"/>
                  </a:lnTo>
                  <a:lnTo>
                    <a:pt x="866" y="74157"/>
                  </a:lnTo>
                  <a:lnTo>
                    <a:pt x="701" y="74120"/>
                  </a:lnTo>
                  <a:lnTo>
                    <a:pt x="572" y="74046"/>
                  </a:lnTo>
                  <a:lnTo>
                    <a:pt x="461" y="73973"/>
                  </a:lnTo>
                  <a:lnTo>
                    <a:pt x="350" y="73899"/>
                  </a:lnTo>
                  <a:lnTo>
                    <a:pt x="258" y="73788"/>
                  </a:lnTo>
                  <a:lnTo>
                    <a:pt x="203" y="73678"/>
                  </a:lnTo>
                  <a:lnTo>
                    <a:pt x="129" y="73549"/>
                  </a:lnTo>
                  <a:lnTo>
                    <a:pt x="92" y="73420"/>
                  </a:lnTo>
                  <a:lnTo>
                    <a:pt x="56" y="73272"/>
                  </a:lnTo>
                  <a:lnTo>
                    <a:pt x="37" y="73125"/>
                  </a:lnTo>
                  <a:lnTo>
                    <a:pt x="0" y="72830"/>
                  </a:lnTo>
                  <a:lnTo>
                    <a:pt x="0" y="72535"/>
                  </a:lnTo>
                  <a:lnTo>
                    <a:pt x="19" y="72259"/>
                  </a:lnTo>
                  <a:lnTo>
                    <a:pt x="19" y="72259"/>
                  </a:lnTo>
                  <a:lnTo>
                    <a:pt x="74" y="71761"/>
                  </a:lnTo>
                  <a:lnTo>
                    <a:pt x="148" y="71264"/>
                  </a:lnTo>
                  <a:lnTo>
                    <a:pt x="240" y="70766"/>
                  </a:lnTo>
                  <a:lnTo>
                    <a:pt x="369" y="70287"/>
                  </a:lnTo>
                  <a:lnTo>
                    <a:pt x="516" y="69808"/>
                  </a:lnTo>
                  <a:lnTo>
                    <a:pt x="682" y="69329"/>
                  </a:lnTo>
                  <a:lnTo>
                    <a:pt x="885" y="68868"/>
                  </a:lnTo>
                  <a:lnTo>
                    <a:pt x="1106" y="68426"/>
                  </a:lnTo>
                  <a:lnTo>
                    <a:pt x="1106" y="68426"/>
                  </a:lnTo>
                  <a:lnTo>
                    <a:pt x="1069" y="68352"/>
                  </a:lnTo>
                  <a:lnTo>
                    <a:pt x="1088" y="68278"/>
                  </a:lnTo>
                  <a:lnTo>
                    <a:pt x="1088" y="68278"/>
                  </a:lnTo>
                  <a:lnTo>
                    <a:pt x="1161" y="68131"/>
                  </a:lnTo>
                  <a:lnTo>
                    <a:pt x="1253" y="67965"/>
                  </a:lnTo>
                  <a:lnTo>
                    <a:pt x="1346" y="67818"/>
                  </a:lnTo>
                  <a:lnTo>
                    <a:pt x="1475" y="67689"/>
                  </a:lnTo>
                  <a:lnTo>
                    <a:pt x="1475" y="67689"/>
                  </a:lnTo>
                  <a:lnTo>
                    <a:pt x="1585" y="67596"/>
                  </a:lnTo>
                  <a:lnTo>
                    <a:pt x="1714" y="67541"/>
                  </a:lnTo>
                  <a:lnTo>
                    <a:pt x="1843" y="67504"/>
                  </a:lnTo>
                  <a:lnTo>
                    <a:pt x="1972" y="67486"/>
                  </a:lnTo>
                  <a:lnTo>
                    <a:pt x="2101" y="67486"/>
                  </a:lnTo>
                  <a:lnTo>
                    <a:pt x="2249" y="67504"/>
                  </a:lnTo>
                  <a:lnTo>
                    <a:pt x="2378" y="67560"/>
                  </a:lnTo>
                  <a:lnTo>
                    <a:pt x="2488" y="67615"/>
                  </a:lnTo>
                  <a:lnTo>
                    <a:pt x="2488" y="67615"/>
                  </a:lnTo>
                  <a:lnTo>
                    <a:pt x="2599" y="67689"/>
                  </a:lnTo>
                  <a:lnTo>
                    <a:pt x="2691" y="67762"/>
                  </a:lnTo>
                  <a:lnTo>
                    <a:pt x="2765" y="67854"/>
                  </a:lnTo>
                  <a:lnTo>
                    <a:pt x="2857" y="67947"/>
                  </a:lnTo>
                  <a:lnTo>
                    <a:pt x="2986" y="68186"/>
                  </a:lnTo>
                  <a:lnTo>
                    <a:pt x="3078" y="68426"/>
                  </a:lnTo>
                  <a:lnTo>
                    <a:pt x="3170" y="68684"/>
                  </a:lnTo>
                  <a:lnTo>
                    <a:pt x="3225" y="68960"/>
                  </a:lnTo>
                  <a:lnTo>
                    <a:pt x="3299" y="69439"/>
                  </a:lnTo>
                  <a:lnTo>
                    <a:pt x="3299" y="69439"/>
                  </a:lnTo>
                  <a:close/>
                  <a:moveTo>
                    <a:pt x="5934" y="62529"/>
                  </a:moveTo>
                  <a:lnTo>
                    <a:pt x="5934" y="62529"/>
                  </a:lnTo>
                  <a:lnTo>
                    <a:pt x="5695" y="62602"/>
                  </a:lnTo>
                  <a:lnTo>
                    <a:pt x="5492" y="62694"/>
                  </a:lnTo>
                  <a:lnTo>
                    <a:pt x="5289" y="62842"/>
                  </a:lnTo>
                  <a:lnTo>
                    <a:pt x="5105" y="62989"/>
                  </a:lnTo>
                  <a:lnTo>
                    <a:pt x="4939" y="63155"/>
                  </a:lnTo>
                  <a:lnTo>
                    <a:pt x="4792" y="63339"/>
                  </a:lnTo>
                  <a:lnTo>
                    <a:pt x="4497" y="63726"/>
                  </a:lnTo>
                  <a:lnTo>
                    <a:pt x="4497" y="63726"/>
                  </a:lnTo>
                  <a:lnTo>
                    <a:pt x="4276" y="64095"/>
                  </a:lnTo>
                  <a:lnTo>
                    <a:pt x="4184" y="64279"/>
                  </a:lnTo>
                  <a:lnTo>
                    <a:pt x="4091" y="64464"/>
                  </a:lnTo>
                  <a:lnTo>
                    <a:pt x="4091" y="64464"/>
                  </a:lnTo>
                  <a:lnTo>
                    <a:pt x="4091" y="64519"/>
                  </a:lnTo>
                  <a:lnTo>
                    <a:pt x="4091" y="64574"/>
                  </a:lnTo>
                  <a:lnTo>
                    <a:pt x="4128" y="64611"/>
                  </a:lnTo>
                  <a:lnTo>
                    <a:pt x="4165" y="64648"/>
                  </a:lnTo>
                  <a:lnTo>
                    <a:pt x="4165" y="64648"/>
                  </a:lnTo>
                  <a:lnTo>
                    <a:pt x="3944" y="65201"/>
                  </a:lnTo>
                  <a:lnTo>
                    <a:pt x="3833" y="65496"/>
                  </a:lnTo>
                  <a:lnTo>
                    <a:pt x="3741" y="65772"/>
                  </a:lnTo>
                  <a:lnTo>
                    <a:pt x="3668" y="66067"/>
                  </a:lnTo>
                  <a:lnTo>
                    <a:pt x="3612" y="66362"/>
                  </a:lnTo>
                  <a:lnTo>
                    <a:pt x="3575" y="66675"/>
                  </a:lnTo>
                  <a:lnTo>
                    <a:pt x="3557" y="66970"/>
                  </a:lnTo>
                  <a:lnTo>
                    <a:pt x="3557" y="66970"/>
                  </a:lnTo>
                  <a:lnTo>
                    <a:pt x="3557" y="67265"/>
                  </a:lnTo>
                  <a:lnTo>
                    <a:pt x="3575" y="67560"/>
                  </a:lnTo>
                  <a:lnTo>
                    <a:pt x="3575" y="67707"/>
                  </a:lnTo>
                  <a:lnTo>
                    <a:pt x="3612" y="67836"/>
                  </a:lnTo>
                  <a:lnTo>
                    <a:pt x="3649" y="67983"/>
                  </a:lnTo>
                  <a:lnTo>
                    <a:pt x="3704" y="68112"/>
                  </a:lnTo>
                  <a:lnTo>
                    <a:pt x="3704" y="68112"/>
                  </a:lnTo>
                  <a:lnTo>
                    <a:pt x="3833" y="68315"/>
                  </a:lnTo>
                  <a:lnTo>
                    <a:pt x="3999" y="68481"/>
                  </a:lnTo>
                  <a:lnTo>
                    <a:pt x="4073" y="68536"/>
                  </a:lnTo>
                  <a:lnTo>
                    <a:pt x="4184" y="68610"/>
                  </a:lnTo>
                  <a:lnTo>
                    <a:pt x="4276" y="68647"/>
                  </a:lnTo>
                  <a:lnTo>
                    <a:pt x="4386" y="68684"/>
                  </a:lnTo>
                  <a:lnTo>
                    <a:pt x="4386" y="68684"/>
                  </a:lnTo>
                  <a:lnTo>
                    <a:pt x="4497" y="68702"/>
                  </a:lnTo>
                  <a:lnTo>
                    <a:pt x="4589" y="68702"/>
                  </a:lnTo>
                  <a:lnTo>
                    <a:pt x="4681" y="68684"/>
                  </a:lnTo>
                  <a:lnTo>
                    <a:pt x="4792" y="68665"/>
                  </a:lnTo>
                  <a:lnTo>
                    <a:pt x="4976" y="68573"/>
                  </a:lnTo>
                  <a:lnTo>
                    <a:pt x="5160" y="68463"/>
                  </a:lnTo>
                  <a:lnTo>
                    <a:pt x="5326" y="68334"/>
                  </a:lnTo>
                  <a:lnTo>
                    <a:pt x="5492" y="68186"/>
                  </a:lnTo>
                  <a:lnTo>
                    <a:pt x="5750" y="67891"/>
                  </a:lnTo>
                  <a:lnTo>
                    <a:pt x="5750" y="67891"/>
                  </a:lnTo>
                  <a:lnTo>
                    <a:pt x="6045" y="67523"/>
                  </a:lnTo>
                  <a:lnTo>
                    <a:pt x="6284" y="67136"/>
                  </a:lnTo>
                  <a:lnTo>
                    <a:pt x="6506" y="66730"/>
                  </a:lnTo>
                  <a:lnTo>
                    <a:pt x="6708" y="66306"/>
                  </a:lnTo>
                  <a:lnTo>
                    <a:pt x="6874" y="65883"/>
                  </a:lnTo>
                  <a:lnTo>
                    <a:pt x="7022" y="65440"/>
                  </a:lnTo>
                  <a:lnTo>
                    <a:pt x="7132" y="64998"/>
                  </a:lnTo>
                  <a:lnTo>
                    <a:pt x="7224" y="64537"/>
                  </a:lnTo>
                  <a:lnTo>
                    <a:pt x="7224" y="64537"/>
                  </a:lnTo>
                  <a:lnTo>
                    <a:pt x="7261" y="64371"/>
                  </a:lnTo>
                  <a:lnTo>
                    <a:pt x="7280" y="64187"/>
                  </a:lnTo>
                  <a:lnTo>
                    <a:pt x="7280" y="64003"/>
                  </a:lnTo>
                  <a:lnTo>
                    <a:pt x="7261" y="63819"/>
                  </a:lnTo>
                  <a:lnTo>
                    <a:pt x="7243" y="63634"/>
                  </a:lnTo>
                  <a:lnTo>
                    <a:pt x="7206" y="63450"/>
                  </a:lnTo>
                  <a:lnTo>
                    <a:pt x="7151" y="63266"/>
                  </a:lnTo>
                  <a:lnTo>
                    <a:pt x="7095" y="63100"/>
                  </a:lnTo>
                  <a:lnTo>
                    <a:pt x="7003" y="62952"/>
                  </a:lnTo>
                  <a:lnTo>
                    <a:pt x="6911" y="62823"/>
                  </a:lnTo>
                  <a:lnTo>
                    <a:pt x="6782" y="62694"/>
                  </a:lnTo>
                  <a:lnTo>
                    <a:pt x="6653" y="62602"/>
                  </a:lnTo>
                  <a:lnTo>
                    <a:pt x="6506" y="62547"/>
                  </a:lnTo>
                  <a:lnTo>
                    <a:pt x="6340" y="62510"/>
                  </a:lnTo>
                  <a:lnTo>
                    <a:pt x="6137" y="62510"/>
                  </a:lnTo>
                  <a:lnTo>
                    <a:pt x="5934" y="62529"/>
                  </a:lnTo>
                  <a:lnTo>
                    <a:pt x="5934" y="62529"/>
                  </a:lnTo>
                  <a:close/>
                  <a:moveTo>
                    <a:pt x="9694" y="65698"/>
                  </a:moveTo>
                  <a:lnTo>
                    <a:pt x="9694" y="65698"/>
                  </a:lnTo>
                  <a:lnTo>
                    <a:pt x="9731" y="65846"/>
                  </a:lnTo>
                  <a:lnTo>
                    <a:pt x="9749" y="65975"/>
                  </a:lnTo>
                  <a:lnTo>
                    <a:pt x="9749" y="66122"/>
                  </a:lnTo>
                  <a:lnTo>
                    <a:pt x="9731" y="66251"/>
                  </a:lnTo>
                  <a:lnTo>
                    <a:pt x="9712" y="66399"/>
                  </a:lnTo>
                  <a:lnTo>
                    <a:pt x="9675" y="66528"/>
                  </a:lnTo>
                  <a:lnTo>
                    <a:pt x="9565" y="66786"/>
                  </a:lnTo>
                  <a:lnTo>
                    <a:pt x="9565" y="66786"/>
                  </a:lnTo>
                  <a:lnTo>
                    <a:pt x="9491" y="66951"/>
                  </a:lnTo>
                  <a:lnTo>
                    <a:pt x="9380" y="67117"/>
                  </a:lnTo>
                  <a:lnTo>
                    <a:pt x="9251" y="67302"/>
                  </a:lnTo>
                  <a:lnTo>
                    <a:pt x="9104" y="67467"/>
                  </a:lnTo>
                  <a:lnTo>
                    <a:pt x="8938" y="67615"/>
                  </a:lnTo>
                  <a:lnTo>
                    <a:pt x="8846" y="67652"/>
                  </a:lnTo>
                  <a:lnTo>
                    <a:pt x="8754" y="67689"/>
                  </a:lnTo>
                  <a:lnTo>
                    <a:pt x="8680" y="67707"/>
                  </a:lnTo>
                  <a:lnTo>
                    <a:pt x="8588" y="67707"/>
                  </a:lnTo>
                  <a:lnTo>
                    <a:pt x="8496" y="67689"/>
                  </a:lnTo>
                  <a:lnTo>
                    <a:pt x="8404" y="67652"/>
                  </a:lnTo>
                  <a:lnTo>
                    <a:pt x="8404" y="67652"/>
                  </a:lnTo>
                  <a:lnTo>
                    <a:pt x="8275" y="67541"/>
                  </a:lnTo>
                  <a:lnTo>
                    <a:pt x="8201" y="67412"/>
                  </a:lnTo>
                  <a:lnTo>
                    <a:pt x="8146" y="67283"/>
                  </a:lnTo>
                  <a:lnTo>
                    <a:pt x="8109" y="67136"/>
                  </a:lnTo>
                  <a:lnTo>
                    <a:pt x="8090" y="66988"/>
                  </a:lnTo>
                  <a:lnTo>
                    <a:pt x="8109" y="66841"/>
                  </a:lnTo>
                  <a:lnTo>
                    <a:pt x="8146" y="66693"/>
                  </a:lnTo>
                  <a:lnTo>
                    <a:pt x="8183" y="66546"/>
                  </a:lnTo>
                  <a:lnTo>
                    <a:pt x="8183" y="66546"/>
                  </a:lnTo>
                  <a:lnTo>
                    <a:pt x="8312" y="66233"/>
                  </a:lnTo>
                  <a:lnTo>
                    <a:pt x="8385" y="66067"/>
                  </a:lnTo>
                  <a:lnTo>
                    <a:pt x="8477" y="65938"/>
                  </a:lnTo>
                  <a:lnTo>
                    <a:pt x="8477" y="65938"/>
                  </a:lnTo>
                  <a:lnTo>
                    <a:pt x="8441" y="65864"/>
                  </a:lnTo>
                  <a:lnTo>
                    <a:pt x="8459" y="65827"/>
                  </a:lnTo>
                  <a:lnTo>
                    <a:pt x="8459" y="65790"/>
                  </a:lnTo>
                  <a:lnTo>
                    <a:pt x="8459" y="65790"/>
                  </a:lnTo>
                  <a:lnTo>
                    <a:pt x="8514" y="65680"/>
                  </a:lnTo>
                  <a:lnTo>
                    <a:pt x="8588" y="65588"/>
                  </a:lnTo>
                  <a:lnTo>
                    <a:pt x="8662" y="65514"/>
                  </a:lnTo>
                  <a:lnTo>
                    <a:pt x="8735" y="65440"/>
                  </a:lnTo>
                  <a:lnTo>
                    <a:pt x="8828" y="65367"/>
                  </a:lnTo>
                  <a:lnTo>
                    <a:pt x="8901" y="65330"/>
                  </a:lnTo>
                  <a:lnTo>
                    <a:pt x="8993" y="65293"/>
                  </a:lnTo>
                  <a:lnTo>
                    <a:pt x="9086" y="65274"/>
                  </a:lnTo>
                  <a:lnTo>
                    <a:pt x="9178" y="65274"/>
                  </a:lnTo>
                  <a:lnTo>
                    <a:pt x="9270" y="65274"/>
                  </a:lnTo>
                  <a:lnTo>
                    <a:pt x="9344" y="65311"/>
                  </a:lnTo>
                  <a:lnTo>
                    <a:pt x="9436" y="65348"/>
                  </a:lnTo>
                  <a:lnTo>
                    <a:pt x="9509" y="65403"/>
                  </a:lnTo>
                  <a:lnTo>
                    <a:pt x="9583" y="65496"/>
                  </a:lnTo>
                  <a:lnTo>
                    <a:pt x="9638" y="65588"/>
                  </a:lnTo>
                  <a:lnTo>
                    <a:pt x="9694" y="65698"/>
                  </a:lnTo>
                  <a:lnTo>
                    <a:pt x="9694" y="65698"/>
                  </a:lnTo>
                  <a:close/>
                  <a:moveTo>
                    <a:pt x="45168" y="13232"/>
                  </a:moveTo>
                  <a:lnTo>
                    <a:pt x="45168" y="13232"/>
                  </a:lnTo>
                  <a:lnTo>
                    <a:pt x="45187" y="13583"/>
                  </a:lnTo>
                  <a:lnTo>
                    <a:pt x="45150" y="13933"/>
                  </a:lnTo>
                  <a:lnTo>
                    <a:pt x="45150" y="13933"/>
                  </a:lnTo>
                  <a:lnTo>
                    <a:pt x="45113" y="14006"/>
                  </a:lnTo>
                  <a:lnTo>
                    <a:pt x="45058" y="14043"/>
                  </a:lnTo>
                  <a:lnTo>
                    <a:pt x="44984" y="14062"/>
                  </a:lnTo>
                  <a:lnTo>
                    <a:pt x="44947" y="14043"/>
                  </a:lnTo>
                  <a:lnTo>
                    <a:pt x="44910" y="14025"/>
                  </a:lnTo>
                  <a:lnTo>
                    <a:pt x="44910" y="14025"/>
                  </a:lnTo>
                  <a:lnTo>
                    <a:pt x="44855" y="13914"/>
                  </a:lnTo>
                  <a:lnTo>
                    <a:pt x="44837" y="13804"/>
                  </a:lnTo>
                  <a:lnTo>
                    <a:pt x="44781" y="13583"/>
                  </a:lnTo>
                  <a:lnTo>
                    <a:pt x="44781" y="13583"/>
                  </a:lnTo>
                  <a:lnTo>
                    <a:pt x="44597" y="12790"/>
                  </a:lnTo>
                  <a:lnTo>
                    <a:pt x="44597" y="12790"/>
                  </a:lnTo>
                  <a:lnTo>
                    <a:pt x="44450" y="12274"/>
                  </a:lnTo>
                  <a:lnTo>
                    <a:pt x="44284" y="11758"/>
                  </a:lnTo>
                  <a:lnTo>
                    <a:pt x="44118" y="11242"/>
                  </a:lnTo>
                  <a:lnTo>
                    <a:pt x="43934" y="10745"/>
                  </a:lnTo>
                  <a:lnTo>
                    <a:pt x="43731" y="10247"/>
                  </a:lnTo>
                  <a:lnTo>
                    <a:pt x="43528" y="9749"/>
                  </a:lnTo>
                  <a:lnTo>
                    <a:pt x="43307" y="9270"/>
                  </a:lnTo>
                  <a:lnTo>
                    <a:pt x="43068" y="8791"/>
                  </a:lnTo>
                  <a:lnTo>
                    <a:pt x="43068" y="8791"/>
                  </a:lnTo>
                  <a:lnTo>
                    <a:pt x="42496" y="7814"/>
                  </a:lnTo>
                  <a:lnTo>
                    <a:pt x="41943" y="6838"/>
                  </a:lnTo>
                  <a:lnTo>
                    <a:pt x="41630" y="6359"/>
                  </a:lnTo>
                  <a:lnTo>
                    <a:pt x="41317" y="5879"/>
                  </a:lnTo>
                  <a:lnTo>
                    <a:pt x="40985" y="5437"/>
                  </a:lnTo>
                  <a:lnTo>
                    <a:pt x="40635" y="4995"/>
                  </a:lnTo>
                  <a:lnTo>
                    <a:pt x="40635" y="4995"/>
                  </a:lnTo>
                  <a:lnTo>
                    <a:pt x="40377" y="4737"/>
                  </a:lnTo>
                  <a:lnTo>
                    <a:pt x="40101" y="4479"/>
                  </a:lnTo>
                  <a:lnTo>
                    <a:pt x="40101" y="4479"/>
                  </a:lnTo>
                  <a:lnTo>
                    <a:pt x="39990" y="4387"/>
                  </a:lnTo>
                  <a:lnTo>
                    <a:pt x="39898" y="4313"/>
                  </a:lnTo>
                  <a:lnTo>
                    <a:pt x="39861" y="4258"/>
                  </a:lnTo>
                  <a:lnTo>
                    <a:pt x="39843" y="4202"/>
                  </a:lnTo>
                  <a:lnTo>
                    <a:pt x="39861" y="4147"/>
                  </a:lnTo>
                  <a:lnTo>
                    <a:pt x="39879" y="4073"/>
                  </a:lnTo>
                  <a:lnTo>
                    <a:pt x="39879" y="4073"/>
                  </a:lnTo>
                  <a:lnTo>
                    <a:pt x="39916" y="4055"/>
                  </a:lnTo>
                  <a:lnTo>
                    <a:pt x="39935" y="4037"/>
                  </a:lnTo>
                  <a:lnTo>
                    <a:pt x="40027" y="4037"/>
                  </a:lnTo>
                  <a:lnTo>
                    <a:pt x="40137" y="4055"/>
                  </a:lnTo>
                  <a:lnTo>
                    <a:pt x="40266" y="4092"/>
                  </a:lnTo>
                  <a:lnTo>
                    <a:pt x="40524" y="4184"/>
                  </a:lnTo>
                  <a:lnTo>
                    <a:pt x="40690" y="4258"/>
                  </a:lnTo>
                  <a:lnTo>
                    <a:pt x="40690" y="4258"/>
                  </a:lnTo>
                  <a:lnTo>
                    <a:pt x="40985" y="4405"/>
                  </a:lnTo>
                  <a:lnTo>
                    <a:pt x="41262" y="4571"/>
                  </a:lnTo>
                  <a:lnTo>
                    <a:pt x="41520" y="4755"/>
                  </a:lnTo>
                  <a:lnTo>
                    <a:pt x="41759" y="4958"/>
                  </a:lnTo>
                  <a:lnTo>
                    <a:pt x="41999" y="5179"/>
                  </a:lnTo>
                  <a:lnTo>
                    <a:pt x="42220" y="5419"/>
                  </a:lnTo>
                  <a:lnTo>
                    <a:pt x="42404" y="5658"/>
                  </a:lnTo>
                  <a:lnTo>
                    <a:pt x="42588" y="5935"/>
                  </a:lnTo>
                  <a:lnTo>
                    <a:pt x="42588" y="5935"/>
                  </a:lnTo>
                  <a:lnTo>
                    <a:pt x="42773" y="6193"/>
                  </a:lnTo>
                  <a:lnTo>
                    <a:pt x="42939" y="6451"/>
                  </a:lnTo>
                  <a:lnTo>
                    <a:pt x="43289" y="6985"/>
                  </a:lnTo>
                  <a:lnTo>
                    <a:pt x="43289" y="6985"/>
                  </a:lnTo>
                  <a:lnTo>
                    <a:pt x="43455" y="7206"/>
                  </a:lnTo>
                  <a:lnTo>
                    <a:pt x="43657" y="7372"/>
                  </a:lnTo>
                  <a:lnTo>
                    <a:pt x="43860" y="7538"/>
                  </a:lnTo>
                  <a:lnTo>
                    <a:pt x="44100" y="7667"/>
                  </a:lnTo>
                  <a:lnTo>
                    <a:pt x="44100" y="7667"/>
                  </a:lnTo>
                  <a:lnTo>
                    <a:pt x="44229" y="7722"/>
                  </a:lnTo>
                  <a:lnTo>
                    <a:pt x="44376" y="7759"/>
                  </a:lnTo>
                  <a:lnTo>
                    <a:pt x="44505" y="7796"/>
                  </a:lnTo>
                  <a:lnTo>
                    <a:pt x="44652" y="7814"/>
                  </a:lnTo>
                  <a:lnTo>
                    <a:pt x="44652" y="7814"/>
                  </a:lnTo>
                  <a:lnTo>
                    <a:pt x="44745" y="7833"/>
                  </a:lnTo>
                  <a:lnTo>
                    <a:pt x="44781" y="7833"/>
                  </a:lnTo>
                  <a:lnTo>
                    <a:pt x="44837" y="7870"/>
                  </a:lnTo>
                  <a:lnTo>
                    <a:pt x="44837" y="7870"/>
                  </a:lnTo>
                  <a:lnTo>
                    <a:pt x="44855" y="7907"/>
                  </a:lnTo>
                  <a:lnTo>
                    <a:pt x="44892" y="7943"/>
                  </a:lnTo>
                  <a:lnTo>
                    <a:pt x="44892" y="7980"/>
                  </a:lnTo>
                  <a:lnTo>
                    <a:pt x="44892" y="8036"/>
                  </a:lnTo>
                  <a:lnTo>
                    <a:pt x="44855" y="8128"/>
                  </a:lnTo>
                  <a:lnTo>
                    <a:pt x="44800" y="8220"/>
                  </a:lnTo>
                  <a:lnTo>
                    <a:pt x="44634" y="8386"/>
                  </a:lnTo>
                  <a:lnTo>
                    <a:pt x="44560" y="8478"/>
                  </a:lnTo>
                  <a:lnTo>
                    <a:pt x="44523" y="8552"/>
                  </a:lnTo>
                  <a:lnTo>
                    <a:pt x="44523" y="8552"/>
                  </a:lnTo>
                  <a:lnTo>
                    <a:pt x="44431" y="8717"/>
                  </a:lnTo>
                  <a:lnTo>
                    <a:pt x="44376" y="8902"/>
                  </a:lnTo>
                  <a:lnTo>
                    <a:pt x="44339" y="9086"/>
                  </a:lnTo>
                  <a:lnTo>
                    <a:pt x="44321" y="9289"/>
                  </a:lnTo>
                  <a:lnTo>
                    <a:pt x="44321" y="9289"/>
                  </a:lnTo>
                  <a:lnTo>
                    <a:pt x="44321" y="9455"/>
                  </a:lnTo>
                  <a:lnTo>
                    <a:pt x="44339" y="9620"/>
                  </a:lnTo>
                  <a:lnTo>
                    <a:pt x="44376" y="9971"/>
                  </a:lnTo>
                  <a:lnTo>
                    <a:pt x="44376" y="9971"/>
                  </a:lnTo>
                  <a:lnTo>
                    <a:pt x="44487" y="10376"/>
                  </a:lnTo>
                  <a:lnTo>
                    <a:pt x="44597" y="10781"/>
                  </a:lnTo>
                  <a:lnTo>
                    <a:pt x="44837" y="11592"/>
                  </a:lnTo>
                  <a:lnTo>
                    <a:pt x="44947" y="11998"/>
                  </a:lnTo>
                  <a:lnTo>
                    <a:pt x="45039" y="12403"/>
                  </a:lnTo>
                  <a:lnTo>
                    <a:pt x="45132" y="12809"/>
                  </a:lnTo>
                  <a:lnTo>
                    <a:pt x="45168" y="13232"/>
                  </a:lnTo>
                  <a:lnTo>
                    <a:pt x="45168" y="13232"/>
                  </a:lnTo>
                  <a:close/>
                  <a:moveTo>
                    <a:pt x="9215" y="3631"/>
                  </a:moveTo>
                  <a:lnTo>
                    <a:pt x="9215" y="3631"/>
                  </a:lnTo>
                  <a:lnTo>
                    <a:pt x="9270" y="3668"/>
                  </a:lnTo>
                  <a:lnTo>
                    <a:pt x="9288" y="3705"/>
                  </a:lnTo>
                  <a:lnTo>
                    <a:pt x="9307" y="3760"/>
                  </a:lnTo>
                  <a:lnTo>
                    <a:pt x="9288" y="3797"/>
                  </a:lnTo>
                  <a:lnTo>
                    <a:pt x="9233" y="3908"/>
                  </a:lnTo>
                  <a:lnTo>
                    <a:pt x="9178" y="4000"/>
                  </a:lnTo>
                  <a:lnTo>
                    <a:pt x="9178" y="4000"/>
                  </a:lnTo>
                  <a:lnTo>
                    <a:pt x="8772" y="4682"/>
                  </a:lnTo>
                  <a:lnTo>
                    <a:pt x="8570" y="5032"/>
                  </a:lnTo>
                  <a:lnTo>
                    <a:pt x="8404" y="5382"/>
                  </a:lnTo>
                  <a:lnTo>
                    <a:pt x="8404" y="5382"/>
                  </a:lnTo>
                  <a:lnTo>
                    <a:pt x="8183" y="5843"/>
                  </a:lnTo>
                  <a:lnTo>
                    <a:pt x="7980" y="6322"/>
                  </a:lnTo>
                  <a:lnTo>
                    <a:pt x="7796" y="6782"/>
                  </a:lnTo>
                  <a:lnTo>
                    <a:pt x="7611" y="7262"/>
                  </a:lnTo>
                  <a:lnTo>
                    <a:pt x="7464" y="7741"/>
                  </a:lnTo>
                  <a:lnTo>
                    <a:pt x="7298" y="8238"/>
                  </a:lnTo>
                  <a:lnTo>
                    <a:pt x="7040" y="9215"/>
                  </a:lnTo>
                  <a:lnTo>
                    <a:pt x="7040" y="9215"/>
                  </a:lnTo>
                  <a:lnTo>
                    <a:pt x="6911" y="9731"/>
                  </a:lnTo>
                  <a:lnTo>
                    <a:pt x="6782" y="10265"/>
                  </a:lnTo>
                  <a:lnTo>
                    <a:pt x="6690" y="10781"/>
                  </a:lnTo>
                  <a:lnTo>
                    <a:pt x="6598" y="11316"/>
                  </a:lnTo>
                  <a:lnTo>
                    <a:pt x="6506" y="11850"/>
                  </a:lnTo>
                  <a:lnTo>
                    <a:pt x="6450" y="12385"/>
                  </a:lnTo>
                  <a:lnTo>
                    <a:pt x="6395" y="12919"/>
                  </a:lnTo>
                  <a:lnTo>
                    <a:pt x="6340" y="13454"/>
                  </a:lnTo>
                  <a:lnTo>
                    <a:pt x="6340" y="13454"/>
                  </a:lnTo>
                  <a:lnTo>
                    <a:pt x="6321" y="14062"/>
                  </a:lnTo>
                  <a:lnTo>
                    <a:pt x="6321" y="14688"/>
                  </a:lnTo>
                  <a:lnTo>
                    <a:pt x="6321" y="14688"/>
                  </a:lnTo>
                  <a:lnTo>
                    <a:pt x="6340" y="14817"/>
                  </a:lnTo>
                  <a:lnTo>
                    <a:pt x="6321" y="14965"/>
                  </a:lnTo>
                  <a:lnTo>
                    <a:pt x="6303" y="15020"/>
                  </a:lnTo>
                  <a:lnTo>
                    <a:pt x="6266" y="15075"/>
                  </a:lnTo>
                  <a:lnTo>
                    <a:pt x="6211" y="15094"/>
                  </a:lnTo>
                  <a:lnTo>
                    <a:pt x="6137" y="15094"/>
                  </a:lnTo>
                  <a:lnTo>
                    <a:pt x="6137" y="15094"/>
                  </a:lnTo>
                  <a:lnTo>
                    <a:pt x="6100" y="15075"/>
                  </a:lnTo>
                  <a:lnTo>
                    <a:pt x="6063" y="15038"/>
                  </a:lnTo>
                  <a:lnTo>
                    <a:pt x="6045" y="14965"/>
                  </a:lnTo>
                  <a:lnTo>
                    <a:pt x="6045" y="14965"/>
                  </a:lnTo>
                  <a:lnTo>
                    <a:pt x="5990" y="14670"/>
                  </a:lnTo>
                  <a:lnTo>
                    <a:pt x="5990" y="14670"/>
                  </a:lnTo>
                  <a:lnTo>
                    <a:pt x="5897" y="14062"/>
                  </a:lnTo>
                  <a:lnTo>
                    <a:pt x="5842" y="13472"/>
                  </a:lnTo>
                  <a:lnTo>
                    <a:pt x="5842" y="13472"/>
                  </a:lnTo>
                  <a:lnTo>
                    <a:pt x="5824" y="13196"/>
                  </a:lnTo>
                  <a:lnTo>
                    <a:pt x="5805" y="12901"/>
                  </a:lnTo>
                  <a:lnTo>
                    <a:pt x="5824" y="12293"/>
                  </a:lnTo>
                  <a:lnTo>
                    <a:pt x="5842" y="11648"/>
                  </a:lnTo>
                  <a:lnTo>
                    <a:pt x="5842" y="11003"/>
                  </a:lnTo>
                  <a:lnTo>
                    <a:pt x="5824" y="10671"/>
                  </a:lnTo>
                  <a:lnTo>
                    <a:pt x="5787" y="10358"/>
                  </a:lnTo>
                  <a:lnTo>
                    <a:pt x="5732" y="10063"/>
                  </a:lnTo>
                  <a:lnTo>
                    <a:pt x="5658" y="9786"/>
                  </a:lnTo>
                  <a:lnTo>
                    <a:pt x="5547" y="9510"/>
                  </a:lnTo>
                  <a:lnTo>
                    <a:pt x="5418" y="9270"/>
                  </a:lnTo>
                  <a:lnTo>
                    <a:pt x="5326" y="9160"/>
                  </a:lnTo>
                  <a:lnTo>
                    <a:pt x="5234" y="9049"/>
                  </a:lnTo>
                  <a:lnTo>
                    <a:pt x="5142" y="8939"/>
                  </a:lnTo>
                  <a:lnTo>
                    <a:pt x="5031" y="8846"/>
                  </a:lnTo>
                  <a:lnTo>
                    <a:pt x="5031" y="8846"/>
                  </a:lnTo>
                  <a:lnTo>
                    <a:pt x="4976" y="8791"/>
                  </a:lnTo>
                  <a:lnTo>
                    <a:pt x="4939" y="8736"/>
                  </a:lnTo>
                  <a:lnTo>
                    <a:pt x="4939" y="8662"/>
                  </a:lnTo>
                  <a:lnTo>
                    <a:pt x="4939" y="8625"/>
                  </a:lnTo>
                  <a:lnTo>
                    <a:pt x="4976" y="8588"/>
                  </a:lnTo>
                  <a:lnTo>
                    <a:pt x="4976" y="8588"/>
                  </a:lnTo>
                  <a:lnTo>
                    <a:pt x="5105" y="8552"/>
                  </a:lnTo>
                  <a:lnTo>
                    <a:pt x="5234" y="8515"/>
                  </a:lnTo>
                  <a:lnTo>
                    <a:pt x="5363" y="8478"/>
                  </a:lnTo>
                  <a:lnTo>
                    <a:pt x="5492" y="8441"/>
                  </a:lnTo>
                  <a:lnTo>
                    <a:pt x="5492" y="8441"/>
                  </a:lnTo>
                  <a:lnTo>
                    <a:pt x="5787" y="8294"/>
                  </a:lnTo>
                  <a:lnTo>
                    <a:pt x="6063" y="8109"/>
                  </a:lnTo>
                  <a:lnTo>
                    <a:pt x="6303" y="7907"/>
                  </a:lnTo>
                  <a:lnTo>
                    <a:pt x="6506" y="7685"/>
                  </a:lnTo>
                  <a:lnTo>
                    <a:pt x="6708" y="7446"/>
                  </a:lnTo>
                  <a:lnTo>
                    <a:pt x="6893" y="7188"/>
                  </a:lnTo>
                  <a:lnTo>
                    <a:pt x="7040" y="6930"/>
                  </a:lnTo>
                  <a:lnTo>
                    <a:pt x="7187" y="6635"/>
                  </a:lnTo>
                  <a:lnTo>
                    <a:pt x="7464" y="6064"/>
                  </a:lnTo>
                  <a:lnTo>
                    <a:pt x="7740" y="5456"/>
                  </a:lnTo>
                  <a:lnTo>
                    <a:pt x="8017" y="4884"/>
                  </a:lnTo>
                  <a:lnTo>
                    <a:pt x="8164" y="4608"/>
                  </a:lnTo>
                  <a:lnTo>
                    <a:pt x="8330" y="4350"/>
                  </a:lnTo>
                  <a:lnTo>
                    <a:pt x="8330" y="4350"/>
                  </a:lnTo>
                  <a:lnTo>
                    <a:pt x="8441" y="4184"/>
                  </a:lnTo>
                  <a:lnTo>
                    <a:pt x="8570" y="4018"/>
                  </a:lnTo>
                  <a:lnTo>
                    <a:pt x="8699" y="3871"/>
                  </a:lnTo>
                  <a:lnTo>
                    <a:pt x="8846" y="3723"/>
                  </a:lnTo>
                  <a:lnTo>
                    <a:pt x="8846" y="3723"/>
                  </a:lnTo>
                  <a:lnTo>
                    <a:pt x="8920" y="3650"/>
                  </a:lnTo>
                  <a:lnTo>
                    <a:pt x="9030" y="3594"/>
                  </a:lnTo>
                  <a:lnTo>
                    <a:pt x="9067" y="3576"/>
                  </a:lnTo>
                  <a:lnTo>
                    <a:pt x="9122" y="3576"/>
                  </a:lnTo>
                  <a:lnTo>
                    <a:pt x="9159" y="3594"/>
                  </a:lnTo>
                  <a:lnTo>
                    <a:pt x="9215" y="3631"/>
                  </a:lnTo>
                  <a:lnTo>
                    <a:pt x="9215" y="3631"/>
                  </a:lnTo>
                  <a:close/>
                  <a:moveTo>
                    <a:pt x="41704" y="24419"/>
                  </a:moveTo>
                  <a:lnTo>
                    <a:pt x="41704" y="24419"/>
                  </a:lnTo>
                  <a:lnTo>
                    <a:pt x="41778" y="24621"/>
                  </a:lnTo>
                  <a:lnTo>
                    <a:pt x="41814" y="24824"/>
                  </a:lnTo>
                  <a:lnTo>
                    <a:pt x="41796" y="25045"/>
                  </a:lnTo>
                  <a:lnTo>
                    <a:pt x="41759" y="25248"/>
                  </a:lnTo>
                  <a:lnTo>
                    <a:pt x="41759" y="25248"/>
                  </a:lnTo>
                  <a:lnTo>
                    <a:pt x="41704" y="25469"/>
                  </a:lnTo>
                  <a:lnTo>
                    <a:pt x="41649" y="25561"/>
                  </a:lnTo>
                  <a:lnTo>
                    <a:pt x="41575" y="25672"/>
                  </a:lnTo>
                  <a:lnTo>
                    <a:pt x="41501" y="25745"/>
                  </a:lnTo>
                  <a:lnTo>
                    <a:pt x="41409" y="25801"/>
                  </a:lnTo>
                  <a:lnTo>
                    <a:pt x="41317" y="25819"/>
                  </a:lnTo>
                  <a:lnTo>
                    <a:pt x="41262" y="25801"/>
                  </a:lnTo>
                  <a:lnTo>
                    <a:pt x="41188" y="25782"/>
                  </a:lnTo>
                  <a:lnTo>
                    <a:pt x="41188" y="25782"/>
                  </a:lnTo>
                  <a:lnTo>
                    <a:pt x="41096" y="25690"/>
                  </a:lnTo>
                  <a:lnTo>
                    <a:pt x="41004" y="25580"/>
                  </a:lnTo>
                  <a:lnTo>
                    <a:pt x="40948" y="25451"/>
                  </a:lnTo>
                  <a:lnTo>
                    <a:pt x="40893" y="25322"/>
                  </a:lnTo>
                  <a:lnTo>
                    <a:pt x="40819" y="25064"/>
                  </a:lnTo>
                  <a:lnTo>
                    <a:pt x="40727" y="24787"/>
                  </a:lnTo>
                  <a:lnTo>
                    <a:pt x="40727" y="24787"/>
                  </a:lnTo>
                  <a:lnTo>
                    <a:pt x="40672" y="24566"/>
                  </a:lnTo>
                  <a:lnTo>
                    <a:pt x="40617" y="24326"/>
                  </a:lnTo>
                  <a:lnTo>
                    <a:pt x="40617" y="24326"/>
                  </a:lnTo>
                  <a:lnTo>
                    <a:pt x="40598" y="24234"/>
                  </a:lnTo>
                  <a:lnTo>
                    <a:pt x="40617" y="24179"/>
                  </a:lnTo>
                  <a:lnTo>
                    <a:pt x="40617" y="24179"/>
                  </a:lnTo>
                  <a:lnTo>
                    <a:pt x="40561" y="24142"/>
                  </a:lnTo>
                  <a:lnTo>
                    <a:pt x="40524" y="24087"/>
                  </a:lnTo>
                  <a:lnTo>
                    <a:pt x="40506" y="24032"/>
                  </a:lnTo>
                  <a:lnTo>
                    <a:pt x="40488" y="23958"/>
                  </a:lnTo>
                  <a:lnTo>
                    <a:pt x="40488" y="23958"/>
                  </a:lnTo>
                  <a:lnTo>
                    <a:pt x="40469" y="23866"/>
                  </a:lnTo>
                  <a:lnTo>
                    <a:pt x="40488" y="23774"/>
                  </a:lnTo>
                  <a:lnTo>
                    <a:pt x="40524" y="23681"/>
                  </a:lnTo>
                  <a:lnTo>
                    <a:pt x="40598" y="23626"/>
                  </a:lnTo>
                  <a:lnTo>
                    <a:pt x="40598" y="23626"/>
                  </a:lnTo>
                  <a:lnTo>
                    <a:pt x="40672" y="23589"/>
                  </a:lnTo>
                  <a:lnTo>
                    <a:pt x="40746" y="23589"/>
                  </a:lnTo>
                  <a:lnTo>
                    <a:pt x="40819" y="23589"/>
                  </a:lnTo>
                  <a:lnTo>
                    <a:pt x="40911" y="23626"/>
                  </a:lnTo>
                  <a:lnTo>
                    <a:pt x="41077" y="23700"/>
                  </a:lnTo>
                  <a:lnTo>
                    <a:pt x="41243" y="23829"/>
                  </a:lnTo>
                  <a:lnTo>
                    <a:pt x="41409" y="23976"/>
                  </a:lnTo>
                  <a:lnTo>
                    <a:pt x="41538" y="24142"/>
                  </a:lnTo>
                  <a:lnTo>
                    <a:pt x="41649" y="24290"/>
                  </a:lnTo>
                  <a:lnTo>
                    <a:pt x="41704" y="24419"/>
                  </a:lnTo>
                  <a:lnTo>
                    <a:pt x="41704" y="24419"/>
                  </a:lnTo>
                  <a:close/>
                  <a:moveTo>
                    <a:pt x="39290" y="25561"/>
                  </a:moveTo>
                  <a:lnTo>
                    <a:pt x="39290" y="25561"/>
                  </a:lnTo>
                  <a:lnTo>
                    <a:pt x="39382" y="25709"/>
                  </a:lnTo>
                  <a:lnTo>
                    <a:pt x="39474" y="25874"/>
                  </a:lnTo>
                  <a:lnTo>
                    <a:pt x="39566" y="26040"/>
                  </a:lnTo>
                  <a:lnTo>
                    <a:pt x="39621" y="26224"/>
                  </a:lnTo>
                  <a:lnTo>
                    <a:pt x="39658" y="26427"/>
                  </a:lnTo>
                  <a:lnTo>
                    <a:pt x="39677" y="26611"/>
                  </a:lnTo>
                  <a:lnTo>
                    <a:pt x="39640" y="26777"/>
                  </a:lnTo>
                  <a:lnTo>
                    <a:pt x="39621" y="26869"/>
                  </a:lnTo>
                  <a:lnTo>
                    <a:pt x="39566" y="26943"/>
                  </a:lnTo>
                  <a:lnTo>
                    <a:pt x="39566" y="26943"/>
                  </a:lnTo>
                  <a:lnTo>
                    <a:pt x="39474" y="27035"/>
                  </a:lnTo>
                  <a:lnTo>
                    <a:pt x="39363" y="27109"/>
                  </a:lnTo>
                  <a:lnTo>
                    <a:pt x="39290" y="27127"/>
                  </a:lnTo>
                  <a:lnTo>
                    <a:pt x="39216" y="27146"/>
                  </a:lnTo>
                  <a:lnTo>
                    <a:pt x="39161" y="27127"/>
                  </a:lnTo>
                  <a:lnTo>
                    <a:pt x="39087" y="27109"/>
                  </a:lnTo>
                  <a:lnTo>
                    <a:pt x="39087" y="27109"/>
                  </a:lnTo>
                  <a:lnTo>
                    <a:pt x="38976" y="27035"/>
                  </a:lnTo>
                  <a:lnTo>
                    <a:pt x="38884" y="26943"/>
                  </a:lnTo>
                  <a:lnTo>
                    <a:pt x="38829" y="26851"/>
                  </a:lnTo>
                  <a:lnTo>
                    <a:pt x="38774" y="26722"/>
                  </a:lnTo>
                  <a:lnTo>
                    <a:pt x="38682" y="26482"/>
                  </a:lnTo>
                  <a:lnTo>
                    <a:pt x="38589" y="26243"/>
                  </a:lnTo>
                  <a:lnTo>
                    <a:pt x="38589" y="26243"/>
                  </a:lnTo>
                  <a:lnTo>
                    <a:pt x="38424" y="25690"/>
                  </a:lnTo>
                  <a:lnTo>
                    <a:pt x="38424" y="25690"/>
                  </a:lnTo>
                  <a:lnTo>
                    <a:pt x="38387" y="25580"/>
                  </a:lnTo>
                  <a:lnTo>
                    <a:pt x="38387" y="25524"/>
                  </a:lnTo>
                  <a:lnTo>
                    <a:pt x="38424" y="25487"/>
                  </a:lnTo>
                  <a:lnTo>
                    <a:pt x="38424" y="25487"/>
                  </a:lnTo>
                  <a:lnTo>
                    <a:pt x="38442" y="25395"/>
                  </a:lnTo>
                  <a:lnTo>
                    <a:pt x="38479" y="25322"/>
                  </a:lnTo>
                  <a:lnTo>
                    <a:pt x="38534" y="25266"/>
                  </a:lnTo>
                  <a:lnTo>
                    <a:pt x="38571" y="25229"/>
                  </a:lnTo>
                  <a:lnTo>
                    <a:pt x="38626" y="25211"/>
                  </a:lnTo>
                  <a:lnTo>
                    <a:pt x="38700" y="25193"/>
                  </a:lnTo>
                  <a:lnTo>
                    <a:pt x="38811" y="25211"/>
                  </a:lnTo>
                  <a:lnTo>
                    <a:pt x="38958" y="25266"/>
                  </a:lnTo>
                  <a:lnTo>
                    <a:pt x="39087" y="25358"/>
                  </a:lnTo>
                  <a:lnTo>
                    <a:pt x="39198" y="25469"/>
                  </a:lnTo>
                  <a:lnTo>
                    <a:pt x="39290" y="25561"/>
                  </a:lnTo>
                  <a:lnTo>
                    <a:pt x="39290" y="25561"/>
                  </a:lnTo>
                  <a:close/>
                  <a:moveTo>
                    <a:pt x="38516" y="23018"/>
                  </a:moveTo>
                  <a:lnTo>
                    <a:pt x="38516" y="23018"/>
                  </a:lnTo>
                  <a:lnTo>
                    <a:pt x="38534" y="23147"/>
                  </a:lnTo>
                  <a:lnTo>
                    <a:pt x="38516" y="23276"/>
                  </a:lnTo>
                  <a:lnTo>
                    <a:pt x="38479" y="23387"/>
                  </a:lnTo>
                  <a:lnTo>
                    <a:pt x="38424" y="23497"/>
                  </a:lnTo>
                  <a:lnTo>
                    <a:pt x="38368" y="23571"/>
                  </a:lnTo>
                  <a:lnTo>
                    <a:pt x="38276" y="23645"/>
                  </a:lnTo>
                  <a:lnTo>
                    <a:pt x="38147" y="23663"/>
                  </a:lnTo>
                  <a:lnTo>
                    <a:pt x="38018" y="23663"/>
                  </a:lnTo>
                  <a:lnTo>
                    <a:pt x="38018" y="23663"/>
                  </a:lnTo>
                  <a:lnTo>
                    <a:pt x="37926" y="23608"/>
                  </a:lnTo>
                  <a:lnTo>
                    <a:pt x="37834" y="23552"/>
                  </a:lnTo>
                  <a:lnTo>
                    <a:pt x="37760" y="23479"/>
                  </a:lnTo>
                  <a:lnTo>
                    <a:pt x="37686" y="23387"/>
                  </a:lnTo>
                  <a:lnTo>
                    <a:pt x="37576" y="23221"/>
                  </a:lnTo>
                  <a:lnTo>
                    <a:pt x="37465" y="23036"/>
                  </a:lnTo>
                  <a:lnTo>
                    <a:pt x="37465" y="23036"/>
                  </a:lnTo>
                  <a:lnTo>
                    <a:pt x="37336" y="22907"/>
                  </a:lnTo>
                  <a:lnTo>
                    <a:pt x="37244" y="22778"/>
                  </a:lnTo>
                  <a:lnTo>
                    <a:pt x="37170" y="22649"/>
                  </a:lnTo>
                  <a:lnTo>
                    <a:pt x="37115" y="22502"/>
                  </a:lnTo>
                  <a:lnTo>
                    <a:pt x="37078" y="22373"/>
                  </a:lnTo>
                  <a:lnTo>
                    <a:pt x="37078" y="22244"/>
                  </a:lnTo>
                  <a:lnTo>
                    <a:pt x="37097" y="22133"/>
                  </a:lnTo>
                  <a:lnTo>
                    <a:pt x="37134" y="22023"/>
                  </a:lnTo>
                  <a:lnTo>
                    <a:pt x="37189" y="21931"/>
                  </a:lnTo>
                  <a:lnTo>
                    <a:pt x="37263" y="21875"/>
                  </a:lnTo>
                  <a:lnTo>
                    <a:pt x="37355" y="21820"/>
                  </a:lnTo>
                  <a:lnTo>
                    <a:pt x="37465" y="21820"/>
                  </a:lnTo>
                  <a:lnTo>
                    <a:pt x="37594" y="21820"/>
                  </a:lnTo>
                  <a:lnTo>
                    <a:pt x="37742" y="21875"/>
                  </a:lnTo>
                  <a:lnTo>
                    <a:pt x="37889" y="21968"/>
                  </a:lnTo>
                  <a:lnTo>
                    <a:pt x="38073" y="22097"/>
                  </a:lnTo>
                  <a:lnTo>
                    <a:pt x="38073" y="22097"/>
                  </a:lnTo>
                  <a:lnTo>
                    <a:pt x="38166" y="22189"/>
                  </a:lnTo>
                  <a:lnTo>
                    <a:pt x="38239" y="22299"/>
                  </a:lnTo>
                  <a:lnTo>
                    <a:pt x="38313" y="22410"/>
                  </a:lnTo>
                  <a:lnTo>
                    <a:pt x="38387" y="22520"/>
                  </a:lnTo>
                  <a:lnTo>
                    <a:pt x="38442" y="22631"/>
                  </a:lnTo>
                  <a:lnTo>
                    <a:pt x="38479" y="22760"/>
                  </a:lnTo>
                  <a:lnTo>
                    <a:pt x="38516" y="22889"/>
                  </a:lnTo>
                  <a:lnTo>
                    <a:pt x="38516" y="23018"/>
                  </a:lnTo>
                  <a:lnTo>
                    <a:pt x="38516" y="23018"/>
                  </a:lnTo>
                  <a:close/>
                  <a:moveTo>
                    <a:pt x="40727" y="21507"/>
                  </a:moveTo>
                  <a:lnTo>
                    <a:pt x="40727" y="21507"/>
                  </a:lnTo>
                  <a:lnTo>
                    <a:pt x="40819" y="21673"/>
                  </a:lnTo>
                  <a:lnTo>
                    <a:pt x="40875" y="21875"/>
                  </a:lnTo>
                  <a:lnTo>
                    <a:pt x="40930" y="22097"/>
                  </a:lnTo>
                  <a:lnTo>
                    <a:pt x="40930" y="22336"/>
                  </a:lnTo>
                  <a:lnTo>
                    <a:pt x="40930" y="22428"/>
                  </a:lnTo>
                  <a:lnTo>
                    <a:pt x="40893" y="22539"/>
                  </a:lnTo>
                  <a:lnTo>
                    <a:pt x="40856" y="22631"/>
                  </a:lnTo>
                  <a:lnTo>
                    <a:pt x="40819" y="22705"/>
                  </a:lnTo>
                  <a:lnTo>
                    <a:pt x="40746" y="22760"/>
                  </a:lnTo>
                  <a:lnTo>
                    <a:pt x="40672" y="22815"/>
                  </a:lnTo>
                  <a:lnTo>
                    <a:pt x="40561" y="22834"/>
                  </a:lnTo>
                  <a:lnTo>
                    <a:pt x="40451" y="22834"/>
                  </a:lnTo>
                  <a:lnTo>
                    <a:pt x="40451" y="22834"/>
                  </a:lnTo>
                  <a:lnTo>
                    <a:pt x="40303" y="22778"/>
                  </a:lnTo>
                  <a:lnTo>
                    <a:pt x="40174" y="22705"/>
                  </a:lnTo>
                  <a:lnTo>
                    <a:pt x="40045" y="22594"/>
                  </a:lnTo>
                  <a:lnTo>
                    <a:pt x="39953" y="22484"/>
                  </a:lnTo>
                  <a:lnTo>
                    <a:pt x="39879" y="22355"/>
                  </a:lnTo>
                  <a:lnTo>
                    <a:pt x="39806" y="22207"/>
                  </a:lnTo>
                  <a:lnTo>
                    <a:pt x="39677" y="21931"/>
                  </a:lnTo>
                  <a:lnTo>
                    <a:pt x="39677" y="21931"/>
                  </a:lnTo>
                  <a:lnTo>
                    <a:pt x="39603" y="21728"/>
                  </a:lnTo>
                  <a:lnTo>
                    <a:pt x="39585" y="21636"/>
                  </a:lnTo>
                  <a:lnTo>
                    <a:pt x="39585" y="21581"/>
                  </a:lnTo>
                  <a:lnTo>
                    <a:pt x="39603" y="21544"/>
                  </a:lnTo>
                  <a:lnTo>
                    <a:pt x="39603" y="21544"/>
                  </a:lnTo>
                  <a:lnTo>
                    <a:pt x="39585" y="21452"/>
                  </a:lnTo>
                  <a:lnTo>
                    <a:pt x="39585" y="21359"/>
                  </a:lnTo>
                  <a:lnTo>
                    <a:pt x="39603" y="21267"/>
                  </a:lnTo>
                  <a:lnTo>
                    <a:pt x="39621" y="21194"/>
                  </a:lnTo>
                  <a:lnTo>
                    <a:pt x="39658" y="21120"/>
                  </a:lnTo>
                  <a:lnTo>
                    <a:pt x="39714" y="21046"/>
                  </a:lnTo>
                  <a:lnTo>
                    <a:pt x="39787" y="21009"/>
                  </a:lnTo>
                  <a:lnTo>
                    <a:pt x="39879" y="20991"/>
                  </a:lnTo>
                  <a:lnTo>
                    <a:pt x="39879" y="20991"/>
                  </a:lnTo>
                  <a:lnTo>
                    <a:pt x="40008" y="20991"/>
                  </a:lnTo>
                  <a:lnTo>
                    <a:pt x="40137" y="21028"/>
                  </a:lnTo>
                  <a:lnTo>
                    <a:pt x="40248" y="21083"/>
                  </a:lnTo>
                  <a:lnTo>
                    <a:pt x="40359" y="21138"/>
                  </a:lnTo>
                  <a:lnTo>
                    <a:pt x="40469" y="21230"/>
                  </a:lnTo>
                  <a:lnTo>
                    <a:pt x="40561" y="21304"/>
                  </a:lnTo>
                  <a:lnTo>
                    <a:pt x="40653" y="21415"/>
                  </a:lnTo>
                  <a:lnTo>
                    <a:pt x="40727" y="21507"/>
                  </a:lnTo>
                  <a:lnTo>
                    <a:pt x="40727" y="21507"/>
                  </a:lnTo>
                  <a:close/>
                  <a:moveTo>
                    <a:pt x="43326" y="20807"/>
                  </a:moveTo>
                  <a:lnTo>
                    <a:pt x="43326" y="20807"/>
                  </a:lnTo>
                  <a:lnTo>
                    <a:pt x="43141" y="20641"/>
                  </a:lnTo>
                  <a:lnTo>
                    <a:pt x="42939" y="20475"/>
                  </a:lnTo>
                  <a:lnTo>
                    <a:pt x="42828" y="20420"/>
                  </a:lnTo>
                  <a:lnTo>
                    <a:pt x="42717" y="20364"/>
                  </a:lnTo>
                  <a:lnTo>
                    <a:pt x="42607" y="20327"/>
                  </a:lnTo>
                  <a:lnTo>
                    <a:pt x="42478" y="20327"/>
                  </a:lnTo>
                  <a:lnTo>
                    <a:pt x="42478" y="20327"/>
                  </a:lnTo>
                  <a:lnTo>
                    <a:pt x="42386" y="20364"/>
                  </a:lnTo>
                  <a:lnTo>
                    <a:pt x="42294" y="20420"/>
                  </a:lnTo>
                  <a:lnTo>
                    <a:pt x="42220" y="20493"/>
                  </a:lnTo>
                  <a:lnTo>
                    <a:pt x="42201" y="20549"/>
                  </a:lnTo>
                  <a:lnTo>
                    <a:pt x="42201" y="20585"/>
                  </a:lnTo>
                  <a:lnTo>
                    <a:pt x="42201" y="20585"/>
                  </a:lnTo>
                  <a:lnTo>
                    <a:pt x="42201" y="20714"/>
                  </a:lnTo>
                  <a:lnTo>
                    <a:pt x="42201" y="20843"/>
                  </a:lnTo>
                  <a:lnTo>
                    <a:pt x="42238" y="20954"/>
                  </a:lnTo>
                  <a:lnTo>
                    <a:pt x="42294" y="21065"/>
                  </a:lnTo>
                  <a:lnTo>
                    <a:pt x="42404" y="21286"/>
                  </a:lnTo>
                  <a:lnTo>
                    <a:pt x="42515" y="21507"/>
                  </a:lnTo>
                  <a:lnTo>
                    <a:pt x="42515" y="21507"/>
                  </a:lnTo>
                  <a:lnTo>
                    <a:pt x="42496" y="21544"/>
                  </a:lnTo>
                  <a:lnTo>
                    <a:pt x="42496" y="21581"/>
                  </a:lnTo>
                  <a:lnTo>
                    <a:pt x="42515" y="21673"/>
                  </a:lnTo>
                  <a:lnTo>
                    <a:pt x="42588" y="21820"/>
                  </a:lnTo>
                  <a:lnTo>
                    <a:pt x="42588" y="21820"/>
                  </a:lnTo>
                  <a:lnTo>
                    <a:pt x="42681" y="22041"/>
                  </a:lnTo>
                  <a:lnTo>
                    <a:pt x="42791" y="22244"/>
                  </a:lnTo>
                  <a:lnTo>
                    <a:pt x="42865" y="22355"/>
                  </a:lnTo>
                  <a:lnTo>
                    <a:pt x="42939" y="22428"/>
                  </a:lnTo>
                  <a:lnTo>
                    <a:pt x="43031" y="22502"/>
                  </a:lnTo>
                  <a:lnTo>
                    <a:pt x="43141" y="22557"/>
                  </a:lnTo>
                  <a:lnTo>
                    <a:pt x="43141" y="22557"/>
                  </a:lnTo>
                  <a:lnTo>
                    <a:pt x="43270" y="22576"/>
                  </a:lnTo>
                  <a:lnTo>
                    <a:pt x="43399" y="22539"/>
                  </a:lnTo>
                  <a:lnTo>
                    <a:pt x="43491" y="22465"/>
                  </a:lnTo>
                  <a:lnTo>
                    <a:pt x="43584" y="22391"/>
                  </a:lnTo>
                  <a:lnTo>
                    <a:pt x="43657" y="22281"/>
                  </a:lnTo>
                  <a:lnTo>
                    <a:pt x="43694" y="22152"/>
                  </a:lnTo>
                  <a:lnTo>
                    <a:pt x="43731" y="22023"/>
                  </a:lnTo>
                  <a:lnTo>
                    <a:pt x="43749" y="21894"/>
                  </a:lnTo>
                  <a:lnTo>
                    <a:pt x="43749" y="21894"/>
                  </a:lnTo>
                  <a:lnTo>
                    <a:pt x="43749" y="21746"/>
                  </a:lnTo>
                  <a:lnTo>
                    <a:pt x="43731" y="21599"/>
                  </a:lnTo>
                  <a:lnTo>
                    <a:pt x="43694" y="21452"/>
                  </a:lnTo>
                  <a:lnTo>
                    <a:pt x="43657" y="21304"/>
                  </a:lnTo>
                  <a:lnTo>
                    <a:pt x="43584" y="21175"/>
                  </a:lnTo>
                  <a:lnTo>
                    <a:pt x="43510" y="21046"/>
                  </a:lnTo>
                  <a:lnTo>
                    <a:pt x="43418" y="20917"/>
                  </a:lnTo>
                  <a:lnTo>
                    <a:pt x="43326" y="20807"/>
                  </a:lnTo>
                  <a:lnTo>
                    <a:pt x="43326" y="20807"/>
                  </a:lnTo>
                  <a:close/>
                  <a:moveTo>
                    <a:pt x="39861" y="10376"/>
                  </a:moveTo>
                  <a:lnTo>
                    <a:pt x="39861" y="10376"/>
                  </a:lnTo>
                  <a:lnTo>
                    <a:pt x="39824" y="10358"/>
                  </a:lnTo>
                  <a:lnTo>
                    <a:pt x="39787" y="10376"/>
                  </a:lnTo>
                  <a:lnTo>
                    <a:pt x="39732" y="10376"/>
                  </a:lnTo>
                  <a:lnTo>
                    <a:pt x="39695" y="10413"/>
                  </a:lnTo>
                  <a:lnTo>
                    <a:pt x="39640" y="10487"/>
                  </a:lnTo>
                  <a:lnTo>
                    <a:pt x="39640" y="10523"/>
                  </a:lnTo>
                  <a:lnTo>
                    <a:pt x="39640" y="10579"/>
                  </a:lnTo>
                  <a:lnTo>
                    <a:pt x="39640" y="10579"/>
                  </a:lnTo>
                  <a:lnTo>
                    <a:pt x="39658" y="10616"/>
                  </a:lnTo>
                  <a:lnTo>
                    <a:pt x="39695" y="10671"/>
                  </a:lnTo>
                  <a:lnTo>
                    <a:pt x="39695" y="10671"/>
                  </a:lnTo>
                  <a:lnTo>
                    <a:pt x="39879" y="10855"/>
                  </a:lnTo>
                  <a:lnTo>
                    <a:pt x="40045" y="11076"/>
                  </a:lnTo>
                  <a:lnTo>
                    <a:pt x="40045" y="11076"/>
                  </a:lnTo>
                  <a:lnTo>
                    <a:pt x="40193" y="11316"/>
                  </a:lnTo>
                  <a:lnTo>
                    <a:pt x="40340" y="11574"/>
                  </a:lnTo>
                  <a:lnTo>
                    <a:pt x="40488" y="11832"/>
                  </a:lnTo>
                  <a:lnTo>
                    <a:pt x="40617" y="12090"/>
                  </a:lnTo>
                  <a:lnTo>
                    <a:pt x="40838" y="12624"/>
                  </a:lnTo>
                  <a:lnTo>
                    <a:pt x="41022" y="13177"/>
                  </a:lnTo>
                  <a:lnTo>
                    <a:pt x="41188" y="13730"/>
                  </a:lnTo>
                  <a:lnTo>
                    <a:pt x="41298" y="14320"/>
                  </a:lnTo>
                  <a:lnTo>
                    <a:pt x="41391" y="14891"/>
                  </a:lnTo>
                  <a:lnTo>
                    <a:pt x="41464" y="15462"/>
                  </a:lnTo>
                  <a:lnTo>
                    <a:pt x="41464" y="15462"/>
                  </a:lnTo>
                  <a:lnTo>
                    <a:pt x="41501" y="16107"/>
                  </a:lnTo>
                  <a:lnTo>
                    <a:pt x="41520" y="16734"/>
                  </a:lnTo>
                  <a:lnTo>
                    <a:pt x="41520" y="16734"/>
                  </a:lnTo>
                  <a:lnTo>
                    <a:pt x="41520" y="16881"/>
                  </a:lnTo>
                  <a:lnTo>
                    <a:pt x="41520" y="17047"/>
                  </a:lnTo>
                  <a:lnTo>
                    <a:pt x="41538" y="17121"/>
                  </a:lnTo>
                  <a:lnTo>
                    <a:pt x="41556" y="17176"/>
                  </a:lnTo>
                  <a:lnTo>
                    <a:pt x="41612" y="17231"/>
                  </a:lnTo>
                  <a:lnTo>
                    <a:pt x="41667" y="17268"/>
                  </a:lnTo>
                  <a:lnTo>
                    <a:pt x="41667" y="17268"/>
                  </a:lnTo>
                  <a:lnTo>
                    <a:pt x="41759" y="17268"/>
                  </a:lnTo>
                  <a:lnTo>
                    <a:pt x="41814" y="17231"/>
                  </a:lnTo>
                  <a:lnTo>
                    <a:pt x="41888" y="17176"/>
                  </a:lnTo>
                  <a:lnTo>
                    <a:pt x="41943" y="17066"/>
                  </a:lnTo>
                  <a:lnTo>
                    <a:pt x="42017" y="16937"/>
                  </a:lnTo>
                  <a:lnTo>
                    <a:pt x="42054" y="16808"/>
                  </a:lnTo>
                  <a:lnTo>
                    <a:pt x="42146" y="16476"/>
                  </a:lnTo>
                  <a:lnTo>
                    <a:pt x="42220" y="16126"/>
                  </a:lnTo>
                  <a:lnTo>
                    <a:pt x="42294" y="15794"/>
                  </a:lnTo>
                  <a:lnTo>
                    <a:pt x="42349" y="15333"/>
                  </a:lnTo>
                  <a:lnTo>
                    <a:pt x="42349" y="15333"/>
                  </a:lnTo>
                  <a:lnTo>
                    <a:pt x="42367" y="14965"/>
                  </a:lnTo>
                  <a:lnTo>
                    <a:pt x="42367" y="14596"/>
                  </a:lnTo>
                  <a:lnTo>
                    <a:pt x="42349" y="14228"/>
                  </a:lnTo>
                  <a:lnTo>
                    <a:pt x="42294" y="13859"/>
                  </a:lnTo>
                  <a:lnTo>
                    <a:pt x="42220" y="13509"/>
                  </a:lnTo>
                  <a:lnTo>
                    <a:pt x="42109" y="13159"/>
                  </a:lnTo>
                  <a:lnTo>
                    <a:pt x="41999" y="12809"/>
                  </a:lnTo>
                  <a:lnTo>
                    <a:pt x="41851" y="12477"/>
                  </a:lnTo>
                  <a:lnTo>
                    <a:pt x="41685" y="12164"/>
                  </a:lnTo>
                  <a:lnTo>
                    <a:pt x="41483" y="11850"/>
                  </a:lnTo>
                  <a:lnTo>
                    <a:pt x="41280" y="11555"/>
                  </a:lnTo>
                  <a:lnTo>
                    <a:pt x="41040" y="11279"/>
                  </a:lnTo>
                  <a:lnTo>
                    <a:pt x="40782" y="11021"/>
                  </a:lnTo>
                  <a:lnTo>
                    <a:pt x="40506" y="10781"/>
                  </a:lnTo>
                  <a:lnTo>
                    <a:pt x="40193" y="10579"/>
                  </a:lnTo>
                  <a:lnTo>
                    <a:pt x="39861" y="10376"/>
                  </a:lnTo>
                  <a:lnTo>
                    <a:pt x="39861" y="10376"/>
                  </a:lnTo>
                  <a:close/>
                  <a:moveTo>
                    <a:pt x="32250" y="5271"/>
                  </a:moveTo>
                  <a:lnTo>
                    <a:pt x="32250" y="5271"/>
                  </a:lnTo>
                  <a:lnTo>
                    <a:pt x="32342" y="5585"/>
                  </a:lnTo>
                  <a:lnTo>
                    <a:pt x="32397" y="5916"/>
                  </a:lnTo>
                  <a:lnTo>
                    <a:pt x="32416" y="6230"/>
                  </a:lnTo>
                  <a:lnTo>
                    <a:pt x="32397" y="6543"/>
                  </a:lnTo>
                  <a:lnTo>
                    <a:pt x="32397" y="6543"/>
                  </a:lnTo>
                  <a:lnTo>
                    <a:pt x="32379" y="6746"/>
                  </a:lnTo>
                  <a:lnTo>
                    <a:pt x="32342" y="6930"/>
                  </a:lnTo>
                  <a:lnTo>
                    <a:pt x="32287" y="7114"/>
                  </a:lnTo>
                  <a:lnTo>
                    <a:pt x="32232" y="7280"/>
                  </a:lnTo>
                  <a:lnTo>
                    <a:pt x="32084" y="7630"/>
                  </a:lnTo>
                  <a:lnTo>
                    <a:pt x="31881" y="7962"/>
                  </a:lnTo>
                  <a:lnTo>
                    <a:pt x="31660" y="8275"/>
                  </a:lnTo>
                  <a:lnTo>
                    <a:pt x="31402" y="8570"/>
                  </a:lnTo>
                  <a:lnTo>
                    <a:pt x="31126" y="8810"/>
                  </a:lnTo>
                  <a:lnTo>
                    <a:pt x="30831" y="9049"/>
                  </a:lnTo>
                  <a:lnTo>
                    <a:pt x="30831" y="9049"/>
                  </a:lnTo>
                  <a:lnTo>
                    <a:pt x="30555" y="9215"/>
                  </a:lnTo>
                  <a:lnTo>
                    <a:pt x="30278" y="9344"/>
                  </a:lnTo>
                  <a:lnTo>
                    <a:pt x="30278" y="9344"/>
                  </a:lnTo>
                  <a:lnTo>
                    <a:pt x="30241" y="9362"/>
                  </a:lnTo>
                  <a:lnTo>
                    <a:pt x="30186" y="9362"/>
                  </a:lnTo>
                  <a:lnTo>
                    <a:pt x="30149" y="9326"/>
                  </a:lnTo>
                  <a:lnTo>
                    <a:pt x="30112" y="9289"/>
                  </a:lnTo>
                  <a:lnTo>
                    <a:pt x="30112" y="9289"/>
                  </a:lnTo>
                  <a:lnTo>
                    <a:pt x="30094" y="9233"/>
                  </a:lnTo>
                  <a:lnTo>
                    <a:pt x="30112" y="9160"/>
                  </a:lnTo>
                  <a:lnTo>
                    <a:pt x="30112" y="9160"/>
                  </a:lnTo>
                  <a:lnTo>
                    <a:pt x="30057" y="9123"/>
                  </a:lnTo>
                  <a:lnTo>
                    <a:pt x="30039" y="9068"/>
                  </a:lnTo>
                  <a:lnTo>
                    <a:pt x="30039" y="8994"/>
                  </a:lnTo>
                  <a:lnTo>
                    <a:pt x="30075" y="8939"/>
                  </a:lnTo>
                  <a:lnTo>
                    <a:pt x="30075" y="8939"/>
                  </a:lnTo>
                  <a:lnTo>
                    <a:pt x="30315" y="8441"/>
                  </a:lnTo>
                  <a:lnTo>
                    <a:pt x="30315" y="8441"/>
                  </a:lnTo>
                  <a:lnTo>
                    <a:pt x="30462" y="8146"/>
                  </a:lnTo>
                  <a:lnTo>
                    <a:pt x="30573" y="7814"/>
                  </a:lnTo>
                  <a:lnTo>
                    <a:pt x="30684" y="7501"/>
                  </a:lnTo>
                  <a:lnTo>
                    <a:pt x="30757" y="7169"/>
                  </a:lnTo>
                  <a:lnTo>
                    <a:pt x="30757" y="7169"/>
                  </a:lnTo>
                  <a:lnTo>
                    <a:pt x="30831" y="6690"/>
                  </a:lnTo>
                  <a:lnTo>
                    <a:pt x="30868" y="6230"/>
                  </a:lnTo>
                  <a:lnTo>
                    <a:pt x="30886" y="5750"/>
                  </a:lnTo>
                  <a:lnTo>
                    <a:pt x="30886" y="5290"/>
                  </a:lnTo>
                  <a:lnTo>
                    <a:pt x="30886" y="5290"/>
                  </a:lnTo>
                  <a:lnTo>
                    <a:pt x="30868" y="5069"/>
                  </a:lnTo>
                  <a:lnTo>
                    <a:pt x="30868" y="4847"/>
                  </a:lnTo>
                  <a:lnTo>
                    <a:pt x="30868" y="4737"/>
                  </a:lnTo>
                  <a:lnTo>
                    <a:pt x="30886" y="4626"/>
                  </a:lnTo>
                  <a:lnTo>
                    <a:pt x="30923" y="4516"/>
                  </a:lnTo>
                  <a:lnTo>
                    <a:pt x="30997" y="4442"/>
                  </a:lnTo>
                  <a:lnTo>
                    <a:pt x="30997" y="4442"/>
                  </a:lnTo>
                  <a:lnTo>
                    <a:pt x="31107" y="4368"/>
                  </a:lnTo>
                  <a:lnTo>
                    <a:pt x="31218" y="4331"/>
                  </a:lnTo>
                  <a:lnTo>
                    <a:pt x="31329" y="4313"/>
                  </a:lnTo>
                  <a:lnTo>
                    <a:pt x="31421" y="4313"/>
                  </a:lnTo>
                  <a:lnTo>
                    <a:pt x="31531" y="4331"/>
                  </a:lnTo>
                  <a:lnTo>
                    <a:pt x="31623" y="4387"/>
                  </a:lnTo>
                  <a:lnTo>
                    <a:pt x="31716" y="4442"/>
                  </a:lnTo>
                  <a:lnTo>
                    <a:pt x="31789" y="4497"/>
                  </a:lnTo>
                  <a:lnTo>
                    <a:pt x="31937" y="4663"/>
                  </a:lnTo>
                  <a:lnTo>
                    <a:pt x="32066" y="4866"/>
                  </a:lnTo>
                  <a:lnTo>
                    <a:pt x="32176" y="5069"/>
                  </a:lnTo>
                  <a:lnTo>
                    <a:pt x="32250" y="5271"/>
                  </a:lnTo>
                  <a:lnTo>
                    <a:pt x="32250" y="5271"/>
                  </a:lnTo>
                  <a:close/>
                  <a:moveTo>
                    <a:pt x="29781" y="148"/>
                  </a:moveTo>
                  <a:lnTo>
                    <a:pt x="29781" y="148"/>
                  </a:lnTo>
                  <a:lnTo>
                    <a:pt x="29910" y="240"/>
                  </a:lnTo>
                  <a:lnTo>
                    <a:pt x="29983" y="351"/>
                  </a:lnTo>
                  <a:lnTo>
                    <a:pt x="30020" y="480"/>
                  </a:lnTo>
                  <a:lnTo>
                    <a:pt x="30020" y="591"/>
                  </a:lnTo>
                  <a:lnTo>
                    <a:pt x="29983" y="701"/>
                  </a:lnTo>
                  <a:lnTo>
                    <a:pt x="29891" y="793"/>
                  </a:lnTo>
                  <a:lnTo>
                    <a:pt x="29781" y="885"/>
                  </a:lnTo>
                  <a:lnTo>
                    <a:pt x="29652" y="941"/>
                  </a:lnTo>
                  <a:lnTo>
                    <a:pt x="29652" y="941"/>
                  </a:lnTo>
                  <a:lnTo>
                    <a:pt x="29431" y="996"/>
                  </a:lnTo>
                  <a:lnTo>
                    <a:pt x="29209" y="1014"/>
                  </a:lnTo>
                  <a:lnTo>
                    <a:pt x="28988" y="1014"/>
                  </a:lnTo>
                  <a:lnTo>
                    <a:pt x="28786" y="978"/>
                  </a:lnTo>
                  <a:lnTo>
                    <a:pt x="28786" y="978"/>
                  </a:lnTo>
                  <a:lnTo>
                    <a:pt x="28620" y="941"/>
                  </a:lnTo>
                  <a:lnTo>
                    <a:pt x="28454" y="885"/>
                  </a:lnTo>
                  <a:lnTo>
                    <a:pt x="28288" y="793"/>
                  </a:lnTo>
                  <a:lnTo>
                    <a:pt x="28177" y="701"/>
                  </a:lnTo>
                  <a:lnTo>
                    <a:pt x="28141" y="646"/>
                  </a:lnTo>
                  <a:lnTo>
                    <a:pt x="28104" y="591"/>
                  </a:lnTo>
                  <a:lnTo>
                    <a:pt x="28085" y="517"/>
                  </a:lnTo>
                  <a:lnTo>
                    <a:pt x="28104" y="462"/>
                  </a:lnTo>
                  <a:lnTo>
                    <a:pt x="28122" y="388"/>
                  </a:lnTo>
                  <a:lnTo>
                    <a:pt x="28177" y="333"/>
                  </a:lnTo>
                  <a:lnTo>
                    <a:pt x="28251" y="259"/>
                  </a:lnTo>
                  <a:lnTo>
                    <a:pt x="28343" y="185"/>
                  </a:lnTo>
                  <a:lnTo>
                    <a:pt x="28343" y="185"/>
                  </a:lnTo>
                  <a:lnTo>
                    <a:pt x="28509" y="111"/>
                  </a:lnTo>
                  <a:lnTo>
                    <a:pt x="28675" y="56"/>
                  </a:lnTo>
                  <a:lnTo>
                    <a:pt x="28859" y="19"/>
                  </a:lnTo>
                  <a:lnTo>
                    <a:pt x="29062" y="1"/>
                  </a:lnTo>
                  <a:lnTo>
                    <a:pt x="29246" y="1"/>
                  </a:lnTo>
                  <a:lnTo>
                    <a:pt x="29431" y="38"/>
                  </a:lnTo>
                  <a:lnTo>
                    <a:pt x="29615" y="75"/>
                  </a:lnTo>
                  <a:lnTo>
                    <a:pt x="29781" y="148"/>
                  </a:lnTo>
                  <a:lnTo>
                    <a:pt x="29781" y="148"/>
                  </a:lnTo>
                  <a:close/>
                  <a:moveTo>
                    <a:pt x="33761" y="1088"/>
                  </a:moveTo>
                  <a:lnTo>
                    <a:pt x="33761" y="1088"/>
                  </a:lnTo>
                  <a:lnTo>
                    <a:pt x="33761" y="1180"/>
                  </a:lnTo>
                  <a:lnTo>
                    <a:pt x="33743" y="1254"/>
                  </a:lnTo>
                  <a:lnTo>
                    <a:pt x="33706" y="1328"/>
                  </a:lnTo>
                  <a:lnTo>
                    <a:pt x="33669" y="1401"/>
                  </a:lnTo>
                  <a:lnTo>
                    <a:pt x="33614" y="1438"/>
                  </a:lnTo>
                  <a:lnTo>
                    <a:pt x="33540" y="1494"/>
                  </a:lnTo>
                  <a:lnTo>
                    <a:pt x="33393" y="1567"/>
                  </a:lnTo>
                  <a:lnTo>
                    <a:pt x="33208" y="1604"/>
                  </a:lnTo>
                  <a:lnTo>
                    <a:pt x="33024" y="1623"/>
                  </a:lnTo>
                  <a:lnTo>
                    <a:pt x="32858" y="1604"/>
                  </a:lnTo>
                  <a:lnTo>
                    <a:pt x="32711" y="1604"/>
                  </a:lnTo>
                  <a:lnTo>
                    <a:pt x="32711" y="1604"/>
                  </a:lnTo>
                  <a:lnTo>
                    <a:pt x="32434" y="1549"/>
                  </a:lnTo>
                  <a:lnTo>
                    <a:pt x="32176" y="1512"/>
                  </a:lnTo>
                  <a:lnTo>
                    <a:pt x="31918" y="1438"/>
                  </a:lnTo>
                  <a:lnTo>
                    <a:pt x="31660" y="1346"/>
                  </a:lnTo>
                  <a:lnTo>
                    <a:pt x="31660" y="1346"/>
                  </a:lnTo>
                  <a:lnTo>
                    <a:pt x="31568" y="1309"/>
                  </a:lnTo>
                  <a:lnTo>
                    <a:pt x="31476" y="1254"/>
                  </a:lnTo>
                  <a:lnTo>
                    <a:pt x="31402" y="1180"/>
                  </a:lnTo>
                  <a:lnTo>
                    <a:pt x="31329" y="1107"/>
                  </a:lnTo>
                  <a:lnTo>
                    <a:pt x="31273" y="1033"/>
                  </a:lnTo>
                  <a:lnTo>
                    <a:pt x="31236" y="922"/>
                  </a:lnTo>
                  <a:lnTo>
                    <a:pt x="31236" y="830"/>
                  </a:lnTo>
                  <a:lnTo>
                    <a:pt x="31255" y="720"/>
                  </a:lnTo>
                  <a:lnTo>
                    <a:pt x="31255" y="720"/>
                  </a:lnTo>
                  <a:lnTo>
                    <a:pt x="31292" y="664"/>
                  </a:lnTo>
                  <a:lnTo>
                    <a:pt x="31329" y="609"/>
                  </a:lnTo>
                  <a:lnTo>
                    <a:pt x="31384" y="572"/>
                  </a:lnTo>
                  <a:lnTo>
                    <a:pt x="31439" y="554"/>
                  </a:lnTo>
                  <a:lnTo>
                    <a:pt x="31439" y="554"/>
                  </a:lnTo>
                  <a:lnTo>
                    <a:pt x="31605" y="462"/>
                  </a:lnTo>
                  <a:lnTo>
                    <a:pt x="31808" y="388"/>
                  </a:lnTo>
                  <a:lnTo>
                    <a:pt x="31808" y="388"/>
                  </a:lnTo>
                  <a:lnTo>
                    <a:pt x="31900" y="369"/>
                  </a:lnTo>
                  <a:lnTo>
                    <a:pt x="32010" y="351"/>
                  </a:lnTo>
                  <a:lnTo>
                    <a:pt x="32287" y="351"/>
                  </a:lnTo>
                  <a:lnTo>
                    <a:pt x="32600" y="406"/>
                  </a:lnTo>
                  <a:lnTo>
                    <a:pt x="32913" y="480"/>
                  </a:lnTo>
                  <a:lnTo>
                    <a:pt x="33208" y="591"/>
                  </a:lnTo>
                  <a:lnTo>
                    <a:pt x="33356" y="664"/>
                  </a:lnTo>
                  <a:lnTo>
                    <a:pt x="33485" y="738"/>
                  </a:lnTo>
                  <a:lnTo>
                    <a:pt x="33577" y="812"/>
                  </a:lnTo>
                  <a:lnTo>
                    <a:pt x="33669" y="904"/>
                  </a:lnTo>
                  <a:lnTo>
                    <a:pt x="33724" y="978"/>
                  </a:lnTo>
                  <a:lnTo>
                    <a:pt x="33761" y="1088"/>
                  </a:lnTo>
                  <a:lnTo>
                    <a:pt x="33761" y="1088"/>
                  </a:lnTo>
                  <a:close/>
                  <a:moveTo>
                    <a:pt x="30499" y="1383"/>
                  </a:moveTo>
                  <a:lnTo>
                    <a:pt x="30499" y="1383"/>
                  </a:lnTo>
                  <a:lnTo>
                    <a:pt x="30628" y="1420"/>
                  </a:lnTo>
                  <a:lnTo>
                    <a:pt x="30739" y="1494"/>
                  </a:lnTo>
                  <a:lnTo>
                    <a:pt x="30831" y="1604"/>
                  </a:lnTo>
                  <a:lnTo>
                    <a:pt x="30886" y="1715"/>
                  </a:lnTo>
                  <a:lnTo>
                    <a:pt x="30905" y="1844"/>
                  </a:lnTo>
                  <a:lnTo>
                    <a:pt x="30886" y="1973"/>
                  </a:lnTo>
                  <a:lnTo>
                    <a:pt x="30831" y="2083"/>
                  </a:lnTo>
                  <a:lnTo>
                    <a:pt x="30794" y="2139"/>
                  </a:lnTo>
                  <a:lnTo>
                    <a:pt x="30739" y="2194"/>
                  </a:lnTo>
                  <a:lnTo>
                    <a:pt x="30739" y="2194"/>
                  </a:lnTo>
                  <a:lnTo>
                    <a:pt x="30591" y="2286"/>
                  </a:lnTo>
                  <a:lnTo>
                    <a:pt x="30426" y="2360"/>
                  </a:lnTo>
                  <a:lnTo>
                    <a:pt x="30094" y="2433"/>
                  </a:lnTo>
                  <a:lnTo>
                    <a:pt x="30094" y="2433"/>
                  </a:lnTo>
                  <a:lnTo>
                    <a:pt x="29615" y="2544"/>
                  </a:lnTo>
                  <a:lnTo>
                    <a:pt x="29375" y="2581"/>
                  </a:lnTo>
                  <a:lnTo>
                    <a:pt x="29154" y="2599"/>
                  </a:lnTo>
                  <a:lnTo>
                    <a:pt x="29154" y="2599"/>
                  </a:lnTo>
                  <a:lnTo>
                    <a:pt x="29025" y="2581"/>
                  </a:lnTo>
                  <a:lnTo>
                    <a:pt x="28933" y="2544"/>
                  </a:lnTo>
                  <a:lnTo>
                    <a:pt x="28841" y="2489"/>
                  </a:lnTo>
                  <a:lnTo>
                    <a:pt x="28786" y="2397"/>
                  </a:lnTo>
                  <a:lnTo>
                    <a:pt x="28767" y="2304"/>
                  </a:lnTo>
                  <a:lnTo>
                    <a:pt x="28767" y="2212"/>
                  </a:lnTo>
                  <a:lnTo>
                    <a:pt x="28786" y="2102"/>
                  </a:lnTo>
                  <a:lnTo>
                    <a:pt x="28841" y="2010"/>
                  </a:lnTo>
                  <a:lnTo>
                    <a:pt x="28841" y="2010"/>
                  </a:lnTo>
                  <a:lnTo>
                    <a:pt x="28933" y="1899"/>
                  </a:lnTo>
                  <a:lnTo>
                    <a:pt x="29025" y="1807"/>
                  </a:lnTo>
                  <a:lnTo>
                    <a:pt x="29117" y="1733"/>
                  </a:lnTo>
                  <a:lnTo>
                    <a:pt x="29228" y="1659"/>
                  </a:lnTo>
                  <a:lnTo>
                    <a:pt x="29357" y="1604"/>
                  </a:lnTo>
                  <a:lnTo>
                    <a:pt x="29467" y="1567"/>
                  </a:lnTo>
                  <a:lnTo>
                    <a:pt x="29596" y="1530"/>
                  </a:lnTo>
                  <a:lnTo>
                    <a:pt x="29725" y="1530"/>
                  </a:lnTo>
                  <a:lnTo>
                    <a:pt x="29725" y="1530"/>
                  </a:lnTo>
                  <a:lnTo>
                    <a:pt x="29744" y="1530"/>
                  </a:lnTo>
                  <a:lnTo>
                    <a:pt x="29744" y="1530"/>
                  </a:lnTo>
                  <a:lnTo>
                    <a:pt x="29744" y="1494"/>
                  </a:lnTo>
                  <a:lnTo>
                    <a:pt x="29762" y="1457"/>
                  </a:lnTo>
                  <a:lnTo>
                    <a:pt x="29799" y="1420"/>
                  </a:lnTo>
                  <a:lnTo>
                    <a:pt x="29836" y="1401"/>
                  </a:lnTo>
                  <a:lnTo>
                    <a:pt x="29836" y="1401"/>
                  </a:lnTo>
                  <a:lnTo>
                    <a:pt x="29910" y="1383"/>
                  </a:lnTo>
                  <a:lnTo>
                    <a:pt x="29983" y="1401"/>
                  </a:lnTo>
                  <a:lnTo>
                    <a:pt x="29983" y="1401"/>
                  </a:lnTo>
                  <a:lnTo>
                    <a:pt x="30039" y="1383"/>
                  </a:lnTo>
                  <a:lnTo>
                    <a:pt x="30094" y="1365"/>
                  </a:lnTo>
                  <a:lnTo>
                    <a:pt x="30241" y="1346"/>
                  </a:lnTo>
                  <a:lnTo>
                    <a:pt x="30389" y="1365"/>
                  </a:lnTo>
                  <a:lnTo>
                    <a:pt x="30499" y="1383"/>
                  </a:lnTo>
                  <a:lnTo>
                    <a:pt x="30499" y="1383"/>
                  </a:lnTo>
                  <a:close/>
                  <a:moveTo>
                    <a:pt x="20861" y="2139"/>
                  </a:moveTo>
                  <a:lnTo>
                    <a:pt x="20861" y="2139"/>
                  </a:lnTo>
                  <a:lnTo>
                    <a:pt x="20972" y="2175"/>
                  </a:lnTo>
                  <a:lnTo>
                    <a:pt x="21082" y="2231"/>
                  </a:lnTo>
                  <a:lnTo>
                    <a:pt x="21175" y="2304"/>
                  </a:lnTo>
                  <a:lnTo>
                    <a:pt x="21248" y="2378"/>
                  </a:lnTo>
                  <a:lnTo>
                    <a:pt x="21322" y="2489"/>
                  </a:lnTo>
                  <a:lnTo>
                    <a:pt x="21359" y="2599"/>
                  </a:lnTo>
                  <a:lnTo>
                    <a:pt x="21377" y="2710"/>
                  </a:lnTo>
                  <a:lnTo>
                    <a:pt x="21359" y="2820"/>
                  </a:lnTo>
                  <a:lnTo>
                    <a:pt x="21359" y="2820"/>
                  </a:lnTo>
                  <a:lnTo>
                    <a:pt x="21340" y="2913"/>
                  </a:lnTo>
                  <a:lnTo>
                    <a:pt x="21304" y="3005"/>
                  </a:lnTo>
                  <a:lnTo>
                    <a:pt x="21193" y="3152"/>
                  </a:lnTo>
                  <a:lnTo>
                    <a:pt x="21064" y="3281"/>
                  </a:lnTo>
                  <a:lnTo>
                    <a:pt x="20898" y="3373"/>
                  </a:lnTo>
                  <a:lnTo>
                    <a:pt x="20732" y="3447"/>
                  </a:lnTo>
                  <a:lnTo>
                    <a:pt x="20548" y="3502"/>
                  </a:lnTo>
                  <a:lnTo>
                    <a:pt x="20364" y="3521"/>
                  </a:lnTo>
                  <a:lnTo>
                    <a:pt x="20179" y="3502"/>
                  </a:lnTo>
                  <a:lnTo>
                    <a:pt x="20179" y="3502"/>
                  </a:lnTo>
                  <a:lnTo>
                    <a:pt x="20087" y="3465"/>
                  </a:lnTo>
                  <a:lnTo>
                    <a:pt x="20014" y="3428"/>
                  </a:lnTo>
                  <a:lnTo>
                    <a:pt x="19940" y="3373"/>
                  </a:lnTo>
                  <a:lnTo>
                    <a:pt x="19885" y="3299"/>
                  </a:lnTo>
                  <a:lnTo>
                    <a:pt x="19848" y="3226"/>
                  </a:lnTo>
                  <a:lnTo>
                    <a:pt x="19829" y="3152"/>
                  </a:lnTo>
                  <a:lnTo>
                    <a:pt x="19811" y="3060"/>
                  </a:lnTo>
                  <a:lnTo>
                    <a:pt x="19811" y="2986"/>
                  </a:lnTo>
                  <a:lnTo>
                    <a:pt x="19829" y="2802"/>
                  </a:lnTo>
                  <a:lnTo>
                    <a:pt x="19885" y="2618"/>
                  </a:lnTo>
                  <a:lnTo>
                    <a:pt x="19977" y="2470"/>
                  </a:lnTo>
                  <a:lnTo>
                    <a:pt x="20106" y="2341"/>
                  </a:lnTo>
                  <a:lnTo>
                    <a:pt x="20106" y="2341"/>
                  </a:lnTo>
                  <a:lnTo>
                    <a:pt x="20235" y="2231"/>
                  </a:lnTo>
                  <a:lnTo>
                    <a:pt x="20308" y="2175"/>
                  </a:lnTo>
                  <a:lnTo>
                    <a:pt x="20401" y="2139"/>
                  </a:lnTo>
                  <a:lnTo>
                    <a:pt x="20474" y="2120"/>
                  </a:lnTo>
                  <a:lnTo>
                    <a:pt x="20566" y="2120"/>
                  </a:lnTo>
                  <a:lnTo>
                    <a:pt x="20640" y="2139"/>
                  </a:lnTo>
                  <a:lnTo>
                    <a:pt x="20714" y="2175"/>
                  </a:lnTo>
                  <a:lnTo>
                    <a:pt x="20714" y="2175"/>
                  </a:lnTo>
                  <a:lnTo>
                    <a:pt x="20788" y="2139"/>
                  </a:lnTo>
                  <a:lnTo>
                    <a:pt x="20861" y="2139"/>
                  </a:lnTo>
                  <a:lnTo>
                    <a:pt x="20861" y="2139"/>
                  </a:lnTo>
                  <a:close/>
                  <a:moveTo>
                    <a:pt x="17728" y="554"/>
                  </a:moveTo>
                  <a:lnTo>
                    <a:pt x="17728" y="554"/>
                  </a:lnTo>
                  <a:lnTo>
                    <a:pt x="17710" y="646"/>
                  </a:lnTo>
                  <a:lnTo>
                    <a:pt x="17673" y="720"/>
                  </a:lnTo>
                  <a:lnTo>
                    <a:pt x="17599" y="812"/>
                  </a:lnTo>
                  <a:lnTo>
                    <a:pt x="17507" y="885"/>
                  </a:lnTo>
                  <a:lnTo>
                    <a:pt x="17397" y="959"/>
                  </a:lnTo>
                  <a:lnTo>
                    <a:pt x="17268" y="1033"/>
                  </a:lnTo>
                  <a:lnTo>
                    <a:pt x="16973" y="1162"/>
                  </a:lnTo>
                  <a:lnTo>
                    <a:pt x="16660" y="1272"/>
                  </a:lnTo>
                  <a:lnTo>
                    <a:pt x="16346" y="1365"/>
                  </a:lnTo>
                  <a:lnTo>
                    <a:pt x="16088" y="1401"/>
                  </a:lnTo>
                  <a:lnTo>
                    <a:pt x="15904" y="1420"/>
                  </a:lnTo>
                  <a:lnTo>
                    <a:pt x="15904" y="1420"/>
                  </a:lnTo>
                  <a:lnTo>
                    <a:pt x="15775" y="1401"/>
                  </a:lnTo>
                  <a:lnTo>
                    <a:pt x="15683" y="1383"/>
                  </a:lnTo>
                  <a:lnTo>
                    <a:pt x="15591" y="1328"/>
                  </a:lnTo>
                  <a:lnTo>
                    <a:pt x="15517" y="1254"/>
                  </a:lnTo>
                  <a:lnTo>
                    <a:pt x="15480" y="1180"/>
                  </a:lnTo>
                  <a:lnTo>
                    <a:pt x="15462" y="1088"/>
                  </a:lnTo>
                  <a:lnTo>
                    <a:pt x="15480" y="978"/>
                  </a:lnTo>
                  <a:lnTo>
                    <a:pt x="15535" y="867"/>
                  </a:lnTo>
                  <a:lnTo>
                    <a:pt x="15535" y="867"/>
                  </a:lnTo>
                  <a:lnTo>
                    <a:pt x="15646" y="756"/>
                  </a:lnTo>
                  <a:lnTo>
                    <a:pt x="15775" y="683"/>
                  </a:lnTo>
                  <a:lnTo>
                    <a:pt x="15904" y="609"/>
                  </a:lnTo>
                  <a:lnTo>
                    <a:pt x="16033" y="572"/>
                  </a:lnTo>
                  <a:lnTo>
                    <a:pt x="16033" y="572"/>
                  </a:lnTo>
                  <a:lnTo>
                    <a:pt x="16107" y="517"/>
                  </a:lnTo>
                  <a:lnTo>
                    <a:pt x="16180" y="462"/>
                  </a:lnTo>
                  <a:lnTo>
                    <a:pt x="16402" y="369"/>
                  </a:lnTo>
                  <a:lnTo>
                    <a:pt x="16660" y="296"/>
                  </a:lnTo>
                  <a:lnTo>
                    <a:pt x="16936" y="259"/>
                  </a:lnTo>
                  <a:lnTo>
                    <a:pt x="17212" y="259"/>
                  </a:lnTo>
                  <a:lnTo>
                    <a:pt x="17341" y="259"/>
                  </a:lnTo>
                  <a:lnTo>
                    <a:pt x="17452" y="296"/>
                  </a:lnTo>
                  <a:lnTo>
                    <a:pt x="17544" y="333"/>
                  </a:lnTo>
                  <a:lnTo>
                    <a:pt x="17636" y="388"/>
                  </a:lnTo>
                  <a:lnTo>
                    <a:pt x="17692" y="462"/>
                  </a:lnTo>
                  <a:lnTo>
                    <a:pt x="17728" y="554"/>
                  </a:lnTo>
                  <a:lnTo>
                    <a:pt x="17728" y="554"/>
                  </a:lnTo>
                  <a:close/>
                  <a:moveTo>
                    <a:pt x="20216" y="996"/>
                  </a:moveTo>
                  <a:lnTo>
                    <a:pt x="20216" y="996"/>
                  </a:lnTo>
                  <a:lnTo>
                    <a:pt x="20198" y="904"/>
                  </a:lnTo>
                  <a:lnTo>
                    <a:pt x="20179" y="812"/>
                  </a:lnTo>
                  <a:lnTo>
                    <a:pt x="20124" y="738"/>
                  </a:lnTo>
                  <a:lnTo>
                    <a:pt x="20069" y="664"/>
                  </a:lnTo>
                  <a:lnTo>
                    <a:pt x="19995" y="609"/>
                  </a:lnTo>
                  <a:lnTo>
                    <a:pt x="19903" y="572"/>
                  </a:lnTo>
                  <a:lnTo>
                    <a:pt x="19829" y="535"/>
                  </a:lnTo>
                  <a:lnTo>
                    <a:pt x="19719" y="535"/>
                  </a:lnTo>
                  <a:lnTo>
                    <a:pt x="19719" y="535"/>
                  </a:lnTo>
                  <a:lnTo>
                    <a:pt x="19608" y="517"/>
                  </a:lnTo>
                  <a:lnTo>
                    <a:pt x="19461" y="517"/>
                  </a:lnTo>
                  <a:lnTo>
                    <a:pt x="19258" y="517"/>
                  </a:lnTo>
                  <a:lnTo>
                    <a:pt x="19055" y="535"/>
                  </a:lnTo>
                  <a:lnTo>
                    <a:pt x="18853" y="572"/>
                  </a:lnTo>
                  <a:lnTo>
                    <a:pt x="18687" y="609"/>
                  </a:lnTo>
                  <a:lnTo>
                    <a:pt x="18631" y="646"/>
                  </a:lnTo>
                  <a:lnTo>
                    <a:pt x="18576" y="683"/>
                  </a:lnTo>
                  <a:lnTo>
                    <a:pt x="18558" y="738"/>
                  </a:lnTo>
                  <a:lnTo>
                    <a:pt x="18539" y="793"/>
                  </a:lnTo>
                  <a:lnTo>
                    <a:pt x="18539" y="793"/>
                  </a:lnTo>
                  <a:lnTo>
                    <a:pt x="18244" y="941"/>
                  </a:lnTo>
                  <a:lnTo>
                    <a:pt x="17931" y="1107"/>
                  </a:lnTo>
                  <a:lnTo>
                    <a:pt x="17802" y="1199"/>
                  </a:lnTo>
                  <a:lnTo>
                    <a:pt x="17655" y="1291"/>
                  </a:lnTo>
                  <a:lnTo>
                    <a:pt x="17544" y="1420"/>
                  </a:lnTo>
                  <a:lnTo>
                    <a:pt x="17452" y="1549"/>
                  </a:lnTo>
                  <a:lnTo>
                    <a:pt x="17452" y="1549"/>
                  </a:lnTo>
                  <a:lnTo>
                    <a:pt x="17415" y="1623"/>
                  </a:lnTo>
                  <a:lnTo>
                    <a:pt x="17415" y="1696"/>
                  </a:lnTo>
                  <a:lnTo>
                    <a:pt x="17415" y="1752"/>
                  </a:lnTo>
                  <a:lnTo>
                    <a:pt x="17415" y="1807"/>
                  </a:lnTo>
                  <a:lnTo>
                    <a:pt x="17470" y="1917"/>
                  </a:lnTo>
                  <a:lnTo>
                    <a:pt x="17544" y="2010"/>
                  </a:lnTo>
                  <a:lnTo>
                    <a:pt x="17655" y="2065"/>
                  </a:lnTo>
                  <a:lnTo>
                    <a:pt x="17765" y="2120"/>
                  </a:lnTo>
                  <a:lnTo>
                    <a:pt x="17894" y="2139"/>
                  </a:lnTo>
                  <a:lnTo>
                    <a:pt x="18042" y="2157"/>
                  </a:lnTo>
                  <a:lnTo>
                    <a:pt x="18042" y="2157"/>
                  </a:lnTo>
                  <a:lnTo>
                    <a:pt x="18152" y="2157"/>
                  </a:lnTo>
                  <a:lnTo>
                    <a:pt x="18281" y="2139"/>
                  </a:lnTo>
                  <a:lnTo>
                    <a:pt x="18613" y="2083"/>
                  </a:lnTo>
                  <a:lnTo>
                    <a:pt x="18982" y="1991"/>
                  </a:lnTo>
                  <a:lnTo>
                    <a:pt x="19350" y="1844"/>
                  </a:lnTo>
                  <a:lnTo>
                    <a:pt x="19516" y="1770"/>
                  </a:lnTo>
                  <a:lnTo>
                    <a:pt x="19682" y="1678"/>
                  </a:lnTo>
                  <a:lnTo>
                    <a:pt x="19829" y="1586"/>
                  </a:lnTo>
                  <a:lnTo>
                    <a:pt x="19958" y="1475"/>
                  </a:lnTo>
                  <a:lnTo>
                    <a:pt x="20069" y="1365"/>
                  </a:lnTo>
                  <a:lnTo>
                    <a:pt x="20143" y="1254"/>
                  </a:lnTo>
                  <a:lnTo>
                    <a:pt x="20198" y="1125"/>
                  </a:lnTo>
                  <a:lnTo>
                    <a:pt x="20216" y="996"/>
                  </a:lnTo>
                  <a:lnTo>
                    <a:pt x="20216" y="996"/>
                  </a:lnTo>
                  <a:close/>
                  <a:moveTo>
                    <a:pt x="10228" y="22410"/>
                  </a:moveTo>
                  <a:lnTo>
                    <a:pt x="10228" y="22410"/>
                  </a:lnTo>
                  <a:lnTo>
                    <a:pt x="10154" y="22410"/>
                  </a:lnTo>
                  <a:lnTo>
                    <a:pt x="10118" y="22447"/>
                  </a:lnTo>
                  <a:lnTo>
                    <a:pt x="10099" y="22502"/>
                  </a:lnTo>
                  <a:lnTo>
                    <a:pt x="10081" y="22557"/>
                  </a:lnTo>
                  <a:lnTo>
                    <a:pt x="10081" y="22557"/>
                  </a:lnTo>
                  <a:lnTo>
                    <a:pt x="9970" y="22613"/>
                  </a:lnTo>
                  <a:lnTo>
                    <a:pt x="9878" y="22686"/>
                  </a:lnTo>
                  <a:lnTo>
                    <a:pt x="9712" y="22871"/>
                  </a:lnTo>
                  <a:lnTo>
                    <a:pt x="9712" y="22871"/>
                  </a:lnTo>
                  <a:lnTo>
                    <a:pt x="9583" y="23000"/>
                  </a:lnTo>
                  <a:lnTo>
                    <a:pt x="9454" y="23184"/>
                  </a:lnTo>
                  <a:lnTo>
                    <a:pt x="9325" y="23405"/>
                  </a:lnTo>
                  <a:lnTo>
                    <a:pt x="9233" y="23626"/>
                  </a:lnTo>
                  <a:lnTo>
                    <a:pt x="9196" y="23737"/>
                  </a:lnTo>
                  <a:lnTo>
                    <a:pt x="9159" y="23829"/>
                  </a:lnTo>
                  <a:lnTo>
                    <a:pt x="9159" y="23939"/>
                  </a:lnTo>
                  <a:lnTo>
                    <a:pt x="9159" y="24032"/>
                  </a:lnTo>
                  <a:lnTo>
                    <a:pt x="9178" y="24124"/>
                  </a:lnTo>
                  <a:lnTo>
                    <a:pt x="9233" y="24216"/>
                  </a:lnTo>
                  <a:lnTo>
                    <a:pt x="9307" y="24271"/>
                  </a:lnTo>
                  <a:lnTo>
                    <a:pt x="9399" y="24326"/>
                  </a:lnTo>
                  <a:lnTo>
                    <a:pt x="9399" y="24326"/>
                  </a:lnTo>
                  <a:lnTo>
                    <a:pt x="9491" y="24326"/>
                  </a:lnTo>
                  <a:lnTo>
                    <a:pt x="9583" y="24308"/>
                  </a:lnTo>
                  <a:lnTo>
                    <a:pt x="9657" y="24253"/>
                  </a:lnTo>
                  <a:lnTo>
                    <a:pt x="9712" y="24197"/>
                  </a:lnTo>
                  <a:lnTo>
                    <a:pt x="9823" y="24032"/>
                  </a:lnTo>
                  <a:lnTo>
                    <a:pt x="9933" y="23884"/>
                  </a:lnTo>
                  <a:lnTo>
                    <a:pt x="9933" y="23884"/>
                  </a:lnTo>
                  <a:lnTo>
                    <a:pt x="10191" y="23479"/>
                  </a:lnTo>
                  <a:lnTo>
                    <a:pt x="10449" y="23055"/>
                  </a:lnTo>
                  <a:lnTo>
                    <a:pt x="10449" y="23055"/>
                  </a:lnTo>
                  <a:lnTo>
                    <a:pt x="10523" y="22907"/>
                  </a:lnTo>
                  <a:lnTo>
                    <a:pt x="10541" y="22834"/>
                  </a:lnTo>
                  <a:lnTo>
                    <a:pt x="10560" y="22742"/>
                  </a:lnTo>
                  <a:lnTo>
                    <a:pt x="10560" y="22742"/>
                  </a:lnTo>
                  <a:lnTo>
                    <a:pt x="10541" y="22686"/>
                  </a:lnTo>
                  <a:lnTo>
                    <a:pt x="10523" y="22613"/>
                  </a:lnTo>
                  <a:lnTo>
                    <a:pt x="10504" y="22557"/>
                  </a:lnTo>
                  <a:lnTo>
                    <a:pt x="10449" y="22502"/>
                  </a:lnTo>
                  <a:lnTo>
                    <a:pt x="10412" y="22465"/>
                  </a:lnTo>
                  <a:lnTo>
                    <a:pt x="10357" y="22428"/>
                  </a:lnTo>
                  <a:lnTo>
                    <a:pt x="10283" y="22410"/>
                  </a:lnTo>
                  <a:lnTo>
                    <a:pt x="10228" y="22410"/>
                  </a:lnTo>
                  <a:lnTo>
                    <a:pt x="10228" y="22410"/>
                  </a:lnTo>
                  <a:close/>
                  <a:moveTo>
                    <a:pt x="20898" y="9289"/>
                  </a:moveTo>
                  <a:lnTo>
                    <a:pt x="20898" y="9289"/>
                  </a:lnTo>
                  <a:lnTo>
                    <a:pt x="20917" y="9326"/>
                  </a:lnTo>
                  <a:lnTo>
                    <a:pt x="20917" y="9362"/>
                  </a:lnTo>
                  <a:lnTo>
                    <a:pt x="20898" y="9436"/>
                  </a:lnTo>
                  <a:lnTo>
                    <a:pt x="20843" y="9491"/>
                  </a:lnTo>
                  <a:lnTo>
                    <a:pt x="20824" y="9491"/>
                  </a:lnTo>
                  <a:lnTo>
                    <a:pt x="20769" y="9491"/>
                  </a:lnTo>
                  <a:lnTo>
                    <a:pt x="20769" y="9491"/>
                  </a:lnTo>
                  <a:lnTo>
                    <a:pt x="20714" y="9510"/>
                  </a:lnTo>
                  <a:lnTo>
                    <a:pt x="20659" y="9510"/>
                  </a:lnTo>
                  <a:lnTo>
                    <a:pt x="20659" y="9510"/>
                  </a:lnTo>
                  <a:lnTo>
                    <a:pt x="20419" y="9399"/>
                  </a:lnTo>
                  <a:lnTo>
                    <a:pt x="20198" y="9289"/>
                  </a:lnTo>
                  <a:lnTo>
                    <a:pt x="19977" y="9141"/>
                  </a:lnTo>
                  <a:lnTo>
                    <a:pt x="19774" y="8975"/>
                  </a:lnTo>
                  <a:lnTo>
                    <a:pt x="19571" y="8791"/>
                  </a:lnTo>
                  <a:lnTo>
                    <a:pt x="19387" y="8607"/>
                  </a:lnTo>
                  <a:lnTo>
                    <a:pt x="19203" y="8404"/>
                  </a:lnTo>
                  <a:lnTo>
                    <a:pt x="19037" y="8183"/>
                  </a:lnTo>
                  <a:lnTo>
                    <a:pt x="18889" y="7943"/>
                  </a:lnTo>
                  <a:lnTo>
                    <a:pt x="18760" y="7722"/>
                  </a:lnTo>
                  <a:lnTo>
                    <a:pt x="18631" y="7464"/>
                  </a:lnTo>
                  <a:lnTo>
                    <a:pt x="18521" y="7225"/>
                  </a:lnTo>
                  <a:lnTo>
                    <a:pt x="18410" y="6985"/>
                  </a:lnTo>
                  <a:lnTo>
                    <a:pt x="18337" y="6727"/>
                  </a:lnTo>
                  <a:lnTo>
                    <a:pt x="18263" y="6488"/>
                  </a:lnTo>
                  <a:lnTo>
                    <a:pt x="18208" y="6230"/>
                  </a:lnTo>
                  <a:lnTo>
                    <a:pt x="18208" y="6230"/>
                  </a:lnTo>
                  <a:lnTo>
                    <a:pt x="18152" y="5879"/>
                  </a:lnTo>
                  <a:lnTo>
                    <a:pt x="18152" y="5714"/>
                  </a:lnTo>
                  <a:lnTo>
                    <a:pt x="18152" y="5529"/>
                  </a:lnTo>
                  <a:lnTo>
                    <a:pt x="18189" y="5363"/>
                  </a:lnTo>
                  <a:lnTo>
                    <a:pt x="18226" y="5198"/>
                  </a:lnTo>
                  <a:lnTo>
                    <a:pt x="18281" y="5032"/>
                  </a:lnTo>
                  <a:lnTo>
                    <a:pt x="18373" y="4884"/>
                  </a:lnTo>
                  <a:lnTo>
                    <a:pt x="18373" y="4884"/>
                  </a:lnTo>
                  <a:lnTo>
                    <a:pt x="18484" y="4737"/>
                  </a:lnTo>
                  <a:lnTo>
                    <a:pt x="18613" y="4608"/>
                  </a:lnTo>
                  <a:lnTo>
                    <a:pt x="18760" y="4534"/>
                  </a:lnTo>
                  <a:lnTo>
                    <a:pt x="18926" y="4497"/>
                  </a:lnTo>
                  <a:lnTo>
                    <a:pt x="19000" y="4497"/>
                  </a:lnTo>
                  <a:lnTo>
                    <a:pt x="19074" y="4516"/>
                  </a:lnTo>
                  <a:lnTo>
                    <a:pt x="19147" y="4534"/>
                  </a:lnTo>
                  <a:lnTo>
                    <a:pt x="19221" y="4571"/>
                  </a:lnTo>
                  <a:lnTo>
                    <a:pt x="19295" y="4608"/>
                  </a:lnTo>
                  <a:lnTo>
                    <a:pt x="19350" y="4682"/>
                  </a:lnTo>
                  <a:lnTo>
                    <a:pt x="19405" y="4755"/>
                  </a:lnTo>
                  <a:lnTo>
                    <a:pt x="19442" y="4847"/>
                  </a:lnTo>
                  <a:lnTo>
                    <a:pt x="19442" y="4847"/>
                  </a:lnTo>
                  <a:lnTo>
                    <a:pt x="19516" y="5087"/>
                  </a:lnTo>
                  <a:lnTo>
                    <a:pt x="19590" y="5345"/>
                  </a:lnTo>
                  <a:lnTo>
                    <a:pt x="19682" y="5843"/>
                  </a:lnTo>
                  <a:lnTo>
                    <a:pt x="19774" y="6359"/>
                  </a:lnTo>
                  <a:lnTo>
                    <a:pt x="19866" y="6856"/>
                  </a:lnTo>
                  <a:lnTo>
                    <a:pt x="19866" y="6856"/>
                  </a:lnTo>
                  <a:lnTo>
                    <a:pt x="20032" y="7501"/>
                  </a:lnTo>
                  <a:lnTo>
                    <a:pt x="20235" y="8146"/>
                  </a:lnTo>
                  <a:lnTo>
                    <a:pt x="20235" y="8146"/>
                  </a:lnTo>
                  <a:lnTo>
                    <a:pt x="20345" y="8386"/>
                  </a:lnTo>
                  <a:lnTo>
                    <a:pt x="20456" y="8625"/>
                  </a:lnTo>
                  <a:lnTo>
                    <a:pt x="20566" y="8865"/>
                  </a:lnTo>
                  <a:lnTo>
                    <a:pt x="20714" y="9086"/>
                  </a:lnTo>
                  <a:lnTo>
                    <a:pt x="20714" y="9086"/>
                  </a:lnTo>
                  <a:lnTo>
                    <a:pt x="20806" y="9197"/>
                  </a:lnTo>
                  <a:lnTo>
                    <a:pt x="20898" y="9289"/>
                  </a:lnTo>
                  <a:lnTo>
                    <a:pt x="20898" y="9289"/>
                  </a:lnTo>
                  <a:close/>
                  <a:moveTo>
                    <a:pt x="11334" y="10652"/>
                  </a:moveTo>
                  <a:lnTo>
                    <a:pt x="11334" y="10652"/>
                  </a:lnTo>
                  <a:lnTo>
                    <a:pt x="11297" y="10634"/>
                  </a:lnTo>
                  <a:lnTo>
                    <a:pt x="11260" y="10616"/>
                  </a:lnTo>
                  <a:lnTo>
                    <a:pt x="11205" y="10616"/>
                  </a:lnTo>
                  <a:lnTo>
                    <a:pt x="11168" y="10634"/>
                  </a:lnTo>
                  <a:lnTo>
                    <a:pt x="11168" y="10634"/>
                  </a:lnTo>
                  <a:lnTo>
                    <a:pt x="11002" y="10726"/>
                  </a:lnTo>
                  <a:lnTo>
                    <a:pt x="10855" y="10837"/>
                  </a:lnTo>
                  <a:lnTo>
                    <a:pt x="10560" y="11076"/>
                  </a:lnTo>
                  <a:lnTo>
                    <a:pt x="10560" y="11076"/>
                  </a:lnTo>
                  <a:lnTo>
                    <a:pt x="10265" y="11353"/>
                  </a:lnTo>
                  <a:lnTo>
                    <a:pt x="9989" y="11648"/>
                  </a:lnTo>
                  <a:lnTo>
                    <a:pt x="9731" y="11979"/>
                  </a:lnTo>
                  <a:lnTo>
                    <a:pt x="9491" y="12311"/>
                  </a:lnTo>
                  <a:lnTo>
                    <a:pt x="9491" y="12311"/>
                  </a:lnTo>
                  <a:lnTo>
                    <a:pt x="9270" y="12661"/>
                  </a:lnTo>
                  <a:lnTo>
                    <a:pt x="9067" y="13048"/>
                  </a:lnTo>
                  <a:lnTo>
                    <a:pt x="8883" y="13417"/>
                  </a:lnTo>
                  <a:lnTo>
                    <a:pt x="8735" y="13822"/>
                  </a:lnTo>
                  <a:lnTo>
                    <a:pt x="8606" y="14228"/>
                  </a:lnTo>
                  <a:lnTo>
                    <a:pt x="8514" y="14633"/>
                  </a:lnTo>
                  <a:lnTo>
                    <a:pt x="8459" y="15057"/>
                  </a:lnTo>
                  <a:lnTo>
                    <a:pt x="8441" y="15481"/>
                  </a:lnTo>
                  <a:lnTo>
                    <a:pt x="8441" y="15481"/>
                  </a:lnTo>
                  <a:lnTo>
                    <a:pt x="8477" y="15941"/>
                  </a:lnTo>
                  <a:lnTo>
                    <a:pt x="8514" y="16163"/>
                  </a:lnTo>
                  <a:lnTo>
                    <a:pt x="8570" y="16402"/>
                  </a:lnTo>
                  <a:lnTo>
                    <a:pt x="8625" y="16623"/>
                  </a:lnTo>
                  <a:lnTo>
                    <a:pt x="8717" y="16826"/>
                  </a:lnTo>
                  <a:lnTo>
                    <a:pt x="8809" y="17047"/>
                  </a:lnTo>
                  <a:lnTo>
                    <a:pt x="8920" y="17250"/>
                  </a:lnTo>
                  <a:lnTo>
                    <a:pt x="8920" y="17250"/>
                  </a:lnTo>
                  <a:lnTo>
                    <a:pt x="8975" y="17305"/>
                  </a:lnTo>
                  <a:lnTo>
                    <a:pt x="9049" y="17324"/>
                  </a:lnTo>
                  <a:lnTo>
                    <a:pt x="9122" y="17342"/>
                  </a:lnTo>
                  <a:lnTo>
                    <a:pt x="9215" y="17305"/>
                  </a:lnTo>
                  <a:lnTo>
                    <a:pt x="9215" y="17305"/>
                  </a:lnTo>
                  <a:lnTo>
                    <a:pt x="9251" y="17268"/>
                  </a:lnTo>
                  <a:lnTo>
                    <a:pt x="9270" y="17231"/>
                  </a:lnTo>
                  <a:lnTo>
                    <a:pt x="9307" y="17121"/>
                  </a:lnTo>
                  <a:lnTo>
                    <a:pt x="9307" y="17121"/>
                  </a:lnTo>
                  <a:lnTo>
                    <a:pt x="9344" y="16752"/>
                  </a:lnTo>
                  <a:lnTo>
                    <a:pt x="9344" y="16752"/>
                  </a:lnTo>
                  <a:lnTo>
                    <a:pt x="9436" y="16163"/>
                  </a:lnTo>
                  <a:lnTo>
                    <a:pt x="9546" y="15554"/>
                  </a:lnTo>
                  <a:lnTo>
                    <a:pt x="9546" y="15554"/>
                  </a:lnTo>
                  <a:lnTo>
                    <a:pt x="9712" y="14909"/>
                  </a:lnTo>
                  <a:lnTo>
                    <a:pt x="9878" y="14264"/>
                  </a:lnTo>
                  <a:lnTo>
                    <a:pt x="10081" y="13619"/>
                  </a:lnTo>
                  <a:lnTo>
                    <a:pt x="10320" y="12974"/>
                  </a:lnTo>
                  <a:lnTo>
                    <a:pt x="10320" y="12974"/>
                  </a:lnTo>
                  <a:lnTo>
                    <a:pt x="10468" y="12606"/>
                  </a:lnTo>
                  <a:lnTo>
                    <a:pt x="10652" y="12219"/>
                  </a:lnTo>
                  <a:lnTo>
                    <a:pt x="10836" y="11850"/>
                  </a:lnTo>
                  <a:lnTo>
                    <a:pt x="11039" y="11482"/>
                  </a:lnTo>
                  <a:lnTo>
                    <a:pt x="11039" y="11482"/>
                  </a:lnTo>
                  <a:lnTo>
                    <a:pt x="11242" y="11187"/>
                  </a:lnTo>
                  <a:lnTo>
                    <a:pt x="11444" y="10910"/>
                  </a:lnTo>
                  <a:lnTo>
                    <a:pt x="11444" y="10910"/>
                  </a:lnTo>
                  <a:lnTo>
                    <a:pt x="11518" y="10837"/>
                  </a:lnTo>
                  <a:lnTo>
                    <a:pt x="11536" y="10800"/>
                  </a:lnTo>
                  <a:lnTo>
                    <a:pt x="11555" y="10763"/>
                  </a:lnTo>
                  <a:lnTo>
                    <a:pt x="11555" y="10763"/>
                  </a:lnTo>
                  <a:lnTo>
                    <a:pt x="11555" y="10708"/>
                  </a:lnTo>
                  <a:lnTo>
                    <a:pt x="11536" y="10671"/>
                  </a:lnTo>
                  <a:lnTo>
                    <a:pt x="11518" y="10652"/>
                  </a:lnTo>
                  <a:lnTo>
                    <a:pt x="11481" y="10616"/>
                  </a:lnTo>
                  <a:lnTo>
                    <a:pt x="11444" y="10616"/>
                  </a:lnTo>
                  <a:lnTo>
                    <a:pt x="11407" y="10616"/>
                  </a:lnTo>
                  <a:lnTo>
                    <a:pt x="11371" y="10634"/>
                  </a:lnTo>
                  <a:lnTo>
                    <a:pt x="11334" y="10652"/>
                  </a:lnTo>
                  <a:lnTo>
                    <a:pt x="11334" y="10652"/>
                  </a:lnTo>
                  <a:close/>
                  <a:moveTo>
                    <a:pt x="11481" y="25543"/>
                  </a:moveTo>
                  <a:lnTo>
                    <a:pt x="11481" y="25543"/>
                  </a:lnTo>
                  <a:lnTo>
                    <a:pt x="11352" y="25598"/>
                  </a:lnTo>
                  <a:lnTo>
                    <a:pt x="11297" y="25635"/>
                  </a:lnTo>
                  <a:lnTo>
                    <a:pt x="11260" y="25672"/>
                  </a:lnTo>
                  <a:lnTo>
                    <a:pt x="11260" y="25672"/>
                  </a:lnTo>
                  <a:lnTo>
                    <a:pt x="11113" y="25801"/>
                  </a:lnTo>
                  <a:lnTo>
                    <a:pt x="10984" y="25985"/>
                  </a:lnTo>
                  <a:lnTo>
                    <a:pt x="10855" y="26206"/>
                  </a:lnTo>
                  <a:lnTo>
                    <a:pt x="10781" y="26427"/>
                  </a:lnTo>
                  <a:lnTo>
                    <a:pt x="10744" y="26538"/>
                  </a:lnTo>
                  <a:lnTo>
                    <a:pt x="10744" y="26648"/>
                  </a:lnTo>
                  <a:lnTo>
                    <a:pt x="10744" y="26759"/>
                  </a:lnTo>
                  <a:lnTo>
                    <a:pt x="10762" y="26851"/>
                  </a:lnTo>
                  <a:lnTo>
                    <a:pt x="10799" y="26943"/>
                  </a:lnTo>
                  <a:lnTo>
                    <a:pt x="10873" y="27017"/>
                  </a:lnTo>
                  <a:lnTo>
                    <a:pt x="10965" y="27072"/>
                  </a:lnTo>
                  <a:lnTo>
                    <a:pt x="11076" y="27109"/>
                  </a:lnTo>
                  <a:lnTo>
                    <a:pt x="11076" y="27109"/>
                  </a:lnTo>
                  <a:lnTo>
                    <a:pt x="11149" y="27091"/>
                  </a:lnTo>
                  <a:lnTo>
                    <a:pt x="11223" y="27072"/>
                  </a:lnTo>
                  <a:lnTo>
                    <a:pt x="11315" y="27035"/>
                  </a:lnTo>
                  <a:lnTo>
                    <a:pt x="11389" y="26980"/>
                  </a:lnTo>
                  <a:lnTo>
                    <a:pt x="11518" y="26851"/>
                  </a:lnTo>
                  <a:lnTo>
                    <a:pt x="11647" y="26685"/>
                  </a:lnTo>
                  <a:lnTo>
                    <a:pt x="11758" y="26501"/>
                  </a:lnTo>
                  <a:lnTo>
                    <a:pt x="11831" y="26298"/>
                  </a:lnTo>
                  <a:lnTo>
                    <a:pt x="11887" y="26132"/>
                  </a:lnTo>
                  <a:lnTo>
                    <a:pt x="11905" y="25967"/>
                  </a:lnTo>
                  <a:lnTo>
                    <a:pt x="11905" y="25967"/>
                  </a:lnTo>
                  <a:lnTo>
                    <a:pt x="11905" y="25874"/>
                  </a:lnTo>
                  <a:lnTo>
                    <a:pt x="11887" y="25801"/>
                  </a:lnTo>
                  <a:lnTo>
                    <a:pt x="11850" y="25709"/>
                  </a:lnTo>
                  <a:lnTo>
                    <a:pt x="11794" y="25653"/>
                  </a:lnTo>
                  <a:lnTo>
                    <a:pt x="11721" y="25598"/>
                  </a:lnTo>
                  <a:lnTo>
                    <a:pt x="11647" y="25561"/>
                  </a:lnTo>
                  <a:lnTo>
                    <a:pt x="11573" y="25543"/>
                  </a:lnTo>
                  <a:lnTo>
                    <a:pt x="11481" y="25543"/>
                  </a:lnTo>
                  <a:lnTo>
                    <a:pt x="11481" y="25543"/>
                  </a:lnTo>
                  <a:close/>
                  <a:moveTo>
                    <a:pt x="12845" y="19922"/>
                  </a:moveTo>
                  <a:lnTo>
                    <a:pt x="12845" y="19922"/>
                  </a:lnTo>
                  <a:lnTo>
                    <a:pt x="12974" y="19959"/>
                  </a:lnTo>
                  <a:lnTo>
                    <a:pt x="13066" y="20033"/>
                  </a:lnTo>
                  <a:lnTo>
                    <a:pt x="13158" y="20125"/>
                  </a:lnTo>
                  <a:lnTo>
                    <a:pt x="13213" y="20235"/>
                  </a:lnTo>
                  <a:lnTo>
                    <a:pt x="13232" y="20346"/>
                  </a:lnTo>
                  <a:lnTo>
                    <a:pt x="13232" y="20475"/>
                  </a:lnTo>
                  <a:lnTo>
                    <a:pt x="13213" y="20585"/>
                  </a:lnTo>
                  <a:lnTo>
                    <a:pt x="13140" y="20696"/>
                  </a:lnTo>
                  <a:lnTo>
                    <a:pt x="13140" y="20696"/>
                  </a:lnTo>
                  <a:lnTo>
                    <a:pt x="13048" y="20825"/>
                  </a:lnTo>
                  <a:lnTo>
                    <a:pt x="12937" y="20936"/>
                  </a:lnTo>
                  <a:lnTo>
                    <a:pt x="12808" y="21028"/>
                  </a:lnTo>
                  <a:lnTo>
                    <a:pt x="12679" y="21120"/>
                  </a:lnTo>
                  <a:lnTo>
                    <a:pt x="12421" y="21304"/>
                  </a:lnTo>
                  <a:lnTo>
                    <a:pt x="12145" y="21470"/>
                  </a:lnTo>
                  <a:lnTo>
                    <a:pt x="12145" y="21470"/>
                  </a:lnTo>
                  <a:lnTo>
                    <a:pt x="11850" y="21636"/>
                  </a:lnTo>
                  <a:lnTo>
                    <a:pt x="11536" y="21802"/>
                  </a:lnTo>
                  <a:lnTo>
                    <a:pt x="11371" y="21875"/>
                  </a:lnTo>
                  <a:lnTo>
                    <a:pt x="11205" y="21931"/>
                  </a:lnTo>
                  <a:lnTo>
                    <a:pt x="11039" y="21968"/>
                  </a:lnTo>
                  <a:lnTo>
                    <a:pt x="10873" y="21986"/>
                  </a:lnTo>
                  <a:lnTo>
                    <a:pt x="10873" y="21986"/>
                  </a:lnTo>
                  <a:lnTo>
                    <a:pt x="10762" y="21968"/>
                  </a:lnTo>
                  <a:lnTo>
                    <a:pt x="10652" y="21931"/>
                  </a:lnTo>
                  <a:lnTo>
                    <a:pt x="10560" y="21857"/>
                  </a:lnTo>
                  <a:lnTo>
                    <a:pt x="10486" y="21765"/>
                  </a:lnTo>
                  <a:lnTo>
                    <a:pt x="10486" y="21765"/>
                  </a:lnTo>
                  <a:lnTo>
                    <a:pt x="10468" y="21691"/>
                  </a:lnTo>
                  <a:lnTo>
                    <a:pt x="10468" y="21636"/>
                  </a:lnTo>
                  <a:lnTo>
                    <a:pt x="10486" y="21488"/>
                  </a:lnTo>
                  <a:lnTo>
                    <a:pt x="10541" y="21341"/>
                  </a:lnTo>
                  <a:lnTo>
                    <a:pt x="10633" y="21194"/>
                  </a:lnTo>
                  <a:lnTo>
                    <a:pt x="10726" y="21046"/>
                  </a:lnTo>
                  <a:lnTo>
                    <a:pt x="10836" y="20917"/>
                  </a:lnTo>
                  <a:lnTo>
                    <a:pt x="11039" y="20696"/>
                  </a:lnTo>
                  <a:lnTo>
                    <a:pt x="11039" y="20696"/>
                  </a:lnTo>
                  <a:lnTo>
                    <a:pt x="11278" y="20475"/>
                  </a:lnTo>
                  <a:lnTo>
                    <a:pt x="11536" y="20272"/>
                  </a:lnTo>
                  <a:lnTo>
                    <a:pt x="11665" y="20180"/>
                  </a:lnTo>
                  <a:lnTo>
                    <a:pt x="11813" y="20106"/>
                  </a:lnTo>
                  <a:lnTo>
                    <a:pt x="11960" y="20051"/>
                  </a:lnTo>
                  <a:lnTo>
                    <a:pt x="12108" y="19996"/>
                  </a:lnTo>
                  <a:lnTo>
                    <a:pt x="12108" y="19996"/>
                  </a:lnTo>
                  <a:lnTo>
                    <a:pt x="12292" y="19959"/>
                  </a:lnTo>
                  <a:lnTo>
                    <a:pt x="12476" y="19904"/>
                  </a:lnTo>
                  <a:lnTo>
                    <a:pt x="12661" y="19885"/>
                  </a:lnTo>
                  <a:lnTo>
                    <a:pt x="12753" y="19904"/>
                  </a:lnTo>
                  <a:lnTo>
                    <a:pt x="12845" y="19922"/>
                  </a:lnTo>
                  <a:lnTo>
                    <a:pt x="12845" y="19922"/>
                  </a:lnTo>
                  <a:close/>
                  <a:moveTo>
                    <a:pt x="12974" y="23000"/>
                  </a:moveTo>
                  <a:lnTo>
                    <a:pt x="12974" y="23000"/>
                  </a:lnTo>
                  <a:lnTo>
                    <a:pt x="13121" y="23000"/>
                  </a:lnTo>
                  <a:lnTo>
                    <a:pt x="13250" y="23018"/>
                  </a:lnTo>
                  <a:lnTo>
                    <a:pt x="13342" y="23055"/>
                  </a:lnTo>
                  <a:lnTo>
                    <a:pt x="13435" y="23092"/>
                  </a:lnTo>
                  <a:lnTo>
                    <a:pt x="13508" y="23147"/>
                  </a:lnTo>
                  <a:lnTo>
                    <a:pt x="13564" y="23221"/>
                  </a:lnTo>
                  <a:lnTo>
                    <a:pt x="13600" y="23294"/>
                  </a:lnTo>
                  <a:lnTo>
                    <a:pt x="13619" y="23368"/>
                  </a:lnTo>
                  <a:lnTo>
                    <a:pt x="13619" y="23460"/>
                  </a:lnTo>
                  <a:lnTo>
                    <a:pt x="13619" y="23552"/>
                  </a:lnTo>
                  <a:lnTo>
                    <a:pt x="13582" y="23645"/>
                  </a:lnTo>
                  <a:lnTo>
                    <a:pt x="13545" y="23737"/>
                  </a:lnTo>
                  <a:lnTo>
                    <a:pt x="13471" y="23810"/>
                  </a:lnTo>
                  <a:lnTo>
                    <a:pt x="13398" y="23903"/>
                  </a:lnTo>
                  <a:lnTo>
                    <a:pt x="13306" y="23995"/>
                  </a:lnTo>
                  <a:lnTo>
                    <a:pt x="13213" y="24068"/>
                  </a:lnTo>
                  <a:lnTo>
                    <a:pt x="13213" y="24068"/>
                  </a:lnTo>
                  <a:lnTo>
                    <a:pt x="12863" y="24308"/>
                  </a:lnTo>
                  <a:lnTo>
                    <a:pt x="12495" y="24529"/>
                  </a:lnTo>
                  <a:lnTo>
                    <a:pt x="12495" y="24529"/>
                  </a:lnTo>
                  <a:lnTo>
                    <a:pt x="12347" y="24603"/>
                  </a:lnTo>
                  <a:lnTo>
                    <a:pt x="12200" y="24677"/>
                  </a:lnTo>
                  <a:lnTo>
                    <a:pt x="12034" y="24713"/>
                  </a:lnTo>
                  <a:lnTo>
                    <a:pt x="11868" y="24732"/>
                  </a:lnTo>
                  <a:lnTo>
                    <a:pt x="11868" y="24732"/>
                  </a:lnTo>
                  <a:lnTo>
                    <a:pt x="11758" y="24695"/>
                  </a:lnTo>
                  <a:lnTo>
                    <a:pt x="11684" y="24621"/>
                  </a:lnTo>
                  <a:lnTo>
                    <a:pt x="11610" y="24566"/>
                  </a:lnTo>
                  <a:lnTo>
                    <a:pt x="11592" y="24474"/>
                  </a:lnTo>
                  <a:lnTo>
                    <a:pt x="11573" y="24400"/>
                  </a:lnTo>
                  <a:lnTo>
                    <a:pt x="11592" y="24308"/>
                  </a:lnTo>
                  <a:lnTo>
                    <a:pt x="11629" y="24197"/>
                  </a:lnTo>
                  <a:lnTo>
                    <a:pt x="11665" y="24105"/>
                  </a:lnTo>
                  <a:lnTo>
                    <a:pt x="11794" y="23903"/>
                  </a:lnTo>
                  <a:lnTo>
                    <a:pt x="11942" y="23718"/>
                  </a:lnTo>
                  <a:lnTo>
                    <a:pt x="12108" y="23571"/>
                  </a:lnTo>
                  <a:lnTo>
                    <a:pt x="12237" y="23460"/>
                  </a:lnTo>
                  <a:lnTo>
                    <a:pt x="12237" y="23460"/>
                  </a:lnTo>
                  <a:lnTo>
                    <a:pt x="12255" y="23423"/>
                  </a:lnTo>
                  <a:lnTo>
                    <a:pt x="12274" y="23387"/>
                  </a:lnTo>
                  <a:lnTo>
                    <a:pt x="12274" y="23387"/>
                  </a:lnTo>
                  <a:lnTo>
                    <a:pt x="12439" y="23258"/>
                  </a:lnTo>
                  <a:lnTo>
                    <a:pt x="12605" y="23147"/>
                  </a:lnTo>
                  <a:lnTo>
                    <a:pt x="12790" y="23055"/>
                  </a:lnTo>
                  <a:lnTo>
                    <a:pt x="12882" y="23018"/>
                  </a:lnTo>
                  <a:lnTo>
                    <a:pt x="12974" y="23000"/>
                  </a:lnTo>
                  <a:lnTo>
                    <a:pt x="12974" y="23000"/>
                  </a:lnTo>
                  <a:close/>
                </a:path>
              </a:pathLst>
            </a:custGeom>
            <a:solidFill>
              <a:srgbClr val="564238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1" name="Google Shape;5421;p71"/>
            <p:cNvSpPr/>
            <p:nvPr/>
          </p:nvSpPr>
          <p:spPr>
            <a:xfrm>
              <a:off x="-1411617" y="2188045"/>
              <a:ext cx="947757" cy="134859"/>
            </a:xfrm>
            <a:custGeom>
              <a:avLst/>
              <a:gdLst/>
              <a:ahLst/>
              <a:cxnLst/>
              <a:rect l="l" t="t" r="r" b="b"/>
              <a:pathLst>
                <a:path w="21765" h="3097" extrusionOk="0">
                  <a:moveTo>
                    <a:pt x="1474" y="3097"/>
                  </a:moveTo>
                  <a:lnTo>
                    <a:pt x="1474" y="3097"/>
                  </a:lnTo>
                  <a:lnTo>
                    <a:pt x="1309" y="3078"/>
                  </a:lnTo>
                  <a:lnTo>
                    <a:pt x="1161" y="3042"/>
                  </a:lnTo>
                  <a:lnTo>
                    <a:pt x="1014" y="2986"/>
                  </a:lnTo>
                  <a:lnTo>
                    <a:pt x="866" y="2931"/>
                  </a:lnTo>
                  <a:lnTo>
                    <a:pt x="737" y="2839"/>
                  </a:lnTo>
                  <a:lnTo>
                    <a:pt x="608" y="2765"/>
                  </a:lnTo>
                  <a:lnTo>
                    <a:pt x="498" y="2655"/>
                  </a:lnTo>
                  <a:lnTo>
                    <a:pt x="406" y="2562"/>
                  </a:lnTo>
                  <a:lnTo>
                    <a:pt x="313" y="2433"/>
                  </a:lnTo>
                  <a:lnTo>
                    <a:pt x="240" y="2323"/>
                  </a:lnTo>
                  <a:lnTo>
                    <a:pt x="166" y="2175"/>
                  </a:lnTo>
                  <a:lnTo>
                    <a:pt x="111" y="2046"/>
                  </a:lnTo>
                  <a:lnTo>
                    <a:pt x="55" y="1899"/>
                  </a:lnTo>
                  <a:lnTo>
                    <a:pt x="19" y="1752"/>
                  </a:lnTo>
                  <a:lnTo>
                    <a:pt x="0" y="1586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4" y="1051"/>
                  </a:lnTo>
                  <a:lnTo>
                    <a:pt x="74" y="1051"/>
                  </a:lnTo>
                  <a:lnTo>
                    <a:pt x="166" y="756"/>
                  </a:lnTo>
                  <a:lnTo>
                    <a:pt x="166" y="756"/>
                  </a:lnTo>
                  <a:lnTo>
                    <a:pt x="166" y="775"/>
                  </a:lnTo>
                  <a:lnTo>
                    <a:pt x="166" y="775"/>
                  </a:lnTo>
                  <a:lnTo>
                    <a:pt x="166" y="793"/>
                  </a:lnTo>
                  <a:lnTo>
                    <a:pt x="166" y="793"/>
                  </a:lnTo>
                  <a:lnTo>
                    <a:pt x="258" y="627"/>
                  </a:lnTo>
                  <a:lnTo>
                    <a:pt x="369" y="462"/>
                  </a:lnTo>
                  <a:lnTo>
                    <a:pt x="442" y="406"/>
                  </a:lnTo>
                  <a:lnTo>
                    <a:pt x="516" y="333"/>
                  </a:lnTo>
                  <a:lnTo>
                    <a:pt x="590" y="296"/>
                  </a:lnTo>
                  <a:lnTo>
                    <a:pt x="682" y="259"/>
                  </a:lnTo>
                  <a:lnTo>
                    <a:pt x="682" y="259"/>
                  </a:lnTo>
                  <a:lnTo>
                    <a:pt x="756" y="240"/>
                  </a:lnTo>
                  <a:lnTo>
                    <a:pt x="811" y="259"/>
                  </a:lnTo>
                  <a:lnTo>
                    <a:pt x="848" y="314"/>
                  </a:lnTo>
                  <a:lnTo>
                    <a:pt x="866" y="351"/>
                  </a:lnTo>
                  <a:lnTo>
                    <a:pt x="866" y="388"/>
                  </a:lnTo>
                  <a:lnTo>
                    <a:pt x="866" y="388"/>
                  </a:lnTo>
                  <a:lnTo>
                    <a:pt x="866" y="388"/>
                  </a:lnTo>
                  <a:lnTo>
                    <a:pt x="848" y="443"/>
                  </a:lnTo>
                  <a:lnTo>
                    <a:pt x="811" y="517"/>
                  </a:lnTo>
                  <a:lnTo>
                    <a:pt x="811" y="517"/>
                  </a:lnTo>
                  <a:lnTo>
                    <a:pt x="774" y="627"/>
                  </a:lnTo>
                  <a:lnTo>
                    <a:pt x="737" y="738"/>
                  </a:lnTo>
                  <a:lnTo>
                    <a:pt x="737" y="867"/>
                  </a:lnTo>
                  <a:lnTo>
                    <a:pt x="737" y="978"/>
                  </a:lnTo>
                  <a:lnTo>
                    <a:pt x="737" y="978"/>
                  </a:lnTo>
                  <a:lnTo>
                    <a:pt x="756" y="1143"/>
                  </a:lnTo>
                  <a:lnTo>
                    <a:pt x="811" y="1291"/>
                  </a:lnTo>
                  <a:lnTo>
                    <a:pt x="866" y="1438"/>
                  </a:lnTo>
                  <a:lnTo>
                    <a:pt x="940" y="1586"/>
                  </a:lnTo>
                  <a:lnTo>
                    <a:pt x="940" y="1586"/>
                  </a:lnTo>
                  <a:lnTo>
                    <a:pt x="1087" y="1715"/>
                  </a:lnTo>
                  <a:lnTo>
                    <a:pt x="1272" y="1807"/>
                  </a:lnTo>
                  <a:lnTo>
                    <a:pt x="1474" y="1881"/>
                  </a:lnTo>
                  <a:lnTo>
                    <a:pt x="1677" y="1917"/>
                  </a:lnTo>
                  <a:lnTo>
                    <a:pt x="1677" y="1917"/>
                  </a:lnTo>
                  <a:lnTo>
                    <a:pt x="1825" y="1899"/>
                  </a:lnTo>
                  <a:lnTo>
                    <a:pt x="1972" y="1862"/>
                  </a:lnTo>
                  <a:lnTo>
                    <a:pt x="2101" y="1788"/>
                  </a:lnTo>
                  <a:lnTo>
                    <a:pt x="2230" y="1715"/>
                  </a:lnTo>
                  <a:lnTo>
                    <a:pt x="2359" y="1623"/>
                  </a:lnTo>
                  <a:lnTo>
                    <a:pt x="2470" y="1530"/>
                  </a:lnTo>
                  <a:lnTo>
                    <a:pt x="2562" y="1420"/>
                  </a:lnTo>
                  <a:lnTo>
                    <a:pt x="2654" y="1309"/>
                  </a:lnTo>
                  <a:lnTo>
                    <a:pt x="2654" y="1309"/>
                  </a:lnTo>
                  <a:lnTo>
                    <a:pt x="2709" y="1180"/>
                  </a:lnTo>
                  <a:lnTo>
                    <a:pt x="2746" y="1051"/>
                  </a:lnTo>
                  <a:lnTo>
                    <a:pt x="2764" y="793"/>
                  </a:lnTo>
                  <a:lnTo>
                    <a:pt x="2764" y="793"/>
                  </a:lnTo>
                  <a:lnTo>
                    <a:pt x="2783" y="738"/>
                  </a:lnTo>
                  <a:lnTo>
                    <a:pt x="2801" y="701"/>
                  </a:lnTo>
                  <a:lnTo>
                    <a:pt x="2801" y="701"/>
                  </a:lnTo>
                  <a:lnTo>
                    <a:pt x="2820" y="683"/>
                  </a:lnTo>
                  <a:lnTo>
                    <a:pt x="2820" y="683"/>
                  </a:lnTo>
                  <a:lnTo>
                    <a:pt x="2912" y="922"/>
                  </a:lnTo>
                  <a:lnTo>
                    <a:pt x="2912" y="922"/>
                  </a:lnTo>
                  <a:lnTo>
                    <a:pt x="2986" y="1217"/>
                  </a:lnTo>
                  <a:lnTo>
                    <a:pt x="3041" y="1512"/>
                  </a:lnTo>
                  <a:lnTo>
                    <a:pt x="3059" y="1586"/>
                  </a:lnTo>
                  <a:lnTo>
                    <a:pt x="3059" y="1586"/>
                  </a:lnTo>
                  <a:lnTo>
                    <a:pt x="3059" y="1586"/>
                  </a:lnTo>
                  <a:lnTo>
                    <a:pt x="3059" y="1586"/>
                  </a:lnTo>
                  <a:lnTo>
                    <a:pt x="3059" y="1586"/>
                  </a:lnTo>
                  <a:lnTo>
                    <a:pt x="3059" y="1586"/>
                  </a:lnTo>
                  <a:lnTo>
                    <a:pt x="3059" y="1586"/>
                  </a:lnTo>
                  <a:lnTo>
                    <a:pt x="3059" y="1604"/>
                  </a:lnTo>
                  <a:lnTo>
                    <a:pt x="3059" y="1604"/>
                  </a:lnTo>
                  <a:lnTo>
                    <a:pt x="3059" y="1604"/>
                  </a:lnTo>
                  <a:lnTo>
                    <a:pt x="3059" y="1604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17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22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36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3004" y="1954"/>
                  </a:lnTo>
                  <a:lnTo>
                    <a:pt x="2949" y="2175"/>
                  </a:lnTo>
                  <a:lnTo>
                    <a:pt x="2949" y="2175"/>
                  </a:lnTo>
                  <a:lnTo>
                    <a:pt x="2857" y="2341"/>
                  </a:lnTo>
                  <a:lnTo>
                    <a:pt x="2857" y="2341"/>
                  </a:lnTo>
                  <a:lnTo>
                    <a:pt x="2746" y="2489"/>
                  </a:lnTo>
                  <a:lnTo>
                    <a:pt x="2617" y="2618"/>
                  </a:lnTo>
                  <a:lnTo>
                    <a:pt x="2470" y="2765"/>
                  </a:lnTo>
                  <a:lnTo>
                    <a:pt x="2304" y="2876"/>
                  </a:lnTo>
                  <a:lnTo>
                    <a:pt x="2138" y="2968"/>
                  </a:lnTo>
                  <a:lnTo>
                    <a:pt x="1972" y="3042"/>
                  </a:lnTo>
                  <a:lnTo>
                    <a:pt x="1788" y="3097"/>
                  </a:lnTo>
                  <a:lnTo>
                    <a:pt x="1585" y="3097"/>
                  </a:lnTo>
                  <a:lnTo>
                    <a:pt x="1585" y="3097"/>
                  </a:lnTo>
                  <a:lnTo>
                    <a:pt x="1474" y="3097"/>
                  </a:lnTo>
                  <a:lnTo>
                    <a:pt x="1474" y="3097"/>
                  </a:lnTo>
                  <a:close/>
                  <a:moveTo>
                    <a:pt x="19719" y="2618"/>
                  </a:moveTo>
                  <a:lnTo>
                    <a:pt x="19719" y="2618"/>
                  </a:lnTo>
                  <a:lnTo>
                    <a:pt x="19534" y="2544"/>
                  </a:lnTo>
                  <a:lnTo>
                    <a:pt x="19350" y="2415"/>
                  </a:lnTo>
                  <a:lnTo>
                    <a:pt x="19184" y="2268"/>
                  </a:lnTo>
                  <a:lnTo>
                    <a:pt x="19055" y="2102"/>
                  </a:lnTo>
                  <a:lnTo>
                    <a:pt x="19055" y="2102"/>
                  </a:lnTo>
                  <a:lnTo>
                    <a:pt x="18963" y="1917"/>
                  </a:lnTo>
                  <a:lnTo>
                    <a:pt x="18908" y="1715"/>
                  </a:lnTo>
                  <a:lnTo>
                    <a:pt x="18908" y="1715"/>
                  </a:lnTo>
                  <a:lnTo>
                    <a:pt x="18852" y="1604"/>
                  </a:lnTo>
                  <a:lnTo>
                    <a:pt x="18816" y="1475"/>
                  </a:lnTo>
                  <a:lnTo>
                    <a:pt x="18797" y="1346"/>
                  </a:lnTo>
                  <a:lnTo>
                    <a:pt x="18797" y="1199"/>
                  </a:lnTo>
                  <a:lnTo>
                    <a:pt x="18816" y="1070"/>
                  </a:lnTo>
                  <a:lnTo>
                    <a:pt x="18834" y="922"/>
                  </a:lnTo>
                  <a:lnTo>
                    <a:pt x="18871" y="775"/>
                  </a:lnTo>
                  <a:lnTo>
                    <a:pt x="18926" y="627"/>
                  </a:lnTo>
                  <a:lnTo>
                    <a:pt x="18926" y="627"/>
                  </a:lnTo>
                  <a:lnTo>
                    <a:pt x="18963" y="572"/>
                  </a:lnTo>
                  <a:lnTo>
                    <a:pt x="19018" y="535"/>
                  </a:lnTo>
                  <a:lnTo>
                    <a:pt x="19018" y="535"/>
                  </a:lnTo>
                  <a:lnTo>
                    <a:pt x="19018" y="609"/>
                  </a:lnTo>
                  <a:lnTo>
                    <a:pt x="19018" y="609"/>
                  </a:lnTo>
                  <a:lnTo>
                    <a:pt x="19018" y="609"/>
                  </a:lnTo>
                  <a:lnTo>
                    <a:pt x="19037" y="683"/>
                  </a:lnTo>
                  <a:lnTo>
                    <a:pt x="19037" y="683"/>
                  </a:lnTo>
                  <a:lnTo>
                    <a:pt x="19037" y="683"/>
                  </a:lnTo>
                  <a:lnTo>
                    <a:pt x="19037" y="683"/>
                  </a:lnTo>
                  <a:lnTo>
                    <a:pt x="19037" y="683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01"/>
                  </a:lnTo>
                  <a:lnTo>
                    <a:pt x="19037" y="720"/>
                  </a:lnTo>
                  <a:lnTo>
                    <a:pt x="19037" y="720"/>
                  </a:lnTo>
                  <a:lnTo>
                    <a:pt x="19037" y="720"/>
                  </a:lnTo>
                  <a:lnTo>
                    <a:pt x="19037" y="738"/>
                  </a:lnTo>
                  <a:lnTo>
                    <a:pt x="19037" y="738"/>
                  </a:lnTo>
                  <a:lnTo>
                    <a:pt x="19074" y="867"/>
                  </a:lnTo>
                  <a:lnTo>
                    <a:pt x="19074" y="867"/>
                  </a:lnTo>
                  <a:lnTo>
                    <a:pt x="19074" y="867"/>
                  </a:lnTo>
                  <a:lnTo>
                    <a:pt x="19110" y="978"/>
                  </a:lnTo>
                  <a:lnTo>
                    <a:pt x="19166" y="1088"/>
                  </a:lnTo>
                  <a:lnTo>
                    <a:pt x="19166" y="1088"/>
                  </a:lnTo>
                  <a:lnTo>
                    <a:pt x="19276" y="1236"/>
                  </a:lnTo>
                  <a:lnTo>
                    <a:pt x="19405" y="1365"/>
                  </a:lnTo>
                  <a:lnTo>
                    <a:pt x="19405" y="1365"/>
                  </a:lnTo>
                  <a:lnTo>
                    <a:pt x="19516" y="1457"/>
                  </a:lnTo>
                  <a:lnTo>
                    <a:pt x="19645" y="1512"/>
                  </a:lnTo>
                  <a:lnTo>
                    <a:pt x="19645" y="1512"/>
                  </a:lnTo>
                  <a:lnTo>
                    <a:pt x="19663" y="1512"/>
                  </a:lnTo>
                  <a:lnTo>
                    <a:pt x="19663" y="1512"/>
                  </a:lnTo>
                  <a:lnTo>
                    <a:pt x="19663" y="1512"/>
                  </a:lnTo>
                  <a:lnTo>
                    <a:pt x="19663" y="1530"/>
                  </a:lnTo>
                  <a:lnTo>
                    <a:pt x="19663" y="1530"/>
                  </a:lnTo>
                  <a:lnTo>
                    <a:pt x="19663" y="1530"/>
                  </a:lnTo>
                  <a:lnTo>
                    <a:pt x="19682" y="1530"/>
                  </a:lnTo>
                  <a:lnTo>
                    <a:pt x="19682" y="1530"/>
                  </a:lnTo>
                  <a:lnTo>
                    <a:pt x="19682" y="1530"/>
                  </a:lnTo>
                  <a:lnTo>
                    <a:pt x="19682" y="1530"/>
                  </a:lnTo>
                  <a:lnTo>
                    <a:pt x="19682" y="1530"/>
                  </a:lnTo>
                  <a:lnTo>
                    <a:pt x="19682" y="1530"/>
                  </a:lnTo>
                  <a:lnTo>
                    <a:pt x="19700" y="1530"/>
                  </a:lnTo>
                  <a:lnTo>
                    <a:pt x="19700" y="1530"/>
                  </a:lnTo>
                  <a:lnTo>
                    <a:pt x="19700" y="1530"/>
                  </a:lnTo>
                  <a:lnTo>
                    <a:pt x="19700" y="1530"/>
                  </a:lnTo>
                  <a:lnTo>
                    <a:pt x="19700" y="1549"/>
                  </a:lnTo>
                  <a:lnTo>
                    <a:pt x="19700" y="1549"/>
                  </a:lnTo>
                  <a:lnTo>
                    <a:pt x="19700" y="1549"/>
                  </a:lnTo>
                  <a:lnTo>
                    <a:pt x="19700" y="1549"/>
                  </a:lnTo>
                  <a:lnTo>
                    <a:pt x="19719" y="1549"/>
                  </a:lnTo>
                  <a:lnTo>
                    <a:pt x="19719" y="1549"/>
                  </a:lnTo>
                  <a:lnTo>
                    <a:pt x="19737" y="1549"/>
                  </a:lnTo>
                  <a:lnTo>
                    <a:pt x="19737" y="1549"/>
                  </a:lnTo>
                  <a:lnTo>
                    <a:pt x="19737" y="1549"/>
                  </a:lnTo>
                  <a:lnTo>
                    <a:pt x="19737" y="1549"/>
                  </a:lnTo>
                  <a:lnTo>
                    <a:pt x="19737" y="1549"/>
                  </a:lnTo>
                  <a:lnTo>
                    <a:pt x="19737" y="1549"/>
                  </a:lnTo>
                  <a:lnTo>
                    <a:pt x="19737" y="1549"/>
                  </a:lnTo>
                  <a:lnTo>
                    <a:pt x="19829" y="1586"/>
                  </a:lnTo>
                  <a:lnTo>
                    <a:pt x="19829" y="1586"/>
                  </a:lnTo>
                  <a:lnTo>
                    <a:pt x="19829" y="1586"/>
                  </a:lnTo>
                  <a:lnTo>
                    <a:pt x="19940" y="1604"/>
                  </a:lnTo>
                  <a:lnTo>
                    <a:pt x="20032" y="1604"/>
                  </a:lnTo>
                  <a:lnTo>
                    <a:pt x="20032" y="1604"/>
                  </a:lnTo>
                  <a:lnTo>
                    <a:pt x="20087" y="1604"/>
                  </a:lnTo>
                  <a:lnTo>
                    <a:pt x="20087" y="1604"/>
                  </a:lnTo>
                  <a:lnTo>
                    <a:pt x="20198" y="1604"/>
                  </a:lnTo>
                  <a:lnTo>
                    <a:pt x="20198" y="1604"/>
                  </a:lnTo>
                  <a:lnTo>
                    <a:pt x="20364" y="1567"/>
                  </a:lnTo>
                  <a:lnTo>
                    <a:pt x="20493" y="1512"/>
                  </a:lnTo>
                  <a:lnTo>
                    <a:pt x="20493" y="1512"/>
                  </a:lnTo>
                  <a:lnTo>
                    <a:pt x="20529" y="1512"/>
                  </a:lnTo>
                  <a:lnTo>
                    <a:pt x="20529" y="1512"/>
                  </a:lnTo>
                  <a:lnTo>
                    <a:pt x="20732" y="1401"/>
                  </a:lnTo>
                  <a:lnTo>
                    <a:pt x="20916" y="1272"/>
                  </a:lnTo>
                  <a:lnTo>
                    <a:pt x="20916" y="1272"/>
                  </a:lnTo>
                  <a:lnTo>
                    <a:pt x="21009" y="1125"/>
                  </a:lnTo>
                  <a:lnTo>
                    <a:pt x="21064" y="978"/>
                  </a:lnTo>
                  <a:lnTo>
                    <a:pt x="21064" y="978"/>
                  </a:lnTo>
                  <a:lnTo>
                    <a:pt x="21101" y="867"/>
                  </a:lnTo>
                  <a:lnTo>
                    <a:pt x="21101" y="738"/>
                  </a:lnTo>
                  <a:lnTo>
                    <a:pt x="21101" y="627"/>
                  </a:lnTo>
                  <a:lnTo>
                    <a:pt x="21082" y="517"/>
                  </a:lnTo>
                  <a:lnTo>
                    <a:pt x="21082" y="517"/>
                  </a:lnTo>
                  <a:lnTo>
                    <a:pt x="21082" y="462"/>
                  </a:lnTo>
                  <a:lnTo>
                    <a:pt x="21082" y="462"/>
                  </a:lnTo>
                  <a:lnTo>
                    <a:pt x="21064" y="277"/>
                  </a:lnTo>
                  <a:lnTo>
                    <a:pt x="21027" y="111"/>
                  </a:lnTo>
                  <a:lnTo>
                    <a:pt x="21027" y="111"/>
                  </a:lnTo>
                  <a:lnTo>
                    <a:pt x="21027" y="19"/>
                  </a:lnTo>
                  <a:lnTo>
                    <a:pt x="21027" y="19"/>
                  </a:lnTo>
                  <a:lnTo>
                    <a:pt x="21101" y="1"/>
                  </a:lnTo>
                  <a:lnTo>
                    <a:pt x="21156" y="1"/>
                  </a:lnTo>
                  <a:lnTo>
                    <a:pt x="21156" y="1"/>
                  </a:lnTo>
                  <a:lnTo>
                    <a:pt x="21248" y="75"/>
                  </a:lnTo>
                  <a:lnTo>
                    <a:pt x="21248" y="75"/>
                  </a:lnTo>
                  <a:lnTo>
                    <a:pt x="21248" y="75"/>
                  </a:lnTo>
                  <a:lnTo>
                    <a:pt x="21488" y="333"/>
                  </a:lnTo>
                  <a:lnTo>
                    <a:pt x="21488" y="333"/>
                  </a:lnTo>
                  <a:lnTo>
                    <a:pt x="21561" y="425"/>
                  </a:lnTo>
                  <a:lnTo>
                    <a:pt x="21561" y="425"/>
                  </a:lnTo>
                  <a:lnTo>
                    <a:pt x="21580" y="462"/>
                  </a:lnTo>
                  <a:lnTo>
                    <a:pt x="21580" y="462"/>
                  </a:lnTo>
                  <a:lnTo>
                    <a:pt x="21672" y="683"/>
                  </a:lnTo>
                  <a:lnTo>
                    <a:pt x="21672" y="683"/>
                  </a:lnTo>
                  <a:lnTo>
                    <a:pt x="21709" y="738"/>
                  </a:lnTo>
                  <a:lnTo>
                    <a:pt x="21709" y="738"/>
                  </a:lnTo>
                  <a:lnTo>
                    <a:pt x="21709" y="812"/>
                  </a:lnTo>
                  <a:lnTo>
                    <a:pt x="21709" y="812"/>
                  </a:lnTo>
                  <a:lnTo>
                    <a:pt x="21746" y="996"/>
                  </a:lnTo>
                  <a:lnTo>
                    <a:pt x="21764" y="1199"/>
                  </a:lnTo>
                  <a:lnTo>
                    <a:pt x="21764" y="1401"/>
                  </a:lnTo>
                  <a:lnTo>
                    <a:pt x="21746" y="1586"/>
                  </a:lnTo>
                  <a:lnTo>
                    <a:pt x="21690" y="1788"/>
                  </a:lnTo>
                  <a:lnTo>
                    <a:pt x="21617" y="1954"/>
                  </a:lnTo>
                  <a:lnTo>
                    <a:pt x="21506" y="2120"/>
                  </a:lnTo>
                  <a:lnTo>
                    <a:pt x="21377" y="2268"/>
                  </a:lnTo>
                  <a:lnTo>
                    <a:pt x="21377" y="2268"/>
                  </a:lnTo>
                  <a:lnTo>
                    <a:pt x="21211" y="2397"/>
                  </a:lnTo>
                  <a:lnTo>
                    <a:pt x="21009" y="2507"/>
                  </a:lnTo>
                  <a:lnTo>
                    <a:pt x="20806" y="2599"/>
                  </a:lnTo>
                  <a:lnTo>
                    <a:pt x="20585" y="2655"/>
                  </a:lnTo>
                  <a:lnTo>
                    <a:pt x="20585" y="2655"/>
                  </a:lnTo>
                  <a:lnTo>
                    <a:pt x="20382" y="2710"/>
                  </a:lnTo>
                  <a:lnTo>
                    <a:pt x="20198" y="2728"/>
                  </a:lnTo>
                  <a:lnTo>
                    <a:pt x="20198" y="2728"/>
                  </a:lnTo>
                  <a:lnTo>
                    <a:pt x="20032" y="2710"/>
                  </a:lnTo>
                  <a:lnTo>
                    <a:pt x="20032" y="2710"/>
                  </a:lnTo>
                  <a:lnTo>
                    <a:pt x="19866" y="2673"/>
                  </a:lnTo>
                  <a:lnTo>
                    <a:pt x="19719" y="2618"/>
                  </a:lnTo>
                  <a:lnTo>
                    <a:pt x="19719" y="2618"/>
                  </a:lnTo>
                  <a:close/>
                  <a:moveTo>
                    <a:pt x="19461" y="1604"/>
                  </a:moveTo>
                  <a:lnTo>
                    <a:pt x="19461" y="1623"/>
                  </a:lnTo>
                  <a:lnTo>
                    <a:pt x="19461" y="1623"/>
                  </a:lnTo>
                  <a:lnTo>
                    <a:pt x="19497" y="1623"/>
                  </a:lnTo>
                  <a:lnTo>
                    <a:pt x="19497" y="1623"/>
                  </a:lnTo>
                  <a:lnTo>
                    <a:pt x="19461" y="1604"/>
                  </a:lnTo>
                  <a:lnTo>
                    <a:pt x="19461" y="1604"/>
                  </a:lnTo>
                  <a:close/>
                  <a:moveTo>
                    <a:pt x="3041" y="1512"/>
                  </a:moveTo>
                  <a:lnTo>
                    <a:pt x="3041" y="1530"/>
                  </a:lnTo>
                  <a:lnTo>
                    <a:pt x="3041" y="1512"/>
                  </a:lnTo>
                  <a:lnTo>
                    <a:pt x="3041" y="1512"/>
                  </a:lnTo>
                  <a:lnTo>
                    <a:pt x="3059" y="1549"/>
                  </a:lnTo>
                  <a:lnTo>
                    <a:pt x="3059" y="1549"/>
                  </a:lnTo>
                  <a:lnTo>
                    <a:pt x="3059" y="1549"/>
                  </a:lnTo>
                  <a:lnTo>
                    <a:pt x="3059" y="1549"/>
                  </a:lnTo>
                  <a:lnTo>
                    <a:pt x="3041" y="1512"/>
                  </a:lnTo>
                  <a:lnTo>
                    <a:pt x="3041" y="1512"/>
                  </a:lnTo>
                  <a:close/>
                  <a:moveTo>
                    <a:pt x="2322" y="1917"/>
                  </a:moveTo>
                  <a:lnTo>
                    <a:pt x="2341" y="1899"/>
                  </a:lnTo>
                  <a:lnTo>
                    <a:pt x="2341" y="1899"/>
                  </a:lnTo>
                  <a:lnTo>
                    <a:pt x="2322" y="1917"/>
                  </a:lnTo>
                  <a:lnTo>
                    <a:pt x="2322" y="1917"/>
                  </a:lnTo>
                  <a:close/>
                  <a:moveTo>
                    <a:pt x="2728" y="1715"/>
                  </a:moveTo>
                  <a:lnTo>
                    <a:pt x="2728" y="1715"/>
                  </a:lnTo>
                  <a:lnTo>
                    <a:pt x="2820" y="1567"/>
                  </a:lnTo>
                  <a:lnTo>
                    <a:pt x="2820" y="1567"/>
                  </a:lnTo>
                  <a:lnTo>
                    <a:pt x="2728" y="1715"/>
                  </a:lnTo>
                  <a:lnTo>
                    <a:pt x="2728" y="17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2" name="Google Shape;5422;p71"/>
            <p:cNvSpPr/>
            <p:nvPr/>
          </p:nvSpPr>
          <p:spPr>
            <a:xfrm>
              <a:off x="-1405999" y="2245831"/>
              <a:ext cx="938133" cy="69062"/>
            </a:xfrm>
            <a:custGeom>
              <a:avLst/>
              <a:gdLst/>
              <a:ahLst/>
              <a:cxnLst/>
              <a:rect l="l" t="t" r="r" b="b"/>
              <a:pathLst>
                <a:path w="21544" h="1586" extrusionOk="0">
                  <a:moveTo>
                    <a:pt x="645" y="1438"/>
                  </a:moveTo>
                  <a:lnTo>
                    <a:pt x="645" y="1438"/>
                  </a:lnTo>
                  <a:lnTo>
                    <a:pt x="498" y="1346"/>
                  </a:lnTo>
                  <a:lnTo>
                    <a:pt x="369" y="1235"/>
                  </a:lnTo>
                  <a:lnTo>
                    <a:pt x="258" y="1106"/>
                  </a:lnTo>
                  <a:lnTo>
                    <a:pt x="166" y="977"/>
                  </a:lnTo>
                  <a:lnTo>
                    <a:pt x="166" y="977"/>
                  </a:lnTo>
                  <a:lnTo>
                    <a:pt x="74" y="775"/>
                  </a:lnTo>
                  <a:lnTo>
                    <a:pt x="37" y="646"/>
                  </a:lnTo>
                  <a:lnTo>
                    <a:pt x="0" y="517"/>
                  </a:lnTo>
                  <a:lnTo>
                    <a:pt x="0" y="406"/>
                  </a:lnTo>
                  <a:lnTo>
                    <a:pt x="37" y="314"/>
                  </a:lnTo>
                  <a:lnTo>
                    <a:pt x="55" y="259"/>
                  </a:lnTo>
                  <a:lnTo>
                    <a:pt x="92" y="240"/>
                  </a:lnTo>
                  <a:lnTo>
                    <a:pt x="148" y="222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295" y="240"/>
                  </a:lnTo>
                  <a:lnTo>
                    <a:pt x="350" y="296"/>
                  </a:lnTo>
                  <a:lnTo>
                    <a:pt x="369" y="388"/>
                  </a:lnTo>
                  <a:lnTo>
                    <a:pt x="387" y="480"/>
                  </a:lnTo>
                  <a:lnTo>
                    <a:pt x="424" y="664"/>
                  </a:lnTo>
                  <a:lnTo>
                    <a:pt x="461" y="756"/>
                  </a:lnTo>
                  <a:lnTo>
                    <a:pt x="516" y="830"/>
                  </a:lnTo>
                  <a:lnTo>
                    <a:pt x="516" y="830"/>
                  </a:lnTo>
                  <a:lnTo>
                    <a:pt x="553" y="904"/>
                  </a:lnTo>
                  <a:lnTo>
                    <a:pt x="627" y="959"/>
                  </a:lnTo>
                  <a:lnTo>
                    <a:pt x="774" y="1070"/>
                  </a:lnTo>
                  <a:lnTo>
                    <a:pt x="829" y="1143"/>
                  </a:lnTo>
                  <a:lnTo>
                    <a:pt x="885" y="1199"/>
                  </a:lnTo>
                  <a:lnTo>
                    <a:pt x="903" y="1272"/>
                  </a:lnTo>
                  <a:lnTo>
                    <a:pt x="885" y="1364"/>
                  </a:lnTo>
                  <a:lnTo>
                    <a:pt x="885" y="1364"/>
                  </a:lnTo>
                  <a:lnTo>
                    <a:pt x="829" y="1420"/>
                  </a:lnTo>
                  <a:lnTo>
                    <a:pt x="774" y="1457"/>
                  </a:lnTo>
                  <a:lnTo>
                    <a:pt x="700" y="1457"/>
                  </a:lnTo>
                  <a:lnTo>
                    <a:pt x="645" y="1438"/>
                  </a:lnTo>
                  <a:lnTo>
                    <a:pt x="645" y="1438"/>
                  </a:lnTo>
                  <a:close/>
                  <a:moveTo>
                    <a:pt x="21230" y="535"/>
                  </a:moveTo>
                  <a:lnTo>
                    <a:pt x="21230" y="535"/>
                  </a:lnTo>
                  <a:lnTo>
                    <a:pt x="21193" y="517"/>
                  </a:lnTo>
                  <a:lnTo>
                    <a:pt x="21174" y="498"/>
                  </a:lnTo>
                  <a:lnTo>
                    <a:pt x="21138" y="406"/>
                  </a:lnTo>
                  <a:lnTo>
                    <a:pt x="21138" y="314"/>
                  </a:lnTo>
                  <a:lnTo>
                    <a:pt x="21156" y="222"/>
                  </a:lnTo>
                  <a:lnTo>
                    <a:pt x="21193" y="130"/>
                  </a:lnTo>
                  <a:lnTo>
                    <a:pt x="21248" y="56"/>
                  </a:lnTo>
                  <a:lnTo>
                    <a:pt x="21322" y="1"/>
                  </a:lnTo>
                  <a:lnTo>
                    <a:pt x="21359" y="1"/>
                  </a:lnTo>
                  <a:lnTo>
                    <a:pt x="21396" y="1"/>
                  </a:lnTo>
                  <a:lnTo>
                    <a:pt x="21396" y="1"/>
                  </a:lnTo>
                  <a:lnTo>
                    <a:pt x="21451" y="19"/>
                  </a:lnTo>
                  <a:lnTo>
                    <a:pt x="21488" y="38"/>
                  </a:lnTo>
                  <a:lnTo>
                    <a:pt x="21506" y="74"/>
                  </a:lnTo>
                  <a:lnTo>
                    <a:pt x="21525" y="130"/>
                  </a:lnTo>
                  <a:lnTo>
                    <a:pt x="21543" y="240"/>
                  </a:lnTo>
                  <a:lnTo>
                    <a:pt x="21525" y="351"/>
                  </a:lnTo>
                  <a:lnTo>
                    <a:pt x="21469" y="443"/>
                  </a:lnTo>
                  <a:lnTo>
                    <a:pt x="21396" y="535"/>
                  </a:lnTo>
                  <a:lnTo>
                    <a:pt x="21359" y="554"/>
                  </a:lnTo>
                  <a:lnTo>
                    <a:pt x="21322" y="572"/>
                  </a:lnTo>
                  <a:lnTo>
                    <a:pt x="21267" y="554"/>
                  </a:lnTo>
                  <a:lnTo>
                    <a:pt x="21230" y="535"/>
                  </a:lnTo>
                  <a:lnTo>
                    <a:pt x="21230" y="535"/>
                  </a:lnTo>
                  <a:lnTo>
                    <a:pt x="21230" y="535"/>
                  </a:lnTo>
                  <a:lnTo>
                    <a:pt x="21230" y="535"/>
                  </a:lnTo>
                  <a:close/>
                  <a:moveTo>
                    <a:pt x="19977" y="1180"/>
                  </a:moveTo>
                  <a:lnTo>
                    <a:pt x="19977" y="1180"/>
                  </a:lnTo>
                  <a:lnTo>
                    <a:pt x="20124" y="1199"/>
                  </a:lnTo>
                  <a:lnTo>
                    <a:pt x="20290" y="1199"/>
                  </a:lnTo>
                  <a:lnTo>
                    <a:pt x="20493" y="1180"/>
                  </a:lnTo>
                  <a:lnTo>
                    <a:pt x="20695" y="1125"/>
                  </a:lnTo>
                  <a:lnTo>
                    <a:pt x="20880" y="1070"/>
                  </a:lnTo>
                  <a:lnTo>
                    <a:pt x="20953" y="1014"/>
                  </a:lnTo>
                  <a:lnTo>
                    <a:pt x="21009" y="977"/>
                  </a:lnTo>
                  <a:lnTo>
                    <a:pt x="21045" y="922"/>
                  </a:lnTo>
                  <a:lnTo>
                    <a:pt x="21064" y="848"/>
                  </a:lnTo>
                  <a:lnTo>
                    <a:pt x="21064" y="775"/>
                  </a:lnTo>
                  <a:lnTo>
                    <a:pt x="21045" y="701"/>
                  </a:lnTo>
                  <a:lnTo>
                    <a:pt x="21045" y="701"/>
                  </a:lnTo>
                  <a:lnTo>
                    <a:pt x="20972" y="646"/>
                  </a:lnTo>
                  <a:lnTo>
                    <a:pt x="20898" y="646"/>
                  </a:lnTo>
                  <a:lnTo>
                    <a:pt x="20824" y="664"/>
                  </a:lnTo>
                  <a:lnTo>
                    <a:pt x="20751" y="683"/>
                  </a:lnTo>
                  <a:lnTo>
                    <a:pt x="20603" y="775"/>
                  </a:lnTo>
                  <a:lnTo>
                    <a:pt x="20529" y="812"/>
                  </a:lnTo>
                  <a:lnTo>
                    <a:pt x="20437" y="830"/>
                  </a:lnTo>
                  <a:lnTo>
                    <a:pt x="20437" y="830"/>
                  </a:lnTo>
                  <a:lnTo>
                    <a:pt x="20345" y="848"/>
                  </a:lnTo>
                  <a:lnTo>
                    <a:pt x="20235" y="848"/>
                  </a:lnTo>
                  <a:lnTo>
                    <a:pt x="20013" y="812"/>
                  </a:lnTo>
                  <a:lnTo>
                    <a:pt x="19903" y="793"/>
                  </a:lnTo>
                  <a:lnTo>
                    <a:pt x="19811" y="775"/>
                  </a:lnTo>
                  <a:lnTo>
                    <a:pt x="19719" y="793"/>
                  </a:lnTo>
                  <a:lnTo>
                    <a:pt x="19626" y="848"/>
                  </a:lnTo>
                  <a:lnTo>
                    <a:pt x="19626" y="848"/>
                  </a:lnTo>
                  <a:lnTo>
                    <a:pt x="19608" y="922"/>
                  </a:lnTo>
                  <a:lnTo>
                    <a:pt x="19608" y="996"/>
                  </a:lnTo>
                  <a:lnTo>
                    <a:pt x="19626" y="1051"/>
                  </a:lnTo>
                  <a:lnTo>
                    <a:pt x="19682" y="1088"/>
                  </a:lnTo>
                  <a:lnTo>
                    <a:pt x="19755" y="1125"/>
                  </a:lnTo>
                  <a:lnTo>
                    <a:pt x="19829" y="1143"/>
                  </a:lnTo>
                  <a:lnTo>
                    <a:pt x="19977" y="1180"/>
                  </a:lnTo>
                  <a:lnTo>
                    <a:pt x="19977" y="1180"/>
                  </a:lnTo>
                  <a:close/>
                  <a:moveTo>
                    <a:pt x="1309" y="1586"/>
                  </a:moveTo>
                  <a:lnTo>
                    <a:pt x="1309" y="1586"/>
                  </a:lnTo>
                  <a:lnTo>
                    <a:pt x="1253" y="1567"/>
                  </a:lnTo>
                  <a:lnTo>
                    <a:pt x="1198" y="1549"/>
                  </a:lnTo>
                  <a:lnTo>
                    <a:pt x="1161" y="1512"/>
                  </a:lnTo>
                  <a:lnTo>
                    <a:pt x="1143" y="1457"/>
                  </a:lnTo>
                  <a:lnTo>
                    <a:pt x="1124" y="1401"/>
                  </a:lnTo>
                  <a:lnTo>
                    <a:pt x="1124" y="1346"/>
                  </a:lnTo>
                  <a:lnTo>
                    <a:pt x="1143" y="1309"/>
                  </a:lnTo>
                  <a:lnTo>
                    <a:pt x="1180" y="1254"/>
                  </a:lnTo>
                  <a:lnTo>
                    <a:pt x="1180" y="1254"/>
                  </a:lnTo>
                  <a:lnTo>
                    <a:pt x="1253" y="1217"/>
                  </a:lnTo>
                  <a:lnTo>
                    <a:pt x="1327" y="1217"/>
                  </a:lnTo>
                  <a:lnTo>
                    <a:pt x="1456" y="1217"/>
                  </a:lnTo>
                  <a:lnTo>
                    <a:pt x="1456" y="1217"/>
                  </a:lnTo>
                  <a:lnTo>
                    <a:pt x="1603" y="1199"/>
                  </a:lnTo>
                  <a:lnTo>
                    <a:pt x="1732" y="1180"/>
                  </a:lnTo>
                  <a:lnTo>
                    <a:pt x="1806" y="1180"/>
                  </a:lnTo>
                  <a:lnTo>
                    <a:pt x="1861" y="1199"/>
                  </a:lnTo>
                  <a:lnTo>
                    <a:pt x="1898" y="1235"/>
                  </a:lnTo>
                  <a:lnTo>
                    <a:pt x="1935" y="1309"/>
                  </a:lnTo>
                  <a:lnTo>
                    <a:pt x="1935" y="1309"/>
                  </a:lnTo>
                  <a:lnTo>
                    <a:pt x="1935" y="1364"/>
                  </a:lnTo>
                  <a:lnTo>
                    <a:pt x="1935" y="1401"/>
                  </a:lnTo>
                  <a:lnTo>
                    <a:pt x="1917" y="1438"/>
                  </a:lnTo>
                  <a:lnTo>
                    <a:pt x="1880" y="1475"/>
                  </a:lnTo>
                  <a:lnTo>
                    <a:pt x="1806" y="1530"/>
                  </a:lnTo>
                  <a:lnTo>
                    <a:pt x="1714" y="1567"/>
                  </a:lnTo>
                  <a:lnTo>
                    <a:pt x="1603" y="1586"/>
                  </a:lnTo>
                  <a:lnTo>
                    <a:pt x="1493" y="1586"/>
                  </a:lnTo>
                  <a:lnTo>
                    <a:pt x="1309" y="1586"/>
                  </a:lnTo>
                  <a:lnTo>
                    <a:pt x="1309" y="1586"/>
                  </a:lnTo>
                  <a:close/>
                </a:path>
              </a:pathLst>
            </a:custGeom>
            <a:solidFill>
              <a:srgbClr val="564238">
                <a:alpha val="142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3" name="Google Shape;5423;p71"/>
            <p:cNvSpPr/>
            <p:nvPr/>
          </p:nvSpPr>
          <p:spPr>
            <a:xfrm>
              <a:off x="-2002274" y="2952843"/>
              <a:ext cx="918059" cy="418903"/>
            </a:xfrm>
            <a:custGeom>
              <a:avLst/>
              <a:gdLst/>
              <a:ahLst/>
              <a:cxnLst/>
              <a:rect l="l" t="t" r="r" b="b"/>
              <a:pathLst>
                <a:path w="21083" h="9620" extrusionOk="0">
                  <a:moveTo>
                    <a:pt x="19" y="9583"/>
                  </a:moveTo>
                  <a:lnTo>
                    <a:pt x="19" y="9583"/>
                  </a:lnTo>
                  <a:lnTo>
                    <a:pt x="1" y="9565"/>
                  </a:lnTo>
                  <a:lnTo>
                    <a:pt x="38" y="9528"/>
                  </a:lnTo>
                  <a:lnTo>
                    <a:pt x="38" y="9528"/>
                  </a:lnTo>
                  <a:lnTo>
                    <a:pt x="1254" y="8791"/>
                  </a:lnTo>
                  <a:lnTo>
                    <a:pt x="2470" y="8072"/>
                  </a:lnTo>
                  <a:lnTo>
                    <a:pt x="2470" y="8072"/>
                  </a:lnTo>
                  <a:lnTo>
                    <a:pt x="5179" y="6469"/>
                  </a:lnTo>
                  <a:lnTo>
                    <a:pt x="6525" y="5695"/>
                  </a:lnTo>
                  <a:lnTo>
                    <a:pt x="7888" y="4939"/>
                  </a:lnTo>
                  <a:lnTo>
                    <a:pt x="7888" y="4939"/>
                  </a:lnTo>
                  <a:lnTo>
                    <a:pt x="9270" y="4220"/>
                  </a:lnTo>
                  <a:lnTo>
                    <a:pt x="10671" y="3520"/>
                  </a:lnTo>
                  <a:lnTo>
                    <a:pt x="12090" y="2857"/>
                  </a:lnTo>
                  <a:lnTo>
                    <a:pt x="12790" y="2525"/>
                  </a:lnTo>
                  <a:lnTo>
                    <a:pt x="13509" y="2230"/>
                  </a:lnTo>
                  <a:lnTo>
                    <a:pt x="14228" y="1935"/>
                  </a:lnTo>
                  <a:lnTo>
                    <a:pt x="14965" y="1640"/>
                  </a:lnTo>
                  <a:lnTo>
                    <a:pt x="15683" y="1382"/>
                  </a:lnTo>
                  <a:lnTo>
                    <a:pt x="16421" y="1124"/>
                  </a:lnTo>
                  <a:lnTo>
                    <a:pt x="17176" y="885"/>
                  </a:lnTo>
                  <a:lnTo>
                    <a:pt x="17913" y="664"/>
                  </a:lnTo>
                  <a:lnTo>
                    <a:pt x="18669" y="461"/>
                  </a:lnTo>
                  <a:lnTo>
                    <a:pt x="19424" y="277"/>
                  </a:lnTo>
                  <a:lnTo>
                    <a:pt x="19424" y="277"/>
                  </a:lnTo>
                  <a:lnTo>
                    <a:pt x="20143" y="129"/>
                  </a:lnTo>
                  <a:lnTo>
                    <a:pt x="20493" y="55"/>
                  </a:lnTo>
                  <a:lnTo>
                    <a:pt x="20843" y="0"/>
                  </a:lnTo>
                  <a:lnTo>
                    <a:pt x="20843" y="0"/>
                  </a:lnTo>
                  <a:lnTo>
                    <a:pt x="21046" y="0"/>
                  </a:lnTo>
                  <a:lnTo>
                    <a:pt x="21046" y="0"/>
                  </a:lnTo>
                  <a:lnTo>
                    <a:pt x="21083" y="0"/>
                  </a:lnTo>
                  <a:lnTo>
                    <a:pt x="21083" y="37"/>
                  </a:lnTo>
                  <a:lnTo>
                    <a:pt x="21083" y="37"/>
                  </a:lnTo>
                  <a:lnTo>
                    <a:pt x="21083" y="74"/>
                  </a:lnTo>
                  <a:lnTo>
                    <a:pt x="21065" y="74"/>
                  </a:lnTo>
                  <a:lnTo>
                    <a:pt x="20991" y="92"/>
                  </a:lnTo>
                  <a:lnTo>
                    <a:pt x="20917" y="92"/>
                  </a:lnTo>
                  <a:lnTo>
                    <a:pt x="20862" y="111"/>
                  </a:lnTo>
                  <a:lnTo>
                    <a:pt x="20862" y="111"/>
                  </a:lnTo>
                  <a:lnTo>
                    <a:pt x="20493" y="148"/>
                  </a:lnTo>
                  <a:lnTo>
                    <a:pt x="20143" y="221"/>
                  </a:lnTo>
                  <a:lnTo>
                    <a:pt x="19443" y="369"/>
                  </a:lnTo>
                  <a:lnTo>
                    <a:pt x="19443" y="369"/>
                  </a:lnTo>
                  <a:lnTo>
                    <a:pt x="18650" y="553"/>
                  </a:lnTo>
                  <a:lnTo>
                    <a:pt x="17858" y="774"/>
                  </a:lnTo>
                  <a:lnTo>
                    <a:pt x="17066" y="1014"/>
                  </a:lnTo>
                  <a:lnTo>
                    <a:pt x="16292" y="1272"/>
                  </a:lnTo>
                  <a:lnTo>
                    <a:pt x="15518" y="1548"/>
                  </a:lnTo>
                  <a:lnTo>
                    <a:pt x="14744" y="1825"/>
                  </a:lnTo>
                  <a:lnTo>
                    <a:pt x="13970" y="2138"/>
                  </a:lnTo>
                  <a:lnTo>
                    <a:pt x="13214" y="2451"/>
                  </a:lnTo>
                  <a:lnTo>
                    <a:pt x="12458" y="2783"/>
                  </a:lnTo>
                  <a:lnTo>
                    <a:pt x="11703" y="3133"/>
                  </a:lnTo>
                  <a:lnTo>
                    <a:pt x="10966" y="3483"/>
                  </a:lnTo>
                  <a:lnTo>
                    <a:pt x="10229" y="3852"/>
                  </a:lnTo>
                  <a:lnTo>
                    <a:pt x="8754" y="4589"/>
                  </a:lnTo>
                  <a:lnTo>
                    <a:pt x="7299" y="5381"/>
                  </a:lnTo>
                  <a:lnTo>
                    <a:pt x="7299" y="5381"/>
                  </a:lnTo>
                  <a:lnTo>
                    <a:pt x="5714" y="6284"/>
                  </a:lnTo>
                  <a:lnTo>
                    <a:pt x="4110" y="7206"/>
                  </a:lnTo>
                  <a:lnTo>
                    <a:pt x="959" y="9085"/>
                  </a:lnTo>
                  <a:lnTo>
                    <a:pt x="959" y="9085"/>
                  </a:lnTo>
                  <a:lnTo>
                    <a:pt x="75" y="9601"/>
                  </a:lnTo>
                  <a:lnTo>
                    <a:pt x="75" y="9601"/>
                  </a:lnTo>
                  <a:lnTo>
                    <a:pt x="38" y="9620"/>
                  </a:lnTo>
                  <a:lnTo>
                    <a:pt x="19" y="9583"/>
                  </a:lnTo>
                  <a:lnTo>
                    <a:pt x="19" y="958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4" name="Google Shape;5424;p71"/>
            <p:cNvSpPr/>
            <p:nvPr/>
          </p:nvSpPr>
          <p:spPr>
            <a:xfrm>
              <a:off x="-1831313" y="2934379"/>
              <a:ext cx="663669" cy="272069"/>
            </a:xfrm>
            <a:custGeom>
              <a:avLst/>
              <a:gdLst/>
              <a:ahLst/>
              <a:cxnLst/>
              <a:rect l="l" t="t" r="r" b="b"/>
              <a:pathLst>
                <a:path w="15241" h="6248" extrusionOk="0">
                  <a:moveTo>
                    <a:pt x="19" y="6211"/>
                  </a:moveTo>
                  <a:lnTo>
                    <a:pt x="19" y="6211"/>
                  </a:lnTo>
                  <a:lnTo>
                    <a:pt x="0" y="6174"/>
                  </a:lnTo>
                  <a:lnTo>
                    <a:pt x="37" y="6155"/>
                  </a:lnTo>
                  <a:lnTo>
                    <a:pt x="37" y="6155"/>
                  </a:lnTo>
                  <a:lnTo>
                    <a:pt x="903" y="5621"/>
                  </a:lnTo>
                  <a:lnTo>
                    <a:pt x="1806" y="5123"/>
                  </a:lnTo>
                  <a:lnTo>
                    <a:pt x="3612" y="4128"/>
                  </a:lnTo>
                  <a:lnTo>
                    <a:pt x="3612" y="4128"/>
                  </a:lnTo>
                  <a:lnTo>
                    <a:pt x="5068" y="3373"/>
                  </a:lnTo>
                  <a:lnTo>
                    <a:pt x="5805" y="3004"/>
                  </a:lnTo>
                  <a:lnTo>
                    <a:pt x="6561" y="2654"/>
                  </a:lnTo>
                  <a:lnTo>
                    <a:pt x="6561" y="2654"/>
                  </a:lnTo>
                  <a:lnTo>
                    <a:pt x="7445" y="2285"/>
                  </a:lnTo>
                  <a:lnTo>
                    <a:pt x="8367" y="1954"/>
                  </a:lnTo>
                  <a:lnTo>
                    <a:pt x="9288" y="1640"/>
                  </a:lnTo>
                  <a:lnTo>
                    <a:pt x="10209" y="1346"/>
                  </a:lnTo>
                  <a:lnTo>
                    <a:pt x="11131" y="1069"/>
                  </a:lnTo>
                  <a:lnTo>
                    <a:pt x="12071" y="811"/>
                  </a:lnTo>
                  <a:lnTo>
                    <a:pt x="13950" y="314"/>
                  </a:lnTo>
                  <a:lnTo>
                    <a:pt x="13950" y="314"/>
                  </a:lnTo>
                  <a:lnTo>
                    <a:pt x="14559" y="148"/>
                  </a:lnTo>
                  <a:lnTo>
                    <a:pt x="15185" y="0"/>
                  </a:lnTo>
                  <a:lnTo>
                    <a:pt x="15185" y="0"/>
                  </a:lnTo>
                  <a:lnTo>
                    <a:pt x="15222" y="0"/>
                  </a:lnTo>
                  <a:lnTo>
                    <a:pt x="15240" y="37"/>
                  </a:lnTo>
                  <a:lnTo>
                    <a:pt x="15240" y="37"/>
                  </a:lnTo>
                  <a:lnTo>
                    <a:pt x="15240" y="74"/>
                  </a:lnTo>
                  <a:lnTo>
                    <a:pt x="15204" y="92"/>
                  </a:lnTo>
                  <a:lnTo>
                    <a:pt x="15204" y="92"/>
                  </a:lnTo>
                  <a:lnTo>
                    <a:pt x="14724" y="203"/>
                  </a:lnTo>
                  <a:lnTo>
                    <a:pt x="14227" y="332"/>
                  </a:lnTo>
                  <a:lnTo>
                    <a:pt x="14227" y="332"/>
                  </a:lnTo>
                  <a:lnTo>
                    <a:pt x="12310" y="848"/>
                  </a:lnTo>
                  <a:lnTo>
                    <a:pt x="11352" y="1106"/>
                  </a:lnTo>
                  <a:lnTo>
                    <a:pt x="10394" y="1382"/>
                  </a:lnTo>
                  <a:lnTo>
                    <a:pt x="9454" y="1696"/>
                  </a:lnTo>
                  <a:lnTo>
                    <a:pt x="8514" y="2009"/>
                  </a:lnTo>
                  <a:lnTo>
                    <a:pt x="7574" y="2341"/>
                  </a:lnTo>
                  <a:lnTo>
                    <a:pt x="6653" y="2709"/>
                  </a:lnTo>
                  <a:lnTo>
                    <a:pt x="6653" y="2709"/>
                  </a:lnTo>
                  <a:lnTo>
                    <a:pt x="5989" y="3023"/>
                  </a:lnTo>
                  <a:lnTo>
                    <a:pt x="5326" y="3336"/>
                  </a:lnTo>
                  <a:lnTo>
                    <a:pt x="4663" y="3686"/>
                  </a:lnTo>
                  <a:lnTo>
                    <a:pt x="4018" y="4018"/>
                  </a:lnTo>
                  <a:lnTo>
                    <a:pt x="2728" y="4736"/>
                  </a:lnTo>
                  <a:lnTo>
                    <a:pt x="1438" y="5437"/>
                  </a:lnTo>
                  <a:lnTo>
                    <a:pt x="1438" y="5437"/>
                  </a:lnTo>
                  <a:lnTo>
                    <a:pt x="756" y="5824"/>
                  </a:lnTo>
                  <a:lnTo>
                    <a:pt x="74" y="6229"/>
                  </a:lnTo>
                  <a:lnTo>
                    <a:pt x="74" y="6229"/>
                  </a:lnTo>
                  <a:lnTo>
                    <a:pt x="37" y="6248"/>
                  </a:lnTo>
                  <a:lnTo>
                    <a:pt x="19" y="6211"/>
                  </a:lnTo>
                  <a:lnTo>
                    <a:pt x="19" y="621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5" name="Google Shape;5425;p71"/>
            <p:cNvSpPr/>
            <p:nvPr/>
          </p:nvSpPr>
          <p:spPr>
            <a:xfrm>
              <a:off x="-1997440" y="2896669"/>
              <a:ext cx="915664" cy="327458"/>
            </a:xfrm>
            <a:custGeom>
              <a:avLst/>
              <a:gdLst/>
              <a:ahLst/>
              <a:cxnLst/>
              <a:rect l="l" t="t" r="r" b="b"/>
              <a:pathLst>
                <a:path w="21028" h="7520" extrusionOk="0">
                  <a:moveTo>
                    <a:pt x="0" y="7501"/>
                  </a:moveTo>
                  <a:lnTo>
                    <a:pt x="0" y="7501"/>
                  </a:lnTo>
                  <a:lnTo>
                    <a:pt x="0" y="7464"/>
                  </a:lnTo>
                  <a:lnTo>
                    <a:pt x="19" y="7427"/>
                  </a:lnTo>
                  <a:lnTo>
                    <a:pt x="19" y="7427"/>
                  </a:lnTo>
                  <a:lnTo>
                    <a:pt x="1254" y="6763"/>
                  </a:lnTo>
                  <a:lnTo>
                    <a:pt x="2488" y="6118"/>
                  </a:lnTo>
                  <a:lnTo>
                    <a:pt x="4976" y="4828"/>
                  </a:lnTo>
                  <a:lnTo>
                    <a:pt x="4976" y="4828"/>
                  </a:lnTo>
                  <a:lnTo>
                    <a:pt x="5769" y="4423"/>
                  </a:lnTo>
                  <a:lnTo>
                    <a:pt x="6561" y="4036"/>
                  </a:lnTo>
                  <a:lnTo>
                    <a:pt x="7353" y="3667"/>
                  </a:lnTo>
                  <a:lnTo>
                    <a:pt x="8164" y="3299"/>
                  </a:lnTo>
                  <a:lnTo>
                    <a:pt x="8164" y="3299"/>
                  </a:lnTo>
                  <a:lnTo>
                    <a:pt x="8883" y="3004"/>
                  </a:lnTo>
                  <a:lnTo>
                    <a:pt x="9620" y="2709"/>
                  </a:lnTo>
                  <a:lnTo>
                    <a:pt x="10357" y="2433"/>
                  </a:lnTo>
                  <a:lnTo>
                    <a:pt x="11113" y="2156"/>
                  </a:lnTo>
                  <a:lnTo>
                    <a:pt x="11850" y="1898"/>
                  </a:lnTo>
                  <a:lnTo>
                    <a:pt x="12605" y="1659"/>
                  </a:lnTo>
                  <a:lnTo>
                    <a:pt x="13361" y="1419"/>
                  </a:lnTo>
                  <a:lnTo>
                    <a:pt x="14135" y="1198"/>
                  </a:lnTo>
                  <a:lnTo>
                    <a:pt x="14135" y="1198"/>
                  </a:lnTo>
                  <a:lnTo>
                    <a:pt x="15351" y="866"/>
                  </a:lnTo>
                  <a:lnTo>
                    <a:pt x="15978" y="700"/>
                  </a:lnTo>
                  <a:lnTo>
                    <a:pt x="16586" y="571"/>
                  </a:lnTo>
                  <a:lnTo>
                    <a:pt x="17213" y="442"/>
                  </a:lnTo>
                  <a:lnTo>
                    <a:pt x="17839" y="332"/>
                  </a:lnTo>
                  <a:lnTo>
                    <a:pt x="18466" y="221"/>
                  </a:lnTo>
                  <a:lnTo>
                    <a:pt x="19092" y="148"/>
                  </a:lnTo>
                  <a:lnTo>
                    <a:pt x="19092" y="148"/>
                  </a:lnTo>
                  <a:lnTo>
                    <a:pt x="19940" y="55"/>
                  </a:lnTo>
                  <a:lnTo>
                    <a:pt x="20345" y="19"/>
                  </a:lnTo>
                  <a:lnTo>
                    <a:pt x="20769" y="0"/>
                  </a:lnTo>
                  <a:lnTo>
                    <a:pt x="20769" y="0"/>
                  </a:lnTo>
                  <a:lnTo>
                    <a:pt x="20972" y="0"/>
                  </a:lnTo>
                  <a:lnTo>
                    <a:pt x="20972" y="0"/>
                  </a:lnTo>
                  <a:lnTo>
                    <a:pt x="21009" y="19"/>
                  </a:lnTo>
                  <a:lnTo>
                    <a:pt x="21027" y="55"/>
                  </a:lnTo>
                  <a:lnTo>
                    <a:pt x="21027" y="55"/>
                  </a:lnTo>
                  <a:lnTo>
                    <a:pt x="21009" y="74"/>
                  </a:lnTo>
                  <a:lnTo>
                    <a:pt x="20990" y="92"/>
                  </a:lnTo>
                  <a:lnTo>
                    <a:pt x="20917" y="111"/>
                  </a:lnTo>
                  <a:lnTo>
                    <a:pt x="20769" y="111"/>
                  </a:lnTo>
                  <a:lnTo>
                    <a:pt x="20769" y="111"/>
                  </a:lnTo>
                  <a:lnTo>
                    <a:pt x="20382" y="129"/>
                  </a:lnTo>
                  <a:lnTo>
                    <a:pt x="19995" y="148"/>
                  </a:lnTo>
                  <a:lnTo>
                    <a:pt x="19240" y="240"/>
                  </a:lnTo>
                  <a:lnTo>
                    <a:pt x="19240" y="240"/>
                  </a:lnTo>
                  <a:lnTo>
                    <a:pt x="18613" y="313"/>
                  </a:lnTo>
                  <a:lnTo>
                    <a:pt x="17987" y="406"/>
                  </a:lnTo>
                  <a:lnTo>
                    <a:pt x="17360" y="516"/>
                  </a:lnTo>
                  <a:lnTo>
                    <a:pt x="16733" y="645"/>
                  </a:lnTo>
                  <a:lnTo>
                    <a:pt x="16107" y="774"/>
                  </a:lnTo>
                  <a:lnTo>
                    <a:pt x="15480" y="922"/>
                  </a:lnTo>
                  <a:lnTo>
                    <a:pt x="14264" y="1253"/>
                  </a:lnTo>
                  <a:lnTo>
                    <a:pt x="14264" y="1253"/>
                  </a:lnTo>
                  <a:lnTo>
                    <a:pt x="13508" y="1474"/>
                  </a:lnTo>
                  <a:lnTo>
                    <a:pt x="12753" y="1714"/>
                  </a:lnTo>
                  <a:lnTo>
                    <a:pt x="11997" y="1954"/>
                  </a:lnTo>
                  <a:lnTo>
                    <a:pt x="11242" y="2212"/>
                  </a:lnTo>
                  <a:lnTo>
                    <a:pt x="10505" y="2488"/>
                  </a:lnTo>
                  <a:lnTo>
                    <a:pt x="9767" y="2764"/>
                  </a:lnTo>
                  <a:lnTo>
                    <a:pt x="9030" y="3059"/>
                  </a:lnTo>
                  <a:lnTo>
                    <a:pt x="8293" y="3354"/>
                  </a:lnTo>
                  <a:lnTo>
                    <a:pt x="8293" y="3354"/>
                  </a:lnTo>
                  <a:lnTo>
                    <a:pt x="7538" y="3686"/>
                  </a:lnTo>
                  <a:lnTo>
                    <a:pt x="6782" y="4036"/>
                  </a:lnTo>
                  <a:lnTo>
                    <a:pt x="6027" y="4405"/>
                  </a:lnTo>
                  <a:lnTo>
                    <a:pt x="5271" y="4792"/>
                  </a:lnTo>
                  <a:lnTo>
                    <a:pt x="3778" y="5547"/>
                  </a:lnTo>
                  <a:lnTo>
                    <a:pt x="2304" y="6321"/>
                  </a:lnTo>
                  <a:lnTo>
                    <a:pt x="2304" y="6321"/>
                  </a:lnTo>
                  <a:lnTo>
                    <a:pt x="1180" y="6911"/>
                  </a:lnTo>
                  <a:lnTo>
                    <a:pt x="56" y="7519"/>
                  </a:lnTo>
                  <a:lnTo>
                    <a:pt x="56" y="7519"/>
                  </a:lnTo>
                  <a:lnTo>
                    <a:pt x="19" y="7519"/>
                  </a:lnTo>
                  <a:lnTo>
                    <a:pt x="0" y="7501"/>
                  </a:lnTo>
                  <a:lnTo>
                    <a:pt x="0" y="750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6" name="Google Shape;5426;p71"/>
            <p:cNvSpPr/>
            <p:nvPr/>
          </p:nvSpPr>
          <p:spPr>
            <a:xfrm>
              <a:off x="-1981415" y="2866970"/>
              <a:ext cx="869942" cy="264057"/>
            </a:xfrm>
            <a:custGeom>
              <a:avLst/>
              <a:gdLst/>
              <a:ahLst/>
              <a:cxnLst/>
              <a:rect l="l" t="t" r="r" b="b"/>
              <a:pathLst>
                <a:path w="19978" h="6064" extrusionOk="0">
                  <a:moveTo>
                    <a:pt x="1" y="6045"/>
                  </a:moveTo>
                  <a:lnTo>
                    <a:pt x="1" y="6045"/>
                  </a:lnTo>
                  <a:lnTo>
                    <a:pt x="1" y="6008"/>
                  </a:lnTo>
                  <a:lnTo>
                    <a:pt x="19" y="5971"/>
                  </a:lnTo>
                  <a:lnTo>
                    <a:pt x="19" y="5971"/>
                  </a:lnTo>
                  <a:lnTo>
                    <a:pt x="609" y="5658"/>
                  </a:lnTo>
                  <a:lnTo>
                    <a:pt x="1217" y="5345"/>
                  </a:lnTo>
                  <a:lnTo>
                    <a:pt x="2415" y="4755"/>
                  </a:lnTo>
                  <a:lnTo>
                    <a:pt x="2415" y="4755"/>
                  </a:lnTo>
                  <a:lnTo>
                    <a:pt x="3853" y="4055"/>
                  </a:lnTo>
                  <a:lnTo>
                    <a:pt x="5290" y="3373"/>
                  </a:lnTo>
                  <a:lnTo>
                    <a:pt x="5290" y="3373"/>
                  </a:lnTo>
                  <a:lnTo>
                    <a:pt x="6009" y="3059"/>
                  </a:lnTo>
                  <a:lnTo>
                    <a:pt x="6746" y="2746"/>
                  </a:lnTo>
                  <a:lnTo>
                    <a:pt x="7483" y="2470"/>
                  </a:lnTo>
                  <a:lnTo>
                    <a:pt x="8239" y="2193"/>
                  </a:lnTo>
                  <a:lnTo>
                    <a:pt x="8976" y="1935"/>
                  </a:lnTo>
                  <a:lnTo>
                    <a:pt x="9731" y="1696"/>
                  </a:lnTo>
                  <a:lnTo>
                    <a:pt x="10505" y="1493"/>
                  </a:lnTo>
                  <a:lnTo>
                    <a:pt x="11261" y="1290"/>
                  </a:lnTo>
                  <a:lnTo>
                    <a:pt x="12035" y="1088"/>
                  </a:lnTo>
                  <a:lnTo>
                    <a:pt x="12809" y="922"/>
                  </a:lnTo>
                  <a:lnTo>
                    <a:pt x="13583" y="756"/>
                  </a:lnTo>
                  <a:lnTo>
                    <a:pt x="14375" y="608"/>
                  </a:lnTo>
                  <a:lnTo>
                    <a:pt x="15149" y="479"/>
                  </a:lnTo>
                  <a:lnTo>
                    <a:pt x="15942" y="369"/>
                  </a:lnTo>
                  <a:lnTo>
                    <a:pt x="16716" y="258"/>
                  </a:lnTo>
                  <a:lnTo>
                    <a:pt x="17508" y="148"/>
                  </a:lnTo>
                  <a:lnTo>
                    <a:pt x="17508" y="148"/>
                  </a:lnTo>
                  <a:lnTo>
                    <a:pt x="18429" y="56"/>
                  </a:lnTo>
                  <a:lnTo>
                    <a:pt x="18890" y="19"/>
                  </a:lnTo>
                  <a:lnTo>
                    <a:pt x="19351" y="0"/>
                  </a:lnTo>
                  <a:lnTo>
                    <a:pt x="19351" y="0"/>
                  </a:lnTo>
                  <a:lnTo>
                    <a:pt x="19922" y="0"/>
                  </a:lnTo>
                  <a:lnTo>
                    <a:pt x="19922" y="0"/>
                  </a:lnTo>
                  <a:lnTo>
                    <a:pt x="19959" y="19"/>
                  </a:lnTo>
                  <a:lnTo>
                    <a:pt x="19977" y="56"/>
                  </a:lnTo>
                  <a:lnTo>
                    <a:pt x="19977" y="56"/>
                  </a:lnTo>
                  <a:lnTo>
                    <a:pt x="19959" y="74"/>
                  </a:lnTo>
                  <a:lnTo>
                    <a:pt x="19922" y="93"/>
                  </a:lnTo>
                  <a:lnTo>
                    <a:pt x="19922" y="93"/>
                  </a:lnTo>
                  <a:lnTo>
                    <a:pt x="19498" y="93"/>
                  </a:lnTo>
                  <a:lnTo>
                    <a:pt x="19498" y="93"/>
                  </a:lnTo>
                  <a:lnTo>
                    <a:pt x="19074" y="111"/>
                  </a:lnTo>
                  <a:lnTo>
                    <a:pt x="18651" y="148"/>
                  </a:lnTo>
                  <a:lnTo>
                    <a:pt x="17821" y="222"/>
                  </a:lnTo>
                  <a:lnTo>
                    <a:pt x="17821" y="222"/>
                  </a:lnTo>
                  <a:lnTo>
                    <a:pt x="16587" y="369"/>
                  </a:lnTo>
                  <a:lnTo>
                    <a:pt x="15370" y="553"/>
                  </a:lnTo>
                  <a:lnTo>
                    <a:pt x="14154" y="756"/>
                  </a:lnTo>
                  <a:lnTo>
                    <a:pt x="12938" y="995"/>
                  </a:lnTo>
                  <a:lnTo>
                    <a:pt x="11721" y="1272"/>
                  </a:lnTo>
                  <a:lnTo>
                    <a:pt x="10524" y="1585"/>
                  </a:lnTo>
                  <a:lnTo>
                    <a:pt x="9344" y="1935"/>
                  </a:lnTo>
                  <a:lnTo>
                    <a:pt x="8755" y="2120"/>
                  </a:lnTo>
                  <a:lnTo>
                    <a:pt x="8165" y="2322"/>
                  </a:lnTo>
                  <a:lnTo>
                    <a:pt x="8165" y="2322"/>
                  </a:lnTo>
                  <a:lnTo>
                    <a:pt x="7317" y="2636"/>
                  </a:lnTo>
                  <a:lnTo>
                    <a:pt x="6469" y="2967"/>
                  </a:lnTo>
                  <a:lnTo>
                    <a:pt x="5640" y="3336"/>
                  </a:lnTo>
                  <a:lnTo>
                    <a:pt x="4811" y="3704"/>
                  </a:lnTo>
                  <a:lnTo>
                    <a:pt x="3982" y="4091"/>
                  </a:lnTo>
                  <a:lnTo>
                    <a:pt x="3152" y="4478"/>
                  </a:lnTo>
                  <a:lnTo>
                    <a:pt x="1531" y="5289"/>
                  </a:lnTo>
                  <a:lnTo>
                    <a:pt x="1531" y="5289"/>
                  </a:lnTo>
                  <a:lnTo>
                    <a:pt x="793" y="5676"/>
                  </a:lnTo>
                  <a:lnTo>
                    <a:pt x="75" y="6063"/>
                  </a:lnTo>
                  <a:lnTo>
                    <a:pt x="75" y="6063"/>
                  </a:lnTo>
                  <a:lnTo>
                    <a:pt x="38" y="6063"/>
                  </a:lnTo>
                  <a:lnTo>
                    <a:pt x="1" y="6045"/>
                  </a:lnTo>
                  <a:lnTo>
                    <a:pt x="1" y="604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7" name="Google Shape;5427;p71"/>
            <p:cNvSpPr/>
            <p:nvPr/>
          </p:nvSpPr>
          <p:spPr>
            <a:xfrm>
              <a:off x="-750372" y="2972090"/>
              <a:ext cx="806497" cy="254433"/>
            </a:xfrm>
            <a:custGeom>
              <a:avLst/>
              <a:gdLst/>
              <a:ahLst/>
              <a:cxnLst/>
              <a:rect l="l" t="t" r="r" b="b"/>
              <a:pathLst>
                <a:path w="18521" h="5843" extrusionOk="0">
                  <a:moveTo>
                    <a:pt x="18447" y="5842"/>
                  </a:moveTo>
                  <a:lnTo>
                    <a:pt x="18447" y="5842"/>
                  </a:lnTo>
                  <a:lnTo>
                    <a:pt x="16383" y="4976"/>
                  </a:lnTo>
                  <a:lnTo>
                    <a:pt x="14301" y="4128"/>
                  </a:lnTo>
                  <a:lnTo>
                    <a:pt x="13269" y="3723"/>
                  </a:lnTo>
                  <a:lnTo>
                    <a:pt x="12218" y="3318"/>
                  </a:lnTo>
                  <a:lnTo>
                    <a:pt x="11168" y="2931"/>
                  </a:lnTo>
                  <a:lnTo>
                    <a:pt x="10099" y="2562"/>
                  </a:lnTo>
                  <a:lnTo>
                    <a:pt x="10099" y="2562"/>
                  </a:lnTo>
                  <a:lnTo>
                    <a:pt x="8993" y="2193"/>
                  </a:lnTo>
                  <a:lnTo>
                    <a:pt x="7869" y="1843"/>
                  </a:lnTo>
                  <a:lnTo>
                    <a:pt x="6745" y="1512"/>
                  </a:lnTo>
                  <a:lnTo>
                    <a:pt x="5621" y="1198"/>
                  </a:lnTo>
                  <a:lnTo>
                    <a:pt x="4478" y="903"/>
                  </a:lnTo>
                  <a:lnTo>
                    <a:pt x="3336" y="645"/>
                  </a:lnTo>
                  <a:lnTo>
                    <a:pt x="2193" y="406"/>
                  </a:lnTo>
                  <a:lnTo>
                    <a:pt x="1032" y="203"/>
                  </a:lnTo>
                  <a:lnTo>
                    <a:pt x="1032" y="203"/>
                  </a:lnTo>
                  <a:lnTo>
                    <a:pt x="553" y="129"/>
                  </a:lnTo>
                  <a:lnTo>
                    <a:pt x="295" y="111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19" y="93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19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06" y="19"/>
                  </a:lnTo>
                  <a:lnTo>
                    <a:pt x="793" y="74"/>
                  </a:lnTo>
                  <a:lnTo>
                    <a:pt x="1548" y="185"/>
                  </a:lnTo>
                  <a:lnTo>
                    <a:pt x="1548" y="185"/>
                  </a:lnTo>
                  <a:lnTo>
                    <a:pt x="2617" y="406"/>
                  </a:lnTo>
                  <a:lnTo>
                    <a:pt x="3686" y="627"/>
                  </a:lnTo>
                  <a:lnTo>
                    <a:pt x="3686" y="627"/>
                  </a:lnTo>
                  <a:lnTo>
                    <a:pt x="4736" y="885"/>
                  </a:lnTo>
                  <a:lnTo>
                    <a:pt x="5805" y="1161"/>
                  </a:lnTo>
                  <a:lnTo>
                    <a:pt x="6856" y="1438"/>
                  </a:lnTo>
                  <a:lnTo>
                    <a:pt x="7888" y="1751"/>
                  </a:lnTo>
                  <a:lnTo>
                    <a:pt x="8938" y="2064"/>
                  </a:lnTo>
                  <a:lnTo>
                    <a:pt x="9970" y="2415"/>
                  </a:lnTo>
                  <a:lnTo>
                    <a:pt x="10984" y="2765"/>
                  </a:lnTo>
                  <a:lnTo>
                    <a:pt x="12016" y="3133"/>
                  </a:lnTo>
                  <a:lnTo>
                    <a:pt x="12016" y="3133"/>
                  </a:lnTo>
                  <a:lnTo>
                    <a:pt x="14264" y="4018"/>
                  </a:lnTo>
                  <a:lnTo>
                    <a:pt x="16512" y="4921"/>
                  </a:lnTo>
                  <a:lnTo>
                    <a:pt x="16512" y="4921"/>
                  </a:lnTo>
                  <a:lnTo>
                    <a:pt x="17507" y="5326"/>
                  </a:lnTo>
                  <a:lnTo>
                    <a:pt x="18502" y="5750"/>
                  </a:lnTo>
                  <a:lnTo>
                    <a:pt x="18502" y="5750"/>
                  </a:lnTo>
                  <a:lnTo>
                    <a:pt x="18521" y="5787"/>
                  </a:lnTo>
                  <a:lnTo>
                    <a:pt x="18521" y="5824"/>
                  </a:lnTo>
                  <a:lnTo>
                    <a:pt x="18484" y="5842"/>
                  </a:lnTo>
                  <a:lnTo>
                    <a:pt x="18447" y="5842"/>
                  </a:lnTo>
                  <a:lnTo>
                    <a:pt x="18447" y="584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8" name="Google Shape;5428;p71"/>
            <p:cNvSpPr/>
            <p:nvPr/>
          </p:nvSpPr>
          <p:spPr>
            <a:xfrm>
              <a:off x="-734347" y="2944787"/>
              <a:ext cx="800923" cy="210322"/>
            </a:xfrm>
            <a:custGeom>
              <a:avLst/>
              <a:gdLst/>
              <a:ahLst/>
              <a:cxnLst/>
              <a:rect l="l" t="t" r="r" b="b"/>
              <a:pathLst>
                <a:path w="18393" h="4830" extrusionOk="0">
                  <a:moveTo>
                    <a:pt x="18337" y="4829"/>
                  </a:moveTo>
                  <a:lnTo>
                    <a:pt x="18337" y="4829"/>
                  </a:lnTo>
                  <a:lnTo>
                    <a:pt x="14817" y="3613"/>
                  </a:lnTo>
                  <a:lnTo>
                    <a:pt x="13030" y="3023"/>
                  </a:lnTo>
                  <a:lnTo>
                    <a:pt x="11261" y="2452"/>
                  </a:lnTo>
                  <a:lnTo>
                    <a:pt x="11261" y="2452"/>
                  </a:lnTo>
                  <a:lnTo>
                    <a:pt x="10026" y="2102"/>
                  </a:lnTo>
                  <a:lnTo>
                    <a:pt x="8791" y="1752"/>
                  </a:lnTo>
                  <a:lnTo>
                    <a:pt x="7556" y="1420"/>
                  </a:lnTo>
                  <a:lnTo>
                    <a:pt x="6322" y="1125"/>
                  </a:lnTo>
                  <a:lnTo>
                    <a:pt x="5069" y="849"/>
                  </a:lnTo>
                  <a:lnTo>
                    <a:pt x="3815" y="591"/>
                  </a:lnTo>
                  <a:lnTo>
                    <a:pt x="2562" y="369"/>
                  </a:lnTo>
                  <a:lnTo>
                    <a:pt x="1291" y="185"/>
                  </a:lnTo>
                  <a:lnTo>
                    <a:pt x="1291" y="185"/>
                  </a:lnTo>
                  <a:lnTo>
                    <a:pt x="701" y="130"/>
                  </a:lnTo>
                  <a:lnTo>
                    <a:pt x="406" y="111"/>
                  </a:lnTo>
                  <a:lnTo>
                    <a:pt x="111" y="111"/>
                  </a:lnTo>
                  <a:lnTo>
                    <a:pt x="111" y="111"/>
                  </a:lnTo>
                  <a:lnTo>
                    <a:pt x="38" y="111"/>
                  </a:lnTo>
                  <a:lnTo>
                    <a:pt x="19" y="93"/>
                  </a:lnTo>
                  <a:lnTo>
                    <a:pt x="1" y="75"/>
                  </a:lnTo>
                  <a:lnTo>
                    <a:pt x="1" y="75"/>
                  </a:lnTo>
                  <a:lnTo>
                    <a:pt x="19" y="19"/>
                  </a:lnTo>
                  <a:lnTo>
                    <a:pt x="56" y="19"/>
                  </a:lnTo>
                  <a:lnTo>
                    <a:pt x="148" y="1"/>
                  </a:lnTo>
                  <a:lnTo>
                    <a:pt x="148" y="1"/>
                  </a:lnTo>
                  <a:lnTo>
                    <a:pt x="388" y="1"/>
                  </a:lnTo>
                  <a:lnTo>
                    <a:pt x="646" y="19"/>
                  </a:lnTo>
                  <a:lnTo>
                    <a:pt x="1162" y="75"/>
                  </a:lnTo>
                  <a:lnTo>
                    <a:pt x="1162" y="75"/>
                  </a:lnTo>
                  <a:lnTo>
                    <a:pt x="2046" y="204"/>
                  </a:lnTo>
                  <a:lnTo>
                    <a:pt x="2912" y="333"/>
                  </a:lnTo>
                  <a:lnTo>
                    <a:pt x="3779" y="480"/>
                  </a:lnTo>
                  <a:lnTo>
                    <a:pt x="4663" y="646"/>
                  </a:lnTo>
                  <a:lnTo>
                    <a:pt x="5529" y="849"/>
                  </a:lnTo>
                  <a:lnTo>
                    <a:pt x="6395" y="1033"/>
                  </a:lnTo>
                  <a:lnTo>
                    <a:pt x="7243" y="1254"/>
                  </a:lnTo>
                  <a:lnTo>
                    <a:pt x="8109" y="1475"/>
                  </a:lnTo>
                  <a:lnTo>
                    <a:pt x="8109" y="1475"/>
                  </a:lnTo>
                  <a:lnTo>
                    <a:pt x="9270" y="1788"/>
                  </a:lnTo>
                  <a:lnTo>
                    <a:pt x="10431" y="2120"/>
                  </a:lnTo>
                  <a:lnTo>
                    <a:pt x="11592" y="2452"/>
                  </a:lnTo>
                  <a:lnTo>
                    <a:pt x="12735" y="2820"/>
                  </a:lnTo>
                  <a:lnTo>
                    <a:pt x="12735" y="2820"/>
                  </a:lnTo>
                  <a:lnTo>
                    <a:pt x="15554" y="3779"/>
                  </a:lnTo>
                  <a:lnTo>
                    <a:pt x="18374" y="4737"/>
                  </a:lnTo>
                  <a:lnTo>
                    <a:pt x="18374" y="4737"/>
                  </a:lnTo>
                  <a:lnTo>
                    <a:pt x="18392" y="4755"/>
                  </a:lnTo>
                  <a:lnTo>
                    <a:pt x="18392" y="4792"/>
                  </a:lnTo>
                  <a:lnTo>
                    <a:pt x="18392" y="4792"/>
                  </a:lnTo>
                  <a:lnTo>
                    <a:pt x="18374" y="4829"/>
                  </a:lnTo>
                  <a:lnTo>
                    <a:pt x="18337" y="4829"/>
                  </a:lnTo>
                  <a:lnTo>
                    <a:pt x="18337" y="482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9" name="Google Shape;5429;p71"/>
            <p:cNvSpPr/>
            <p:nvPr/>
          </p:nvSpPr>
          <p:spPr>
            <a:xfrm>
              <a:off x="-673339" y="2895841"/>
              <a:ext cx="792867" cy="229569"/>
            </a:xfrm>
            <a:custGeom>
              <a:avLst/>
              <a:gdLst/>
              <a:ahLst/>
              <a:cxnLst/>
              <a:rect l="l" t="t" r="r" b="b"/>
              <a:pathLst>
                <a:path w="18208" h="5272" extrusionOk="0">
                  <a:moveTo>
                    <a:pt x="18152" y="5271"/>
                  </a:moveTo>
                  <a:lnTo>
                    <a:pt x="18152" y="5271"/>
                  </a:lnTo>
                  <a:lnTo>
                    <a:pt x="10118" y="2618"/>
                  </a:lnTo>
                  <a:lnTo>
                    <a:pt x="10118" y="2618"/>
                  </a:lnTo>
                  <a:lnTo>
                    <a:pt x="8993" y="2267"/>
                  </a:lnTo>
                  <a:lnTo>
                    <a:pt x="7851" y="1917"/>
                  </a:lnTo>
                  <a:lnTo>
                    <a:pt x="6727" y="1567"/>
                  </a:lnTo>
                  <a:lnTo>
                    <a:pt x="5584" y="1254"/>
                  </a:lnTo>
                  <a:lnTo>
                    <a:pt x="4442" y="959"/>
                  </a:lnTo>
                  <a:lnTo>
                    <a:pt x="3281" y="683"/>
                  </a:lnTo>
                  <a:lnTo>
                    <a:pt x="2138" y="443"/>
                  </a:lnTo>
                  <a:lnTo>
                    <a:pt x="959" y="222"/>
                  </a:lnTo>
                  <a:lnTo>
                    <a:pt x="959" y="222"/>
                  </a:lnTo>
                  <a:lnTo>
                    <a:pt x="56" y="93"/>
                  </a:lnTo>
                  <a:lnTo>
                    <a:pt x="56" y="93"/>
                  </a:lnTo>
                  <a:lnTo>
                    <a:pt x="19" y="7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19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922" y="130"/>
                  </a:lnTo>
                  <a:lnTo>
                    <a:pt x="922" y="130"/>
                  </a:lnTo>
                  <a:lnTo>
                    <a:pt x="2138" y="351"/>
                  </a:lnTo>
                  <a:lnTo>
                    <a:pt x="3336" y="590"/>
                  </a:lnTo>
                  <a:lnTo>
                    <a:pt x="4534" y="885"/>
                  </a:lnTo>
                  <a:lnTo>
                    <a:pt x="5732" y="1199"/>
                  </a:lnTo>
                  <a:lnTo>
                    <a:pt x="6911" y="1530"/>
                  </a:lnTo>
                  <a:lnTo>
                    <a:pt x="8090" y="1880"/>
                  </a:lnTo>
                  <a:lnTo>
                    <a:pt x="9270" y="2249"/>
                  </a:lnTo>
                  <a:lnTo>
                    <a:pt x="10431" y="2618"/>
                  </a:lnTo>
                  <a:lnTo>
                    <a:pt x="10431" y="2618"/>
                  </a:lnTo>
                  <a:lnTo>
                    <a:pt x="16162" y="4516"/>
                  </a:lnTo>
                  <a:lnTo>
                    <a:pt x="16162" y="4516"/>
                  </a:lnTo>
                  <a:lnTo>
                    <a:pt x="18171" y="5179"/>
                  </a:lnTo>
                  <a:lnTo>
                    <a:pt x="18171" y="5179"/>
                  </a:lnTo>
                  <a:lnTo>
                    <a:pt x="18208" y="5216"/>
                  </a:lnTo>
                  <a:lnTo>
                    <a:pt x="18208" y="5253"/>
                  </a:lnTo>
                  <a:lnTo>
                    <a:pt x="18208" y="5253"/>
                  </a:lnTo>
                  <a:lnTo>
                    <a:pt x="18189" y="5271"/>
                  </a:lnTo>
                  <a:lnTo>
                    <a:pt x="18152" y="5271"/>
                  </a:lnTo>
                  <a:lnTo>
                    <a:pt x="18152" y="527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0" name="Google Shape;5430;p71"/>
            <p:cNvSpPr/>
            <p:nvPr/>
          </p:nvSpPr>
          <p:spPr>
            <a:xfrm>
              <a:off x="-716667" y="2863748"/>
              <a:ext cx="792084" cy="140476"/>
            </a:xfrm>
            <a:custGeom>
              <a:avLst/>
              <a:gdLst/>
              <a:ahLst/>
              <a:cxnLst/>
              <a:rect l="l" t="t" r="r" b="b"/>
              <a:pathLst>
                <a:path w="18190" h="3226" extrusionOk="0">
                  <a:moveTo>
                    <a:pt x="18115" y="3226"/>
                  </a:moveTo>
                  <a:lnTo>
                    <a:pt x="18115" y="3226"/>
                  </a:lnTo>
                  <a:lnTo>
                    <a:pt x="15701" y="2617"/>
                  </a:lnTo>
                  <a:lnTo>
                    <a:pt x="13287" y="2028"/>
                  </a:lnTo>
                  <a:lnTo>
                    <a:pt x="12071" y="1751"/>
                  </a:lnTo>
                  <a:lnTo>
                    <a:pt x="10855" y="1475"/>
                  </a:lnTo>
                  <a:lnTo>
                    <a:pt x="9638" y="1217"/>
                  </a:lnTo>
                  <a:lnTo>
                    <a:pt x="8422" y="977"/>
                  </a:lnTo>
                  <a:lnTo>
                    <a:pt x="8422" y="977"/>
                  </a:lnTo>
                  <a:lnTo>
                    <a:pt x="6653" y="646"/>
                  </a:lnTo>
                  <a:lnTo>
                    <a:pt x="5768" y="498"/>
                  </a:lnTo>
                  <a:lnTo>
                    <a:pt x="4884" y="369"/>
                  </a:lnTo>
                  <a:lnTo>
                    <a:pt x="3999" y="240"/>
                  </a:lnTo>
                  <a:lnTo>
                    <a:pt x="3096" y="167"/>
                  </a:lnTo>
                  <a:lnTo>
                    <a:pt x="2212" y="111"/>
                  </a:lnTo>
                  <a:lnTo>
                    <a:pt x="1309" y="93"/>
                  </a:lnTo>
                  <a:lnTo>
                    <a:pt x="1309" y="93"/>
                  </a:lnTo>
                  <a:lnTo>
                    <a:pt x="737" y="111"/>
                  </a:lnTo>
                  <a:lnTo>
                    <a:pt x="461" y="130"/>
                  </a:lnTo>
                  <a:lnTo>
                    <a:pt x="184" y="167"/>
                  </a:lnTo>
                  <a:lnTo>
                    <a:pt x="184" y="167"/>
                  </a:lnTo>
                  <a:lnTo>
                    <a:pt x="92" y="203"/>
                  </a:lnTo>
                  <a:lnTo>
                    <a:pt x="37" y="203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19" y="130"/>
                  </a:lnTo>
                  <a:lnTo>
                    <a:pt x="37" y="111"/>
                  </a:lnTo>
                  <a:lnTo>
                    <a:pt x="37" y="111"/>
                  </a:lnTo>
                  <a:lnTo>
                    <a:pt x="313" y="56"/>
                  </a:lnTo>
                  <a:lnTo>
                    <a:pt x="608" y="19"/>
                  </a:lnTo>
                  <a:lnTo>
                    <a:pt x="1161" y="1"/>
                  </a:lnTo>
                  <a:lnTo>
                    <a:pt x="1161" y="1"/>
                  </a:lnTo>
                  <a:lnTo>
                    <a:pt x="1769" y="1"/>
                  </a:lnTo>
                  <a:lnTo>
                    <a:pt x="2359" y="19"/>
                  </a:lnTo>
                  <a:lnTo>
                    <a:pt x="2949" y="56"/>
                  </a:lnTo>
                  <a:lnTo>
                    <a:pt x="3538" y="111"/>
                  </a:lnTo>
                  <a:lnTo>
                    <a:pt x="4110" y="167"/>
                  </a:lnTo>
                  <a:lnTo>
                    <a:pt x="4699" y="240"/>
                  </a:lnTo>
                  <a:lnTo>
                    <a:pt x="5879" y="406"/>
                  </a:lnTo>
                  <a:lnTo>
                    <a:pt x="7040" y="609"/>
                  </a:lnTo>
                  <a:lnTo>
                    <a:pt x="8201" y="830"/>
                  </a:lnTo>
                  <a:lnTo>
                    <a:pt x="10523" y="1309"/>
                  </a:lnTo>
                  <a:lnTo>
                    <a:pt x="10523" y="1309"/>
                  </a:lnTo>
                  <a:lnTo>
                    <a:pt x="12108" y="1641"/>
                  </a:lnTo>
                  <a:lnTo>
                    <a:pt x="13693" y="2009"/>
                  </a:lnTo>
                  <a:lnTo>
                    <a:pt x="16844" y="2802"/>
                  </a:lnTo>
                  <a:lnTo>
                    <a:pt x="16844" y="2802"/>
                  </a:lnTo>
                  <a:lnTo>
                    <a:pt x="18152" y="3133"/>
                  </a:lnTo>
                  <a:lnTo>
                    <a:pt x="18152" y="3133"/>
                  </a:lnTo>
                  <a:lnTo>
                    <a:pt x="18171" y="3170"/>
                  </a:lnTo>
                  <a:lnTo>
                    <a:pt x="18189" y="3207"/>
                  </a:lnTo>
                  <a:lnTo>
                    <a:pt x="18189" y="3207"/>
                  </a:lnTo>
                  <a:lnTo>
                    <a:pt x="18152" y="3226"/>
                  </a:lnTo>
                  <a:lnTo>
                    <a:pt x="18115" y="3226"/>
                  </a:lnTo>
                  <a:lnTo>
                    <a:pt x="18115" y="3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1" name="Google Shape;5431;p71"/>
            <p:cNvSpPr/>
            <p:nvPr/>
          </p:nvSpPr>
          <p:spPr>
            <a:xfrm>
              <a:off x="-1740650" y="2984936"/>
              <a:ext cx="613941" cy="344310"/>
            </a:xfrm>
            <a:custGeom>
              <a:avLst/>
              <a:gdLst/>
              <a:ahLst/>
              <a:cxnLst/>
              <a:rect l="l" t="t" r="r" b="b"/>
              <a:pathLst>
                <a:path w="14099" h="7907" extrusionOk="0">
                  <a:moveTo>
                    <a:pt x="19" y="7888"/>
                  </a:moveTo>
                  <a:lnTo>
                    <a:pt x="19" y="7888"/>
                  </a:lnTo>
                  <a:lnTo>
                    <a:pt x="1" y="7851"/>
                  </a:lnTo>
                  <a:lnTo>
                    <a:pt x="19" y="7814"/>
                  </a:lnTo>
                  <a:lnTo>
                    <a:pt x="19" y="7814"/>
                  </a:lnTo>
                  <a:lnTo>
                    <a:pt x="775" y="7243"/>
                  </a:lnTo>
                  <a:lnTo>
                    <a:pt x="1530" y="6671"/>
                  </a:lnTo>
                  <a:lnTo>
                    <a:pt x="3041" y="5547"/>
                  </a:lnTo>
                  <a:lnTo>
                    <a:pt x="3041" y="5547"/>
                  </a:lnTo>
                  <a:lnTo>
                    <a:pt x="4350" y="4589"/>
                  </a:lnTo>
                  <a:lnTo>
                    <a:pt x="4995" y="4128"/>
                  </a:lnTo>
                  <a:lnTo>
                    <a:pt x="5676" y="3668"/>
                  </a:lnTo>
                  <a:lnTo>
                    <a:pt x="5676" y="3668"/>
                  </a:lnTo>
                  <a:lnTo>
                    <a:pt x="6506" y="3133"/>
                  </a:lnTo>
                  <a:lnTo>
                    <a:pt x="7372" y="2636"/>
                  </a:lnTo>
                  <a:lnTo>
                    <a:pt x="8256" y="2175"/>
                  </a:lnTo>
                  <a:lnTo>
                    <a:pt x="9159" y="1751"/>
                  </a:lnTo>
                  <a:lnTo>
                    <a:pt x="10062" y="1346"/>
                  </a:lnTo>
                  <a:lnTo>
                    <a:pt x="10984" y="959"/>
                  </a:lnTo>
                  <a:lnTo>
                    <a:pt x="11924" y="627"/>
                  </a:lnTo>
                  <a:lnTo>
                    <a:pt x="12882" y="314"/>
                  </a:lnTo>
                  <a:lnTo>
                    <a:pt x="12882" y="314"/>
                  </a:lnTo>
                  <a:lnTo>
                    <a:pt x="13564" y="92"/>
                  </a:lnTo>
                  <a:lnTo>
                    <a:pt x="13767" y="37"/>
                  </a:lnTo>
                  <a:lnTo>
                    <a:pt x="13951" y="0"/>
                  </a:lnTo>
                  <a:lnTo>
                    <a:pt x="14061" y="0"/>
                  </a:lnTo>
                  <a:lnTo>
                    <a:pt x="14098" y="0"/>
                  </a:lnTo>
                  <a:lnTo>
                    <a:pt x="14098" y="37"/>
                  </a:lnTo>
                  <a:lnTo>
                    <a:pt x="14098" y="37"/>
                  </a:lnTo>
                  <a:lnTo>
                    <a:pt x="14098" y="56"/>
                  </a:lnTo>
                  <a:lnTo>
                    <a:pt x="14080" y="74"/>
                  </a:lnTo>
                  <a:lnTo>
                    <a:pt x="14043" y="74"/>
                  </a:lnTo>
                  <a:lnTo>
                    <a:pt x="14043" y="74"/>
                  </a:lnTo>
                  <a:lnTo>
                    <a:pt x="13785" y="129"/>
                  </a:lnTo>
                  <a:lnTo>
                    <a:pt x="13545" y="203"/>
                  </a:lnTo>
                  <a:lnTo>
                    <a:pt x="13066" y="350"/>
                  </a:lnTo>
                  <a:lnTo>
                    <a:pt x="13066" y="350"/>
                  </a:lnTo>
                  <a:lnTo>
                    <a:pt x="12200" y="627"/>
                  </a:lnTo>
                  <a:lnTo>
                    <a:pt x="11352" y="940"/>
                  </a:lnTo>
                  <a:lnTo>
                    <a:pt x="10505" y="1272"/>
                  </a:lnTo>
                  <a:lnTo>
                    <a:pt x="9675" y="1622"/>
                  </a:lnTo>
                  <a:lnTo>
                    <a:pt x="8865" y="1991"/>
                  </a:lnTo>
                  <a:lnTo>
                    <a:pt x="8054" y="2396"/>
                  </a:lnTo>
                  <a:lnTo>
                    <a:pt x="7261" y="2820"/>
                  </a:lnTo>
                  <a:lnTo>
                    <a:pt x="6469" y="3281"/>
                  </a:lnTo>
                  <a:lnTo>
                    <a:pt x="6469" y="3281"/>
                  </a:lnTo>
                  <a:lnTo>
                    <a:pt x="5842" y="3686"/>
                  </a:lnTo>
                  <a:lnTo>
                    <a:pt x="5197" y="4110"/>
                  </a:lnTo>
                  <a:lnTo>
                    <a:pt x="4571" y="4534"/>
                  </a:lnTo>
                  <a:lnTo>
                    <a:pt x="3963" y="4976"/>
                  </a:lnTo>
                  <a:lnTo>
                    <a:pt x="2746" y="5879"/>
                  </a:lnTo>
                  <a:lnTo>
                    <a:pt x="1530" y="6782"/>
                  </a:lnTo>
                  <a:lnTo>
                    <a:pt x="1530" y="6782"/>
                  </a:lnTo>
                  <a:lnTo>
                    <a:pt x="793" y="7335"/>
                  </a:lnTo>
                  <a:lnTo>
                    <a:pt x="93" y="7888"/>
                  </a:lnTo>
                  <a:lnTo>
                    <a:pt x="93" y="7888"/>
                  </a:lnTo>
                  <a:lnTo>
                    <a:pt x="56" y="7906"/>
                  </a:lnTo>
                  <a:lnTo>
                    <a:pt x="19" y="7888"/>
                  </a:lnTo>
                  <a:lnTo>
                    <a:pt x="19" y="788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2" name="Google Shape;5432;p71"/>
            <p:cNvSpPr/>
            <p:nvPr/>
          </p:nvSpPr>
          <p:spPr>
            <a:xfrm>
              <a:off x="-769663" y="2996171"/>
              <a:ext cx="517663" cy="200655"/>
            </a:xfrm>
            <a:custGeom>
              <a:avLst/>
              <a:gdLst/>
              <a:ahLst/>
              <a:cxnLst/>
              <a:rect l="l" t="t" r="r" b="b"/>
              <a:pathLst>
                <a:path w="11888" h="4608" extrusionOk="0">
                  <a:moveTo>
                    <a:pt x="11814" y="4607"/>
                  </a:moveTo>
                  <a:lnTo>
                    <a:pt x="11814" y="4607"/>
                  </a:lnTo>
                  <a:lnTo>
                    <a:pt x="8183" y="3041"/>
                  </a:lnTo>
                  <a:lnTo>
                    <a:pt x="6359" y="2267"/>
                  </a:lnTo>
                  <a:lnTo>
                    <a:pt x="4534" y="1511"/>
                  </a:lnTo>
                  <a:lnTo>
                    <a:pt x="4534" y="1511"/>
                  </a:lnTo>
                  <a:lnTo>
                    <a:pt x="3189" y="995"/>
                  </a:lnTo>
                  <a:lnTo>
                    <a:pt x="2526" y="737"/>
                  </a:lnTo>
                  <a:lnTo>
                    <a:pt x="1844" y="498"/>
                  </a:lnTo>
                  <a:lnTo>
                    <a:pt x="1844" y="498"/>
                  </a:lnTo>
                  <a:lnTo>
                    <a:pt x="1070" y="258"/>
                  </a:lnTo>
                  <a:lnTo>
                    <a:pt x="664" y="166"/>
                  </a:lnTo>
                  <a:lnTo>
                    <a:pt x="259" y="111"/>
                  </a:lnTo>
                  <a:lnTo>
                    <a:pt x="259" y="111"/>
                  </a:lnTo>
                  <a:lnTo>
                    <a:pt x="167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19" y="92"/>
                  </a:lnTo>
                  <a:lnTo>
                    <a:pt x="1" y="56"/>
                  </a:lnTo>
                  <a:lnTo>
                    <a:pt x="1" y="56"/>
                  </a:lnTo>
                  <a:lnTo>
                    <a:pt x="1" y="19"/>
                  </a:lnTo>
                  <a:lnTo>
                    <a:pt x="38" y="0"/>
                  </a:lnTo>
                  <a:lnTo>
                    <a:pt x="93" y="0"/>
                  </a:lnTo>
                  <a:lnTo>
                    <a:pt x="148" y="0"/>
                  </a:lnTo>
                  <a:lnTo>
                    <a:pt x="351" y="19"/>
                  </a:lnTo>
                  <a:lnTo>
                    <a:pt x="351" y="19"/>
                  </a:lnTo>
                  <a:lnTo>
                    <a:pt x="701" y="74"/>
                  </a:lnTo>
                  <a:lnTo>
                    <a:pt x="1033" y="148"/>
                  </a:lnTo>
                  <a:lnTo>
                    <a:pt x="1365" y="240"/>
                  </a:lnTo>
                  <a:lnTo>
                    <a:pt x="1678" y="350"/>
                  </a:lnTo>
                  <a:lnTo>
                    <a:pt x="2341" y="572"/>
                  </a:lnTo>
                  <a:lnTo>
                    <a:pt x="2986" y="811"/>
                  </a:lnTo>
                  <a:lnTo>
                    <a:pt x="2986" y="811"/>
                  </a:lnTo>
                  <a:lnTo>
                    <a:pt x="4774" y="1511"/>
                  </a:lnTo>
                  <a:lnTo>
                    <a:pt x="6561" y="2249"/>
                  </a:lnTo>
                  <a:lnTo>
                    <a:pt x="6561" y="2249"/>
                  </a:lnTo>
                  <a:lnTo>
                    <a:pt x="10192" y="3797"/>
                  </a:lnTo>
                  <a:lnTo>
                    <a:pt x="10192" y="3797"/>
                  </a:lnTo>
                  <a:lnTo>
                    <a:pt x="11592" y="4405"/>
                  </a:lnTo>
                  <a:lnTo>
                    <a:pt x="11592" y="4405"/>
                  </a:lnTo>
                  <a:lnTo>
                    <a:pt x="11850" y="4515"/>
                  </a:lnTo>
                  <a:lnTo>
                    <a:pt x="11850" y="4515"/>
                  </a:lnTo>
                  <a:lnTo>
                    <a:pt x="11887" y="4534"/>
                  </a:lnTo>
                  <a:lnTo>
                    <a:pt x="11887" y="4571"/>
                  </a:lnTo>
                  <a:lnTo>
                    <a:pt x="11887" y="4571"/>
                  </a:lnTo>
                  <a:lnTo>
                    <a:pt x="11850" y="4607"/>
                  </a:lnTo>
                  <a:lnTo>
                    <a:pt x="11814" y="4607"/>
                  </a:lnTo>
                  <a:lnTo>
                    <a:pt x="11814" y="460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433" name="Google Shape;5433;p71"/>
          <p:cNvGrpSpPr/>
          <p:nvPr/>
        </p:nvGrpSpPr>
        <p:grpSpPr>
          <a:xfrm>
            <a:off x="50" y="4185442"/>
            <a:ext cx="4612198" cy="949852"/>
            <a:chOff x="1413950" y="4704700"/>
            <a:chExt cx="3749450" cy="772175"/>
          </a:xfrm>
        </p:grpSpPr>
        <p:sp>
          <p:nvSpPr>
            <p:cNvPr id="5434" name="Google Shape;5434;p71"/>
            <p:cNvSpPr/>
            <p:nvPr/>
          </p:nvSpPr>
          <p:spPr>
            <a:xfrm>
              <a:off x="1480225" y="4704700"/>
              <a:ext cx="314200" cy="772175"/>
            </a:xfrm>
            <a:custGeom>
              <a:avLst/>
              <a:gdLst/>
              <a:ahLst/>
              <a:cxnLst/>
              <a:rect l="l" t="t" r="r" b="b"/>
              <a:pathLst>
                <a:path w="12568" h="30887" extrusionOk="0">
                  <a:moveTo>
                    <a:pt x="12568" y="91"/>
                  </a:moveTo>
                  <a:lnTo>
                    <a:pt x="12568" y="91"/>
                  </a:lnTo>
                  <a:lnTo>
                    <a:pt x="12568" y="127"/>
                  </a:lnTo>
                  <a:lnTo>
                    <a:pt x="12550" y="181"/>
                  </a:lnTo>
                  <a:lnTo>
                    <a:pt x="12550" y="181"/>
                  </a:lnTo>
                  <a:lnTo>
                    <a:pt x="12333" y="632"/>
                  </a:lnTo>
                  <a:lnTo>
                    <a:pt x="12081" y="1065"/>
                  </a:lnTo>
                  <a:lnTo>
                    <a:pt x="11846" y="1497"/>
                  </a:lnTo>
                  <a:lnTo>
                    <a:pt x="11594" y="1948"/>
                  </a:lnTo>
                  <a:lnTo>
                    <a:pt x="11594" y="1948"/>
                  </a:lnTo>
                  <a:lnTo>
                    <a:pt x="10855" y="3318"/>
                  </a:lnTo>
                  <a:lnTo>
                    <a:pt x="10115" y="4707"/>
                  </a:lnTo>
                  <a:lnTo>
                    <a:pt x="9430" y="6095"/>
                  </a:lnTo>
                  <a:lnTo>
                    <a:pt x="8763" y="7520"/>
                  </a:lnTo>
                  <a:lnTo>
                    <a:pt x="8132" y="8944"/>
                  </a:lnTo>
                  <a:lnTo>
                    <a:pt x="7519" y="10386"/>
                  </a:lnTo>
                  <a:lnTo>
                    <a:pt x="6960" y="11847"/>
                  </a:lnTo>
                  <a:lnTo>
                    <a:pt x="6437" y="13325"/>
                  </a:lnTo>
                  <a:lnTo>
                    <a:pt x="6437" y="13325"/>
                  </a:lnTo>
                  <a:lnTo>
                    <a:pt x="6185" y="14119"/>
                  </a:lnTo>
                  <a:lnTo>
                    <a:pt x="5932" y="14912"/>
                  </a:lnTo>
                  <a:lnTo>
                    <a:pt x="5482" y="16535"/>
                  </a:lnTo>
                  <a:lnTo>
                    <a:pt x="5067" y="18139"/>
                  </a:lnTo>
                  <a:lnTo>
                    <a:pt x="4670" y="19762"/>
                  </a:lnTo>
                  <a:lnTo>
                    <a:pt x="4670" y="19762"/>
                  </a:lnTo>
                  <a:lnTo>
                    <a:pt x="4382" y="20952"/>
                  </a:lnTo>
                  <a:lnTo>
                    <a:pt x="4129" y="22142"/>
                  </a:lnTo>
                  <a:lnTo>
                    <a:pt x="3895" y="23350"/>
                  </a:lnTo>
                  <a:lnTo>
                    <a:pt x="3679" y="24540"/>
                  </a:lnTo>
                  <a:lnTo>
                    <a:pt x="3480" y="25748"/>
                  </a:lnTo>
                  <a:lnTo>
                    <a:pt x="3300" y="26956"/>
                  </a:lnTo>
                  <a:lnTo>
                    <a:pt x="3138" y="28164"/>
                  </a:lnTo>
                  <a:lnTo>
                    <a:pt x="3011" y="29372"/>
                  </a:lnTo>
                  <a:lnTo>
                    <a:pt x="3011" y="29372"/>
                  </a:lnTo>
                  <a:lnTo>
                    <a:pt x="2939" y="30130"/>
                  </a:lnTo>
                  <a:lnTo>
                    <a:pt x="2903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705" y="30887"/>
                  </a:lnTo>
                  <a:lnTo>
                    <a:pt x="2687" y="30887"/>
                  </a:lnTo>
                  <a:lnTo>
                    <a:pt x="2669" y="30887"/>
                  </a:lnTo>
                  <a:lnTo>
                    <a:pt x="2651" y="30887"/>
                  </a:lnTo>
                  <a:lnTo>
                    <a:pt x="2633" y="30887"/>
                  </a:lnTo>
                  <a:lnTo>
                    <a:pt x="2597" y="30887"/>
                  </a:lnTo>
                  <a:lnTo>
                    <a:pt x="2579" y="30887"/>
                  </a:lnTo>
                  <a:lnTo>
                    <a:pt x="2543" y="30887"/>
                  </a:lnTo>
                  <a:lnTo>
                    <a:pt x="2507" y="30887"/>
                  </a:lnTo>
                  <a:lnTo>
                    <a:pt x="2471" y="30887"/>
                  </a:lnTo>
                  <a:lnTo>
                    <a:pt x="2435" y="30887"/>
                  </a:lnTo>
                  <a:lnTo>
                    <a:pt x="2398" y="30887"/>
                  </a:lnTo>
                  <a:lnTo>
                    <a:pt x="2362" y="30887"/>
                  </a:lnTo>
                  <a:lnTo>
                    <a:pt x="2308" y="30887"/>
                  </a:lnTo>
                  <a:lnTo>
                    <a:pt x="2272" y="30887"/>
                  </a:lnTo>
                  <a:lnTo>
                    <a:pt x="2218" y="30887"/>
                  </a:lnTo>
                  <a:lnTo>
                    <a:pt x="2182" y="30887"/>
                  </a:lnTo>
                  <a:lnTo>
                    <a:pt x="2128" y="30887"/>
                  </a:lnTo>
                  <a:lnTo>
                    <a:pt x="2074" y="30887"/>
                  </a:lnTo>
                  <a:lnTo>
                    <a:pt x="2020" y="30887"/>
                  </a:lnTo>
                  <a:lnTo>
                    <a:pt x="1966" y="30887"/>
                  </a:lnTo>
                  <a:lnTo>
                    <a:pt x="1912" y="30887"/>
                  </a:lnTo>
                  <a:lnTo>
                    <a:pt x="1858" y="30887"/>
                  </a:lnTo>
                  <a:lnTo>
                    <a:pt x="1803" y="30887"/>
                  </a:lnTo>
                  <a:lnTo>
                    <a:pt x="1731" y="30887"/>
                  </a:lnTo>
                  <a:lnTo>
                    <a:pt x="1677" y="30887"/>
                  </a:lnTo>
                  <a:lnTo>
                    <a:pt x="1623" y="30887"/>
                  </a:lnTo>
                  <a:lnTo>
                    <a:pt x="1569" y="30887"/>
                  </a:lnTo>
                  <a:lnTo>
                    <a:pt x="1497" y="30887"/>
                  </a:lnTo>
                  <a:lnTo>
                    <a:pt x="1443" y="30887"/>
                  </a:lnTo>
                  <a:lnTo>
                    <a:pt x="1389" y="30887"/>
                  </a:lnTo>
                  <a:lnTo>
                    <a:pt x="1335" y="30887"/>
                  </a:lnTo>
                  <a:lnTo>
                    <a:pt x="1263" y="30887"/>
                  </a:lnTo>
                  <a:lnTo>
                    <a:pt x="1208" y="30887"/>
                  </a:lnTo>
                  <a:lnTo>
                    <a:pt x="1154" y="30887"/>
                  </a:lnTo>
                  <a:lnTo>
                    <a:pt x="1100" y="30887"/>
                  </a:lnTo>
                  <a:lnTo>
                    <a:pt x="1028" y="30887"/>
                  </a:lnTo>
                  <a:lnTo>
                    <a:pt x="974" y="30887"/>
                  </a:lnTo>
                  <a:lnTo>
                    <a:pt x="920" y="30887"/>
                  </a:lnTo>
                  <a:lnTo>
                    <a:pt x="866" y="30887"/>
                  </a:lnTo>
                  <a:lnTo>
                    <a:pt x="812" y="30887"/>
                  </a:lnTo>
                  <a:lnTo>
                    <a:pt x="758" y="30887"/>
                  </a:lnTo>
                  <a:lnTo>
                    <a:pt x="722" y="30887"/>
                  </a:lnTo>
                  <a:lnTo>
                    <a:pt x="668" y="30887"/>
                  </a:lnTo>
                  <a:lnTo>
                    <a:pt x="613" y="30887"/>
                  </a:lnTo>
                  <a:lnTo>
                    <a:pt x="577" y="30887"/>
                  </a:lnTo>
                  <a:lnTo>
                    <a:pt x="523" y="30887"/>
                  </a:lnTo>
                  <a:lnTo>
                    <a:pt x="487" y="30887"/>
                  </a:lnTo>
                  <a:lnTo>
                    <a:pt x="451" y="30887"/>
                  </a:lnTo>
                  <a:lnTo>
                    <a:pt x="415" y="30887"/>
                  </a:lnTo>
                  <a:lnTo>
                    <a:pt x="379" y="30887"/>
                  </a:lnTo>
                  <a:lnTo>
                    <a:pt x="343" y="30887"/>
                  </a:lnTo>
                  <a:lnTo>
                    <a:pt x="307" y="30887"/>
                  </a:lnTo>
                  <a:lnTo>
                    <a:pt x="289" y="30887"/>
                  </a:lnTo>
                  <a:lnTo>
                    <a:pt x="271" y="30887"/>
                  </a:lnTo>
                  <a:lnTo>
                    <a:pt x="235" y="30887"/>
                  </a:lnTo>
                  <a:lnTo>
                    <a:pt x="217" y="30887"/>
                  </a:lnTo>
                  <a:lnTo>
                    <a:pt x="199" y="30887"/>
                  </a:lnTo>
                  <a:lnTo>
                    <a:pt x="199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181" y="30887"/>
                  </a:lnTo>
                  <a:lnTo>
                    <a:pt x="0" y="30887"/>
                  </a:lnTo>
                  <a:lnTo>
                    <a:pt x="0" y="30887"/>
                  </a:lnTo>
                  <a:lnTo>
                    <a:pt x="109" y="30040"/>
                  </a:lnTo>
                  <a:lnTo>
                    <a:pt x="253" y="29192"/>
                  </a:lnTo>
                  <a:lnTo>
                    <a:pt x="397" y="28345"/>
                  </a:lnTo>
                  <a:lnTo>
                    <a:pt x="577" y="27497"/>
                  </a:lnTo>
                  <a:lnTo>
                    <a:pt x="577" y="27497"/>
                  </a:lnTo>
                  <a:lnTo>
                    <a:pt x="758" y="26758"/>
                  </a:lnTo>
                  <a:lnTo>
                    <a:pt x="956" y="26019"/>
                  </a:lnTo>
                  <a:lnTo>
                    <a:pt x="1353" y="24540"/>
                  </a:lnTo>
                  <a:lnTo>
                    <a:pt x="1803" y="23062"/>
                  </a:lnTo>
                  <a:lnTo>
                    <a:pt x="2236" y="21601"/>
                  </a:lnTo>
                  <a:lnTo>
                    <a:pt x="2236" y="21601"/>
                  </a:lnTo>
                  <a:lnTo>
                    <a:pt x="2849" y="19654"/>
                  </a:lnTo>
                  <a:lnTo>
                    <a:pt x="3174" y="18680"/>
                  </a:lnTo>
                  <a:lnTo>
                    <a:pt x="3516" y="17707"/>
                  </a:lnTo>
                  <a:lnTo>
                    <a:pt x="3859" y="16751"/>
                  </a:lnTo>
                  <a:lnTo>
                    <a:pt x="4202" y="15777"/>
                  </a:lnTo>
                  <a:lnTo>
                    <a:pt x="4580" y="14822"/>
                  </a:lnTo>
                  <a:lnTo>
                    <a:pt x="4959" y="13884"/>
                  </a:lnTo>
                  <a:lnTo>
                    <a:pt x="4959" y="13884"/>
                  </a:lnTo>
                  <a:lnTo>
                    <a:pt x="5392" y="12802"/>
                  </a:lnTo>
                  <a:lnTo>
                    <a:pt x="5842" y="11739"/>
                  </a:lnTo>
                  <a:lnTo>
                    <a:pt x="6311" y="10675"/>
                  </a:lnTo>
                  <a:lnTo>
                    <a:pt x="6780" y="9629"/>
                  </a:lnTo>
                  <a:lnTo>
                    <a:pt x="7285" y="8583"/>
                  </a:lnTo>
                  <a:lnTo>
                    <a:pt x="7808" y="7556"/>
                  </a:lnTo>
                  <a:lnTo>
                    <a:pt x="8348" y="6528"/>
                  </a:lnTo>
                  <a:lnTo>
                    <a:pt x="8907" y="5518"/>
                  </a:lnTo>
                  <a:lnTo>
                    <a:pt x="8907" y="5518"/>
                  </a:lnTo>
                  <a:lnTo>
                    <a:pt x="9665" y="4202"/>
                  </a:lnTo>
                  <a:lnTo>
                    <a:pt x="10440" y="2886"/>
                  </a:lnTo>
                  <a:lnTo>
                    <a:pt x="10855" y="2237"/>
                  </a:lnTo>
                  <a:lnTo>
                    <a:pt x="11251" y="1588"/>
                  </a:lnTo>
                  <a:lnTo>
                    <a:pt x="11684" y="956"/>
                  </a:lnTo>
                  <a:lnTo>
                    <a:pt x="12117" y="343"/>
                  </a:lnTo>
                  <a:lnTo>
                    <a:pt x="12117" y="343"/>
                  </a:lnTo>
                  <a:lnTo>
                    <a:pt x="12243" y="181"/>
                  </a:lnTo>
                  <a:lnTo>
                    <a:pt x="12369" y="37"/>
                  </a:lnTo>
                  <a:lnTo>
                    <a:pt x="12369" y="37"/>
                  </a:lnTo>
                  <a:lnTo>
                    <a:pt x="12423" y="1"/>
                  </a:lnTo>
                  <a:lnTo>
                    <a:pt x="12477" y="1"/>
                  </a:lnTo>
                  <a:lnTo>
                    <a:pt x="12477" y="1"/>
                  </a:lnTo>
                  <a:lnTo>
                    <a:pt x="12514" y="1"/>
                  </a:lnTo>
                  <a:lnTo>
                    <a:pt x="12532" y="19"/>
                  </a:lnTo>
                  <a:lnTo>
                    <a:pt x="12568" y="55"/>
                  </a:lnTo>
                  <a:lnTo>
                    <a:pt x="12568" y="91"/>
                  </a:lnTo>
                  <a:lnTo>
                    <a:pt x="12568" y="9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5" name="Google Shape;5435;p71"/>
            <p:cNvSpPr/>
            <p:nvPr/>
          </p:nvSpPr>
          <p:spPr>
            <a:xfrm>
              <a:off x="1609150" y="4868775"/>
              <a:ext cx="327725" cy="608100"/>
            </a:xfrm>
            <a:custGeom>
              <a:avLst/>
              <a:gdLst/>
              <a:ahLst/>
              <a:cxnLst/>
              <a:rect l="l" t="t" r="r" b="b"/>
              <a:pathLst>
                <a:path w="13109" h="24324" extrusionOk="0">
                  <a:moveTo>
                    <a:pt x="13072" y="19"/>
                  </a:moveTo>
                  <a:lnTo>
                    <a:pt x="13072" y="19"/>
                  </a:lnTo>
                  <a:lnTo>
                    <a:pt x="13090" y="55"/>
                  </a:lnTo>
                  <a:lnTo>
                    <a:pt x="13108" y="73"/>
                  </a:lnTo>
                  <a:lnTo>
                    <a:pt x="13108" y="109"/>
                  </a:lnTo>
                  <a:lnTo>
                    <a:pt x="13090" y="145"/>
                  </a:lnTo>
                  <a:lnTo>
                    <a:pt x="13090" y="145"/>
                  </a:lnTo>
                  <a:lnTo>
                    <a:pt x="12856" y="452"/>
                  </a:lnTo>
                  <a:lnTo>
                    <a:pt x="12856" y="452"/>
                  </a:lnTo>
                  <a:lnTo>
                    <a:pt x="12153" y="1461"/>
                  </a:lnTo>
                  <a:lnTo>
                    <a:pt x="11467" y="2471"/>
                  </a:lnTo>
                  <a:lnTo>
                    <a:pt x="10800" y="3517"/>
                  </a:lnTo>
                  <a:lnTo>
                    <a:pt x="10169" y="4563"/>
                  </a:lnTo>
                  <a:lnTo>
                    <a:pt x="9538" y="5626"/>
                  </a:lnTo>
                  <a:lnTo>
                    <a:pt x="8943" y="6690"/>
                  </a:lnTo>
                  <a:lnTo>
                    <a:pt x="8366" y="7772"/>
                  </a:lnTo>
                  <a:lnTo>
                    <a:pt x="7825" y="8872"/>
                  </a:lnTo>
                  <a:lnTo>
                    <a:pt x="7825" y="8872"/>
                  </a:lnTo>
                  <a:lnTo>
                    <a:pt x="7465" y="9647"/>
                  </a:lnTo>
                  <a:lnTo>
                    <a:pt x="7104" y="10423"/>
                  </a:lnTo>
                  <a:lnTo>
                    <a:pt x="6437" y="11991"/>
                  </a:lnTo>
                  <a:lnTo>
                    <a:pt x="5770" y="13560"/>
                  </a:lnTo>
                  <a:lnTo>
                    <a:pt x="5121" y="15147"/>
                  </a:lnTo>
                  <a:lnTo>
                    <a:pt x="5121" y="15147"/>
                  </a:lnTo>
                  <a:lnTo>
                    <a:pt x="4688" y="16264"/>
                  </a:lnTo>
                  <a:lnTo>
                    <a:pt x="4273" y="17400"/>
                  </a:lnTo>
                  <a:lnTo>
                    <a:pt x="3877" y="18518"/>
                  </a:lnTo>
                  <a:lnTo>
                    <a:pt x="3498" y="19672"/>
                  </a:lnTo>
                  <a:lnTo>
                    <a:pt x="3137" y="20808"/>
                  </a:lnTo>
                  <a:lnTo>
                    <a:pt x="2813" y="21962"/>
                  </a:lnTo>
                  <a:lnTo>
                    <a:pt x="2506" y="23134"/>
                  </a:lnTo>
                  <a:lnTo>
                    <a:pt x="2236" y="24288"/>
                  </a:lnTo>
                  <a:lnTo>
                    <a:pt x="2236" y="24288"/>
                  </a:lnTo>
                  <a:lnTo>
                    <a:pt x="2236" y="24306"/>
                  </a:lnTo>
                  <a:lnTo>
                    <a:pt x="2236" y="24324"/>
                  </a:lnTo>
                  <a:lnTo>
                    <a:pt x="2056" y="24324"/>
                  </a:lnTo>
                  <a:lnTo>
                    <a:pt x="2056" y="24306"/>
                  </a:lnTo>
                  <a:lnTo>
                    <a:pt x="180" y="24306"/>
                  </a:lnTo>
                  <a:lnTo>
                    <a:pt x="180" y="24324"/>
                  </a:lnTo>
                  <a:lnTo>
                    <a:pt x="0" y="24324"/>
                  </a:lnTo>
                  <a:lnTo>
                    <a:pt x="0" y="24306"/>
                  </a:lnTo>
                  <a:lnTo>
                    <a:pt x="0" y="24306"/>
                  </a:lnTo>
                  <a:lnTo>
                    <a:pt x="126" y="23819"/>
                  </a:lnTo>
                  <a:lnTo>
                    <a:pt x="271" y="23332"/>
                  </a:lnTo>
                  <a:lnTo>
                    <a:pt x="271" y="23332"/>
                  </a:lnTo>
                  <a:lnTo>
                    <a:pt x="487" y="22557"/>
                  </a:lnTo>
                  <a:lnTo>
                    <a:pt x="739" y="21782"/>
                  </a:lnTo>
                  <a:lnTo>
                    <a:pt x="992" y="21006"/>
                  </a:lnTo>
                  <a:lnTo>
                    <a:pt x="1262" y="20249"/>
                  </a:lnTo>
                  <a:lnTo>
                    <a:pt x="1262" y="20249"/>
                  </a:lnTo>
                  <a:lnTo>
                    <a:pt x="1695" y="19113"/>
                  </a:lnTo>
                  <a:lnTo>
                    <a:pt x="2128" y="17995"/>
                  </a:lnTo>
                  <a:lnTo>
                    <a:pt x="2596" y="16895"/>
                  </a:lnTo>
                  <a:lnTo>
                    <a:pt x="3083" y="15778"/>
                  </a:lnTo>
                  <a:lnTo>
                    <a:pt x="3570" y="14696"/>
                  </a:lnTo>
                  <a:lnTo>
                    <a:pt x="4093" y="13596"/>
                  </a:lnTo>
                  <a:lnTo>
                    <a:pt x="4634" y="12532"/>
                  </a:lnTo>
                  <a:lnTo>
                    <a:pt x="5193" y="11450"/>
                  </a:lnTo>
                  <a:lnTo>
                    <a:pt x="5193" y="11450"/>
                  </a:lnTo>
                  <a:lnTo>
                    <a:pt x="5572" y="10747"/>
                  </a:lnTo>
                  <a:lnTo>
                    <a:pt x="5950" y="10026"/>
                  </a:lnTo>
                  <a:lnTo>
                    <a:pt x="5950" y="10026"/>
                  </a:lnTo>
                  <a:lnTo>
                    <a:pt x="6599" y="8926"/>
                  </a:lnTo>
                  <a:lnTo>
                    <a:pt x="7266" y="7826"/>
                  </a:lnTo>
                  <a:lnTo>
                    <a:pt x="7970" y="6744"/>
                  </a:lnTo>
                  <a:lnTo>
                    <a:pt x="8673" y="5681"/>
                  </a:lnTo>
                  <a:lnTo>
                    <a:pt x="8673" y="5681"/>
                  </a:lnTo>
                  <a:lnTo>
                    <a:pt x="9700" y="4238"/>
                  </a:lnTo>
                  <a:lnTo>
                    <a:pt x="10746" y="2796"/>
                  </a:lnTo>
                  <a:lnTo>
                    <a:pt x="11846" y="1389"/>
                  </a:lnTo>
                  <a:lnTo>
                    <a:pt x="12946" y="19"/>
                  </a:lnTo>
                  <a:lnTo>
                    <a:pt x="12946" y="19"/>
                  </a:lnTo>
                  <a:lnTo>
                    <a:pt x="12982" y="1"/>
                  </a:lnTo>
                  <a:lnTo>
                    <a:pt x="13018" y="1"/>
                  </a:lnTo>
                  <a:lnTo>
                    <a:pt x="13054" y="1"/>
                  </a:lnTo>
                  <a:lnTo>
                    <a:pt x="13072" y="19"/>
                  </a:lnTo>
                  <a:lnTo>
                    <a:pt x="13072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6" name="Google Shape;5436;p71"/>
            <p:cNvSpPr/>
            <p:nvPr/>
          </p:nvSpPr>
          <p:spPr>
            <a:xfrm>
              <a:off x="1702450" y="5090550"/>
              <a:ext cx="292125" cy="386325"/>
            </a:xfrm>
            <a:custGeom>
              <a:avLst/>
              <a:gdLst/>
              <a:ahLst/>
              <a:cxnLst/>
              <a:rect l="l" t="t" r="r" b="b"/>
              <a:pathLst>
                <a:path w="11685" h="15453" extrusionOk="0">
                  <a:moveTo>
                    <a:pt x="11612" y="1"/>
                  </a:moveTo>
                  <a:lnTo>
                    <a:pt x="11612" y="1"/>
                  </a:lnTo>
                  <a:lnTo>
                    <a:pt x="11648" y="19"/>
                  </a:lnTo>
                  <a:lnTo>
                    <a:pt x="11666" y="55"/>
                  </a:lnTo>
                  <a:lnTo>
                    <a:pt x="11684" y="73"/>
                  </a:lnTo>
                  <a:lnTo>
                    <a:pt x="11684" y="109"/>
                  </a:lnTo>
                  <a:lnTo>
                    <a:pt x="11684" y="109"/>
                  </a:lnTo>
                  <a:lnTo>
                    <a:pt x="11612" y="253"/>
                  </a:lnTo>
                  <a:lnTo>
                    <a:pt x="11522" y="380"/>
                  </a:lnTo>
                  <a:lnTo>
                    <a:pt x="11342" y="632"/>
                  </a:lnTo>
                  <a:lnTo>
                    <a:pt x="11342" y="632"/>
                  </a:lnTo>
                  <a:lnTo>
                    <a:pt x="10566" y="1624"/>
                  </a:lnTo>
                  <a:lnTo>
                    <a:pt x="9809" y="2633"/>
                  </a:lnTo>
                  <a:lnTo>
                    <a:pt x="9070" y="3643"/>
                  </a:lnTo>
                  <a:lnTo>
                    <a:pt x="8330" y="4671"/>
                  </a:lnTo>
                  <a:lnTo>
                    <a:pt x="7591" y="5699"/>
                  </a:lnTo>
                  <a:lnTo>
                    <a:pt x="6888" y="6744"/>
                  </a:lnTo>
                  <a:lnTo>
                    <a:pt x="6185" y="7772"/>
                  </a:lnTo>
                  <a:lnTo>
                    <a:pt x="5482" y="8836"/>
                  </a:lnTo>
                  <a:lnTo>
                    <a:pt x="5482" y="8836"/>
                  </a:lnTo>
                  <a:lnTo>
                    <a:pt x="4869" y="9773"/>
                  </a:lnTo>
                  <a:lnTo>
                    <a:pt x="4256" y="10747"/>
                  </a:lnTo>
                  <a:lnTo>
                    <a:pt x="3679" y="11703"/>
                  </a:lnTo>
                  <a:lnTo>
                    <a:pt x="3120" y="12694"/>
                  </a:lnTo>
                  <a:lnTo>
                    <a:pt x="3120" y="12694"/>
                  </a:lnTo>
                  <a:lnTo>
                    <a:pt x="2759" y="13361"/>
                  </a:lnTo>
                  <a:lnTo>
                    <a:pt x="2398" y="14047"/>
                  </a:lnTo>
                  <a:lnTo>
                    <a:pt x="2038" y="14732"/>
                  </a:lnTo>
                  <a:lnTo>
                    <a:pt x="1713" y="15417"/>
                  </a:lnTo>
                  <a:lnTo>
                    <a:pt x="1713" y="15417"/>
                  </a:lnTo>
                  <a:lnTo>
                    <a:pt x="1695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79" y="15453"/>
                  </a:lnTo>
                  <a:lnTo>
                    <a:pt x="1461" y="15453"/>
                  </a:lnTo>
                  <a:lnTo>
                    <a:pt x="1461" y="15453"/>
                  </a:lnTo>
                  <a:lnTo>
                    <a:pt x="1443" y="15453"/>
                  </a:lnTo>
                  <a:lnTo>
                    <a:pt x="1425" y="15453"/>
                  </a:lnTo>
                  <a:lnTo>
                    <a:pt x="1425" y="15453"/>
                  </a:lnTo>
                  <a:lnTo>
                    <a:pt x="1407" y="15453"/>
                  </a:lnTo>
                  <a:lnTo>
                    <a:pt x="1389" y="15453"/>
                  </a:lnTo>
                  <a:lnTo>
                    <a:pt x="1371" y="15453"/>
                  </a:lnTo>
                  <a:lnTo>
                    <a:pt x="1353" y="15453"/>
                  </a:lnTo>
                  <a:lnTo>
                    <a:pt x="1335" y="15453"/>
                  </a:lnTo>
                  <a:lnTo>
                    <a:pt x="1299" y="15453"/>
                  </a:lnTo>
                  <a:lnTo>
                    <a:pt x="1281" y="15453"/>
                  </a:lnTo>
                  <a:lnTo>
                    <a:pt x="1263" y="15453"/>
                  </a:lnTo>
                  <a:lnTo>
                    <a:pt x="1245" y="15453"/>
                  </a:lnTo>
                  <a:lnTo>
                    <a:pt x="1208" y="15453"/>
                  </a:lnTo>
                  <a:lnTo>
                    <a:pt x="1190" y="15453"/>
                  </a:lnTo>
                  <a:lnTo>
                    <a:pt x="1154" y="15453"/>
                  </a:lnTo>
                  <a:lnTo>
                    <a:pt x="1136" y="15453"/>
                  </a:lnTo>
                  <a:lnTo>
                    <a:pt x="1100" y="15453"/>
                  </a:lnTo>
                  <a:lnTo>
                    <a:pt x="1082" y="15453"/>
                  </a:lnTo>
                  <a:lnTo>
                    <a:pt x="1046" y="15453"/>
                  </a:lnTo>
                  <a:lnTo>
                    <a:pt x="1028" y="15453"/>
                  </a:lnTo>
                  <a:lnTo>
                    <a:pt x="992" y="15453"/>
                  </a:lnTo>
                  <a:lnTo>
                    <a:pt x="956" y="15453"/>
                  </a:lnTo>
                  <a:lnTo>
                    <a:pt x="938" y="15453"/>
                  </a:lnTo>
                  <a:lnTo>
                    <a:pt x="902" y="15453"/>
                  </a:lnTo>
                  <a:lnTo>
                    <a:pt x="866" y="15453"/>
                  </a:lnTo>
                  <a:lnTo>
                    <a:pt x="848" y="15453"/>
                  </a:lnTo>
                  <a:lnTo>
                    <a:pt x="812" y="15453"/>
                  </a:lnTo>
                  <a:lnTo>
                    <a:pt x="776" y="15453"/>
                  </a:lnTo>
                  <a:lnTo>
                    <a:pt x="758" y="15453"/>
                  </a:lnTo>
                  <a:lnTo>
                    <a:pt x="722" y="15453"/>
                  </a:lnTo>
                  <a:lnTo>
                    <a:pt x="686" y="15453"/>
                  </a:lnTo>
                  <a:lnTo>
                    <a:pt x="668" y="15453"/>
                  </a:lnTo>
                  <a:lnTo>
                    <a:pt x="631" y="15453"/>
                  </a:lnTo>
                  <a:lnTo>
                    <a:pt x="613" y="15453"/>
                  </a:lnTo>
                  <a:lnTo>
                    <a:pt x="577" y="15453"/>
                  </a:lnTo>
                  <a:lnTo>
                    <a:pt x="541" y="15453"/>
                  </a:lnTo>
                  <a:lnTo>
                    <a:pt x="523" y="15453"/>
                  </a:lnTo>
                  <a:lnTo>
                    <a:pt x="505" y="15453"/>
                  </a:lnTo>
                  <a:lnTo>
                    <a:pt x="469" y="15453"/>
                  </a:lnTo>
                  <a:lnTo>
                    <a:pt x="451" y="15453"/>
                  </a:lnTo>
                  <a:lnTo>
                    <a:pt x="415" y="15453"/>
                  </a:lnTo>
                  <a:lnTo>
                    <a:pt x="397" y="15453"/>
                  </a:lnTo>
                  <a:lnTo>
                    <a:pt x="379" y="15453"/>
                  </a:lnTo>
                  <a:lnTo>
                    <a:pt x="361" y="15453"/>
                  </a:lnTo>
                  <a:lnTo>
                    <a:pt x="343" y="15453"/>
                  </a:lnTo>
                  <a:lnTo>
                    <a:pt x="325" y="15453"/>
                  </a:lnTo>
                  <a:lnTo>
                    <a:pt x="307" y="15453"/>
                  </a:lnTo>
                  <a:lnTo>
                    <a:pt x="289" y="15453"/>
                  </a:lnTo>
                  <a:lnTo>
                    <a:pt x="271" y="15453"/>
                  </a:lnTo>
                  <a:lnTo>
                    <a:pt x="253" y="15453"/>
                  </a:lnTo>
                  <a:lnTo>
                    <a:pt x="235" y="15453"/>
                  </a:lnTo>
                  <a:lnTo>
                    <a:pt x="235" y="15453"/>
                  </a:lnTo>
                  <a:lnTo>
                    <a:pt x="217" y="15453"/>
                  </a:lnTo>
                  <a:lnTo>
                    <a:pt x="217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199" y="15453"/>
                  </a:lnTo>
                  <a:lnTo>
                    <a:pt x="0" y="15453"/>
                  </a:lnTo>
                  <a:lnTo>
                    <a:pt x="0" y="15453"/>
                  </a:lnTo>
                  <a:lnTo>
                    <a:pt x="163" y="15038"/>
                  </a:lnTo>
                  <a:lnTo>
                    <a:pt x="163" y="15038"/>
                  </a:lnTo>
                  <a:lnTo>
                    <a:pt x="397" y="14461"/>
                  </a:lnTo>
                  <a:lnTo>
                    <a:pt x="650" y="13884"/>
                  </a:lnTo>
                  <a:lnTo>
                    <a:pt x="920" y="13325"/>
                  </a:lnTo>
                  <a:lnTo>
                    <a:pt x="1190" y="12748"/>
                  </a:lnTo>
                  <a:lnTo>
                    <a:pt x="1785" y="11649"/>
                  </a:lnTo>
                  <a:lnTo>
                    <a:pt x="2380" y="10549"/>
                  </a:lnTo>
                  <a:lnTo>
                    <a:pt x="2380" y="10549"/>
                  </a:lnTo>
                  <a:lnTo>
                    <a:pt x="2831" y="9846"/>
                  </a:lnTo>
                  <a:lnTo>
                    <a:pt x="3300" y="9142"/>
                  </a:lnTo>
                  <a:lnTo>
                    <a:pt x="3787" y="8475"/>
                  </a:lnTo>
                  <a:lnTo>
                    <a:pt x="4292" y="7808"/>
                  </a:lnTo>
                  <a:lnTo>
                    <a:pt x="4815" y="7159"/>
                  </a:lnTo>
                  <a:lnTo>
                    <a:pt x="5355" y="6510"/>
                  </a:lnTo>
                  <a:lnTo>
                    <a:pt x="5896" y="5879"/>
                  </a:lnTo>
                  <a:lnTo>
                    <a:pt x="6455" y="5248"/>
                  </a:lnTo>
                  <a:lnTo>
                    <a:pt x="6455" y="5248"/>
                  </a:lnTo>
                  <a:lnTo>
                    <a:pt x="7032" y="4581"/>
                  </a:lnTo>
                  <a:lnTo>
                    <a:pt x="7627" y="3932"/>
                  </a:lnTo>
                  <a:lnTo>
                    <a:pt x="8222" y="3282"/>
                  </a:lnTo>
                  <a:lnTo>
                    <a:pt x="8835" y="2633"/>
                  </a:lnTo>
                  <a:lnTo>
                    <a:pt x="10079" y="1371"/>
                  </a:lnTo>
                  <a:lnTo>
                    <a:pt x="11342" y="145"/>
                  </a:lnTo>
                  <a:lnTo>
                    <a:pt x="11342" y="145"/>
                  </a:lnTo>
                  <a:lnTo>
                    <a:pt x="11468" y="37"/>
                  </a:lnTo>
                  <a:lnTo>
                    <a:pt x="11540" y="1"/>
                  </a:lnTo>
                  <a:lnTo>
                    <a:pt x="11612" y="1"/>
                  </a:lnTo>
                  <a:lnTo>
                    <a:pt x="1161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7" name="Google Shape;5437;p71"/>
            <p:cNvSpPr/>
            <p:nvPr/>
          </p:nvSpPr>
          <p:spPr>
            <a:xfrm>
              <a:off x="4909150" y="5112200"/>
              <a:ext cx="216400" cy="364675"/>
            </a:xfrm>
            <a:custGeom>
              <a:avLst/>
              <a:gdLst/>
              <a:ahLst/>
              <a:cxnLst/>
              <a:rect l="l" t="t" r="r" b="b"/>
              <a:pathLst>
                <a:path w="8656" h="14587" extrusionOk="0">
                  <a:moveTo>
                    <a:pt x="8637" y="54"/>
                  </a:moveTo>
                  <a:lnTo>
                    <a:pt x="8637" y="54"/>
                  </a:lnTo>
                  <a:lnTo>
                    <a:pt x="8655" y="109"/>
                  </a:lnTo>
                  <a:lnTo>
                    <a:pt x="8637" y="145"/>
                  </a:lnTo>
                  <a:lnTo>
                    <a:pt x="8619" y="217"/>
                  </a:lnTo>
                  <a:lnTo>
                    <a:pt x="8619" y="217"/>
                  </a:lnTo>
                  <a:lnTo>
                    <a:pt x="8403" y="559"/>
                  </a:lnTo>
                  <a:lnTo>
                    <a:pt x="8204" y="902"/>
                  </a:lnTo>
                  <a:lnTo>
                    <a:pt x="8204" y="902"/>
                  </a:lnTo>
                  <a:lnTo>
                    <a:pt x="7826" y="1497"/>
                  </a:lnTo>
                  <a:lnTo>
                    <a:pt x="7465" y="2092"/>
                  </a:lnTo>
                  <a:lnTo>
                    <a:pt x="7123" y="2705"/>
                  </a:lnTo>
                  <a:lnTo>
                    <a:pt x="6780" y="3318"/>
                  </a:lnTo>
                  <a:lnTo>
                    <a:pt x="6131" y="4562"/>
                  </a:lnTo>
                  <a:lnTo>
                    <a:pt x="5500" y="5824"/>
                  </a:lnTo>
                  <a:lnTo>
                    <a:pt x="4923" y="7104"/>
                  </a:lnTo>
                  <a:lnTo>
                    <a:pt x="4382" y="8403"/>
                  </a:lnTo>
                  <a:lnTo>
                    <a:pt x="3859" y="9701"/>
                  </a:lnTo>
                  <a:lnTo>
                    <a:pt x="3372" y="11017"/>
                  </a:lnTo>
                  <a:lnTo>
                    <a:pt x="3372" y="11017"/>
                  </a:lnTo>
                  <a:lnTo>
                    <a:pt x="3048" y="11900"/>
                  </a:lnTo>
                  <a:lnTo>
                    <a:pt x="2759" y="12784"/>
                  </a:lnTo>
                  <a:lnTo>
                    <a:pt x="2471" y="13685"/>
                  </a:lnTo>
                  <a:lnTo>
                    <a:pt x="2218" y="14587"/>
                  </a:lnTo>
                  <a:lnTo>
                    <a:pt x="2020" y="14587"/>
                  </a:lnTo>
                  <a:lnTo>
                    <a:pt x="2020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2002" y="14587"/>
                  </a:lnTo>
                  <a:lnTo>
                    <a:pt x="1984" y="14587"/>
                  </a:lnTo>
                  <a:lnTo>
                    <a:pt x="1966" y="14587"/>
                  </a:lnTo>
                  <a:lnTo>
                    <a:pt x="1948" y="14587"/>
                  </a:lnTo>
                  <a:lnTo>
                    <a:pt x="1930" y="14587"/>
                  </a:lnTo>
                  <a:lnTo>
                    <a:pt x="1912" y="14587"/>
                  </a:lnTo>
                  <a:lnTo>
                    <a:pt x="1894" y="14587"/>
                  </a:lnTo>
                  <a:lnTo>
                    <a:pt x="1876" y="14587"/>
                  </a:lnTo>
                  <a:lnTo>
                    <a:pt x="1858" y="14587"/>
                  </a:lnTo>
                  <a:lnTo>
                    <a:pt x="1822" y="14587"/>
                  </a:lnTo>
                  <a:lnTo>
                    <a:pt x="1786" y="14587"/>
                  </a:lnTo>
                  <a:lnTo>
                    <a:pt x="1768" y="14587"/>
                  </a:lnTo>
                  <a:lnTo>
                    <a:pt x="1732" y="14587"/>
                  </a:lnTo>
                  <a:lnTo>
                    <a:pt x="1695" y="14587"/>
                  </a:lnTo>
                  <a:lnTo>
                    <a:pt x="1659" y="14587"/>
                  </a:lnTo>
                  <a:lnTo>
                    <a:pt x="1623" y="14587"/>
                  </a:lnTo>
                  <a:lnTo>
                    <a:pt x="1605" y="14587"/>
                  </a:lnTo>
                  <a:lnTo>
                    <a:pt x="1551" y="14587"/>
                  </a:lnTo>
                  <a:lnTo>
                    <a:pt x="1515" y="14587"/>
                  </a:lnTo>
                  <a:lnTo>
                    <a:pt x="1479" y="14587"/>
                  </a:lnTo>
                  <a:lnTo>
                    <a:pt x="1443" y="14587"/>
                  </a:lnTo>
                  <a:lnTo>
                    <a:pt x="1407" y="14587"/>
                  </a:lnTo>
                  <a:lnTo>
                    <a:pt x="1371" y="14587"/>
                  </a:lnTo>
                  <a:lnTo>
                    <a:pt x="1317" y="14587"/>
                  </a:lnTo>
                  <a:lnTo>
                    <a:pt x="1281" y="14587"/>
                  </a:lnTo>
                  <a:lnTo>
                    <a:pt x="1245" y="14587"/>
                  </a:lnTo>
                  <a:lnTo>
                    <a:pt x="1191" y="14587"/>
                  </a:lnTo>
                  <a:lnTo>
                    <a:pt x="1155" y="14587"/>
                  </a:lnTo>
                  <a:lnTo>
                    <a:pt x="1119" y="14587"/>
                  </a:lnTo>
                  <a:lnTo>
                    <a:pt x="1064" y="14587"/>
                  </a:lnTo>
                  <a:lnTo>
                    <a:pt x="1028" y="14587"/>
                  </a:lnTo>
                  <a:lnTo>
                    <a:pt x="992" y="14587"/>
                  </a:lnTo>
                  <a:lnTo>
                    <a:pt x="938" y="14587"/>
                  </a:lnTo>
                  <a:lnTo>
                    <a:pt x="902" y="14587"/>
                  </a:lnTo>
                  <a:lnTo>
                    <a:pt x="866" y="14587"/>
                  </a:lnTo>
                  <a:lnTo>
                    <a:pt x="812" y="14587"/>
                  </a:lnTo>
                  <a:lnTo>
                    <a:pt x="776" y="14587"/>
                  </a:lnTo>
                  <a:lnTo>
                    <a:pt x="740" y="14587"/>
                  </a:lnTo>
                  <a:lnTo>
                    <a:pt x="704" y="14587"/>
                  </a:lnTo>
                  <a:lnTo>
                    <a:pt x="668" y="14587"/>
                  </a:lnTo>
                  <a:lnTo>
                    <a:pt x="632" y="14587"/>
                  </a:lnTo>
                  <a:lnTo>
                    <a:pt x="596" y="14587"/>
                  </a:lnTo>
                  <a:lnTo>
                    <a:pt x="560" y="14587"/>
                  </a:lnTo>
                  <a:lnTo>
                    <a:pt x="523" y="14587"/>
                  </a:lnTo>
                  <a:lnTo>
                    <a:pt x="487" y="14587"/>
                  </a:lnTo>
                  <a:lnTo>
                    <a:pt x="451" y="14587"/>
                  </a:lnTo>
                  <a:lnTo>
                    <a:pt x="433" y="14587"/>
                  </a:lnTo>
                  <a:lnTo>
                    <a:pt x="397" y="14587"/>
                  </a:lnTo>
                  <a:lnTo>
                    <a:pt x="379" y="14587"/>
                  </a:lnTo>
                  <a:lnTo>
                    <a:pt x="343" y="14587"/>
                  </a:lnTo>
                  <a:lnTo>
                    <a:pt x="325" y="14587"/>
                  </a:lnTo>
                  <a:lnTo>
                    <a:pt x="307" y="14587"/>
                  </a:lnTo>
                  <a:lnTo>
                    <a:pt x="289" y="14587"/>
                  </a:lnTo>
                  <a:lnTo>
                    <a:pt x="271" y="14587"/>
                  </a:lnTo>
                  <a:lnTo>
                    <a:pt x="253" y="14587"/>
                  </a:lnTo>
                  <a:lnTo>
                    <a:pt x="235" y="14587"/>
                  </a:lnTo>
                  <a:lnTo>
                    <a:pt x="235" y="14587"/>
                  </a:lnTo>
                  <a:lnTo>
                    <a:pt x="217" y="14587"/>
                  </a:lnTo>
                  <a:lnTo>
                    <a:pt x="217" y="14587"/>
                  </a:lnTo>
                  <a:lnTo>
                    <a:pt x="199" y="14587"/>
                  </a:lnTo>
                  <a:lnTo>
                    <a:pt x="199" y="14587"/>
                  </a:lnTo>
                  <a:lnTo>
                    <a:pt x="1" y="14587"/>
                  </a:lnTo>
                  <a:lnTo>
                    <a:pt x="1" y="14587"/>
                  </a:lnTo>
                  <a:lnTo>
                    <a:pt x="127" y="14244"/>
                  </a:lnTo>
                  <a:lnTo>
                    <a:pt x="127" y="14244"/>
                  </a:lnTo>
                  <a:lnTo>
                    <a:pt x="361" y="13649"/>
                  </a:lnTo>
                  <a:lnTo>
                    <a:pt x="614" y="13072"/>
                  </a:lnTo>
                  <a:lnTo>
                    <a:pt x="1119" y="1193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164" y="9647"/>
                  </a:lnTo>
                  <a:lnTo>
                    <a:pt x="2633" y="8655"/>
                  </a:lnTo>
                  <a:lnTo>
                    <a:pt x="3120" y="7699"/>
                  </a:lnTo>
                  <a:lnTo>
                    <a:pt x="3625" y="6744"/>
                  </a:lnTo>
                  <a:lnTo>
                    <a:pt x="4166" y="5806"/>
                  </a:lnTo>
                  <a:lnTo>
                    <a:pt x="4166" y="5806"/>
                  </a:lnTo>
                  <a:lnTo>
                    <a:pt x="4670" y="5013"/>
                  </a:lnTo>
                  <a:lnTo>
                    <a:pt x="5175" y="4238"/>
                  </a:lnTo>
                  <a:lnTo>
                    <a:pt x="5716" y="3462"/>
                  </a:lnTo>
                  <a:lnTo>
                    <a:pt x="6257" y="2705"/>
                  </a:lnTo>
                  <a:lnTo>
                    <a:pt x="6257" y="2705"/>
                  </a:lnTo>
                  <a:lnTo>
                    <a:pt x="6654" y="2164"/>
                  </a:lnTo>
                  <a:lnTo>
                    <a:pt x="7051" y="1659"/>
                  </a:lnTo>
                  <a:lnTo>
                    <a:pt x="7465" y="1136"/>
                  </a:lnTo>
                  <a:lnTo>
                    <a:pt x="7898" y="649"/>
                  </a:lnTo>
                  <a:lnTo>
                    <a:pt x="7898" y="649"/>
                  </a:lnTo>
                  <a:lnTo>
                    <a:pt x="8042" y="487"/>
                  </a:lnTo>
                  <a:lnTo>
                    <a:pt x="8241" y="253"/>
                  </a:lnTo>
                  <a:lnTo>
                    <a:pt x="8331" y="145"/>
                  </a:lnTo>
                  <a:lnTo>
                    <a:pt x="8439" y="54"/>
                  </a:lnTo>
                  <a:lnTo>
                    <a:pt x="8529" y="18"/>
                  </a:lnTo>
                  <a:lnTo>
                    <a:pt x="8565" y="0"/>
                  </a:lnTo>
                  <a:lnTo>
                    <a:pt x="8583" y="18"/>
                  </a:lnTo>
                  <a:lnTo>
                    <a:pt x="8583" y="18"/>
                  </a:lnTo>
                  <a:lnTo>
                    <a:pt x="8637" y="54"/>
                  </a:lnTo>
                  <a:lnTo>
                    <a:pt x="8637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8" name="Google Shape;5438;p71"/>
            <p:cNvSpPr/>
            <p:nvPr/>
          </p:nvSpPr>
          <p:spPr>
            <a:xfrm>
              <a:off x="4664850" y="5007175"/>
              <a:ext cx="345750" cy="469700"/>
            </a:xfrm>
            <a:custGeom>
              <a:avLst/>
              <a:gdLst/>
              <a:ahLst/>
              <a:cxnLst/>
              <a:rect l="l" t="t" r="r" b="b"/>
              <a:pathLst>
                <a:path w="13830" h="18788" extrusionOk="0">
                  <a:moveTo>
                    <a:pt x="13793" y="18"/>
                  </a:moveTo>
                  <a:lnTo>
                    <a:pt x="13793" y="18"/>
                  </a:lnTo>
                  <a:lnTo>
                    <a:pt x="13829" y="54"/>
                  </a:lnTo>
                  <a:lnTo>
                    <a:pt x="13829" y="90"/>
                  </a:lnTo>
                  <a:lnTo>
                    <a:pt x="13829" y="145"/>
                  </a:lnTo>
                  <a:lnTo>
                    <a:pt x="13775" y="217"/>
                  </a:lnTo>
                  <a:lnTo>
                    <a:pt x="13739" y="289"/>
                  </a:lnTo>
                  <a:lnTo>
                    <a:pt x="13739" y="289"/>
                  </a:lnTo>
                  <a:lnTo>
                    <a:pt x="13397" y="685"/>
                  </a:lnTo>
                  <a:lnTo>
                    <a:pt x="13397" y="685"/>
                  </a:lnTo>
                  <a:lnTo>
                    <a:pt x="12784" y="1443"/>
                  </a:lnTo>
                  <a:lnTo>
                    <a:pt x="12189" y="2200"/>
                  </a:lnTo>
                  <a:lnTo>
                    <a:pt x="12189" y="2200"/>
                  </a:lnTo>
                  <a:lnTo>
                    <a:pt x="10999" y="3823"/>
                  </a:lnTo>
                  <a:lnTo>
                    <a:pt x="9827" y="5445"/>
                  </a:lnTo>
                  <a:lnTo>
                    <a:pt x="8691" y="7104"/>
                  </a:lnTo>
                  <a:lnTo>
                    <a:pt x="7573" y="8781"/>
                  </a:lnTo>
                  <a:lnTo>
                    <a:pt x="7573" y="8781"/>
                  </a:lnTo>
                  <a:lnTo>
                    <a:pt x="7212" y="9376"/>
                  </a:lnTo>
                  <a:lnTo>
                    <a:pt x="6834" y="9971"/>
                  </a:lnTo>
                  <a:lnTo>
                    <a:pt x="6491" y="10566"/>
                  </a:lnTo>
                  <a:lnTo>
                    <a:pt x="6149" y="11161"/>
                  </a:lnTo>
                  <a:lnTo>
                    <a:pt x="5806" y="11774"/>
                  </a:lnTo>
                  <a:lnTo>
                    <a:pt x="5481" y="12387"/>
                  </a:lnTo>
                  <a:lnTo>
                    <a:pt x="4868" y="13631"/>
                  </a:lnTo>
                  <a:lnTo>
                    <a:pt x="4273" y="14893"/>
                  </a:lnTo>
                  <a:lnTo>
                    <a:pt x="3732" y="16174"/>
                  </a:lnTo>
                  <a:lnTo>
                    <a:pt x="3228" y="17472"/>
                  </a:lnTo>
                  <a:lnTo>
                    <a:pt x="2759" y="18770"/>
                  </a:lnTo>
                  <a:lnTo>
                    <a:pt x="2759" y="18788"/>
                  </a:lnTo>
                  <a:lnTo>
                    <a:pt x="2560" y="18788"/>
                  </a:lnTo>
                  <a:lnTo>
                    <a:pt x="2560" y="18770"/>
                  </a:lnTo>
                  <a:lnTo>
                    <a:pt x="198" y="18770"/>
                  </a:lnTo>
                  <a:lnTo>
                    <a:pt x="198" y="18788"/>
                  </a:lnTo>
                  <a:lnTo>
                    <a:pt x="0" y="18788"/>
                  </a:lnTo>
                  <a:lnTo>
                    <a:pt x="0" y="18770"/>
                  </a:lnTo>
                  <a:lnTo>
                    <a:pt x="0" y="18770"/>
                  </a:lnTo>
                  <a:lnTo>
                    <a:pt x="36" y="18680"/>
                  </a:lnTo>
                  <a:lnTo>
                    <a:pt x="36" y="18680"/>
                  </a:lnTo>
                  <a:lnTo>
                    <a:pt x="793" y="17219"/>
                  </a:lnTo>
                  <a:lnTo>
                    <a:pt x="1569" y="15795"/>
                  </a:lnTo>
                  <a:lnTo>
                    <a:pt x="1569" y="15795"/>
                  </a:lnTo>
                  <a:lnTo>
                    <a:pt x="2056" y="14911"/>
                  </a:lnTo>
                  <a:lnTo>
                    <a:pt x="2542" y="14046"/>
                  </a:lnTo>
                  <a:lnTo>
                    <a:pt x="3047" y="13199"/>
                  </a:lnTo>
                  <a:lnTo>
                    <a:pt x="3570" y="12351"/>
                  </a:lnTo>
                  <a:lnTo>
                    <a:pt x="4093" y="11504"/>
                  </a:lnTo>
                  <a:lnTo>
                    <a:pt x="4634" y="10656"/>
                  </a:lnTo>
                  <a:lnTo>
                    <a:pt x="5734" y="8997"/>
                  </a:lnTo>
                  <a:lnTo>
                    <a:pt x="5734" y="8997"/>
                  </a:lnTo>
                  <a:lnTo>
                    <a:pt x="6383" y="8060"/>
                  </a:lnTo>
                  <a:lnTo>
                    <a:pt x="7050" y="7140"/>
                  </a:lnTo>
                  <a:lnTo>
                    <a:pt x="7753" y="6221"/>
                  </a:lnTo>
                  <a:lnTo>
                    <a:pt x="8474" y="5337"/>
                  </a:lnTo>
                  <a:lnTo>
                    <a:pt x="9214" y="4472"/>
                  </a:lnTo>
                  <a:lnTo>
                    <a:pt x="9971" y="3624"/>
                  </a:lnTo>
                  <a:lnTo>
                    <a:pt x="10764" y="2795"/>
                  </a:lnTo>
                  <a:lnTo>
                    <a:pt x="11576" y="1984"/>
                  </a:lnTo>
                  <a:lnTo>
                    <a:pt x="11576" y="1984"/>
                  </a:lnTo>
                  <a:lnTo>
                    <a:pt x="13271" y="379"/>
                  </a:lnTo>
                  <a:lnTo>
                    <a:pt x="13271" y="379"/>
                  </a:lnTo>
                  <a:lnTo>
                    <a:pt x="13577" y="90"/>
                  </a:lnTo>
                  <a:lnTo>
                    <a:pt x="13577" y="90"/>
                  </a:lnTo>
                  <a:lnTo>
                    <a:pt x="13631" y="54"/>
                  </a:lnTo>
                  <a:lnTo>
                    <a:pt x="13685" y="18"/>
                  </a:lnTo>
                  <a:lnTo>
                    <a:pt x="13739" y="0"/>
                  </a:lnTo>
                  <a:lnTo>
                    <a:pt x="13793" y="18"/>
                  </a:lnTo>
                  <a:lnTo>
                    <a:pt x="1379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9" name="Google Shape;5439;p71"/>
            <p:cNvSpPr/>
            <p:nvPr/>
          </p:nvSpPr>
          <p:spPr>
            <a:xfrm>
              <a:off x="2673825" y="4990500"/>
              <a:ext cx="258325" cy="486375"/>
            </a:xfrm>
            <a:custGeom>
              <a:avLst/>
              <a:gdLst/>
              <a:ahLst/>
              <a:cxnLst/>
              <a:rect l="l" t="t" r="r" b="b"/>
              <a:pathLst>
                <a:path w="10333" h="19455" extrusionOk="0">
                  <a:moveTo>
                    <a:pt x="10188" y="0"/>
                  </a:moveTo>
                  <a:lnTo>
                    <a:pt x="10188" y="0"/>
                  </a:lnTo>
                  <a:lnTo>
                    <a:pt x="10242" y="0"/>
                  </a:lnTo>
                  <a:lnTo>
                    <a:pt x="10278" y="0"/>
                  </a:lnTo>
                  <a:lnTo>
                    <a:pt x="10314" y="36"/>
                  </a:lnTo>
                  <a:lnTo>
                    <a:pt x="10332" y="72"/>
                  </a:lnTo>
                  <a:lnTo>
                    <a:pt x="10332" y="72"/>
                  </a:lnTo>
                  <a:lnTo>
                    <a:pt x="10296" y="198"/>
                  </a:lnTo>
                  <a:lnTo>
                    <a:pt x="10224" y="343"/>
                  </a:lnTo>
                  <a:lnTo>
                    <a:pt x="10152" y="451"/>
                  </a:lnTo>
                  <a:lnTo>
                    <a:pt x="10098" y="577"/>
                  </a:lnTo>
                  <a:lnTo>
                    <a:pt x="10098" y="577"/>
                  </a:lnTo>
                  <a:lnTo>
                    <a:pt x="9052" y="2452"/>
                  </a:lnTo>
                  <a:lnTo>
                    <a:pt x="8006" y="4309"/>
                  </a:lnTo>
                  <a:lnTo>
                    <a:pt x="6979" y="6185"/>
                  </a:lnTo>
                  <a:lnTo>
                    <a:pt x="6474" y="7122"/>
                  </a:lnTo>
                  <a:lnTo>
                    <a:pt x="6005" y="8078"/>
                  </a:lnTo>
                  <a:lnTo>
                    <a:pt x="6005" y="8078"/>
                  </a:lnTo>
                  <a:lnTo>
                    <a:pt x="5338" y="9430"/>
                  </a:lnTo>
                  <a:lnTo>
                    <a:pt x="4707" y="10818"/>
                  </a:lnTo>
                  <a:lnTo>
                    <a:pt x="4130" y="12225"/>
                  </a:lnTo>
                  <a:lnTo>
                    <a:pt x="3571" y="13631"/>
                  </a:lnTo>
                  <a:lnTo>
                    <a:pt x="3318" y="14352"/>
                  </a:lnTo>
                  <a:lnTo>
                    <a:pt x="3066" y="15074"/>
                  </a:lnTo>
                  <a:lnTo>
                    <a:pt x="2814" y="15795"/>
                  </a:lnTo>
                  <a:lnTo>
                    <a:pt x="2597" y="16516"/>
                  </a:lnTo>
                  <a:lnTo>
                    <a:pt x="2381" y="17237"/>
                  </a:lnTo>
                  <a:lnTo>
                    <a:pt x="2183" y="17977"/>
                  </a:lnTo>
                  <a:lnTo>
                    <a:pt x="1984" y="18716"/>
                  </a:lnTo>
                  <a:lnTo>
                    <a:pt x="1804" y="19437"/>
                  </a:lnTo>
                  <a:lnTo>
                    <a:pt x="1804" y="19455"/>
                  </a:lnTo>
                  <a:lnTo>
                    <a:pt x="1624" y="19455"/>
                  </a:lnTo>
                  <a:lnTo>
                    <a:pt x="1624" y="19437"/>
                  </a:lnTo>
                  <a:lnTo>
                    <a:pt x="199" y="19437"/>
                  </a:lnTo>
                  <a:lnTo>
                    <a:pt x="199" y="19455"/>
                  </a:lnTo>
                  <a:lnTo>
                    <a:pt x="1" y="19455"/>
                  </a:lnTo>
                  <a:lnTo>
                    <a:pt x="1" y="19437"/>
                  </a:lnTo>
                  <a:lnTo>
                    <a:pt x="1" y="19437"/>
                  </a:lnTo>
                  <a:lnTo>
                    <a:pt x="127" y="18878"/>
                  </a:lnTo>
                  <a:lnTo>
                    <a:pt x="127" y="18878"/>
                  </a:lnTo>
                  <a:lnTo>
                    <a:pt x="307" y="18157"/>
                  </a:lnTo>
                  <a:lnTo>
                    <a:pt x="506" y="17454"/>
                  </a:lnTo>
                  <a:lnTo>
                    <a:pt x="722" y="16750"/>
                  </a:lnTo>
                  <a:lnTo>
                    <a:pt x="957" y="16047"/>
                  </a:lnTo>
                  <a:lnTo>
                    <a:pt x="957" y="16047"/>
                  </a:lnTo>
                  <a:lnTo>
                    <a:pt x="1173" y="15470"/>
                  </a:lnTo>
                  <a:lnTo>
                    <a:pt x="1389" y="14893"/>
                  </a:lnTo>
                  <a:lnTo>
                    <a:pt x="1876" y="13739"/>
                  </a:lnTo>
                  <a:lnTo>
                    <a:pt x="2381" y="12603"/>
                  </a:lnTo>
                  <a:lnTo>
                    <a:pt x="2922" y="11468"/>
                  </a:lnTo>
                  <a:lnTo>
                    <a:pt x="3481" y="10368"/>
                  </a:lnTo>
                  <a:lnTo>
                    <a:pt x="4058" y="9250"/>
                  </a:lnTo>
                  <a:lnTo>
                    <a:pt x="4635" y="8168"/>
                  </a:lnTo>
                  <a:lnTo>
                    <a:pt x="5248" y="7068"/>
                  </a:lnTo>
                  <a:lnTo>
                    <a:pt x="5248" y="7068"/>
                  </a:lnTo>
                  <a:lnTo>
                    <a:pt x="5735" y="6221"/>
                  </a:lnTo>
                  <a:lnTo>
                    <a:pt x="6257" y="5373"/>
                  </a:lnTo>
                  <a:lnTo>
                    <a:pt x="6798" y="4544"/>
                  </a:lnTo>
                  <a:lnTo>
                    <a:pt x="7339" y="3714"/>
                  </a:lnTo>
                  <a:lnTo>
                    <a:pt x="7339" y="3714"/>
                  </a:lnTo>
                  <a:lnTo>
                    <a:pt x="8006" y="2795"/>
                  </a:lnTo>
                  <a:lnTo>
                    <a:pt x="8674" y="1875"/>
                  </a:lnTo>
                  <a:lnTo>
                    <a:pt x="9377" y="974"/>
                  </a:lnTo>
                  <a:lnTo>
                    <a:pt x="10098" y="90"/>
                  </a:lnTo>
                  <a:lnTo>
                    <a:pt x="10098" y="90"/>
                  </a:lnTo>
                  <a:lnTo>
                    <a:pt x="10134" y="36"/>
                  </a:lnTo>
                  <a:lnTo>
                    <a:pt x="10188" y="0"/>
                  </a:lnTo>
                  <a:lnTo>
                    <a:pt x="10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0" name="Google Shape;5440;p71"/>
            <p:cNvSpPr/>
            <p:nvPr/>
          </p:nvSpPr>
          <p:spPr>
            <a:xfrm>
              <a:off x="1985975" y="5209550"/>
              <a:ext cx="151025" cy="267325"/>
            </a:xfrm>
            <a:custGeom>
              <a:avLst/>
              <a:gdLst/>
              <a:ahLst/>
              <a:cxnLst/>
              <a:rect l="l" t="t" r="r" b="b"/>
              <a:pathLst>
                <a:path w="6041" h="10693" extrusionOk="0">
                  <a:moveTo>
                    <a:pt x="6041" y="6546"/>
                  </a:moveTo>
                  <a:lnTo>
                    <a:pt x="6041" y="6546"/>
                  </a:lnTo>
                  <a:lnTo>
                    <a:pt x="6023" y="6600"/>
                  </a:lnTo>
                  <a:lnTo>
                    <a:pt x="5987" y="6636"/>
                  </a:lnTo>
                  <a:lnTo>
                    <a:pt x="5933" y="6654"/>
                  </a:lnTo>
                  <a:lnTo>
                    <a:pt x="5878" y="6636"/>
                  </a:lnTo>
                  <a:lnTo>
                    <a:pt x="5878" y="6636"/>
                  </a:lnTo>
                  <a:lnTo>
                    <a:pt x="5824" y="6564"/>
                  </a:lnTo>
                  <a:lnTo>
                    <a:pt x="5788" y="6474"/>
                  </a:lnTo>
                  <a:lnTo>
                    <a:pt x="5734" y="6312"/>
                  </a:lnTo>
                  <a:lnTo>
                    <a:pt x="5734" y="6312"/>
                  </a:lnTo>
                  <a:lnTo>
                    <a:pt x="5572" y="5789"/>
                  </a:lnTo>
                  <a:lnTo>
                    <a:pt x="5410" y="5266"/>
                  </a:lnTo>
                  <a:lnTo>
                    <a:pt x="5410" y="5266"/>
                  </a:lnTo>
                  <a:lnTo>
                    <a:pt x="5211" y="4545"/>
                  </a:lnTo>
                  <a:lnTo>
                    <a:pt x="4995" y="3823"/>
                  </a:lnTo>
                  <a:lnTo>
                    <a:pt x="4995" y="3823"/>
                  </a:lnTo>
                  <a:lnTo>
                    <a:pt x="4833" y="3156"/>
                  </a:lnTo>
                  <a:lnTo>
                    <a:pt x="4743" y="2814"/>
                  </a:lnTo>
                  <a:lnTo>
                    <a:pt x="4634" y="2489"/>
                  </a:lnTo>
                  <a:lnTo>
                    <a:pt x="4634" y="2489"/>
                  </a:lnTo>
                  <a:lnTo>
                    <a:pt x="4454" y="2796"/>
                  </a:lnTo>
                  <a:lnTo>
                    <a:pt x="4274" y="3120"/>
                  </a:lnTo>
                  <a:lnTo>
                    <a:pt x="3967" y="3769"/>
                  </a:lnTo>
                  <a:lnTo>
                    <a:pt x="3967" y="3769"/>
                  </a:lnTo>
                  <a:lnTo>
                    <a:pt x="3498" y="4797"/>
                  </a:lnTo>
                  <a:lnTo>
                    <a:pt x="3066" y="5843"/>
                  </a:lnTo>
                  <a:lnTo>
                    <a:pt x="2669" y="6907"/>
                  </a:lnTo>
                  <a:lnTo>
                    <a:pt x="2290" y="7988"/>
                  </a:lnTo>
                  <a:lnTo>
                    <a:pt x="2290" y="7988"/>
                  </a:lnTo>
                  <a:lnTo>
                    <a:pt x="1948" y="9052"/>
                  </a:lnTo>
                  <a:lnTo>
                    <a:pt x="1623" y="10134"/>
                  </a:lnTo>
                  <a:lnTo>
                    <a:pt x="1623" y="10134"/>
                  </a:lnTo>
                  <a:lnTo>
                    <a:pt x="1479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81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63" y="10693"/>
                  </a:lnTo>
                  <a:lnTo>
                    <a:pt x="1245" y="10693"/>
                  </a:lnTo>
                  <a:lnTo>
                    <a:pt x="1227" y="10693"/>
                  </a:lnTo>
                  <a:lnTo>
                    <a:pt x="1227" y="10693"/>
                  </a:lnTo>
                  <a:lnTo>
                    <a:pt x="1209" y="10693"/>
                  </a:lnTo>
                  <a:lnTo>
                    <a:pt x="1191" y="10693"/>
                  </a:lnTo>
                  <a:lnTo>
                    <a:pt x="1191" y="10693"/>
                  </a:lnTo>
                  <a:lnTo>
                    <a:pt x="1172" y="10693"/>
                  </a:lnTo>
                  <a:lnTo>
                    <a:pt x="1154" y="10693"/>
                  </a:lnTo>
                  <a:lnTo>
                    <a:pt x="1136" y="10693"/>
                  </a:lnTo>
                  <a:lnTo>
                    <a:pt x="1118" y="10693"/>
                  </a:lnTo>
                  <a:lnTo>
                    <a:pt x="1100" y="10693"/>
                  </a:lnTo>
                  <a:lnTo>
                    <a:pt x="1064" y="10693"/>
                  </a:lnTo>
                  <a:lnTo>
                    <a:pt x="1046" y="10693"/>
                  </a:lnTo>
                  <a:lnTo>
                    <a:pt x="1028" y="10693"/>
                  </a:lnTo>
                  <a:lnTo>
                    <a:pt x="1010" y="10693"/>
                  </a:lnTo>
                  <a:lnTo>
                    <a:pt x="992" y="10693"/>
                  </a:lnTo>
                  <a:lnTo>
                    <a:pt x="956" y="10693"/>
                  </a:lnTo>
                  <a:lnTo>
                    <a:pt x="938" y="10693"/>
                  </a:lnTo>
                  <a:lnTo>
                    <a:pt x="920" y="10693"/>
                  </a:lnTo>
                  <a:lnTo>
                    <a:pt x="884" y="10693"/>
                  </a:lnTo>
                  <a:lnTo>
                    <a:pt x="866" y="10693"/>
                  </a:lnTo>
                  <a:lnTo>
                    <a:pt x="848" y="10693"/>
                  </a:lnTo>
                  <a:lnTo>
                    <a:pt x="812" y="10693"/>
                  </a:lnTo>
                  <a:lnTo>
                    <a:pt x="794" y="10693"/>
                  </a:lnTo>
                  <a:lnTo>
                    <a:pt x="758" y="10693"/>
                  </a:lnTo>
                  <a:lnTo>
                    <a:pt x="740" y="10693"/>
                  </a:lnTo>
                  <a:lnTo>
                    <a:pt x="704" y="10693"/>
                  </a:lnTo>
                  <a:lnTo>
                    <a:pt x="686" y="10693"/>
                  </a:lnTo>
                  <a:lnTo>
                    <a:pt x="668" y="10693"/>
                  </a:lnTo>
                  <a:lnTo>
                    <a:pt x="632" y="10693"/>
                  </a:lnTo>
                  <a:lnTo>
                    <a:pt x="614" y="10693"/>
                  </a:lnTo>
                  <a:lnTo>
                    <a:pt x="577" y="10693"/>
                  </a:lnTo>
                  <a:lnTo>
                    <a:pt x="559" y="10693"/>
                  </a:lnTo>
                  <a:lnTo>
                    <a:pt x="541" y="10693"/>
                  </a:lnTo>
                  <a:lnTo>
                    <a:pt x="505" y="10693"/>
                  </a:lnTo>
                  <a:lnTo>
                    <a:pt x="487" y="10693"/>
                  </a:lnTo>
                  <a:lnTo>
                    <a:pt x="469" y="10693"/>
                  </a:lnTo>
                  <a:lnTo>
                    <a:pt x="451" y="10693"/>
                  </a:lnTo>
                  <a:lnTo>
                    <a:pt x="433" y="10693"/>
                  </a:lnTo>
                  <a:lnTo>
                    <a:pt x="397" y="10693"/>
                  </a:lnTo>
                  <a:lnTo>
                    <a:pt x="379" y="10693"/>
                  </a:lnTo>
                  <a:lnTo>
                    <a:pt x="361" y="10693"/>
                  </a:lnTo>
                  <a:lnTo>
                    <a:pt x="343" y="10693"/>
                  </a:lnTo>
                  <a:lnTo>
                    <a:pt x="325" y="10693"/>
                  </a:lnTo>
                  <a:lnTo>
                    <a:pt x="307" y="10693"/>
                  </a:lnTo>
                  <a:lnTo>
                    <a:pt x="289" y="10693"/>
                  </a:lnTo>
                  <a:lnTo>
                    <a:pt x="271" y="10693"/>
                  </a:lnTo>
                  <a:lnTo>
                    <a:pt x="271" y="10693"/>
                  </a:lnTo>
                  <a:lnTo>
                    <a:pt x="253" y="10693"/>
                  </a:lnTo>
                  <a:lnTo>
                    <a:pt x="235" y="10693"/>
                  </a:lnTo>
                  <a:lnTo>
                    <a:pt x="235" y="10693"/>
                  </a:lnTo>
                  <a:lnTo>
                    <a:pt x="217" y="10693"/>
                  </a:lnTo>
                  <a:lnTo>
                    <a:pt x="217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99" y="10693"/>
                  </a:lnTo>
                  <a:lnTo>
                    <a:pt x="1" y="10693"/>
                  </a:lnTo>
                  <a:lnTo>
                    <a:pt x="1" y="10693"/>
                  </a:lnTo>
                  <a:lnTo>
                    <a:pt x="181" y="10116"/>
                  </a:lnTo>
                  <a:lnTo>
                    <a:pt x="397" y="9539"/>
                  </a:lnTo>
                  <a:lnTo>
                    <a:pt x="614" y="8980"/>
                  </a:lnTo>
                  <a:lnTo>
                    <a:pt x="848" y="8421"/>
                  </a:lnTo>
                  <a:lnTo>
                    <a:pt x="848" y="8421"/>
                  </a:lnTo>
                  <a:lnTo>
                    <a:pt x="1371" y="7249"/>
                  </a:lnTo>
                  <a:lnTo>
                    <a:pt x="1912" y="6059"/>
                  </a:lnTo>
                  <a:lnTo>
                    <a:pt x="2994" y="3715"/>
                  </a:lnTo>
                  <a:lnTo>
                    <a:pt x="2994" y="3715"/>
                  </a:lnTo>
                  <a:lnTo>
                    <a:pt x="3120" y="3427"/>
                  </a:lnTo>
                  <a:lnTo>
                    <a:pt x="3120" y="3427"/>
                  </a:lnTo>
                  <a:lnTo>
                    <a:pt x="3787" y="2074"/>
                  </a:lnTo>
                  <a:lnTo>
                    <a:pt x="4111" y="1407"/>
                  </a:lnTo>
                  <a:lnTo>
                    <a:pt x="4472" y="740"/>
                  </a:lnTo>
                  <a:lnTo>
                    <a:pt x="4472" y="740"/>
                  </a:lnTo>
                  <a:lnTo>
                    <a:pt x="4634" y="434"/>
                  </a:lnTo>
                  <a:lnTo>
                    <a:pt x="4815" y="127"/>
                  </a:lnTo>
                  <a:lnTo>
                    <a:pt x="4815" y="127"/>
                  </a:lnTo>
                  <a:lnTo>
                    <a:pt x="4851" y="73"/>
                  </a:lnTo>
                  <a:lnTo>
                    <a:pt x="4905" y="19"/>
                  </a:lnTo>
                  <a:lnTo>
                    <a:pt x="4959" y="1"/>
                  </a:lnTo>
                  <a:lnTo>
                    <a:pt x="5031" y="19"/>
                  </a:lnTo>
                  <a:lnTo>
                    <a:pt x="5031" y="19"/>
                  </a:lnTo>
                  <a:lnTo>
                    <a:pt x="5067" y="73"/>
                  </a:lnTo>
                  <a:lnTo>
                    <a:pt x="5103" y="145"/>
                  </a:lnTo>
                  <a:lnTo>
                    <a:pt x="5121" y="289"/>
                  </a:lnTo>
                  <a:lnTo>
                    <a:pt x="5121" y="289"/>
                  </a:lnTo>
                  <a:lnTo>
                    <a:pt x="5229" y="1443"/>
                  </a:lnTo>
                  <a:lnTo>
                    <a:pt x="5229" y="1443"/>
                  </a:lnTo>
                  <a:lnTo>
                    <a:pt x="5301" y="2002"/>
                  </a:lnTo>
                  <a:lnTo>
                    <a:pt x="5374" y="2561"/>
                  </a:lnTo>
                  <a:lnTo>
                    <a:pt x="5572" y="3679"/>
                  </a:lnTo>
                  <a:lnTo>
                    <a:pt x="5572" y="3679"/>
                  </a:lnTo>
                  <a:lnTo>
                    <a:pt x="5824" y="5104"/>
                  </a:lnTo>
                  <a:lnTo>
                    <a:pt x="5933" y="5825"/>
                  </a:lnTo>
                  <a:lnTo>
                    <a:pt x="6041" y="6546"/>
                  </a:lnTo>
                  <a:lnTo>
                    <a:pt x="6041" y="654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1" name="Google Shape;5441;p71"/>
            <p:cNvSpPr/>
            <p:nvPr/>
          </p:nvSpPr>
          <p:spPr>
            <a:xfrm>
              <a:off x="1850300" y="5002200"/>
              <a:ext cx="125775" cy="474675"/>
            </a:xfrm>
            <a:custGeom>
              <a:avLst/>
              <a:gdLst/>
              <a:ahLst/>
              <a:cxnLst/>
              <a:rect l="l" t="t" r="r" b="b"/>
              <a:pathLst>
                <a:path w="5031" h="18987" extrusionOk="0">
                  <a:moveTo>
                    <a:pt x="4977" y="1"/>
                  </a:moveTo>
                  <a:lnTo>
                    <a:pt x="4977" y="1"/>
                  </a:lnTo>
                  <a:lnTo>
                    <a:pt x="5013" y="19"/>
                  </a:lnTo>
                  <a:lnTo>
                    <a:pt x="5031" y="37"/>
                  </a:lnTo>
                  <a:lnTo>
                    <a:pt x="5031" y="73"/>
                  </a:lnTo>
                  <a:lnTo>
                    <a:pt x="5031" y="109"/>
                  </a:lnTo>
                  <a:lnTo>
                    <a:pt x="5031" y="109"/>
                  </a:lnTo>
                  <a:lnTo>
                    <a:pt x="4652" y="1155"/>
                  </a:lnTo>
                  <a:lnTo>
                    <a:pt x="4472" y="1678"/>
                  </a:lnTo>
                  <a:lnTo>
                    <a:pt x="4310" y="2219"/>
                  </a:lnTo>
                  <a:lnTo>
                    <a:pt x="4310" y="2219"/>
                  </a:lnTo>
                  <a:lnTo>
                    <a:pt x="4147" y="2760"/>
                  </a:lnTo>
                  <a:lnTo>
                    <a:pt x="4003" y="3301"/>
                  </a:lnTo>
                  <a:lnTo>
                    <a:pt x="3733" y="4400"/>
                  </a:lnTo>
                  <a:lnTo>
                    <a:pt x="3210" y="6618"/>
                  </a:lnTo>
                  <a:lnTo>
                    <a:pt x="3210" y="6618"/>
                  </a:lnTo>
                  <a:lnTo>
                    <a:pt x="2921" y="7880"/>
                  </a:lnTo>
                  <a:lnTo>
                    <a:pt x="2633" y="9160"/>
                  </a:lnTo>
                  <a:lnTo>
                    <a:pt x="2380" y="10441"/>
                  </a:lnTo>
                  <a:lnTo>
                    <a:pt x="2272" y="11072"/>
                  </a:lnTo>
                  <a:lnTo>
                    <a:pt x="2164" y="11721"/>
                  </a:lnTo>
                  <a:lnTo>
                    <a:pt x="2164" y="11721"/>
                  </a:lnTo>
                  <a:lnTo>
                    <a:pt x="2038" y="12622"/>
                  </a:lnTo>
                  <a:lnTo>
                    <a:pt x="1930" y="13524"/>
                  </a:lnTo>
                  <a:lnTo>
                    <a:pt x="1839" y="14425"/>
                  </a:lnTo>
                  <a:lnTo>
                    <a:pt x="1767" y="15345"/>
                  </a:lnTo>
                  <a:lnTo>
                    <a:pt x="1713" y="16246"/>
                  </a:lnTo>
                  <a:lnTo>
                    <a:pt x="1659" y="17166"/>
                  </a:lnTo>
                  <a:lnTo>
                    <a:pt x="158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407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89" y="18987"/>
                  </a:lnTo>
                  <a:lnTo>
                    <a:pt x="1371" y="18987"/>
                  </a:lnTo>
                  <a:lnTo>
                    <a:pt x="1353" y="18987"/>
                  </a:lnTo>
                  <a:lnTo>
                    <a:pt x="1353" y="18987"/>
                  </a:lnTo>
                  <a:lnTo>
                    <a:pt x="1335" y="18987"/>
                  </a:lnTo>
                  <a:lnTo>
                    <a:pt x="1317" y="18987"/>
                  </a:lnTo>
                  <a:lnTo>
                    <a:pt x="1299" y="18987"/>
                  </a:lnTo>
                  <a:lnTo>
                    <a:pt x="1299" y="18987"/>
                  </a:lnTo>
                  <a:lnTo>
                    <a:pt x="1281" y="18987"/>
                  </a:lnTo>
                  <a:lnTo>
                    <a:pt x="1244" y="18987"/>
                  </a:lnTo>
                  <a:lnTo>
                    <a:pt x="1226" y="18987"/>
                  </a:lnTo>
                  <a:lnTo>
                    <a:pt x="1208" y="18987"/>
                  </a:lnTo>
                  <a:lnTo>
                    <a:pt x="1190" y="18987"/>
                  </a:lnTo>
                  <a:lnTo>
                    <a:pt x="1172" y="18987"/>
                  </a:lnTo>
                  <a:lnTo>
                    <a:pt x="1136" y="18987"/>
                  </a:lnTo>
                  <a:lnTo>
                    <a:pt x="1118" y="18987"/>
                  </a:lnTo>
                  <a:lnTo>
                    <a:pt x="1100" y="18987"/>
                  </a:lnTo>
                  <a:lnTo>
                    <a:pt x="1064" y="18987"/>
                  </a:lnTo>
                  <a:lnTo>
                    <a:pt x="1046" y="18987"/>
                  </a:lnTo>
                  <a:lnTo>
                    <a:pt x="1010" y="18987"/>
                  </a:lnTo>
                  <a:lnTo>
                    <a:pt x="992" y="18987"/>
                  </a:lnTo>
                  <a:lnTo>
                    <a:pt x="956" y="18987"/>
                  </a:lnTo>
                  <a:lnTo>
                    <a:pt x="938" y="18987"/>
                  </a:lnTo>
                  <a:lnTo>
                    <a:pt x="902" y="18987"/>
                  </a:lnTo>
                  <a:lnTo>
                    <a:pt x="884" y="18987"/>
                  </a:lnTo>
                  <a:lnTo>
                    <a:pt x="848" y="18987"/>
                  </a:lnTo>
                  <a:lnTo>
                    <a:pt x="830" y="18987"/>
                  </a:lnTo>
                  <a:lnTo>
                    <a:pt x="794" y="18987"/>
                  </a:lnTo>
                  <a:lnTo>
                    <a:pt x="776" y="18987"/>
                  </a:lnTo>
                  <a:lnTo>
                    <a:pt x="740" y="18987"/>
                  </a:lnTo>
                  <a:lnTo>
                    <a:pt x="704" y="18987"/>
                  </a:lnTo>
                  <a:lnTo>
                    <a:pt x="686" y="18987"/>
                  </a:lnTo>
                  <a:lnTo>
                    <a:pt x="649" y="18987"/>
                  </a:lnTo>
                  <a:lnTo>
                    <a:pt x="631" y="18987"/>
                  </a:lnTo>
                  <a:lnTo>
                    <a:pt x="595" y="18987"/>
                  </a:lnTo>
                  <a:lnTo>
                    <a:pt x="577" y="18987"/>
                  </a:lnTo>
                  <a:lnTo>
                    <a:pt x="541" y="18987"/>
                  </a:lnTo>
                  <a:lnTo>
                    <a:pt x="523" y="18987"/>
                  </a:lnTo>
                  <a:lnTo>
                    <a:pt x="505" y="18987"/>
                  </a:lnTo>
                  <a:lnTo>
                    <a:pt x="469" y="18987"/>
                  </a:lnTo>
                  <a:lnTo>
                    <a:pt x="451" y="18987"/>
                  </a:lnTo>
                  <a:lnTo>
                    <a:pt x="433" y="18987"/>
                  </a:lnTo>
                  <a:lnTo>
                    <a:pt x="397" y="18987"/>
                  </a:lnTo>
                  <a:lnTo>
                    <a:pt x="379" y="18987"/>
                  </a:lnTo>
                  <a:lnTo>
                    <a:pt x="361" y="18987"/>
                  </a:lnTo>
                  <a:lnTo>
                    <a:pt x="343" y="18987"/>
                  </a:lnTo>
                  <a:lnTo>
                    <a:pt x="325" y="18987"/>
                  </a:lnTo>
                  <a:lnTo>
                    <a:pt x="307" y="18987"/>
                  </a:lnTo>
                  <a:lnTo>
                    <a:pt x="289" y="18987"/>
                  </a:lnTo>
                  <a:lnTo>
                    <a:pt x="271" y="18987"/>
                  </a:lnTo>
                  <a:lnTo>
                    <a:pt x="253" y="18987"/>
                  </a:lnTo>
                  <a:lnTo>
                    <a:pt x="235" y="18987"/>
                  </a:lnTo>
                  <a:lnTo>
                    <a:pt x="235" y="18987"/>
                  </a:lnTo>
                  <a:lnTo>
                    <a:pt x="217" y="18987"/>
                  </a:lnTo>
                  <a:lnTo>
                    <a:pt x="217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199" y="18987"/>
                  </a:lnTo>
                  <a:lnTo>
                    <a:pt x="0" y="18987"/>
                  </a:lnTo>
                  <a:lnTo>
                    <a:pt x="0" y="18987"/>
                  </a:lnTo>
                  <a:lnTo>
                    <a:pt x="54" y="18662"/>
                  </a:lnTo>
                  <a:lnTo>
                    <a:pt x="54" y="18662"/>
                  </a:lnTo>
                  <a:lnTo>
                    <a:pt x="307" y="16715"/>
                  </a:lnTo>
                  <a:lnTo>
                    <a:pt x="595" y="14786"/>
                  </a:lnTo>
                  <a:lnTo>
                    <a:pt x="595" y="14786"/>
                  </a:lnTo>
                  <a:lnTo>
                    <a:pt x="866" y="13199"/>
                  </a:lnTo>
                  <a:lnTo>
                    <a:pt x="1010" y="12388"/>
                  </a:lnTo>
                  <a:lnTo>
                    <a:pt x="1172" y="11595"/>
                  </a:lnTo>
                  <a:lnTo>
                    <a:pt x="1335" y="10819"/>
                  </a:lnTo>
                  <a:lnTo>
                    <a:pt x="1533" y="10026"/>
                  </a:lnTo>
                  <a:lnTo>
                    <a:pt x="1731" y="9233"/>
                  </a:lnTo>
                  <a:lnTo>
                    <a:pt x="1948" y="8457"/>
                  </a:lnTo>
                  <a:lnTo>
                    <a:pt x="1948" y="8457"/>
                  </a:lnTo>
                  <a:lnTo>
                    <a:pt x="2561" y="6402"/>
                  </a:lnTo>
                  <a:lnTo>
                    <a:pt x="2885" y="5374"/>
                  </a:lnTo>
                  <a:lnTo>
                    <a:pt x="3210" y="4346"/>
                  </a:lnTo>
                  <a:lnTo>
                    <a:pt x="3570" y="3319"/>
                  </a:lnTo>
                  <a:lnTo>
                    <a:pt x="3931" y="2309"/>
                  </a:lnTo>
                  <a:lnTo>
                    <a:pt x="4310" y="1317"/>
                  </a:lnTo>
                  <a:lnTo>
                    <a:pt x="4724" y="307"/>
                  </a:lnTo>
                  <a:lnTo>
                    <a:pt x="4724" y="307"/>
                  </a:lnTo>
                  <a:lnTo>
                    <a:pt x="4796" y="163"/>
                  </a:lnTo>
                  <a:lnTo>
                    <a:pt x="4869" y="37"/>
                  </a:lnTo>
                  <a:lnTo>
                    <a:pt x="4869" y="37"/>
                  </a:lnTo>
                  <a:lnTo>
                    <a:pt x="4923" y="1"/>
                  </a:lnTo>
                  <a:lnTo>
                    <a:pt x="4977" y="1"/>
                  </a:lnTo>
                  <a:lnTo>
                    <a:pt x="4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2" name="Google Shape;5442;p71"/>
            <p:cNvSpPr/>
            <p:nvPr/>
          </p:nvSpPr>
          <p:spPr>
            <a:xfrm>
              <a:off x="1583000" y="4912050"/>
              <a:ext cx="179425" cy="564825"/>
            </a:xfrm>
            <a:custGeom>
              <a:avLst/>
              <a:gdLst/>
              <a:ahLst/>
              <a:cxnLst/>
              <a:rect l="l" t="t" r="r" b="b"/>
              <a:pathLst>
                <a:path w="7177" h="22593" extrusionOk="0">
                  <a:moveTo>
                    <a:pt x="7140" y="19"/>
                  </a:moveTo>
                  <a:lnTo>
                    <a:pt x="7140" y="19"/>
                  </a:lnTo>
                  <a:lnTo>
                    <a:pt x="7158" y="55"/>
                  </a:lnTo>
                  <a:lnTo>
                    <a:pt x="7176" y="91"/>
                  </a:lnTo>
                  <a:lnTo>
                    <a:pt x="7158" y="181"/>
                  </a:lnTo>
                  <a:lnTo>
                    <a:pt x="7158" y="181"/>
                  </a:lnTo>
                  <a:lnTo>
                    <a:pt x="6942" y="740"/>
                  </a:lnTo>
                  <a:lnTo>
                    <a:pt x="6942" y="740"/>
                  </a:lnTo>
                  <a:lnTo>
                    <a:pt x="6023" y="3228"/>
                  </a:lnTo>
                  <a:lnTo>
                    <a:pt x="5554" y="4472"/>
                  </a:lnTo>
                  <a:lnTo>
                    <a:pt x="5121" y="5735"/>
                  </a:lnTo>
                  <a:lnTo>
                    <a:pt x="4688" y="6979"/>
                  </a:lnTo>
                  <a:lnTo>
                    <a:pt x="4292" y="8241"/>
                  </a:lnTo>
                  <a:lnTo>
                    <a:pt x="3895" y="9503"/>
                  </a:lnTo>
                  <a:lnTo>
                    <a:pt x="3552" y="10783"/>
                  </a:lnTo>
                  <a:lnTo>
                    <a:pt x="3552" y="10783"/>
                  </a:lnTo>
                  <a:lnTo>
                    <a:pt x="3300" y="11703"/>
                  </a:lnTo>
                  <a:lnTo>
                    <a:pt x="3084" y="12640"/>
                  </a:lnTo>
                  <a:lnTo>
                    <a:pt x="2885" y="13560"/>
                  </a:lnTo>
                  <a:lnTo>
                    <a:pt x="2705" y="14497"/>
                  </a:lnTo>
                  <a:lnTo>
                    <a:pt x="2525" y="15435"/>
                  </a:lnTo>
                  <a:lnTo>
                    <a:pt x="2362" y="16372"/>
                  </a:lnTo>
                  <a:lnTo>
                    <a:pt x="2074" y="18248"/>
                  </a:lnTo>
                  <a:lnTo>
                    <a:pt x="2074" y="18248"/>
                  </a:lnTo>
                  <a:lnTo>
                    <a:pt x="1894" y="19329"/>
                  </a:lnTo>
                  <a:lnTo>
                    <a:pt x="1731" y="20411"/>
                  </a:lnTo>
                  <a:lnTo>
                    <a:pt x="1605" y="21493"/>
                  </a:lnTo>
                  <a:lnTo>
                    <a:pt x="1497" y="22593"/>
                  </a:lnTo>
                  <a:lnTo>
                    <a:pt x="1317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99" y="22593"/>
                  </a:lnTo>
                  <a:lnTo>
                    <a:pt x="1281" y="22593"/>
                  </a:lnTo>
                  <a:lnTo>
                    <a:pt x="1281" y="22593"/>
                  </a:lnTo>
                  <a:lnTo>
                    <a:pt x="1262" y="22593"/>
                  </a:lnTo>
                  <a:lnTo>
                    <a:pt x="1262" y="22593"/>
                  </a:lnTo>
                  <a:lnTo>
                    <a:pt x="1244" y="22593"/>
                  </a:lnTo>
                  <a:lnTo>
                    <a:pt x="1226" y="22593"/>
                  </a:lnTo>
                  <a:lnTo>
                    <a:pt x="1226" y="22593"/>
                  </a:lnTo>
                  <a:lnTo>
                    <a:pt x="1208" y="22593"/>
                  </a:lnTo>
                  <a:lnTo>
                    <a:pt x="1190" y="22593"/>
                  </a:lnTo>
                  <a:lnTo>
                    <a:pt x="1172" y="22593"/>
                  </a:lnTo>
                  <a:lnTo>
                    <a:pt x="1154" y="22593"/>
                  </a:lnTo>
                  <a:lnTo>
                    <a:pt x="1136" y="22593"/>
                  </a:lnTo>
                  <a:lnTo>
                    <a:pt x="1118" y="22593"/>
                  </a:lnTo>
                  <a:lnTo>
                    <a:pt x="1100" y="22593"/>
                  </a:lnTo>
                  <a:lnTo>
                    <a:pt x="1064" y="22593"/>
                  </a:lnTo>
                  <a:lnTo>
                    <a:pt x="1046" y="22593"/>
                  </a:lnTo>
                  <a:lnTo>
                    <a:pt x="1028" y="22593"/>
                  </a:lnTo>
                  <a:lnTo>
                    <a:pt x="1010" y="22593"/>
                  </a:lnTo>
                  <a:lnTo>
                    <a:pt x="974" y="22593"/>
                  </a:lnTo>
                  <a:lnTo>
                    <a:pt x="956" y="22593"/>
                  </a:lnTo>
                  <a:lnTo>
                    <a:pt x="938" y="22593"/>
                  </a:lnTo>
                  <a:lnTo>
                    <a:pt x="902" y="22593"/>
                  </a:lnTo>
                  <a:lnTo>
                    <a:pt x="884" y="22593"/>
                  </a:lnTo>
                  <a:lnTo>
                    <a:pt x="848" y="22593"/>
                  </a:lnTo>
                  <a:lnTo>
                    <a:pt x="830" y="22593"/>
                  </a:lnTo>
                  <a:lnTo>
                    <a:pt x="812" y="22593"/>
                  </a:lnTo>
                  <a:lnTo>
                    <a:pt x="776" y="22593"/>
                  </a:lnTo>
                  <a:lnTo>
                    <a:pt x="758" y="22593"/>
                  </a:lnTo>
                  <a:lnTo>
                    <a:pt x="722" y="22593"/>
                  </a:lnTo>
                  <a:lnTo>
                    <a:pt x="704" y="22593"/>
                  </a:lnTo>
                  <a:lnTo>
                    <a:pt x="667" y="22593"/>
                  </a:lnTo>
                  <a:lnTo>
                    <a:pt x="649" y="22593"/>
                  </a:lnTo>
                  <a:lnTo>
                    <a:pt x="613" y="22593"/>
                  </a:lnTo>
                  <a:lnTo>
                    <a:pt x="595" y="22593"/>
                  </a:lnTo>
                  <a:lnTo>
                    <a:pt x="577" y="22593"/>
                  </a:lnTo>
                  <a:lnTo>
                    <a:pt x="541" y="22593"/>
                  </a:lnTo>
                  <a:lnTo>
                    <a:pt x="523" y="22593"/>
                  </a:lnTo>
                  <a:lnTo>
                    <a:pt x="505" y="22593"/>
                  </a:lnTo>
                  <a:lnTo>
                    <a:pt x="469" y="22593"/>
                  </a:lnTo>
                  <a:lnTo>
                    <a:pt x="451" y="22593"/>
                  </a:lnTo>
                  <a:lnTo>
                    <a:pt x="433" y="22593"/>
                  </a:lnTo>
                  <a:lnTo>
                    <a:pt x="415" y="22593"/>
                  </a:lnTo>
                  <a:lnTo>
                    <a:pt x="379" y="22593"/>
                  </a:lnTo>
                  <a:lnTo>
                    <a:pt x="361" y="22593"/>
                  </a:lnTo>
                  <a:lnTo>
                    <a:pt x="343" y="22593"/>
                  </a:lnTo>
                  <a:lnTo>
                    <a:pt x="325" y="22593"/>
                  </a:lnTo>
                  <a:lnTo>
                    <a:pt x="307" y="22593"/>
                  </a:lnTo>
                  <a:lnTo>
                    <a:pt x="289" y="22593"/>
                  </a:lnTo>
                  <a:lnTo>
                    <a:pt x="289" y="22593"/>
                  </a:lnTo>
                  <a:lnTo>
                    <a:pt x="271" y="22593"/>
                  </a:lnTo>
                  <a:lnTo>
                    <a:pt x="253" y="22593"/>
                  </a:lnTo>
                  <a:lnTo>
                    <a:pt x="235" y="22593"/>
                  </a:lnTo>
                  <a:lnTo>
                    <a:pt x="235" y="22593"/>
                  </a:lnTo>
                  <a:lnTo>
                    <a:pt x="217" y="22593"/>
                  </a:lnTo>
                  <a:lnTo>
                    <a:pt x="217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199" y="22593"/>
                  </a:lnTo>
                  <a:lnTo>
                    <a:pt x="0" y="22593"/>
                  </a:lnTo>
                  <a:lnTo>
                    <a:pt x="0" y="22593"/>
                  </a:lnTo>
                  <a:lnTo>
                    <a:pt x="109" y="21673"/>
                  </a:lnTo>
                  <a:lnTo>
                    <a:pt x="199" y="20754"/>
                  </a:lnTo>
                  <a:lnTo>
                    <a:pt x="199" y="20754"/>
                  </a:lnTo>
                  <a:lnTo>
                    <a:pt x="379" y="19167"/>
                  </a:lnTo>
                  <a:lnTo>
                    <a:pt x="469" y="18374"/>
                  </a:lnTo>
                  <a:lnTo>
                    <a:pt x="577" y="17581"/>
                  </a:lnTo>
                  <a:lnTo>
                    <a:pt x="577" y="17581"/>
                  </a:lnTo>
                  <a:lnTo>
                    <a:pt x="722" y="16643"/>
                  </a:lnTo>
                  <a:lnTo>
                    <a:pt x="902" y="15705"/>
                  </a:lnTo>
                  <a:lnTo>
                    <a:pt x="1100" y="14768"/>
                  </a:lnTo>
                  <a:lnTo>
                    <a:pt x="1317" y="13848"/>
                  </a:lnTo>
                  <a:lnTo>
                    <a:pt x="1569" y="12929"/>
                  </a:lnTo>
                  <a:lnTo>
                    <a:pt x="1839" y="12009"/>
                  </a:lnTo>
                  <a:lnTo>
                    <a:pt x="2128" y="11108"/>
                  </a:lnTo>
                  <a:lnTo>
                    <a:pt x="2434" y="10206"/>
                  </a:lnTo>
                  <a:lnTo>
                    <a:pt x="2434" y="10206"/>
                  </a:lnTo>
                  <a:lnTo>
                    <a:pt x="2939" y="8836"/>
                  </a:lnTo>
                  <a:lnTo>
                    <a:pt x="3462" y="7483"/>
                  </a:lnTo>
                  <a:lnTo>
                    <a:pt x="4021" y="6149"/>
                  </a:lnTo>
                  <a:lnTo>
                    <a:pt x="4616" y="4815"/>
                  </a:lnTo>
                  <a:lnTo>
                    <a:pt x="4616" y="4815"/>
                  </a:lnTo>
                  <a:lnTo>
                    <a:pt x="5193" y="3607"/>
                  </a:lnTo>
                  <a:lnTo>
                    <a:pt x="5770" y="2399"/>
                  </a:lnTo>
                  <a:lnTo>
                    <a:pt x="6383" y="1191"/>
                  </a:lnTo>
                  <a:lnTo>
                    <a:pt x="7014" y="19"/>
                  </a:lnTo>
                  <a:lnTo>
                    <a:pt x="7014" y="19"/>
                  </a:lnTo>
                  <a:lnTo>
                    <a:pt x="7032" y="1"/>
                  </a:lnTo>
                  <a:lnTo>
                    <a:pt x="7068" y="1"/>
                  </a:lnTo>
                  <a:lnTo>
                    <a:pt x="7104" y="1"/>
                  </a:lnTo>
                  <a:lnTo>
                    <a:pt x="7140" y="19"/>
                  </a:lnTo>
                  <a:lnTo>
                    <a:pt x="7140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3" name="Google Shape;5443;p71"/>
            <p:cNvSpPr/>
            <p:nvPr/>
          </p:nvSpPr>
          <p:spPr>
            <a:xfrm>
              <a:off x="1423425" y="4779525"/>
              <a:ext cx="185300" cy="697350"/>
            </a:xfrm>
            <a:custGeom>
              <a:avLst/>
              <a:gdLst/>
              <a:ahLst/>
              <a:cxnLst/>
              <a:rect l="l" t="t" r="r" b="b"/>
              <a:pathLst>
                <a:path w="7412" h="27894" extrusionOk="0">
                  <a:moveTo>
                    <a:pt x="7249" y="19"/>
                  </a:moveTo>
                  <a:lnTo>
                    <a:pt x="7249" y="19"/>
                  </a:lnTo>
                  <a:lnTo>
                    <a:pt x="7285" y="1"/>
                  </a:lnTo>
                  <a:lnTo>
                    <a:pt x="7357" y="1"/>
                  </a:lnTo>
                  <a:lnTo>
                    <a:pt x="7393" y="37"/>
                  </a:lnTo>
                  <a:lnTo>
                    <a:pt x="7393" y="55"/>
                  </a:lnTo>
                  <a:lnTo>
                    <a:pt x="7411" y="91"/>
                  </a:lnTo>
                  <a:lnTo>
                    <a:pt x="7411" y="91"/>
                  </a:lnTo>
                  <a:lnTo>
                    <a:pt x="6798" y="1840"/>
                  </a:lnTo>
                  <a:lnTo>
                    <a:pt x="6185" y="3589"/>
                  </a:lnTo>
                  <a:lnTo>
                    <a:pt x="6185" y="3589"/>
                  </a:lnTo>
                  <a:lnTo>
                    <a:pt x="5879" y="4436"/>
                  </a:lnTo>
                  <a:lnTo>
                    <a:pt x="5608" y="5284"/>
                  </a:lnTo>
                  <a:lnTo>
                    <a:pt x="5338" y="6149"/>
                  </a:lnTo>
                  <a:lnTo>
                    <a:pt x="5085" y="7015"/>
                  </a:lnTo>
                  <a:lnTo>
                    <a:pt x="4598" y="8746"/>
                  </a:lnTo>
                  <a:lnTo>
                    <a:pt x="4148" y="10477"/>
                  </a:lnTo>
                  <a:lnTo>
                    <a:pt x="4148" y="10477"/>
                  </a:lnTo>
                  <a:lnTo>
                    <a:pt x="3895" y="11540"/>
                  </a:lnTo>
                  <a:lnTo>
                    <a:pt x="3661" y="12604"/>
                  </a:lnTo>
                  <a:lnTo>
                    <a:pt x="3444" y="13686"/>
                  </a:lnTo>
                  <a:lnTo>
                    <a:pt x="3228" y="14750"/>
                  </a:lnTo>
                  <a:lnTo>
                    <a:pt x="3030" y="15832"/>
                  </a:lnTo>
                  <a:lnTo>
                    <a:pt x="2831" y="16895"/>
                  </a:lnTo>
                  <a:lnTo>
                    <a:pt x="2669" y="17977"/>
                  </a:lnTo>
                  <a:lnTo>
                    <a:pt x="2507" y="19059"/>
                  </a:lnTo>
                  <a:lnTo>
                    <a:pt x="2507" y="19059"/>
                  </a:lnTo>
                  <a:lnTo>
                    <a:pt x="2363" y="20159"/>
                  </a:lnTo>
                  <a:lnTo>
                    <a:pt x="2218" y="21259"/>
                  </a:lnTo>
                  <a:lnTo>
                    <a:pt x="2110" y="22359"/>
                  </a:lnTo>
                  <a:lnTo>
                    <a:pt x="2002" y="23459"/>
                  </a:lnTo>
                  <a:lnTo>
                    <a:pt x="1786" y="25676"/>
                  </a:lnTo>
                  <a:lnTo>
                    <a:pt x="1587" y="27876"/>
                  </a:lnTo>
                  <a:lnTo>
                    <a:pt x="1587" y="27894"/>
                  </a:lnTo>
                  <a:lnTo>
                    <a:pt x="1389" y="27894"/>
                  </a:lnTo>
                  <a:lnTo>
                    <a:pt x="1389" y="27876"/>
                  </a:lnTo>
                  <a:lnTo>
                    <a:pt x="181" y="27876"/>
                  </a:lnTo>
                  <a:lnTo>
                    <a:pt x="181" y="27894"/>
                  </a:lnTo>
                  <a:lnTo>
                    <a:pt x="1" y="27894"/>
                  </a:lnTo>
                  <a:lnTo>
                    <a:pt x="1" y="27876"/>
                  </a:lnTo>
                  <a:lnTo>
                    <a:pt x="1" y="27876"/>
                  </a:lnTo>
                  <a:lnTo>
                    <a:pt x="1" y="27822"/>
                  </a:lnTo>
                  <a:lnTo>
                    <a:pt x="1" y="27822"/>
                  </a:lnTo>
                  <a:lnTo>
                    <a:pt x="37" y="26884"/>
                  </a:lnTo>
                  <a:lnTo>
                    <a:pt x="109" y="25965"/>
                  </a:lnTo>
                  <a:lnTo>
                    <a:pt x="109" y="25965"/>
                  </a:lnTo>
                  <a:lnTo>
                    <a:pt x="163" y="25388"/>
                  </a:lnTo>
                  <a:lnTo>
                    <a:pt x="217" y="24811"/>
                  </a:lnTo>
                  <a:lnTo>
                    <a:pt x="379" y="23675"/>
                  </a:lnTo>
                  <a:lnTo>
                    <a:pt x="560" y="22539"/>
                  </a:lnTo>
                  <a:lnTo>
                    <a:pt x="776" y="21385"/>
                  </a:lnTo>
                  <a:lnTo>
                    <a:pt x="776" y="21385"/>
                  </a:lnTo>
                  <a:lnTo>
                    <a:pt x="1533" y="17400"/>
                  </a:lnTo>
                  <a:lnTo>
                    <a:pt x="1732" y="16409"/>
                  </a:lnTo>
                  <a:lnTo>
                    <a:pt x="1930" y="15417"/>
                  </a:lnTo>
                  <a:lnTo>
                    <a:pt x="2164" y="14425"/>
                  </a:lnTo>
                  <a:lnTo>
                    <a:pt x="2399" y="13434"/>
                  </a:lnTo>
                  <a:lnTo>
                    <a:pt x="2399" y="13434"/>
                  </a:lnTo>
                  <a:lnTo>
                    <a:pt x="2741" y="12135"/>
                  </a:lnTo>
                  <a:lnTo>
                    <a:pt x="3120" y="10855"/>
                  </a:lnTo>
                  <a:lnTo>
                    <a:pt x="3517" y="9557"/>
                  </a:lnTo>
                  <a:lnTo>
                    <a:pt x="3931" y="8295"/>
                  </a:lnTo>
                  <a:lnTo>
                    <a:pt x="4364" y="7015"/>
                  </a:lnTo>
                  <a:lnTo>
                    <a:pt x="4815" y="5753"/>
                  </a:lnTo>
                  <a:lnTo>
                    <a:pt x="5302" y="4509"/>
                  </a:lnTo>
                  <a:lnTo>
                    <a:pt x="5806" y="3264"/>
                  </a:lnTo>
                  <a:lnTo>
                    <a:pt x="5806" y="3264"/>
                  </a:lnTo>
                  <a:lnTo>
                    <a:pt x="6347" y="2020"/>
                  </a:lnTo>
                  <a:lnTo>
                    <a:pt x="6888" y="776"/>
                  </a:lnTo>
                  <a:lnTo>
                    <a:pt x="6888" y="776"/>
                  </a:lnTo>
                  <a:lnTo>
                    <a:pt x="7050" y="398"/>
                  </a:lnTo>
                  <a:lnTo>
                    <a:pt x="7141" y="199"/>
                  </a:lnTo>
                  <a:lnTo>
                    <a:pt x="7249" y="19"/>
                  </a:lnTo>
                  <a:lnTo>
                    <a:pt x="7249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4" name="Google Shape;5444;p71"/>
            <p:cNvSpPr/>
            <p:nvPr/>
          </p:nvSpPr>
          <p:spPr>
            <a:xfrm>
              <a:off x="1413950" y="4876900"/>
              <a:ext cx="90650" cy="402100"/>
            </a:xfrm>
            <a:custGeom>
              <a:avLst/>
              <a:gdLst/>
              <a:ahLst/>
              <a:cxnLst/>
              <a:rect l="l" t="t" r="r" b="b"/>
              <a:pathLst>
                <a:path w="3626" h="16084" extrusionOk="0">
                  <a:moveTo>
                    <a:pt x="3607" y="37"/>
                  </a:moveTo>
                  <a:lnTo>
                    <a:pt x="3607" y="37"/>
                  </a:lnTo>
                  <a:lnTo>
                    <a:pt x="3625" y="73"/>
                  </a:lnTo>
                  <a:lnTo>
                    <a:pt x="3625" y="127"/>
                  </a:lnTo>
                  <a:lnTo>
                    <a:pt x="3607" y="199"/>
                  </a:lnTo>
                  <a:lnTo>
                    <a:pt x="3607" y="199"/>
                  </a:lnTo>
                  <a:lnTo>
                    <a:pt x="3499" y="614"/>
                  </a:lnTo>
                  <a:lnTo>
                    <a:pt x="3499" y="614"/>
                  </a:lnTo>
                  <a:lnTo>
                    <a:pt x="3012" y="2326"/>
                  </a:lnTo>
                  <a:lnTo>
                    <a:pt x="3012" y="2326"/>
                  </a:lnTo>
                  <a:lnTo>
                    <a:pt x="2074" y="5842"/>
                  </a:lnTo>
                  <a:lnTo>
                    <a:pt x="1606" y="7609"/>
                  </a:lnTo>
                  <a:lnTo>
                    <a:pt x="1173" y="9376"/>
                  </a:lnTo>
                  <a:lnTo>
                    <a:pt x="1173" y="9376"/>
                  </a:lnTo>
                  <a:lnTo>
                    <a:pt x="957" y="10350"/>
                  </a:lnTo>
                  <a:lnTo>
                    <a:pt x="776" y="11342"/>
                  </a:lnTo>
                  <a:lnTo>
                    <a:pt x="452" y="13307"/>
                  </a:lnTo>
                  <a:lnTo>
                    <a:pt x="452" y="13307"/>
                  </a:lnTo>
                  <a:lnTo>
                    <a:pt x="217" y="14695"/>
                  </a:lnTo>
                  <a:lnTo>
                    <a:pt x="1" y="16084"/>
                  </a:lnTo>
                  <a:lnTo>
                    <a:pt x="1" y="14876"/>
                  </a:lnTo>
                  <a:lnTo>
                    <a:pt x="1" y="10891"/>
                  </a:lnTo>
                  <a:lnTo>
                    <a:pt x="1" y="9953"/>
                  </a:lnTo>
                  <a:lnTo>
                    <a:pt x="1" y="9953"/>
                  </a:lnTo>
                  <a:lnTo>
                    <a:pt x="235" y="8998"/>
                  </a:lnTo>
                  <a:lnTo>
                    <a:pt x="235" y="8998"/>
                  </a:lnTo>
                  <a:lnTo>
                    <a:pt x="416" y="8276"/>
                  </a:lnTo>
                  <a:lnTo>
                    <a:pt x="632" y="7555"/>
                  </a:lnTo>
                  <a:lnTo>
                    <a:pt x="866" y="6852"/>
                  </a:lnTo>
                  <a:lnTo>
                    <a:pt x="1119" y="6149"/>
                  </a:lnTo>
                  <a:lnTo>
                    <a:pt x="1119" y="6149"/>
                  </a:lnTo>
                  <a:lnTo>
                    <a:pt x="1534" y="5013"/>
                  </a:lnTo>
                  <a:lnTo>
                    <a:pt x="1930" y="3877"/>
                  </a:lnTo>
                  <a:lnTo>
                    <a:pt x="2327" y="2741"/>
                  </a:lnTo>
                  <a:lnTo>
                    <a:pt x="2742" y="1605"/>
                  </a:lnTo>
                  <a:lnTo>
                    <a:pt x="2742" y="1605"/>
                  </a:lnTo>
                  <a:lnTo>
                    <a:pt x="3048" y="866"/>
                  </a:lnTo>
                  <a:lnTo>
                    <a:pt x="3391" y="145"/>
                  </a:lnTo>
                  <a:lnTo>
                    <a:pt x="3391" y="145"/>
                  </a:lnTo>
                  <a:lnTo>
                    <a:pt x="3409" y="73"/>
                  </a:lnTo>
                  <a:lnTo>
                    <a:pt x="3463" y="18"/>
                  </a:lnTo>
                  <a:lnTo>
                    <a:pt x="3463" y="18"/>
                  </a:lnTo>
                  <a:lnTo>
                    <a:pt x="3499" y="0"/>
                  </a:lnTo>
                  <a:lnTo>
                    <a:pt x="3535" y="0"/>
                  </a:lnTo>
                  <a:lnTo>
                    <a:pt x="3571" y="0"/>
                  </a:lnTo>
                  <a:lnTo>
                    <a:pt x="3607" y="37"/>
                  </a:lnTo>
                  <a:lnTo>
                    <a:pt x="3607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5" name="Google Shape;5445;p71"/>
            <p:cNvSpPr/>
            <p:nvPr/>
          </p:nvSpPr>
          <p:spPr>
            <a:xfrm>
              <a:off x="5015975" y="5231650"/>
              <a:ext cx="147425" cy="245225"/>
            </a:xfrm>
            <a:custGeom>
              <a:avLst/>
              <a:gdLst/>
              <a:ahLst/>
              <a:cxnLst/>
              <a:rect l="l" t="t" r="r" b="b"/>
              <a:pathLst>
                <a:path w="5897" h="9809" extrusionOk="0">
                  <a:moveTo>
                    <a:pt x="5897" y="289"/>
                  </a:moveTo>
                  <a:lnTo>
                    <a:pt x="5897" y="812"/>
                  </a:lnTo>
                  <a:lnTo>
                    <a:pt x="5897" y="1136"/>
                  </a:lnTo>
                  <a:lnTo>
                    <a:pt x="5897" y="1136"/>
                  </a:lnTo>
                  <a:lnTo>
                    <a:pt x="5031" y="2380"/>
                  </a:lnTo>
                  <a:lnTo>
                    <a:pt x="4617" y="3012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43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4220" y="3661"/>
                  </a:lnTo>
                  <a:lnTo>
                    <a:pt x="3409" y="4923"/>
                  </a:lnTo>
                  <a:lnTo>
                    <a:pt x="3030" y="5572"/>
                  </a:lnTo>
                  <a:lnTo>
                    <a:pt x="2651" y="6221"/>
                  </a:lnTo>
                  <a:lnTo>
                    <a:pt x="2651" y="6221"/>
                  </a:lnTo>
                  <a:lnTo>
                    <a:pt x="2219" y="7104"/>
                  </a:lnTo>
                  <a:lnTo>
                    <a:pt x="1822" y="7988"/>
                  </a:lnTo>
                  <a:lnTo>
                    <a:pt x="1461" y="8889"/>
                  </a:lnTo>
                  <a:lnTo>
                    <a:pt x="1119" y="9791"/>
                  </a:lnTo>
                  <a:lnTo>
                    <a:pt x="1119" y="9809"/>
                  </a:lnTo>
                  <a:lnTo>
                    <a:pt x="920" y="9809"/>
                  </a:lnTo>
                  <a:lnTo>
                    <a:pt x="920" y="9791"/>
                  </a:lnTo>
                  <a:lnTo>
                    <a:pt x="199" y="9791"/>
                  </a:lnTo>
                  <a:lnTo>
                    <a:pt x="199" y="9809"/>
                  </a:lnTo>
                  <a:lnTo>
                    <a:pt x="1" y="9809"/>
                  </a:lnTo>
                  <a:lnTo>
                    <a:pt x="1" y="9791"/>
                  </a:lnTo>
                  <a:lnTo>
                    <a:pt x="1" y="9791"/>
                  </a:lnTo>
                  <a:lnTo>
                    <a:pt x="109" y="9539"/>
                  </a:lnTo>
                  <a:lnTo>
                    <a:pt x="109" y="9539"/>
                  </a:lnTo>
                  <a:lnTo>
                    <a:pt x="379" y="8835"/>
                  </a:lnTo>
                  <a:lnTo>
                    <a:pt x="686" y="8150"/>
                  </a:lnTo>
                  <a:lnTo>
                    <a:pt x="992" y="7483"/>
                  </a:lnTo>
                  <a:lnTo>
                    <a:pt x="1317" y="6798"/>
                  </a:lnTo>
                  <a:lnTo>
                    <a:pt x="1642" y="6131"/>
                  </a:lnTo>
                  <a:lnTo>
                    <a:pt x="2002" y="5482"/>
                  </a:lnTo>
                  <a:lnTo>
                    <a:pt x="2363" y="4833"/>
                  </a:lnTo>
                  <a:lnTo>
                    <a:pt x="2741" y="4184"/>
                  </a:lnTo>
                  <a:lnTo>
                    <a:pt x="2741" y="4184"/>
                  </a:lnTo>
                  <a:lnTo>
                    <a:pt x="3210" y="3480"/>
                  </a:lnTo>
                  <a:lnTo>
                    <a:pt x="3679" y="2795"/>
                  </a:lnTo>
                  <a:lnTo>
                    <a:pt x="4184" y="2128"/>
                  </a:lnTo>
                  <a:lnTo>
                    <a:pt x="4707" y="1461"/>
                  </a:lnTo>
                  <a:lnTo>
                    <a:pt x="4707" y="1461"/>
                  </a:lnTo>
                  <a:lnTo>
                    <a:pt x="5284" y="722"/>
                  </a:lnTo>
                  <a:lnTo>
                    <a:pt x="5897" y="0"/>
                  </a:lnTo>
                  <a:lnTo>
                    <a:pt x="5897" y="28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6" name="Google Shape;5446;p71"/>
            <p:cNvSpPr/>
            <p:nvPr/>
          </p:nvSpPr>
          <p:spPr>
            <a:xfrm>
              <a:off x="4774375" y="5019350"/>
              <a:ext cx="124425" cy="457525"/>
            </a:xfrm>
            <a:custGeom>
              <a:avLst/>
              <a:gdLst/>
              <a:ahLst/>
              <a:cxnLst/>
              <a:rect l="l" t="t" r="r" b="b"/>
              <a:pathLst>
                <a:path w="4977" h="18301" extrusionOk="0">
                  <a:moveTo>
                    <a:pt x="4815" y="18"/>
                  </a:moveTo>
                  <a:lnTo>
                    <a:pt x="4815" y="18"/>
                  </a:lnTo>
                  <a:lnTo>
                    <a:pt x="4851" y="0"/>
                  </a:lnTo>
                  <a:lnTo>
                    <a:pt x="4905" y="0"/>
                  </a:lnTo>
                  <a:lnTo>
                    <a:pt x="4959" y="18"/>
                  </a:lnTo>
                  <a:lnTo>
                    <a:pt x="4977" y="72"/>
                  </a:lnTo>
                  <a:lnTo>
                    <a:pt x="4977" y="72"/>
                  </a:lnTo>
                  <a:lnTo>
                    <a:pt x="4941" y="216"/>
                  </a:lnTo>
                  <a:lnTo>
                    <a:pt x="4887" y="361"/>
                  </a:lnTo>
                  <a:lnTo>
                    <a:pt x="4761" y="649"/>
                  </a:lnTo>
                  <a:lnTo>
                    <a:pt x="4761" y="649"/>
                  </a:lnTo>
                  <a:lnTo>
                    <a:pt x="4418" y="1497"/>
                  </a:lnTo>
                  <a:lnTo>
                    <a:pt x="4418" y="1497"/>
                  </a:lnTo>
                  <a:lnTo>
                    <a:pt x="4111" y="2326"/>
                  </a:lnTo>
                  <a:lnTo>
                    <a:pt x="3841" y="3155"/>
                  </a:lnTo>
                  <a:lnTo>
                    <a:pt x="3571" y="4003"/>
                  </a:lnTo>
                  <a:lnTo>
                    <a:pt x="3318" y="4850"/>
                  </a:lnTo>
                  <a:lnTo>
                    <a:pt x="2849" y="6545"/>
                  </a:lnTo>
                  <a:lnTo>
                    <a:pt x="2399" y="8240"/>
                  </a:lnTo>
                  <a:lnTo>
                    <a:pt x="2399" y="8240"/>
                  </a:lnTo>
                  <a:lnTo>
                    <a:pt x="2164" y="9196"/>
                  </a:lnTo>
                  <a:lnTo>
                    <a:pt x="1966" y="10151"/>
                  </a:lnTo>
                  <a:lnTo>
                    <a:pt x="1768" y="11107"/>
                  </a:lnTo>
                  <a:lnTo>
                    <a:pt x="1605" y="12080"/>
                  </a:lnTo>
                  <a:lnTo>
                    <a:pt x="1461" y="13036"/>
                  </a:lnTo>
                  <a:lnTo>
                    <a:pt x="1335" y="14010"/>
                  </a:lnTo>
                  <a:lnTo>
                    <a:pt x="1227" y="14983"/>
                  </a:lnTo>
                  <a:lnTo>
                    <a:pt x="1136" y="15957"/>
                  </a:lnTo>
                  <a:lnTo>
                    <a:pt x="1136" y="15957"/>
                  </a:lnTo>
                  <a:lnTo>
                    <a:pt x="1064" y="16714"/>
                  </a:lnTo>
                  <a:lnTo>
                    <a:pt x="1028" y="17472"/>
                  </a:lnTo>
                  <a:lnTo>
                    <a:pt x="1028" y="17472"/>
                  </a:lnTo>
                  <a:lnTo>
                    <a:pt x="99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812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94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76" y="18301"/>
                  </a:lnTo>
                  <a:lnTo>
                    <a:pt x="758" y="18301"/>
                  </a:lnTo>
                  <a:lnTo>
                    <a:pt x="758" y="18301"/>
                  </a:lnTo>
                  <a:lnTo>
                    <a:pt x="740" y="18301"/>
                  </a:lnTo>
                  <a:lnTo>
                    <a:pt x="740" y="18301"/>
                  </a:lnTo>
                  <a:lnTo>
                    <a:pt x="722" y="18301"/>
                  </a:lnTo>
                  <a:lnTo>
                    <a:pt x="704" y="18301"/>
                  </a:lnTo>
                  <a:lnTo>
                    <a:pt x="704" y="18301"/>
                  </a:lnTo>
                  <a:lnTo>
                    <a:pt x="686" y="18301"/>
                  </a:lnTo>
                  <a:lnTo>
                    <a:pt x="686" y="18301"/>
                  </a:lnTo>
                  <a:lnTo>
                    <a:pt x="668" y="18301"/>
                  </a:lnTo>
                  <a:lnTo>
                    <a:pt x="650" y="18301"/>
                  </a:lnTo>
                  <a:lnTo>
                    <a:pt x="632" y="18301"/>
                  </a:lnTo>
                  <a:lnTo>
                    <a:pt x="632" y="18301"/>
                  </a:lnTo>
                  <a:lnTo>
                    <a:pt x="614" y="18301"/>
                  </a:lnTo>
                  <a:lnTo>
                    <a:pt x="596" y="18301"/>
                  </a:lnTo>
                  <a:lnTo>
                    <a:pt x="578" y="18301"/>
                  </a:lnTo>
                  <a:lnTo>
                    <a:pt x="578" y="18301"/>
                  </a:lnTo>
                  <a:lnTo>
                    <a:pt x="559" y="18301"/>
                  </a:lnTo>
                  <a:lnTo>
                    <a:pt x="541" y="18301"/>
                  </a:lnTo>
                  <a:lnTo>
                    <a:pt x="523" y="18301"/>
                  </a:lnTo>
                  <a:lnTo>
                    <a:pt x="505" y="18301"/>
                  </a:lnTo>
                  <a:lnTo>
                    <a:pt x="505" y="18301"/>
                  </a:lnTo>
                  <a:lnTo>
                    <a:pt x="487" y="18301"/>
                  </a:lnTo>
                  <a:lnTo>
                    <a:pt x="469" y="18301"/>
                  </a:lnTo>
                  <a:lnTo>
                    <a:pt x="451" y="18301"/>
                  </a:lnTo>
                  <a:lnTo>
                    <a:pt x="433" y="18301"/>
                  </a:lnTo>
                  <a:lnTo>
                    <a:pt x="433" y="18301"/>
                  </a:lnTo>
                  <a:lnTo>
                    <a:pt x="415" y="18301"/>
                  </a:lnTo>
                  <a:lnTo>
                    <a:pt x="397" y="18301"/>
                  </a:lnTo>
                  <a:lnTo>
                    <a:pt x="379" y="18301"/>
                  </a:lnTo>
                  <a:lnTo>
                    <a:pt x="379" y="18301"/>
                  </a:lnTo>
                  <a:lnTo>
                    <a:pt x="361" y="18301"/>
                  </a:lnTo>
                  <a:lnTo>
                    <a:pt x="343" y="18301"/>
                  </a:lnTo>
                  <a:lnTo>
                    <a:pt x="325" y="18301"/>
                  </a:lnTo>
                  <a:lnTo>
                    <a:pt x="325" y="18301"/>
                  </a:lnTo>
                  <a:lnTo>
                    <a:pt x="307" y="18301"/>
                  </a:lnTo>
                  <a:lnTo>
                    <a:pt x="289" y="18301"/>
                  </a:lnTo>
                  <a:lnTo>
                    <a:pt x="289" y="18301"/>
                  </a:lnTo>
                  <a:lnTo>
                    <a:pt x="271" y="18301"/>
                  </a:lnTo>
                  <a:lnTo>
                    <a:pt x="271" y="18301"/>
                  </a:lnTo>
                  <a:lnTo>
                    <a:pt x="253" y="18301"/>
                  </a:lnTo>
                  <a:lnTo>
                    <a:pt x="253" y="18301"/>
                  </a:lnTo>
                  <a:lnTo>
                    <a:pt x="235" y="18301"/>
                  </a:lnTo>
                  <a:lnTo>
                    <a:pt x="235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217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99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81" y="18301"/>
                  </a:lnTo>
                  <a:lnTo>
                    <a:pt x="1" y="18301"/>
                  </a:lnTo>
                  <a:lnTo>
                    <a:pt x="1" y="18301"/>
                  </a:lnTo>
                  <a:lnTo>
                    <a:pt x="1" y="18247"/>
                  </a:lnTo>
                  <a:lnTo>
                    <a:pt x="1" y="18247"/>
                  </a:lnTo>
                  <a:lnTo>
                    <a:pt x="145" y="16949"/>
                  </a:lnTo>
                  <a:lnTo>
                    <a:pt x="145" y="16949"/>
                  </a:lnTo>
                  <a:lnTo>
                    <a:pt x="397" y="14767"/>
                  </a:lnTo>
                  <a:lnTo>
                    <a:pt x="541" y="13685"/>
                  </a:lnTo>
                  <a:lnTo>
                    <a:pt x="614" y="13144"/>
                  </a:lnTo>
                  <a:lnTo>
                    <a:pt x="704" y="12603"/>
                  </a:lnTo>
                  <a:lnTo>
                    <a:pt x="704" y="12603"/>
                  </a:lnTo>
                  <a:lnTo>
                    <a:pt x="884" y="11720"/>
                  </a:lnTo>
                  <a:lnTo>
                    <a:pt x="1082" y="10836"/>
                  </a:lnTo>
                  <a:lnTo>
                    <a:pt x="1299" y="9971"/>
                  </a:lnTo>
                  <a:lnTo>
                    <a:pt x="1533" y="9105"/>
                  </a:lnTo>
                  <a:lnTo>
                    <a:pt x="1804" y="8258"/>
                  </a:lnTo>
                  <a:lnTo>
                    <a:pt x="2056" y="7393"/>
                  </a:lnTo>
                  <a:lnTo>
                    <a:pt x="2615" y="5680"/>
                  </a:lnTo>
                  <a:lnTo>
                    <a:pt x="2615" y="5680"/>
                  </a:lnTo>
                  <a:lnTo>
                    <a:pt x="3084" y="4291"/>
                  </a:lnTo>
                  <a:lnTo>
                    <a:pt x="3589" y="2921"/>
                  </a:lnTo>
                  <a:lnTo>
                    <a:pt x="4129" y="1569"/>
                  </a:lnTo>
                  <a:lnTo>
                    <a:pt x="4706" y="216"/>
                  </a:lnTo>
                  <a:lnTo>
                    <a:pt x="4706" y="216"/>
                  </a:lnTo>
                  <a:lnTo>
                    <a:pt x="4761" y="108"/>
                  </a:lnTo>
                  <a:lnTo>
                    <a:pt x="4815" y="18"/>
                  </a:lnTo>
                  <a:lnTo>
                    <a:pt x="4815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7" name="Google Shape;5447;p71"/>
            <p:cNvSpPr/>
            <p:nvPr/>
          </p:nvSpPr>
          <p:spPr>
            <a:xfrm>
              <a:off x="4871750" y="5186575"/>
              <a:ext cx="214125" cy="290300"/>
            </a:xfrm>
            <a:custGeom>
              <a:avLst/>
              <a:gdLst/>
              <a:ahLst/>
              <a:cxnLst/>
              <a:rect l="l" t="t" r="r" b="b"/>
              <a:pathLst>
                <a:path w="8565" h="11612" extrusionOk="0">
                  <a:moveTo>
                    <a:pt x="8510" y="0"/>
                  </a:moveTo>
                  <a:lnTo>
                    <a:pt x="8510" y="0"/>
                  </a:lnTo>
                  <a:lnTo>
                    <a:pt x="8547" y="36"/>
                  </a:lnTo>
                  <a:lnTo>
                    <a:pt x="8565" y="73"/>
                  </a:lnTo>
                  <a:lnTo>
                    <a:pt x="8565" y="109"/>
                  </a:lnTo>
                  <a:lnTo>
                    <a:pt x="8565" y="145"/>
                  </a:lnTo>
                  <a:lnTo>
                    <a:pt x="8565" y="145"/>
                  </a:lnTo>
                  <a:lnTo>
                    <a:pt x="8438" y="379"/>
                  </a:lnTo>
                  <a:lnTo>
                    <a:pt x="8294" y="595"/>
                  </a:lnTo>
                  <a:lnTo>
                    <a:pt x="7988" y="1028"/>
                  </a:lnTo>
                  <a:lnTo>
                    <a:pt x="7988" y="1028"/>
                  </a:lnTo>
                  <a:lnTo>
                    <a:pt x="6473" y="3048"/>
                  </a:lnTo>
                  <a:lnTo>
                    <a:pt x="6473" y="3048"/>
                  </a:lnTo>
                  <a:lnTo>
                    <a:pt x="5842" y="3913"/>
                  </a:lnTo>
                  <a:lnTo>
                    <a:pt x="5211" y="4796"/>
                  </a:lnTo>
                  <a:lnTo>
                    <a:pt x="4598" y="5680"/>
                  </a:lnTo>
                  <a:lnTo>
                    <a:pt x="3985" y="6582"/>
                  </a:lnTo>
                  <a:lnTo>
                    <a:pt x="3408" y="7501"/>
                  </a:lnTo>
                  <a:lnTo>
                    <a:pt x="2831" y="8421"/>
                  </a:lnTo>
                  <a:lnTo>
                    <a:pt x="2290" y="9340"/>
                  </a:lnTo>
                  <a:lnTo>
                    <a:pt x="1749" y="10278"/>
                  </a:lnTo>
                  <a:lnTo>
                    <a:pt x="1749" y="10278"/>
                  </a:lnTo>
                  <a:lnTo>
                    <a:pt x="1406" y="10945"/>
                  </a:lnTo>
                  <a:lnTo>
                    <a:pt x="1064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66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48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29" y="11612"/>
                  </a:lnTo>
                  <a:lnTo>
                    <a:pt x="811" y="11612"/>
                  </a:lnTo>
                  <a:lnTo>
                    <a:pt x="811" y="11612"/>
                  </a:lnTo>
                  <a:lnTo>
                    <a:pt x="793" y="11612"/>
                  </a:lnTo>
                  <a:lnTo>
                    <a:pt x="775" y="11612"/>
                  </a:lnTo>
                  <a:lnTo>
                    <a:pt x="775" y="11612"/>
                  </a:lnTo>
                  <a:lnTo>
                    <a:pt x="757" y="11612"/>
                  </a:lnTo>
                  <a:lnTo>
                    <a:pt x="757" y="11612"/>
                  </a:lnTo>
                  <a:lnTo>
                    <a:pt x="739" y="11612"/>
                  </a:lnTo>
                  <a:lnTo>
                    <a:pt x="721" y="11612"/>
                  </a:lnTo>
                  <a:lnTo>
                    <a:pt x="703" y="11612"/>
                  </a:lnTo>
                  <a:lnTo>
                    <a:pt x="703" y="11612"/>
                  </a:lnTo>
                  <a:lnTo>
                    <a:pt x="685" y="11612"/>
                  </a:lnTo>
                  <a:lnTo>
                    <a:pt x="667" y="11612"/>
                  </a:lnTo>
                  <a:lnTo>
                    <a:pt x="649" y="11612"/>
                  </a:lnTo>
                  <a:lnTo>
                    <a:pt x="649" y="11612"/>
                  </a:lnTo>
                  <a:lnTo>
                    <a:pt x="631" y="11612"/>
                  </a:lnTo>
                  <a:lnTo>
                    <a:pt x="613" y="11612"/>
                  </a:lnTo>
                  <a:lnTo>
                    <a:pt x="595" y="11612"/>
                  </a:lnTo>
                  <a:lnTo>
                    <a:pt x="577" y="11612"/>
                  </a:lnTo>
                  <a:lnTo>
                    <a:pt x="559" y="11612"/>
                  </a:lnTo>
                  <a:lnTo>
                    <a:pt x="559" y="11612"/>
                  </a:lnTo>
                  <a:lnTo>
                    <a:pt x="541" y="11612"/>
                  </a:lnTo>
                  <a:lnTo>
                    <a:pt x="523" y="11612"/>
                  </a:lnTo>
                  <a:lnTo>
                    <a:pt x="505" y="11612"/>
                  </a:lnTo>
                  <a:lnTo>
                    <a:pt x="487" y="11612"/>
                  </a:lnTo>
                  <a:lnTo>
                    <a:pt x="469" y="11612"/>
                  </a:lnTo>
                  <a:lnTo>
                    <a:pt x="469" y="11612"/>
                  </a:lnTo>
                  <a:lnTo>
                    <a:pt x="451" y="11612"/>
                  </a:lnTo>
                  <a:lnTo>
                    <a:pt x="433" y="11612"/>
                  </a:lnTo>
                  <a:lnTo>
                    <a:pt x="415" y="11612"/>
                  </a:lnTo>
                  <a:lnTo>
                    <a:pt x="397" y="11612"/>
                  </a:lnTo>
                  <a:lnTo>
                    <a:pt x="397" y="11612"/>
                  </a:lnTo>
                  <a:lnTo>
                    <a:pt x="379" y="11612"/>
                  </a:lnTo>
                  <a:lnTo>
                    <a:pt x="361" y="11612"/>
                  </a:lnTo>
                  <a:lnTo>
                    <a:pt x="343" y="11612"/>
                  </a:lnTo>
                  <a:lnTo>
                    <a:pt x="343" y="11612"/>
                  </a:lnTo>
                  <a:lnTo>
                    <a:pt x="325" y="11612"/>
                  </a:lnTo>
                  <a:lnTo>
                    <a:pt x="307" y="11612"/>
                  </a:lnTo>
                  <a:lnTo>
                    <a:pt x="307" y="11612"/>
                  </a:lnTo>
                  <a:lnTo>
                    <a:pt x="289" y="11612"/>
                  </a:lnTo>
                  <a:lnTo>
                    <a:pt x="289" y="11612"/>
                  </a:lnTo>
                  <a:lnTo>
                    <a:pt x="271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53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34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216" y="11612"/>
                  </a:lnTo>
                  <a:lnTo>
                    <a:pt x="0" y="11612"/>
                  </a:lnTo>
                  <a:lnTo>
                    <a:pt x="0" y="11612"/>
                  </a:lnTo>
                  <a:lnTo>
                    <a:pt x="397" y="10765"/>
                  </a:lnTo>
                  <a:lnTo>
                    <a:pt x="397" y="10765"/>
                  </a:lnTo>
                  <a:lnTo>
                    <a:pt x="757" y="10061"/>
                  </a:lnTo>
                  <a:lnTo>
                    <a:pt x="1136" y="9340"/>
                  </a:lnTo>
                  <a:lnTo>
                    <a:pt x="1515" y="8637"/>
                  </a:lnTo>
                  <a:lnTo>
                    <a:pt x="1929" y="7952"/>
                  </a:lnTo>
                  <a:lnTo>
                    <a:pt x="1929" y="7952"/>
                  </a:lnTo>
                  <a:lnTo>
                    <a:pt x="2416" y="7177"/>
                  </a:lnTo>
                  <a:lnTo>
                    <a:pt x="2903" y="6419"/>
                  </a:lnTo>
                  <a:lnTo>
                    <a:pt x="3426" y="5662"/>
                  </a:lnTo>
                  <a:lnTo>
                    <a:pt x="3967" y="4923"/>
                  </a:lnTo>
                  <a:lnTo>
                    <a:pt x="4508" y="4201"/>
                  </a:lnTo>
                  <a:lnTo>
                    <a:pt x="5085" y="3498"/>
                  </a:lnTo>
                  <a:lnTo>
                    <a:pt x="5680" y="2813"/>
                  </a:lnTo>
                  <a:lnTo>
                    <a:pt x="6293" y="2146"/>
                  </a:lnTo>
                  <a:lnTo>
                    <a:pt x="6293" y="2146"/>
                  </a:lnTo>
                  <a:lnTo>
                    <a:pt x="6816" y="1605"/>
                  </a:lnTo>
                  <a:lnTo>
                    <a:pt x="7320" y="1064"/>
                  </a:lnTo>
                  <a:lnTo>
                    <a:pt x="7843" y="523"/>
                  </a:lnTo>
                  <a:lnTo>
                    <a:pt x="8096" y="271"/>
                  </a:lnTo>
                  <a:lnTo>
                    <a:pt x="8384" y="18"/>
                  </a:lnTo>
                  <a:lnTo>
                    <a:pt x="8384" y="18"/>
                  </a:lnTo>
                  <a:lnTo>
                    <a:pt x="8438" y="0"/>
                  </a:lnTo>
                  <a:lnTo>
                    <a:pt x="8474" y="0"/>
                  </a:lnTo>
                  <a:lnTo>
                    <a:pt x="8510" y="0"/>
                  </a:lnTo>
                  <a:lnTo>
                    <a:pt x="851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8" name="Google Shape;5448;p71"/>
            <p:cNvSpPr/>
            <p:nvPr/>
          </p:nvSpPr>
          <p:spPr>
            <a:xfrm>
              <a:off x="2474600" y="5265900"/>
              <a:ext cx="109100" cy="210975"/>
            </a:xfrm>
            <a:custGeom>
              <a:avLst/>
              <a:gdLst/>
              <a:ahLst/>
              <a:cxnLst/>
              <a:rect l="l" t="t" r="r" b="b"/>
              <a:pathLst>
                <a:path w="4364" h="8439" extrusionOk="0">
                  <a:moveTo>
                    <a:pt x="4256" y="1"/>
                  </a:moveTo>
                  <a:lnTo>
                    <a:pt x="4256" y="1"/>
                  </a:lnTo>
                  <a:lnTo>
                    <a:pt x="4328" y="19"/>
                  </a:lnTo>
                  <a:lnTo>
                    <a:pt x="4364" y="73"/>
                  </a:lnTo>
                  <a:lnTo>
                    <a:pt x="4364" y="127"/>
                  </a:lnTo>
                  <a:lnTo>
                    <a:pt x="4346" y="199"/>
                  </a:lnTo>
                  <a:lnTo>
                    <a:pt x="4292" y="343"/>
                  </a:lnTo>
                  <a:lnTo>
                    <a:pt x="4238" y="470"/>
                  </a:lnTo>
                  <a:lnTo>
                    <a:pt x="4238" y="470"/>
                  </a:lnTo>
                  <a:lnTo>
                    <a:pt x="3859" y="1353"/>
                  </a:lnTo>
                  <a:lnTo>
                    <a:pt x="3859" y="1353"/>
                  </a:lnTo>
                  <a:lnTo>
                    <a:pt x="3480" y="2218"/>
                  </a:lnTo>
                  <a:lnTo>
                    <a:pt x="3138" y="3084"/>
                  </a:lnTo>
                  <a:lnTo>
                    <a:pt x="2795" y="3967"/>
                  </a:lnTo>
                  <a:lnTo>
                    <a:pt x="2489" y="4851"/>
                  </a:lnTo>
                  <a:lnTo>
                    <a:pt x="1876" y="6618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99" y="8403"/>
                  </a:lnTo>
                  <a:lnTo>
                    <a:pt x="1281" y="8421"/>
                  </a:lnTo>
                  <a:lnTo>
                    <a:pt x="1281" y="8439"/>
                  </a:lnTo>
                  <a:lnTo>
                    <a:pt x="1082" y="8439"/>
                  </a:lnTo>
                  <a:lnTo>
                    <a:pt x="1082" y="8421"/>
                  </a:lnTo>
                  <a:lnTo>
                    <a:pt x="199" y="8421"/>
                  </a:lnTo>
                  <a:lnTo>
                    <a:pt x="199" y="8439"/>
                  </a:lnTo>
                  <a:lnTo>
                    <a:pt x="0" y="8439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0" y="8421"/>
                  </a:lnTo>
                  <a:lnTo>
                    <a:pt x="451" y="7267"/>
                  </a:lnTo>
                  <a:lnTo>
                    <a:pt x="920" y="6113"/>
                  </a:lnTo>
                  <a:lnTo>
                    <a:pt x="920" y="6113"/>
                  </a:lnTo>
                  <a:lnTo>
                    <a:pt x="1172" y="5518"/>
                  </a:lnTo>
                  <a:lnTo>
                    <a:pt x="1425" y="4941"/>
                  </a:lnTo>
                  <a:lnTo>
                    <a:pt x="1713" y="4382"/>
                  </a:lnTo>
                  <a:lnTo>
                    <a:pt x="2002" y="3805"/>
                  </a:lnTo>
                  <a:lnTo>
                    <a:pt x="2597" y="2687"/>
                  </a:lnTo>
                  <a:lnTo>
                    <a:pt x="3228" y="1569"/>
                  </a:lnTo>
                  <a:lnTo>
                    <a:pt x="3228" y="1569"/>
                  </a:lnTo>
                  <a:lnTo>
                    <a:pt x="3859" y="506"/>
                  </a:lnTo>
                  <a:lnTo>
                    <a:pt x="3859" y="506"/>
                  </a:lnTo>
                  <a:lnTo>
                    <a:pt x="4003" y="289"/>
                  </a:lnTo>
                  <a:lnTo>
                    <a:pt x="4147" y="73"/>
                  </a:lnTo>
                  <a:lnTo>
                    <a:pt x="4147" y="73"/>
                  </a:lnTo>
                  <a:lnTo>
                    <a:pt x="4202" y="19"/>
                  </a:lnTo>
                  <a:lnTo>
                    <a:pt x="4256" y="1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9" name="Google Shape;5449;p71"/>
            <p:cNvSpPr/>
            <p:nvPr/>
          </p:nvSpPr>
          <p:spPr>
            <a:xfrm>
              <a:off x="2771650" y="5092825"/>
              <a:ext cx="215500" cy="384050"/>
            </a:xfrm>
            <a:custGeom>
              <a:avLst/>
              <a:gdLst/>
              <a:ahLst/>
              <a:cxnLst/>
              <a:rect l="l" t="t" r="r" b="b"/>
              <a:pathLst>
                <a:path w="8620" h="15362" extrusionOk="0">
                  <a:moveTo>
                    <a:pt x="8547" y="0"/>
                  </a:moveTo>
                  <a:lnTo>
                    <a:pt x="8547" y="0"/>
                  </a:lnTo>
                  <a:lnTo>
                    <a:pt x="8583" y="18"/>
                  </a:lnTo>
                  <a:lnTo>
                    <a:pt x="8601" y="54"/>
                  </a:lnTo>
                  <a:lnTo>
                    <a:pt x="8619" y="90"/>
                  </a:lnTo>
                  <a:lnTo>
                    <a:pt x="8601" y="126"/>
                  </a:lnTo>
                  <a:lnTo>
                    <a:pt x="8601" y="126"/>
                  </a:lnTo>
                  <a:lnTo>
                    <a:pt x="8096" y="992"/>
                  </a:lnTo>
                  <a:lnTo>
                    <a:pt x="8096" y="992"/>
                  </a:lnTo>
                  <a:lnTo>
                    <a:pt x="7465" y="2164"/>
                  </a:lnTo>
                  <a:lnTo>
                    <a:pt x="6834" y="3336"/>
                  </a:lnTo>
                  <a:lnTo>
                    <a:pt x="6221" y="4508"/>
                  </a:lnTo>
                  <a:lnTo>
                    <a:pt x="5626" y="5698"/>
                  </a:lnTo>
                  <a:lnTo>
                    <a:pt x="5626" y="5698"/>
                  </a:lnTo>
                  <a:lnTo>
                    <a:pt x="5247" y="6473"/>
                  </a:lnTo>
                  <a:lnTo>
                    <a:pt x="4869" y="7248"/>
                  </a:lnTo>
                  <a:lnTo>
                    <a:pt x="4526" y="8042"/>
                  </a:lnTo>
                  <a:lnTo>
                    <a:pt x="4184" y="8835"/>
                  </a:lnTo>
                  <a:lnTo>
                    <a:pt x="3859" y="9646"/>
                  </a:lnTo>
                  <a:lnTo>
                    <a:pt x="3552" y="10458"/>
                  </a:lnTo>
                  <a:lnTo>
                    <a:pt x="3246" y="11269"/>
                  </a:lnTo>
                  <a:lnTo>
                    <a:pt x="2976" y="12080"/>
                  </a:lnTo>
                  <a:lnTo>
                    <a:pt x="2976" y="12080"/>
                  </a:lnTo>
                  <a:lnTo>
                    <a:pt x="2525" y="13541"/>
                  </a:lnTo>
                  <a:lnTo>
                    <a:pt x="2326" y="14280"/>
                  </a:lnTo>
                  <a:lnTo>
                    <a:pt x="2128" y="15001"/>
                  </a:lnTo>
                  <a:lnTo>
                    <a:pt x="2128" y="15001"/>
                  </a:lnTo>
                  <a:lnTo>
                    <a:pt x="2038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40" y="15362"/>
                  </a:lnTo>
                  <a:lnTo>
                    <a:pt x="1822" y="15362"/>
                  </a:lnTo>
                  <a:lnTo>
                    <a:pt x="1822" y="15362"/>
                  </a:lnTo>
                  <a:lnTo>
                    <a:pt x="1804" y="15362"/>
                  </a:lnTo>
                  <a:lnTo>
                    <a:pt x="1804" y="15362"/>
                  </a:lnTo>
                  <a:lnTo>
                    <a:pt x="1786" y="15362"/>
                  </a:lnTo>
                  <a:lnTo>
                    <a:pt x="1767" y="15362"/>
                  </a:lnTo>
                  <a:lnTo>
                    <a:pt x="1749" y="15362"/>
                  </a:lnTo>
                  <a:lnTo>
                    <a:pt x="1731" y="15362"/>
                  </a:lnTo>
                  <a:lnTo>
                    <a:pt x="1713" y="15362"/>
                  </a:lnTo>
                  <a:lnTo>
                    <a:pt x="1695" y="15362"/>
                  </a:lnTo>
                  <a:lnTo>
                    <a:pt x="1659" y="15362"/>
                  </a:lnTo>
                  <a:lnTo>
                    <a:pt x="1641" y="15362"/>
                  </a:lnTo>
                  <a:lnTo>
                    <a:pt x="1605" y="15362"/>
                  </a:lnTo>
                  <a:lnTo>
                    <a:pt x="1587" y="15362"/>
                  </a:lnTo>
                  <a:lnTo>
                    <a:pt x="1551" y="15362"/>
                  </a:lnTo>
                  <a:lnTo>
                    <a:pt x="1533" y="15362"/>
                  </a:lnTo>
                  <a:lnTo>
                    <a:pt x="1497" y="15362"/>
                  </a:lnTo>
                  <a:lnTo>
                    <a:pt x="1461" y="15362"/>
                  </a:lnTo>
                  <a:lnTo>
                    <a:pt x="1425" y="15362"/>
                  </a:lnTo>
                  <a:lnTo>
                    <a:pt x="1389" y="15362"/>
                  </a:lnTo>
                  <a:lnTo>
                    <a:pt x="1353" y="15362"/>
                  </a:lnTo>
                  <a:lnTo>
                    <a:pt x="1317" y="15362"/>
                  </a:lnTo>
                  <a:lnTo>
                    <a:pt x="1281" y="15362"/>
                  </a:lnTo>
                  <a:lnTo>
                    <a:pt x="1245" y="15362"/>
                  </a:lnTo>
                  <a:lnTo>
                    <a:pt x="1209" y="15362"/>
                  </a:lnTo>
                  <a:lnTo>
                    <a:pt x="1172" y="15362"/>
                  </a:lnTo>
                  <a:lnTo>
                    <a:pt x="1136" y="15362"/>
                  </a:lnTo>
                  <a:lnTo>
                    <a:pt x="1100" y="15362"/>
                  </a:lnTo>
                  <a:lnTo>
                    <a:pt x="1064" y="15362"/>
                  </a:lnTo>
                  <a:lnTo>
                    <a:pt x="1028" y="15362"/>
                  </a:lnTo>
                  <a:lnTo>
                    <a:pt x="992" y="15362"/>
                  </a:lnTo>
                  <a:lnTo>
                    <a:pt x="956" y="15362"/>
                  </a:lnTo>
                  <a:lnTo>
                    <a:pt x="902" y="15362"/>
                  </a:lnTo>
                  <a:lnTo>
                    <a:pt x="866" y="15362"/>
                  </a:lnTo>
                  <a:lnTo>
                    <a:pt x="830" y="15362"/>
                  </a:lnTo>
                  <a:lnTo>
                    <a:pt x="794" y="15362"/>
                  </a:lnTo>
                  <a:lnTo>
                    <a:pt x="758" y="15362"/>
                  </a:lnTo>
                  <a:lnTo>
                    <a:pt x="722" y="15362"/>
                  </a:lnTo>
                  <a:lnTo>
                    <a:pt x="686" y="15362"/>
                  </a:lnTo>
                  <a:lnTo>
                    <a:pt x="650" y="15362"/>
                  </a:lnTo>
                  <a:lnTo>
                    <a:pt x="614" y="15362"/>
                  </a:lnTo>
                  <a:lnTo>
                    <a:pt x="595" y="15362"/>
                  </a:lnTo>
                  <a:lnTo>
                    <a:pt x="559" y="15362"/>
                  </a:lnTo>
                  <a:lnTo>
                    <a:pt x="523" y="15362"/>
                  </a:lnTo>
                  <a:lnTo>
                    <a:pt x="487" y="15362"/>
                  </a:lnTo>
                  <a:lnTo>
                    <a:pt x="469" y="15362"/>
                  </a:lnTo>
                  <a:lnTo>
                    <a:pt x="433" y="15362"/>
                  </a:lnTo>
                  <a:lnTo>
                    <a:pt x="415" y="15362"/>
                  </a:lnTo>
                  <a:lnTo>
                    <a:pt x="379" y="15362"/>
                  </a:lnTo>
                  <a:lnTo>
                    <a:pt x="361" y="15362"/>
                  </a:lnTo>
                  <a:lnTo>
                    <a:pt x="343" y="15362"/>
                  </a:lnTo>
                  <a:lnTo>
                    <a:pt x="307" y="15362"/>
                  </a:lnTo>
                  <a:lnTo>
                    <a:pt x="289" y="15362"/>
                  </a:lnTo>
                  <a:lnTo>
                    <a:pt x="271" y="15362"/>
                  </a:lnTo>
                  <a:lnTo>
                    <a:pt x="271" y="15362"/>
                  </a:lnTo>
                  <a:lnTo>
                    <a:pt x="253" y="15362"/>
                  </a:lnTo>
                  <a:lnTo>
                    <a:pt x="235" y="15362"/>
                  </a:lnTo>
                  <a:lnTo>
                    <a:pt x="235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217" y="15362"/>
                  </a:lnTo>
                  <a:lnTo>
                    <a:pt x="0" y="15362"/>
                  </a:lnTo>
                  <a:lnTo>
                    <a:pt x="0" y="15362"/>
                  </a:lnTo>
                  <a:lnTo>
                    <a:pt x="289" y="14497"/>
                  </a:lnTo>
                  <a:lnTo>
                    <a:pt x="614" y="13667"/>
                  </a:lnTo>
                  <a:lnTo>
                    <a:pt x="938" y="12838"/>
                  </a:lnTo>
                  <a:lnTo>
                    <a:pt x="1299" y="12008"/>
                  </a:lnTo>
                  <a:lnTo>
                    <a:pt x="1299" y="12008"/>
                  </a:lnTo>
                  <a:lnTo>
                    <a:pt x="1605" y="11287"/>
                  </a:lnTo>
                  <a:lnTo>
                    <a:pt x="1948" y="10566"/>
                  </a:lnTo>
                  <a:lnTo>
                    <a:pt x="2290" y="9845"/>
                  </a:lnTo>
                  <a:lnTo>
                    <a:pt x="2651" y="9141"/>
                  </a:lnTo>
                  <a:lnTo>
                    <a:pt x="3012" y="8438"/>
                  </a:lnTo>
                  <a:lnTo>
                    <a:pt x="3408" y="7735"/>
                  </a:lnTo>
                  <a:lnTo>
                    <a:pt x="3805" y="7050"/>
                  </a:lnTo>
                  <a:lnTo>
                    <a:pt x="4202" y="6365"/>
                  </a:lnTo>
                  <a:lnTo>
                    <a:pt x="5049" y="5031"/>
                  </a:lnTo>
                  <a:lnTo>
                    <a:pt x="5914" y="3696"/>
                  </a:lnTo>
                  <a:lnTo>
                    <a:pt x="6798" y="2380"/>
                  </a:lnTo>
                  <a:lnTo>
                    <a:pt x="7699" y="1064"/>
                  </a:lnTo>
                  <a:lnTo>
                    <a:pt x="7699" y="1064"/>
                  </a:lnTo>
                  <a:lnTo>
                    <a:pt x="8078" y="541"/>
                  </a:lnTo>
                  <a:lnTo>
                    <a:pt x="8439" y="18"/>
                  </a:lnTo>
                  <a:lnTo>
                    <a:pt x="8439" y="18"/>
                  </a:lnTo>
                  <a:lnTo>
                    <a:pt x="8493" y="0"/>
                  </a:lnTo>
                  <a:lnTo>
                    <a:pt x="8547" y="0"/>
                  </a:lnTo>
                  <a:lnTo>
                    <a:pt x="85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0" name="Google Shape;5450;p71"/>
            <p:cNvSpPr/>
            <p:nvPr/>
          </p:nvSpPr>
          <p:spPr>
            <a:xfrm>
              <a:off x="1530700" y="5110400"/>
              <a:ext cx="119475" cy="366475"/>
            </a:xfrm>
            <a:custGeom>
              <a:avLst/>
              <a:gdLst/>
              <a:ahLst/>
              <a:cxnLst/>
              <a:rect l="l" t="t" r="r" b="b"/>
              <a:pathLst>
                <a:path w="4779" h="14659" extrusionOk="0">
                  <a:moveTo>
                    <a:pt x="4779" y="54"/>
                  </a:moveTo>
                  <a:lnTo>
                    <a:pt x="4779" y="54"/>
                  </a:lnTo>
                  <a:lnTo>
                    <a:pt x="4779" y="108"/>
                  </a:lnTo>
                  <a:lnTo>
                    <a:pt x="4779" y="144"/>
                  </a:lnTo>
                  <a:lnTo>
                    <a:pt x="4779" y="144"/>
                  </a:lnTo>
                  <a:lnTo>
                    <a:pt x="4707" y="361"/>
                  </a:lnTo>
                  <a:lnTo>
                    <a:pt x="4635" y="559"/>
                  </a:lnTo>
                  <a:lnTo>
                    <a:pt x="4635" y="559"/>
                  </a:lnTo>
                  <a:lnTo>
                    <a:pt x="4130" y="1984"/>
                  </a:lnTo>
                  <a:lnTo>
                    <a:pt x="4130" y="1984"/>
                  </a:lnTo>
                  <a:lnTo>
                    <a:pt x="3715" y="3192"/>
                  </a:lnTo>
                  <a:lnTo>
                    <a:pt x="3282" y="4382"/>
                  </a:lnTo>
                  <a:lnTo>
                    <a:pt x="2868" y="5590"/>
                  </a:lnTo>
                  <a:lnTo>
                    <a:pt x="2669" y="6203"/>
                  </a:lnTo>
                  <a:lnTo>
                    <a:pt x="2489" y="6816"/>
                  </a:lnTo>
                  <a:lnTo>
                    <a:pt x="2489" y="6816"/>
                  </a:lnTo>
                  <a:lnTo>
                    <a:pt x="2237" y="7771"/>
                  </a:lnTo>
                  <a:lnTo>
                    <a:pt x="2002" y="8745"/>
                  </a:lnTo>
                  <a:lnTo>
                    <a:pt x="1786" y="9719"/>
                  </a:lnTo>
                  <a:lnTo>
                    <a:pt x="1569" y="10710"/>
                  </a:lnTo>
                  <a:lnTo>
                    <a:pt x="1389" y="11684"/>
                  </a:lnTo>
                  <a:lnTo>
                    <a:pt x="1227" y="12676"/>
                  </a:lnTo>
                  <a:lnTo>
                    <a:pt x="1083" y="13667"/>
                  </a:lnTo>
                  <a:lnTo>
                    <a:pt x="956" y="14641"/>
                  </a:lnTo>
                  <a:lnTo>
                    <a:pt x="956" y="14659"/>
                  </a:lnTo>
                  <a:lnTo>
                    <a:pt x="758" y="14659"/>
                  </a:lnTo>
                  <a:lnTo>
                    <a:pt x="758" y="14641"/>
                  </a:lnTo>
                  <a:lnTo>
                    <a:pt x="199" y="14641"/>
                  </a:lnTo>
                  <a:lnTo>
                    <a:pt x="199" y="14659"/>
                  </a:lnTo>
                  <a:lnTo>
                    <a:pt x="1" y="14659"/>
                  </a:lnTo>
                  <a:lnTo>
                    <a:pt x="1" y="14641"/>
                  </a:lnTo>
                  <a:lnTo>
                    <a:pt x="1" y="14641"/>
                  </a:lnTo>
                  <a:lnTo>
                    <a:pt x="91" y="13848"/>
                  </a:lnTo>
                  <a:lnTo>
                    <a:pt x="91" y="13848"/>
                  </a:lnTo>
                  <a:lnTo>
                    <a:pt x="235" y="12838"/>
                  </a:lnTo>
                  <a:lnTo>
                    <a:pt x="416" y="11846"/>
                  </a:lnTo>
                  <a:lnTo>
                    <a:pt x="614" y="10837"/>
                  </a:lnTo>
                  <a:lnTo>
                    <a:pt x="848" y="9863"/>
                  </a:lnTo>
                  <a:lnTo>
                    <a:pt x="848" y="9863"/>
                  </a:lnTo>
                  <a:lnTo>
                    <a:pt x="1029" y="9106"/>
                  </a:lnTo>
                  <a:lnTo>
                    <a:pt x="1245" y="8348"/>
                  </a:lnTo>
                  <a:lnTo>
                    <a:pt x="1479" y="7609"/>
                  </a:lnTo>
                  <a:lnTo>
                    <a:pt x="1714" y="6870"/>
                  </a:lnTo>
                  <a:lnTo>
                    <a:pt x="1984" y="6131"/>
                  </a:lnTo>
                  <a:lnTo>
                    <a:pt x="2255" y="5391"/>
                  </a:lnTo>
                  <a:lnTo>
                    <a:pt x="2814" y="3949"/>
                  </a:lnTo>
                  <a:lnTo>
                    <a:pt x="2814" y="3949"/>
                  </a:lnTo>
                  <a:lnTo>
                    <a:pt x="3102" y="3210"/>
                  </a:lnTo>
                  <a:lnTo>
                    <a:pt x="3391" y="2488"/>
                  </a:lnTo>
                  <a:lnTo>
                    <a:pt x="3715" y="1785"/>
                  </a:lnTo>
                  <a:lnTo>
                    <a:pt x="4058" y="1082"/>
                  </a:lnTo>
                  <a:lnTo>
                    <a:pt x="4058" y="1082"/>
                  </a:lnTo>
                  <a:lnTo>
                    <a:pt x="4274" y="631"/>
                  </a:lnTo>
                  <a:lnTo>
                    <a:pt x="4508" y="181"/>
                  </a:lnTo>
                  <a:lnTo>
                    <a:pt x="4508" y="181"/>
                  </a:lnTo>
                  <a:lnTo>
                    <a:pt x="4581" y="72"/>
                  </a:lnTo>
                  <a:lnTo>
                    <a:pt x="4617" y="36"/>
                  </a:lnTo>
                  <a:lnTo>
                    <a:pt x="4671" y="0"/>
                  </a:lnTo>
                  <a:lnTo>
                    <a:pt x="4671" y="0"/>
                  </a:lnTo>
                  <a:lnTo>
                    <a:pt x="4725" y="18"/>
                  </a:lnTo>
                  <a:lnTo>
                    <a:pt x="4779" y="54"/>
                  </a:lnTo>
                  <a:lnTo>
                    <a:pt x="4779" y="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1" name="Google Shape;5451;p71"/>
            <p:cNvSpPr/>
            <p:nvPr/>
          </p:nvSpPr>
          <p:spPr>
            <a:xfrm>
              <a:off x="1688475" y="5160875"/>
              <a:ext cx="137500" cy="316000"/>
            </a:xfrm>
            <a:custGeom>
              <a:avLst/>
              <a:gdLst/>
              <a:ahLst/>
              <a:cxnLst/>
              <a:rect l="l" t="t" r="r" b="b"/>
              <a:pathLst>
                <a:path w="5500" h="12640" extrusionOk="0">
                  <a:moveTo>
                    <a:pt x="5464" y="37"/>
                  </a:moveTo>
                  <a:lnTo>
                    <a:pt x="5464" y="37"/>
                  </a:lnTo>
                  <a:lnTo>
                    <a:pt x="5500" y="73"/>
                  </a:lnTo>
                  <a:lnTo>
                    <a:pt x="5500" y="127"/>
                  </a:lnTo>
                  <a:lnTo>
                    <a:pt x="5446" y="271"/>
                  </a:lnTo>
                  <a:lnTo>
                    <a:pt x="5355" y="433"/>
                  </a:lnTo>
                  <a:lnTo>
                    <a:pt x="5319" y="542"/>
                  </a:lnTo>
                  <a:lnTo>
                    <a:pt x="5319" y="542"/>
                  </a:lnTo>
                  <a:lnTo>
                    <a:pt x="4779" y="1786"/>
                  </a:lnTo>
                  <a:lnTo>
                    <a:pt x="4779" y="1786"/>
                  </a:lnTo>
                  <a:lnTo>
                    <a:pt x="4292" y="2940"/>
                  </a:lnTo>
                  <a:lnTo>
                    <a:pt x="3841" y="4112"/>
                  </a:lnTo>
                  <a:lnTo>
                    <a:pt x="3426" y="5302"/>
                  </a:lnTo>
                  <a:lnTo>
                    <a:pt x="3030" y="6510"/>
                  </a:lnTo>
                  <a:lnTo>
                    <a:pt x="2669" y="7718"/>
                  </a:lnTo>
                  <a:lnTo>
                    <a:pt x="2344" y="8926"/>
                  </a:lnTo>
                  <a:lnTo>
                    <a:pt x="2020" y="10152"/>
                  </a:lnTo>
                  <a:lnTo>
                    <a:pt x="1731" y="11378"/>
                  </a:lnTo>
                  <a:lnTo>
                    <a:pt x="1731" y="11378"/>
                  </a:lnTo>
                  <a:lnTo>
                    <a:pt x="1587" y="12009"/>
                  </a:lnTo>
                  <a:lnTo>
                    <a:pt x="1461" y="12622"/>
                  </a:lnTo>
                  <a:lnTo>
                    <a:pt x="1461" y="12640"/>
                  </a:lnTo>
                  <a:lnTo>
                    <a:pt x="1263" y="12640"/>
                  </a:lnTo>
                  <a:lnTo>
                    <a:pt x="1263" y="12622"/>
                  </a:lnTo>
                  <a:lnTo>
                    <a:pt x="199" y="12622"/>
                  </a:lnTo>
                  <a:lnTo>
                    <a:pt x="199" y="12640"/>
                  </a:lnTo>
                  <a:lnTo>
                    <a:pt x="0" y="12640"/>
                  </a:lnTo>
                  <a:lnTo>
                    <a:pt x="0" y="12622"/>
                  </a:lnTo>
                  <a:lnTo>
                    <a:pt x="0" y="12622"/>
                  </a:lnTo>
                  <a:lnTo>
                    <a:pt x="217" y="11811"/>
                  </a:lnTo>
                  <a:lnTo>
                    <a:pt x="217" y="11811"/>
                  </a:lnTo>
                  <a:lnTo>
                    <a:pt x="397" y="11125"/>
                  </a:lnTo>
                  <a:lnTo>
                    <a:pt x="613" y="10422"/>
                  </a:lnTo>
                  <a:lnTo>
                    <a:pt x="830" y="9737"/>
                  </a:lnTo>
                  <a:lnTo>
                    <a:pt x="1082" y="9052"/>
                  </a:lnTo>
                  <a:lnTo>
                    <a:pt x="1335" y="8367"/>
                  </a:lnTo>
                  <a:lnTo>
                    <a:pt x="1587" y="7700"/>
                  </a:lnTo>
                  <a:lnTo>
                    <a:pt x="1876" y="7033"/>
                  </a:lnTo>
                  <a:lnTo>
                    <a:pt x="2164" y="6365"/>
                  </a:lnTo>
                  <a:lnTo>
                    <a:pt x="2759" y="5049"/>
                  </a:lnTo>
                  <a:lnTo>
                    <a:pt x="3408" y="3751"/>
                  </a:lnTo>
                  <a:lnTo>
                    <a:pt x="4057" y="2453"/>
                  </a:lnTo>
                  <a:lnTo>
                    <a:pt x="4724" y="1173"/>
                  </a:lnTo>
                  <a:lnTo>
                    <a:pt x="4724" y="1173"/>
                  </a:lnTo>
                  <a:lnTo>
                    <a:pt x="5013" y="596"/>
                  </a:lnTo>
                  <a:lnTo>
                    <a:pt x="5175" y="325"/>
                  </a:lnTo>
                  <a:lnTo>
                    <a:pt x="5337" y="55"/>
                  </a:lnTo>
                  <a:lnTo>
                    <a:pt x="5337" y="55"/>
                  </a:lnTo>
                  <a:lnTo>
                    <a:pt x="5355" y="19"/>
                  </a:lnTo>
                  <a:lnTo>
                    <a:pt x="5392" y="1"/>
                  </a:lnTo>
                  <a:lnTo>
                    <a:pt x="5446" y="19"/>
                  </a:lnTo>
                  <a:lnTo>
                    <a:pt x="5464" y="37"/>
                  </a:lnTo>
                  <a:lnTo>
                    <a:pt x="5464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2" name="Google Shape;5452;p71"/>
            <p:cNvSpPr/>
            <p:nvPr/>
          </p:nvSpPr>
          <p:spPr>
            <a:xfrm>
              <a:off x="2901025" y="5202350"/>
              <a:ext cx="156425" cy="274525"/>
            </a:xfrm>
            <a:custGeom>
              <a:avLst/>
              <a:gdLst/>
              <a:ahLst/>
              <a:cxnLst/>
              <a:rect l="l" t="t" r="r" b="b"/>
              <a:pathLst>
                <a:path w="6257" h="10981" extrusionOk="0">
                  <a:moveTo>
                    <a:pt x="6113" y="18"/>
                  </a:moveTo>
                  <a:lnTo>
                    <a:pt x="6113" y="18"/>
                  </a:lnTo>
                  <a:lnTo>
                    <a:pt x="6131" y="18"/>
                  </a:lnTo>
                  <a:lnTo>
                    <a:pt x="6167" y="0"/>
                  </a:lnTo>
                  <a:lnTo>
                    <a:pt x="6221" y="18"/>
                  </a:lnTo>
                  <a:lnTo>
                    <a:pt x="6257" y="73"/>
                  </a:lnTo>
                  <a:lnTo>
                    <a:pt x="6257" y="109"/>
                  </a:lnTo>
                  <a:lnTo>
                    <a:pt x="6257" y="127"/>
                  </a:lnTo>
                  <a:lnTo>
                    <a:pt x="6257" y="127"/>
                  </a:lnTo>
                  <a:lnTo>
                    <a:pt x="6040" y="505"/>
                  </a:lnTo>
                  <a:lnTo>
                    <a:pt x="5824" y="866"/>
                  </a:lnTo>
                  <a:lnTo>
                    <a:pt x="5824" y="866"/>
                  </a:lnTo>
                  <a:lnTo>
                    <a:pt x="5481" y="1461"/>
                  </a:lnTo>
                  <a:lnTo>
                    <a:pt x="5157" y="2074"/>
                  </a:lnTo>
                  <a:lnTo>
                    <a:pt x="4508" y="3300"/>
                  </a:lnTo>
                  <a:lnTo>
                    <a:pt x="3913" y="4526"/>
                  </a:lnTo>
                  <a:lnTo>
                    <a:pt x="3300" y="5770"/>
                  </a:lnTo>
                  <a:lnTo>
                    <a:pt x="3300" y="5770"/>
                  </a:lnTo>
                  <a:lnTo>
                    <a:pt x="2759" y="6960"/>
                  </a:lnTo>
                  <a:lnTo>
                    <a:pt x="2236" y="8150"/>
                  </a:lnTo>
                  <a:lnTo>
                    <a:pt x="1984" y="8745"/>
                  </a:lnTo>
                  <a:lnTo>
                    <a:pt x="1731" y="9340"/>
                  </a:lnTo>
                  <a:lnTo>
                    <a:pt x="1497" y="9953"/>
                  </a:lnTo>
                  <a:lnTo>
                    <a:pt x="1280" y="10566"/>
                  </a:lnTo>
                  <a:lnTo>
                    <a:pt x="1280" y="10566"/>
                  </a:lnTo>
                  <a:lnTo>
                    <a:pt x="1154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56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38" y="10981"/>
                  </a:lnTo>
                  <a:lnTo>
                    <a:pt x="920" y="10981"/>
                  </a:lnTo>
                  <a:lnTo>
                    <a:pt x="920" y="10981"/>
                  </a:lnTo>
                  <a:lnTo>
                    <a:pt x="902" y="10981"/>
                  </a:lnTo>
                  <a:lnTo>
                    <a:pt x="902" y="10981"/>
                  </a:lnTo>
                  <a:lnTo>
                    <a:pt x="884" y="10981"/>
                  </a:lnTo>
                  <a:lnTo>
                    <a:pt x="884" y="10981"/>
                  </a:lnTo>
                  <a:lnTo>
                    <a:pt x="866" y="10981"/>
                  </a:lnTo>
                  <a:lnTo>
                    <a:pt x="848" y="10981"/>
                  </a:lnTo>
                  <a:lnTo>
                    <a:pt x="830" y="10981"/>
                  </a:lnTo>
                  <a:lnTo>
                    <a:pt x="830" y="10981"/>
                  </a:lnTo>
                  <a:lnTo>
                    <a:pt x="812" y="10981"/>
                  </a:lnTo>
                  <a:lnTo>
                    <a:pt x="794" y="10981"/>
                  </a:lnTo>
                  <a:lnTo>
                    <a:pt x="776" y="10981"/>
                  </a:lnTo>
                  <a:lnTo>
                    <a:pt x="757" y="10981"/>
                  </a:lnTo>
                  <a:lnTo>
                    <a:pt x="757" y="10981"/>
                  </a:lnTo>
                  <a:lnTo>
                    <a:pt x="739" y="10981"/>
                  </a:lnTo>
                  <a:lnTo>
                    <a:pt x="721" y="10981"/>
                  </a:lnTo>
                  <a:lnTo>
                    <a:pt x="703" y="10981"/>
                  </a:lnTo>
                  <a:lnTo>
                    <a:pt x="685" y="10981"/>
                  </a:lnTo>
                  <a:lnTo>
                    <a:pt x="667" y="10981"/>
                  </a:lnTo>
                  <a:lnTo>
                    <a:pt x="649" y="10981"/>
                  </a:lnTo>
                  <a:lnTo>
                    <a:pt x="631" y="10981"/>
                  </a:lnTo>
                  <a:lnTo>
                    <a:pt x="613" y="10981"/>
                  </a:lnTo>
                  <a:lnTo>
                    <a:pt x="595" y="10981"/>
                  </a:lnTo>
                  <a:lnTo>
                    <a:pt x="577" y="10981"/>
                  </a:lnTo>
                  <a:lnTo>
                    <a:pt x="559" y="10981"/>
                  </a:lnTo>
                  <a:lnTo>
                    <a:pt x="541" y="10981"/>
                  </a:lnTo>
                  <a:lnTo>
                    <a:pt x="523" y="10981"/>
                  </a:lnTo>
                  <a:lnTo>
                    <a:pt x="505" y="10981"/>
                  </a:lnTo>
                  <a:lnTo>
                    <a:pt x="487" y="10981"/>
                  </a:lnTo>
                  <a:lnTo>
                    <a:pt x="469" y="10981"/>
                  </a:lnTo>
                  <a:lnTo>
                    <a:pt x="451" y="10981"/>
                  </a:lnTo>
                  <a:lnTo>
                    <a:pt x="433" y="10981"/>
                  </a:lnTo>
                  <a:lnTo>
                    <a:pt x="415" y="10981"/>
                  </a:lnTo>
                  <a:lnTo>
                    <a:pt x="397" y="10981"/>
                  </a:lnTo>
                  <a:lnTo>
                    <a:pt x="397" y="10981"/>
                  </a:lnTo>
                  <a:lnTo>
                    <a:pt x="379" y="10981"/>
                  </a:lnTo>
                  <a:lnTo>
                    <a:pt x="361" y="10981"/>
                  </a:lnTo>
                  <a:lnTo>
                    <a:pt x="343" y="10981"/>
                  </a:lnTo>
                  <a:lnTo>
                    <a:pt x="325" y="10981"/>
                  </a:lnTo>
                  <a:lnTo>
                    <a:pt x="325" y="10981"/>
                  </a:lnTo>
                  <a:lnTo>
                    <a:pt x="307" y="10981"/>
                  </a:lnTo>
                  <a:lnTo>
                    <a:pt x="289" y="10981"/>
                  </a:lnTo>
                  <a:lnTo>
                    <a:pt x="271" y="10981"/>
                  </a:lnTo>
                  <a:lnTo>
                    <a:pt x="271" y="10981"/>
                  </a:lnTo>
                  <a:lnTo>
                    <a:pt x="253" y="10981"/>
                  </a:lnTo>
                  <a:lnTo>
                    <a:pt x="253" y="10981"/>
                  </a:lnTo>
                  <a:lnTo>
                    <a:pt x="235" y="10981"/>
                  </a:lnTo>
                  <a:lnTo>
                    <a:pt x="235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217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199" y="10981"/>
                  </a:lnTo>
                  <a:lnTo>
                    <a:pt x="0" y="10981"/>
                  </a:lnTo>
                  <a:lnTo>
                    <a:pt x="0" y="10981"/>
                  </a:lnTo>
                  <a:lnTo>
                    <a:pt x="18" y="10909"/>
                  </a:lnTo>
                  <a:lnTo>
                    <a:pt x="18" y="10909"/>
                  </a:lnTo>
                  <a:lnTo>
                    <a:pt x="307" y="10242"/>
                  </a:lnTo>
                  <a:lnTo>
                    <a:pt x="595" y="9557"/>
                  </a:lnTo>
                  <a:lnTo>
                    <a:pt x="920" y="8908"/>
                  </a:lnTo>
                  <a:lnTo>
                    <a:pt x="1244" y="8240"/>
                  </a:lnTo>
                  <a:lnTo>
                    <a:pt x="1244" y="8240"/>
                  </a:lnTo>
                  <a:lnTo>
                    <a:pt x="2092" y="6618"/>
                  </a:lnTo>
                  <a:lnTo>
                    <a:pt x="2975" y="5013"/>
                  </a:lnTo>
                  <a:lnTo>
                    <a:pt x="3426" y="4220"/>
                  </a:lnTo>
                  <a:lnTo>
                    <a:pt x="3895" y="3444"/>
                  </a:lnTo>
                  <a:lnTo>
                    <a:pt x="4364" y="2651"/>
                  </a:lnTo>
                  <a:lnTo>
                    <a:pt x="4850" y="1876"/>
                  </a:lnTo>
                  <a:lnTo>
                    <a:pt x="4850" y="1876"/>
                  </a:lnTo>
                  <a:lnTo>
                    <a:pt x="5463" y="938"/>
                  </a:lnTo>
                  <a:lnTo>
                    <a:pt x="5788" y="487"/>
                  </a:lnTo>
                  <a:lnTo>
                    <a:pt x="6113" y="18"/>
                  </a:lnTo>
                  <a:lnTo>
                    <a:pt x="6113" y="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3" name="Google Shape;5453;p71"/>
            <p:cNvSpPr/>
            <p:nvPr/>
          </p:nvSpPr>
          <p:spPr>
            <a:xfrm>
              <a:off x="2847825" y="5127525"/>
              <a:ext cx="79350" cy="349350"/>
            </a:xfrm>
            <a:custGeom>
              <a:avLst/>
              <a:gdLst/>
              <a:ahLst/>
              <a:cxnLst/>
              <a:rect l="l" t="t" r="r" b="b"/>
              <a:pathLst>
                <a:path w="3174" h="13974" extrusionOk="0">
                  <a:moveTo>
                    <a:pt x="3102" y="0"/>
                  </a:moveTo>
                  <a:lnTo>
                    <a:pt x="3102" y="0"/>
                  </a:lnTo>
                  <a:lnTo>
                    <a:pt x="3138" y="18"/>
                  </a:lnTo>
                  <a:lnTo>
                    <a:pt x="3156" y="54"/>
                  </a:lnTo>
                  <a:lnTo>
                    <a:pt x="3174" y="73"/>
                  </a:lnTo>
                  <a:lnTo>
                    <a:pt x="3174" y="109"/>
                  </a:lnTo>
                  <a:lnTo>
                    <a:pt x="3174" y="109"/>
                  </a:lnTo>
                  <a:lnTo>
                    <a:pt x="3102" y="343"/>
                  </a:lnTo>
                  <a:lnTo>
                    <a:pt x="3030" y="595"/>
                  </a:lnTo>
                  <a:lnTo>
                    <a:pt x="3030" y="595"/>
                  </a:lnTo>
                  <a:lnTo>
                    <a:pt x="2705" y="1677"/>
                  </a:lnTo>
                  <a:lnTo>
                    <a:pt x="2381" y="2777"/>
                  </a:lnTo>
                  <a:lnTo>
                    <a:pt x="2381" y="2777"/>
                  </a:lnTo>
                  <a:lnTo>
                    <a:pt x="2164" y="3715"/>
                  </a:lnTo>
                  <a:lnTo>
                    <a:pt x="1984" y="4670"/>
                  </a:lnTo>
                  <a:lnTo>
                    <a:pt x="1822" y="5626"/>
                  </a:lnTo>
                  <a:lnTo>
                    <a:pt x="1677" y="6600"/>
                  </a:lnTo>
                  <a:lnTo>
                    <a:pt x="1677" y="6600"/>
                  </a:lnTo>
                  <a:lnTo>
                    <a:pt x="1461" y="8421"/>
                  </a:lnTo>
                  <a:lnTo>
                    <a:pt x="1371" y="9340"/>
                  </a:lnTo>
                  <a:lnTo>
                    <a:pt x="1281" y="10278"/>
                  </a:lnTo>
                  <a:lnTo>
                    <a:pt x="1209" y="11197"/>
                  </a:lnTo>
                  <a:lnTo>
                    <a:pt x="1155" y="12117"/>
                  </a:lnTo>
                  <a:lnTo>
                    <a:pt x="1100" y="13036"/>
                  </a:lnTo>
                  <a:lnTo>
                    <a:pt x="106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84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66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48" y="13974"/>
                  </a:lnTo>
                  <a:lnTo>
                    <a:pt x="830" y="13974"/>
                  </a:lnTo>
                  <a:lnTo>
                    <a:pt x="830" y="13974"/>
                  </a:lnTo>
                  <a:lnTo>
                    <a:pt x="812" y="13974"/>
                  </a:lnTo>
                  <a:lnTo>
                    <a:pt x="812" y="13974"/>
                  </a:lnTo>
                  <a:lnTo>
                    <a:pt x="794" y="13974"/>
                  </a:lnTo>
                  <a:lnTo>
                    <a:pt x="776" y="13974"/>
                  </a:lnTo>
                  <a:lnTo>
                    <a:pt x="776" y="13974"/>
                  </a:lnTo>
                  <a:lnTo>
                    <a:pt x="758" y="13974"/>
                  </a:lnTo>
                  <a:lnTo>
                    <a:pt x="740" y="13974"/>
                  </a:lnTo>
                  <a:lnTo>
                    <a:pt x="740" y="13974"/>
                  </a:lnTo>
                  <a:lnTo>
                    <a:pt x="722" y="13974"/>
                  </a:lnTo>
                  <a:lnTo>
                    <a:pt x="704" y="13974"/>
                  </a:lnTo>
                  <a:lnTo>
                    <a:pt x="686" y="13974"/>
                  </a:lnTo>
                  <a:lnTo>
                    <a:pt x="668" y="13974"/>
                  </a:lnTo>
                  <a:lnTo>
                    <a:pt x="668" y="13974"/>
                  </a:lnTo>
                  <a:lnTo>
                    <a:pt x="650" y="13974"/>
                  </a:lnTo>
                  <a:lnTo>
                    <a:pt x="632" y="13974"/>
                  </a:lnTo>
                  <a:lnTo>
                    <a:pt x="614" y="13974"/>
                  </a:lnTo>
                  <a:lnTo>
                    <a:pt x="596" y="13974"/>
                  </a:lnTo>
                  <a:lnTo>
                    <a:pt x="578" y="13974"/>
                  </a:lnTo>
                  <a:lnTo>
                    <a:pt x="560" y="13974"/>
                  </a:lnTo>
                  <a:lnTo>
                    <a:pt x="542" y="13974"/>
                  </a:lnTo>
                  <a:lnTo>
                    <a:pt x="524" y="13974"/>
                  </a:lnTo>
                  <a:lnTo>
                    <a:pt x="524" y="13974"/>
                  </a:lnTo>
                  <a:lnTo>
                    <a:pt x="505" y="13974"/>
                  </a:lnTo>
                  <a:lnTo>
                    <a:pt x="487" y="13974"/>
                  </a:lnTo>
                  <a:lnTo>
                    <a:pt x="469" y="13974"/>
                  </a:lnTo>
                  <a:lnTo>
                    <a:pt x="451" y="13974"/>
                  </a:lnTo>
                  <a:lnTo>
                    <a:pt x="433" y="13974"/>
                  </a:lnTo>
                  <a:lnTo>
                    <a:pt x="415" y="13974"/>
                  </a:lnTo>
                  <a:lnTo>
                    <a:pt x="397" y="13974"/>
                  </a:lnTo>
                  <a:lnTo>
                    <a:pt x="397" y="13974"/>
                  </a:lnTo>
                  <a:lnTo>
                    <a:pt x="379" y="13974"/>
                  </a:lnTo>
                  <a:lnTo>
                    <a:pt x="361" y="13974"/>
                  </a:lnTo>
                  <a:lnTo>
                    <a:pt x="343" y="13974"/>
                  </a:lnTo>
                  <a:lnTo>
                    <a:pt x="325" y="13974"/>
                  </a:lnTo>
                  <a:lnTo>
                    <a:pt x="325" y="13974"/>
                  </a:lnTo>
                  <a:lnTo>
                    <a:pt x="307" y="13974"/>
                  </a:lnTo>
                  <a:lnTo>
                    <a:pt x="289" y="13974"/>
                  </a:lnTo>
                  <a:lnTo>
                    <a:pt x="289" y="13974"/>
                  </a:lnTo>
                  <a:lnTo>
                    <a:pt x="271" y="13974"/>
                  </a:lnTo>
                  <a:lnTo>
                    <a:pt x="253" y="13974"/>
                  </a:lnTo>
                  <a:lnTo>
                    <a:pt x="253" y="13974"/>
                  </a:lnTo>
                  <a:lnTo>
                    <a:pt x="235" y="13974"/>
                  </a:lnTo>
                  <a:lnTo>
                    <a:pt x="235" y="13974"/>
                  </a:lnTo>
                  <a:lnTo>
                    <a:pt x="217" y="13974"/>
                  </a:lnTo>
                  <a:lnTo>
                    <a:pt x="217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99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81" y="13974"/>
                  </a:lnTo>
                  <a:lnTo>
                    <a:pt x="1" y="13974"/>
                  </a:lnTo>
                  <a:lnTo>
                    <a:pt x="1" y="13974"/>
                  </a:lnTo>
                  <a:lnTo>
                    <a:pt x="91" y="13018"/>
                  </a:lnTo>
                  <a:lnTo>
                    <a:pt x="91" y="13018"/>
                  </a:lnTo>
                  <a:lnTo>
                    <a:pt x="199" y="12063"/>
                  </a:lnTo>
                  <a:lnTo>
                    <a:pt x="325" y="11107"/>
                  </a:lnTo>
                  <a:lnTo>
                    <a:pt x="325" y="11107"/>
                  </a:lnTo>
                  <a:lnTo>
                    <a:pt x="524" y="9863"/>
                  </a:lnTo>
                  <a:lnTo>
                    <a:pt x="758" y="8637"/>
                  </a:lnTo>
                  <a:lnTo>
                    <a:pt x="1010" y="7411"/>
                  </a:lnTo>
                  <a:lnTo>
                    <a:pt x="1281" y="6185"/>
                  </a:lnTo>
                  <a:lnTo>
                    <a:pt x="1281" y="6185"/>
                  </a:lnTo>
                  <a:lnTo>
                    <a:pt x="1732" y="4472"/>
                  </a:lnTo>
                  <a:lnTo>
                    <a:pt x="2182" y="2759"/>
                  </a:lnTo>
                  <a:lnTo>
                    <a:pt x="2182" y="2759"/>
                  </a:lnTo>
                  <a:lnTo>
                    <a:pt x="2471" y="1641"/>
                  </a:lnTo>
                  <a:lnTo>
                    <a:pt x="2633" y="1082"/>
                  </a:lnTo>
                  <a:lnTo>
                    <a:pt x="2813" y="541"/>
                  </a:lnTo>
                  <a:lnTo>
                    <a:pt x="2813" y="541"/>
                  </a:lnTo>
                  <a:lnTo>
                    <a:pt x="2940" y="181"/>
                  </a:lnTo>
                  <a:lnTo>
                    <a:pt x="2940" y="181"/>
                  </a:lnTo>
                  <a:lnTo>
                    <a:pt x="2994" y="54"/>
                  </a:lnTo>
                  <a:lnTo>
                    <a:pt x="3048" y="18"/>
                  </a:lnTo>
                  <a:lnTo>
                    <a:pt x="3066" y="0"/>
                  </a:lnTo>
                  <a:lnTo>
                    <a:pt x="3102" y="0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4" name="Google Shape;5454;p71"/>
            <p:cNvSpPr/>
            <p:nvPr/>
          </p:nvSpPr>
          <p:spPr>
            <a:xfrm>
              <a:off x="4495800" y="5276725"/>
              <a:ext cx="83875" cy="200150"/>
            </a:xfrm>
            <a:custGeom>
              <a:avLst/>
              <a:gdLst/>
              <a:ahLst/>
              <a:cxnLst/>
              <a:rect l="l" t="t" r="r" b="b"/>
              <a:pathLst>
                <a:path w="3355" h="8006" extrusionOk="0">
                  <a:moveTo>
                    <a:pt x="3300" y="0"/>
                  </a:moveTo>
                  <a:lnTo>
                    <a:pt x="3300" y="0"/>
                  </a:lnTo>
                  <a:lnTo>
                    <a:pt x="3318" y="19"/>
                  </a:lnTo>
                  <a:lnTo>
                    <a:pt x="3354" y="37"/>
                  </a:lnTo>
                  <a:lnTo>
                    <a:pt x="3354" y="109"/>
                  </a:lnTo>
                  <a:lnTo>
                    <a:pt x="3354" y="109"/>
                  </a:lnTo>
                  <a:lnTo>
                    <a:pt x="3318" y="253"/>
                  </a:lnTo>
                  <a:lnTo>
                    <a:pt x="3282" y="379"/>
                  </a:lnTo>
                  <a:lnTo>
                    <a:pt x="3174" y="668"/>
                  </a:lnTo>
                  <a:lnTo>
                    <a:pt x="3174" y="668"/>
                  </a:lnTo>
                  <a:lnTo>
                    <a:pt x="2525" y="2362"/>
                  </a:lnTo>
                  <a:lnTo>
                    <a:pt x="2218" y="3228"/>
                  </a:lnTo>
                  <a:lnTo>
                    <a:pt x="1930" y="4093"/>
                  </a:lnTo>
                  <a:lnTo>
                    <a:pt x="1930" y="4093"/>
                  </a:lnTo>
                  <a:lnTo>
                    <a:pt x="1642" y="5013"/>
                  </a:lnTo>
                  <a:lnTo>
                    <a:pt x="1353" y="5951"/>
                  </a:lnTo>
                  <a:lnTo>
                    <a:pt x="1083" y="6888"/>
                  </a:lnTo>
                  <a:lnTo>
                    <a:pt x="830" y="7808"/>
                  </a:lnTo>
                  <a:lnTo>
                    <a:pt x="830" y="7808"/>
                  </a:lnTo>
                  <a:lnTo>
                    <a:pt x="776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78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60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42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24" y="8006"/>
                  </a:lnTo>
                  <a:lnTo>
                    <a:pt x="506" y="8006"/>
                  </a:lnTo>
                  <a:lnTo>
                    <a:pt x="506" y="8006"/>
                  </a:lnTo>
                  <a:lnTo>
                    <a:pt x="488" y="8006"/>
                  </a:lnTo>
                  <a:lnTo>
                    <a:pt x="488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70" y="8006"/>
                  </a:lnTo>
                  <a:lnTo>
                    <a:pt x="452" y="8006"/>
                  </a:lnTo>
                  <a:lnTo>
                    <a:pt x="452" y="8006"/>
                  </a:lnTo>
                  <a:lnTo>
                    <a:pt x="433" y="8006"/>
                  </a:lnTo>
                  <a:lnTo>
                    <a:pt x="433" y="8006"/>
                  </a:lnTo>
                  <a:lnTo>
                    <a:pt x="415" y="8006"/>
                  </a:lnTo>
                  <a:lnTo>
                    <a:pt x="415" y="8006"/>
                  </a:lnTo>
                  <a:lnTo>
                    <a:pt x="397" y="8006"/>
                  </a:lnTo>
                  <a:lnTo>
                    <a:pt x="397" y="8006"/>
                  </a:lnTo>
                  <a:lnTo>
                    <a:pt x="379" y="8006"/>
                  </a:lnTo>
                  <a:lnTo>
                    <a:pt x="379" y="8006"/>
                  </a:lnTo>
                  <a:lnTo>
                    <a:pt x="361" y="8006"/>
                  </a:lnTo>
                  <a:lnTo>
                    <a:pt x="361" y="8006"/>
                  </a:lnTo>
                  <a:lnTo>
                    <a:pt x="343" y="8006"/>
                  </a:lnTo>
                  <a:lnTo>
                    <a:pt x="343" y="8006"/>
                  </a:lnTo>
                  <a:lnTo>
                    <a:pt x="325" y="8006"/>
                  </a:lnTo>
                  <a:lnTo>
                    <a:pt x="325" y="8006"/>
                  </a:lnTo>
                  <a:lnTo>
                    <a:pt x="307" y="8006"/>
                  </a:lnTo>
                  <a:lnTo>
                    <a:pt x="307" y="8006"/>
                  </a:lnTo>
                  <a:lnTo>
                    <a:pt x="289" y="8006"/>
                  </a:lnTo>
                  <a:lnTo>
                    <a:pt x="289" y="8006"/>
                  </a:lnTo>
                  <a:lnTo>
                    <a:pt x="271" y="8006"/>
                  </a:lnTo>
                  <a:lnTo>
                    <a:pt x="271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53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35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217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99" y="8006"/>
                  </a:lnTo>
                  <a:lnTo>
                    <a:pt x="1" y="8006"/>
                  </a:lnTo>
                  <a:lnTo>
                    <a:pt x="1" y="8006"/>
                  </a:lnTo>
                  <a:lnTo>
                    <a:pt x="289" y="7014"/>
                  </a:lnTo>
                  <a:lnTo>
                    <a:pt x="596" y="6023"/>
                  </a:lnTo>
                  <a:lnTo>
                    <a:pt x="596" y="6023"/>
                  </a:lnTo>
                  <a:lnTo>
                    <a:pt x="830" y="5283"/>
                  </a:lnTo>
                  <a:lnTo>
                    <a:pt x="1101" y="4544"/>
                  </a:lnTo>
                  <a:lnTo>
                    <a:pt x="1389" y="3823"/>
                  </a:lnTo>
                  <a:lnTo>
                    <a:pt x="1678" y="3084"/>
                  </a:lnTo>
                  <a:lnTo>
                    <a:pt x="1984" y="2362"/>
                  </a:lnTo>
                  <a:lnTo>
                    <a:pt x="2309" y="1659"/>
                  </a:lnTo>
                  <a:lnTo>
                    <a:pt x="2651" y="956"/>
                  </a:lnTo>
                  <a:lnTo>
                    <a:pt x="3030" y="271"/>
                  </a:lnTo>
                  <a:lnTo>
                    <a:pt x="3030" y="271"/>
                  </a:lnTo>
                  <a:lnTo>
                    <a:pt x="3102" y="145"/>
                  </a:lnTo>
                  <a:lnTo>
                    <a:pt x="3102" y="145"/>
                  </a:lnTo>
                  <a:lnTo>
                    <a:pt x="3138" y="91"/>
                  </a:lnTo>
                  <a:lnTo>
                    <a:pt x="3174" y="37"/>
                  </a:lnTo>
                  <a:lnTo>
                    <a:pt x="3228" y="0"/>
                  </a:lnTo>
                  <a:lnTo>
                    <a:pt x="3264" y="0"/>
                  </a:lnTo>
                  <a:lnTo>
                    <a:pt x="3300" y="0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5" name="Google Shape;5455;p71"/>
            <p:cNvSpPr/>
            <p:nvPr/>
          </p:nvSpPr>
          <p:spPr>
            <a:xfrm>
              <a:off x="4561175" y="5163125"/>
              <a:ext cx="157775" cy="313750"/>
            </a:xfrm>
            <a:custGeom>
              <a:avLst/>
              <a:gdLst/>
              <a:ahLst/>
              <a:cxnLst/>
              <a:rect l="l" t="t" r="r" b="b"/>
              <a:pathLst>
                <a:path w="6311" h="12550" extrusionOk="0">
                  <a:moveTo>
                    <a:pt x="6257" y="19"/>
                  </a:moveTo>
                  <a:lnTo>
                    <a:pt x="6257" y="19"/>
                  </a:lnTo>
                  <a:lnTo>
                    <a:pt x="6293" y="37"/>
                  </a:lnTo>
                  <a:lnTo>
                    <a:pt x="6293" y="73"/>
                  </a:lnTo>
                  <a:lnTo>
                    <a:pt x="6311" y="91"/>
                  </a:lnTo>
                  <a:lnTo>
                    <a:pt x="6293" y="127"/>
                  </a:lnTo>
                  <a:lnTo>
                    <a:pt x="6293" y="127"/>
                  </a:lnTo>
                  <a:lnTo>
                    <a:pt x="5626" y="1407"/>
                  </a:lnTo>
                  <a:lnTo>
                    <a:pt x="5319" y="2056"/>
                  </a:lnTo>
                  <a:lnTo>
                    <a:pt x="5013" y="2705"/>
                  </a:lnTo>
                  <a:lnTo>
                    <a:pt x="5013" y="2705"/>
                  </a:lnTo>
                  <a:lnTo>
                    <a:pt x="4670" y="3535"/>
                  </a:lnTo>
                  <a:lnTo>
                    <a:pt x="4327" y="4364"/>
                  </a:lnTo>
                  <a:lnTo>
                    <a:pt x="4021" y="5194"/>
                  </a:lnTo>
                  <a:lnTo>
                    <a:pt x="3714" y="6023"/>
                  </a:lnTo>
                  <a:lnTo>
                    <a:pt x="3119" y="7700"/>
                  </a:lnTo>
                  <a:lnTo>
                    <a:pt x="2542" y="9377"/>
                  </a:lnTo>
                  <a:lnTo>
                    <a:pt x="2542" y="9377"/>
                  </a:lnTo>
                  <a:lnTo>
                    <a:pt x="2308" y="10170"/>
                  </a:lnTo>
                  <a:lnTo>
                    <a:pt x="2074" y="10963"/>
                  </a:lnTo>
                  <a:lnTo>
                    <a:pt x="1857" y="11739"/>
                  </a:lnTo>
                  <a:lnTo>
                    <a:pt x="164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61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43" y="12550"/>
                  </a:lnTo>
                  <a:lnTo>
                    <a:pt x="1425" y="12550"/>
                  </a:lnTo>
                  <a:lnTo>
                    <a:pt x="1407" y="12550"/>
                  </a:lnTo>
                  <a:lnTo>
                    <a:pt x="1407" y="12550"/>
                  </a:lnTo>
                  <a:lnTo>
                    <a:pt x="1388" y="12550"/>
                  </a:lnTo>
                  <a:lnTo>
                    <a:pt x="1370" y="12550"/>
                  </a:lnTo>
                  <a:lnTo>
                    <a:pt x="1352" y="12550"/>
                  </a:lnTo>
                  <a:lnTo>
                    <a:pt x="1334" y="12550"/>
                  </a:lnTo>
                  <a:lnTo>
                    <a:pt x="1316" y="12550"/>
                  </a:lnTo>
                  <a:lnTo>
                    <a:pt x="1298" y="12550"/>
                  </a:lnTo>
                  <a:lnTo>
                    <a:pt x="1280" y="12550"/>
                  </a:lnTo>
                  <a:lnTo>
                    <a:pt x="1262" y="12550"/>
                  </a:lnTo>
                  <a:lnTo>
                    <a:pt x="1244" y="12550"/>
                  </a:lnTo>
                  <a:lnTo>
                    <a:pt x="1208" y="12550"/>
                  </a:lnTo>
                  <a:lnTo>
                    <a:pt x="1190" y="12550"/>
                  </a:lnTo>
                  <a:lnTo>
                    <a:pt x="1154" y="12550"/>
                  </a:lnTo>
                  <a:lnTo>
                    <a:pt x="1136" y="12550"/>
                  </a:lnTo>
                  <a:lnTo>
                    <a:pt x="1118" y="12550"/>
                  </a:lnTo>
                  <a:lnTo>
                    <a:pt x="1082" y="12550"/>
                  </a:lnTo>
                  <a:lnTo>
                    <a:pt x="1064" y="12550"/>
                  </a:lnTo>
                  <a:lnTo>
                    <a:pt x="1028" y="12550"/>
                  </a:lnTo>
                  <a:lnTo>
                    <a:pt x="992" y="12550"/>
                  </a:lnTo>
                  <a:lnTo>
                    <a:pt x="974" y="12550"/>
                  </a:lnTo>
                  <a:lnTo>
                    <a:pt x="938" y="12550"/>
                  </a:lnTo>
                  <a:lnTo>
                    <a:pt x="920" y="12550"/>
                  </a:lnTo>
                  <a:lnTo>
                    <a:pt x="884" y="12550"/>
                  </a:lnTo>
                  <a:lnTo>
                    <a:pt x="848" y="12550"/>
                  </a:lnTo>
                  <a:lnTo>
                    <a:pt x="830" y="12550"/>
                  </a:lnTo>
                  <a:lnTo>
                    <a:pt x="793" y="12550"/>
                  </a:lnTo>
                  <a:lnTo>
                    <a:pt x="757" y="12550"/>
                  </a:lnTo>
                  <a:lnTo>
                    <a:pt x="739" y="12550"/>
                  </a:lnTo>
                  <a:lnTo>
                    <a:pt x="703" y="12550"/>
                  </a:lnTo>
                  <a:lnTo>
                    <a:pt x="685" y="12550"/>
                  </a:lnTo>
                  <a:lnTo>
                    <a:pt x="649" y="12550"/>
                  </a:lnTo>
                  <a:lnTo>
                    <a:pt x="613" y="12550"/>
                  </a:lnTo>
                  <a:lnTo>
                    <a:pt x="595" y="12550"/>
                  </a:lnTo>
                  <a:lnTo>
                    <a:pt x="559" y="12550"/>
                  </a:lnTo>
                  <a:lnTo>
                    <a:pt x="541" y="12550"/>
                  </a:lnTo>
                  <a:lnTo>
                    <a:pt x="505" y="12550"/>
                  </a:lnTo>
                  <a:lnTo>
                    <a:pt x="487" y="12550"/>
                  </a:lnTo>
                  <a:lnTo>
                    <a:pt x="469" y="12550"/>
                  </a:lnTo>
                  <a:lnTo>
                    <a:pt x="433" y="12550"/>
                  </a:lnTo>
                  <a:lnTo>
                    <a:pt x="415" y="12550"/>
                  </a:lnTo>
                  <a:lnTo>
                    <a:pt x="397" y="12550"/>
                  </a:lnTo>
                  <a:lnTo>
                    <a:pt x="361" y="12550"/>
                  </a:lnTo>
                  <a:lnTo>
                    <a:pt x="343" y="12550"/>
                  </a:lnTo>
                  <a:lnTo>
                    <a:pt x="325" y="12550"/>
                  </a:lnTo>
                  <a:lnTo>
                    <a:pt x="307" y="12550"/>
                  </a:lnTo>
                  <a:lnTo>
                    <a:pt x="289" y="12550"/>
                  </a:lnTo>
                  <a:lnTo>
                    <a:pt x="271" y="12550"/>
                  </a:lnTo>
                  <a:lnTo>
                    <a:pt x="253" y="12550"/>
                  </a:lnTo>
                  <a:lnTo>
                    <a:pt x="253" y="12550"/>
                  </a:lnTo>
                  <a:lnTo>
                    <a:pt x="235" y="12550"/>
                  </a:lnTo>
                  <a:lnTo>
                    <a:pt x="217" y="12550"/>
                  </a:lnTo>
                  <a:lnTo>
                    <a:pt x="217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198" y="12550"/>
                  </a:lnTo>
                  <a:lnTo>
                    <a:pt x="0" y="12550"/>
                  </a:lnTo>
                  <a:lnTo>
                    <a:pt x="0" y="12550"/>
                  </a:lnTo>
                  <a:lnTo>
                    <a:pt x="487" y="11108"/>
                  </a:lnTo>
                  <a:lnTo>
                    <a:pt x="739" y="10404"/>
                  </a:lnTo>
                  <a:lnTo>
                    <a:pt x="1010" y="9701"/>
                  </a:lnTo>
                  <a:lnTo>
                    <a:pt x="1298" y="8998"/>
                  </a:lnTo>
                  <a:lnTo>
                    <a:pt x="1587" y="8313"/>
                  </a:lnTo>
                  <a:lnTo>
                    <a:pt x="1893" y="7628"/>
                  </a:lnTo>
                  <a:lnTo>
                    <a:pt x="2218" y="6943"/>
                  </a:lnTo>
                  <a:lnTo>
                    <a:pt x="2218" y="6943"/>
                  </a:lnTo>
                  <a:lnTo>
                    <a:pt x="2633" y="6095"/>
                  </a:lnTo>
                  <a:lnTo>
                    <a:pt x="3065" y="5266"/>
                  </a:lnTo>
                  <a:lnTo>
                    <a:pt x="3516" y="4454"/>
                  </a:lnTo>
                  <a:lnTo>
                    <a:pt x="3985" y="3625"/>
                  </a:lnTo>
                  <a:lnTo>
                    <a:pt x="4940" y="2020"/>
                  </a:lnTo>
                  <a:lnTo>
                    <a:pt x="5914" y="416"/>
                  </a:lnTo>
                  <a:lnTo>
                    <a:pt x="5914" y="416"/>
                  </a:lnTo>
                  <a:lnTo>
                    <a:pt x="6058" y="145"/>
                  </a:lnTo>
                  <a:lnTo>
                    <a:pt x="6058" y="145"/>
                  </a:lnTo>
                  <a:lnTo>
                    <a:pt x="6094" y="91"/>
                  </a:lnTo>
                  <a:lnTo>
                    <a:pt x="6149" y="37"/>
                  </a:lnTo>
                  <a:lnTo>
                    <a:pt x="6185" y="1"/>
                  </a:lnTo>
                  <a:lnTo>
                    <a:pt x="6221" y="1"/>
                  </a:lnTo>
                  <a:lnTo>
                    <a:pt x="6257" y="19"/>
                  </a:lnTo>
                  <a:lnTo>
                    <a:pt x="6257" y="1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229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47"/>
          <p:cNvSpPr/>
          <p:nvPr/>
        </p:nvSpPr>
        <p:spPr>
          <a:xfrm>
            <a:off x="776032" y="1226386"/>
            <a:ext cx="1927633" cy="1843406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T Sans" charset="0"/>
            </a:endParaRPr>
          </a:p>
        </p:txBody>
      </p:sp>
      <p:sp>
        <p:nvSpPr>
          <p:cNvPr id="1353" name="Google Shape;1353;p47"/>
          <p:cNvSpPr/>
          <p:nvPr/>
        </p:nvSpPr>
        <p:spPr>
          <a:xfrm>
            <a:off x="3591457" y="1226386"/>
            <a:ext cx="1927633" cy="1843406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T Sans" charset="0"/>
            </a:endParaRPr>
          </a:p>
        </p:txBody>
      </p:sp>
      <p:sp>
        <p:nvSpPr>
          <p:cNvPr id="1354" name="Google Shape;1354;p47"/>
          <p:cNvSpPr/>
          <p:nvPr/>
        </p:nvSpPr>
        <p:spPr>
          <a:xfrm>
            <a:off x="6406882" y="1204930"/>
            <a:ext cx="1927633" cy="1843406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PT Sans" charset="0"/>
            </a:endParaRPr>
          </a:p>
        </p:txBody>
      </p:sp>
      <p:sp>
        <p:nvSpPr>
          <p:cNvPr id="1355" name="Google Shape;1355;p47"/>
          <p:cNvSpPr txBox="1">
            <a:spLocks noGrp="1"/>
          </p:cNvSpPr>
          <p:nvPr>
            <p:ph type="title"/>
          </p:nvPr>
        </p:nvSpPr>
        <p:spPr>
          <a:xfrm>
            <a:off x="1388529" y="445025"/>
            <a:ext cx="6366942" cy="5727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smtClean="0">
                <a:latin typeface="PT Sans" charset="0"/>
                <a:ea typeface="Microsoft JhengHei" pitchFamily="34" charset="-120"/>
                <a:cs typeface="Cairo" charset="-78"/>
              </a:rPr>
              <a:t>Nội Dung</a:t>
            </a:r>
            <a:endParaRPr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356" name="Google Shape;1356;p47"/>
          <p:cNvSpPr txBox="1">
            <a:spLocks noGrp="1"/>
          </p:cNvSpPr>
          <p:nvPr>
            <p:ph type="title" idx="2"/>
          </p:nvPr>
        </p:nvSpPr>
        <p:spPr>
          <a:xfrm>
            <a:off x="368010" y="3305410"/>
            <a:ext cx="2777132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PT Sans" charset="0"/>
                <a:ea typeface="Microsoft JhengHei" pitchFamily="34" charset="-120"/>
                <a:cs typeface="Cairo" charset="-78"/>
              </a:rPr>
              <a:t>Các thành phần của hệ sinh thái</a:t>
            </a:r>
            <a:endParaRPr sz="28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358" name="Google Shape;1358;p47"/>
          <p:cNvSpPr txBox="1">
            <a:spLocks noGrp="1"/>
          </p:cNvSpPr>
          <p:nvPr>
            <p:ph type="title" idx="3"/>
          </p:nvPr>
        </p:nvSpPr>
        <p:spPr>
          <a:xfrm>
            <a:off x="3190173" y="3305410"/>
            <a:ext cx="2777132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smtClean="0">
                <a:latin typeface="PT Sans" charset="0"/>
                <a:ea typeface="Microsoft JhengHei" pitchFamily="34" charset="-120"/>
                <a:cs typeface="Cairo" charset="-78"/>
              </a:rPr>
              <a:t>Thành phần</a:t>
            </a:r>
            <a:br>
              <a:rPr lang="en" sz="2800" b="1" smtClean="0">
                <a:latin typeface="PT Sans" charset="0"/>
                <a:ea typeface="Microsoft JhengHei" pitchFamily="34" charset="-120"/>
                <a:cs typeface="Cairo" charset="-78"/>
              </a:rPr>
            </a:br>
            <a:r>
              <a:rPr lang="en" sz="2800" b="1" smtClean="0">
                <a:latin typeface="PT Sans" charset="0"/>
                <a:ea typeface="Microsoft JhengHei" pitchFamily="34" charset="-120"/>
                <a:cs typeface="Cairo" charset="-78"/>
              </a:rPr>
              <a:t> thực vật</a:t>
            </a:r>
            <a:endParaRPr sz="28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360" name="Google Shape;1360;p47"/>
          <p:cNvSpPr txBox="1">
            <a:spLocks noGrp="1"/>
          </p:cNvSpPr>
          <p:nvPr>
            <p:ph type="title" idx="5"/>
          </p:nvPr>
        </p:nvSpPr>
        <p:spPr>
          <a:xfrm>
            <a:off x="5998867" y="3305410"/>
            <a:ext cx="2777132" cy="70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smtClean="0">
                <a:latin typeface="PT Sans" charset="0"/>
                <a:ea typeface="Microsoft JhengHei" pitchFamily="34" charset="-120"/>
                <a:cs typeface="Cairo" charset="-78"/>
              </a:rPr>
              <a:t>Thành phần động vật</a:t>
            </a:r>
            <a:endParaRPr sz="28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grpSp>
        <p:nvGrpSpPr>
          <p:cNvPr id="1388" name="Google Shape;1388;p47"/>
          <p:cNvGrpSpPr/>
          <p:nvPr/>
        </p:nvGrpSpPr>
        <p:grpSpPr>
          <a:xfrm rot="5400000">
            <a:off x="4517112" y="4042871"/>
            <a:ext cx="109780" cy="1488120"/>
            <a:chOff x="281175" y="870975"/>
            <a:chExt cx="109769" cy="1626361"/>
          </a:xfrm>
        </p:grpSpPr>
        <p:sp>
          <p:nvSpPr>
            <p:cNvPr id="1389" name="Google Shape;1389;p47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0" name="Google Shape;1390;p47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1" name="Google Shape;1391;p47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2" name="Google Shape;1392;p47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3" name="Google Shape;1393;p47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4" name="Google Shape;1394;p47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5" name="Google Shape;1395;p47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6" name="Google Shape;1396;p47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7" name="Google Shape;1397;p47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  <p:sp>
          <p:nvSpPr>
            <p:cNvPr id="1398" name="Google Shape;1398;p47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T Sans" charset="0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19" y="1304812"/>
            <a:ext cx="1686658" cy="171332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5515" y="1330267"/>
            <a:ext cx="1539515" cy="1662418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850" y="1248673"/>
            <a:ext cx="1159697" cy="1778206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55"/>
          <p:cNvSpPr txBox="1">
            <a:spLocks noGrp="1"/>
          </p:cNvSpPr>
          <p:nvPr>
            <p:ph type="title"/>
          </p:nvPr>
        </p:nvSpPr>
        <p:spPr>
          <a:xfrm>
            <a:off x="720000" y="2674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vi-VN" smtClean="0">
                <a:latin typeface="+mn-lt"/>
                <a:ea typeface="Microsoft JhengHei" pitchFamily="34" charset="-120"/>
                <a:cs typeface="Cairo" charset="-78"/>
              </a:rPr>
              <a:t>1. </a:t>
            </a:r>
            <a:r>
              <a:rPr lang="vi-VN">
                <a:latin typeface="+mn-lt"/>
                <a:ea typeface="Microsoft JhengHei" pitchFamily="34" charset="-120"/>
                <a:cs typeface="Cairo" charset="-78"/>
              </a:rPr>
              <a:t>Các nhân </a:t>
            </a:r>
            <a:r>
              <a:rPr lang="vi-VN">
                <a:latin typeface="+mn-lt"/>
                <a:ea typeface="Microsoft JhengHei" pitchFamily="34" charset="-120"/>
                <a:cs typeface="Cairo" charset="-78"/>
              </a:rPr>
              <a:t>tố </a:t>
            </a:r>
            <a:r>
              <a:rPr lang="vi-VN" smtClean="0">
                <a:latin typeface="+mn-lt"/>
                <a:ea typeface="Microsoft JhengHei" pitchFamily="34" charset="-120"/>
                <a:cs typeface="Cairo" charset="-78"/>
              </a:rPr>
              <a:t>vô sinh</a:t>
            </a:r>
            <a:endParaRPr lang="vi-VN">
              <a:latin typeface="+mn-lt"/>
              <a:ea typeface="Microsoft JhengHei" pitchFamily="34" charset="-120"/>
              <a:cs typeface="Cairo" charset="-78"/>
            </a:endParaRPr>
          </a:p>
        </p:txBody>
      </p:sp>
      <p:sp>
        <p:nvSpPr>
          <p:cNvPr id="1583" name="Google Shape;1583;p55"/>
          <p:cNvSpPr txBox="1"/>
          <p:nvPr/>
        </p:nvSpPr>
        <p:spPr>
          <a:xfrm>
            <a:off x="658729" y="1448169"/>
            <a:ext cx="18915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4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Nước</a:t>
            </a:r>
            <a:endParaRPr sz="2400" b="1">
              <a:solidFill>
                <a:schemeClr val="dk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585" name="Google Shape;1585;p55"/>
          <p:cNvSpPr txBox="1"/>
          <p:nvPr/>
        </p:nvSpPr>
        <p:spPr>
          <a:xfrm>
            <a:off x="2650590" y="1448169"/>
            <a:ext cx="18915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4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Đất</a:t>
            </a:r>
            <a:endParaRPr lang="vi-VN" sz="2400" b="1">
              <a:solidFill>
                <a:schemeClr val="dk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587" name="Google Shape;1587;p55"/>
          <p:cNvSpPr txBox="1"/>
          <p:nvPr/>
        </p:nvSpPr>
        <p:spPr>
          <a:xfrm>
            <a:off x="4588079" y="1448169"/>
            <a:ext cx="18915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4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Không </a:t>
            </a:r>
            <a:r>
              <a:rPr lang="vi-VN" sz="2400" b="1" smtClean="0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khí</a:t>
            </a:r>
            <a:endParaRPr lang="vi-VN" sz="2400" b="1">
              <a:solidFill>
                <a:schemeClr val="dk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589" name="Google Shape;1589;p55"/>
          <p:cNvSpPr txBox="1"/>
          <p:nvPr/>
        </p:nvSpPr>
        <p:spPr>
          <a:xfrm>
            <a:off x="6525569" y="1448169"/>
            <a:ext cx="18915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4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Gió</a:t>
            </a:r>
            <a:endParaRPr lang="vi-VN" sz="2400" b="1">
              <a:solidFill>
                <a:schemeClr val="dk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622" name="Google Shape;1622;p55"/>
          <p:cNvSpPr/>
          <p:nvPr/>
        </p:nvSpPr>
        <p:spPr>
          <a:xfrm>
            <a:off x="1448200" y="2148784"/>
            <a:ext cx="421200" cy="4212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n-lt"/>
            </a:endParaRPr>
          </a:p>
        </p:txBody>
      </p:sp>
      <p:sp>
        <p:nvSpPr>
          <p:cNvPr id="1623" name="Google Shape;1623;p55"/>
          <p:cNvSpPr/>
          <p:nvPr/>
        </p:nvSpPr>
        <p:spPr>
          <a:xfrm>
            <a:off x="3385738" y="2148784"/>
            <a:ext cx="421200" cy="4212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n-lt"/>
            </a:endParaRPr>
          </a:p>
        </p:txBody>
      </p:sp>
      <p:sp>
        <p:nvSpPr>
          <p:cNvPr id="1624" name="Google Shape;1624;p55"/>
          <p:cNvSpPr/>
          <p:nvPr/>
        </p:nvSpPr>
        <p:spPr>
          <a:xfrm>
            <a:off x="5323288" y="2148784"/>
            <a:ext cx="421200" cy="4212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n-lt"/>
            </a:endParaRPr>
          </a:p>
        </p:txBody>
      </p:sp>
      <p:sp>
        <p:nvSpPr>
          <p:cNvPr id="1625" name="Google Shape;1625;p55"/>
          <p:cNvSpPr/>
          <p:nvPr/>
        </p:nvSpPr>
        <p:spPr>
          <a:xfrm>
            <a:off x="7260838" y="2148784"/>
            <a:ext cx="421200" cy="4212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n-lt"/>
            </a:endParaRPr>
          </a:p>
        </p:txBody>
      </p:sp>
      <p:sp>
        <p:nvSpPr>
          <p:cNvPr id="1626" name="Google Shape;1626;p55"/>
          <p:cNvSpPr txBox="1"/>
          <p:nvPr/>
        </p:nvSpPr>
        <p:spPr>
          <a:xfrm>
            <a:off x="1476250" y="2186296"/>
            <a:ext cx="36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1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627" name="Google Shape;1627;p55"/>
          <p:cNvSpPr txBox="1"/>
          <p:nvPr/>
        </p:nvSpPr>
        <p:spPr>
          <a:xfrm>
            <a:off x="3413800" y="2186296"/>
            <a:ext cx="36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2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628" name="Google Shape;1628;p55"/>
          <p:cNvSpPr txBox="1"/>
          <p:nvPr/>
        </p:nvSpPr>
        <p:spPr>
          <a:xfrm>
            <a:off x="5351350" y="2186296"/>
            <a:ext cx="36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3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629" name="Google Shape;1629;p55"/>
          <p:cNvSpPr txBox="1"/>
          <p:nvPr/>
        </p:nvSpPr>
        <p:spPr>
          <a:xfrm>
            <a:off x="7288900" y="2186296"/>
            <a:ext cx="3651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4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cxnSp>
        <p:nvCxnSpPr>
          <p:cNvPr id="1630" name="Google Shape;1630;p55"/>
          <p:cNvCxnSpPr>
            <a:stCxn id="1622" idx="3"/>
            <a:endCxn id="1623" idx="1"/>
          </p:cNvCxnSpPr>
          <p:nvPr/>
        </p:nvCxnSpPr>
        <p:spPr>
          <a:xfrm>
            <a:off x="1869400" y="2359384"/>
            <a:ext cx="15162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1" name="Google Shape;1631;p55"/>
          <p:cNvCxnSpPr/>
          <p:nvPr/>
        </p:nvCxnSpPr>
        <p:spPr>
          <a:xfrm>
            <a:off x="3806788" y="2359384"/>
            <a:ext cx="1516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2" name="Google Shape;1632;p55"/>
          <p:cNvCxnSpPr>
            <a:endCxn id="1625" idx="1"/>
          </p:cNvCxnSpPr>
          <p:nvPr/>
        </p:nvCxnSpPr>
        <p:spPr>
          <a:xfrm>
            <a:off x="5744338" y="2359384"/>
            <a:ext cx="15165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3" name="Google Shape;1633;p55"/>
          <p:cNvCxnSpPr/>
          <p:nvPr/>
        </p:nvCxnSpPr>
        <p:spPr>
          <a:xfrm>
            <a:off x="1658850" y="1851671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4" name="Google Shape;1634;p55"/>
          <p:cNvCxnSpPr>
            <a:endCxn id="1623" idx="0"/>
          </p:cNvCxnSpPr>
          <p:nvPr/>
        </p:nvCxnSpPr>
        <p:spPr>
          <a:xfrm>
            <a:off x="3596340" y="1851671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5" name="Google Shape;1635;p55"/>
          <p:cNvCxnSpPr/>
          <p:nvPr/>
        </p:nvCxnSpPr>
        <p:spPr>
          <a:xfrm rot="10800000">
            <a:off x="5533829" y="1851671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6" name="Google Shape;1636;p55"/>
          <p:cNvCxnSpPr/>
          <p:nvPr/>
        </p:nvCxnSpPr>
        <p:spPr>
          <a:xfrm rot="10800000">
            <a:off x="7471319" y="1851671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7" name="Google Shape;1637;p55"/>
          <p:cNvCxnSpPr>
            <a:stCxn id="1622" idx="2"/>
          </p:cNvCxnSpPr>
          <p:nvPr/>
        </p:nvCxnSpPr>
        <p:spPr>
          <a:xfrm>
            <a:off x="1658800" y="2569984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38" name="Google Shape;1638;p55"/>
          <p:cNvCxnSpPr>
            <a:stCxn id="1623" idx="2"/>
          </p:cNvCxnSpPr>
          <p:nvPr/>
        </p:nvCxnSpPr>
        <p:spPr>
          <a:xfrm>
            <a:off x="3596338" y="2569984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39" name="Google Shape;1639;p55"/>
          <p:cNvCxnSpPr>
            <a:endCxn id="1624" idx="2"/>
          </p:cNvCxnSpPr>
          <p:nvPr/>
        </p:nvCxnSpPr>
        <p:spPr>
          <a:xfrm rot="10800000">
            <a:off x="5533888" y="2569984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diamond" w="med" len="med"/>
            <a:tailEnd type="none" w="med" len="med"/>
          </a:ln>
        </p:spPr>
      </p:cxnSp>
      <p:cxnSp>
        <p:nvCxnSpPr>
          <p:cNvPr id="1640" name="Google Shape;1640;p55"/>
          <p:cNvCxnSpPr>
            <a:endCxn id="1625" idx="2"/>
          </p:cNvCxnSpPr>
          <p:nvPr/>
        </p:nvCxnSpPr>
        <p:spPr>
          <a:xfrm rot="10800000">
            <a:off x="7471438" y="2569984"/>
            <a:ext cx="0" cy="2970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diamond" w="med" len="med"/>
            <a:tailEnd type="none" w="med" len="med"/>
          </a:ln>
        </p:spPr>
      </p:cxnSp>
      <p:pic>
        <p:nvPicPr>
          <p:cNvPr id="69" name="Picture 5" descr="yosemite_0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1437"/>
            <a:ext cx="1814658" cy="13805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71437"/>
            <a:ext cx="1858217" cy="1393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5594_2560x1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1437"/>
            <a:ext cx="1958661" cy="1393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" descr="1490993125698184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971437"/>
            <a:ext cx="1895667" cy="140279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7772" y="843558"/>
            <a:ext cx="3703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b="1">
                <a:latin typeface="+mn-lt"/>
              </a:rPr>
              <a:t>a. Các nhân tố tự nhiên: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55"/>
          <p:cNvSpPr txBox="1">
            <a:spLocks noGrp="1"/>
          </p:cNvSpPr>
          <p:nvPr>
            <p:ph type="title"/>
          </p:nvPr>
        </p:nvSpPr>
        <p:spPr>
          <a:xfrm>
            <a:off x="720000" y="26749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vi-VN">
                <a:latin typeface="+mn-lt"/>
                <a:ea typeface="Microsoft JhengHei" pitchFamily="34" charset="-120"/>
                <a:cs typeface="Cairo" charset="-78"/>
              </a:rPr>
              <a:t>a. Các nhân tố tự nhiên:</a:t>
            </a:r>
          </a:p>
        </p:txBody>
      </p:sp>
      <p:sp>
        <p:nvSpPr>
          <p:cNvPr id="1583" name="Google Shape;1583;p55"/>
          <p:cNvSpPr txBox="1"/>
          <p:nvPr/>
        </p:nvSpPr>
        <p:spPr>
          <a:xfrm>
            <a:off x="1047655" y="1331935"/>
            <a:ext cx="1891500" cy="5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Ánh sáng</a:t>
            </a:r>
          </a:p>
        </p:txBody>
      </p:sp>
      <p:sp>
        <p:nvSpPr>
          <p:cNvPr id="1585" name="Google Shape;1585;p55"/>
          <p:cNvSpPr txBox="1"/>
          <p:nvPr/>
        </p:nvSpPr>
        <p:spPr>
          <a:xfrm>
            <a:off x="3586694" y="1331935"/>
            <a:ext cx="1891500" cy="5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Nhiệt </a:t>
            </a:r>
            <a:r>
              <a:rPr lang="vi-VN" sz="2000" b="1" smtClean="0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độ</a:t>
            </a:r>
            <a:endParaRPr lang="vi-VN" sz="2000" b="1">
              <a:solidFill>
                <a:schemeClr val="dk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587" name="Google Shape;1587;p55"/>
          <p:cNvSpPr txBox="1"/>
          <p:nvPr/>
        </p:nvSpPr>
        <p:spPr>
          <a:xfrm>
            <a:off x="6089883" y="1331935"/>
            <a:ext cx="1891500" cy="509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 smtClean="0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Độ </a:t>
            </a:r>
            <a:r>
              <a:rPr lang="vi-VN" sz="20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ẩm</a:t>
            </a:r>
          </a:p>
        </p:txBody>
      </p:sp>
      <p:sp>
        <p:nvSpPr>
          <p:cNvPr id="1622" name="Google Shape;1622;p55"/>
          <p:cNvSpPr/>
          <p:nvPr/>
        </p:nvSpPr>
        <p:spPr>
          <a:xfrm>
            <a:off x="1782755" y="2104557"/>
            <a:ext cx="421200" cy="509652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n-lt"/>
            </a:endParaRPr>
          </a:p>
        </p:txBody>
      </p:sp>
      <p:sp>
        <p:nvSpPr>
          <p:cNvPr id="1623" name="Google Shape;1623;p55"/>
          <p:cNvSpPr/>
          <p:nvPr/>
        </p:nvSpPr>
        <p:spPr>
          <a:xfrm>
            <a:off x="4321842" y="2104557"/>
            <a:ext cx="421200" cy="509652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n-lt"/>
            </a:endParaRPr>
          </a:p>
        </p:txBody>
      </p:sp>
      <p:sp>
        <p:nvSpPr>
          <p:cNvPr id="1624" name="Google Shape;1624;p55"/>
          <p:cNvSpPr/>
          <p:nvPr/>
        </p:nvSpPr>
        <p:spPr>
          <a:xfrm>
            <a:off x="6825092" y="2104557"/>
            <a:ext cx="421200" cy="509652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+mn-lt"/>
            </a:endParaRPr>
          </a:p>
        </p:txBody>
      </p:sp>
      <p:sp>
        <p:nvSpPr>
          <p:cNvPr id="1626" name="Google Shape;1626;p55"/>
          <p:cNvSpPr txBox="1"/>
          <p:nvPr/>
        </p:nvSpPr>
        <p:spPr>
          <a:xfrm>
            <a:off x="1810805" y="2149944"/>
            <a:ext cx="365100" cy="41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1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627" name="Google Shape;1627;p55"/>
          <p:cNvSpPr txBox="1"/>
          <p:nvPr/>
        </p:nvSpPr>
        <p:spPr>
          <a:xfrm>
            <a:off x="4349904" y="2149944"/>
            <a:ext cx="365100" cy="41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2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628" name="Google Shape;1628;p55"/>
          <p:cNvSpPr txBox="1"/>
          <p:nvPr/>
        </p:nvSpPr>
        <p:spPr>
          <a:xfrm>
            <a:off x="6853154" y="2149944"/>
            <a:ext cx="365100" cy="418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3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cxnSp>
        <p:nvCxnSpPr>
          <p:cNvPr id="1630" name="Google Shape;1630;p55"/>
          <p:cNvCxnSpPr>
            <a:stCxn id="1622" idx="3"/>
            <a:endCxn id="1623" idx="1"/>
          </p:cNvCxnSpPr>
          <p:nvPr/>
        </p:nvCxnSpPr>
        <p:spPr>
          <a:xfrm>
            <a:off x="2203955" y="2359383"/>
            <a:ext cx="2117887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1" name="Google Shape;1631;p55"/>
          <p:cNvCxnSpPr>
            <a:stCxn id="1627" idx="3"/>
            <a:endCxn id="1624" idx="1"/>
          </p:cNvCxnSpPr>
          <p:nvPr/>
        </p:nvCxnSpPr>
        <p:spPr>
          <a:xfrm flipV="1">
            <a:off x="4715004" y="2359383"/>
            <a:ext cx="2110088" cy="12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3" name="Google Shape;1633;p55"/>
          <p:cNvCxnSpPr/>
          <p:nvPr/>
        </p:nvCxnSpPr>
        <p:spPr>
          <a:xfrm>
            <a:off x="1993405" y="1820485"/>
            <a:ext cx="0" cy="35937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4" name="Google Shape;1634;p55"/>
          <p:cNvCxnSpPr>
            <a:endCxn id="1623" idx="0"/>
          </p:cNvCxnSpPr>
          <p:nvPr/>
        </p:nvCxnSpPr>
        <p:spPr>
          <a:xfrm flipH="1">
            <a:off x="4532442" y="1824533"/>
            <a:ext cx="2" cy="29335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5" name="Google Shape;1635;p55"/>
          <p:cNvCxnSpPr/>
          <p:nvPr/>
        </p:nvCxnSpPr>
        <p:spPr>
          <a:xfrm rot="10800000">
            <a:off x="7035633" y="1820485"/>
            <a:ext cx="0" cy="35937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7" name="Google Shape;1637;p55"/>
          <p:cNvCxnSpPr>
            <a:stCxn id="1622" idx="2"/>
          </p:cNvCxnSpPr>
          <p:nvPr/>
        </p:nvCxnSpPr>
        <p:spPr>
          <a:xfrm>
            <a:off x="1993355" y="2600880"/>
            <a:ext cx="0" cy="29322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38" name="Google Shape;1638;p55"/>
          <p:cNvCxnSpPr>
            <a:stCxn id="1623" idx="2"/>
          </p:cNvCxnSpPr>
          <p:nvPr/>
        </p:nvCxnSpPr>
        <p:spPr>
          <a:xfrm>
            <a:off x="4532442" y="2600880"/>
            <a:ext cx="0" cy="29322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39" name="Google Shape;1639;p55"/>
          <p:cNvCxnSpPr>
            <a:endCxn id="1624" idx="2"/>
          </p:cNvCxnSpPr>
          <p:nvPr/>
        </p:nvCxnSpPr>
        <p:spPr>
          <a:xfrm flipV="1">
            <a:off x="7035692" y="2600880"/>
            <a:ext cx="0" cy="29322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diamond" w="med" len="med"/>
            <a:tailEnd type="none" w="med" len="med"/>
          </a:ln>
        </p:spPr>
      </p:cxnSp>
      <p:pic>
        <p:nvPicPr>
          <p:cNvPr id="69" name="Picture 5" descr="yosemite_08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26476"/>
            <a:ext cx="2195736" cy="167049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767" y="2825101"/>
            <a:ext cx="2248443" cy="1686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3" descr="5594_2560x16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25101"/>
            <a:ext cx="2369980" cy="168633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55"/>
          <p:cNvSpPr txBox="1">
            <a:spLocks noGrp="1"/>
          </p:cNvSpPr>
          <p:nvPr>
            <p:ph type="title"/>
          </p:nvPr>
        </p:nvSpPr>
        <p:spPr>
          <a:xfrm>
            <a:off x="346072" y="414874"/>
            <a:ext cx="8474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100"/>
            </a:pPr>
            <a:r>
              <a:rPr lang="vi-VN" sz="2800" b="1">
                <a:latin typeface="+mn-lt"/>
                <a:ea typeface="Microsoft JhengHei" pitchFamily="34" charset="-120"/>
                <a:cs typeface="Cairo" charset="-78"/>
              </a:rPr>
              <a:t>b. Các nhân tố do hoạt động của con người tạo ra:</a:t>
            </a:r>
          </a:p>
        </p:txBody>
      </p:sp>
      <p:sp>
        <p:nvSpPr>
          <p:cNvPr id="1583" name="Google Shape;1583;p55"/>
          <p:cNvSpPr txBox="1"/>
          <p:nvPr/>
        </p:nvSpPr>
        <p:spPr>
          <a:xfrm>
            <a:off x="1339222" y="1154756"/>
            <a:ext cx="2080650" cy="4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8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Nhà cửa</a:t>
            </a:r>
          </a:p>
        </p:txBody>
      </p:sp>
      <p:sp>
        <p:nvSpPr>
          <p:cNvPr id="1585" name="Google Shape;1585;p55"/>
          <p:cNvSpPr txBox="1"/>
          <p:nvPr/>
        </p:nvSpPr>
        <p:spPr>
          <a:xfrm>
            <a:off x="5503020" y="1154756"/>
            <a:ext cx="2080650" cy="46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800" b="1">
                <a:solidFill>
                  <a:schemeClr val="dk1"/>
                </a:solidFill>
                <a:latin typeface="+mn-lt"/>
                <a:ea typeface="Antic Didone"/>
                <a:cs typeface="Antic Didone"/>
                <a:sym typeface="Antic Didone"/>
              </a:rPr>
              <a:t>Trụ điện</a:t>
            </a:r>
          </a:p>
        </p:txBody>
      </p:sp>
      <p:sp>
        <p:nvSpPr>
          <p:cNvPr id="1622" name="Google Shape;1622;p55"/>
          <p:cNvSpPr/>
          <p:nvPr/>
        </p:nvSpPr>
        <p:spPr>
          <a:xfrm>
            <a:off x="2147837" y="1927378"/>
            <a:ext cx="463320" cy="46332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623" name="Google Shape;1623;p55"/>
          <p:cNvSpPr/>
          <p:nvPr/>
        </p:nvSpPr>
        <p:spPr>
          <a:xfrm>
            <a:off x="6311683" y="1927378"/>
            <a:ext cx="463320" cy="46332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n-lt"/>
            </a:endParaRPr>
          </a:p>
        </p:txBody>
      </p:sp>
      <p:sp>
        <p:nvSpPr>
          <p:cNvPr id="1626" name="Google Shape;1626;p55"/>
          <p:cNvSpPr txBox="1"/>
          <p:nvPr/>
        </p:nvSpPr>
        <p:spPr>
          <a:xfrm>
            <a:off x="2178692" y="1968640"/>
            <a:ext cx="401610" cy="38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1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sp>
        <p:nvSpPr>
          <p:cNvPr id="1627" name="Google Shape;1627;p55"/>
          <p:cNvSpPr txBox="1"/>
          <p:nvPr/>
        </p:nvSpPr>
        <p:spPr>
          <a:xfrm>
            <a:off x="6342550" y="1968640"/>
            <a:ext cx="401610" cy="380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lt1"/>
                </a:solidFill>
                <a:latin typeface="+mn-lt"/>
                <a:ea typeface="Antic Didone"/>
                <a:cs typeface="Antic Didone"/>
                <a:sym typeface="Antic Didone"/>
              </a:rPr>
              <a:t>2</a:t>
            </a:r>
            <a:endParaRPr sz="2000" b="1">
              <a:solidFill>
                <a:schemeClr val="lt1"/>
              </a:solidFill>
              <a:latin typeface="+mn-lt"/>
              <a:ea typeface="Antic Didone"/>
              <a:cs typeface="Antic Didone"/>
              <a:sym typeface="Antic Didone"/>
            </a:endParaRPr>
          </a:p>
        </p:txBody>
      </p:sp>
      <p:cxnSp>
        <p:nvCxnSpPr>
          <p:cNvPr id="1630" name="Google Shape;1630;p55"/>
          <p:cNvCxnSpPr>
            <a:stCxn id="1622" idx="3"/>
            <a:endCxn id="1623" idx="1"/>
          </p:cNvCxnSpPr>
          <p:nvPr/>
        </p:nvCxnSpPr>
        <p:spPr>
          <a:xfrm>
            <a:off x="2611157" y="2159038"/>
            <a:ext cx="3700526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3" name="Google Shape;1633;p55"/>
          <p:cNvCxnSpPr/>
          <p:nvPr/>
        </p:nvCxnSpPr>
        <p:spPr>
          <a:xfrm>
            <a:off x="2379547" y="1636475"/>
            <a:ext cx="0" cy="326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4" name="Google Shape;1634;p55"/>
          <p:cNvCxnSpPr>
            <a:endCxn id="1623" idx="0"/>
          </p:cNvCxnSpPr>
          <p:nvPr/>
        </p:nvCxnSpPr>
        <p:spPr>
          <a:xfrm flipH="1">
            <a:off x="6543343" y="1637970"/>
            <a:ext cx="7" cy="289408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37" name="Google Shape;1637;p55"/>
          <p:cNvCxnSpPr>
            <a:stCxn id="1622" idx="2"/>
          </p:cNvCxnSpPr>
          <p:nvPr/>
        </p:nvCxnSpPr>
        <p:spPr>
          <a:xfrm>
            <a:off x="2379497" y="2390698"/>
            <a:ext cx="1" cy="28928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1638" name="Google Shape;1638;p55"/>
          <p:cNvCxnSpPr>
            <a:stCxn id="1623" idx="2"/>
          </p:cNvCxnSpPr>
          <p:nvPr/>
        </p:nvCxnSpPr>
        <p:spPr>
          <a:xfrm>
            <a:off x="6543343" y="2390698"/>
            <a:ext cx="1" cy="289289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diamond" w="med" len="med"/>
          </a:ln>
        </p:spPr>
      </p:cxnSp>
      <p:pic>
        <p:nvPicPr>
          <p:cNvPr id="27" name="Picture 5" descr="IMG206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24" y="2700103"/>
            <a:ext cx="1793945" cy="23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SC088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0102"/>
            <a:ext cx="2790582" cy="239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23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2.Các nhân tố hữu sinh:</a:t>
            </a:r>
            <a:endParaRPr lang="vi-VN" b="1">
              <a:latin typeface="PT Sans'"/>
              <a:ea typeface="Microsoft JhengHei" pitchFamily="34" charset="-120"/>
              <a:cs typeface="Cairo" charset="-78"/>
            </a:endParaRPr>
          </a:p>
        </p:txBody>
      </p:sp>
      <p:sp>
        <p:nvSpPr>
          <p:cNvPr id="1477" name="Google Shape;1477;p52"/>
          <p:cNvSpPr txBox="1"/>
          <p:nvPr/>
        </p:nvSpPr>
        <p:spPr>
          <a:xfrm>
            <a:off x="6955800" y="2057772"/>
            <a:ext cx="1475100" cy="51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Cây </a:t>
            </a:r>
          </a:p>
          <a:p>
            <a:pPr lvl="0" algn="ctr"/>
            <a:r>
              <a:rPr lang="vi-VN" sz="2000" b="1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cộng </a:t>
            </a:r>
            <a:r>
              <a:rPr lang="vi-VN" sz="2000" b="1" smtClean="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sản</a:t>
            </a:r>
            <a:endParaRPr lang="vi-VN" sz="2000" b="1">
              <a:solidFill>
                <a:schemeClr val="dk1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1478" name="Google Shape;1478;p52"/>
          <p:cNvSpPr txBox="1"/>
          <p:nvPr/>
        </p:nvSpPr>
        <p:spPr>
          <a:xfrm>
            <a:off x="4874900" y="2057772"/>
            <a:ext cx="1475100" cy="51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 smtClean="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Cúc dại</a:t>
            </a:r>
            <a:endParaRPr lang="vi-VN" sz="2000" b="1">
              <a:solidFill>
                <a:schemeClr val="dk1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sp>
        <p:nvSpPr>
          <p:cNvPr id="1479" name="Google Shape;1479;p52"/>
          <p:cNvSpPr txBox="1"/>
          <p:nvPr/>
        </p:nvSpPr>
        <p:spPr>
          <a:xfrm>
            <a:off x="2794000" y="2057772"/>
            <a:ext cx="1475100" cy="51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Cỏ hôi</a:t>
            </a:r>
          </a:p>
        </p:txBody>
      </p:sp>
      <p:sp>
        <p:nvSpPr>
          <p:cNvPr id="1480" name="Google Shape;1480;p52"/>
          <p:cNvSpPr txBox="1"/>
          <p:nvPr/>
        </p:nvSpPr>
        <p:spPr>
          <a:xfrm>
            <a:off x="713100" y="2057772"/>
            <a:ext cx="1475100" cy="51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Dưa </a:t>
            </a:r>
            <a:r>
              <a:rPr lang="vi-VN" sz="2000" b="1" smtClean="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chuột</a:t>
            </a:r>
            <a:endParaRPr lang="vi-VN" sz="2000" b="1">
              <a:solidFill>
                <a:schemeClr val="dk1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cxnSp>
        <p:nvCxnSpPr>
          <p:cNvPr id="1485" name="Google Shape;1485;p52"/>
          <p:cNvCxnSpPr>
            <a:stCxn id="1486" idx="2"/>
            <a:endCxn id="1480" idx="0"/>
          </p:cNvCxnSpPr>
          <p:nvPr/>
        </p:nvCxnSpPr>
        <p:spPr>
          <a:xfrm rot="5400000">
            <a:off x="2844145" y="329848"/>
            <a:ext cx="334500" cy="31212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7" name="Google Shape;1487;p52"/>
          <p:cNvCxnSpPr>
            <a:stCxn id="1486" idx="2"/>
            <a:endCxn id="1477" idx="0"/>
          </p:cNvCxnSpPr>
          <p:nvPr/>
        </p:nvCxnSpPr>
        <p:spPr>
          <a:xfrm rot="-5400000" flipH="1">
            <a:off x="5965495" y="329698"/>
            <a:ext cx="334500" cy="31215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8" name="Google Shape;1488;p52"/>
          <p:cNvCxnSpPr>
            <a:stCxn id="1486" idx="2"/>
            <a:endCxn id="1479" idx="0"/>
          </p:cNvCxnSpPr>
          <p:nvPr/>
        </p:nvCxnSpPr>
        <p:spPr>
          <a:xfrm rot="5400000">
            <a:off x="3884545" y="1370248"/>
            <a:ext cx="334500" cy="10404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9" name="Google Shape;1489;p52"/>
          <p:cNvCxnSpPr>
            <a:stCxn id="1486" idx="2"/>
            <a:endCxn id="1478" idx="0"/>
          </p:cNvCxnSpPr>
          <p:nvPr/>
        </p:nvCxnSpPr>
        <p:spPr>
          <a:xfrm rot="-5400000" flipH="1">
            <a:off x="4924945" y="1370248"/>
            <a:ext cx="334500" cy="1040400"/>
          </a:xfrm>
          <a:prstGeom prst="bentConnector3">
            <a:avLst>
              <a:gd name="adj1" fmla="val 50011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0" name="Google Shape;1490;p52"/>
          <p:cNvCxnSpPr>
            <a:stCxn id="1480" idx="2"/>
          </p:cNvCxnSpPr>
          <p:nvPr/>
        </p:nvCxnSpPr>
        <p:spPr>
          <a:xfrm>
            <a:off x="1450650" y="2577372"/>
            <a:ext cx="0" cy="33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1" name="Google Shape;1491;p52"/>
          <p:cNvCxnSpPr>
            <a:stCxn id="1479" idx="2"/>
          </p:cNvCxnSpPr>
          <p:nvPr/>
        </p:nvCxnSpPr>
        <p:spPr>
          <a:xfrm>
            <a:off x="3531550" y="2577372"/>
            <a:ext cx="0" cy="33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2" name="Google Shape;1492;p52"/>
          <p:cNvCxnSpPr>
            <a:stCxn id="1478" idx="2"/>
          </p:cNvCxnSpPr>
          <p:nvPr/>
        </p:nvCxnSpPr>
        <p:spPr>
          <a:xfrm>
            <a:off x="5612450" y="2577372"/>
            <a:ext cx="0" cy="33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3" name="Google Shape;1493;p52"/>
          <p:cNvCxnSpPr>
            <a:stCxn id="1477" idx="2"/>
          </p:cNvCxnSpPr>
          <p:nvPr/>
        </p:nvCxnSpPr>
        <p:spPr>
          <a:xfrm>
            <a:off x="7693350" y="2577372"/>
            <a:ext cx="0" cy="33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6" name="Google Shape;1486;p52"/>
          <p:cNvSpPr txBox="1"/>
          <p:nvPr/>
        </p:nvSpPr>
        <p:spPr>
          <a:xfrm>
            <a:off x="3453295" y="1203598"/>
            <a:ext cx="2237400" cy="51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lt1"/>
                </a:solidFill>
                <a:latin typeface="Antic Didone"/>
                <a:ea typeface="Antic Didone"/>
                <a:cs typeface="Antic Didone"/>
                <a:sym typeface="Antic Didone"/>
              </a:rPr>
              <a:t>a. Trong tự nhiên:</a:t>
            </a:r>
            <a:endParaRPr lang="vi-VN" sz="2000" b="1">
              <a:solidFill>
                <a:schemeClr val="lt1"/>
              </a:solidFill>
              <a:latin typeface="Antic Didone"/>
              <a:ea typeface="Antic Didone"/>
              <a:cs typeface="Antic Didone"/>
              <a:sym typeface="Antic Didone"/>
            </a:endParaRPr>
          </a:p>
        </p:txBody>
      </p:sp>
      <p:pic>
        <p:nvPicPr>
          <p:cNvPr id="48" name="Picture 5" descr="IMG210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1872"/>
            <a:ext cx="1966859" cy="22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IMG2092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257" y="2921168"/>
            <a:ext cx="1966586" cy="236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IMG2054B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-4651" r="38774"/>
          <a:stretch/>
        </p:blipFill>
        <p:spPr bwMode="auto">
          <a:xfrm>
            <a:off x="4655909" y="2787774"/>
            <a:ext cx="1912971" cy="252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ÂY CỘNG SẢ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-1" r="18840" b="-1581"/>
          <a:stretch/>
        </p:blipFill>
        <p:spPr bwMode="auto">
          <a:xfrm>
            <a:off x="6767200" y="2901437"/>
            <a:ext cx="1852300" cy="226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2.Các nhân tố hữu sinh:</a:t>
            </a:r>
            <a:endParaRPr lang="vi-VN" b="1">
              <a:latin typeface="PT Sans'"/>
              <a:ea typeface="Microsoft JhengHei" pitchFamily="34" charset="-120"/>
              <a:cs typeface="Cairo" charset="-78"/>
            </a:endParaRPr>
          </a:p>
        </p:txBody>
      </p:sp>
      <p:sp>
        <p:nvSpPr>
          <p:cNvPr id="1478" name="Google Shape;1478;p52"/>
          <p:cNvSpPr txBox="1"/>
          <p:nvPr/>
        </p:nvSpPr>
        <p:spPr>
          <a:xfrm>
            <a:off x="5845081" y="1995686"/>
            <a:ext cx="1784871" cy="51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Cây nhãn</a:t>
            </a:r>
          </a:p>
        </p:txBody>
      </p:sp>
      <p:sp>
        <p:nvSpPr>
          <p:cNvPr id="1479" name="Google Shape;1479;p52"/>
          <p:cNvSpPr txBox="1"/>
          <p:nvPr/>
        </p:nvSpPr>
        <p:spPr>
          <a:xfrm>
            <a:off x="1484974" y="1995686"/>
            <a:ext cx="1784871" cy="51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rPr>
              <a:t>Cây bạc hà</a:t>
            </a:r>
          </a:p>
        </p:txBody>
      </p:sp>
      <p:cxnSp>
        <p:nvCxnSpPr>
          <p:cNvPr id="1488" name="Google Shape;1488;p52"/>
          <p:cNvCxnSpPr>
            <a:stCxn id="1486" idx="2"/>
            <a:endCxn id="1479" idx="0"/>
          </p:cNvCxnSpPr>
          <p:nvPr/>
        </p:nvCxnSpPr>
        <p:spPr>
          <a:xfrm rot="5400000">
            <a:off x="3338459" y="762150"/>
            <a:ext cx="272488" cy="2194585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9" name="Google Shape;1489;p52"/>
          <p:cNvCxnSpPr>
            <a:stCxn id="1486" idx="2"/>
            <a:endCxn id="1478" idx="0"/>
          </p:cNvCxnSpPr>
          <p:nvPr/>
        </p:nvCxnSpPr>
        <p:spPr>
          <a:xfrm rot="16200000" flipH="1">
            <a:off x="5518512" y="776681"/>
            <a:ext cx="272488" cy="2165522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1" name="Google Shape;1491;p52"/>
          <p:cNvCxnSpPr>
            <a:stCxn id="1479" idx="2"/>
          </p:cNvCxnSpPr>
          <p:nvPr/>
        </p:nvCxnSpPr>
        <p:spPr>
          <a:xfrm flipH="1">
            <a:off x="2377409" y="2515286"/>
            <a:ext cx="1" cy="33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2" name="Google Shape;1492;p52"/>
          <p:cNvCxnSpPr>
            <a:stCxn id="1478" idx="2"/>
          </p:cNvCxnSpPr>
          <p:nvPr/>
        </p:nvCxnSpPr>
        <p:spPr>
          <a:xfrm flipH="1">
            <a:off x="6737516" y="2515286"/>
            <a:ext cx="1" cy="334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6" name="Google Shape;1486;p52"/>
          <p:cNvSpPr txBox="1"/>
          <p:nvPr/>
        </p:nvSpPr>
        <p:spPr>
          <a:xfrm>
            <a:off x="3453295" y="1203598"/>
            <a:ext cx="2237400" cy="5196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sz="2000" b="1">
                <a:solidFill>
                  <a:schemeClr val="lt1"/>
                </a:solidFill>
                <a:latin typeface="Antic Didone"/>
                <a:ea typeface="Antic Didone"/>
                <a:cs typeface="Antic Didone"/>
                <a:sym typeface="Antic Didone"/>
              </a:rPr>
              <a:t>b. Do con người tạo ra:</a:t>
            </a:r>
          </a:p>
        </p:txBody>
      </p:sp>
      <p:sp>
        <p:nvSpPr>
          <p:cNvPr id="4" name="AutoShape 2" descr="Bạc hà Á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277" y="2814811"/>
            <a:ext cx="2376264" cy="232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5" descr="Cây nhãn cây ăn quả ngon - Cách trồng và chăm sóc cây nhã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6" name="AutoShape 7" descr="Cây nhãn cây ăn quả ngon - Cách trồng và chăm sóc cây nhã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9224" name="Picture 8" descr="C:\Users\Administrator\Desktop\Welcome to Học online\học\9 2021-2022\Exel\Phông PP\cay-nhan-2a-1280x7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545" y="2886406"/>
            <a:ext cx="4067943" cy="22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18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36296" y="1491630"/>
            <a:ext cx="1291644" cy="29523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ounded Rectangle 1"/>
          <p:cNvSpPr/>
          <p:nvPr/>
        </p:nvSpPr>
        <p:spPr>
          <a:xfrm>
            <a:off x="1187624" y="1203598"/>
            <a:ext cx="5616624" cy="38164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58" name="Google Shape;1458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Các thành phần của hệ sinh thái</a:t>
            </a:r>
            <a:endParaRPr lang="vi-VN" b="1">
              <a:latin typeface="PT Sans'"/>
              <a:ea typeface="Microsoft JhengHei" pitchFamily="34" charset="-120"/>
              <a:cs typeface="Cairo" charset="-78"/>
            </a:endParaRPr>
          </a:p>
        </p:txBody>
      </p:sp>
      <p:sp>
        <p:nvSpPr>
          <p:cNvPr id="1459" name="Google Shape;1459;p51"/>
          <p:cNvSpPr txBox="1">
            <a:spLocks noGrp="1"/>
          </p:cNvSpPr>
          <p:nvPr>
            <p:ph type="title" idx="2"/>
          </p:nvPr>
        </p:nvSpPr>
        <p:spPr>
          <a:xfrm flipH="1">
            <a:off x="1780378" y="1867793"/>
            <a:ext cx="4854689" cy="502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Các nhân tố vô sinh	</a:t>
            </a:r>
            <a:endParaRPr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460" name="Google Shape;1460;p51"/>
          <p:cNvSpPr txBox="1">
            <a:spLocks noGrp="1"/>
          </p:cNvSpPr>
          <p:nvPr>
            <p:ph type="title" idx="3"/>
          </p:nvPr>
        </p:nvSpPr>
        <p:spPr>
          <a:xfrm flipH="1">
            <a:off x="1593886" y="3411780"/>
            <a:ext cx="4854689" cy="5023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Các nhân tố </a:t>
            </a:r>
            <a:r>
              <a:rPr lang="vi-VN" b="1">
                <a:latin typeface="PT Sans'"/>
                <a:ea typeface="Microsoft JhengHei" pitchFamily="34" charset="-120"/>
                <a:cs typeface="Cairo" charset="-78"/>
              </a:rPr>
              <a:t>hữu </a:t>
            </a:r>
            <a:r>
              <a:rPr lang="vi-VN" b="1" smtClean="0">
                <a:latin typeface="PT Sans'"/>
                <a:ea typeface="Microsoft JhengHei" pitchFamily="34" charset="-120"/>
                <a:cs typeface="Cairo" charset="-78"/>
              </a:rPr>
              <a:t>sinh</a:t>
            </a:r>
            <a:endParaRPr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461" name="Google Shape;1461;p51"/>
          <p:cNvSpPr txBox="1">
            <a:spLocks noGrp="1"/>
          </p:cNvSpPr>
          <p:nvPr>
            <p:ph type="subTitle" idx="1"/>
          </p:nvPr>
        </p:nvSpPr>
        <p:spPr>
          <a:xfrm flipH="1">
            <a:off x="1639185" y="3886375"/>
            <a:ext cx="4733015" cy="1063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/>
            <a:r>
              <a:rPr lang="vi-VN" sz="1600" b="1">
                <a:latin typeface="PT Sans'"/>
                <a:ea typeface="Microsoft JhengHei" pitchFamily="34" charset="-120"/>
                <a:cs typeface="Cairo" charset="-78"/>
              </a:rPr>
              <a:t>– Trong tự nhiên: Thực vật, động vật, vi sinh vật,… </a:t>
            </a:r>
            <a:r>
              <a:rPr lang="vi-VN" sz="1600" b="1">
                <a:latin typeface="PT Sans'"/>
                <a:ea typeface="Microsoft JhengHei" pitchFamily="34" charset="-120"/>
                <a:cs typeface="Cairo" charset="-78"/>
              </a:rPr>
              <a:t>tự </a:t>
            </a:r>
            <a:r>
              <a:rPr lang="vi-VN" sz="1600" b="1" smtClean="0">
                <a:latin typeface="PT Sans'"/>
                <a:ea typeface="Microsoft JhengHei" pitchFamily="34" charset="-120"/>
                <a:cs typeface="Cairo" charset="-78"/>
              </a:rPr>
              <a:t>nhiên</a:t>
            </a:r>
            <a:endParaRPr lang="vi-VN" sz="1600" b="1">
              <a:latin typeface="PT Sans'"/>
              <a:ea typeface="Microsoft JhengHei" pitchFamily="34" charset="-120"/>
              <a:cs typeface="Cairo" charset="-78"/>
            </a:endParaRPr>
          </a:p>
          <a:p>
            <a:pPr marL="0" lvl="0" indent="0" algn="just"/>
            <a:r>
              <a:rPr lang="vi-VN" sz="1600" b="1">
                <a:latin typeface="PT Sans'"/>
                <a:ea typeface="Microsoft JhengHei" pitchFamily="34" charset="-120"/>
                <a:cs typeface="Cairo" charset="-78"/>
              </a:rPr>
              <a:t>– Do con người (chăn nuôi, trồng trọt,…): sản phảm trồng trọt, chăn nuôi, …</a:t>
            </a:r>
            <a:endParaRPr sz="1600" b="1"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sp>
        <p:nvSpPr>
          <p:cNvPr id="1462" name="Google Shape;1462;p51"/>
          <p:cNvSpPr txBox="1">
            <a:spLocks noGrp="1"/>
          </p:cNvSpPr>
          <p:nvPr>
            <p:ph type="subTitle" idx="4"/>
          </p:nvPr>
        </p:nvSpPr>
        <p:spPr>
          <a:xfrm flipH="1">
            <a:off x="1639184" y="2315512"/>
            <a:ext cx="4805024" cy="10633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 fontAlgn="base"/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– Những 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nhân tố 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tự </a:t>
            </a:r>
            <a:r>
              <a:rPr lang="en-US" sz="1600" b="1" smtClean="0">
                <a:latin typeface="PT Sans" charset="0"/>
                <a:ea typeface="Microsoft JhengHei" pitchFamily="34" charset="-120"/>
                <a:cs typeface="Cairo" charset="-78"/>
              </a:rPr>
              <a:t>nhiên:Không khí nhiệt 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độ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, </a:t>
            </a:r>
            <a:r>
              <a:rPr lang="en-US" sz="1600" b="1" smtClean="0">
                <a:latin typeface="PT Sans" charset="0"/>
                <a:ea typeface="Microsoft JhengHei" pitchFamily="34" charset="-120"/>
                <a:cs typeface="Cairo" charset="-78"/>
              </a:rPr>
              <a:t>độ ẩm, ánh 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sáng</a:t>
            </a:r>
            <a:endParaRPr lang="vi-VN" sz="1600" b="1">
              <a:latin typeface="PT Sans'"/>
              <a:ea typeface="Microsoft JhengHei" pitchFamily="34" charset="-120"/>
              <a:cs typeface="Cairo" charset="-78"/>
            </a:endParaRPr>
          </a:p>
          <a:p>
            <a:pPr algn="just" fontAlgn="base"/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Đất, nước, lá cây mục, gió….</a:t>
            </a:r>
            <a:endParaRPr lang="vi-VN" sz="1600" b="1">
              <a:latin typeface="PT Sans'"/>
              <a:ea typeface="Microsoft JhengHei" pitchFamily="34" charset="-120"/>
              <a:cs typeface="Cairo" charset="-78"/>
            </a:endParaRPr>
          </a:p>
          <a:p>
            <a:pPr algn="just" fontAlgn="base"/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– 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Những nhân tố do hoạt động của 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con </a:t>
            </a:r>
            <a:r>
              <a:rPr lang="en-US" sz="1600" b="1" smtClean="0">
                <a:latin typeface="PT Sans" charset="0"/>
                <a:ea typeface="Microsoft JhengHei" pitchFamily="34" charset="-120"/>
                <a:cs typeface="Cairo" charset="-78"/>
              </a:rPr>
              <a:t>người tạonên:Nhà cửaTrụ điện, bờ </a:t>
            </a:r>
            <a:r>
              <a:rPr lang="en-US" sz="1600" b="1">
                <a:latin typeface="PT Sans" charset="0"/>
                <a:ea typeface="Microsoft JhengHei" pitchFamily="34" charset="-120"/>
                <a:cs typeface="Cairo" charset="-78"/>
              </a:rPr>
              <a:t>tường</a:t>
            </a:r>
            <a:endParaRPr lang="vi-VN" sz="1600" b="1">
              <a:latin typeface="PT Sans'"/>
              <a:ea typeface="Microsoft JhengHei" pitchFamily="34" charset="-120"/>
              <a:cs typeface="Cairo" charset="-78"/>
            </a:endParaRPr>
          </a:p>
        </p:txBody>
      </p:sp>
      <p:sp>
        <p:nvSpPr>
          <p:cNvPr id="1463" name="Google Shape;1463;p51"/>
          <p:cNvSpPr/>
          <p:nvPr/>
        </p:nvSpPr>
        <p:spPr>
          <a:xfrm>
            <a:off x="7514476" y="3278575"/>
            <a:ext cx="763752" cy="84012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51"/>
          <p:cNvSpPr/>
          <p:nvPr/>
        </p:nvSpPr>
        <p:spPr>
          <a:xfrm>
            <a:off x="7514476" y="1694687"/>
            <a:ext cx="763752" cy="840127"/>
          </a:xfrm>
          <a:prstGeom prst="roundRect">
            <a:avLst>
              <a:gd name="adj" fmla="val 0"/>
            </a:avLst>
          </a:prstGeom>
          <a:solidFill>
            <a:srgbClr val="F2F2F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66" name="Google Shape;1466;p51"/>
          <p:cNvGrpSpPr/>
          <p:nvPr/>
        </p:nvGrpSpPr>
        <p:grpSpPr>
          <a:xfrm>
            <a:off x="7661081" y="1889974"/>
            <a:ext cx="470546" cy="449577"/>
            <a:chOff x="834262" y="2053363"/>
            <a:chExt cx="388881" cy="337774"/>
          </a:xfrm>
        </p:grpSpPr>
        <p:sp>
          <p:nvSpPr>
            <p:cNvPr id="1467" name="Google Shape;1467;p51"/>
            <p:cNvSpPr/>
            <p:nvPr/>
          </p:nvSpPr>
          <p:spPr>
            <a:xfrm>
              <a:off x="834262" y="2053363"/>
              <a:ext cx="388881" cy="234180"/>
            </a:xfrm>
            <a:custGeom>
              <a:avLst/>
              <a:gdLst/>
              <a:ahLst/>
              <a:cxnLst/>
              <a:rect l="l" t="t" r="r" b="b"/>
              <a:pathLst>
                <a:path w="19273" h="11606" extrusionOk="0">
                  <a:moveTo>
                    <a:pt x="8589" y="0"/>
                  </a:moveTo>
                  <a:cubicBezTo>
                    <a:pt x="7469" y="3"/>
                    <a:pt x="6385" y="407"/>
                    <a:pt x="5536" y="1138"/>
                  </a:cubicBezTo>
                  <a:cubicBezTo>
                    <a:pt x="4819" y="1759"/>
                    <a:pt x="4289" y="2566"/>
                    <a:pt x="4006" y="3469"/>
                  </a:cubicBezTo>
                  <a:lnTo>
                    <a:pt x="3891" y="3469"/>
                  </a:lnTo>
                  <a:cubicBezTo>
                    <a:pt x="1747" y="3469"/>
                    <a:pt x="1" y="5294"/>
                    <a:pt x="1" y="7537"/>
                  </a:cubicBezTo>
                  <a:cubicBezTo>
                    <a:pt x="1" y="9781"/>
                    <a:pt x="1744" y="11605"/>
                    <a:pt x="3891" y="11605"/>
                  </a:cubicBezTo>
                  <a:lnTo>
                    <a:pt x="14798" y="11605"/>
                  </a:lnTo>
                  <a:cubicBezTo>
                    <a:pt x="17264" y="11605"/>
                    <a:pt x="19273" y="9507"/>
                    <a:pt x="19273" y="6923"/>
                  </a:cubicBezTo>
                  <a:cubicBezTo>
                    <a:pt x="19273" y="6044"/>
                    <a:pt x="19035" y="5182"/>
                    <a:pt x="18583" y="4430"/>
                  </a:cubicBezTo>
                  <a:cubicBezTo>
                    <a:pt x="18153" y="3707"/>
                    <a:pt x="17529" y="3117"/>
                    <a:pt x="16783" y="2728"/>
                  </a:cubicBezTo>
                  <a:cubicBezTo>
                    <a:pt x="16161" y="2404"/>
                    <a:pt x="15479" y="2243"/>
                    <a:pt x="14797" y="2243"/>
                  </a:cubicBezTo>
                  <a:cubicBezTo>
                    <a:pt x="14134" y="2243"/>
                    <a:pt x="13470" y="2395"/>
                    <a:pt x="12862" y="2701"/>
                  </a:cubicBezTo>
                  <a:cubicBezTo>
                    <a:pt x="12233" y="1442"/>
                    <a:pt x="11118" y="512"/>
                    <a:pt x="9784" y="157"/>
                  </a:cubicBezTo>
                  <a:cubicBezTo>
                    <a:pt x="9393" y="54"/>
                    <a:pt x="8992" y="0"/>
                    <a:pt x="85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grpSp>
          <p:nvGrpSpPr>
            <p:cNvPr id="1468" name="Google Shape;1468;p51"/>
            <p:cNvGrpSpPr/>
            <p:nvPr/>
          </p:nvGrpSpPr>
          <p:grpSpPr>
            <a:xfrm>
              <a:off x="945298" y="2156971"/>
              <a:ext cx="234165" cy="234165"/>
              <a:chOff x="863175" y="2103625"/>
              <a:chExt cx="310564" cy="310564"/>
            </a:xfrm>
          </p:grpSpPr>
          <p:sp>
            <p:nvSpPr>
              <p:cNvPr id="1469" name="Google Shape;1469;p51"/>
              <p:cNvSpPr/>
              <p:nvPr/>
            </p:nvSpPr>
            <p:spPr>
              <a:xfrm>
                <a:off x="863175" y="2103625"/>
                <a:ext cx="310564" cy="310564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77619" y="0"/>
                    </a:moveTo>
                    <a:cubicBezTo>
                      <a:pt x="55390" y="0"/>
                      <a:pt x="37302" y="18087"/>
                      <a:pt x="37302" y="40292"/>
                    </a:cubicBezTo>
                    <a:cubicBezTo>
                      <a:pt x="37302" y="44827"/>
                      <a:pt x="40954" y="48478"/>
                      <a:pt x="45488" y="48478"/>
                    </a:cubicBezTo>
                    <a:cubicBezTo>
                      <a:pt x="49998" y="48478"/>
                      <a:pt x="53650" y="44827"/>
                      <a:pt x="53650" y="40292"/>
                    </a:cubicBezTo>
                    <a:cubicBezTo>
                      <a:pt x="53650" y="27082"/>
                      <a:pt x="64409" y="16347"/>
                      <a:pt x="77619" y="16347"/>
                    </a:cubicBezTo>
                    <a:cubicBezTo>
                      <a:pt x="90830" y="16347"/>
                      <a:pt x="101564" y="27082"/>
                      <a:pt x="101564" y="40292"/>
                    </a:cubicBezTo>
                    <a:cubicBezTo>
                      <a:pt x="101564" y="53527"/>
                      <a:pt x="90830" y="64262"/>
                      <a:pt x="77619" y="64262"/>
                    </a:cubicBezTo>
                    <a:lnTo>
                      <a:pt x="8161" y="64262"/>
                    </a:lnTo>
                    <a:cubicBezTo>
                      <a:pt x="3652" y="64262"/>
                      <a:pt x="0" y="67914"/>
                      <a:pt x="0" y="72448"/>
                    </a:cubicBezTo>
                    <a:cubicBezTo>
                      <a:pt x="0" y="76958"/>
                      <a:pt x="3652" y="80609"/>
                      <a:pt x="8161" y="80609"/>
                    </a:cubicBezTo>
                    <a:lnTo>
                      <a:pt x="77619" y="80609"/>
                    </a:lnTo>
                    <a:cubicBezTo>
                      <a:pt x="99824" y="80609"/>
                      <a:pt x="117912" y="62522"/>
                      <a:pt x="117912" y="40292"/>
                    </a:cubicBezTo>
                    <a:cubicBezTo>
                      <a:pt x="117912" y="18087"/>
                      <a:pt x="99824" y="0"/>
                      <a:pt x="77619" y="0"/>
                    </a:cubicBezTo>
                    <a:close/>
                    <a:moveTo>
                      <a:pt x="168841" y="32131"/>
                    </a:moveTo>
                    <a:cubicBezTo>
                      <a:pt x="146611" y="32131"/>
                      <a:pt x="128524" y="50218"/>
                      <a:pt x="128524" y="72448"/>
                    </a:cubicBezTo>
                    <a:cubicBezTo>
                      <a:pt x="128524" y="76958"/>
                      <a:pt x="132200" y="80609"/>
                      <a:pt x="136710" y="80609"/>
                    </a:cubicBezTo>
                    <a:cubicBezTo>
                      <a:pt x="141220" y="80609"/>
                      <a:pt x="144871" y="76958"/>
                      <a:pt x="144871" y="72448"/>
                    </a:cubicBezTo>
                    <a:cubicBezTo>
                      <a:pt x="144871" y="59213"/>
                      <a:pt x="155631" y="48478"/>
                      <a:pt x="168841" y="48478"/>
                    </a:cubicBezTo>
                    <a:cubicBezTo>
                      <a:pt x="182051" y="48478"/>
                      <a:pt x="192811" y="59213"/>
                      <a:pt x="192811" y="72448"/>
                    </a:cubicBezTo>
                    <a:cubicBezTo>
                      <a:pt x="192811" y="85658"/>
                      <a:pt x="182051" y="96393"/>
                      <a:pt x="168841" y="96393"/>
                    </a:cubicBezTo>
                    <a:lnTo>
                      <a:pt x="40856" y="96393"/>
                    </a:lnTo>
                    <a:cubicBezTo>
                      <a:pt x="36347" y="96393"/>
                      <a:pt x="32670" y="100069"/>
                      <a:pt x="32670" y="104579"/>
                    </a:cubicBezTo>
                    <a:cubicBezTo>
                      <a:pt x="32670" y="109089"/>
                      <a:pt x="36347" y="112740"/>
                      <a:pt x="40856" y="112740"/>
                    </a:cubicBezTo>
                    <a:lnTo>
                      <a:pt x="168841" y="112740"/>
                    </a:lnTo>
                    <a:cubicBezTo>
                      <a:pt x="191070" y="112740"/>
                      <a:pt x="209133" y="94653"/>
                      <a:pt x="209133" y="72448"/>
                    </a:cubicBezTo>
                    <a:cubicBezTo>
                      <a:pt x="209133" y="50218"/>
                      <a:pt x="191070" y="32131"/>
                      <a:pt x="168841" y="32131"/>
                    </a:cubicBezTo>
                    <a:close/>
                    <a:moveTo>
                      <a:pt x="8161" y="128524"/>
                    </a:moveTo>
                    <a:cubicBezTo>
                      <a:pt x="3652" y="128524"/>
                      <a:pt x="0" y="132200"/>
                      <a:pt x="0" y="136710"/>
                    </a:cubicBezTo>
                    <a:cubicBezTo>
                      <a:pt x="0" y="141220"/>
                      <a:pt x="3652" y="144871"/>
                      <a:pt x="8161" y="144871"/>
                    </a:cubicBezTo>
                    <a:lnTo>
                      <a:pt x="136710" y="144871"/>
                    </a:lnTo>
                    <a:cubicBezTo>
                      <a:pt x="149920" y="144871"/>
                      <a:pt x="160680" y="155631"/>
                      <a:pt x="160680" y="168841"/>
                    </a:cubicBezTo>
                    <a:cubicBezTo>
                      <a:pt x="160680" y="182051"/>
                      <a:pt x="149920" y="192811"/>
                      <a:pt x="136710" y="192811"/>
                    </a:cubicBezTo>
                    <a:cubicBezTo>
                      <a:pt x="123500" y="192811"/>
                      <a:pt x="112740" y="182051"/>
                      <a:pt x="112740" y="168841"/>
                    </a:cubicBezTo>
                    <a:cubicBezTo>
                      <a:pt x="112740" y="164331"/>
                      <a:pt x="109089" y="160680"/>
                      <a:pt x="104579" y="160680"/>
                    </a:cubicBezTo>
                    <a:cubicBezTo>
                      <a:pt x="100069" y="160680"/>
                      <a:pt x="96393" y="164331"/>
                      <a:pt x="96393" y="168841"/>
                    </a:cubicBezTo>
                    <a:cubicBezTo>
                      <a:pt x="96393" y="191070"/>
                      <a:pt x="114480" y="209133"/>
                      <a:pt x="136710" y="209133"/>
                    </a:cubicBezTo>
                    <a:cubicBezTo>
                      <a:pt x="158939" y="209133"/>
                      <a:pt x="177002" y="191070"/>
                      <a:pt x="177002" y="168841"/>
                    </a:cubicBezTo>
                    <a:cubicBezTo>
                      <a:pt x="177002" y="146611"/>
                      <a:pt x="158939" y="128524"/>
                      <a:pt x="136710" y="128524"/>
                    </a:cubicBezTo>
                    <a:close/>
                  </a:path>
                </a:pathLst>
              </a:custGeom>
              <a:solidFill>
                <a:schemeClr val="l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51"/>
              <p:cNvSpPr/>
              <p:nvPr/>
            </p:nvSpPr>
            <p:spPr>
              <a:xfrm>
                <a:off x="863175" y="2103625"/>
                <a:ext cx="310564" cy="310564"/>
              </a:xfrm>
              <a:custGeom>
                <a:avLst/>
                <a:gdLst/>
                <a:ahLst/>
                <a:cxnLst/>
                <a:rect l="l" t="t" r="r" b="b"/>
                <a:pathLst>
                  <a:path w="209134" h="209134" extrusionOk="0">
                    <a:moveTo>
                      <a:pt x="77619" y="0"/>
                    </a:moveTo>
                    <a:cubicBezTo>
                      <a:pt x="55390" y="0"/>
                      <a:pt x="37302" y="18087"/>
                      <a:pt x="37302" y="40292"/>
                    </a:cubicBezTo>
                    <a:cubicBezTo>
                      <a:pt x="37302" y="44827"/>
                      <a:pt x="40954" y="48478"/>
                      <a:pt x="45488" y="48478"/>
                    </a:cubicBezTo>
                    <a:cubicBezTo>
                      <a:pt x="49998" y="48478"/>
                      <a:pt x="53650" y="44827"/>
                      <a:pt x="53650" y="40292"/>
                    </a:cubicBezTo>
                    <a:cubicBezTo>
                      <a:pt x="53650" y="27082"/>
                      <a:pt x="64409" y="16347"/>
                      <a:pt x="77619" y="16347"/>
                    </a:cubicBezTo>
                    <a:cubicBezTo>
                      <a:pt x="90830" y="16347"/>
                      <a:pt x="101564" y="27082"/>
                      <a:pt x="101564" y="40292"/>
                    </a:cubicBezTo>
                    <a:cubicBezTo>
                      <a:pt x="101564" y="53527"/>
                      <a:pt x="90830" y="64262"/>
                      <a:pt x="77619" y="64262"/>
                    </a:cubicBezTo>
                    <a:lnTo>
                      <a:pt x="8161" y="64262"/>
                    </a:lnTo>
                    <a:cubicBezTo>
                      <a:pt x="3652" y="64262"/>
                      <a:pt x="0" y="67914"/>
                      <a:pt x="0" y="72448"/>
                    </a:cubicBezTo>
                    <a:cubicBezTo>
                      <a:pt x="0" y="76958"/>
                      <a:pt x="3652" y="80609"/>
                      <a:pt x="8161" y="80609"/>
                    </a:cubicBezTo>
                    <a:lnTo>
                      <a:pt x="77619" y="80609"/>
                    </a:lnTo>
                    <a:cubicBezTo>
                      <a:pt x="99824" y="80609"/>
                      <a:pt x="117912" y="62522"/>
                      <a:pt x="117912" y="40292"/>
                    </a:cubicBezTo>
                    <a:cubicBezTo>
                      <a:pt x="117912" y="18087"/>
                      <a:pt x="99824" y="0"/>
                      <a:pt x="77619" y="0"/>
                    </a:cubicBezTo>
                    <a:close/>
                    <a:moveTo>
                      <a:pt x="168841" y="32131"/>
                    </a:moveTo>
                    <a:cubicBezTo>
                      <a:pt x="146611" y="32131"/>
                      <a:pt x="128524" y="50218"/>
                      <a:pt x="128524" y="72448"/>
                    </a:cubicBezTo>
                    <a:cubicBezTo>
                      <a:pt x="128524" y="76958"/>
                      <a:pt x="132200" y="80609"/>
                      <a:pt x="136710" y="80609"/>
                    </a:cubicBezTo>
                    <a:cubicBezTo>
                      <a:pt x="141220" y="80609"/>
                      <a:pt x="144871" y="76958"/>
                      <a:pt x="144871" y="72448"/>
                    </a:cubicBezTo>
                    <a:cubicBezTo>
                      <a:pt x="144871" y="59213"/>
                      <a:pt x="155631" y="48478"/>
                      <a:pt x="168841" y="48478"/>
                    </a:cubicBezTo>
                    <a:cubicBezTo>
                      <a:pt x="182051" y="48478"/>
                      <a:pt x="192811" y="59213"/>
                      <a:pt x="192811" y="72448"/>
                    </a:cubicBezTo>
                    <a:cubicBezTo>
                      <a:pt x="192811" y="85658"/>
                      <a:pt x="182051" y="96393"/>
                      <a:pt x="168841" y="96393"/>
                    </a:cubicBezTo>
                    <a:lnTo>
                      <a:pt x="40856" y="96393"/>
                    </a:lnTo>
                    <a:cubicBezTo>
                      <a:pt x="36347" y="96393"/>
                      <a:pt x="32670" y="100069"/>
                      <a:pt x="32670" y="104579"/>
                    </a:cubicBezTo>
                    <a:cubicBezTo>
                      <a:pt x="32670" y="109089"/>
                      <a:pt x="36347" y="112740"/>
                      <a:pt x="40856" y="112740"/>
                    </a:cubicBezTo>
                    <a:lnTo>
                      <a:pt x="168841" y="112740"/>
                    </a:lnTo>
                    <a:cubicBezTo>
                      <a:pt x="191070" y="112740"/>
                      <a:pt x="209133" y="94653"/>
                      <a:pt x="209133" y="72448"/>
                    </a:cubicBezTo>
                    <a:cubicBezTo>
                      <a:pt x="209133" y="50218"/>
                      <a:pt x="191070" y="32131"/>
                      <a:pt x="168841" y="32131"/>
                    </a:cubicBezTo>
                    <a:close/>
                    <a:moveTo>
                      <a:pt x="8161" y="128524"/>
                    </a:moveTo>
                    <a:cubicBezTo>
                      <a:pt x="3652" y="128524"/>
                      <a:pt x="0" y="132200"/>
                      <a:pt x="0" y="136710"/>
                    </a:cubicBezTo>
                    <a:cubicBezTo>
                      <a:pt x="0" y="141220"/>
                      <a:pt x="3652" y="144871"/>
                      <a:pt x="8161" y="144871"/>
                    </a:cubicBezTo>
                    <a:lnTo>
                      <a:pt x="136710" y="144871"/>
                    </a:lnTo>
                    <a:cubicBezTo>
                      <a:pt x="149920" y="144871"/>
                      <a:pt x="160680" y="155631"/>
                      <a:pt x="160680" y="168841"/>
                    </a:cubicBezTo>
                    <a:cubicBezTo>
                      <a:pt x="160680" y="182051"/>
                      <a:pt x="149920" y="192811"/>
                      <a:pt x="136710" y="192811"/>
                    </a:cubicBezTo>
                    <a:cubicBezTo>
                      <a:pt x="123500" y="192811"/>
                      <a:pt x="112740" y="182051"/>
                      <a:pt x="112740" y="168841"/>
                    </a:cubicBezTo>
                    <a:cubicBezTo>
                      <a:pt x="112740" y="164331"/>
                      <a:pt x="109089" y="160680"/>
                      <a:pt x="104579" y="160680"/>
                    </a:cubicBezTo>
                    <a:cubicBezTo>
                      <a:pt x="100069" y="160680"/>
                      <a:pt x="96393" y="164331"/>
                      <a:pt x="96393" y="168841"/>
                    </a:cubicBezTo>
                    <a:cubicBezTo>
                      <a:pt x="96393" y="191070"/>
                      <a:pt x="114480" y="209133"/>
                      <a:pt x="136710" y="209133"/>
                    </a:cubicBezTo>
                    <a:cubicBezTo>
                      <a:pt x="158939" y="209133"/>
                      <a:pt x="177002" y="191070"/>
                      <a:pt x="177002" y="168841"/>
                    </a:cubicBezTo>
                    <a:cubicBezTo>
                      <a:pt x="177002" y="146611"/>
                      <a:pt x="158939" y="128524"/>
                      <a:pt x="136710" y="12852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129" y="3278330"/>
            <a:ext cx="643814" cy="83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1" name="Google Shape;1459;p51"/>
          <p:cNvSpPr txBox="1">
            <a:spLocks/>
          </p:cNvSpPr>
          <p:nvPr/>
        </p:nvSpPr>
        <p:spPr>
          <a:xfrm flipH="1">
            <a:off x="2338026" y="1349351"/>
            <a:ext cx="3315818" cy="502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ic Didone"/>
              <a:buNone/>
              <a:defRPr sz="2000" b="1" i="0" u="none" strike="noStrike" cap="none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/>
            <a:r>
              <a:rPr lang="vi-VN" u="sng" smtClean="0">
                <a:solidFill>
                  <a:schemeClr val="tx1">
                    <a:lumMod val="75000"/>
                  </a:schemeClr>
                </a:solidFill>
                <a:latin typeface="PT Sans" charset="0"/>
              </a:rPr>
              <a:t>Bảng 51.1, Các thành phần của hệ sinh thái quan sát</a:t>
            </a:r>
            <a:endParaRPr lang="vi-VN" u="sng">
              <a:solidFill>
                <a:schemeClr val="tx1">
                  <a:lumMod val="75000"/>
                </a:schemeClr>
              </a:solidFill>
              <a:latin typeface="PT San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9" name="Google Shape;130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p46"/>
          <p:cNvSpPr/>
          <p:nvPr/>
        </p:nvSpPr>
        <p:spPr>
          <a:xfrm>
            <a:off x="1763700" y="1261875"/>
            <a:ext cx="5616600" cy="2626500"/>
          </a:xfrm>
          <a:prstGeom prst="roundRect">
            <a:avLst>
              <a:gd name="adj" fmla="val 0"/>
            </a:avLst>
          </a:prstGeom>
          <a:solidFill>
            <a:schemeClr val="dk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46"/>
          <p:cNvSpPr txBox="1">
            <a:spLocks noGrp="1"/>
          </p:cNvSpPr>
          <p:nvPr>
            <p:ph type="title"/>
          </p:nvPr>
        </p:nvSpPr>
        <p:spPr>
          <a:xfrm>
            <a:off x="1547664" y="2249890"/>
            <a:ext cx="6010554" cy="68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3600" b="1">
                <a:solidFill>
                  <a:schemeClr val="lt1"/>
                </a:solidFill>
                <a:latin typeface="PT Sans'"/>
                <a:ea typeface="Microsoft JhengHei" pitchFamily="34" charset="-120"/>
                <a:cs typeface="Cairo" charset="-78"/>
              </a:rPr>
              <a:t>II. Các thành phần thực </a:t>
            </a:r>
            <a:r>
              <a:rPr lang="vi-VN" sz="3600" b="1">
                <a:solidFill>
                  <a:schemeClr val="lt1"/>
                </a:solidFill>
                <a:latin typeface="PT Sans'"/>
                <a:ea typeface="Microsoft JhengHei" pitchFamily="34" charset="-120"/>
                <a:cs typeface="Cairo" charset="-78"/>
              </a:rPr>
              <a:t>vật</a:t>
            </a:r>
            <a:r>
              <a:rPr lang="vi-VN" sz="3600" b="1" smtClean="0">
                <a:solidFill>
                  <a:schemeClr val="lt1"/>
                </a:solidFill>
                <a:latin typeface="PT Sans'"/>
                <a:ea typeface="Microsoft JhengHei" pitchFamily="34" charset="-120"/>
                <a:cs typeface="Cairo" charset="-78"/>
              </a:rPr>
              <a:t>:</a:t>
            </a:r>
            <a:endParaRPr sz="3600" b="1">
              <a:solidFill>
                <a:schemeClr val="lt1"/>
              </a:solidFill>
              <a:latin typeface="PT Sans" charset="0"/>
              <a:ea typeface="Microsoft JhengHei" pitchFamily="34" charset="-120"/>
              <a:cs typeface="Cairo" charset="-78"/>
            </a:endParaRPr>
          </a:p>
        </p:txBody>
      </p:sp>
      <p:grpSp>
        <p:nvGrpSpPr>
          <p:cNvPr id="1313" name="Google Shape;1313;p46"/>
          <p:cNvGrpSpPr/>
          <p:nvPr/>
        </p:nvGrpSpPr>
        <p:grpSpPr>
          <a:xfrm>
            <a:off x="158006" y="304093"/>
            <a:ext cx="1008125" cy="475474"/>
            <a:chOff x="4963200" y="1490625"/>
            <a:chExt cx="407900" cy="192375"/>
          </a:xfrm>
        </p:grpSpPr>
        <p:sp>
          <p:nvSpPr>
            <p:cNvPr id="1314" name="Google Shape;1314;p46"/>
            <p:cNvSpPr/>
            <p:nvPr/>
          </p:nvSpPr>
          <p:spPr>
            <a:xfrm>
              <a:off x="52865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46"/>
            <p:cNvSpPr/>
            <p:nvPr/>
          </p:nvSpPr>
          <p:spPr>
            <a:xfrm>
              <a:off x="5178725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46"/>
            <p:cNvSpPr/>
            <p:nvPr/>
          </p:nvSpPr>
          <p:spPr>
            <a:xfrm>
              <a:off x="5178725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6"/>
            <p:cNvSpPr/>
            <p:nvPr/>
          </p:nvSpPr>
          <p:spPr>
            <a:xfrm>
              <a:off x="5070950" y="1598400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6"/>
            <p:cNvSpPr/>
            <p:nvPr/>
          </p:nvSpPr>
          <p:spPr>
            <a:xfrm>
              <a:off x="5070950" y="1490625"/>
              <a:ext cx="84625" cy="84600"/>
            </a:xfrm>
            <a:custGeom>
              <a:avLst/>
              <a:gdLst/>
              <a:ahLst/>
              <a:cxnLst/>
              <a:rect l="l" t="t" r="r" b="b"/>
              <a:pathLst>
                <a:path w="3385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84" y="3384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6"/>
            <p:cNvSpPr/>
            <p:nvPr/>
          </p:nvSpPr>
          <p:spPr>
            <a:xfrm>
              <a:off x="4963200" y="1598400"/>
              <a:ext cx="84600" cy="84600"/>
            </a:xfrm>
            <a:custGeom>
              <a:avLst/>
              <a:gdLst/>
              <a:ahLst/>
              <a:cxnLst/>
              <a:rect l="l" t="t" r="r" b="b"/>
              <a:pathLst>
                <a:path w="3384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84" y="3384"/>
                  </a:lnTo>
                  <a:lnTo>
                    <a:pt x="33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0" name="Google Shape;1320;p46"/>
          <p:cNvGrpSpPr/>
          <p:nvPr/>
        </p:nvGrpSpPr>
        <p:grpSpPr>
          <a:xfrm>
            <a:off x="8246383" y="4366348"/>
            <a:ext cx="740306" cy="475474"/>
            <a:chOff x="5783375" y="522575"/>
            <a:chExt cx="299525" cy="192375"/>
          </a:xfrm>
        </p:grpSpPr>
        <p:sp>
          <p:nvSpPr>
            <p:cNvPr id="1321" name="Google Shape;1321;p46"/>
            <p:cNvSpPr/>
            <p:nvPr/>
          </p:nvSpPr>
          <p:spPr>
            <a:xfrm>
              <a:off x="5998900" y="630350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0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6"/>
            <p:cNvSpPr/>
            <p:nvPr/>
          </p:nvSpPr>
          <p:spPr>
            <a:xfrm>
              <a:off x="5998900" y="522575"/>
              <a:ext cx="84000" cy="84600"/>
            </a:xfrm>
            <a:custGeom>
              <a:avLst/>
              <a:gdLst/>
              <a:ahLst/>
              <a:cxnLst/>
              <a:rect l="l" t="t" r="r" b="b"/>
              <a:pathLst>
                <a:path w="3360" h="3384" extrusionOk="0">
                  <a:moveTo>
                    <a:pt x="1" y="1"/>
                  </a:moveTo>
                  <a:lnTo>
                    <a:pt x="1" y="3384"/>
                  </a:lnTo>
                  <a:lnTo>
                    <a:pt x="3359" y="3384"/>
                  </a:lnTo>
                  <a:lnTo>
                    <a:pt x="3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6"/>
            <p:cNvSpPr/>
            <p:nvPr/>
          </p:nvSpPr>
          <p:spPr>
            <a:xfrm>
              <a:off x="5891150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6"/>
            <p:cNvSpPr/>
            <p:nvPr/>
          </p:nvSpPr>
          <p:spPr>
            <a:xfrm>
              <a:off x="5891150" y="522575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1"/>
                  </a:moveTo>
                  <a:lnTo>
                    <a:pt x="0" y="3384"/>
                  </a:lnTo>
                  <a:lnTo>
                    <a:pt x="3358" y="3384"/>
                  </a:lnTo>
                  <a:lnTo>
                    <a:pt x="3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46"/>
            <p:cNvSpPr/>
            <p:nvPr/>
          </p:nvSpPr>
          <p:spPr>
            <a:xfrm>
              <a:off x="5783375" y="630350"/>
              <a:ext cx="83975" cy="84600"/>
            </a:xfrm>
            <a:custGeom>
              <a:avLst/>
              <a:gdLst/>
              <a:ahLst/>
              <a:cxnLst/>
              <a:rect l="l" t="t" r="r" b="b"/>
              <a:pathLst>
                <a:path w="3359" h="3384" extrusionOk="0">
                  <a:moveTo>
                    <a:pt x="0" y="0"/>
                  </a:moveTo>
                  <a:lnTo>
                    <a:pt x="0" y="3384"/>
                  </a:lnTo>
                  <a:lnTo>
                    <a:pt x="3359" y="3384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6" name="Google Shape;1326;p46"/>
          <p:cNvGrpSpPr/>
          <p:nvPr/>
        </p:nvGrpSpPr>
        <p:grpSpPr>
          <a:xfrm>
            <a:off x="158187" y="3353708"/>
            <a:ext cx="109780" cy="1488120"/>
            <a:chOff x="281175" y="870975"/>
            <a:chExt cx="109769" cy="1626361"/>
          </a:xfrm>
        </p:grpSpPr>
        <p:sp>
          <p:nvSpPr>
            <p:cNvPr id="1327" name="Google Shape;1327;p46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46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46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46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46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6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6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6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6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6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7" name="Google Shape;1337;p46"/>
          <p:cNvGrpSpPr/>
          <p:nvPr/>
        </p:nvGrpSpPr>
        <p:grpSpPr>
          <a:xfrm>
            <a:off x="8877012" y="304108"/>
            <a:ext cx="109780" cy="1488120"/>
            <a:chOff x="281175" y="870975"/>
            <a:chExt cx="109769" cy="1626361"/>
          </a:xfrm>
        </p:grpSpPr>
        <p:sp>
          <p:nvSpPr>
            <p:cNvPr id="1338" name="Google Shape;1338;p46"/>
            <p:cNvSpPr/>
            <p:nvPr/>
          </p:nvSpPr>
          <p:spPr>
            <a:xfrm>
              <a:off x="281175" y="870975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46"/>
            <p:cNvSpPr/>
            <p:nvPr/>
          </p:nvSpPr>
          <p:spPr>
            <a:xfrm>
              <a:off x="336044" y="1033607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46"/>
            <p:cNvSpPr/>
            <p:nvPr/>
          </p:nvSpPr>
          <p:spPr>
            <a:xfrm>
              <a:off x="281175" y="1196239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46"/>
            <p:cNvSpPr/>
            <p:nvPr/>
          </p:nvSpPr>
          <p:spPr>
            <a:xfrm>
              <a:off x="336044" y="1358871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46"/>
            <p:cNvSpPr/>
            <p:nvPr/>
          </p:nvSpPr>
          <p:spPr>
            <a:xfrm>
              <a:off x="281175" y="1521504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46"/>
            <p:cNvSpPr/>
            <p:nvPr/>
          </p:nvSpPr>
          <p:spPr>
            <a:xfrm>
              <a:off x="336044" y="16841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46"/>
            <p:cNvSpPr/>
            <p:nvPr/>
          </p:nvSpPr>
          <p:spPr>
            <a:xfrm>
              <a:off x="281175" y="1846768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46"/>
            <p:cNvSpPr/>
            <p:nvPr/>
          </p:nvSpPr>
          <p:spPr>
            <a:xfrm>
              <a:off x="336044" y="200938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46"/>
            <p:cNvSpPr/>
            <p:nvPr/>
          </p:nvSpPr>
          <p:spPr>
            <a:xfrm>
              <a:off x="281175" y="2172043"/>
              <a:ext cx="54900" cy="1626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46"/>
            <p:cNvSpPr/>
            <p:nvPr/>
          </p:nvSpPr>
          <p:spPr>
            <a:xfrm>
              <a:off x="336044" y="2334736"/>
              <a:ext cx="54900" cy="1626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ience Subject for Middle School - 7th Grade: Dynamic Earth by Slidesgo">
  <a:themeElements>
    <a:clrScheme name="Simple Light">
      <a:dk1>
        <a:srgbClr val="1C9754"/>
      </a:dk1>
      <a:lt1>
        <a:srgbClr val="F2F2F2"/>
      </a:lt1>
      <a:dk2>
        <a:srgbClr val="A4A4A4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ience Subject for Elementary - 5th Grade: Savannah Biome Ecosystem by Slidesgo">
  <a:themeElements>
    <a:clrScheme name="Simple Light">
      <a:dk1>
        <a:srgbClr val="564238"/>
      </a:dk1>
      <a:lt1>
        <a:srgbClr val="FDF3DF"/>
      </a:lt1>
      <a:dk2>
        <a:srgbClr val="BCE1E7"/>
      </a:dk2>
      <a:lt2>
        <a:srgbClr val="9D964F"/>
      </a:lt2>
      <a:accent1>
        <a:srgbClr val="A0CFD6"/>
      </a:accent1>
      <a:accent2>
        <a:srgbClr val="FCBC4A"/>
      </a:accent2>
      <a:accent3>
        <a:srgbClr val="64BBDF"/>
      </a:accent3>
      <a:accent4>
        <a:srgbClr val="6A461B"/>
      </a:accent4>
      <a:accent5>
        <a:srgbClr val="EE7F79"/>
      </a:accent5>
      <a:accent6>
        <a:srgbClr val="AA5547"/>
      </a:accent6>
      <a:hlink>
        <a:srgbClr val="5642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423</Words>
  <Application>Microsoft Office PowerPoint</Application>
  <PresentationFormat>On-screen Show (16:9)</PresentationFormat>
  <Paragraphs>97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3" baseType="lpstr">
      <vt:lpstr>Arial</vt:lpstr>
      <vt:lpstr>Cairo</vt:lpstr>
      <vt:lpstr>Mulish SemiBold</vt:lpstr>
      <vt:lpstr>Loved by the King</vt:lpstr>
      <vt:lpstr>Chewy</vt:lpstr>
      <vt:lpstr>PT Sans</vt:lpstr>
      <vt:lpstr>PT Sans'</vt:lpstr>
      <vt:lpstr>Nunito Light</vt:lpstr>
      <vt:lpstr>Antic Didone</vt:lpstr>
      <vt:lpstr>Roboto Condensed Light</vt:lpstr>
      <vt:lpstr>Baloo 2</vt:lpstr>
      <vt:lpstr>Microsoft JhengHei</vt:lpstr>
      <vt:lpstr>Times New Roman</vt:lpstr>
      <vt:lpstr>Bebas Neue</vt:lpstr>
      <vt:lpstr>Baloo 2 Medium</vt:lpstr>
      <vt:lpstr>Science Subject for Middle School - 7th Grade: Dynamic Earth by Slidesgo</vt:lpstr>
      <vt:lpstr>Science Subject for Elementary - 5th Grade: Savannah Biome Ecosystem by Slidesgo</vt:lpstr>
      <vt:lpstr>Tổ 2</vt:lpstr>
      <vt:lpstr>Thành phần động vật</vt:lpstr>
      <vt:lpstr>1. Các nhân tố vô sinh</vt:lpstr>
      <vt:lpstr>a. Các nhân tố tự nhiên:</vt:lpstr>
      <vt:lpstr>b. Các nhân tố do hoạt động của con người tạo ra:</vt:lpstr>
      <vt:lpstr>2.Các nhân tố hữu sinh:</vt:lpstr>
      <vt:lpstr>2.Các nhân tố hữu sinh:</vt:lpstr>
      <vt:lpstr>Các nhân tố hữu sinh</vt:lpstr>
      <vt:lpstr>II. Các thành phần thực vật:</vt:lpstr>
      <vt:lpstr>01.</vt:lpstr>
      <vt:lpstr>Loài có nhiều cá thể:</vt:lpstr>
      <vt:lpstr>03.</vt:lpstr>
      <vt:lpstr>04.</vt:lpstr>
      <vt:lpstr>Bảng 51.1. Các thành phần thực vật trong khu vực thực hành</vt:lpstr>
      <vt:lpstr>Bảng 51.3. Các thành phần động vật trong khu vực đồng cỏ hoang</vt:lpstr>
      <vt:lpstr>Cảm ơn  mấy con Báo đã coi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Hành: Hệ Sinh Thái</dc:title>
  <cp:lastModifiedBy>A</cp:lastModifiedBy>
  <cp:revision>40</cp:revision>
  <dcterms:modified xsi:type="dcterms:W3CDTF">2023-03-27T16:40:36Z</dcterms:modified>
</cp:coreProperties>
</file>