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92" r:id="rId27"/>
    <p:sldId id="287" r:id="rId28"/>
    <p:sldId id="288" r:id="rId29"/>
    <p:sldId id="289" r:id="rId30"/>
    <p:sldId id="290"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2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D39E8A-A46A-4218-B397-E73A9B9F2F8E}"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39E8A-A46A-4218-B397-E73A9B9F2F8E}"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39E8A-A46A-4218-B397-E73A9B9F2F8E}"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2773A6AA-DA4E-4E5E-9722-853F2B917D0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46068C8-5DD5-461A-A57F-A3B682AD15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39E8A-A46A-4218-B397-E73A9B9F2F8E}"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39E8A-A46A-4218-B397-E73A9B9F2F8E}"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D39E8A-A46A-4218-B397-E73A9B9F2F8E}"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D39E8A-A46A-4218-B397-E73A9B9F2F8E}" type="datetimeFigureOut">
              <a:rPr lang="en-US" smtClean="0"/>
              <a:pPr/>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39E8A-A46A-4218-B397-E73A9B9F2F8E}" type="datetimeFigureOut">
              <a:rPr lang="en-US" smtClean="0"/>
              <a:pPr/>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39E8A-A46A-4218-B397-E73A9B9F2F8E}" type="datetimeFigureOut">
              <a:rPr lang="en-US" smtClean="0"/>
              <a:pPr/>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39E8A-A46A-4218-B397-E73A9B9F2F8E}"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39E8A-A46A-4218-B397-E73A9B9F2F8E}"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64D90-CEEC-4A78-B0BE-FF426ABCFB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39E8A-A46A-4218-B397-E73A9B9F2F8E}" type="datetimeFigureOut">
              <a:rPr lang="en-US" smtClean="0"/>
              <a:pPr/>
              <a:t>3/31/2023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64D90-CEEC-4A78-B0BE-FF426ABCFB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 Id="rId9" Type="http://schemas.openxmlformats.org/officeDocument/2006/relationships/image" Target="../media/image21.gif"/></Relationships>
</file>

<file path=ppt/slides/_rels/slide11.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5.png"/><Relationship Id="rId7" Type="http://schemas.openxmlformats.org/officeDocument/2006/relationships/image" Target="../media/image21.gif"/><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 Id="rId9" Type="http://schemas.openxmlformats.org/officeDocument/2006/relationships/image" Target="../media/image2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jpe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jpeg"/><Relationship Id="rId15" Type="http://schemas.openxmlformats.org/officeDocument/2006/relationships/image" Target="../media/image47.jpe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gif"/></Relationships>
</file>

<file path=ppt/slides/_rels/slide28.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 Id="rId9" Type="http://schemas.openxmlformats.org/officeDocument/2006/relationships/image" Target="../media/image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images443484_moi_truong_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105" name="Rectangle 9"/>
          <p:cNvSpPr>
            <a:spLocks noRot="1" noChangeArrowheads="1"/>
          </p:cNvSpPr>
          <p:nvPr/>
        </p:nvSpPr>
        <p:spPr bwMode="auto">
          <a:xfrm>
            <a:off x="304800" y="2057400"/>
            <a:ext cx="2057400" cy="715963"/>
          </a:xfrm>
          <a:prstGeom prst="rect">
            <a:avLst/>
          </a:prstGeom>
          <a:gradFill rotWithShape="1">
            <a:gsLst>
              <a:gs pos="0">
                <a:srgbClr val="FFFF00"/>
              </a:gs>
              <a:gs pos="50000">
                <a:srgbClr val="00FF00"/>
              </a:gs>
              <a:gs pos="100000">
                <a:srgbClr val="FFFF00"/>
              </a:gs>
            </a:gsLst>
            <a:lin ang="5400000" scaled="1"/>
          </a:gradFill>
          <a:ln w="9525">
            <a:solidFill>
              <a:srgbClr val="0000FF"/>
            </a:solidFill>
            <a:miter lim="800000"/>
            <a:headEnd/>
            <a:tailEnd/>
          </a:ln>
          <a:effectLst/>
        </p:spPr>
        <p:txBody>
          <a:bodyPr anchor="ctr"/>
          <a:lstStyle/>
          <a:p>
            <a:r>
              <a:rPr lang="en-US" sz="3200" b="1" dirty="0" smtClean="0">
                <a:solidFill>
                  <a:srgbClr val="FF3300"/>
                </a:solidFill>
                <a:latin typeface="Times New Roman" pitchFamily="18" charset="0"/>
              </a:rPr>
              <a:t>BÀI 54</a:t>
            </a:r>
            <a:endParaRPr lang="en-US" sz="3200" b="1" dirty="0">
              <a:solidFill>
                <a:srgbClr val="FF3300"/>
              </a:solidFill>
              <a:latin typeface="Times New Roman" pitchFamily="18" charset="0"/>
            </a:endParaRPr>
          </a:p>
        </p:txBody>
      </p:sp>
      <p:sp>
        <p:nvSpPr>
          <p:cNvPr id="4106" name="Rectangle 10"/>
          <p:cNvSpPr>
            <a:spLocks noChangeArrowheads="1"/>
          </p:cNvSpPr>
          <p:nvPr/>
        </p:nvSpPr>
        <p:spPr bwMode="auto">
          <a:xfrm>
            <a:off x="1600200" y="2362200"/>
            <a:ext cx="7239000" cy="2209800"/>
          </a:xfrm>
          <a:prstGeom prst="rect">
            <a:avLst/>
          </a:prstGeom>
          <a:noFill/>
          <a:ln w="9525">
            <a:noFill/>
            <a:miter lim="800000"/>
            <a:headEnd/>
            <a:tailEnd/>
          </a:ln>
          <a:effectLst/>
        </p:spPr>
        <p:txBody>
          <a:bodyPr anchor="ctr"/>
          <a:lstStyle/>
          <a:p>
            <a:pPr algn="ctr"/>
            <a:r>
              <a:rPr lang="en-US" sz="4000" b="1" dirty="0">
                <a:solidFill>
                  <a:srgbClr val="0000FF"/>
                </a:solidFill>
                <a:latin typeface="Times New Roman" pitchFamily="18" charset="0"/>
              </a:rPr>
              <a:t>Ô NHIỄM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1000"/>
                                        <p:tgtEl>
                                          <p:spTgt spid="4105"/>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4106"/>
                                        </p:tgtEl>
                                        <p:attrNameLst>
                                          <p:attrName>style.visibility</p:attrName>
                                        </p:attrNameLst>
                                      </p:cBhvr>
                                      <p:to>
                                        <p:strVal val="visible"/>
                                      </p:to>
                                    </p:set>
                                    <p:anim by="(-#ppt_w*2)" calcmode="lin" valueType="num">
                                      <p:cBhvr rctx="PPT">
                                        <p:cTn id="11" dur="500" autoRev="1" fill="hold">
                                          <p:stCondLst>
                                            <p:cond delay="0"/>
                                          </p:stCondLst>
                                        </p:cTn>
                                        <p:tgtEl>
                                          <p:spTgt spid="4106"/>
                                        </p:tgtEl>
                                        <p:attrNameLst>
                                          <p:attrName>ppt_w</p:attrName>
                                        </p:attrNameLst>
                                      </p:cBhvr>
                                    </p:anim>
                                    <p:anim by="(#ppt_w*0.50)" calcmode="lin" valueType="num">
                                      <p:cBhvr>
                                        <p:cTn id="12" dur="500" decel="50000" autoRev="1" fill="hold">
                                          <p:stCondLst>
                                            <p:cond delay="0"/>
                                          </p:stCondLst>
                                        </p:cTn>
                                        <p:tgtEl>
                                          <p:spTgt spid="4106"/>
                                        </p:tgtEl>
                                        <p:attrNameLst>
                                          <p:attrName>ppt_x</p:attrName>
                                        </p:attrNameLst>
                                      </p:cBhvr>
                                    </p:anim>
                                    <p:anim from="(-#ppt_h/2)" to="(#ppt_y)" calcmode="lin" valueType="num">
                                      <p:cBhvr>
                                        <p:cTn id="13" dur="1000" fill="hold">
                                          <p:stCondLst>
                                            <p:cond delay="0"/>
                                          </p:stCondLst>
                                        </p:cTn>
                                        <p:tgtEl>
                                          <p:spTgt spid="4106"/>
                                        </p:tgtEl>
                                        <p:attrNameLst>
                                          <p:attrName>ppt_y</p:attrName>
                                        </p:attrNameLst>
                                      </p:cBhvr>
                                    </p:anim>
                                    <p:animRot by="21600000">
                                      <p:cBhvr>
                                        <p:cTn id="14" dur="1000" fill="hold">
                                          <p:stCondLst>
                                            <p:cond delay="0"/>
                                          </p:stCondLst>
                                        </p:cTn>
                                        <p:tgtEl>
                                          <p:spTgt spid="4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P spid="410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47800" y="3200400"/>
            <a:ext cx="6056313" cy="2192338"/>
            <a:chOff x="920" y="2016"/>
            <a:chExt cx="3815" cy="1381"/>
          </a:xfrm>
        </p:grpSpPr>
        <p:pic>
          <p:nvPicPr>
            <p:cNvPr id="33795" name="Picture 3" descr="ca boi"/>
            <p:cNvPicPr>
              <a:picLocks noChangeAspect="1" noChangeArrowheads="1"/>
            </p:cNvPicPr>
            <p:nvPr/>
          </p:nvPicPr>
          <p:blipFill>
            <a:blip r:embed="rId2"/>
            <a:srcRect/>
            <a:stretch>
              <a:fillRect/>
            </a:stretch>
          </p:blipFill>
          <p:spPr bwMode="auto">
            <a:xfrm>
              <a:off x="920" y="2020"/>
              <a:ext cx="1160" cy="1372"/>
            </a:xfrm>
            <a:prstGeom prst="rect">
              <a:avLst/>
            </a:prstGeom>
            <a:solidFill>
              <a:srgbClr val="FFFFFF"/>
            </a:solidFill>
            <a:ln/>
            <a:effectLst/>
          </p:spPr>
        </p:pic>
        <p:pic>
          <p:nvPicPr>
            <p:cNvPr id="33796" name="Picture 4" descr="ca boi"/>
            <p:cNvPicPr>
              <a:picLocks noChangeAspect="1" noChangeArrowheads="1"/>
            </p:cNvPicPr>
            <p:nvPr/>
          </p:nvPicPr>
          <p:blipFill>
            <a:blip r:embed="rId3"/>
            <a:srcRect/>
            <a:stretch>
              <a:fillRect/>
            </a:stretch>
          </p:blipFill>
          <p:spPr bwMode="auto">
            <a:xfrm>
              <a:off x="3542" y="2022"/>
              <a:ext cx="1193" cy="1375"/>
            </a:xfrm>
            <a:prstGeom prst="rect">
              <a:avLst/>
            </a:prstGeom>
            <a:noFill/>
            <a:ln>
              <a:noFill/>
            </a:ln>
            <a:effectLst/>
          </p:spPr>
        </p:pic>
        <p:sp>
          <p:nvSpPr>
            <p:cNvPr id="33797" name="Rectangle 5"/>
            <p:cNvSpPr>
              <a:spLocks noChangeArrowheads="1"/>
            </p:cNvSpPr>
            <p:nvPr/>
          </p:nvSpPr>
          <p:spPr bwMode="auto">
            <a:xfrm>
              <a:off x="2080" y="2913"/>
              <a:ext cx="1471" cy="477"/>
            </a:xfrm>
            <a:prstGeom prst="rect">
              <a:avLst/>
            </a:prstGeom>
            <a:solidFill>
              <a:srgbClr val="996633"/>
            </a:solidFill>
            <a:ln w="38100" cap="sq">
              <a:solidFill>
                <a:srgbClr val="996633"/>
              </a:solidFill>
              <a:miter lim="800000"/>
              <a:headEnd type="none" w="sm" len="sm"/>
              <a:tailEnd type="none" w="sm" len="sm"/>
            </a:ln>
            <a:effectLst/>
          </p:spPr>
          <p:txBody>
            <a:bodyPr wrap="none" anchor="ctr"/>
            <a:lstStyle/>
            <a:p>
              <a:endParaRPr lang="en-US"/>
            </a:p>
          </p:txBody>
        </p:sp>
        <p:sp>
          <p:nvSpPr>
            <p:cNvPr id="33798" name="Rectangle 6"/>
            <p:cNvSpPr>
              <a:spLocks noChangeArrowheads="1"/>
            </p:cNvSpPr>
            <p:nvPr/>
          </p:nvSpPr>
          <p:spPr bwMode="auto">
            <a:xfrm>
              <a:off x="2064" y="2016"/>
              <a:ext cx="1479" cy="867"/>
            </a:xfrm>
            <a:prstGeom prst="rect">
              <a:avLst/>
            </a:prstGeom>
            <a:solidFill>
              <a:srgbClr val="FFFFFF"/>
            </a:solidFill>
            <a:ln w="12700" cap="sq">
              <a:solidFill>
                <a:srgbClr val="FFFFFF"/>
              </a:solidFill>
              <a:miter lim="800000"/>
              <a:headEnd type="none" w="sm" len="sm"/>
              <a:tailEnd type="none" w="sm" len="sm"/>
            </a:ln>
            <a:effectLst/>
          </p:spPr>
          <p:txBody>
            <a:bodyPr wrap="none" anchor="ctr"/>
            <a:lstStyle/>
            <a:p>
              <a:endParaRPr lang="en-US"/>
            </a:p>
          </p:txBody>
        </p:sp>
      </p:grpSp>
      <p:grpSp>
        <p:nvGrpSpPr>
          <p:cNvPr id="3" name="Group 7"/>
          <p:cNvGrpSpPr>
            <a:grpSpLocks/>
          </p:cNvGrpSpPr>
          <p:nvPr/>
        </p:nvGrpSpPr>
        <p:grpSpPr bwMode="auto">
          <a:xfrm>
            <a:off x="2667000" y="2895600"/>
            <a:ext cx="3538538" cy="1871663"/>
            <a:chOff x="3216" y="-192"/>
            <a:chExt cx="2229" cy="1179"/>
          </a:xfrm>
        </p:grpSpPr>
        <p:pic>
          <p:nvPicPr>
            <p:cNvPr id="33800" name="Picture 8" descr="TREE"/>
            <p:cNvPicPr>
              <a:picLocks noChangeAspect="1" noChangeArrowheads="1" noCrop="1"/>
            </p:cNvPicPr>
            <p:nvPr/>
          </p:nvPicPr>
          <p:blipFill>
            <a:blip r:embed="rId4"/>
            <a:srcRect/>
            <a:stretch>
              <a:fillRect/>
            </a:stretch>
          </p:blipFill>
          <p:spPr bwMode="auto">
            <a:xfrm>
              <a:off x="4724" y="594"/>
              <a:ext cx="168" cy="288"/>
            </a:xfrm>
            <a:prstGeom prst="rect">
              <a:avLst/>
            </a:prstGeom>
            <a:noFill/>
          </p:spPr>
        </p:pic>
        <p:grpSp>
          <p:nvGrpSpPr>
            <p:cNvPr id="4" name="Group 9"/>
            <p:cNvGrpSpPr>
              <a:grpSpLocks/>
            </p:cNvGrpSpPr>
            <p:nvPr/>
          </p:nvGrpSpPr>
          <p:grpSpPr bwMode="auto">
            <a:xfrm>
              <a:off x="3216" y="-192"/>
              <a:ext cx="2229" cy="1179"/>
              <a:chOff x="3168" y="0"/>
              <a:chExt cx="2229" cy="1179"/>
            </a:xfrm>
          </p:grpSpPr>
          <p:pic>
            <p:nvPicPr>
              <p:cNvPr id="33802" name="Picture 10" descr="TREE"/>
              <p:cNvPicPr>
                <a:picLocks noChangeAspect="1" noChangeArrowheads="1" noCrop="1"/>
              </p:cNvPicPr>
              <p:nvPr/>
            </p:nvPicPr>
            <p:blipFill>
              <a:blip r:embed="rId4"/>
              <a:srcRect/>
              <a:stretch>
                <a:fillRect/>
              </a:stretch>
            </p:blipFill>
            <p:spPr bwMode="auto">
              <a:xfrm>
                <a:off x="4944" y="697"/>
                <a:ext cx="283" cy="384"/>
              </a:xfrm>
              <a:prstGeom prst="rect">
                <a:avLst/>
              </a:prstGeom>
              <a:noFill/>
              <a:ln/>
              <a:effectLst/>
            </p:spPr>
          </p:pic>
          <p:pic>
            <p:nvPicPr>
              <p:cNvPr id="33803" name="Picture 11" descr="TREE"/>
              <p:cNvPicPr>
                <a:picLocks noChangeAspect="1" noChangeArrowheads="1" noCrop="1"/>
              </p:cNvPicPr>
              <p:nvPr/>
            </p:nvPicPr>
            <p:blipFill>
              <a:blip r:embed="rId5" cstate="print"/>
              <a:srcRect/>
              <a:stretch>
                <a:fillRect/>
              </a:stretch>
            </p:blipFill>
            <p:spPr bwMode="auto">
              <a:xfrm flipH="1">
                <a:off x="4512" y="865"/>
                <a:ext cx="174" cy="192"/>
              </a:xfrm>
              <a:prstGeom prst="rect">
                <a:avLst/>
              </a:prstGeom>
              <a:noFill/>
              <a:ln w="9525">
                <a:noFill/>
                <a:miter lim="800000"/>
                <a:headEnd/>
                <a:tailEnd/>
              </a:ln>
            </p:spPr>
          </p:pic>
          <p:pic>
            <p:nvPicPr>
              <p:cNvPr id="33804" name="Picture 12" descr="TREE"/>
              <p:cNvPicPr>
                <a:picLocks noChangeAspect="1" noChangeArrowheads="1" noCrop="1"/>
              </p:cNvPicPr>
              <p:nvPr/>
            </p:nvPicPr>
            <p:blipFill>
              <a:blip r:embed="rId4"/>
              <a:srcRect/>
              <a:stretch>
                <a:fillRect/>
              </a:stretch>
            </p:blipFill>
            <p:spPr bwMode="auto">
              <a:xfrm>
                <a:off x="4094" y="845"/>
                <a:ext cx="130" cy="222"/>
              </a:xfrm>
              <a:prstGeom prst="rect">
                <a:avLst/>
              </a:prstGeom>
              <a:noFill/>
            </p:spPr>
          </p:pic>
          <p:pic>
            <p:nvPicPr>
              <p:cNvPr id="33805" name="Picture 13" descr="TREE"/>
              <p:cNvPicPr>
                <a:picLocks noChangeAspect="1" noChangeArrowheads="1" noCrop="1"/>
              </p:cNvPicPr>
              <p:nvPr/>
            </p:nvPicPr>
            <p:blipFill>
              <a:blip r:embed="rId4"/>
              <a:srcRect/>
              <a:stretch>
                <a:fillRect/>
              </a:stretch>
            </p:blipFill>
            <p:spPr bwMode="auto">
              <a:xfrm flipH="1">
                <a:off x="3168" y="0"/>
                <a:ext cx="617" cy="1056"/>
              </a:xfrm>
              <a:prstGeom prst="rect">
                <a:avLst/>
              </a:prstGeom>
              <a:noFill/>
            </p:spPr>
          </p:pic>
          <p:pic>
            <p:nvPicPr>
              <p:cNvPr id="33806" name="Picture 14" descr="TREE"/>
              <p:cNvPicPr>
                <a:picLocks noChangeAspect="1" noChangeArrowheads="1" noCrop="1"/>
              </p:cNvPicPr>
              <p:nvPr/>
            </p:nvPicPr>
            <p:blipFill>
              <a:blip r:embed="rId4"/>
              <a:srcRect/>
              <a:stretch>
                <a:fillRect/>
              </a:stretch>
            </p:blipFill>
            <p:spPr bwMode="auto">
              <a:xfrm>
                <a:off x="5229" y="891"/>
                <a:ext cx="168" cy="288"/>
              </a:xfrm>
              <a:prstGeom prst="rect">
                <a:avLst/>
              </a:prstGeom>
              <a:noFill/>
            </p:spPr>
          </p:pic>
          <p:pic>
            <p:nvPicPr>
              <p:cNvPr id="33807" name="Picture 15" descr="TREE"/>
              <p:cNvPicPr>
                <a:picLocks noChangeAspect="1" noChangeArrowheads="1" noCrop="1"/>
              </p:cNvPicPr>
              <p:nvPr/>
            </p:nvPicPr>
            <p:blipFill>
              <a:blip r:embed="rId4"/>
              <a:srcRect/>
              <a:stretch>
                <a:fillRect/>
              </a:stretch>
            </p:blipFill>
            <p:spPr bwMode="auto">
              <a:xfrm flipH="1">
                <a:off x="3792" y="489"/>
                <a:ext cx="337" cy="576"/>
              </a:xfrm>
              <a:prstGeom prst="rect">
                <a:avLst/>
              </a:prstGeom>
              <a:noFill/>
            </p:spPr>
          </p:pic>
          <p:pic>
            <p:nvPicPr>
              <p:cNvPr id="33808" name="Picture 16" descr="TREE"/>
              <p:cNvPicPr>
                <a:picLocks noChangeAspect="1" noChangeArrowheads="1" noCrop="1"/>
              </p:cNvPicPr>
              <p:nvPr/>
            </p:nvPicPr>
            <p:blipFill>
              <a:blip r:embed="rId4"/>
              <a:srcRect/>
              <a:stretch>
                <a:fillRect/>
              </a:stretch>
            </p:blipFill>
            <p:spPr bwMode="auto">
              <a:xfrm>
                <a:off x="4704" y="132"/>
                <a:ext cx="477" cy="930"/>
              </a:xfrm>
              <a:prstGeom prst="rect">
                <a:avLst/>
              </a:prstGeom>
              <a:noFill/>
            </p:spPr>
          </p:pic>
          <p:pic>
            <p:nvPicPr>
              <p:cNvPr id="33809" name="Picture 17" descr="TREE"/>
              <p:cNvPicPr>
                <a:picLocks noChangeAspect="1" noChangeArrowheads="1" noCrop="1"/>
              </p:cNvPicPr>
              <p:nvPr/>
            </p:nvPicPr>
            <p:blipFill>
              <a:blip r:embed="rId4"/>
              <a:srcRect/>
              <a:stretch>
                <a:fillRect/>
              </a:stretch>
            </p:blipFill>
            <p:spPr bwMode="auto">
              <a:xfrm flipH="1">
                <a:off x="3216" y="873"/>
                <a:ext cx="168" cy="288"/>
              </a:xfrm>
              <a:prstGeom prst="rect">
                <a:avLst/>
              </a:prstGeom>
              <a:noFill/>
            </p:spPr>
          </p:pic>
          <p:pic>
            <p:nvPicPr>
              <p:cNvPr id="33810" name="Picture 18" descr="TREE"/>
              <p:cNvPicPr>
                <a:picLocks noChangeAspect="1" noChangeArrowheads="1" noCrop="1"/>
              </p:cNvPicPr>
              <p:nvPr/>
            </p:nvPicPr>
            <p:blipFill>
              <a:blip r:embed="rId4"/>
              <a:srcRect/>
              <a:stretch>
                <a:fillRect/>
              </a:stretch>
            </p:blipFill>
            <p:spPr bwMode="auto">
              <a:xfrm>
                <a:off x="4227" y="603"/>
                <a:ext cx="288" cy="456"/>
              </a:xfrm>
              <a:prstGeom prst="rect">
                <a:avLst/>
              </a:prstGeom>
              <a:noFill/>
              <a:ln w="9525">
                <a:noFill/>
                <a:miter lim="800000"/>
                <a:headEnd/>
                <a:tailEnd/>
              </a:ln>
            </p:spPr>
          </p:pic>
        </p:grpSp>
      </p:grpSp>
      <p:grpSp>
        <p:nvGrpSpPr>
          <p:cNvPr id="5" name="Group 19"/>
          <p:cNvGrpSpPr>
            <a:grpSpLocks/>
          </p:cNvGrpSpPr>
          <p:nvPr/>
        </p:nvGrpSpPr>
        <p:grpSpPr bwMode="auto">
          <a:xfrm>
            <a:off x="990600" y="1143000"/>
            <a:ext cx="3016250" cy="1257300"/>
            <a:chOff x="1440" y="1152"/>
            <a:chExt cx="1900" cy="792"/>
          </a:xfrm>
        </p:grpSpPr>
        <p:pic>
          <p:nvPicPr>
            <p:cNvPr id="33812" name="Picture 20" descr="AG00434_"/>
            <p:cNvPicPr>
              <a:picLocks noChangeAspect="1" noChangeArrowheads="1" noCrop="1"/>
            </p:cNvPicPr>
            <p:nvPr/>
          </p:nvPicPr>
          <p:blipFill>
            <a:blip r:embed="rId6"/>
            <a:srcRect/>
            <a:stretch>
              <a:fillRect/>
            </a:stretch>
          </p:blipFill>
          <p:spPr bwMode="auto">
            <a:xfrm>
              <a:off x="2572" y="1392"/>
              <a:ext cx="768" cy="552"/>
            </a:xfrm>
            <a:prstGeom prst="rect">
              <a:avLst/>
            </a:prstGeom>
            <a:noFill/>
            <a:ln/>
            <a:effectLst/>
          </p:spPr>
        </p:pic>
        <p:pic>
          <p:nvPicPr>
            <p:cNvPr id="33813" name="Picture 21" descr="AG00434_"/>
            <p:cNvPicPr>
              <a:picLocks noChangeAspect="1" noChangeArrowheads="1" noCrop="1"/>
            </p:cNvPicPr>
            <p:nvPr/>
          </p:nvPicPr>
          <p:blipFill>
            <a:blip r:embed="rId6"/>
            <a:srcRect/>
            <a:stretch>
              <a:fillRect/>
            </a:stretch>
          </p:blipFill>
          <p:spPr bwMode="auto">
            <a:xfrm>
              <a:off x="1440" y="1344"/>
              <a:ext cx="768" cy="552"/>
            </a:xfrm>
            <a:prstGeom prst="rect">
              <a:avLst/>
            </a:prstGeom>
            <a:noFill/>
            <a:ln w="9525">
              <a:noFill/>
              <a:miter lim="800000"/>
              <a:headEnd/>
              <a:tailEnd/>
            </a:ln>
          </p:spPr>
        </p:pic>
        <p:pic>
          <p:nvPicPr>
            <p:cNvPr id="33814" name="Picture 22" descr="AG00434_"/>
            <p:cNvPicPr>
              <a:picLocks noChangeAspect="1" noChangeArrowheads="1" noCrop="1"/>
            </p:cNvPicPr>
            <p:nvPr/>
          </p:nvPicPr>
          <p:blipFill>
            <a:blip r:embed="rId6"/>
            <a:srcRect/>
            <a:stretch>
              <a:fillRect/>
            </a:stretch>
          </p:blipFill>
          <p:spPr bwMode="auto">
            <a:xfrm>
              <a:off x="1824" y="1152"/>
              <a:ext cx="1008" cy="724"/>
            </a:xfrm>
            <a:prstGeom prst="rect">
              <a:avLst/>
            </a:prstGeom>
            <a:noFill/>
            <a:ln w="9525">
              <a:noFill/>
              <a:miter lim="800000"/>
              <a:headEnd/>
              <a:tailEnd/>
            </a:ln>
          </p:spPr>
        </p:pic>
      </p:grpSp>
      <p:sp>
        <p:nvSpPr>
          <p:cNvPr id="33815" name="Text Box 23"/>
          <p:cNvSpPr txBox="1">
            <a:spLocks noChangeArrowheads="1"/>
          </p:cNvSpPr>
          <p:nvPr/>
        </p:nvSpPr>
        <p:spPr bwMode="auto">
          <a:xfrm>
            <a:off x="304800" y="6019800"/>
            <a:ext cx="7924800" cy="519113"/>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endParaRPr lang="vi-VN" sz="2800">
              <a:latin typeface="Times New Roman" pitchFamily="18" charset="0"/>
            </a:endParaRPr>
          </a:p>
        </p:txBody>
      </p:sp>
      <p:sp>
        <p:nvSpPr>
          <p:cNvPr id="33816" name="Text Box 24"/>
          <p:cNvSpPr txBox="1">
            <a:spLocks noChangeArrowheads="1"/>
          </p:cNvSpPr>
          <p:nvPr/>
        </p:nvSpPr>
        <p:spPr bwMode="auto">
          <a:xfrm>
            <a:off x="-76200" y="5888038"/>
            <a:ext cx="9144000" cy="817562"/>
          </a:xfrm>
          <a:prstGeom prst="rect">
            <a:avLst/>
          </a:prstGeom>
          <a:noFill/>
          <a:ln w="12700" cap="sq">
            <a:noFill/>
            <a:miter lim="800000"/>
            <a:headEnd type="none" w="sm" len="sm"/>
            <a:tailEnd type="none" w="sm" len="sm"/>
          </a:ln>
          <a:effectLst/>
        </p:spPr>
        <p:txBody>
          <a:bodyPr>
            <a:spAutoFit/>
          </a:bodyPr>
          <a:lstStyle/>
          <a:p>
            <a:pPr algn="ctr" eaLnBrk="0" hangingPunct="0">
              <a:lnSpc>
                <a:spcPct val="60000"/>
              </a:lnSpc>
              <a:spcBef>
                <a:spcPct val="50000"/>
              </a:spcBef>
            </a:pPr>
            <a:r>
              <a:rPr lang="en-US" sz="2800" b="1">
                <a:solidFill>
                  <a:srgbClr val="0000FF"/>
                </a:solidFill>
                <a:latin typeface="Times New Roman" pitchFamily="18" charset="0"/>
              </a:rPr>
              <a:t>Con đường phát tán các hóa chất bảo vệ thực vật</a:t>
            </a:r>
          </a:p>
          <a:p>
            <a:pPr algn="ctr" eaLnBrk="0" hangingPunct="0">
              <a:lnSpc>
                <a:spcPct val="60000"/>
              </a:lnSpc>
              <a:spcBef>
                <a:spcPct val="50000"/>
              </a:spcBef>
            </a:pPr>
            <a:r>
              <a:rPr lang="en-US" sz="2800" b="1">
                <a:solidFill>
                  <a:srgbClr val="0000FF"/>
                </a:solidFill>
                <a:latin typeface="Times New Roman" pitchFamily="18" charset="0"/>
              </a:rPr>
              <a:t>Và chất độc hóa học trong tự nhiên</a:t>
            </a:r>
          </a:p>
        </p:txBody>
      </p:sp>
      <p:grpSp>
        <p:nvGrpSpPr>
          <p:cNvPr id="6" name="Group 25"/>
          <p:cNvGrpSpPr>
            <a:grpSpLocks/>
          </p:cNvGrpSpPr>
          <p:nvPr/>
        </p:nvGrpSpPr>
        <p:grpSpPr bwMode="auto">
          <a:xfrm>
            <a:off x="1371600" y="1371600"/>
            <a:ext cx="6324600" cy="1828800"/>
            <a:chOff x="1500" y="864"/>
            <a:chExt cx="2964" cy="834"/>
          </a:xfrm>
        </p:grpSpPr>
        <p:grpSp>
          <p:nvGrpSpPr>
            <p:cNvPr id="7" name="Group 26"/>
            <p:cNvGrpSpPr>
              <a:grpSpLocks/>
            </p:cNvGrpSpPr>
            <p:nvPr/>
          </p:nvGrpSpPr>
          <p:grpSpPr bwMode="auto">
            <a:xfrm>
              <a:off x="1500" y="1074"/>
              <a:ext cx="2628" cy="624"/>
              <a:chOff x="1500" y="1074"/>
              <a:chExt cx="2628" cy="624"/>
            </a:xfrm>
          </p:grpSpPr>
          <p:sp>
            <p:nvSpPr>
              <p:cNvPr id="33819" name="AutoShape 27"/>
              <p:cNvSpPr>
                <a:spLocks noChangeArrowheads="1"/>
              </p:cNvSpPr>
              <p:nvPr/>
            </p:nvSpPr>
            <p:spPr bwMode="auto">
              <a:xfrm rot="144082" flipH="1">
                <a:off x="1500" y="1410"/>
                <a:ext cx="938" cy="240"/>
              </a:xfrm>
              <a:custGeom>
                <a:avLst/>
                <a:gdLst>
                  <a:gd name="G0" fmla="+- 0 0 0"/>
                  <a:gd name="G1" fmla="+- -9343596 0 0"/>
                  <a:gd name="G2" fmla="+- 0 0 -9343596"/>
                  <a:gd name="G3" fmla="+- 10800 0 0"/>
                  <a:gd name="G4" fmla="+- 0 0 0"/>
                  <a:gd name="T0" fmla="*/ 360 256 1"/>
                  <a:gd name="T1" fmla="*/ 0 256 1"/>
                  <a:gd name="G5" fmla="+- G2 T0 T1"/>
                  <a:gd name="G6" fmla="?: G2 G2 G5"/>
                  <a:gd name="G7" fmla="+- 0 0 G6"/>
                  <a:gd name="G8" fmla="+- 5400 0 0"/>
                  <a:gd name="G9" fmla="+- 0 0 -934359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9343596"/>
                  <a:gd name="G36" fmla="sin G34 -9343596"/>
                  <a:gd name="G37" fmla="+/ -934359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265 w 21600"/>
                  <a:gd name="T5" fmla="*/ 570 h 21600"/>
                  <a:gd name="T6" fmla="*/ 4367 w 21600"/>
                  <a:gd name="T7" fmla="*/ 5877 h 21600"/>
                  <a:gd name="T8" fmla="*/ 12532 w 21600"/>
                  <a:gd name="T9" fmla="*/ 5685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118" y="5399"/>
                      <a:pt x="7533" y="6183"/>
                      <a:pt x="6511" y="7518"/>
                    </a:cubicBezTo>
                    <a:lnTo>
                      <a:pt x="2223" y="4236"/>
                    </a:lnTo>
                    <a:cubicBezTo>
                      <a:pt x="4267" y="1566"/>
                      <a:pt x="743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6633"/>
              </a:solidFill>
              <a:ln w="28575" cap="sq">
                <a:solidFill>
                  <a:srgbClr val="996633"/>
                </a:solidFill>
                <a:miter lim="800000"/>
                <a:headEnd type="none" w="sm" len="sm"/>
                <a:tailEnd type="none" w="sm" len="sm"/>
              </a:ln>
              <a:effectLst/>
            </p:spPr>
            <p:txBody>
              <a:bodyPr wrap="none" anchor="ctr"/>
              <a:lstStyle/>
              <a:p>
                <a:endParaRPr lang="en-US"/>
              </a:p>
            </p:txBody>
          </p:sp>
          <p:sp>
            <p:nvSpPr>
              <p:cNvPr id="33820" name="AutoShape 28"/>
              <p:cNvSpPr>
                <a:spLocks noChangeArrowheads="1"/>
              </p:cNvSpPr>
              <p:nvPr/>
            </p:nvSpPr>
            <p:spPr bwMode="auto">
              <a:xfrm>
                <a:off x="3190" y="1410"/>
                <a:ext cx="938" cy="240"/>
              </a:xfrm>
              <a:custGeom>
                <a:avLst/>
                <a:gdLst>
                  <a:gd name="G0" fmla="+- 0 0 0"/>
                  <a:gd name="G1" fmla="+- -9343596 0 0"/>
                  <a:gd name="G2" fmla="+- 0 0 -9343596"/>
                  <a:gd name="G3" fmla="+- 10800 0 0"/>
                  <a:gd name="G4" fmla="+- 0 0 0"/>
                  <a:gd name="T0" fmla="*/ 360 256 1"/>
                  <a:gd name="T1" fmla="*/ 0 256 1"/>
                  <a:gd name="G5" fmla="+- G2 T0 T1"/>
                  <a:gd name="G6" fmla="?: G2 G2 G5"/>
                  <a:gd name="G7" fmla="+- 0 0 G6"/>
                  <a:gd name="G8" fmla="+- 5400 0 0"/>
                  <a:gd name="G9" fmla="+- 0 0 -934359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9343596"/>
                  <a:gd name="G36" fmla="sin G34 -9343596"/>
                  <a:gd name="G37" fmla="+/ -934359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265 w 21600"/>
                  <a:gd name="T5" fmla="*/ 570 h 21600"/>
                  <a:gd name="T6" fmla="*/ 4367 w 21600"/>
                  <a:gd name="T7" fmla="*/ 5877 h 21600"/>
                  <a:gd name="T8" fmla="*/ 12532 w 21600"/>
                  <a:gd name="T9" fmla="*/ 5685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118" y="5399"/>
                      <a:pt x="7533" y="6183"/>
                      <a:pt x="6511" y="7518"/>
                    </a:cubicBezTo>
                    <a:lnTo>
                      <a:pt x="2223" y="4236"/>
                    </a:lnTo>
                    <a:cubicBezTo>
                      <a:pt x="4267" y="1566"/>
                      <a:pt x="743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6633"/>
              </a:solidFill>
              <a:ln w="28575" cap="sq">
                <a:solidFill>
                  <a:srgbClr val="996633"/>
                </a:solidFill>
                <a:miter lim="800000"/>
                <a:headEnd type="none" w="sm" len="sm"/>
                <a:tailEnd type="none" w="sm" len="sm"/>
              </a:ln>
              <a:effectLst/>
            </p:spPr>
            <p:txBody>
              <a:bodyPr wrap="none" anchor="ctr"/>
              <a:lstStyle/>
              <a:p>
                <a:endParaRPr lang="en-US"/>
              </a:p>
            </p:txBody>
          </p:sp>
          <p:grpSp>
            <p:nvGrpSpPr>
              <p:cNvPr id="8" name="Group 29"/>
              <p:cNvGrpSpPr>
                <a:grpSpLocks/>
              </p:cNvGrpSpPr>
              <p:nvPr/>
            </p:nvGrpSpPr>
            <p:grpSpPr bwMode="auto">
              <a:xfrm>
                <a:off x="2640" y="1074"/>
                <a:ext cx="345" cy="624"/>
                <a:chOff x="2640" y="864"/>
                <a:chExt cx="345" cy="624"/>
              </a:xfrm>
            </p:grpSpPr>
            <p:sp>
              <p:nvSpPr>
                <p:cNvPr id="33822" name="AutoShape 30"/>
                <p:cNvSpPr>
                  <a:spLocks noChangeArrowheads="1"/>
                </p:cNvSpPr>
                <p:nvPr/>
              </p:nvSpPr>
              <p:spPr bwMode="auto">
                <a:xfrm>
                  <a:off x="2736" y="864"/>
                  <a:ext cx="144" cy="624"/>
                </a:xfrm>
                <a:prstGeom prst="downArrow">
                  <a:avLst>
                    <a:gd name="adj1" fmla="val 50000"/>
                    <a:gd name="adj2" fmla="val 108333"/>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sp>
              <p:nvSpPr>
                <p:cNvPr id="33823" name="AutoShape 31"/>
                <p:cNvSpPr>
                  <a:spLocks noChangeArrowheads="1"/>
                </p:cNvSpPr>
                <p:nvPr/>
              </p:nvSpPr>
              <p:spPr bwMode="auto">
                <a:xfrm rot="1907021">
                  <a:off x="2640" y="864"/>
                  <a:ext cx="112" cy="384"/>
                </a:xfrm>
                <a:prstGeom prst="downArrow">
                  <a:avLst>
                    <a:gd name="adj1" fmla="val 50000"/>
                    <a:gd name="adj2" fmla="val 85714"/>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sp>
              <p:nvSpPr>
                <p:cNvPr id="33824" name="AutoShape 32"/>
                <p:cNvSpPr>
                  <a:spLocks noChangeArrowheads="1"/>
                </p:cNvSpPr>
                <p:nvPr/>
              </p:nvSpPr>
              <p:spPr bwMode="auto">
                <a:xfrm rot="19692979" flipH="1">
                  <a:off x="2873" y="864"/>
                  <a:ext cx="112" cy="384"/>
                </a:xfrm>
                <a:prstGeom prst="downArrow">
                  <a:avLst>
                    <a:gd name="adj1" fmla="val 50000"/>
                    <a:gd name="adj2" fmla="val 85714"/>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grpSp>
        </p:grpSp>
        <p:sp>
          <p:nvSpPr>
            <p:cNvPr id="33825" name="Text Box 33"/>
            <p:cNvSpPr txBox="1">
              <a:spLocks noChangeArrowheads="1"/>
            </p:cNvSpPr>
            <p:nvPr/>
          </p:nvSpPr>
          <p:spPr bwMode="auto">
            <a:xfrm>
              <a:off x="3072" y="864"/>
              <a:ext cx="1392" cy="404"/>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2600">
                  <a:latin typeface="Times New Roman" pitchFamily="18" charset="0"/>
                </a:rPr>
                <a:t>Hóa chất bảo vệ thực vật</a:t>
              </a:r>
            </a:p>
          </p:txBody>
        </p:sp>
      </p:grpSp>
      <p:grpSp>
        <p:nvGrpSpPr>
          <p:cNvPr id="9" name="Group 34"/>
          <p:cNvGrpSpPr>
            <a:grpSpLocks/>
          </p:cNvGrpSpPr>
          <p:nvPr/>
        </p:nvGrpSpPr>
        <p:grpSpPr bwMode="auto">
          <a:xfrm>
            <a:off x="1174750" y="3200400"/>
            <a:ext cx="6064250" cy="1408113"/>
            <a:chOff x="740" y="2016"/>
            <a:chExt cx="3820" cy="887"/>
          </a:xfrm>
        </p:grpSpPr>
        <p:grpSp>
          <p:nvGrpSpPr>
            <p:cNvPr id="10" name="Group 35"/>
            <p:cNvGrpSpPr>
              <a:grpSpLocks/>
            </p:cNvGrpSpPr>
            <p:nvPr/>
          </p:nvGrpSpPr>
          <p:grpSpPr bwMode="auto">
            <a:xfrm>
              <a:off x="1536" y="2226"/>
              <a:ext cx="2645" cy="677"/>
              <a:chOff x="1536" y="2226"/>
              <a:chExt cx="2645" cy="677"/>
            </a:xfrm>
          </p:grpSpPr>
          <p:sp>
            <p:nvSpPr>
              <p:cNvPr id="33828" name="AutoShape 36"/>
              <p:cNvSpPr>
                <a:spLocks noChangeArrowheads="1"/>
              </p:cNvSpPr>
              <p:nvPr/>
            </p:nvSpPr>
            <p:spPr bwMode="auto">
              <a:xfrm rot="2235769">
                <a:off x="1536" y="2226"/>
                <a:ext cx="144" cy="480"/>
              </a:xfrm>
              <a:prstGeom prst="downArrow">
                <a:avLst>
                  <a:gd name="adj1" fmla="val 50000"/>
                  <a:gd name="adj2" fmla="val 83333"/>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sp>
            <p:nvSpPr>
              <p:cNvPr id="33829" name="AutoShape 37"/>
              <p:cNvSpPr>
                <a:spLocks noChangeArrowheads="1"/>
              </p:cNvSpPr>
              <p:nvPr/>
            </p:nvSpPr>
            <p:spPr bwMode="auto">
              <a:xfrm rot="19163923" flipH="1">
                <a:off x="4037" y="2385"/>
                <a:ext cx="144" cy="480"/>
              </a:xfrm>
              <a:prstGeom prst="downArrow">
                <a:avLst>
                  <a:gd name="adj1" fmla="val 50000"/>
                  <a:gd name="adj2" fmla="val 83333"/>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cxnSp>
            <p:nvCxnSpPr>
              <p:cNvPr id="33830" name="AutoShape 38"/>
              <p:cNvCxnSpPr>
                <a:cxnSpLocks noChangeShapeType="1"/>
              </p:cNvCxnSpPr>
              <p:nvPr/>
            </p:nvCxnSpPr>
            <p:spPr bwMode="auto">
              <a:xfrm rot="16200000" flipH="1">
                <a:off x="2040" y="2639"/>
                <a:ext cx="432" cy="96"/>
              </a:xfrm>
              <a:prstGeom prst="curvedConnector3">
                <a:avLst>
                  <a:gd name="adj1" fmla="val 50000"/>
                </a:avLst>
              </a:prstGeom>
              <a:noFill/>
              <a:ln w="38100" cap="sq">
                <a:solidFill>
                  <a:srgbClr val="996633"/>
                </a:solidFill>
                <a:round/>
                <a:headEnd type="none" w="sm" len="sm"/>
                <a:tailEnd type="stealth" w="lg" len="lg"/>
              </a:ln>
              <a:effectLst/>
            </p:spPr>
          </p:cxnSp>
        </p:grpSp>
        <p:sp>
          <p:nvSpPr>
            <p:cNvPr id="33831" name="Text Box 39"/>
            <p:cNvSpPr txBox="1">
              <a:spLocks noChangeArrowheads="1"/>
            </p:cNvSpPr>
            <p:nvPr/>
          </p:nvSpPr>
          <p:spPr bwMode="auto">
            <a:xfrm>
              <a:off x="740" y="2029"/>
              <a:ext cx="1200" cy="269"/>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2200">
                  <a:latin typeface="Times New Roman" pitchFamily="18" charset="0"/>
                </a:rPr>
                <a:t>Bị phân tán</a:t>
              </a:r>
            </a:p>
          </p:txBody>
        </p:sp>
        <p:sp>
          <p:nvSpPr>
            <p:cNvPr id="33832" name="Text Box 40"/>
            <p:cNvSpPr txBox="1">
              <a:spLocks noChangeArrowheads="1"/>
            </p:cNvSpPr>
            <p:nvPr/>
          </p:nvSpPr>
          <p:spPr bwMode="auto">
            <a:xfrm>
              <a:off x="3648" y="2016"/>
              <a:ext cx="912" cy="48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2200">
                  <a:latin typeface="Times New Roman" pitchFamily="18" charset="0"/>
                </a:rPr>
                <a:t>Nước vận chuyển</a:t>
              </a:r>
            </a:p>
          </p:txBody>
        </p:sp>
      </p:grpSp>
      <p:grpSp>
        <p:nvGrpSpPr>
          <p:cNvPr id="11" name="Group 41"/>
          <p:cNvGrpSpPr>
            <a:grpSpLocks/>
          </p:cNvGrpSpPr>
          <p:nvPr/>
        </p:nvGrpSpPr>
        <p:grpSpPr bwMode="auto">
          <a:xfrm>
            <a:off x="136525" y="2667000"/>
            <a:ext cx="8642350" cy="2700338"/>
            <a:chOff x="86" y="1680"/>
            <a:chExt cx="5444" cy="1701"/>
          </a:xfrm>
        </p:grpSpPr>
        <p:grpSp>
          <p:nvGrpSpPr>
            <p:cNvPr id="12" name="Group 42"/>
            <p:cNvGrpSpPr>
              <a:grpSpLocks/>
            </p:cNvGrpSpPr>
            <p:nvPr/>
          </p:nvGrpSpPr>
          <p:grpSpPr bwMode="auto">
            <a:xfrm>
              <a:off x="986" y="2352"/>
              <a:ext cx="3706" cy="1029"/>
              <a:chOff x="1008" y="2373"/>
              <a:chExt cx="3706" cy="1029"/>
            </a:xfrm>
          </p:grpSpPr>
          <p:grpSp>
            <p:nvGrpSpPr>
              <p:cNvPr id="13" name="Group 43"/>
              <p:cNvGrpSpPr>
                <a:grpSpLocks/>
              </p:cNvGrpSpPr>
              <p:nvPr/>
            </p:nvGrpSpPr>
            <p:grpSpPr bwMode="auto">
              <a:xfrm>
                <a:off x="1008" y="2373"/>
                <a:ext cx="3706" cy="917"/>
                <a:chOff x="1008" y="2616"/>
                <a:chExt cx="3706" cy="917"/>
              </a:xfrm>
            </p:grpSpPr>
            <p:sp>
              <p:nvSpPr>
                <p:cNvPr id="33836" name="AutoShape 44"/>
                <p:cNvSpPr>
                  <a:spLocks noChangeArrowheads="1"/>
                </p:cNvSpPr>
                <p:nvPr/>
              </p:nvSpPr>
              <p:spPr bwMode="auto">
                <a:xfrm rot="16200000">
                  <a:off x="756" y="2868"/>
                  <a:ext cx="792" cy="288"/>
                </a:xfrm>
                <a:custGeom>
                  <a:avLst/>
                  <a:gdLst>
                    <a:gd name="G0" fmla="+- 780327 0 0"/>
                    <a:gd name="G1" fmla="+- -9343596 0 0"/>
                    <a:gd name="G2" fmla="+- 780327 0 -9343596"/>
                    <a:gd name="G3" fmla="+- 10800 0 0"/>
                    <a:gd name="G4" fmla="+- 0 0 780327"/>
                    <a:gd name="T0" fmla="*/ 360 256 1"/>
                    <a:gd name="T1" fmla="*/ 0 256 1"/>
                    <a:gd name="G5" fmla="+- G2 T0 T1"/>
                    <a:gd name="G6" fmla="?: G2 G2 G5"/>
                    <a:gd name="G7" fmla="+- 0 0 G6"/>
                    <a:gd name="G8" fmla="+- 7134 0 0"/>
                    <a:gd name="G9" fmla="+- 0 0 -9343596"/>
                    <a:gd name="G10" fmla="+- 7134 0 2700"/>
                    <a:gd name="G11" fmla="cos G10 780327"/>
                    <a:gd name="G12" fmla="sin G10 780327"/>
                    <a:gd name="G13" fmla="cos 13500 780327"/>
                    <a:gd name="G14" fmla="sin 13500 780327"/>
                    <a:gd name="G15" fmla="+- G11 10800 0"/>
                    <a:gd name="G16" fmla="+- G12 10800 0"/>
                    <a:gd name="G17" fmla="+- G13 10800 0"/>
                    <a:gd name="G18" fmla="+- G14 10800 0"/>
                    <a:gd name="G19" fmla="*/ 7134 1 2"/>
                    <a:gd name="G20" fmla="+- G19 5400 0"/>
                    <a:gd name="G21" fmla="cos G20 780327"/>
                    <a:gd name="G22" fmla="sin G20 780327"/>
                    <a:gd name="G23" fmla="+- G21 10800 0"/>
                    <a:gd name="G24" fmla="+- G12 G23 G22"/>
                    <a:gd name="G25" fmla="+- G22 G23 G11"/>
                    <a:gd name="G26" fmla="cos 10800 780327"/>
                    <a:gd name="G27" fmla="sin 10800 780327"/>
                    <a:gd name="G28" fmla="cos 7134 780327"/>
                    <a:gd name="G29" fmla="sin 7134 780327"/>
                    <a:gd name="G30" fmla="+- G26 10800 0"/>
                    <a:gd name="G31" fmla="+- G27 10800 0"/>
                    <a:gd name="G32" fmla="+- G28 10800 0"/>
                    <a:gd name="G33" fmla="+- G29 10800 0"/>
                    <a:gd name="G34" fmla="+- G19 5400 0"/>
                    <a:gd name="G35" fmla="cos G34 -9343596"/>
                    <a:gd name="G36" fmla="sin G34 -9343596"/>
                    <a:gd name="G37" fmla="+/ -9343596 780327 2"/>
                    <a:gd name="T2" fmla="*/ 180 256 1"/>
                    <a:gd name="T3" fmla="*/ 0 256 1"/>
                    <a:gd name="G38" fmla="+- G37 T2 T3"/>
                    <a:gd name="G39" fmla="?: G2 G37 G38"/>
                    <a:gd name="G40" fmla="cos 10800 G39"/>
                    <a:gd name="G41" fmla="sin 10800 G39"/>
                    <a:gd name="G42" fmla="cos 7134 G39"/>
                    <a:gd name="G43" fmla="sin 7134 G39"/>
                    <a:gd name="G44" fmla="+- G40 10800 0"/>
                    <a:gd name="G45" fmla="+- G41 10800 0"/>
                    <a:gd name="G46" fmla="+- G42 10800 0"/>
                    <a:gd name="G47" fmla="+- G43 10800 0"/>
                    <a:gd name="G48" fmla="+- G35 10800 0"/>
                    <a:gd name="G49" fmla="+- G36 10800 0"/>
                    <a:gd name="T4" fmla="*/ 15307 w 21600"/>
                    <a:gd name="T5" fmla="*/ 985 h 21600"/>
                    <a:gd name="T6" fmla="*/ 3679 w 21600"/>
                    <a:gd name="T7" fmla="*/ 5350 h 21600"/>
                    <a:gd name="T8" fmla="*/ 13777 w 21600"/>
                    <a:gd name="T9" fmla="*/ 4317 h 21600"/>
                    <a:gd name="T10" fmla="*/ 24009 w 21600"/>
                    <a:gd name="T11" fmla="*/ 13585 h 21600"/>
                    <a:gd name="T12" fmla="*/ 18638 w 21600"/>
                    <a:gd name="T13" fmla="*/ 17086 h 21600"/>
                    <a:gd name="T14" fmla="*/ 15138 w 21600"/>
                    <a:gd name="T15" fmla="*/ 1171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780" y="12271"/>
                      </a:moveTo>
                      <a:cubicBezTo>
                        <a:pt x="17882" y="11787"/>
                        <a:pt x="17934" y="11294"/>
                        <a:pt x="17934" y="10800"/>
                      </a:cubicBezTo>
                      <a:cubicBezTo>
                        <a:pt x="17934" y="6860"/>
                        <a:pt x="14739" y="3666"/>
                        <a:pt x="10800" y="3666"/>
                      </a:cubicBezTo>
                      <a:cubicBezTo>
                        <a:pt x="8578" y="3665"/>
                        <a:pt x="6484" y="4700"/>
                        <a:pt x="5134" y="6464"/>
                      </a:cubicBezTo>
                      <a:lnTo>
                        <a:pt x="2223" y="4236"/>
                      </a:lnTo>
                      <a:cubicBezTo>
                        <a:pt x="4267" y="1566"/>
                        <a:pt x="7437" y="-1"/>
                        <a:pt x="10800" y="0"/>
                      </a:cubicBezTo>
                      <a:cubicBezTo>
                        <a:pt x="16764" y="0"/>
                        <a:pt x="21600" y="4835"/>
                        <a:pt x="21600" y="10800"/>
                      </a:cubicBezTo>
                      <a:cubicBezTo>
                        <a:pt x="21600" y="11548"/>
                        <a:pt x="21522" y="12295"/>
                        <a:pt x="21367" y="13028"/>
                      </a:cubicBezTo>
                      <a:lnTo>
                        <a:pt x="24009" y="13585"/>
                      </a:lnTo>
                      <a:lnTo>
                        <a:pt x="18638" y="17086"/>
                      </a:lnTo>
                      <a:lnTo>
                        <a:pt x="15138" y="11714"/>
                      </a:lnTo>
                      <a:lnTo>
                        <a:pt x="17780" y="12271"/>
                      </a:lnTo>
                      <a:close/>
                    </a:path>
                  </a:pathLst>
                </a:custGeom>
                <a:noFill/>
                <a:ln w="12700" cap="sq">
                  <a:solidFill>
                    <a:srgbClr val="996633"/>
                  </a:solidFill>
                  <a:miter lim="800000"/>
                  <a:headEnd type="none" w="sm" len="sm"/>
                  <a:tailEnd type="none" w="sm" len="sm"/>
                </a:ln>
                <a:effectLst/>
              </p:spPr>
              <p:txBody>
                <a:bodyPr wrap="none" anchor="ctr"/>
                <a:lstStyle/>
                <a:p>
                  <a:endParaRPr lang="en-US"/>
                </a:p>
              </p:txBody>
            </p:sp>
            <p:sp>
              <p:nvSpPr>
                <p:cNvPr id="33837" name="AutoShape 45"/>
                <p:cNvSpPr>
                  <a:spLocks noChangeArrowheads="1"/>
                </p:cNvSpPr>
                <p:nvPr/>
              </p:nvSpPr>
              <p:spPr bwMode="auto">
                <a:xfrm rot="5400000" flipH="1">
                  <a:off x="4174" y="2868"/>
                  <a:ext cx="792" cy="288"/>
                </a:xfrm>
                <a:custGeom>
                  <a:avLst/>
                  <a:gdLst>
                    <a:gd name="G0" fmla="+- 780327 0 0"/>
                    <a:gd name="G1" fmla="+- -9343596 0 0"/>
                    <a:gd name="G2" fmla="+- 780327 0 -9343596"/>
                    <a:gd name="G3" fmla="+- 10800 0 0"/>
                    <a:gd name="G4" fmla="+- 0 0 780327"/>
                    <a:gd name="T0" fmla="*/ 360 256 1"/>
                    <a:gd name="T1" fmla="*/ 0 256 1"/>
                    <a:gd name="G5" fmla="+- G2 T0 T1"/>
                    <a:gd name="G6" fmla="?: G2 G2 G5"/>
                    <a:gd name="G7" fmla="+- 0 0 G6"/>
                    <a:gd name="G8" fmla="+- 7134 0 0"/>
                    <a:gd name="G9" fmla="+- 0 0 -9343596"/>
                    <a:gd name="G10" fmla="+- 7134 0 2700"/>
                    <a:gd name="G11" fmla="cos G10 780327"/>
                    <a:gd name="G12" fmla="sin G10 780327"/>
                    <a:gd name="G13" fmla="cos 13500 780327"/>
                    <a:gd name="G14" fmla="sin 13500 780327"/>
                    <a:gd name="G15" fmla="+- G11 10800 0"/>
                    <a:gd name="G16" fmla="+- G12 10800 0"/>
                    <a:gd name="G17" fmla="+- G13 10800 0"/>
                    <a:gd name="G18" fmla="+- G14 10800 0"/>
                    <a:gd name="G19" fmla="*/ 7134 1 2"/>
                    <a:gd name="G20" fmla="+- G19 5400 0"/>
                    <a:gd name="G21" fmla="cos G20 780327"/>
                    <a:gd name="G22" fmla="sin G20 780327"/>
                    <a:gd name="G23" fmla="+- G21 10800 0"/>
                    <a:gd name="G24" fmla="+- G12 G23 G22"/>
                    <a:gd name="G25" fmla="+- G22 G23 G11"/>
                    <a:gd name="G26" fmla="cos 10800 780327"/>
                    <a:gd name="G27" fmla="sin 10800 780327"/>
                    <a:gd name="G28" fmla="cos 7134 780327"/>
                    <a:gd name="G29" fmla="sin 7134 780327"/>
                    <a:gd name="G30" fmla="+- G26 10800 0"/>
                    <a:gd name="G31" fmla="+- G27 10800 0"/>
                    <a:gd name="G32" fmla="+- G28 10800 0"/>
                    <a:gd name="G33" fmla="+- G29 10800 0"/>
                    <a:gd name="G34" fmla="+- G19 5400 0"/>
                    <a:gd name="G35" fmla="cos G34 -9343596"/>
                    <a:gd name="G36" fmla="sin G34 -9343596"/>
                    <a:gd name="G37" fmla="+/ -9343596 780327 2"/>
                    <a:gd name="T2" fmla="*/ 180 256 1"/>
                    <a:gd name="T3" fmla="*/ 0 256 1"/>
                    <a:gd name="G38" fmla="+- G37 T2 T3"/>
                    <a:gd name="G39" fmla="?: G2 G37 G38"/>
                    <a:gd name="G40" fmla="cos 10800 G39"/>
                    <a:gd name="G41" fmla="sin 10800 G39"/>
                    <a:gd name="G42" fmla="cos 7134 G39"/>
                    <a:gd name="G43" fmla="sin 7134 G39"/>
                    <a:gd name="G44" fmla="+- G40 10800 0"/>
                    <a:gd name="G45" fmla="+- G41 10800 0"/>
                    <a:gd name="G46" fmla="+- G42 10800 0"/>
                    <a:gd name="G47" fmla="+- G43 10800 0"/>
                    <a:gd name="G48" fmla="+- G35 10800 0"/>
                    <a:gd name="G49" fmla="+- G36 10800 0"/>
                    <a:gd name="T4" fmla="*/ 15307 w 21600"/>
                    <a:gd name="T5" fmla="*/ 985 h 21600"/>
                    <a:gd name="T6" fmla="*/ 3679 w 21600"/>
                    <a:gd name="T7" fmla="*/ 5350 h 21600"/>
                    <a:gd name="T8" fmla="*/ 13777 w 21600"/>
                    <a:gd name="T9" fmla="*/ 4317 h 21600"/>
                    <a:gd name="T10" fmla="*/ 24009 w 21600"/>
                    <a:gd name="T11" fmla="*/ 13585 h 21600"/>
                    <a:gd name="T12" fmla="*/ 18638 w 21600"/>
                    <a:gd name="T13" fmla="*/ 17086 h 21600"/>
                    <a:gd name="T14" fmla="*/ 15138 w 21600"/>
                    <a:gd name="T15" fmla="*/ 1171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780" y="12271"/>
                      </a:moveTo>
                      <a:cubicBezTo>
                        <a:pt x="17882" y="11787"/>
                        <a:pt x="17934" y="11294"/>
                        <a:pt x="17934" y="10800"/>
                      </a:cubicBezTo>
                      <a:cubicBezTo>
                        <a:pt x="17934" y="6860"/>
                        <a:pt x="14739" y="3666"/>
                        <a:pt x="10800" y="3666"/>
                      </a:cubicBezTo>
                      <a:cubicBezTo>
                        <a:pt x="8578" y="3665"/>
                        <a:pt x="6484" y="4700"/>
                        <a:pt x="5134" y="6464"/>
                      </a:cubicBezTo>
                      <a:lnTo>
                        <a:pt x="2223" y="4236"/>
                      </a:lnTo>
                      <a:cubicBezTo>
                        <a:pt x="4267" y="1566"/>
                        <a:pt x="7437" y="-1"/>
                        <a:pt x="10800" y="0"/>
                      </a:cubicBezTo>
                      <a:cubicBezTo>
                        <a:pt x="16764" y="0"/>
                        <a:pt x="21600" y="4835"/>
                        <a:pt x="21600" y="10800"/>
                      </a:cubicBezTo>
                      <a:cubicBezTo>
                        <a:pt x="21600" y="11548"/>
                        <a:pt x="21522" y="12295"/>
                        <a:pt x="21367" y="13028"/>
                      </a:cubicBezTo>
                      <a:lnTo>
                        <a:pt x="24009" y="13585"/>
                      </a:lnTo>
                      <a:lnTo>
                        <a:pt x="18638" y="17086"/>
                      </a:lnTo>
                      <a:lnTo>
                        <a:pt x="15138" y="11714"/>
                      </a:lnTo>
                      <a:lnTo>
                        <a:pt x="17780" y="12271"/>
                      </a:lnTo>
                      <a:close/>
                    </a:path>
                  </a:pathLst>
                </a:custGeom>
                <a:noFill/>
                <a:ln w="12700" cap="sq">
                  <a:solidFill>
                    <a:srgbClr val="996633"/>
                  </a:solidFill>
                  <a:miter lim="800000"/>
                  <a:headEnd type="none" w="sm" len="sm"/>
                  <a:tailEnd type="none" w="sm" len="sm"/>
                </a:ln>
                <a:effectLst/>
              </p:spPr>
              <p:txBody>
                <a:bodyPr wrap="none" anchor="ctr"/>
                <a:lstStyle/>
                <a:p>
                  <a:endParaRPr lang="en-US"/>
                </a:p>
              </p:txBody>
            </p:sp>
            <p:sp>
              <p:nvSpPr>
                <p:cNvPr id="33838" name="AutoShape 46"/>
                <p:cNvSpPr>
                  <a:spLocks noChangeArrowheads="1"/>
                </p:cNvSpPr>
                <p:nvPr/>
              </p:nvSpPr>
              <p:spPr bwMode="auto">
                <a:xfrm>
                  <a:off x="4320" y="3360"/>
                  <a:ext cx="192" cy="173"/>
                </a:xfrm>
                <a:prstGeom prst="upArrow">
                  <a:avLst>
                    <a:gd name="adj1" fmla="val 30204"/>
                    <a:gd name="adj2" fmla="val 28125"/>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sp>
              <p:nvSpPr>
                <p:cNvPr id="33839" name="AutoShape 47"/>
                <p:cNvSpPr>
                  <a:spLocks noChangeArrowheads="1"/>
                </p:cNvSpPr>
                <p:nvPr/>
              </p:nvSpPr>
              <p:spPr bwMode="auto">
                <a:xfrm>
                  <a:off x="1200" y="3360"/>
                  <a:ext cx="192" cy="173"/>
                </a:xfrm>
                <a:prstGeom prst="upArrow">
                  <a:avLst>
                    <a:gd name="adj1" fmla="val 30204"/>
                    <a:gd name="adj2" fmla="val 28125"/>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grpSp>
          <p:grpSp>
            <p:nvGrpSpPr>
              <p:cNvPr id="14" name="Group 48"/>
              <p:cNvGrpSpPr>
                <a:grpSpLocks/>
              </p:cNvGrpSpPr>
              <p:nvPr/>
            </p:nvGrpSpPr>
            <p:grpSpPr bwMode="auto">
              <a:xfrm>
                <a:off x="2025" y="2736"/>
                <a:ext cx="96" cy="666"/>
                <a:chOff x="2025" y="2736"/>
                <a:chExt cx="96" cy="666"/>
              </a:xfrm>
            </p:grpSpPr>
            <p:sp>
              <p:nvSpPr>
                <p:cNvPr id="33841" name="AutoShape 49"/>
                <p:cNvSpPr>
                  <a:spLocks noChangeArrowheads="1"/>
                </p:cNvSpPr>
                <p:nvPr/>
              </p:nvSpPr>
              <p:spPr bwMode="auto">
                <a:xfrm>
                  <a:off x="2025" y="2736"/>
                  <a:ext cx="96" cy="336"/>
                </a:xfrm>
                <a:prstGeom prst="upArrow">
                  <a:avLst>
                    <a:gd name="adj1" fmla="val 50000"/>
                    <a:gd name="adj2" fmla="val 87500"/>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sp>
              <p:nvSpPr>
                <p:cNvPr id="33842" name="AutoShape 50"/>
                <p:cNvSpPr>
                  <a:spLocks noChangeArrowheads="1"/>
                </p:cNvSpPr>
                <p:nvPr/>
              </p:nvSpPr>
              <p:spPr bwMode="auto">
                <a:xfrm>
                  <a:off x="2025" y="3162"/>
                  <a:ext cx="96" cy="240"/>
                </a:xfrm>
                <a:prstGeom prst="upArrow">
                  <a:avLst>
                    <a:gd name="adj1" fmla="val 50000"/>
                    <a:gd name="adj2" fmla="val 62500"/>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grpSp>
        </p:grpSp>
        <p:sp>
          <p:nvSpPr>
            <p:cNvPr id="33843" name="Text Box 51"/>
            <p:cNvSpPr txBox="1">
              <a:spLocks noChangeArrowheads="1"/>
            </p:cNvSpPr>
            <p:nvPr/>
          </p:nvSpPr>
          <p:spPr bwMode="auto">
            <a:xfrm>
              <a:off x="3264" y="1680"/>
              <a:ext cx="1776" cy="3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600">
                  <a:latin typeface="Times New Roman" pitchFamily="18" charset="0"/>
                </a:rPr>
                <a:t>Chuyển thành hơi</a:t>
              </a:r>
            </a:p>
          </p:txBody>
        </p:sp>
        <p:sp>
          <p:nvSpPr>
            <p:cNvPr id="33844" name="Text Box 52"/>
            <p:cNvSpPr txBox="1">
              <a:spLocks noChangeArrowheads="1"/>
            </p:cNvSpPr>
            <p:nvPr/>
          </p:nvSpPr>
          <p:spPr bwMode="auto">
            <a:xfrm>
              <a:off x="4714" y="2428"/>
              <a:ext cx="816" cy="3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600">
                  <a:latin typeface="Times New Roman" pitchFamily="18" charset="0"/>
                </a:rPr>
                <a:t>Bốc hơi</a:t>
              </a:r>
            </a:p>
          </p:txBody>
        </p:sp>
        <p:sp>
          <p:nvSpPr>
            <p:cNvPr id="33845" name="Text Box 53"/>
            <p:cNvSpPr txBox="1">
              <a:spLocks noChangeArrowheads="1"/>
            </p:cNvSpPr>
            <p:nvPr/>
          </p:nvSpPr>
          <p:spPr bwMode="auto">
            <a:xfrm>
              <a:off x="86" y="2448"/>
              <a:ext cx="816" cy="3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600">
                  <a:latin typeface="Times New Roman" pitchFamily="18" charset="0"/>
                </a:rPr>
                <a:t>Bốc hơi</a:t>
              </a:r>
            </a:p>
          </p:txBody>
        </p:sp>
      </p:grpSp>
      <p:grpSp>
        <p:nvGrpSpPr>
          <p:cNvPr id="15" name="Group 54"/>
          <p:cNvGrpSpPr>
            <a:grpSpLocks/>
          </p:cNvGrpSpPr>
          <p:nvPr/>
        </p:nvGrpSpPr>
        <p:grpSpPr bwMode="auto">
          <a:xfrm>
            <a:off x="2743200" y="4648200"/>
            <a:ext cx="5562600" cy="1127125"/>
            <a:chOff x="1728" y="2928"/>
            <a:chExt cx="3504" cy="710"/>
          </a:xfrm>
        </p:grpSpPr>
        <p:grpSp>
          <p:nvGrpSpPr>
            <p:cNvPr id="16" name="Group 55"/>
            <p:cNvGrpSpPr>
              <a:grpSpLocks/>
            </p:cNvGrpSpPr>
            <p:nvPr/>
          </p:nvGrpSpPr>
          <p:grpSpPr bwMode="auto">
            <a:xfrm>
              <a:off x="2352" y="2928"/>
              <a:ext cx="1506" cy="394"/>
              <a:chOff x="2370" y="2908"/>
              <a:chExt cx="1506" cy="394"/>
            </a:xfrm>
          </p:grpSpPr>
          <p:grpSp>
            <p:nvGrpSpPr>
              <p:cNvPr id="17" name="Group 56"/>
              <p:cNvGrpSpPr>
                <a:grpSpLocks/>
              </p:cNvGrpSpPr>
              <p:nvPr/>
            </p:nvGrpSpPr>
            <p:grpSpPr bwMode="auto">
              <a:xfrm>
                <a:off x="2370" y="2908"/>
                <a:ext cx="1008" cy="394"/>
                <a:chOff x="2388" y="624"/>
                <a:chExt cx="1008" cy="394"/>
              </a:xfrm>
            </p:grpSpPr>
            <p:cxnSp>
              <p:nvCxnSpPr>
                <p:cNvPr id="33849" name="AutoShape 57"/>
                <p:cNvCxnSpPr>
                  <a:cxnSpLocks noChangeShapeType="1"/>
                </p:cNvCxnSpPr>
                <p:nvPr/>
              </p:nvCxnSpPr>
              <p:spPr bwMode="auto">
                <a:xfrm rot="16200000" flipH="1">
                  <a:off x="3156" y="768"/>
                  <a:ext cx="384" cy="96"/>
                </a:xfrm>
                <a:prstGeom prst="curvedConnector3">
                  <a:avLst>
                    <a:gd name="adj1" fmla="val 50000"/>
                  </a:avLst>
                </a:prstGeom>
                <a:noFill/>
                <a:ln w="34925" cap="sq">
                  <a:solidFill>
                    <a:srgbClr val="000000"/>
                  </a:solidFill>
                  <a:round/>
                  <a:headEnd type="none" w="sm" len="sm"/>
                  <a:tailEnd type="stealth" w="med" len="lg"/>
                </a:ln>
                <a:effectLst/>
              </p:spPr>
            </p:cxnSp>
            <p:cxnSp>
              <p:nvCxnSpPr>
                <p:cNvPr id="33850" name="AutoShape 58"/>
                <p:cNvCxnSpPr>
                  <a:cxnSpLocks noChangeShapeType="1"/>
                </p:cNvCxnSpPr>
                <p:nvPr/>
              </p:nvCxnSpPr>
              <p:spPr bwMode="auto">
                <a:xfrm rot="16200000" flipH="1">
                  <a:off x="2820" y="768"/>
                  <a:ext cx="384" cy="96"/>
                </a:xfrm>
                <a:prstGeom prst="curvedConnector3">
                  <a:avLst>
                    <a:gd name="adj1" fmla="val 50000"/>
                  </a:avLst>
                </a:prstGeom>
                <a:noFill/>
                <a:ln w="34925" cap="sq">
                  <a:solidFill>
                    <a:srgbClr val="000000"/>
                  </a:solidFill>
                  <a:round/>
                  <a:headEnd type="none" w="sm" len="sm"/>
                  <a:tailEnd type="stealth" w="med" len="lg"/>
                </a:ln>
                <a:effectLst/>
              </p:spPr>
            </p:cxnSp>
            <p:cxnSp>
              <p:nvCxnSpPr>
                <p:cNvPr id="33851" name="AutoShape 59"/>
                <p:cNvCxnSpPr>
                  <a:cxnSpLocks noChangeShapeType="1"/>
                </p:cNvCxnSpPr>
                <p:nvPr/>
              </p:nvCxnSpPr>
              <p:spPr bwMode="auto">
                <a:xfrm rot="16200000" flipH="1">
                  <a:off x="2532" y="768"/>
                  <a:ext cx="384" cy="96"/>
                </a:xfrm>
                <a:prstGeom prst="curvedConnector3">
                  <a:avLst>
                    <a:gd name="adj1" fmla="val 50000"/>
                  </a:avLst>
                </a:prstGeom>
                <a:noFill/>
                <a:ln w="34925" cap="sq">
                  <a:solidFill>
                    <a:srgbClr val="000000"/>
                  </a:solidFill>
                  <a:round/>
                  <a:headEnd type="none" w="sm" len="sm"/>
                  <a:tailEnd type="stealth" w="med" len="lg"/>
                </a:ln>
                <a:effectLst/>
              </p:spPr>
            </p:cxnSp>
            <p:cxnSp>
              <p:nvCxnSpPr>
                <p:cNvPr id="33852" name="AutoShape 60"/>
                <p:cNvCxnSpPr>
                  <a:cxnSpLocks noChangeShapeType="1"/>
                </p:cNvCxnSpPr>
                <p:nvPr/>
              </p:nvCxnSpPr>
              <p:spPr bwMode="auto">
                <a:xfrm rot="16200000" flipH="1">
                  <a:off x="2244" y="778"/>
                  <a:ext cx="384" cy="96"/>
                </a:xfrm>
                <a:prstGeom prst="curvedConnector3">
                  <a:avLst>
                    <a:gd name="adj1" fmla="val 50000"/>
                  </a:avLst>
                </a:prstGeom>
                <a:noFill/>
                <a:ln w="34925" cap="sq">
                  <a:solidFill>
                    <a:srgbClr val="000000"/>
                  </a:solidFill>
                  <a:round/>
                  <a:headEnd type="none" w="sm" len="sm"/>
                  <a:tailEnd type="stealth" w="med" len="lg"/>
                </a:ln>
                <a:effectLst/>
              </p:spPr>
            </p:cxnSp>
          </p:grpSp>
          <p:sp>
            <p:nvSpPr>
              <p:cNvPr id="33853" name="AutoShape 61"/>
              <p:cNvSpPr>
                <a:spLocks noChangeArrowheads="1"/>
              </p:cNvSpPr>
              <p:nvPr/>
            </p:nvSpPr>
            <p:spPr bwMode="auto">
              <a:xfrm rot="10800000" flipH="1">
                <a:off x="3348" y="3070"/>
                <a:ext cx="528" cy="192"/>
              </a:xfrm>
              <a:custGeom>
                <a:avLst/>
                <a:gdLst>
                  <a:gd name="G0" fmla="+- 13950 0 0"/>
                  <a:gd name="G1" fmla="+- 18514 0 0"/>
                  <a:gd name="G2" fmla="+- 7200 0 0"/>
                  <a:gd name="G3" fmla="*/ 13950 1 2"/>
                  <a:gd name="G4" fmla="+- G3 10800 0"/>
                  <a:gd name="G5" fmla="+- 21600 13950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7775 w 21600"/>
                  <a:gd name="T1" fmla="*/ 0 h 21600"/>
                  <a:gd name="T2" fmla="*/ 13950 w 21600"/>
                  <a:gd name="T3" fmla="*/ 7200 h 21600"/>
                  <a:gd name="T4" fmla="*/ 0 w 21600"/>
                  <a:gd name="T5" fmla="*/ 20738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75" y="0"/>
                    </a:moveTo>
                    <a:lnTo>
                      <a:pt x="13950" y="7200"/>
                    </a:lnTo>
                    <a:lnTo>
                      <a:pt x="17036" y="7200"/>
                    </a:lnTo>
                    <a:lnTo>
                      <a:pt x="17036" y="19876"/>
                    </a:lnTo>
                    <a:lnTo>
                      <a:pt x="0" y="19876"/>
                    </a:lnTo>
                    <a:lnTo>
                      <a:pt x="0" y="21600"/>
                    </a:lnTo>
                    <a:lnTo>
                      <a:pt x="18514" y="21600"/>
                    </a:lnTo>
                    <a:lnTo>
                      <a:pt x="18514" y="7200"/>
                    </a:lnTo>
                    <a:lnTo>
                      <a:pt x="21600" y="7200"/>
                    </a:lnTo>
                    <a:close/>
                  </a:path>
                </a:pathLst>
              </a:cu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grpSp>
        <p:sp>
          <p:nvSpPr>
            <p:cNvPr id="33854" name="Text Box 62"/>
            <p:cNvSpPr txBox="1">
              <a:spLocks noChangeArrowheads="1"/>
            </p:cNvSpPr>
            <p:nvPr/>
          </p:nvSpPr>
          <p:spPr bwMode="auto">
            <a:xfrm>
              <a:off x="1728" y="3340"/>
              <a:ext cx="1488" cy="28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400">
                  <a:latin typeface="Times New Roman" pitchFamily="18" charset="0"/>
                </a:rPr>
                <a:t>Tích tụ trong đất</a:t>
              </a:r>
            </a:p>
          </p:txBody>
        </p:sp>
        <p:sp>
          <p:nvSpPr>
            <p:cNvPr id="33855" name="Text Box 63"/>
            <p:cNvSpPr txBox="1">
              <a:spLocks noChangeArrowheads="1"/>
            </p:cNvSpPr>
            <p:nvPr/>
          </p:nvSpPr>
          <p:spPr bwMode="auto">
            <a:xfrm>
              <a:off x="3408" y="3350"/>
              <a:ext cx="1824" cy="28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400">
                  <a:latin typeface="Times New Roman" pitchFamily="18" charset="0"/>
                </a:rPr>
                <a:t>Ô nhiễm nước ngầm</a:t>
              </a:r>
            </a:p>
          </p:txBody>
        </p:sp>
      </p:grpSp>
      <p:sp>
        <p:nvSpPr>
          <p:cNvPr id="33856" name="Text Box 64"/>
          <p:cNvSpPr txBox="1">
            <a:spLocks noChangeArrowheads="1"/>
          </p:cNvSpPr>
          <p:nvPr/>
        </p:nvSpPr>
        <p:spPr bwMode="auto">
          <a:xfrm>
            <a:off x="0" y="4745038"/>
            <a:ext cx="1958975" cy="822325"/>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Tích tụ trong hồ,ao, sông</a:t>
            </a:r>
          </a:p>
        </p:txBody>
      </p:sp>
      <p:sp>
        <p:nvSpPr>
          <p:cNvPr id="33857" name="Text Box 65"/>
          <p:cNvSpPr txBox="1">
            <a:spLocks noChangeArrowheads="1"/>
          </p:cNvSpPr>
          <p:nvPr/>
        </p:nvSpPr>
        <p:spPr bwMode="auto">
          <a:xfrm>
            <a:off x="7475538" y="4584700"/>
            <a:ext cx="1958975" cy="822325"/>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Tích tụ trong đại dương</a:t>
            </a:r>
          </a:p>
        </p:txBody>
      </p:sp>
      <p:sp>
        <p:nvSpPr>
          <p:cNvPr id="33858" name="Rectangle 66"/>
          <p:cNvSpPr>
            <a:spLocks noChangeArrowheads="1"/>
          </p:cNvSpPr>
          <p:nvPr/>
        </p:nvSpPr>
        <p:spPr bwMode="auto">
          <a:xfrm>
            <a:off x="533400" y="228600"/>
            <a:ext cx="8001000" cy="860425"/>
          </a:xfrm>
          <a:prstGeom prst="rect">
            <a:avLst/>
          </a:prstGeom>
          <a:noFill/>
          <a:ln w="38100" cmpd="dbl">
            <a:solidFill>
              <a:schemeClr val="accent2"/>
            </a:solidFill>
            <a:miter lim="800000"/>
            <a:headEnd/>
            <a:tailEnd/>
          </a:ln>
          <a:effectLst/>
        </p:spPr>
        <p:txBody>
          <a:bodyPr>
            <a:spAutoFit/>
          </a:bodyPr>
          <a:lstStyle/>
          <a:p>
            <a:r>
              <a:rPr lang="en-US" sz="2400" b="1">
                <a:solidFill>
                  <a:srgbClr val="FF0000"/>
                </a:solidFill>
                <a:latin typeface="Times New Roman" pitchFamily="18" charset="0"/>
              </a:rPr>
              <a:t>H: Mô tả con đường phát tán các loại hoá chất đó?</a:t>
            </a:r>
          </a:p>
          <a:p>
            <a:r>
              <a:rPr lang="en-US" sz="2400" b="1">
                <a:solidFill>
                  <a:srgbClr val="FF0000"/>
                </a:solidFill>
                <a:latin typeface="Times New Roman" pitchFamily="18" charset="0"/>
              </a:rPr>
              <a:t>H: Nêu tác hại của thuốc bảo vệ thực vật?</a:t>
            </a:r>
          </a:p>
        </p:txBody>
      </p:sp>
      <p:pic>
        <p:nvPicPr>
          <p:cNvPr id="33859" name="Picture 67" descr="dog3"/>
          <p:cNvPicPr>
            <a:picLocks noChangeAspect="1" noChangeArrowheads="1" noCrop="1"/>
          </p:cNvPicPr>
          <p:nvPr/>
        </p:nvPicPr>
        <p:blipFill>
          <a:blip r:embed="rId7"/>
          <a:srcRect/>
          <a:stretch>
            <a:fillRect/>
          </a:stretch>
        </p:blipFill>
        <p:spPr bwMode="auto">
          <a:xfrm>
            <a:off x="3886200" y="4305300"/>
            <a:ext cx="342900" cy="342900"/>
          </a:xfrm>
          <a:prstGeom prst="rect">
            <a:avLst/>
          </a:prstGeom>
          <a:noFill/>
        </p:spPr>
      </p:pic>
      <p:pic>
        <p:nvPicPr>
          <p:cNvPr id="33860" name="Picture 68" descr="dog8"/>
          <p:cNvPicPr>
            <a:picLocks noChangeAspect="1" noChangeArrowheads="1" noCrop="1"/>
          </p:cNvPicPr>
          <p:nvPr/>
        </p:nvPicPr>
        <p:blipFill>
          <a:blip r:embed="rId8"/>
          <a:srcRect/>
          <a:stretch>
            <a:fillRect/>
          </a:stretch>
        </p:blipFill>
        <p:spPr bwMode="auto">
          <a:xfrm>
            <a:off x="4419600" y="4267200"/>
            <a:ext cx="304800" cy="304800"/>
          </a:xfrm>
          <a:prstGeom prst="rect">
            <a:avLst/>
          </a:prstGeom>
          <a:noFill/>
        </p:spPr>
      </p:pic>
      <p:pic>
        <p:nvPicPr>
          <p:cNvPr id="33861" name="Picture 69" descr="dolphins"/>
          <p:cNvPicPr>
            <a:picLocks noChangeAspect="1" noChangeArrowheads="1" noCrop="1"/>
          </p:cNvPicPr>
          <p:nvPr/>
        </p:nvPicPr>
        <p:blipFill>
          <a:blip r:embed="rId9"/>
          <a:srcRect/>
          <a:stretch>
            <a:fillRect/>
          </a:stretch>
        </p:blipFill>
        <p:spPr bwMode="auto">
          <a:xfrm>
            <a:off x="1600200" y="4648200"/>
            <a:ext cx="1038225" cy="781050"/>
          </a:xfrm>
          <a:prstGeom prst="rect">
            <a:avLst/>
          </a:prstGeom>
          <a:noFill/>
        </p:spPr>
      </p:pic>
      <p:pic>
        <p:nvPicPr>
          <p:cNvPr id="33862" name="Picture 70" descr="dog8"/>
          <p:cNvPicPr>
            <a:picLocks noChangeAspect="1" noChangeArrowheads="1" noCrop="1"/>
          </p:cNvPicPr>
          <p:nvPr/>
        </p:nvPicPr>
        <p:blipFill>
          <a:blip r:embed="rId8"/>
          <a:srcRect/>
          <a:stretch>
            <a:fillRect/>
          </a:stretch>
        </p:blipFill>
        <p:spPr bwMode="auto">
          <a:xfrm>
            <a:off x="5181600" y="4343400"/>
            <a:ext cx="304800" cy="304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47800" y="3200400"/>
            <a:ext cx="6056313" cy="2192338"/>
            <a:chOff x="920" y="2016"/>
            <a:chExt cx="3815" cy="1381"/>
          </a:xfrm>
        </p:grpSpPr>
        <p:pic>
          <p:nvPicPr>
            <p:cNvPr id="34819" name="Picture 3" descr="ca boi"/>
            <p:cNvPicPr>
              <a:picLocks noChangeAspect="1" noChangeArrowheads="1"/>
            </p:cNvPicPr>
            <p:nvPr/>
          </p:nvPicPr>
          <p:blipFill>
            <a:blip r:embed="rId2"/>
            <a:srcRect/>
            <a:stretch>
              <a:fillRect/>
            </a:stretch>
          </p:blipFill>
          <p:spPr bwMode="auto">
            <a:xfrm>
              <a:off x="920" y="2020"/>
              <a:ext cx="1160" cy="1372"/>
            </a:xfrm>
            <a:prstGeom prst="rect">
              <a:avLst/>
            </a:prstGeom>
            <a:solidFill>
              <a:srgbClr val="FFFFFF"/>
            </a:solidFill>
            <a:ln/>
            <a:effectLst/>
          </p:spPr>
        </p:pic>
        <p:pic>
          <p:nvPicPr>
            <p:cNvPr id="34820" name="Picture 4" descr="ca boi"/>
            <p:cNvPicPr>
              <a:picLocks noChangeAspect="1" noChangeArrowheads="1"/>
            </p:cNvPicPr>
            <p:nvPr/>
          </p:nvPicPr>
          <p:blipFill>
            <a:blip r:embed="rId3"/>
            <a:srcRect/>
            <a:stretch>
              <a:fillRect/>
            </a:stretch>
          </p:blipFill>
          <p:spPr bwMode="auto">
            <a:xfrm>
              <a:off x="3542" y="2022"/>
              <a:ext cx="1193" cy="1375"/>
            </a:xfrm>
            <a:prstGeom prst="rect">
              <a:avLst/>
            </a:prstGeom>
            <a:noFill/>
            <a:ln>
              <a:noFill/>
            </a:ln>
            <a:effectLst/>
          </p:spPr>
        </p:pic>
        <p:sp>
          <p:nvSpPr>
            <p:cNvPr id="34821" name="Rectangle 5"/>
            <p:cNvSpPr>
              <a:spLocks noChangeArrowheads="1"/>
            </p:cNvSpPr>
            <p:nvPr/>
          </p:nvSpPr>
          <p:spPr bwMode="auto">
            <a:xfrm>
              <a:off x="2080" y="2913"/>
              <a:ext cx="1471" cy="477"/>
            </a:xfrm>
            <a:prstGeom prst="rect">
              <a:avLst/>
            </a:prstGeom>
            <a:solidFill>
              <a:srgbClr val="996633"/>
            </a:solidFill>
            <a:ln w="38100" cap="sq">
              <a:solidFill>
                <a:srgbClr val="996633"/>
              </a:solidFill>
              <a:miter lim="800000"/>
              <a:headEnd type="none" w="sm" len="sm"/>
              <a:tailEnd type="none" w="sm" len="sm"/>
            </a:ln>
            <a:effectLst/>
          </p:spPr>
          <p:txBody>
            <a:bodyPr wrap="none" anchor="ctr"/>
            <a:lstStyle/>
            <a:p>
              <a:endParaRPr lang="en-US"/>
            </a:p>
          </p:txBody>
        </p:sp>
        <p:sp>
          <p:nvSpPr>
            <p:cNvPr id="34822" name="Rectangle 6"/>
            <p:cNvSpPr>
              <a:spLocks noChangeArrowheads="1"/>
            </p:cNvSpPr>
            <p:nvPr/>
          </p:nvSpPr>
          <p:spPr bwMode="auto">
            <a:xfrm>
              <a:off x="2064" y="2016"/>
              <a:ext cx="1479" cy="867"/>
            </a:xfrm>
            <a:prstGeom prst="rect">
              <a:avLst/>
            </a:prstGeom>
            <a:solidFill>
              <a:srgbClr val="FFFFFF"/>
            </a:solidFill>
            <a:ln w="12700" cap="sq">
              <a:solidFill>
                <a:srgbClr val="FFFFFF"/>
              </a:solidFill>
              <a:miter lim="800000"/>
              <a:headEnd type="none" w="sm" len="sm"/>
              <a:tailEnd type="none" w="sm" len="sm"/>
            </a:ln>
            <a:effectLst/>
          </p:spPr>
          <p:txBody>
            <a:bodyPr wrap="none" anchor="ctr"/>
            <a:lstStyle/>
            <a:p>
              <a:endParaRPr lang="en-US"/>
            </a:p>
          </p:txBody>
        </p:sp>
      </p:grpSp>
      <p:grpSp>
        <p:nvGrpSpPr>
          <p:cNvPr id="3" name="Group 7"/>
          <p:cNvGrpSpPr>
            <a:grpSpLocks/>
          </p:cNvGrpSpPr>
          <p:nvPr/>
        </p:nvGrpSpPr>
        <p:grpSpPr bwMode="auto">
          <a:xfrm>
            <a:off x="2667000" y="2895600"/>
            <a:ext cx="3538538" cy="1871663"/>
            <a:chOff x="3216" y="-192"/>
            <a:chExt cx="2229" cy="1179"/>
          </a:xfrm>
        </p:grpSpPr>
        <p:pic>
          <p:nvPicPr>
            <p:cNvPr id="34824" name="Picture 8" descr="TREE"/>
            <p:cNvPicPr>
              <a:picLocks noChangeAspect="1" noChangeArrowheads="1" noCrop="1"/>
            </p:cNvPicPr>
            <p:nvPr/>
          </p:nvPicPr>
          <p:blipFill>
            <a:blip r:embed="rId4"/>
            <a:srcRect/>
            <a:stretch>
              <a:fillRect/>
            </a:stretch>
          </p:blipFill>
          <p:spPr bwMode="auto">
            <a:xfrm>
              <a:off x="4724" y="594"/>
              <a:ext cx="168" cy="288"/>
            </a:xfrm>
            <a:prstGeom prst="rect">
              <a:avLst/>
            </a:prstGeom>
            <a:noFill/>
          </p:spPr>
        </p:pic>
        <p:grpSp>
          <p:nvGrpSpPr>
            <p:cNvPr id="4" name="Group 9"/>
            <p:cNvGrpSpPr>
              <a:grpSpLocks/>
            </p:cNvGrpSpPr>
            <p:nvPr/>
          </p:nvGrpSpPr>
          <p:grpSpPr bwMode="auto">
            <a:xfrm>
              <a:off x="3216" y="-192"/>
              <a:ext cx="2229" cy="1179"/>
              <a:chOff x="3168" y="0"/>
              <a:chExt cx="2229" cy="1179"/>
            </a:xfrm>
          </p:grpSpPr>
          <p:pic>
            <p:nvPicPr>
              <p:cNvPr id="34826" name="Picture 10" descr="TREE"/>
              <p:cNvPicPr>
                <a:picLocks noChangeAspect="1" noChangeArrowheads="1" noCrop="1"/>
              </p:cNvPicPr>
              <p:nvPr/>
            </p:nvPicPr>
            <p:blipFill>
              <a:blip r:embed="rId4"/>
              <a:srcRect/>
              <a:stretch>
                <a:fillRect/>
              </a:stretch>
            </p:blipFill>
            <p:spPr bwMode="auto">
              <a:xfrm>
                <a:off x="4944" y="697"/>
                <a:ext cx="283" cy="384"/>
              </a:xfrm>
              <a:prstGeom prst="rect">
                <a:avLst/>
              </a:prstGeom>
              <a:noFill/>
              <a:ln/>
              <a:effectLst/>
            </p:spPr>
          </p:pic>
          <p:pic>
            <p:nvPicPr>
              <p:cNvPr id="34827" name="Picture 11" descr="TREE"/>
              <p:cNvPicPr>
                <a:picLocks noChangeAspect="1" noChangeArrowheads="1" noCrop="1"/>
              </p:cNvPicPr>
              <p:nvPr/>
            </p:nvPicPr>
            <p:blipFill>
              <a:blip r:embed="rId5" cstate="print"/>
              <a:srcRect/>
              <a:stretch>
                <a:fillRect/>
              </a:stretch>
            </p:blipFill>
            <p:spPr bwMode="auto">
              <a:xfrm flipH="1">
                <a:off x="4512" y="865"/>
                <a:ext cx="174" cy="192"/>
              </a:xfrm>
              <a:prstGeom prst="rect">
                <a:avLst/>
              </a:prstGeom>
              <a:noFill/>
              <a:ln w="9525">
                <a:noFill/>
                <a:miter lim="800000"/>
                <a:headEnd/>
                <a:tailEnd/>
              </a:ln>
            </p:spPr>
          </p:pic>
          <p:pic>
            <p:nvPicPr>
              <p:cNvPr id="34828" name="Picture 12" descr="TREE"/>
              <p:cNvPicPr>
                <a:picLocks noChangeAspect="1" noChangeArrowheads="1" noCrop="1"/>
              </p:cNvPicPr>
              <p:nvPr/>
            </p:nvPicPr>
            <p:blipFill>
              <a:blip r:embed="rId4"/>
              <a:srcRect/>
              <a:stretch>
                <a:fillRect/>
              </a:stretch>
            </p:blipFill>
            <p:spPr bwMode="auto">
              <a:xfrm>
                <a:off x="4094" y="845"/>
                <a:ext cx="130" cy="222"/>
              </a:xfrm>
              <a:prstGeom prst="rect">
                <a:avLst/>
              </a:prstGeom>
              <a:noFill/>
            </p:spPr>
          </p:pic>
          <p:pic>
            <p:nvPicPr>
              <p:cNvPr id="34829" name="Picture 13" descr="TREE"/>
              <p:cNvPicPr>
                <a:picLocks noChangeAspect="1" noChangeArrowheads="1" noCrop="1"/>
              </p:cNvPicPr>
              <p:nvPr/>
            </p:nvPicPr>
            <p:blipFill>
              <a:blip r:embed="rId4"/>
              <a:srcRect/>
              <a:stretch>
                <a:fillRect/>
              </a:stretch>
            </p:blipFill>
            <p:spPr bwMode="auto">
              <a:xfrm flipH="1">
                <a:off x="3168" y="0"/>
                <a:ext cx="617" cy="1056"/>
              </a:xfrm>
              <a:prstGeom prst="rect">
                <a:avLst/>
              </a:prstGeom>
              <a:noFill/>
            </p:spPr>
          </p:pic>
          <p:pic>
            <p:nvPicPr>
              <p:cNvPr id="34830" name="Picture 14" descr="TREE"/>
              <p:cNvPicPr>
                <a:picLocks noChangeAspect="1" noChangeArrowheads="1" noCrop="1"/>
              </p:cNvPicPr>
              <p:nvPr/>
            </p:nvPicPr>
            <p:blipFill>
              <a:blip r:embed="rId4"/>
              <a:srcRect/>
              <a:stretch>
                <a:fillRect/>
              </a:stretch>
            </p:blipFill>
            <p:spPr bwMode="auto">
              <a:xfrm>
                <a:off x="5229" y="891"/>
                <a:ext cx="168" cy="288"/>
              </a:xfrm>
              <a:prstGeom prst="rect">
                <a:avLst/>
              </a:prstGeom>
              <a:noFill/>
            </p:spPr>
          </p:pic>
          <p:pic>
            <p:nvPicPr>
              <p:cNvPr id="34831" name="Picture 15" descr="TREE"/>
              <p:cNvPicPr>
                <a:picLocks noChangeAspect="1" noChangeArrowheads="1" noCrop="1"/>
              </p:cNvPicPr>
              <p:nvPr/>
            </p:nvPicPr>
            <p:blipFill>
              <a:blip r:embed="rId4"/>
              <a:srcRect/>
              <a:stretch>
                <a:fillRect/>
              </a:stretch>
            </p:blipFill>
            <p:spPr bwMode="auto">
              <a:xfrm flipH="1">
                <a:off x="3792" y="489"/>
                <a:ext cx="337" cy="576"/>
              </a:xfrm>
              <a:prstGeom prst="rect">
                <a:avLst/>
              </a:prstGeom>
              <a:noFill/>
            </p:spPr>
          </p:pic>
          <p:pic>
            <p:nvPicPr>
              <p:cNvPr id="34832" name="Picture 16" descr="TREE"/>
              <p:cNvPicPr>
                <a:picLocks noChangeAspect="1" noChangeArrowheads="1" noCrop="1"/>
              </p:cNvPicPr>
              <p:nvPr/>
            </p:nvPicPr>
            <p:blipFill>
              <a:blip r:embed="rId4"/>
              <a:srcRect/>
              <a:stretch>
                <a:fillRect/>
              </a:stretch>
            </p:blipFill>
            <p:spPr bwMode="auto">
              <a:xfrm>
                <a:off x="4704" y="132"/>
                <a:ext cx="477" cy="930"/>
              </a:xfrm>
              <a:prstGeom prst="rect">
                <a:avLst/>
              </a:prstGeom>
              <a:noFill/>
            </p:spPr>
          </p:pic>
          <p:pic>
            <p:nvPicPr>
              <p:cNvPr id="34833" name="Picture 17" descr="TREE"/>
              <p:cNvPicPr>
                <a:picLocks noChangeAspect="1" noChangeArrowheads="1" noCrop="1"/>
              </p:cNvPicPr>
              <p:nvPr/>
            </p:nvPicPr>
            <p:blipFill>
              <a:blip r:embed="rId4"/>
              <a:srcRect/>
              <a:stretch>
                <a:fillRect/>
              </a:stretch>
            </p:blipFill>
            <p:spPr bwMode="auto">
              <a:xfrm flipH="1">
                <a:off x="3216" y="873"/>
                <a:ext cx="168" cy="288"/>
              </a:xfrm>
              <a:prstGeom prst="rect">
                <a:avLst/>
              </a:prstGeom>
              <a:noFill/>
            </p:spPr>
          </p:pic>
          <p:pic>
            <p:nvPicPr>
              <p:cNvPr id="34834" name="Picture 18" descr="TREE"/>
              <p:cNvPicPr>
                <a:picLocks noChangeAspect="1" noChangeArrowheads="1" noCrop="1"/>
              </p:cNvPicPr>
              <p:nvPr/>
            </p:nvPicPr>
            <p:blipFill>
              <a:blip r:embed="rId4"/>
              <a:srcRect/>
              <a:stretch>
                <a:fillRect/>
              </a:stretch>
            </p:blipFill>
            <p:spPr bwMode="auto">
              <a:xfrm>
                <a:off x="4227" y="603"/>
                <a:ext cx="288" cy="456"/>
              </a:xfrm>
              <a:prstGeom prst="rect">
                <a:avLst/>
              </a:prstGeom>
              <a:noFill/>
              <a:ln w="9525">
                <a:noFill/>
                <a:miter lim="800000"/>
                <a:headEnd/>
                <a:tailEnd/>
              </a:ln>
            </p:spPr>
          </p:pic>
        </p:grpSp>
      </p:grpSp>
      <p:grpSp>
        <p:nvGrpSpPr>
          <p:cNvPr id="5" name="Group 19"/>
          <p:cNvGrpSpPr>
            <a:grpSpLocks/>
          </p:cNvGrpSpPr>
          <p:nvPr/>
        </p:nvGrpSpPr>
        <p:grpSpPr bwMode="auto">
          <a:xfrm>
            <a:off x="869950" y="571500"/>
            <a:ext cx="3016250" cy="1257300"/>
            <a:chOff x="1440" y="1152"/>
            <a:chExt cx="1900" cy="792"/>
          </a:xfrm>
        </p:grpSpPr>
        <p:pic>
          <p:nvPicPr>
            <p:cNvPr id="34836" name="Picture 20" descr="AG00434_"/>
            <p:cNvPicPr>
              <a:picLocks noChangeAspect="1" noChangeArrowheads="1" noCrop="1"/>
            </p:cNvPicPr>
            <p:nvPr/>
          </p:nvPicPr>
          <p:blipFill>
            <a:blip r:embed="rId6"/>
            <a:srcRect/>
            <a:stretch>
              <a:fillRect/>
            </a:stretch>
          </p:blipFill>
          <p:spPr bwMode="auto">
            <a:xfrm>
              <a:off x="2572" y="1392"/>
              <a:ext cx="768" cy="552"/>
            </a:xfrm>
            <a:prstGeom prst="rect">
              <a:avLst/>
            </a:prstGeom>
            <a:noFill/>
            <a:ln/>
            <a:effectLst/>
          </p:spPr>
        </p:pic>
        <p:pic>
          <p:nvPicPr>
            <p:cNvPr id="34837" name="Picture 21" descr="AG00434_"/>
            <p:cNvPicPr>
              <a:picLocks noChangeAspect="1" noChangeArrowheads="1" noCrop="1"/>
            </p:cNvPicPr>
            <p:nvPr/>
          </p:nvPicPr>
          <p:blipFill>
            <a:blip r:embed="rId6"/>
            <a:srcRect/>
            <a:stretch>
              <a:fillRect/>
            </a:stretch>
          </p:blipFill>
          <p:spPr bwMode="auto">
            <a:xfrm>
              <a:off x="1440" y="1344"/>
              <a:ext cx="768" cy="552"/>
            </a:xfrm>
            <a:prstGeom prst="rect">
              <a:avLst/>
            </a:prstGeom>
            <a:noFill/>
            <a:ln w="9525">
              <a:noFill/>
              <a:miter lim="800000"/>
              <a:headEnd/>
              <a:tailEnd/>
            </a:ln>
          </p:spPr>
        </p:pic>
        <p:pic>
          <p:nvPicPr>
            <p:cNvPr id="34838" name="Picture 22" descr="AG00434_"/>
            <p:cNvPicPr>
              <a:picLocks noChangeAspect="1" noChangeArrowheads="1" noCrop="1"/>
            </p:cNvPicPr>
            <p:nvPr/>
          </p:nvPicPr>
          <p:blipFill>
            <a:blip r:embed="rId6"/>
            <a:srcRect/>
            <a:stretch>
              <a:fillRect/>
            </a:stretch>
          </p:blipFill>
          <p:spPr bwMode="auto">
            <a:xfrm>
              <a:off x="1824" y="1152"/>
              <a:ext cx="1008" cy="724"/>
            </a:xfrm>
            <a:prstGeom prst="rect">
              <a:avLst/>
            </a:prstGeom>
            <a:noFill/>
            <a:ln w="9525">
              <a:noFill/>
              <a:miter lim="800000"/>
              <a:headEnd/>
              <a:tailEnd/>
            </a:ln>
          </p:spPr>
        </p:pic>
      </p:grpSp>
      <p:sp>
        <p:nvSpPr>
          <p:cNvPr id="34839" name="Text Box 23"/>
          <p:cNvSpPr txBox="1">
            <a:spLocks noChangeArrowheads="1"/>
          </p:cNvSpPr>
          <p:nvPr/>
        </p:nvSpPr>
        <p:spPr bwMode="auto">
          <a:xfrm>
            <a:off x="304800" y="6019800"/>
            <a:ext cx="7924800" cy="519113"/>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endParaRPr lang="vi-VN" sz="2800">
              <a:latin typeface="Times New Roman" pitchFamily="18" charset="0"/>
            </a:endParaRPr>
          </a:p>
        </p:txBody>
      </p:sp>
      <p:sp>
        <p:nvSpPr>
          <p:cNvPr id="34840" name="Text Box 24"/>
          <p:cNvSpPr txBox="1">
            <a:spLocks noChangeArrowheads="1"/>
          </p:cNvSpPr>
          <p:nvPr/>
        </p:nvSpPr>
        <p:spPr bwMode="auto">
          <a:xfrm>
            <a:off x="-76200" y="5888038"/>
            <a:ext cx="9144000" cy="603250"/>
          </a:xfrm>
          <a:prstGeom prst="rect">
            <a:avLst/>
          </a:prstGeom>
          <a:noFill/>
          <a:ln w="12700" cap="sq">
            <a:noFill/>
            <a:miter lim="800000"/>
            <a:headEnd type="none" w="sm" len="sm"/>
            <a:tailEnd type="none" w="sm" len="sm"/>
          </a:ln>
          <a:effectLst/>
        </p:spPr>
        <p:txBody>
          <a:bodyPr>
            <a:spAutoFit/>
          </a:bodyPr>
          <a:lstStyle/>
          <a:p>
            <a:pPr algn="ctr" eaLnBrk="0" hangingPunct="0">
              <a:lnSpc>
                <a:spcPct val="60000"/>
              </a:lnSpc>
              <a:spcBef>
                <a:spcPct val="50000"/>
              </a:spcBef>
            </a:pPr>
            <a:r>
              <a:rPr lang="en-US" sz="2800" b="1">
                <a:solidFill>
                  <a:srgbClr val="0000FF"/>
                </a:solidFill>
                <a:latin typeface="Times New Roman" pitchFamily="18" charset="0"/>
              </a:rPr>
              <a:t>Con đường phát tán các hóa chất bảo vệ thực vật và chất độc hóa học.</a:t>
            </a:r>
          </a:p>
        </p:txBody>
      </p:sp>
      <p:grpSp>
        <p:nvGrpSpPr>
          <p:cNvPr id="6" name="Group 25"/>
          <p:cNvGrpSpPr>
            <a:grpSpLocks/>
          </p:cNvGrpSpPr>
          <p:nvPr/>
        </p:nvGrpSpPr>
        <p:grpSpPr bwMode="auto">
          <a:xfrm>
            <a:off x="1447800" y="1371600"/>
            <a:ext cx="6096000" cy="1676400"/>
            <a:chOff x="1500" y="864"/>
            <a:chExt cx="2964" cy="834"/>
          </a:xfrm>
        </p:grpSpPr>
        <p:grpSp>
          <p:nvGrpSpPr>
            <p:cNvPr id="7" name="Group 26"/>
            <p:cNvGrpSpPr>
              <a:grpSpLocks/>
            </p:cNvGrpSpPr>
            <p:nvPr/>
          </p:nvGrpSpPr>
          <p:grpSpPr bwMode="auto">
            <a:xfrm>
              <a:off x="1500" y="1074"/>
              <a:ext cx="2628" cy="624"/>
              <a:chOff x="1500" y="1074"/>
              <a:chExt cx="2628" cy="624"/>
            </a:xfrm>
          </p:grpSpPr>
          <p:sp>
            <p:nvSpPr>
              <p:cNvPr id="34843" name="AutoShape 27"/>
              <p:cNvSpPr>
                <a:spLocks noChangeArrowheads="1"/>
              </p:cNvSpPr>
              <p:nvPr/>
            </p:nvSpPr>
            <p:spPr bwMode="auto">
              <a:xfrm rot="144082" flipH="1">
                <a:off x="1500" y="1410"/>
                <a:ext cx="938" cy="240"/>
              </a:xfrm>
              <a:custGeom>
                <a:avLst/>
                <a:gdLst>
                  <a:gd name="G0" fmla="+- 0 0 0"/>
                  <a:gd name="G1" fmla="+- -9343596 0 0"/>
                  <a:gd name="G2" fmla="+- 0 0 -9343596"/>
                  <a:gd name="G3" fmla="+- 10800 0 0"/>
                  <a:gd name="G4" fmla="+- 0 0 0"/>
                  <a:gd name="T0" fmla="*/ 360 256 1"/>
                  <a:gd name="T1" fmla="*/ 0 256 1"/>
                  <a:gd name="G5" fmla="+- G2 T0 T1"/>
                  <a:gd name="G6" fmla="?: G2 G2 G5"/>
                  <a:gd name="G7" fmla="+- 0 0 G6"/>
                  <a:gd name="G8" fmla="+- 5400 0 0"/>
                  <a:gd name="G9" fmla="+- 0 0 -934359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9343596"/>
                  <a:gd name="G36" fmla="sin G34 -9343596"/>
                  <a:gd name="G37" fmla="+/ -934359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265 w 21600"/>
                  <a:gd name="T5" fmla="*/ 570 h 21600"/>
                  <a:gd name="T6" fmla="*/ 4367 w 21600"/>
                  <a:gd name="T7" fmla="*/ 5877 h 21600"/>
                  <a:gd name="T8" fmla="*/ 12532 w 21600"/>
                  <a:gd name="T9" fmla="*/ 5685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118" y="5399"/>
                      <a:pt x="7533" y="6183"/>
                      <a:pt x="6511" y="7518"/>
                    </a:cubicBezTo>
                    <a:lnTo>
                      <a:pt x="2223" y="4236"/>
                    </a:lnTo>
                    <a:cubicBezTo>
                      <a:pt x="4267" y="1566"/>
                      <a:pt x="743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6633"/>
              </a:solidFill>
              <a:ln w="28575" cap="sq">
                <a:solidFill>
                  <a:srgbClr val="996633"/>
                </a:solidFill>
                <a:miter lim="800000"/>
                <a:headEnd type="none" w="sm" len="sm"/>
                <a:tailEnd type="none" w="sm" len="sm"/>
              </a:ln>
              <a:effectLst/>
            </p:spPr>
            <p:txBody>
              <a:bodyPr wrap="none" anchor="ctr"/>
              <a:lstStyle/>
              <a:p>
                <a:endParaRPr lang="en-US"/>
              </a:p>
            </p:txBody>
          </p:sp>
          <p:sp>
            <p:nvSpPr>
              <p:cNvPr id="34844" name="AutoShape 28"/>
              <p:cNvSpPr>
                <a:spLocks noChangeArrowheads="1"/>
              </p:cNvSpPr>
              <p:nvPr/>
            </p:nvSpPr>
            <p:spPr bwMode="auto">
              <a:xfrm>
                <a:off x="3190" y="1410"/>
                <a:ext cx="938" cy="240"/>
              </a:xfrm>
              <a:custGeom>
                <a:avLst/>
                <a:gdLst>
                  <a:gd name="G0" fmla="+- 0 0 0"/>
                  <a:gd name="G1" fmla="+- -9343596 0 0"/>
                  <a:gd name="G2" fmla="+- 0 0 -9343596"/>
                  <a:gd name="G3" fmla="+- 10800 0 0"/>
                  <a:gd name="G4" fmla="+- 0 0 0"/>
                  <a:gd name="T0" fmla="*/ 360 256 1"/>
                  <a:gd name="T1" fmla="*/ 0 256 1"/>
                  <a:gd name="G5" fmla="+- G2 T0 T1"/>
                  <a:gd name="G6" fmla="?: G2 G2 G5"/>
                  <a:gd name="G7" fmla="+- 0 0 G6"/>
                  <a:gd name="G8" fmla="+- 5400 0 0"/>
                  <a:gd name="G9" fmla="+- 0 0 -934359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9343596"/>
                  <a:gd name="G36" fmla="sin G34 -9343596"/>
                  <a:gd name="G37" fmla="+/ -934359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265 w 21600"/>
                  <a:gd name="T5" fmla="*/ 570 h 21600"/>
                  <a:gd name="T6" fmla="*/ 4367 w 21600"/>
                  <a:gd name="T7" fmla="*/ 5877 h 21600"/>
                  <a:gd name="T8" fmla="*/ 12532 w 21600"/>
                  <a:gd name="T9" fmla="*/ 5685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118" y="5399"/>
                      <a:pt x="7533" y="6183"/>
                      <a:pt x="6511" y="7518"/>
                    </a:cubicBezTo>
                    <a:lnTo>
                      <a:pt x="2223" y="4236"/>
                    </a:lnTo>
                    <a:cubicBezTo>
                      <a:pt x="4267" y="1566"/>
                      <a:pt x="743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6633"/>
              </a:solidFill>
              <a:ln w="28575" cap="sq">
                <a:solidFill>
                  <a:srgbClr val="996633"/>
                </a:solidFill>
                <a:miter lim="800000"/>
                <a:headEnd type="none" w="sm" len="sm"/>
                <a:tailEnd type="none" w="sm" len="sm"/>
              </a:ln>
              <a:effectLst/>
            </p:spPr>
            <p:txBody>
              <a:bodyPr wrap="none" anchor="ctr"/>
              <a:lstStyle/>
              <a:p>
                <a:endParaRPr lang="en-US"/>
              </a:p>
            </p:txBody>
          </p:sp>
          <p:grpSp>
            <p:nvGrpSpPr>
              <p:cNvPr id="8" name="Group 29"/>
              <p:cNvGrpSpPr>
                <a:grpSpLocks/>
              </p:cNvGrpSpPr>
              <p:nvPr/>
            </p:nvGrpSpPr>
            <p:grpSpPr bwMode="auto">
              <a:xfrm>
                <a:off x="2640" y="1074"/>
                <a:ext cx="345" cy="624"/>
                <a:chOff x="2640" y="864"/>
                <a:chExt cx="345" cy="624"/>
              </a:xfrm>
            </p:grpSpPr>
            <p:sp>
              <p:nvSpPr>
                <p:cNvPr id="34846" name="AutoShape 30"/>
                <p:cNvSpPr>
                  <a:spLocks noChangeArrowheads="1"/>
                </p:cNvSpPr>
                <p:nvPr/>
              </p:nvSpPr>
              <p:spPr bwMode="auto">
                <a:xfrm>
                  <a:off x="2736" y="864"/>
                  <a:ext cx="144" cy="624"/>
                </a:xfrm>
                <a:prstGeom prst="downArrow">
                  <a:avLst>
                    <a:gd name="adj1" fmla="val 50000"/>
                    <a:gd name="adj2" fmla="val 108333"/>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sp>
              <p:nvSpPr>
                <p:cNvPr id="34847" name="AutoShape 31"/>
                <p:cNvSpPr>
                  <a:spLocks noChangeArrowheads="1"/>
                </p:cNvSpPr>
                <p:nvPr/>
              </p:nvSpPr>
              <p:spPr bwMode="auto">
                <a:xfrm rot="1907021">
                  <a:off x="2640" y="864"/>
                  <a:ext cx="112" cy="384"/>
                </a:xfrm>
                <a:prstGeom prst="downArrow">
                  <a:avLst>
                    <a:gd name="adj1" fmla="val 50000"/>
                    <a:gd name="adj2" fmla="val 85714"/>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sp>
              <p:nvSpPr>
                <p:cNvPr id="34848" name="AutoShape 32"/>
                <p:cNvSpPr>
                  <a:spLocks noChangeArrowheads="1"/>
                </p:cNvSpPr>
                <p:nvPr/>
              </p:nvSpPr>
              <p:spPr bwMode="auto">
                <a:xfrm rot="19692979" flipH="1">
                  <a:off x="2873" y="864"/>
                  <a:ext cx="112" cy="384"/>
                </a:xfrm>
                <a:prstGeom prst="downArrow">
                  <a:avLst>
                    <a:gd name="adj1" fmla="val 50000"/>
                    <a:gd name="adj2" fmla="val 85714"/>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grpSp>
        </p:grpSp>
        <p:sp>
          <p:nvSpPr>
            <p:cNvPr id="34849" name="Text Box 33"/>
            <p:cNvSpPr txBox="1">
              <a:spLocks noChangeArrowheads="1"/>
            </p:cNvSpPr>
            <p:nvPr/>
          </p:nvSpPr>
          <p:spPr bwMode="auto">
            <a:xfrm>
              <a:off x="3072" y="864"/>
              <a:ext cx="1392" cy="79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2800">
                  <a:latin typeface="Times New Roman" pitchFamily="18" charset="0"/>
                </a:rPr>
                <a:t>Hóa chất bảo vệ thực vật</a:t>
              </a:r>
            </a:p>
            <a:p>
              <a:pPr algn="ctr" eaLnBrk="0" hangingPunct="0">
                <a:spcBef>
                  <a:spcPct val="50000"/>
                </a:spcBef>
              </a:pPr>
              <a:endParaRPr lang="en-US" sz="2800">
                <a:latin typeface="Times New Roman" pitchFamily="18" charset="0"/>
              </a:endParaRPr>
            </a:p>
          </p:txBody>
        </p:sp>
      </p:grpSp>
      <p:grpSp>
        <p:nvGrpSpPr>
          <p:cNvPr id="9" name="Group 34"/>
          <p:cNvGrpSpPr>
            <a:grpSpLocks/>
          </p:cNvGrpSpPr>
          <p:nvPr/>
        </p:nvGrpSpPr>
        <p:grpSpPr bwMode="auto">
          <a:xfrm>
            <a:off x="1174750" y="3200400"/>
            <a:ext cx="6064250" cy="1408113"/>
            <a:chOff x="740" y="2016"/>
            <a:chExt cx="3820" cy="887"/>
          </a:xfrm>
        </p:grpSpPr>
        <p:grpSp>
          <p:nvGrpSpPr>
            <p:cNvPr id="10" name="Group 35"/>
            <p:cNvGrpSpPr>
              <a:grpSpLocks/>
            </p:cNvGrpSpPr>
            <p:nvPr/>
          </p:nvGrpSpPr>
          <p:grpSpPr bwMode="auto">
            <a:xfrm>
              <a:off x="1536" y="2226"/>
              <a:ext cx="2645" cy="677"/>
              <a:chOff x="1536" y="2226"/>
              <a:chExt cx="2645" cy="677"/>
            </a:xfrm>
          </p:grpSpPr>
          <p:sp>
            <p:nvSpPr>
              <p:cNvPr id="34852" name="AutoShape 36"/>
              <p:cNvSpPr>
                <a:spLocks noChangeArrowheads="1"/>
              </p:cNvSpPr>
              <p:nvPr/>
            </p:nvSpPr>
            <p:spPr bwMode="auto">
              <a:xfrm rot="2235769">
                <a:off x="1536" y="2226"/>
                <a:ext cx="144" cy="480"/>
              </a:xfrm>
              <a:prstGeom prst="downArrow">
                <a:avLst>
                  <a:gd name="adj1" fmla="val 50000"/>
                  <a:gd name="adj2" fmla="val 83333"/>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sp>
            <p:nvSpPr>
              <p:cNvPr id="34853" name="AutoShape 37"/>
              <p:cNvSpPr>
                <a:spLocks noChangeArrowheads="1"/>
              </p:cNvSpPr>
              <p:nvPr/>
            </p:nvSpPr>
            <p:spPr bwMode="auto">
              <a:xfrm rot="19163923" flipH="1">
                <a:off x="4037" y="2385"/>
                <a:ext cx="144" cy="480"/>
              </a:xfrm>
              <a:prstGeom prst="downArrow">
                <a:avLst>
                  <a:gd name="adj1" fmla="val 50000"/>
                  <a:gd name="adj2" fmla="val 83333"/>
                </a:avLst>
              </a:pr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cxnSp>
            <p:nvCxnSpPr>
              <p:cNvPr id="34854" name="AutoShape 38"/>
              <p:cNvCxnSpPr>
                <a:cxnSpLocks noChangeShapeType="1"/>
              </p:cNvCxnSpPr>
              <p:nvPr/>
            </p:nvCxnSpPr>
            <p:spPr bwMode="auto">
              <a:xfrm rot="16200000" flipH="1">
                <a:off x="2040" y="2639"/>
                <a:ext cx="432" cy="96"/>
              </a:xfrm>
              <a:prstGeom prst="curvedConnector3">
                <a:avLst>
                  <a:gd name="adj1" fmla="val 50000"/>
                </a:avLst>
              </a:prstGeom>
              <a:noFill/>
              <a:ln w="38100" cap="sq">
                <a:solidFill>
                  <a:srgbClr val="996633"/>
                </a:solidFill>
                <a:round/>
                <a:headEnd type="none" w="sm" len="sm"/>
                <a:tailEnd type="stealth" w="lg" len="lg"/>
              </a:ln>
              <a:effectLst/>
            </p:spPr>
          </p:cxnSp>
        </p:grpSp>
        <p:sp>
          <p:nvSpPr>
            <p:cNvPr id="34855" name="Text Box 39"/>
            <p:cNvSpPr txBox="1">
              <a:spLocks noChangeArrowheads="1"/>
            </p:cNvSpPr>
            <p:nvPr/>
          </p:nvSpPr>
          <p:spPr bwMode="auto">
            <a:xfrm>
              <a:off x="740" y="2029"/>
              <a:ext cx="1200" cy="269"/>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2200">
                  <a:latin typeface="Times New Roman" pitchFamily="18" charset="0"/>
                </a:rPr>
                <a:t>Bị phân tán</a:t>
              </a:r>
            </a:p>
          </p:txBody>
        </p:sp>
        <p:sp>
          <p:nvSpPr>
            <p:cNvPr id="34856" name="Text Box 40"/>
            <p:cNvSpPr txBox="1">
              <a:spLocks noChangeArrowheads="1"/>
            </p:cNvSpPr>
            <p:nvPr/>
          </p:nvSpPr>
          <p:spPr bwMode="auto">
            <a:xfrm>
              <a:off x="3648" y="2016"/>
              <a:ext cx="912" cy="48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2200">
                  <a:latin typeface="Times New Roman" pitchFamily="18" charset="0"/>
                </a:rPr>
                <a:t>Nước vận chuyển</a:t>
              </a:r>
            </a:p>
          </p:txBody>
        </p:sp>
      </p:grpSp>
      <p:grpSp>
        <p:nvGrpSpPr>
          <p:cNvPr id="11" name="Group 41"/>
          <p:cNvGrpSpPr>
            <a:grpSpLocks/>
          </p:cNvGrpSpPr>
          <p:nvPr/>
        </p:nvGrpSpPr>
        <p:grpSpPr bwMode="auto">
          <a:xfrm>
            <a:off x="136525" y="2667000"/>
            <a:ext cx="8642350" cy="2700338"/>
            <a:chOff x="86" y="1680"/>
            <a:chExt cx="5444" cy="1701"/>
          </a:xfrm>
        </p:grpSpPr>
        <p:grpSp>
          <p:nvGrpSpPr>
            <p:cNvPr id="12" name="Group 42"/>
            <p:cNvGrpSpPr>
              <a:grpSpLocks/>
            </p:cNvGrpSpPr>
            <p:nvPr/>
          </p:nvGrpSpPr>
          <p:grpSpPr bwMode="auto">
            <a:xfrm>
              <a:off x="986" y="2352"/>
              <a:ext cx="3706" cy="1029"/>
              <a:chOff x="1008" y="2373"/>
              <a:chExt cx="3706" cy="1029"/>
            </a:xfrm>
          </p:grpSpPr>
          <p:grpSp>
            <p:nvGrpSpPr>
              <p:cNvPr id="13" name="Group 43"/>
              <p:cNvGrpSpPr>
                <a:grpSpLocks/>
              </p:cNvGrpSpPr>
              <p:nvPr/>
            </p:nvGrpSpPr>
            <p:grpSpPr bwMode="auto">
              <a:xfrm>
                <a:off x="1008" y="2373"/>
                <a:ext cx="3706" cy="917"/>
                <a:chOff x="1008" y="2616"/>
                <a:chExt cx="3706" cy="917"/>
              </a:xfrm>
            </p:grpSpPr>
            <p:sp>
              <p:nvSpPr>
                <p:cNvPr id="34860" name="AutoShape 44"/>
                <p:cNvSpPr>
                  <a:spLocks noChangeArrowheads="1"/>
                </p:cNvSpPr>
                <p:nvPr/>
              </p:nvSpPr>
              <p:spPr bwMode="auto">
                <a:xfrm rot="16200000">
                  <a:off x="756" y="2868"/>
                  <a:ext cx="792" cy="288"/>
                </a:xfrm>
                <a:custGeom>
                  <a:avLst/>
                  <a:gdLst>
                    <a:gd name="G0" fmla="+- 780327 0 0"/>
                    <a:gd name="G1" fmla="+- -9343596 0 0"/>
                    <a:gd name="G2" fmla="+- 780327 0 -9343596"/>
                    <a:gd name="G3" fmla="+- 10800 0 0"/>
                    <a:gd name="G4" fmla="+- 0 0 780327"/>
                    <a:gd name="T0" fmla="*/ 360 256 1"/>
                    <a:gd name="T1" fmla="*/ 0 256 1"/>
                    <a:gd name="G5" fmla="+- G2 T0 T1"/>
                    <a:gd name="G6" fmla="?: G2 G2 G5"/>
                    <a:gd name="G7" fmla="+- 0 0 G6"/>
                    <a:gd name="G8" fmla="+- 7134 0 0"/>
                    <a:gd name="G9" fmla="+- 0 0 -9343596"/>
                    <a:gd name="G10" fmla="+- 7134 0 2700"/>
                    <a:gd name="G11" fmla="cos G10 780327"/>
                    <a:gd name="G12" fmla="sin G10 780327"/>
                    <a:gd name="G13" fmla="cos 13500 780327"/>
                    <a:gd name="G14" fmla="sin 13500 780327"/>
                    <a:gd name="G15" fmla="+- G11 10800 0"/>
                    <a:gd name="G16" fmla="+- G12 10800 0"/>
                    <a:gd name="G17" fmla="+- G13 10800 0"/>
                    <a:gd name="G18" fmla="+- G14 10800 0"/>
                    <a:gd name="G19" fmla="*/ 7134 1 2"/>
                    <a:gd name="G20" fmla="+- G19 5400 0"/>
                    <a:gd name="G21" fmla="cos G20 780327"/>
                    <a:gd name="G22" fmla="sin G20 780327"/>
                    <a:gd name="G23" fmla="+- G21 10800 0"/>
                    <a:gd name="G24" fmla="+- G12 G23 G22"/>
                    <a:gd name="G25" fmla="+- G22 G23 G11"/>
                    <a:gd name="G26" fmla="cos 10800 780327"/>
                    <a:gd name="G27" fmla="sin 10800 780327"/>
                    <a:gd name="G28" fmla="cos 7134 780327"/>
                    <a:gd name="G29" fmla="sin 7134 780327"/>
                    <a:gd name="G30" fmla="+- G26 10800 0"/>
                    <a:gd name="G31" fmla="+- G27 10800 0"/>
                    <a:gd name="G32" fmla="+- G28 10800 0"/>
                    <a:gd name="G33" fmla="+- G29 10800 0"/>
                    <a:gd name="G34" fmla="+- G19 5400 0"/>
                    <a:gd name="G35" fmla="cos G34 -9343596"/>
                    <a:gd name="G36" fmla="sin G34 -9343596"/>
                    <a:gd name="G37" fmla="+/ -9343596 780327 2"/>
                    <a:gd name="T2" fmla="*/ 180 256 1"/>
                    <a:gd name="T3" fmla="*/ 0 256 1"/>
                    <a:gd name="G38" fmla="+- G37 T2 T3"/>
                    <a:gd name="G39" fmla="?: G2 G37 G38"/>
                    <a:gd name="G40" fmla="cos 10800 G39"/>
                    <a:gd name="G41" fmla="sin 10800 G39"/>
                    <a:gd name="G42" fmla="cos 7134 G39"/>
                    <a:gd name="G43" fmla="sin 7134 G39"/>
                    <a:gd name="G44" fmla="+- G40 10800 0"/>
                    <a:gd name="G45" fmla="+- G41 10800 0"/>
                    <a:gd name="G46" fmla="+- G42 10800 0"/>
                    <a:gd name="G47" fmla="+- G43 10800 0"/>
                    <a:gd name="G48" fmla="+- G35 10800 0"/>
                    <a:gd name="G49" fmla="+- G36 10800 0"/>
                    <a:gd name="T4" fmla="*/ 15307 w 21600"/>
                    <a:gd name="T5" fmla="*/ 985 h 21600"/>
                    <a:gd name="T6" fmla="*/ 3679 w 21600"/>
                    <a:gd name="T7" fmla="*/ 5350 h 21600"/>
                    <a:gd name="T8" fmla="*/ 13777 w 21600"/>
                    <a:gd name="T9" fmla="*/ 4317 h 21600"/>
                    <a:gd name="T10" fmla="*/ 24009 w 21600"/>
                    <a:gd name="T11" fmla="*/ 13585 h 21600"/>
                    <a:gd name="T12" fmla="*/ 18638 w 21600"/>
                    <a:gd name="T13" fmla="*/ 17086 h 21600"/>
                    <a:gd name="T14" fmla="*/ 15138 w 21600"/>
                    <a:gd name="T15" fmla="*/ 1171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780" y="12271"/>
                      </a:moveTo>
                      <a:cubicBezTo>
                        <a:pt x="17882" y="11787"/>
                        <a:pt x="17934" y="11294"/>
                        <a:pt x="17934" y="10800"/>
                      </a:cubicBezTo>
                      <a:cubicBezTo>
                        <a:pt x="17934" y="6860"/>
                        <a:pt x="14739" y="3666"/>
                        <a:pt x="10800" y="3666"/>
                      </a:cubicBezTo>
                      <a:cubicBezTo>
                        <a:pt x="8578" y="3665"/>
                        <a:pt x="6484" y="4700"/>
                        <a:pt x="5134" y="6464"/>
                      </a:cubicBezTo>
                      <a:lnTo>
                        <a:pt x="2223" y="4236"/>
                      </a:lnTo>
                      <a:cubicBezTo>
                        <a:pt x="4267" y="1566"/>
                        <a:pt x="7437" y="-1"/>
                        <a:pt x="10800" y="0"/>
                      </a:cubicBezTo>
                      <a:cubicBezTo>
                        <a:pt x="16764" y="0"/>
                        <a:pt x="21600" y="4835"/>
                        <a:pt x="21600" y="10800"/>
                      </a:cubicBezTo>
                      <a:cubicBezTo>
                        <a:pt x="21600" y="11548"/>
                        <a:pt x="21522" y="12295"/>
                        <a:pt x="21367" y="13028"/>
                      </a:cubicBezTo>
                      <a:lnTo>
                        <a:pt x="24009" y="13585"/>
                      </a:lnTo>
                      <a:lnTo>
                        <a:pt x="18638" y="17086"/>
                      </a:lnTo>
                      <a:lnTo>
                        <a:pt x="15138" y="11714"/>
                      </a:lnTo>
                      <a:lnTo>
                        <a:pt x="17780" y="12271"/>
                      </a:lnTo>
                      <a:close/>
                    </a:path>
                  </a:pathLst>
                </a:custGeom>
                <a:noFill/>
                <a:ln w="12700" cap="sq">
                  <a:solidFill>
                    <a:srgbClr val="996633"/>
                  </a:solidFill>
                  <a:miter lim="800000"/>
                  <a:headEnd type="none" w="sm" len="sm"/>
                  <a:tailEnd type="none" w="sm" len="sm"/>
                </a:ln>
                <a:effectLst/>
              </p:spPr>
              <p:txBody>
                <a:bodyPr wrap="none" anchor="ctr"/>
                <a:lstStyle/>
                <a:p>
                  <a:endParaRPr lang="en-US"/>
                </a:p>
              </p:txBody>
            </p:sp>
            <p:sp>
              <p:nvSpPr>
                <p:cNvPr id="34861" name="AutoShape 45"/>
                <p:cNvSpPr>
                  <a:spLocks noChangeArrowheads="1"/>
                </p:cNvSpPr>
                <p:nvPr/>
              </p:nvSpPr>
              <p:spPr bwMode="auto">
                <a:xfrm rot="5400000" flipH="1">
                  <a:off x="4174" y="2868"/>
                  <a:ext cx="792" cy="288"/>
                </a:xfrm>
                <a:custGeom>
                  <a:avLst/>
                  <a:gdLst>
                    <a:gd name="G0" fmla="+- 780327 0 0"/>
                    <a:gd name="G1" fmla="+- -9343596 0 0"/>
                    <a:gd name="G2" fmla="+- 780327 0 -9343596"/>
                    <a:gd name="G3" fmla="+- 10800 0 0"/>
                    <a:gd name="G4" fmla="+- 0 0 780327"/>
                    <a:gd name="T0" fmla="*/ 360 256 1"/>
                    <a:gd name="T1" fmla="*/ 0 256 1"/>
                    <a:gd name="G5" fmla="+- G2 T0 T1"/>
                    <a:gd name="G6" fmla="?: G2 G2 G5"/>
                    <a:gd name="G7" fmla="+- 0 0 G6"/>
                    <a:gd name="G8" fmla="+- 7134 0 0"/>
                    <a:gd name="G9" fmla="+- 0 0 -9343596"/>
                    <a:gd name="G10" fmla="+- 7134 0 2700"/>
                    <a:gd name="G11" fmla="cos G10 780327"/>
                    <a:gd name="G12" fmla="sin G10 780327"/>
                    <a:gd name="G13" fmla="cos 13500 780327"/>
                    <a:gd name="G14" fmla="sin 13500 780327"/>
                    <a:gd name="G15" fmla="+- G11 10800 0"/>
                    <a:gd name="G16" fmla="+- G12 10800 0"/>
                    <a:gd name="G17" fmla="+- G13 10800 0"/>
                    <a:gd name="G18" fmla="+- G14 10800 0"/>
                    <a:gd name="G19" fmla="*/ 7134 1 2"/>
                    <a:gd name="G20" fmla="+- G19 5400 0"/>
                    <a:gd name="G21" fmla="cos G20 780327"/>
                    <a:gd name="G22" fmla="sin G20 780327"/>
                    <a:gd name="G23" fmla="+- G21 10800 0"/>
                    <a:gd name="G24" fmla="+- G12 G23 G22"/>
                    <a:gd name="G25" fmla="+- G22 G23 G11"/>
                    <a:gd name="G26" fmla="cos 10800 780327"/>
                    <a:gd name="G27" fmla="sin 10800 780327"/>
                    <a:gd name="G28" fmla="cos 7134 780327"/>
                    <a:gd name="G29" fmla="sin 7134 780327"/>
                    <a:gd name="G30" fmla="+- G26 10800 0"/>
                    <a:gd name="G31" fmla="+- G27 10800 0"/>
                    <a:gd name="G32" fmla="+- G28 10800 0"/>
                    <a:gd name="G33" fmla="+- G29 10800 0"/>
                    <a:gd name="G34" fmla="+- G19 5400 0"/>
                    <a:gd name="G35" fmla="cos G34 -9343596"/>
                    <a:gd name="G36" fmla="sin G34 -9343596"/>
                    <a:gd name="G37" fmla="+/ -9343596 780327 2"/>
                    <a:gd name="T2" fmla="*/ 180 256 1"/>
                    <a:gd name="T3" fmla="*/ 0 256 1"/>
                    <a:gd name="G38" fmla="+- G37 T2 T3"/>
                    <a:gd name="G39" fmla="?: G2 G37 G38"/>
                    <a:gd name="G40" fmla="cos 10800 G39"/>
                    <a:gd name="G41" fmla="sin 10800 G39"/>
                    <a:gd name="G42" fmla="cos 7134 G39"/>
                    <a:gd name="G43" fmla="sin 7134 G39"/>
                    <a:gd name="G44" fmla="+- G40 10800 0"/>
                    <a:gd name="G45" fmla="+- G41 10800 0"/>
                    <a:gd name="G46" fmla="+- G42 10800 0"/>
                    <a:gd name="G47" fmla="+- G43 10800 0"/>
                    <a:gd name="G48" fmla="+- G35 10800 0"/>
                    <a:gd name="G49" fmla="+- G36 10800 0"/>
                    <a:gd name="T4" fmla="*/ 15307 w 21600"/>
                    <a:gd name="T5" fmla="*/ 985 h 21600"/>
                    <a:gd name="T6" fmla="*/ 3679 w 21600"/>
                    <a:gd name="T7" fmla="*/ 5350 h 21600"/>
                    <a:gd name="T8" fmla="*/ 13777 w 21600"/>
                    <a:gd name="T9" fmla="*/ 4317 h 21600"/>
                    <a:gd name="T10" fmla="*/ 24009 w 21600"/>
                    <a:gd name="T11" fmla="*/ 13585 h 21600"/>
                    <a:gd name="T12" fmla="*/ 18638 w 21600"/>
                    <a:gd name="T13" fmla="*/ 17086 h 21600"/>
                    <a:gd name="T14" fmla="*/ 15138 w 21600"/>
                    <a:gd name="T15" fmla="*/ 1171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780" y="12271"/>
                      </a:moveTo>
                      <a:cubicBezTo>
                        <a:pt x="17882" y="11787"/>
                        <a:pt x="17934" y="11294"/>
                        <a:pt x="17934" y="10800"/>
                      </a:cubicBezTo>
                      <a:cubicBezTo>
                        <a:pt x="17934" y="6860"/>
                        <a:pt x="14739" y="3666"/>
                        <a:pt x="10800" y="3666"/>
                      </a:cubicBezTo>
                      <a:cubicBezTo>
                        <a:pt x="8578" y="3665"/>
                        <a:pt x="6484" y="4700"/>
                        <a:pt x="5134" y="6464"/>
                      </a:cubicBezTo>
                      <a:lnTo>
                        <a:pt x="2223" y="4236"/>
                      </a:lnTo>
                      <a:cubicBezTo>
                        <a:pt x="4267" y="1566"/>
                        <a:pt x="7437" y="-1"/>
                        <a:pt x="10800" y="0"/>
                      </a:cubicBezTo>
                      <a:cubicBezTo>
                        <a:pt x="16764" y="0"/>
                        <a:pt x="21600" y="4835"/>
                        <a:pt x="21600" y="10800"/>
                      </a:cubicBezTo>
                      <a:cubicBezTo>
                        <a:pt x="21600" y="11548"/>
                        <a:pt x="21522" y="12295"/>
                        <a:pt x="21367" y="13028"/>
                      </a:cubicBezTo>
                      <a:lnTo>
                        <a:pt x="24009" y="13585"/>
                      </a:lnTo>
                      <a:lnTo>
                        <a:pt x="18638" y="17086"/>
                      </a:lnTo>
                      <a:lnTo>
                        <a:pt x="15138" y="11714"/>
                      </a:lnTo>
                      <a:lnTo>
                        <a:pt x="17780" y="12271"/>
                      </a:lnTo>
                      <a:close/>
                    </a:path>
                  </a:pathLst>
                </a:custGeom>
                <a:noFill/>
                <a:ln w="12700" cap="sq">
                  <a:solidFill>
                    <a:srgbClr val="996633"/>
                  </a:solidFill>
                  <a:miter lim="800000"/>
                  <a:headEnd type="none" w="sm" len="sm"/>
                  <a:tailEnd type="none" w="sm" len="sm"/>
                </a:ln>
                <a:effectLst/>
              </p:spPr>
              <p:txBody>
                <a:bodyPr wrap="none" anchor="ctr"/>
                <a:lstStyle/>
                <a:p>
                  <a:endParaRPr lang="en-US"/>
                </a:p>
              </p:txBody>
            </p:sp>
            <p:sp>
              <p:nvSpPr>
                <p:cNvPr id="34862" name="AutoShape 46"/>
                <p:cNvSpPr>
                  <a:spLocks noChangeArrowheads="1"/>
                </p:cNvSpPr>
                <p:nvPr/>
              </p:nvSpPr>
              <p:spPr bwMode="auto">
                <a:xfrm>
                  <a:off x="4320" y="3360"/>
                  <a:ext cx="192" cy="173"/>
                </a:xfrm>
                <a:prstGeom prst="upArrow">
                  <a:avLst>
                    <a:gd name="adj1" fmla="val 30204"/>
                    <a:gd name="adj2" fmla="val 28125"/>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sp>
              <p:nvSpPr>
                <p:cNvPr id="34863" name="AutoShape 47"/>
                <p:cNvSpPr>
                  <a:spLocks noChangeArrowheads="1"/>
                </p:cNvSpPr>
                <p:nvPr/>
              </p:nvSpPr>
              <p:spPr bwMode="auto">
                <a:xfrm>
                  <a:off x="1200" y="3360"/>
                  <a:ext cx="192" cy="173"/>
                </a:xfrm>
                <a:prstGeom prst="upArrow">
                  <a:avLst>
                    <a:gd name="adj1" fmla="val 30204"/>
                    <a:gd name="adj2" fmla="val 28125"/>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grpSp>
          <p:grpSp>
            <p:nvGrpSpPr>
              <p:cNvPr id="14" name="Group 48"/>
              <p:cNvGrpSpPr>
                <a:grpSpLocks/>
              </p:cNvGrpSpPr>
              <p:nvPr/>
            </p:nvGrpSpPr>
            <p:grpSpPr bwMode="auto">
              <a:xfrm>
                <a:off x="2025" y="2736"/>
                <a:ext cx="96" cy="666"/>
                <a:chOff x="2025" y="2736"/>
                <a:chExt cx="96" cy="666"/>
              </a:xfrm>
            </p:grpSpPr>
            <p:sp>
              <p:nvSpPr>
                <p:cNvPr id="34865" name="AutoShape 49"/>
                <p:cNvSpPr>
                  <a:spLocks noChangeArrowheads="1"/>
                </p:cNvSpPr>
                <p:nvPr/>
              </p:nvSpPr>
              <p:spPr bwMode="auto">
                <a:xfrm>
                  <a:off x="2025" y="2736"/>
                  <a:ext cx="96" cy="336"/>
                </a:xfrm>
                <a:prstGeom prst="upArrow">
                  <a:avLst>
                    <a:gd name="adj1" fmla="val 50000"/>
                    <a:gd name="adj2" fmla="val 87500"/>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sp>
              <p:nvSpPr>
                <p:cNvPr id="34866" name="AutoShape 50"/>
                <p:cNvSpPr>
                  <a:spLocks noChangeArrowheads="1"/>
                </p:cNvSpPr>
                <p:nvPr/>
              </p:nvSpPr>
              <p:spPr bwMode="auto">
                <a:xfrm>
                  <a:off x="2025" y="3162"/>
                  <a:ext cx="96" cy="240"/>
                </a:xfrm>
                <a:prstGeom prst="upArrow">
                  <a:avLst>
                    <a:gd name="adj1" fmla="val 50000"/>
                    <a:gd name="adj2" fmla="val 62500"/>
                  </a:avLst>
                </a:prstGeom>
                <a:solidFill>
                  <a:srgbClr val="FFFFFF"/>
                </a:solidFill>
                <a:ln w="12700" cap="sq">
                  <a:solidFill>
                    <a:srgbClr val="996633"/>
                  </a:solidFill>
                  <a:miter lim="800000"/>
                  <a:headEnd type="none" w="sm" len="sm"/>
                  <a:tailEnd type="none" w="sm" len="sm"/>
                </a:ln>
                <a:effectLst/>
              </p:spPr>
              <p:txBody>
                <a:bodyPr wrap="none" anchor="ctr"/>
                <a:lstStyle/>
                <a:p>
                  <a:endParaRPr lang="en-US"/>
                </a:p>
              </p:txBody>
            </p:sp>
          </p:grpSp>
        </p:grpSp>
        <p:sp>
          <p:nvSpPr>
            <p:cNvPr id="34867" name="Text Box 51"/>
            <p:cNvSpPr txBox="1">
              <a:spLocks noChangeArrowheads="1"/>
            </p:cNvSpPr>
            <p:nvPr/>
          </p:nvSpPr>
          <p:spPr bwMode="auto">
            <a:xfrm>
              <a:off x="3264" y="1680"/>
              <a:ext cx="1776" cy="327"/>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800">
                  <a:latin typeface="Times New Roman" pitchFamily="18" charset="0"/>
                </a:rPr>
                <a:t>Chuyển thành hơi</a:t>
              </a:r>
            </a:p>
          </p:txBody>
        </p:sp>
        <p:sp>
          <p:nvSpPr>
            <p:cNvPr id="34868" name="Text Box 52"/>
            <p:cNvSpPr txBox="1">
              <a:spLocks noChangeArrowheads="1"/>
            </p:cNvSpPr>
            <p:nvPr/>
          </p:nvSpPr>
          <p:spPr bwMode="auto">
            <a:xfrm>
              <a:off x="4714" y="2428"/>
              <a:ext cx="816" cy="3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600">
                  <a:latin typeface="Times New Roman" pitchFamily="18" charset="0"/>
                </a:rPr>
                <a:t>Bốc hơi</a:t>
              </a:r>
            </a:p>
          </p:txBody>
        </p:sp>
        <p:sp>
          <p:nvSpPr>
            <p:cNvPr id="34869" name="Text Box 53"/>
            <p:cNvSpPr txBox="1">
              <a:spLocks noChangeArrowheads="1"/>
            </p:cNvSpPr>
            <p:nvPr/>
          </p:nvSpPr>
          <p:spPr bwMode="auto">
            <a:xfrm>
              <a:off x="86" y="2448"/>
              <a:ext cx="816" cy="3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600">
                  <a:latin typeface="Times New Roman" pitchFamily="18" charset="0"/>
                </a:rPr>
                <a:t>Bốc hơi</a:t>
              </a:r>
            </a:p>
          </p:txBody>
        </p:sp>
      </p:grpSp>
      <p:grpSp>
        <p:nvGrpSpPr>
          <p:cNvPr id="15" name="Group 54"/>
          <p:cNvGrpSpPr>
            <a:grpSpLocks/>
          </p:cNvGrpSpPr>
          <p:nvPr/>
        </p:nvGrpSpPr>
        <p:grpSpPr bwMode="auto">
          <a:xfrm>
            <a:off x="2743200" y="4648200"/>
            <a:ext cx="5562600" cy="1127125"/>
            <a:chOff x="1728" y="2928"/>
            <a:chExt cx="3504" cy="710"/>
          </a:xfrm>
        </p:grpSpPr>
        <p:grpSp>
          <p:nvGrpSpPr>
            <p:cNvPr id="16" name="Group 55"/>
            <p:cNvGrpSpPr>
              <a:grpSpLocks/>
            </p:cNvGrpSpPr>
            <p:nvPr/>
          </p:nvGrpSpPr>
          <p:grpSpPr bwMode="auto">
            <a:xfrm>
              <a:off x="2352" y="2928"/>
              <a:ext cx="1506" cy="394"/>
              <a:chOff x="2370" y="2908"/>
              <a:chExt cx="1506" cy="394"/>
            </a:xfrm>
          </p:grpSpPr>
          <p:grpSp>
            <p:nvGrpSpPr>
              <p:cNvPr id="17" name="Group 56"/>
              <p:cNvGrpSpPr>
                <a:grpSpLocks/>
              </p:cNvGrpSpPr>
              <p:nvPr/>
            </p:nvGrpSpPr>
            <p:grpSpPr bwMode="auto">
              <a:xfrm>
                <a:off x="2370" y="2908"/>
                <a:ext cx="1008" cy="394"/>
                <a:chOff x="2388" y="624"/>
                <a:chExt cx="1008" cy="394"/>
              </a:xfrm>
            </p:grpSpPr>
            <p:cxnSp>
              <p:nvCxnSpPr>
                <p:cNvPr id="34873" name="AutoShape 57"/>
                <p:cNvCxnSpPr>
                  <a:cxnSpLocks noChangeShapeType="1"/>
                </p:cNvCxnSpPr>
                <p:nvPr/>
              </p:nvCxnSpPr>
              <p:spPr bwMode="auto">
                <a:xfrm rot="16200000" flipH="1">
                  <a:off x="3156" y="768"/>
                  <a:ext cx="384" cy="96"/>
                </a:xfrm>
                <a:prstGeom prst="curvedConnector3">
                  <a:avLst>
                    <a:gd name="adj1" fmla="val 50000"/>
                  </a:avLst>
                </a:prstGeom>
                <a:noFill/>
                <a:ln w="34925" cap="sq">
                  <a:solidFill>
                    <a:srgbClr val="000000"/>
                  </a:solidFill>
                  <a:round/>
                  <a:headEnd type="none" w="sm" len="sm"/>
                  <a:tailEnd type="stealth" w="med" len="lg"/>
                </a:ln>
                <a:effectLst/>
              </p:spPr>
            </p:cxnSp>
            <p:cxnSp>
              <p:nvCxnSpPr>
                <p:cNvPr id="34874" name="AutoShape 58"/>
                <p:cNvCxnSpPr>
                  <a:cxnSpLocks noChangeShapeType="1"/>
                </p:cNvCxnSpPr>
                <p:nvPr/>
              </p:nvCxnSpPr>
              <p:spPr bwMode="auto">
                <a:xfrm rot="16200000" flipH="1">
                  <a:off x="2820" y="768"/>
                  <a:ext cx="384" cy="96"/>
                </a:xfrm>
                <a:prstGeom prst="curvedConnector3">
                  <a:avLst>
                    <a:gd name="adj1" fmla="val 50000"/>
                  </a:avLst>
                </a:prstGeom>
                <a:noFill/>
                <a:ln w="34925" cap="sq">
                  <a:solidFill>
                    <a:srgbClr val="000000"/>
                  </a:solidFill>
                  <a:round/>
                  <a:headEnd type="none" w="sm" len="sm"/>
                  <a:tailEnd type="stealth" w="med" len="lg"/>
                </a:ln>
                <a:effectLst/>
              </p:spPr>
            </p:cxnSp>
            <p:cxnSp>
              <p:nvCxnSpPr>
                <p:cNvPr id="34875" name="AutoShape 59"/>
                <p:cNvCxnSpPr>
                  <a:cxnSpLocks noChangeShapeType="1"/>
                </p:cNvCxnSpPr>
                <p:nvPr/>
              </p:nvCxnSpPr>
              <p:spPr bwMode="auto">
                <a:xfrm rot="16200000" flipH="1">
                  <a:off x="2532" y="768"/>
                  <a:ext cx="384" cy="96"/>
                </a:xfrm>
                <a:prstGeom prst="curvedConnector3">
                  <a:avLst>
                    <a:gd name="adj1" fmla="val 50000"/>
                  </a:avLst>
                </a:prstGeom>
                <a:noFill/>
                <a:ln w="34925" cap="sq">
                  <a:solidFill>
                    <a:srgbClr val="000000"/>
                  </a:solidFill>
                  <a:round/>
                  <a:headEnd type="none" w="sm" len="sm"/>
                  <a:tailEnd type="stealth" w="med" len="lg"/>
                </a:ln>
                <a:effectLst/>
              </p:spPr>
            </p:cxnSp>
            <p:cxnSp>
              <p:nvCxnSpPr>
                <p:cNvPr id="34876" name="AutoShape 60"/>
                <p:cNvCxnSpPr>
                  <a:cxnSpLocks noChangeShapeType="1"/>
                </p:cNvCxnSpPr>
                <p:nvPr/>
              </p:nvCxnSpPr>
              <p:spPr bwMode="auto">
                <a:xfrm rot="16200000" flipH="1">
                  <a:off x="2244" y="778"/>
                  <a:ext cx="384" cy="96"/>
                </a:xfrm>
                <a:prstGeom prst="curvedConnector3">
                  <a:avLst>
                    <a:gd name="adj1" fmla="val 50000"/>
                  </a:avLst>
                </a:prstGeom>
                <a:noFill/>
                <a:ln w="34925" cap="sq">
                  <a:solidFill>
                    <a:srgbClr val="000000"/>
                  </a:solidFill>
                  <a:round/>
                  <a:headEnd type="none" w="sm" len="sm"/>
                  <a:tailEnd type="stealth" w="med" len="lg"/>
                </a:ln>
                <a:effectLst/>
              </p:spPr>
            </p:cxnSp>
          </p:grpSp>
          <p:sp>
            <p:nvSpPr>
              <p:cNvPr id="34877" name="AutoShape 61"/>
              <p:cNvSpPr>
                <a:spLocks noChangeArrowheads="1"/>
              </p:cNvSpPr>
              <p:nvPr/>
            </p:nvSpPr>
            <p:spPr bwMode="auto">
              <a:xfrm rot="10800000" flipH="1">
                <a:off x="3348" y="3070"/>
                <a:ext cx="528" cy="192"/>
              </a:xfrm>
              <a:custGeom>
                <a:avLst/>
                <a:gdLst>
                  <a:gd name="G0" fmla="+- 13950 0 0"/>
                  <a:gd name="G1" fmla="+- 18514 0 0"/>
                  <a:gd name="G2" fmla="+- 7200 0 0"/>
                  <a:gd name="G3" fmla="*/ 13950 1 2"/>
                  <a:gd name="G4" fmla="+- G3 10800 0"/>
                  <a:gd name="G5" fmla="+- 21600 13950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7775 w 21600"/>
                  <a:gd name="T1" fmla="*/ 0 h 21600"/>
                  <a:gd name="T2" fmla="*/ 13950 w 21600"/>
                  <a:gd name="T3" fmla="*/ 7200 h 21600"/>
                  <a:gd name="T4" fmla="*/ 0 w 21600"/>
                  <a:gd name="T5" fmla="*/ 20738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75" y="0"/>
                    </a:moveTo>
                    <a:lnTo>
                      <a:pt x="13950" y="7200"/>
                    </a:lnTo>
                    <a:lnTo>
                      <a:pt x="17036" y="7200"/>
                    </a:lnTo>
                    <a:lnTo>
                      <a:pt x="17036" y="19876"/>
                    </a:lnTo>
                    <a:lnTo>
                      <a:pt x="0" y="19876"/>
                    </a:lnTo>
                    <a:lnTo>
                      <a:pt x="0" y="21600"/>
                    </a:lnTo>
                    <a:lnTo>
                      <a:pt x="18514" y="21600"/>
                    </a:lnTo>
                    <a:lnTo>
                      <a:pt x="18514" y="7200"/>
                    </a:lnTo>
                    <a:lnTo>
                      <a:pt x="21600" y="7200"/>
                    </a:lnTo>
                    <a:close/>
                  </a:path>
                </a:pathLst>
              </a:custGeom>
              <a:solidFill>
                <a:srgbClr val="996633"/>
              </a:solidFill>
              <a:ln w="12700" cap="sq">
                <a:solidFill>
                  <a:srgbClr val="996633"/>
                </a:solidFill>
                <a:miter lim="800000"/>
                <a:headEnd type="none" w="sm" len="sm"/>
                <a:tailEnd type="none" w="sm" len="sm"/>
              </a:ln>
              <a:effectLst/>
            </p:spPr>
            <p:txBody>
              <a:bodyPr wrap="none" anchor="ctr"/>
              <a:lstStyle/>
              <a:p>
                <a:endParaRPr lang="en-US"/>
              </a:p>
            </p:txBody>
          </p:sp>
        </p:grpSp>
        <p:sp>
          <p:nvSpPr>
            <p:cNvPr id="34878" name="Text Box 62"/>
            <p:cNvSpPr txBox="1">
              <a:spLocks noChangeArrowheads="1"/>
            </p:cNvSpPr>
            <p:nvPr/>
          </p:nvSpPr>
          <p:spPr bwMode="auto">
            <a:xfrm>
              <a:off x="1728" y="3340"/>
              <a:ext cx="1488" cy="28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400">
                  <a:latin typeface="Times New Roman" pitchFamily="18" charset="0"/>
                </a:rPr>
                <a:t>Tích tụ trong đất</a:t>
              </a:r>
            </a:p>
          </p:txBody>
        </p:sp>
        <p:sp>
          <p:nvSpPr>
            <p:cNvPr id="34879" name="Text Box 63"/>
            <p:cNvSpPr txBox="1">
              <a:spLocks noChangeArrowheads="1"/>
            </p:cNvSpPr>
            <p:nvPr/>
          </p:nvSpPr>
          <p:spPr bwMode="auto">
            <a:xfrm>
              <a:off x="3408" y="3350"/>
              <a:ext cx="1824" cy="28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400">
                  <a:latin typeface="Times New Roman" pitchFamily="18" charset="0"/>
                </a:rPr>
                <a:t>Ô nhiễm nước ngầm</a:t>
              </a:r>
            </a:p>
          </p:txBody>
        </p:sp>
      </p:grpSp>
      <p:pic>
        <p:nvPicPr>
          <p:cNvPr id="34880" name="Picture 64" descr="dolphins"/>
          <p:cNvPicPr>
            <a:picLocks noChangeAspect="1" noChangeArrowheads="1" noCrop="1"/>
          </p:cNvPicPr>
          <p:nvPr/>
        </p:nvPicPr>
        <p:blipFill>
          <a:blip r:embed="rId7"/>
          <a:srcRect/>
          <a:stretch>
            <a:fillRect/>
          </a:stretch>
        </p:blipFill>
        <p:spPr bwMode="auto">
          <a:xfrm>
            <a:off x="1600200" y="4648200"/>
            <a:ext cx="1038225" cy="781050"/>
          </a:xfrm>
          <a:prstGeom prst="rect">
            <a:avLst/>
          </a:prstGeom>
          <a:noFill/>
        </p:spPr>
      </p:pic>
      <p:pic>
        <p:nvPicPr>
          <p:cNvPr id="34881" name="Picture 65" descr="dog3"/>
          <p:cNvPicPr>
            <a:picLocks noChangeAspect="1" noChangeArrowheads="1" noCrop="1"/>
          </p:cNvPicPr>
          <p:nvPr/>
        </p:nvPicPr>
        <p:blipFill>
          <a:blip r:embed="rId8"/>
          <a:srcRect/>
          <a:stretch>
            <a:fillRect/>
          </a:stretch>
        </p:blipFill>
        <p:spPr bwMode="auto">
          <a:xfrm>
            <a:off x="3886200" y="4305300"/>
            <a:ext cx="342900" cy="342900"/>
          </a:xfrm>
          <a:prstGeom prst="rect">
            <a:avLst/>
          </a:prstGeom>
          <a:noFill/>
        </p:spPr>
      </p:pic>
      <p:pic>
        <p:nvPicPr>
          <p:cNvPr id="34882" name="Picture 66" descr="dog8"/>
          <p:cNvPicPr>
            <a:picLocks noChangeAspect="1" noChangeArrowheads="1" noCrop="1"/>
          </p:cNvPicPr>
          <p:nvPr/>
        </p:nvPicPr>
        <p:blipFill>
          <a:blip r:embed="rId9"/>
          <a:srcRect/>
          <a:stretch>
            <a:fillRect/>
          </a:stretch>
        </p:blipFill>
        <p:spPr bwMode="auto">
          <a:xfrm>
            <a:off x="4419600" y="4343400"/>
            <a:ext cx="304800" cy="304800"/>
          </a:xfrm>
          <a:prstGeom prst="rect">
            <a:avLst/>
          </a:prstGeom>
          <a:noFill/>
        </p:spPr>
      </p:pic>
      <p:pic>
        <p:nvPicPr>
          <p:cNvPr id="34883" name="Picture 67" descr="dog8"/>
          <p:cNvPicPr>
            <a:picLocks noChangeAspect="1" noChangeArrowheads="1" noCrop="1"/>
          </p:cNvPicPr>
          <p:nvPr/>
        </p:nvPicPr>
        <p:blipFill>
          <a:blip r:embed="rId9"/>
          <a:srcRect/>
          <a:stretch>
            <a:fillRect/>
          </a:stretch>
        </p:blipFill>
        <p:spPr bwMode="auto">
          <a:xfrm>
            <a:off x="5181600" y="43434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2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repeatCount="2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repeatCount="200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repeatCount="200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34840"/>
                                        </p:tgtEl>
                                        <p:attrNameLst>
                                          <p:attrName>style.visibility</p:attrName>
                                        </p:attrNameLst>
                                      </p:cBhvr>
                                      <p:to>
                                        <p:strVal val="visible"/>
                                      </p:to>
                                    </p:set>
                                    <p:anim calcmode="discrete" valueType="clr">
                                      <p:cBhvr override="childStyle">
                                        <p:cTn id="32" dur="80"/>
                                        <p:tgtEl>
                                          <p:spTgt spid="34840"/>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4840"/>
                                        </p:tgtEl>
                                        <p:attrNameLst>
                                          <p:attrName>fillcolor</p:attrName>
                                        </p:attrNameLst>
                                      </p:cBhvr>
                                      <p:tavLst>
                                        <p:tav tm="0">
                                          <p:val>
                                            <p:clrVal>
                                              <a:schemeClr val="accent2"/>
                                            </p:clrVal>
                                          </p:val>
                                        </p:tav>
                                        <p:tav tm="50000">
                                          <p:val>
                                            <p:clrVal>
                                              <a:schemeClr val="hlink"/>
                                            </p:clrVal>
                                          </p:val>
                                        </p:tav>
                                      </p:tavLst>
                                    </p:anim>
                                    <p:set>
                                      <p:cBhvr>
                                        <p:cTn id="34" dur="80"/>
                                        <p:tgtEl>
                                          <p:spTgt spid="348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Tiết 56: Ô NHIỄM MÔI TRƯỜNG</a:t>
            </a:r>
            <a:endParaRPr lang="en-US" sz="3200" b="1">
              <a:solidFill>
                <a:schemeClr val="tx1"/>
              </a:solidFill>
              <a:latin typeface="Times New Roman" pitchFamily="18" charset="0"/>
            </a:endParaRPr>
          </a:p>
        </p:txBody>
      </p:sp>
      <p:sp>
        <p:nvSpPr>
          <p:cNvPr id="39939" name="Text Box 3"/>
          <p:cNvSpPr txBox="1">
            <a:spLocks noChangeArrowheads="1"/>
          </p:cNvSpPr>
          <p:nvPr/>
        </p:nvSpPr>
        <p:spPr bwMode="auto">
          <a:xfrm>
            <a:off x="228600" y="2330450"/>
            <a:ext cx="8005763" cy="946150"/>
          </a:xfrm>
          <a:prstGeom prst="rect">
            <a:avLst/>
          </a:prstGeom>
          <a:noFill/>
          <a:ln w="2857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2. Ô nhiễm do hóa  chất bảo vệ thực vật và chất độc hóa học</a:t>
            </a:r>
          </a:p>
        </p:txBody>
      </p:sp>
      <p:sp>
        <p:nvSpPr>
          <p:cNvPr id="39940" name="Text Box 4"/>
          <p:cNvSpPr txBox="1">
            <a:spLocks noChangeArrowheads="1"/>
          </p:cNvSpPr>
          <p:nvPr/>
        </p:nvSpPr>
        <p:spPr bwMode="auto">
          <a:xfrm>
            <a:off x="228600" y="1371600"/>
            <a:ext cx="8610600" cy="1373188"/>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800" b="1">
                <a:latin typeface="Times New Roman" pitchFamily="18" charset="0"/>
              </a:rPr>
              <a:t>Ô nhiễm do các chất khí thải ra từ hoạt động công nghiệp và sinh hoạt</a:t>
            </a:r>
          </a:p>
          <a:p>
            <a:pPr marL="342900" indent="-342900"/>
            <a:endParaRPr lang="en-US" sz="2800" b="1">
              <a:latin typeface="Times New Roman" pitchFamily="18" charset="0"/>
            </a:endParaRPr>
          </a:p>
        </p:txBody>
      </p:sp>
      <p:sp>
        <p:nvSpPr>
          <p:cNvPr id="39941" name="Rectangle 5"/>
          <p:cNvSpPr>
            <a:spLocks noChangeArrowheads="1"/>
          </p:cNvSpPr>
          <p:nvPr/>
        </p:nvSpPr>
        <p:spPr bwMode="auto">
          <a:xfrm>
            <a:off x="76200" y="685800"/>
            <a:ext cx="6019800" cy="576263"/>
          </a:xfrm>
          <a:prstGeom prst="rect">
            <a:avLst/>
          </a:prstGeom>
          <a:noFill/>
          <a:ln w="57150" cmpd="thickThin" algn="ctr">
            <a:solidFill>
              <a:srgbClr val="0000FF"/>
            </a:solid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II. Các tác nhân chủ yếu gây ô nhiễm.</a:t>
            </a:r>
          </a:p>
        </p:txBody>
      </p:sp>
      <p:sp>
        <p:nvSpPr>
          <p:cNvPr id="39942" name="Text Box 6"/>
          <p:cNvSpPr txBox="1">
            <a:spLocks noChangeArrowheads="1"/>
          </p:cNvSpPr>
          <p:nvPr/>
        </p:nvSpPr>
        <p:spPr bwMode="auto">
          <a:xfrm>
            <a:off x="271463" y="5029200"/>
            <a:ext cx="5588000" cy="519113"/>
          </a:xfrm>
          <a:prstGeom prst="rect">
            <a:avLst/>
          </a:prstGeom>
          <a:noFill/>
          <a:ln w="28575">
            <a:noFill/>
            <a:miter lim="800000"/>
            <a:headEnd/>
            <a:tailEnd/>
          </a:ln>
          <a:effectLst/>
        </p:spPr>
        <p:txBody>
          <a:bodyPr>
            <a:spAutoFit/>
          </a:bodyPr>
          <a:lstStyle/>
          <a:p>
            <a:pPr>
              <a:spcBef>
                <a:spcPct val="50000"/>
              </a:spcBef>
            </a:pPr>
            <a:r>
              <a:rPr lang="en-US" sz="2800" b="1">
                <a:solidFill>
                  <a:schemeClr val="hlink"/>
                </a:solidFill>
                <a:latin typeface="Times New Roman" pitchFamily="18" charset="0"/>
              </a:rPr>
              <a:t>3. Ô nhiễm do các chất phóng xạ</a:t>
            </a:r>
          </a:p>
        </p:txBody>
      </p:sp>
      <p:sp>
        <p:nvSpPr>
          <p:cNvPr id="39944" name="Rectangle 8"/>
          <p:cNvSpPr>
            <a:spLocks noChangeArrowheads="1"/>
          </p:cNvSpPr>
          <p:nvPr/>
        </p:nvSpPr>
        <p:spPr bwMode="auto">
          <a:xfrm>
            <a:off x="381000" y="3657600"/>
            <a:ext cx="7162800" cy="1384995"/>
          </a:xfrm>
          <a:prstGeom prst="rect">
            <a:avLst/>
          </a:prstGeom>
          <a:noFill/>
          <a:ln w="9525">
            <a:noFill/>
            <a:miter lim="800000"/>
            <a:headEnd/>
            <a:tailEnd/>
          </a:ln>
          <a:effectLst/>
        </p:spPr>
        <p:txBody>
          <a:bodyPr>
            <a:spAutoFit/>
          </a:bodyPr>
          <a:lstStyle/>
          <a:p>
            <a:r>
              <a:rPr lang="en-US" sz="2800" b="1" i="1" dirty="0">
                <a:solidFill>
                  <a:srgbClr val="FF0000"/>
                </a:solidFill>
                <a:latin typeface="Times New Roman" panose="02020603050405020304" pitchFamily="18" charset="0"/>
                <a:cs typeface="Times New Roman" panose="02020603050405020304" pitchFamily="18" charset="0"/>
              </a:rPr>
              <a:t>- Tích tụ ở môi trường nước, đất, không khí..</a:t>
            </a:r>
          </a:p>
          <a:p>
            <a:r>
              <a:rPr lang="en-US" sz="2800" b="1" i="1" dirty="0">
                <a:solidFill>
                  <a:srgbClr val="FF0000"/>
                </a:solidFill>
                <a:latin typeface="Times New Roman" panose="02020603050405020304" pitchFamily="18" charset="0"/>
                <a:cs typeface="Times New Roman" panose="02020603050405020304" pitchFamily="18" charset="0"/>
              </a:rPr>
              <a:t>-  Chúng gây hại cho sức khoẻ con người và sinh vật, 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thể gây đột biến.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44">
                                            <p:txEl>
                                              <p:pRg st="0" end="0"/>
                                            </p:txEl>
                                          </p:spTgt>
                                        </p:tgtEl>
                                        <p:attrNameLst>
                                          <p:attrName>style.visibility</p:attrName>
                                        </p:attrNameLst>
                                      </p:cBhvr>
                                      <p:to>
                                        <p:strVal val="visible"/>
                                      </p:to>
                                    </p:set>
                                    <p:animEffect transition="in" filter="box(in)">
                                      <p:cBhvr>
                                        <p:cTn id="7" dur="500"/>
                                        <p:tgtEl>
                                          <p:spTgt spid="3994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9944">
                                            <p:txEl>
                                              <p:pRg st="1" end="1"/>
                                            </p:txEl>
                                          </p:spTgt>
                                        </p:tgtEl>
                                        <p:attrNameLst>
                                          <p:attrName>style.visibility</p:attrName>
                                        </p:attrNameLst>
                                      </p:cBhvr>
                                      <p:to>
                                        <p:strVal val="visible"/>
                                      </p:to>
                                    </p:set>
                                    <p:animEffect transition="in" filter="box(in)">
                                      <p:cBhvr>
                                        <p:cTn id="10" dur="500"/>
                                        <p:tgtEl>
                                          <p:spTgt spid="3994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9944">
                                            <p:txEl>
                                              <p:pRg st="0" end="0"/>
                                            </p:txEl>
                                          </p:spTgt>
                                        </p:tgtEl>
                                        <p:attrNameLst>
                                          <p:attrName>style.visibility</p:attrName>
                                        </p:attrNameLst>
                                      </p:cBhvr>
                                      <p:to>
                                        <p:strVal val="visible"/>
                                      </p:to>
                                    </p:set>
                                    <p:animEffect transition="in" filter="blinds(horizontal)">
                                      <p:cBhvr>
                                        <p:cTn id="15" dur="500"/>
                                        <p:tgtEl>
                                          <p:spTgt spid="39944">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9944">
                                            <p:txEl>
                                              <p:pRg st="1" end="1"/>
                                            </p:txEl>
                                          </p:spTgt>
                                        </p:tgtEl>
                                        <p:attrNameLst>
                                          <p:attrName>style.visibility</p:attrName>
                                        </p:attrNameLst>
                                      </p:cBhvr>
                                      <p:to>
                                        <p:strVal val="visible"/>
                                      </p:to>
                                    </p:set>
                                    <p:animEffect transition="in" filter="blinds(horizontal)">
                                      <p:cBhvr>
                                        <p:cTn id="18" dur="500"/>
                                        <p:tgtEl>
                                          <p:spTgt spid="39944">
                                            <p:txEl>
                                              <p:pRg st="1" end="1"/>
                                            </p:txEl>
                                          </p:spTgt>
                                        </p:tgtEl>
                                      </p:cBhvr>
                                    </p:animEffect>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39942"/>
                                        </p:tgtEl>
                                        <p:attrNameLst>
                                          <p:attrName>style.visibility</p:attrName>
                                        </p:attrNameLst>
                                      </p:cBhvr>
                                      <p:to>
                                        <p:strVal val="visible"/>
                                      </p:to>
                                    </p:set>
                                    <p:anim calcmode="lin" valueType="num">
                                      <p:cBhvr>
                                        <p:cTn id="22" dur="2000" fill="hold"/>
                                        <p:tgtEl>
                                          <p:spTgt spid="39942"/>
                                        </p:tgtEl>
                                        <p:attrNameLst>
                                          <p:attrName>ppt_w</p:attrName>
                                        </p:attrNameLst>
                                      </p:cBhvr>
                                      <p:tavLst>
                                        <p:tav tm="0">
                                          <p:val>
                                            <p:fltVal val="0"/>
                                          </p:val>
                                        </p:tav>
                                        <p:tav tm="100000">
                                          <p:val>
                                            <p:strVal val="#ppt_w"/>
                                          </p:val>
                                        </p:tav>
                                      </p:tavLst>
                                    </p:anim>
                                    <p:anim calcmode="lin" valueType="num">
                                      <p:cBhvr>
                                        <p:cTn id="23" dur="2000" fill="hold"/>
                                        <p:tgtEl>
                                          <p:spTgt spid="399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rot="10800000" flipV="1">
            <a:off x="2819400" y="5943600"/>
            <a:ext cx="3810000" cy="457200"/>
          </a:xfrm>
          <a:prstGeom prst="rect">
            <a:avLst/>
          </a:prstGeom>
          <a:noFill/>
          <a:ln w="9525">
            <a:noFill/>
            <a:miter lim="800000"/>
            <a:headEnd/>
            <a:tailEnd/>
          </a:ln>
          <a:effectLst/>
        </p:spPr>
        <p:txBody>
          <a:bodyPr>
            <a:spAutoFit/>
          </a:bodyPr>
          <a:lstStyle/>
          <a:p>
            <a:pPr>
              <a:spcBef>
                <a:spcPct val="50000"/>
              </a:spcBef>
            </a:pPr>
            <a:r>
              <a:rPr lang="en-US" sz="2400" b="1" i="1"/>
              <a:t>Thảm họa Chernobyl </a:t>
            </a:r>
          </a:p>
        </p:txBody>
      </p:sp>
      <p:sp>
        <p:nvSpPr>
          <p:cNvPr id="40965" name="Text Box 5"/>
          <p:cNvSpPr txBox="1">
            <a:spLocks noChangeArrowheads="1"/>
          </p:cNvSpPr>
          <p:nvPr/>
        </p:nvSpPr>
        <p:spPr bwMode="auto">
          <a:xfrm>
            <a:off x="533400" y="914400"/>
            <a:ext cx="8229600" cy="579438"/>
          </a:xfrm>
          <a:prstGeom prst="rect">
            <a:avLst/>
          </a:prstGeom>
          <a:noFill/>
          <a:ln w="9525">
            <a:noFill/>
            <a:miter lim="800000"/>
            <a:headEnd/>
            <a:tailEnd/>
          </a:ln>
          <a:effectLst/>
        </p:spPr>
        <p:txBody>
          <a:bodyPr>
            <a:spAutoFit/>
          </a:bodyPr>
          <a:lstStyle/>
          <a:p>
            <a:r>
              <a:rPr lang="en-US" sz="3200" b="1">
                <a:latin typeface="Times New Roman" pitchFamily="18" charset="0"/>
              </a:rPr>
              <a:t>Quan sát các hình ảnh sau để trả lời câu hỏi</a:t>
            </a:r>
          </a:p>
        </p:txBody>
      </p:sp>
      <p:pic>
        <p:nvPicPr>
          <p:cNvPr id="40968" name="Picture 8" descr="Ukraine_photpho"/>
          <p:cNvPicPr>
            <a:picLocks noChangeAspect="1" noChangeArrowheads="1"/>
          </p:cNvPicPr>
          <p:nvPr/>
        </p:nvPicPr>
        <p:blipFill>
          <a:blip r:embed="rId2"/>
          <a:srcRect/>
          <a:stretch>
            <a:fillRect/>
          </a:stretch>
        </p:blipFill>
        <p:spPr bwMode="auto">
          <a:xfrm>
            <a:off x="0" y="0"/>
            <a:ext cx="9144000" cy="586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p:cTn id="7" dur="2000" fill="hold"/>
                                        <p:tgtEl>
                                          <p:spTgt spid="40965"/>
                                        </p:tgtEl>
                                        <p:attrNameLst>
                                          <p:attrName>ppt_w</p:attrName>
                                        </p:attrNameLst>
                                      </p:cBhvr>
                                      <p:tavLst>
                                        <p:tav tm="0">
                                          <p:val>
                                            <p:fltVal val="0"/>
                                          </p:val>
                                        </p:tav>
                                        <p:tav tm="100000">
                                          <p:val>
                                            <p:strVal val="#ppt_w"/>
                                          </p:val>
                                        </p:tav>
                                      </p:tavLst>
                                    </p:anim>
                                    <p:anim calcmode="lin" valueType="num">
                                      <p:cBhvr>
                                        <p:cTn id="8" dur="2000" fill="hold"/>
                                        <p:tgtEl>
                                          <p:spTgt spid="4096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40968"/>
                                        </p:tgtEl>
                                        <p:attrNameLst>
                                          <p:attrName>style.visibility</p:attrName>
                                        </p:attrNameLst>
                                      </p:cBhvr>
                                      <p:to>
                                        <p:strVal val="visible"/>
                                      </p:to>
                                    </p:set>
                                    <p:animScale>
                                      <p:cBhvr>
                                        <p:cTn id="13" dur="2000" decel="50000" fill="hold">
                                          <p:stCondLst>
                                            <p:cond delay="0"/>
                                          </p:stCondLst>
                                        </p:cTn>
                                        <p:tgtEl>
                                          <p:spTgt spid="409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40968"/>
                                        </p:tgtEl>
                                        <p:attrNameLst>
                                          <p:attrName>ppt_x</p:attrName>
                                          <p:attrName>ppt_y</p:attrName>
                                        </p:attrNameLst>
                                      </p:cBhvr>
                                    </p:animMotion>
                                    <p:animEffect transition="in" filter="fade">
                                      <p:cBhvr>
                                        <p:cTn id="15" dur="2000"/>
                                        <p:tgtEl>
                                          <p:spTgt spid="40968"/>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40963"/>
                                        </p:tgtEl>
                                        <p:attrNameLst>
                                          <p:attrName>style.visibility</p:attrName>
                                        </p:attrNameLst>
                                      </p:cBhvr>
                                      <p:to>
                                        <p:strVal val="visible"/>
                                      </p:to>
                                    </p:set>
                                    <p:anim calcmode="lin" valueType="num">
                                      <p:cBhvr>
                                        <p:cTn id="19" dur="500" fill="hold"/>
                                        <p:tgtEl>
                                          <p:spTgt spid="40963"/>
                                        </p:tgtEl>
                                        <p:attrNameLst>
                                          <p:attrName>ppt_w</p:attrName>
                                        </p:attrNameLst>
                                      </p:cBhvr>
                                      <p:tavLst>
                                        <p:tav tm="0">
                                          <p:val>
                                            <p:fltVal val="0"/>
                                          </p:val>
                                        </p:tav>
                                        <p:tav tm="100000">
                                          <p:val>
                                            <p:strVal val="#ppt_w"/>
                                          </p:val>
                                        </p:tav>
                                      </p:tavLst>
                                    </p:anim>
                                    <p:anim calcmode="lin" valueType="num">
                                      <p:cBhvr>
                                        <p:cTn id="20" dur="500" fill="hold"/>
                                        <p:tgtEl>
                                          <p:spTgt spid="409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vi-VN"/>
          </a:p>
        </p:txBody>
      </p:sp>
      <p:sp>
        <p:nvSpPr>
          <p:cNvPr id="41987" name="Rectangle 3"/>
          <p:cNvSpPr>
            <a:spLocks noGrp="1" noChangeArrowheads="1"/>
          </p:cNvSpPr>
          <p:nvPr>
            <p:ph type="body" idx="1"/>
          </p:nvPr>
        </p:nvSpPr>
        <p:spPr/>
        <p:txBody>
          <a:bodyPr/>
          <a:lstStyle/>
          <a:p>
            <a:endParaRPr lang="vi-VN"/>
          </a:p>
        </p:txBody>
      </p:sp>
      <p:pic>
        <p:nvPicPr>
          <p:cNvPr id="41988" name="Picture 4" descr="article5141"/>
          <p:cNvPicPr>
            <a:picLocks noChangeAspect="1" noChangeArrowheads="1"/>
          </p:cNvPicPr>
          <p:nvPr/>
        </p:nvPicPr>
        <p:blipFill>
          <a:blip r:embed="rId2"/>
          <a:srcRect/>
          <a:stretch>
            <a:fillRect/>
          </a:stretch>
        </p:blipFill>
        <p:spPr bwMode="auto">
          <a:xfrm>
            <a:off x="0" y="0"/>
            <a:ext cx="4724400" cy="6172200"/>
          </a:xfrm>
          <a:prstGeom prst="rect">
            <a:avLst/>
          </a:prstGeom>
          <a:noFill/>
        </p:spPr>
      </p:pic>
      <p:sp>
        <p:nvSpPr>
          <p:cNvPr id="41989" name="Text Box 5"/>
          <p:cNvSpPr txBox="1">
            <a:spLocks noChangeArrowheads="1"/>
          </p:cNvSpPr>
          <p:nvPr/>
        </p:nvSpPr>
        <p:spPr bwMode="auto">
          <a:xfrm>
            <a:off x="3429000" y="6248400"/>
            <a:ext cx="2514600" cy="366713"/>
          </a:xfrm>
          <a:prstGeom prst="rect">
            <a:avLst/>
          </a:prstGeom>
          <a:noFill/>
          <a:ln w="9525">
            <a:noFill/>
            <a:miter lim="800000"/>
            <a:headEnd/>
            <a:tailEnd/>
          </a:ln>
          <a:effectLst/>
        </p:spPr>
        <p:txBody>
          <a:bodyPr>
            <a:spAutoFit/>
          </a:bodyPr>
          <a:lstStyle/>
          <a:p>
            <a:pPr>
              <a:spcBef>
                <a:spcPct val="50000"/>
              </a:spcBef>
            </a:pPr>
            <a:r>
              <a:rPr lang="en-US" b="1" i="1"/>
              <a:t>NHÀ MÁY HẠT NHÂN</a:t>
            </a:r>
          </a:p>
        </p:txBody>
      </p:sp>
      <p:pic>
        <p:nvPicPr>
          <p:cNvPr id="41990" name="Picture 6" descr="DYRCAH54SUICAYP2059CA6YHUILCARHLIG2CA9WCFVMCAFFAP1HCALBVYJ2CAL3DIVGCA1UKCJ7CAOAF7IZCAM3WR7CCAPPPV4HCAH66LXMCAHEFCXVCA4R0CDACA9X6QHTCAZUM6NGCAWSA1YYCARUU3O6"/>
          <p:cNvPicPr>
            <a:picLocks noChangeAspect="1" noChangeArrowheads="1"/>
          </p:cNvPicPr>
          <p:nvPr/>
        </p:nvPicPr>
        <p:blipFill>
          <a:blip r:embed="rId3"/>
          <a:srcRect/>
          <a:stretch>
            <a:fillRect/>
          </a:stretch>
        </p:blipFill>
        <p:spPr bwMode="auto">
          <a:xfrm>
            <a:off x="4724400" y="0"/>
            <a:ext cx="4419600" cy="6172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500" fill="hold"/>
                                        <p:tgtEl>
                                          <p:spTgt spid="41990"/>
                                        </p:tgtEl>
                                        <p:attrNameLst>
                                          <p:attrName>ppt_w</p:attrName>
                                        </p:attrNameLst>
                                      </p:cBhvr>
                                      <p:tavLst>
                                        <p:tav tm="0">
                                          <p:val>
                                            <p:strVal val="#ppt_w*0.05"/>
                                          </p:val>
                                        </p:tav>
                                        <p:tav tm="100000">
                                          <p:val>
                                            <p:strVal val="#ppt_w"/>
                                          </p:val>
                                        </p:tav>
                                      </p:tavLst>
                                    </p:anim>
                                    <p:anim calcmode="lin" valueType="num">
                                      <p:cBhvr>
                                        <p:cTn id="8" dur="500" fill="hold"/>
                                        <p:tgtEl>
                                          <p:spTgt spid="41990"/>
                                        </p:tgtEl>
                                        <p:attrNameLst>
                                          <p:attrName>ppt_h</p:attrName>
                                        </p:attrNameLst>
                                      </p:cBhvr>
                                      <p:tavLst>
                                        <p:tav tm="0">
                                          <p:val>
                                            <p:strVal val="#ppt_h"/>
                                          </p:val>
                                        </p:tav>
                                        <p:tav tm="100000">
                                          <p:val>
                                            <p:strVal val="#ppt_h"/>
                                          </p:val>
                                        </p:tav>
                                      </p:tavLst>
                                    </p:anim>
                                    <p:anim calcmode="lin" valueType="num">
                                      <p:cBhvr>
                                        <p:cTn id="9" dur="500" fill="hold"/>
                                        <p:tgtEl>
                                          <p:spTgt spid="41990"/>
                                        </p:tgtEl>
                                        <p:attrNameLst>
                                          <p:attrName>ppt_x</p:attrName>
                                        </p:attrNameLst>
                                      </p:cBhvr>
                                      <p:tavLst>
                                        <p:tav tm="0">
                                          <p:val>
                                            <p:strVal val="#ppt_x-.2"/>
                                          </p:val>
                                        </p:tav>
                                        <p:tav tm="100000">
                                          <p:val>
                                            <p:strVal val="#ppt_x"/>
                                          </p:val>
                                        </p:tav>
                                      </p:tavLst>
                                    </p:anim>
                                    <p:anim calcmode="lin" valueType="num">
                                      <p:cBhvr>
                                        <p:cTn id="10" dur="500" fill="hold"/>
                                        <p:tgtEl>
                                          <p:spTgt spid="41990"/>
                                        </p:tgtEl>
                                        <p:attrNameLst>
                                          <p:attrName>ppt_y</p:attrName>
                                        </p:attrNameLst>
                                      </p:cBhvr>
                                      <p:tavLst>
                                        <p:tav tm="0">
                                          <p:val>
                                            <p:strVal val="#ppt_y"/>
                                          </p:val>
                                        </p:tav>
                                        <p:tav tm="100000">
                                          <p:val>
                                            <p:strVal val="#ppt_y"/>
                                          </p:val>
                                        </p:tav>
                                      </p:tavLst>
                                    </p:anim>
                                    <p:animEffect transition="in" filter="fade">
                                      <p:cBhvr>
                                        <p:cTn id="11" dur="500"/>
                                        <p:tgtEl>
                                          <p:spTgt spid="41990"/>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41989"/>
                                        </p:tgtEl>
                                        <p:attrNameLst>
                                          <p:attrName>style.visibility</p:attrName>
                                        </p:attrNameLst>
                                      </p:cBhvr>
                                      <p:to>
                                        <p:strVal val="visible"/>
                                      </p:to>
                                    </p:set>
                                    <p:anim calcmode="lin" valueType="num">
                                      <p:cBhvr>
                                        <p:cTn id="14" dur="500" fill="hold"/>
                                        <p:tgtEl>
                                          <p:spTgt spid="41989"/>
                                        </p:tgtEl>
                                        <p:attrNameLst>
                                          <p:attrName>ppt_w</p:attrName>
                                        </p:attrNameLst>
                                      </p:cBhvr>
                                      <p:tavLst>
                                        <p:tav tm="0">
                                          <p:val>
                                            <p:strVal val="#ppt_w*0.05"/>
                                          </p:val>
                                        </p:tav>
                                        <p:tav tm="100000">
                                          <p:val>
                                            <p:strVal val="#ppt_w"/>
                                          </p:val>
                                        </p:tav>
                                      </p:tavLst>
                                    </p:anim>
                                    <p:anim calcmode="lin" valueType="num">
                                      <p:cBhvr>
                                        <p:cTn id="15" dur="500" fill="hold"/>
                                        <p:tgtEl>
                                          <p:spTgt spid="41989"/>
                                        </p:tgtEl>
                                        <p:attrNameLst>
                                          <p:attrName>ppt_h</p:attrName>
                                        </p:attrNameLst>
                                      </p:cBhvr>
                                      <p:tavLst>
                                        <p:tav tm="0">
                                          <p:val>
                                            <p:strVal val="#ppt_h"/>
                                          </p:val>
                                        </p:tav>
                                        <p:tav tm="100000">
                                          <p:val>
                                            <p:strVal val="#ppt_h"/>
                                          </p:val>
                                        </p:tav>
                                      </p:tavLst>
                                    </p:anim>
                                    <p:anim calcmode="lin" valueType="num">
                                      <p:cBhvr>
                                        <p:cTn id="16" dur="500" fill="hold"/>
                                        <p:tgtEl>
                                          <p:spTgt spid="41989"/>
                                        </p:tgtEl>
                                        <p:attrNameLst>
                                          <p:attrName>ppt_x</p:attrName>
                                        </p:attrNameLst>
                                      </p:cBhvr>
                                      <p:tavLst>
                                        <p:tav tm="0">
                                          <p:val>
                                            <p:strVal val="#ppt_x-.2"/>
                                          </p:val>
                                        </p:tav>
                                        <p:tav tm="100000">
                                          <p:val>
                                            <p:strVal val="#ppt_x"/>
                                          </p:val>
                                        </p:tav>
                                      </p:tavLst>
                                    </p:anim>
                                    <p:anim calcmode="lin" valueType="num">
                                      <p:cBhvr>
                                        <p:cTn id="17" dur="500" fill="hold"/>
                                        <p:tgtEl>
                                          <p:spTgt spid="41989"/>
                                        </p:tgtEl>
                                        <p:attrNameLst>
                                          <p:attrName>ppt_y</p:attrName>
                                        </p:attrNameLst>
                                      </p:cBhvr>
                                      <p:tavLst>
                                        <p:tav tm="0">
                                          <p:val>
                                            <p:strVal val="#ppt_y"/>
                                          </p:val>
                                        </p:tav>
                                        <p:tav tm="100000">
                                          <p:val>
                                            <p:strVal val="#ppt_y"/>
                                          </p:val>
                                        </p:tav>
                                      </p:tavLst>
                                    </p:anim>
                                    <p:animEffect transition="in" filter="fade">
                                      <p:cBhvr>
                                        <p:cTn id="18"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hernobyl_0"/>
          <p:cNvPicPr>
            <a:picLocks noChangeAspect="1" noChangeArrowheads="1"/>
          </p:cNvPicPr>
          <p:nvPr/>
        </p:nvPicPr>
        <p:blipFill>
          <a:blip r:embed="rId2"/>
          <a:srcRect/>
          <a:stretch>
            <a:fillRect/>
          </a:stretch>
        </p:blipFill>
        <p:spPr bwMode="auto">
          <a:xfrm>
            <a:off x="0" y="0"/>
            <a:ext cx="9144000" cy="5867400"/>
          </a:xfrm>
          <a:prstGeom prst="rect">
            <a:avLst/>
          </a:prstGeom>
          <a:noFill/>
        </p:spPr>
      </p:pic>
      <p:sp>
        <p:nvSpPr>
          <p:cNvPr id="43011" name="Rectangle 3"/>
          <p:cNvSpPr>
            <a:spLocks noChangeArrowheads="1"/>
          </p:cNvSpPr>
          <p:nvPr/>
        </p:nvSpPr>
        <p:spPr bwMode="auto">
          <a:xfrm>
            <a:off x="0" y="5911850"/>
            <a:ext cx="8915400" cy="946150"/>
          </a:xfrm>
          <a:prstGeom prst="rect">
            <a:avLst/>
          </a:prstGeom>
          <a:noFill/>
          <a:ln w="9525">
            <a:noFill/>
            <a:miter lim="800000"/>
            <a:headEnd/>
            <a:tailEnd/>
          </a:ln>
          <a:effectLst/>
        </p:spPr>
        <p:txBody>
          <a:bodyPr anchor="ctr">
            <a:spAutoFit/>
          </a:bodyPr>
          <a:lstStyle/>
          <a:p>
            <a:r>
              <a:rPr lang="en-US" sz="2800" b="1" i="1">
                <a:solidFill>
                  <a:srgbClr val="0000FF"/>
                </a:solidFill>
                <a:latin typeface="Times New Roman" pitchFamily="18" charset="0"/>
              </a:rPr>
              <a:t>Cỗ "quan tài" bê tông che phủ lò phản ứng số 4 ở Chernobyl hiện nay (ảnh BBC).</a:t>
            </a:r>
            <a:r>
              <a:rPr lang="en-US" sz="2800" b="1">
                <a:solidFill>
                  <a:srgbClr val="0000FF"/>
                </a:solidFill>
                <a:latin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608"/>
          <p:cNvPicPr>
            <a:picLocks noChangeAspect="1" noChangeArrowheads="1"/>
          </p:cNvPicPr>
          <p:nvPr/>
        </p:nvPicPr>
        <p:blipFill>
          <a:blip r:embed="rId2"/>
          <a:srcRect/>
          <a:stretch>
            <a:fillRect/>
          </a:stretch>
        </p:blipFill>
        <p:spPr bwMode="auto">
          <a:xfrm>
            <a:off x="0" y="0"/>
            <a:ext cx="9144000" cy="5105400"/>
          </a:xfrm>
          <a:prstGeom prst="rect">
            <a:avLst/>
          </a:prstGeom>
          <a:noFill/>
        </p:spPr>
      </p:pic>
      <p:sp>
        <p:nvSpPr>
          <p:cNvPr id="44035" name="Rectangle 3"/>
          <p:cNvSpPr>
            <a:spLocks noChangeArrowheads="1"/>
          </p:cNvSpPr>
          <p:nvPr/>
        </p:nvSpPr>
        <p:spPr bwMode="auto">
          <a:xfrm>
            <a:off x="0" y="5105400"/>
            <a:ext cx="9144000" cy="442913"/>
          </a:xfrm>
          <a:prstGeom prst="rect">
            <a:avLst/>
          </a:prstGeom>
          <a:noFill/>
          <a:ln w="9525">
            <a:noFill/>
            <a:miter lim="800000"/>
            <a:headEnd/>
            <a:tailEnd/>
          </a:ln>
          <a:effectLst/>
        </p:spPr>
        <p:txBody>
          <a:bodyPr lIns="7935" tIns="7935" rIns="7935" bIns="7935" anchor="ctr">
            <a:spAutoFit/>
          </a:bodyPr>
          <a:lstStyle/>
          <a:p>
            <a:pPr algn="ctr"/>
            <a:endParaRPr lang="en-US" sz="2800">
              <a:latin typeface="Times New Roman" pitchFamily="18" charset="0"/>
            </a:endParaRPr>
          </a:p>
        </p:txBody>
      </p:sp>
      <p:sp>
        <p:nvSpPr>
          <p:cNvPr id="44036" name="Text Box 4"/>
          <p:cNvSpPr txBox="1">
            <a:spLocks noChangeArrowheads="1"/>
          </p:cNvSpPr>
          <p:nvPr/>
        </p:nvSpPr>
        <p:spPr bwMode="auto">
          <a:xfrm>
            <a:off x="0" y="5097463"/>
            <a:ext cx="8991600" cy="1373187"/>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Những gì còn lại ở HIROXIMA sau ngày 6/8/1945 khoảng 1/3 dân số trong thành phố bị thiệt mạng chỉ sau một tuần và rất nhiều người bị mắc bệnh do nhiễm chất phóng xạ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heel(4)">
                                      <p:cBhvr>
                                        <p:cTn id="7" dur="2000"/>
                                        <p:tgtEl>
                                          <p:spTgt spid="44034"/>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44036"/>
                                        </p:tgtEl>
                                        <p:attrNameLst>
                                          <p:attrName>style.visibility</p:attrName>
                                        </p:attrNameLst>
                                      </p:cBhvr>
                                      <p:to>
                                        <p:strVal val="visible"/>
                                      </p:to>
                                    </p:set>
                                    <p:anim calcmode="lin" valueType="num">
                                      <p:cBhvr>
                                        <p:cTn id="11" dur="500" fill="hold"/>
                                        <p:tgtEl>
                                          <p:spTgt spid="44036"/>
                                        </p:tgtEl>
                                        <p:attrNameLst>
                                          <p:attrName>ppt_w</p:attrName>
                                        </p:attrNameLst>
                                      </p:cBhvr>
                                      <p:tavLst>
                                        <p:tav tm="0">
                                          <p:val>
                                            <p:fltVal val="0"/>
                                          </p:val>
                                        </p:tav>
                                        <p:tav tm="100000">
                                          <p:val>
                                            <p:strVal val="#ppt_w"/>
                                          </p:val>
                                        </p:tav>
                                      </p:tavLst>
                                    </p:anim>
                                    <p:anim calcmode="lin" valueType="num">
                                      <p:cBhvr>
                                        <p:cTn id="12" dur="500" fill="hold"/>
                                        <p:tgtEl>
                                          <p:spTgt spid="440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vi-VN"/>
          </a:p>
        </p:txBody>
      </p:sp>
      <p:sp>
        <p:nvSpPr>
          <p:cNvPr id="45059" name="Rectangle 3"/>
          <p:cNvSpPr>
            <a:spLocks noGrp="1" noChangeArrowheads="1"/>
          </p:cNvSpPr>
          <p:nvPr>
            <p:ph type="body" idx="1"/>
          </p:nvPr>
        </p:nvSpPr>
        <p:spPr/>
        <p:txBody>
          <a:bodyPr/>
          <a:lstStyle/>
          <a:p>
            <a:endParaRPr lang="vi-VN"/>
          </a:p>
        </p:txBody>
      </p:sp>
      <p:pic>
        <p:nvPicPr>
          <p:cNvPr id="45060" name="Picture 4" descr="Sua_bo_bi_nhiem_chat_phong_xa"/>
          <p:cNvPicPr>
            <a:picLocks noChangeAspect="1" noChangeArrowheads="1"/>
          </p:cNvPicPr>
          <p:nvPr/>
        </p:nvPicPr>
        <p:blipFill>
          <a:blip r:embed="rId2"/>
          <a:srcRect/>
          <a:stretch>
            <a:fillRect/>
          </a:stretch>
        </p:blipFill>
        <p:spPr bwMode="auto">
          <a:xfrm>
            <a:off x="304800" y="228600"/>
            <a:ext cx="8534400" cy="6400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314450" y="0"/>
            <a:ext cx="6445250" cy="762000"/>
          </a:xfrm>
          <a:prstGeom prst="rect">
            <a:avLst/>
          </a:prstGeom>
          <a:noFill/>
          <a:ln w="9525">
            <a:noFill/>
            <a:miter lim="800000"/>
            <a:headEnd/>
            <a:tailEnd/>
          </a:ln>
          <a:effectLst/>
        </p:spPr>
        <p:txBody>
          <a:bodyPr anchor="ctr"/>
          <a:lstStyle/>
          <a:p>
            <a:pPr algn="ctr"/>
            <a:r>
              <a:rPr lang="en-US" sz="3200" b="1" i="1">
                <a:solidFill>
                  <a:srgbClr val="0000FF"/>
                </a:solidFill>
                <a:latin typeface="Times New Roman" pitchFamily="18" charset="0"/>
              </a:rPr>
              <a:t>Nạn nhân của chất độc đioxin</a:t>
            </a:r>
          </a:p>
        </p:txBody>
      </p:sp>
      <p:pic>
        <p:nvPicPr>
          <p:cNvPr id="37891" name="Picture 3" descr="Chất độc màu da cam"/>
          <p:cNvPicPr>
            <a:picLocks noChangeAspect="1" noChangeArrowheads="1"/>
          </p:cNvPicPr>
          <p:nvPr/>
        </p:nvPicPr>
        <p:blipFill>
          <a:blip r:embed="rId2"/>
          <a:srcRect/>
          <a:stretch>
            <a:fillRect/>
          </a:stretch>
        </p:blipFill>
        <p:spPr bwMode="auto">
          <a:xfrm>
            <a:off x="3094038" y="3836988"/>
            <a:ext cx="2592387" cy="2778125"/>
          </a:xfrm>
          <a:prstGeom prst="rect">
            <a:avLst/>
          </a:prstGeom>
          <a:noFill/>
        </p:spPr>
      </p:pic>
      <p:pic>
        <p:nvPicPr>
          <p:cNvPr id="37892" name="Picture 4" descr="Màu da cam"/>
          <p:cNvPicPr>
            <a:picLocks noChangeAspect="1" noChangeArrowheads="1"/>
          </p:cNvPicPr>
          <p:nvPr/>
        </p:nvPicPr>
        <p:blipFill>
          <a:blip r:embed="rId3"/>
          <a:srcRect/>
          <a:stretch>
            <a:fillRect/>
          </a:stretch>
        </p:blipFill>
        <p:spPr bwMode="auto">
          <a:xfrm>
            <a:off x="3073400" y="946150"/>
            <a:ext cx="2619375" cy="2673350"/>
          </a:xfrm>
          <a:prstGeom prst="rect">
            <a:avLst/>
          </a:prstGeom>
          <a:noFill/>
        </p:spPr>
      </p:pic>
      <p:pic>
        <p:nvPicPr>
          <p:cNvPr id="37893" name="Picture 5" descr="Da cam"/>
          <p:cNvPicPr>
            <a:picLocks noChangeAspect="1" noChangeArrowheads="1"/>
          </p:cNvPicPr>
          <p:nvPr/>
        </p:nvPicPr>
        <p:blipFill>
          <a:blip r:embed="rId4"/>
          <a:srcRect/>
          <a:stretch>
            <a:fillRect/>
          </a:stretch>
        </p:blipFill>
        <p:spPr bwMode="auto">
          <a:xfrm>
            <a:off x="6075363" y="3857625"/>
            <a:ext cx="2676525" cy="2740025"/>
          </a:xfrm>
          <a:prstGeom prst="rect">
            <a:avLst/>
          </a:prstGeom>
          <a:noFill/>
        </p:spPr>
      </p:pic>
      <p:pic>
        <p:nvPicPr>
          <p:cNvPr id="37894" name="Picture 6" descr="Chất độc"/>
          <p:cNvPicPr>
            <a:picLocks noChangeAspect="1" noChangeArrowheads="1"/>
          </p:cNvPicPr>
          <p:nvPr/>
        </p:nvPicPr>
        <p:blipFill>
          <a:blip r:embed="rId5"/>
          <a:srcRect/>
          <a:stretch>
            <a:fillRect/>
          </a:stretch>
        </p:blipFill>
        <p:spPr bwMode="auto">
          <a:xfrm>
            <a:off x="233363" y="936625"/>
            <a:ext cx="2520950" cy="2689225"/>
          </a:xfrm>
          <a:prstGeom prst="rect">
            <a:avLst/>
          </a:prstGeom>
          <a:noFill/>
        </p:spPr>
      </p:pic>
      <p:pic>
        <p:nvPicPr>
          <p:cNvPr id="37895" name="Picture 7" descr="Hình ảnh chất độc màu da cam"/>
          <p:cNvPicPr>
            <a:picLocks noChangeAspect="1" noChangeArrowheads="1"/>
          </p:cNvPicPr>
          <p:nvPr/>
        </p:nvPicPr>
        <p:blipFill>
          <a:blip r:embed="rId6"/>
          <a:srcRect/>
          <a:stretch>
            <a:fillRect/>
          </a:stretch>
        </p:blipFill>
        <p:spPr bwMode="auto">
          <a:xfrm>
            <a:off x="203200" y="3803650"/>
            <a:ext cx="2562225" cy="2786063"/>
          </a:xfrm>
          <a:prstGeom prst="rect">
            <a:avLst/>
          </a:prstGeom>
          <a:noFill/>
        </p:spPr>
      </p:pic>
      <p:pic>
        <p:nvPicPr>
          <p:cNvPr id="37896" name="Picture 8" descr="4"/>
          <p:cNvPicPr>
            <a:picLocks noChangeAspect="1" noChangeArrowheads="1"/>
          </p:cNvPicPr>
          <p:nvPr/>
        </p:nvPicPr>
        <p:blipFill>
          <a:blip r:embed="rId7"/>
          <a:srcRect/>
          <a:stretch>
            <a:fillRect/>
          </a:stretch>
        </p:blipFill>
        <p:spPr bwMode="auto">
          <a:xfrm>
            <a:off x="6045200" y="915988"/>
            <a:ext cx="2720975" cy="2662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additive="base">
                                        <p:cTn id="7" dur="500" fill="hold"/>
                                        <p:tgtEl>
                                          <p:spTgt spid="37894"/>
                                        </p:tgtEl>
                                        <p:attrNameLst>
                                          <p:attrName>ppt_x</p:attrName>
                                        </p:attrNameLst>
                                      </p:cBhvr>
                                      <p:tavLst>
                                        <p:tav tm="0">
                                          <p:val>
                                            <p:strVal val="#ppt_x"/>
                                          </p:val>
                                        </p:tav>
                                        <p:tav tm="100000">
                                          <p:val>
                                            <p:strVal val="#ppt_x"/>
                                          </p:val>
                                        </p:tav>
                                      </p:tavLst>
                                    </p:anim>
                                    <p:anim calcmode="lin" valueType="num">
                                      <p:cBhvr additive="base">
                                        <p:cTn id="8" dur="500" fill="hold"/>
                                        <p:tgtEl>
                                          <p:spTgt spid="3789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892"/>
                                        </p:tgtEl>
                                        <p:attrNameLst>
                                          <p:attrName>style.visibility</p:attrName>
                                        </p:attrNameLst>
                                      </p:cBhvr>
                                      <p:to>
                                        <p:strVal val="visible"/>
                                      </p:to>
                                    </p:set>
                                    <p:anim calcmode="lin" valueType="num">
                                      <p:cBhvr additive="base">
                                        <p:cTn id="11" dur="500" fill="hold"/>
                                        <p:tgtEl>
                                          <p:spTgt spid="37892"/>
                                        </p:tgtEl>
                                        <p:attrNameLst>
                                          <p:attrName>ppt_x</p:attrName>
                                        </p:attrNameLst>
                                      </p:cBhvr>
                                      <p:tavLst>
                                        <p:tav tm="0">
                                          <p:val>
                                            <p:strVal val="#ppt_x"/>
                                          </p:val>
                                        </p:tav>
                                        <p:tav tm="100000">
                                          <p:val>
                                            <p:strVal val="#ppt_x"/>
                                          </p:val>
                                        </p:tav>
                                      </p:tavLst>
                                    </p:anim>
                                    <p:anim calcmode="lin" valueType="num">
                                      <p:cBhvr additive="base">
                                        <p:cTn id="12" dur="500" fill="hold"/>
                                        <p:tgtEl>
                                          <p:spTgt spid="3789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896"/>
                                        </p:tgtEl>
                                        <p:attrNameLst>
                                          <p:attrName>style.visibility</p:attrName>
                                        </p:attrNameLst>
                                      </p:cBhvr>
                                      <p:to>
                                        <p:strVal val="visible"/>
                                      </p:to>
                                    </p:set>
                                    <p:anim calcmode="lin" valueType="num">
                                      <p:cBhvr additive="base">
                                        <p:cTn id="15" dur="500" fill="hold"/>
                                        <p:tgtEl>
                                          <p:spTgt spid="37896"/>
                                        </p:tgtEl>
                                        <p:attrNameLst>
                                          <p:attrName>ppt_x</p:attrName>
                                        </p:attrNameLst>
                                      </p:cBhvr>
                                      <p:tavLst>
                                        <p:tav tm="0">
                                          <p:val>
                                            <p:strVal val="#ppt_x"/>
                                          </p:val>
                                        </p:tav>
                                        <p:tav tm="100000">
                                          <p:val>
                                            <p:strVal val="#ppt_x"/>
                                          </p:val>
                                        </p:tav>
                                      </p:tavLst>
                                    </p:anim>
                                    <p:anim calcmode="lin" valueType="num">
                                      <p:cBhvr additive="base">
                                        <p:cTn id="16" dur="500" fill="hold"/>
                                        <p:tgtEl>
                                          <p:spTgt spid="378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additive="base">
                                        <p:cTn id="19" dur="500" fill="hold"/>
                                        <p:tgtEl>
                                          <p:spTgt spid="37893"/>
                                        </p:tgtEl>
                                        <p:attrNameLst>
                                          <p:attrName>ppt_x</p:attrName>
                                        </p:attrNameLst>
                                      </p:cBhvr>
                                      <p:tavLst>
                                        <p:tav tm="0">
                                          <p:val>
                                            <p:strVal val="#ppt_x"/>
                                          </p:val>
                                        </p:tav>
                                        <p:tav tm="100000">
                                          <p:val>
                                            <p:strVal val="#ppt_x"/>
                                          </p:val>
                                        </p:tav>
                                      </p:tavLst>
                                    </p:anim>
                                    <p:anim calcmode="lin" valueType="num">
                                      <p:cBhvr additive="base">
                                        <p:cTn id="20" dur="500" fill="hold"/>
                                        <p:tgtEl>
                                          <p:spTgt spid="3789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7891"/>
                                        </p:tgtEl>
                                        <p:attrNameLst>
                                          <p:attrName>style.visibility</p:attrName>
                                        </p:attrNameLst>
                                      </p:cBhvr>
                                      <p:to>
                                        <p:strVal val="visible"/>
                                      </p:to>
                                    </p:set>
                                    <p:anim calcmode="lin" valueType="num">
                                      <p:cBhvr additive="base">
                                        <p:cTn id="23" dur="500" fill="hold"/>
                                        <p:tgtEl>
                                          <p:spTgt spid="37891"/>
                                        </p:tgtEl>
                                        <p:attrNameLst>
                                          <p:attrName>ppt_x</p:attrName>
                                        </p:attrNameLst>
                                      </p:cBhvr>
                                      <p:tavLst>
                                        <p:tav tm="0">
                                          <p:val>
                                            <p:strVal val="#ppt_x"/>
                                          </p:val>
                                        </p:tav>
                                        <p:tav tm="100000">
                                          <p:val>
                                            <p:strVal val="#ppt_x"/>
                                          </p:val>
                                        </p:tav>
                                      </p:tavLst>
                                    </p:anim>
                                    <p:anim calcmode="lin" valueType="num">
                                      <p:cBhvr additive="base">
                                        <p:cTn id="24" dur="500" fill="hold"/>
                                        <p:tgtEl>
                                          <p:spTgt spid="3789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7895"/>
                                        </p:tgtEl>
                                        <p:attrNameLst>
                                          <p:attrName>style.visibility</p:attrName>
                                        </p:attrNameLst>
                                      </p:cBhvr>
                                      <p:to>
                                        <p:strVal val="visible"/>
                                      </p:to>
                                    </p:set>
                                    <p:anim calcmode="lin" valueType="num">
                                      <p:cBhvr additive="base">
                                        <p:cTn id="27" dur="500" fill="hold"/>
                                        <p:tgtEl>
                                          <p:spTgt spid="37895"/>
                                        </p:tgtEl>
                                        <p:attrNameLst>
                                          <p:attrName>ppt_x</p:attrName>
                                        </p:attrNameLst>
                                      </p:cBhvr>
                                      <p:tavLst>
                                        <p:tav tm="0">
                                          <p:val>
                                            <p:strVal val="#ppt_x"/>
                                          </p:val>
                                        </p:tav>
                                        <p:tav tm="100000">
                                          <p:val>
                                            <p:strVal val="#ppt_x"/>
                                          </p:val>
                                        </p:tav>
                                      </p:tavLst>
                                    </p:anim>
                                    <p:anim calcmode="lin" valueType="num">
                                      <p:cBhvr additive="base">
                                        <p:cTn id="28" dur="500" fill="hold"/>
                                        <p:tgtEl>
                                          <p:spTgt spid="3789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890"/>
                                        </p:tgtEl>
                                        <p:attrNameLst>
                                          <p:attrName>style.visibility</p:attrName>
                                        </p:attrNameLst>
                                      </p:cBhvr>
                                      <p:to>
                                        <p:strVal val="visible"/>
                                      </p:to>
                                    </p:set>
                                    <p:anim calcmode="lin" valueType="num">
                                      <p:cBhvr additive="base">
                                        <p:cTn id="31" dur="500" fill="hold"/>
                                        <p:tgtEl>
                                          <p:spTgt spid="37890"/>
                                        </p:tgtEl>
                                        <p:attrNameLst>
                                          <p:attrName>ppt_x</p:attrName>
                                        </p:attrNameLst>
                                      </p:cBhvr>
                                      <p:tavLst>
                                        <p:tav tm="0">
                                          <p:val>
                                            <p:strVal val="#ppt_x"/>
                                          </p:val>
                                        </p:tav>
                                        <p:tav tm="100000">
                                          <p:val>
                                            <p:strVal val="#ppt_x"/>
                                          </p:val>
                                        </p:tav>
                                      </p:tavLst>
                                    </p:anim>
                                    <p:anim calcmode="lin" valueType="num">
                                      <p:cBhvr additive="base">
                                        <p:cTn id="32"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dirty="0">
                <a:solidFill>
                  <a:srgbClr val="FF0000"/>
                </a:solidFill>
                <a:latin typeface="Times New Roman" pitchFamily="18" charset="0"/>
              </a:rPr>
              <a:t>Tiết </a:t>
            </a:r>
            <a:r>
              <a:rPr lang="en-US" sz="3200" b="1" dirty="0" smtClean="0">
                <a:solidFill>
                  <a:srgbClr val="FF0000"/>
                </a:solidFill>
                <a:latin typeface="Times New Roman" pitchFamily="18" charset="0"/>
              </a:rPr>
              <a:t>58: </a:t>
            </a:r>
            <a:r>
              <a:rPr lang="en-US" sz="3200" b="1" dirty="0">
                <a:solidFill>
                  <a:srgbClr val="FF0000"/>
                </a:solidFill>
                <a:latin typeface="Times New Roman" pitchFamily="18" charset="0"/>
              </a:rPr>
              <a:t>Ô NHIỄM MÔI TRƯỜNG</a:t>
            </a:r>
            <a:endParaRPr lang="en-US" sz="3200" b="1" dirty="0">
              <a:solidFill>
                <a:schemeClr val="tx1"/>
              </a:solidFill>
              <a:latin typeface="Times New Roman" pitchFamily="18" charset="0"/>
            </a:endParaRPr>
          </a:p>
        </p:txBody>
      </p:sp>
      <p:sp>
        <p:nvSpPr>
          <p:cNvPr id="46084" name="Text Box 4"/>
          <p:cNvSpPr txBox="1">
            <a:spLocks noChangeArrowheads="1"/>
          </p:cNvSpPr>
          <p:nvPr/>
        </p:nvSpPr>
        <p:spPr bwMode="auto">
          <a:xfrm>
            <a:off x="609600" y="3200400"/>
            <a:ext cx="8153400" cy="2441575"/>
          </a:xfrm>
          <a:prstGeom prst="rect">
            <a:avLst/>
          </a:prstGeom>
          <a:noFill/>
          <a:ln w="9525">
            <a:noFill/>
            <a:miter lim="800000"/>
            <a:headEnd/>
            <a:tailEnd/>
          </a:ln>
          <a:effectLst/>
        </p:spPr>
        <p:txBody>
          <a:bodyPr>
            <a:spAutoFit/>
          </a:bodyPr>
          <a:lstStyle/>
          <a:p>
            <a:pPr eaLnBrk="0" hangingPunct="0">
              <a:spcBef>
                <a:spcPct val="50000"/>
              </a:spcBef>
            </a:pPr>
            <a:r>
              <a:rPr lang="en-US" sz="2800" b="1" dirty="0">
                <a:solidFill>
                  <a:srgbClr val="FF0000"/>
                </a:solidFill>
                <a:latin typeface="Times New Roman" pitchFamily="18" charset="0"/>
              </a:rPr>
              <a:t>* - Nguồn gốc chủ yếu từ nhà máy nguyên  tử và các vụ thử vũ khí hạt nhân .</a:t>
            </a:r>
          </a:p>
          <a:p>
            <a:pPr eaLnBrk="0" hangingPunct="0">
              <a:spcBef>
                <a:spcPct val="50000"/>
              </a:spcBef>
            </a:pPr>
            <a:r>
              <a:rPr lang="en-US" sz="2800" b="1" dirty="0">
                <a:solidFill>
                  <a:srgbClr val="FF0000"/>
                </a:solidFill>
                <a:latin typeface="Times New Roman" pitchFamily="18" charset="0"/>
              </a:rPr>
              <a:t>- Tác hại : Gây đột biến gen, nhiễm sắc thể ở người và sinh vật và gây một số bệnh, tật di truyền và bệnh ung thư…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6084">
                                            <p:txEl>
                                              <p:pRg st="0" end="0"/>
                                            </p:txEl>
                                          </p:spTgt>
                                        </p:tgtEl>
                                        <p:attrNameLst>
                                          <p:attrName>style.visibility</p:attrName>
                                        </p:attrNameLst>
                                      </p:cBhvr>
                                      <p:to>
                                        <p:strVal val="visible"/>
                                      </p:to>
                                    </p:set>
                                    <p:anim calcmode="discrete" valueType="clr">
                                      <p:cBhvr override="childStyle">
                                        <p:cTn id="7" dur="80"/>
                                        <p:tgtEl>
                                          <p:spTgt spid="4608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608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6084">
                                            <p:txEl>
                                              <p:pRg st="1" end="1"/>
                                            </p:txEl>
                                          </p:spTgt>
                                        </p:tgtEl>
                                        <p:attrNameLst>
                                          <p:attrName>style.visibility</p:attrName>
                                        </p:attrNameLst>
                                      </p:cBhvr>
                                      <p:to>
                                        <p:strVal val="visible"/>
                                      </p:to>
                                    </p:set>
                                    <p:anim calcmode="discrete" valueType="clr">
                                      <p:cBhvr override="childStyle">
                                        <p:cTn id="14" dur="80"/>
                                        <p:tgtEl>
                                          <p:spTgt spid="4608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08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608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dirty="0">
                <a:solidFill>
                  <a:srgbClr val="FF0000"/>
                </a:solidFill>
                <a:latin typeface="Times New Roman" pitchFamily="18" charset="0"/>
              </a:rPr>
              <a:t>Bài 54: Ô NHIỄM MÔI TRƯỜNG</a:t>
            </a:r>
            <a:endParaRPr lang="en-US" sz="3200" b="1" dirty="0">
              <a:solidFill>
                <a:schemeClr val="tx1"/>
              </a:solidFill>
              <a:latin typeface="Times New Roman" pitchFamily="18" charset="0"/>
            </a:endParaRPr>
          </a:p>
        </p:txBody>
      </p:sp>
      <p:sp>
        <p:nvSpPr>
          <p:cNvPr id="15370" name="Text Box 10"/>
          <p:cNvSpPr txBox="1">
            <a:spLocks noChangeArrowheads="1"/>
          </p:cNvSpPr>
          <p:nvPr/>
        </p:nvSpPr>
        <p:spPr bwMode="auto">
          <a:xfrm>
            <a:off x="609600" y="1371600"/>
            <a:ext cx="7086600" cy="769441"/>
          </a:xfrm>
          <a:prstGeom prst="rect">
            <a:avLst/>
          </a:prstGeom>
          <a:noFill/>
          <a:ln w="9525">
            <a:noFill/>
            <a:miter lim="800000"/>
            <a:headEnd/>
            <a:tailEnd/>
          </a:ln>
          <a:effectLst/>
        </p:spPr>
        <p:txBody>
          <a:bodyPr wrap="square">
            <a:spAutoFit/>
          </a:bodyPr>
          <a:lstStyle/>
          <a:p>
            <a:pPr>
              <a:spcBef>
                <a:spcPct val="50000"/>
              </a:spcBef>
            </a:pPr>
            <a:r>
              <a:rPr lang="en-US" sz="4400" b="1" dirty="0">
                <a:solidFill>
                  <a:srgbClr val="002060"/>
                </a:solidFill>
                <a:latin typeface="Times New Roman" pitchFamily="18" charset="0"/>
              </a:rPr>
              <a:t> </a:t>
            </a:r>
            <a:r>
              <a:rPr lang="en-US" sz="4400" b="1" dirty="0" smtClean="0">
                <a:solidFill>
                  <a:srgbClr val="002060"/>
                </a:solidFill>
                <a:latin typeface="Times New Roman" pitchFamily="18" charset="0"/>
              </a:rPr>
              <a:t>I.Ô </a:t>
            </a:r>
            <a:r>
              <a:rPr lang="en-US" sz="4400" b="1" dirty="0" err="1">
                <a:solidFill>
                  <a:srgbClr val="002060"/>
                </a:solidFill>
                <a:latin typeface="Times New Roman" pitchFamily="18" charset="0"/>
              </a:rPr>
              <a:t>nhiễm</a:t>
            </a:r>
            <a:r>
              <a:rPr lang="en-US" sz="4400" b="1" dirty="0">
                <a:solidFill>
                  <a:srgbClr val="002060"/>
                </a:solidFill>
                <a:latin typeface="Times New Roman" pitchFamily="18" charset="0"/>
              </a:rPr>
              <a:t> </a:t>
            </a:r>
            <a:r>
              <a:rPr lang="en-US" sz="4400" b="1" dirty="0" err="1">
                <a:solidFill>
                  <a:srgbClr val="002060"/>
                </a:solidFill>
                <a:latin typeface="Times New Roman" pitchFamily="18" charset="0"/>
              </a:rPr>
              <a:t>môi</a:t>
            </a:r>
            <a:r>
              <a:rPr lang="en-US" sz="4400" b="1" dirty="0">
                <a:solidFill>
                  <a:srgbClr val="002060"/>
                </a:solidFill>
                <a:latin typeface="Times New Roman" pitchFamily="18" charset="0"/>
              </a:rPr>
              <a:t> </a:t>
            </a:r>
            <a:r>
              <a:rPr lang="en-US" sz="4400" b="1" dirty="0" err="1">
                <a:solidFill>
                  <a:srgbClr val="002060"/>
                </a:solidFill>
                <a:latin typeface="Times New Roman" pitchFamily="18" charset="0"/>
              </a:rPr>
              <a:t>trường</a:t>
            </a:r>
            <a:r>
              <a:rPr lang="en-US" sz="4400" b="1" dirty="0">
                <a:solidFill>
                  <a:srgbClr val="002060"/>
                </a:solidFill>
                <a:latin typeface="Times New Roman" pitchFamily="18" charset="0"/>
              </a:rPr>
              <a:t> </a:t>
            </a:r>
            <a:r>
              <a:rPr lang="en-US" sz="4400" b="1" dirty="0" err="1">
                <a:solidFill>
                  <a:srgbClr val="002060"/>
                </a:solidFill>
                <a:latin typeface="Times New Roman" pitchFamily="18" charset="0"/>
              </a:rPr>
              <a:t>là</a:t>
            </a:r>
            <a:r>
              <a:rPr lang="en-US" sz="4400" b="1" dirty="0">
                <a:solidFill>
                  <a:srgbClr val="002060"/>
                </a:solidFill>
                <a:latin typeface="Times New Roman" pitchFamily="18" charset="0"/>
              </a:rPr>
              <a:t> </a:t>
            </a:r>
            <a:r>
              <a:rPr lang="en-US" sz="4400" b="1" dirty="0" err="1">
                <a:solidFill>
                  <a:srgbClr val="002060"/>
                </a:solidFill>
                <a:latin typeface="Times New Roman" pitchFamily="18" charset="0"/>
              </a:rPr>
              <a:t>gì</a:t>
            </a:r>
            <a:r>
              <a:rPr lang="en-US" sz="4400" b="1" dirty="0">
                <a:solidFill>
                  <a:srgbClr val="002060"/>
                </a:solidFill>
                <a:latin typeface="Times New Roman" pitchFamily="18" charset="0"/>
              </a:rPr>
              <a:t>?</a:t>
            </a:r>
            <a:endParaRPr lang="en-US" sz="4400" b="1" dirty="0">
              <a:solidFill>
                <a:srgbClr val="002060"/>
              </a:solidFill>
              <a:latin typeface=".VnTime" pitchFamily="34" charset="0"/>
            </a:endParaRPr>
          </a:p>
        </p:txBody>
      </p:sp>
      <p:sp>
        <p:nvSpPr>
          <p:cNvPr id="15371" name="Text Box 11"/>
          <p:cNvSpPr txBox="1">
            <a:spLocks noChangeArrowheads="1"/>
          </p:cNvSpPr>
          <p:nvPr/>
        </p:nvSpPr>
        <p:spPr bwMode="auto">
          <a:xfrm>
            <a:off x="381000" y="2895600"/>
            <a:ext cx="8458200" cy="2862322"/>
          </a:xfrm>
          <a:prstGeom prst="rect">
            <a:avLst/>
          </a:prstGeom>
          <a:noFill/>
          <a:ln w="9525">
            <a:noFill/>
            <a:miter lim="800000"/>
            <a:headEnd/>
            <a:tailEnd/>
          </a:ln>
          <a:effectLst/>
        </p:spPr>
        <p:txBody>
          <a:bodyPr>
            <a:spAutoFit/>
          </a:bodyPr>
          <a:lstStyle/>
          <a:p>
            <a:pPr>
              <a:spcBef>
                <a:spcPct val="50000"/>
              </a:spcBef>
            </a:pPr>
            <a:r>
              <a:rPr lang="en-US" sz="2800" b="1" dirty="0">
                <a:latin typeface="Times New Roman" pitchFamily="18" charset="0"/>
              </a:rPr>
              <a:t> </a:t>
            </a:r>
            <a:r>
              <a:rPr lang="en-US" sz="3600" b="1" dirty="0">
                <a:solidFill>
                  <a:srgbClr val="0000FF"/>
                </a:solidFill>
                <a:latin typeface="Times New Roman" pitchFamily="18" charset="0"/>
              </a:rPr>
              <a:t>Ô nhiễm môi trường </a:t>
            </a:r>
            <a:r>
              <a:rPr lang="en-US" sz="3600" b="1" dirty="0" smtClean="0">
                <a:solidFill>
                  <a:srgbClr val="0000FF"/>
                </a:solidFill>
                <a:latin typeface="Times New Roman" panose="02020603050405020304" pitchFamily="18" charset="0"/>
                <a:cs typeface="Times New Roman" panose="02020603050405020304" pitchFamily="18" charset="0"/>
              </a:rPr>
              <a:t>là hiện tượng môi trường tự nhiên bị bẩn, các tính chất vật lí, hóa học, sinh học của môi trường bị thay đổi gây hại đến đời sống của con người và các sinh vật khác.</a:t>
            </a:r>
            <a:endParaRPr lang="en-US" sz="3600" b="1" dirty="0">
              <a:solidFill>
                <a:srgbClr val="0000FF"/>
              </a:solidFill>
              <a:latin typeface=".VnTime" pitchFamily="34" charset="0"/>
            </a:endParaRPr>
          </a:p>
        </p:txBody>
      </p:sp>
      <p:sp>
        <p:nvSpPr>
          <p:cNvPr id="5" name="Text Box 22"/>
          <p:cNvSpPr txBox="1">
            <a:spLocks noChangeArrowheads="1"/>
          </p:cNvSpPr>
          <p:nvPr/>
        </p:nvSpPr>
        <p:spPr bwMode="auto">
          <a:xfrm>
            <a:off x="228600" y="2057400"/>
            <a:ext cx="5301388" cy="523220"/>
          </a:xfrm>
          <a:prstGeom prst="rect">
            <a:avLst/>
          </a:prstGeom>
          <a:noFill/>
          <a:ln w="9525">
            <a:noFill/>
            <a:miter lim="800000"/>
            <a:headEnd/>
            <a:tailEnd/>
          </a:ln>
          <a:effectLst/>
        </p:spPr>
        <p:txBody>
          <a:bodyPr wrap="none">
            <a:spAutoFit/>
          </a:bodyPr>
          <a:lstStyle/>
          <a:p>
            <a:r>
              <a:rPr lang="en-US" sz="2800" b="1" dirty="0" smtClean="0">
                <a:solidFill>
                  <a:srgbClr val="0000FF"/>
                </a:solidFill>
                <a:latin typeface="Times New Roman" pitchFamily="18" charset="0"/>
              </a:rPr>
              <a:t> Thế nào là ô </a:t>
            </a:r>
            <a:r>
              <a:rPr lang="en-US" sz="2800" b="1" dirty="0">
                <a:solidFill>
                  <a:srgbClr val="0000FF"/>
                </a:solidFill>
                <a:latin typeface="Times New Roman" pitchFamily="18" charset="0"/>
              </a:rPr>
              <a:t>nhiễm môi trường </a:t>
            </a:r>
            <a:r>
              <a:rPr lang="en-US" sz="2800" b="1" dirty="0" smtClean="0">
                <a:solidFill>
                  <a:srgbClr val="0000FF"/>
                </a:solidFill>
                <a:latin typeface="Times New Roman" pitchFamily="18" charset="0"/>
              </a:rPr>
              <a:t>?</a:t>
            </a:r>
            <a:endParaRPr lang="en-US" sz="2800" b="1"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barn(inVertical)">
                                      <p:cBhvr>
                                        <p:cTn id="7" dur="500"/>
                                        <p:tgtEl>
                                          <p:spTgt spid="153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71"/>
                                        </p:tgtEl>
                                        <p:attrNameLst>
                                          <p:attrName>style.visibility</p:attrName>
                                        </p:attrNameLst>
                                      </p:cBhvr>
                                      <p:to>
                                        <p:strVal val="visible"/>
                                      </p:to>
                                    </p:set>
                                    <p:animEffect transition="in" filter="wipe(down)">
                                      <p:cBhvr>
                                        <p:cTn id="12" dur="500"/>
                                        <p:tgtEl>
                                          <p:spTgt spid="153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1"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dirty="0">
                <a:solidFill>
                  <a:srgbClr val="FF0000"/>
                </a:solidFill>
                <a:latin typeface="Times New Roman" pitchFamily="18" charset="0"/>
              </a:rPr>
              <a:t>Tiết </a:t>
            </a:r>
            <a:r>
              <a:rPr lang="en-US" sz="3200" b="1" dirty="0" smtClean="0">
                <a:solidFill>
                  <a:srgbClr val="FF0000"/>
                </a:solidFill>
                <a:latin typeface="Times New Roman" pitchFamily="18" charset="0"/>
              </a:rPr>
              <a:t>58: </a:t>
            </a:r>
            <a:r>
              <a:rPr lang="en-US" sz="3200" b="1" dirty="0">
                <a:solidFill>
                  <a:srgbClr val="FF0000"/>
                </a:solidFill>
                <a:latin typeface="Times New Roman" pitchFamily="18" charset="0"/>
              </a:rPr>
              <a:t>Ô NHIỄM MÔI TRƯỜNG</a:t>
            </a:r>
            <a:endParaRPr lang="en-US" sz="3200" b="1" dirty="0">
              <a:solidFill>
                <a:schemeClr val="tx1"/>
              </a:solidFill>
              <a:latin typeface="Times New Roman" pitchFamily="18" charset="0"/>
            </a:endParaRPr>
          </a:p>
        </p:txBody>
      </p:sp>
      <p:sp>
        <p:nvSpPr>
          <p:cNvPr id="47107" name="Text Box 3"/>
          <p:cNvSpPr txBox="1">
            <a:spLocks noChangeArrowheads="1"/>
          </p:cNvSpPr>
          <p:nvPr/>
        </p:nvSpPr>
        <p:spPr bwMode="auto">
          <a:xfrm>
            <a:off x="228600" y="2330450"/>
            <a:ext cx="8005763" cy="946150"/>
          </a:xfrm>
          <a:prstGeom prst="rect">
            <a:avLst/>
          </a:prstGeom>
          <a:noFill/>
          <a:ln w="2857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2. Ô nhiễm do hóa  chất bảo vệ thực vật và chất độc hóa học</a:t>
            </a:r>
          </a:p>
        </p:txBody>
      </p:sp>
      <p:sp>
        <p:nvSpPr>
          <p:cNvPr id="47108" name="Text Box 4"/>
          <p:cNvSpPr txBox="1">
            <a:spLocks noChangeArrowheads="1"/>
          </p:cNvSpPr>
          <p:nvPr/>
        </p:nvSpPr>
        <p:spPr bwMode="auto">
          <a:xfrm>
            <a:off x="228600" y="1371600"/>
            <a:ext cx="8610600" cy="1373188"/>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800" b="1">
                <a:latin typeface="Times New Roman" pitchFamily="18" charset="0"/>
              </a:rPr>
              <a:t>Ô nhiễm do các chất khí thải ra từ hoạt động công nghiệp và sinh hoạt</a:t>
            </a:r>
          </a:p>
          <a:p>
            <a:pPr marL="342900" indent="-342900"/>
            <a:endParaRPr lang="en-US" sz="2800" b="1">
              <a:latin typeface="Times New Roman" pitchFamily="18" charset="0"/>
            </a:endParaRPr>
          </a:p>
        </p:txBody>
      </p:sp>
      <p:sp>
        <p:nvSpPr>
          <p:cNvPr id="47109" name="Rectangle 5"/>
          <p:cNvSpPr>
            <a:spLocks noChangeArrowheads="1"/>
          </p:cNvSpPr>
          <p:nvPr/>
        </p:nvSpPr>
        <p:spPr bwMode="auto">
          <a:xfrm>
            <a:off x="76200" y="685800"/>
            <a:ext cx="6019800" cy="576263"/>
          </a:xfrm>
          <a:prstGeom prst="rect">
            <a:avLst/>
          </a:prstGeom>
          <a:noFill/>
          <a:ln w="57150" cmpd="thickThin" algn="ctr">
            <a:solidFill>
              <a:srgbClr val="800000"/>
            </a:solid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II. Các tác nhân chủ yếu gây ô nhiễm.</a:t>
            </a:r>
          </a:p>
        </p:txBody>
      </p:sp>
      <p:sp>
        <p:nvSpPr>
          <p:cNvPr id="47110" name="Text Box 6"/>
          <p:cNvSpPr txBox="1">
            <a:spLocks noChangeArrowheads="1"/>
          </p:cNvSpPr>
          <p:nvPr/>
        </p:nvSpPr>
        <p:spPr bwMode="auto">
          <a:xfrm>
            <a:off x="271463" y="3390900"/>
            <a:ext cx="5588000" cy="519113"/>
          </a:xfrm>
          <a:prstGeom prst="rect">
            <a:avLst/>
          </a:prstGeom>
          <a:noFill/>
          <a:ln w="28575">
            <a:noFill/>
            <a:miter lim="800000"/>
            <a:headEnd/>
            <a:tailEnd/>
          </a:ln>
          <a:effectLst/>
        </p:spPr>
        <p:txBody>
          <a:bodyPr>
            <a:spAutoFit/>
          </a:bodyPr>
          <a:lstStyle/>
          <a:p>
            <a:pPr>
              <a:spcBef>
                <a:spcPct val="50000"/>
              </a:spcBef>
            </a:pPr>
            <a:r>
              <a:rPr lang="en-US" sz="2800" b="1">
                <a:solidFill>
                  <a:schemeClr val="hlink"/>
                </a:solidFill>
                <a:latin typeface="Times New Roman" pitchFamily="18" charset="0"/>
              </a:rPr>
              <a:t>3. Ô nhiễm do các chất phóng xạ</a:t>
            </a:r>
          </a:p>
        </p:txBody>
      </p:sp>
      <p:sp>
        <p:nvSpPr>
          <p:cNvPr id="47111" name="Text Box 7"/>
          <p:cNvSpPr txBox="1">
            <a:spLocks noChangeArrowheads="1"/>
          </p:cNvSpPr>
          <p:nvPr/>
        </p:nvSpPr>
        <p:spPr bwMode="auto">
          <a:xfrm>
            <a:off x="417396" y="3947712"/>
            <a:ext cx="5273675" cy="519112"/>
          </a:xfrm>
          <a:prstGeom prst="rect">
            <a:avLst/>
          </a:prstGeom>
          <a:noFill/>
          <a:ln w="28575">
            <a:noFill/>
            <a:miter lim="800000"/>
            <a:headEnd/>
            <a:tailEnd/>
          </a:ln>
          <a:effectLst/>
        </p:spPr>
        <p:txBody>
          <a:bodyPr>
            <a:spAutoFit/>
          </a:bodyPr>
          <a:lstStyle/>
          <a:p>
            <a:pPr>
              <a:spcBef>
                <a:spcPct val="50000"/>
              </a:spcBef>
            </a:pPr>
            <a:r>
              <a:rPr lang="en-US" sz="2800" b="1" dirty="0">
                <a:solidFill>
                  <a:srgbClr val="990033"/>
                </a:solidFill>
                <a:latin typeface="Times New Roman" pitchFamily="18" charset="0"/>
              </a:rPr>
              <a:t>4. Ô nhiễm do các chất thải rắn</a:t>
            </a:r>
          </a:p>
        </p:txBody>
      </p:sp>
      <p:sp>
        <p:nvSpPr>
          <p:cNvPr id="47113" name="Text Box 9"/>
          <p:cNvSpPr txBox="1">
            <a:spLocks noChangeArrowheads="1"/>
          </p:cNvSpPr>
          <p:nvPr/>
        </p:nvSpPr>
        <p:spPr bwMode="auto">
          <a:xfrm>
            <a:off x="271463" y="3947712"/>
            <a:ext cx="5273675" cy="519113"/>
          </a:xfrm>
          <a:prstGeom prst="rect">
            <a:avLst/>
          </a:prstGeom>
          <a:noFill/>
          <a:ln w="28575">
            <a:noFill/>
            <a:miter lim="800000"/>
            <a:headEnd/>
            <a:tailEnd/>
          </a:ln>
          <a:effectLst/>
        </p:spPr>
        <p:txBody>
          <a:bodyPr>
            <a:spAutoFit/>
          </a:bodyPr>
          <a:lstStyle/>
          <a:p>
            <a:pPr>
              <a:spcBef>
                <a:spcPct val="50000"/>
              </a:spcBef>
            </a:pPr>
            <a:endParaRPr lang="en-US" sz="2800" b="1">
              <a:solidFill>
                <a:srgbClr val="990033"/>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7111"/>
                                        </p:tgtEl>
                                        <p:attrNameLst>
                                          <p:attrName>style.visibility</p:attrName>
                                        </p:attrNameLst>
                                      </p:cBhvr>
                                      <p:to>
                                        <p:strVal val="visible"/>
                                      </p:to>
                                    </p:set>
                                    <p:anim calcmode="lin" valueType="num">
                                      <p:cBhvr>
                                        <p:cTn id="7" dur="2000" fill="hold"/>
                                        <p:tgtEl>
                                          <p:spTgt spid="47111"/>
                                        </p:tgtEl>
                                        <p:attrNameLst>
                                          <p:attrName>ppt_w</p:attrName>
                                        </p:attrNameLst>
                                      </p:cBhvr>
                                      <p:tavLst>
                                        <p:tav tm="0">
                                          <p:val>
                                            <p:fltVal val="0"/>
                                          </p:val>
                                        </p:tav>
                                        <p:tav tm="100000">
                                          <p:val>
                                            <p:strVal val="#ppt_w"/>
                                          </p:val>
                                        </p:tav>
                                      </p:tavLst>
                                    </p:anim>
                                    <p:anim calcmode="lin" valueType="num">
                                      <p:cBhvr>
                                        <p:cTn id="8" dur="2000" fill="hold"/>
                                        <p:tgtEl>
                                          <p:spTgt spid="471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nodePh="1">
                                  <p:stCondLst>
                                    <p:cond delay="0"/>
                                  </p:stCondLst>
                                  <p:endCondLst>
                                    <p:cond evt="begin" delay="0">
                                      <p:tn val="11"/>
                                    </p:cond>
                                  </p:endCondLst>
                                  <p:childTnLst>
                                    <p:set>
                                      <p:cBhvr>
                                        <p:cTn id="12" dur="1" fill="hold">
                                          <p:stCondLst>
                                            <p:cond delay="0"/>
                                          </p:stCondLst>
                                        </p:cTn>
                                        <p:tgtEl>
                                          <p:spTgt spid="47113"/>
                                        </p:tgtEl>
                                        <p:attrNameLst>
                                          <p:attrName>style.visibility</p:attrName>
                                        </p:attrNameLst>
                                      </p:cBhvr>
                                      <p:to>
                                        <p:strVal val="visible"/>
                                      </p:to>
                                    </p:set>
                                    <p:animEffect transition="in" filter="checkerboard(across)">
                                      <p:cBhvr>
                                        <p:cTn id="13" dur="500"/>
                                        <p:tgtEl>
                                          <p:spTgt spid="47113"/>
                                        </p:tgtEl>
                                      </p:cBhvr>
                                    </p:animEffect>
                                  </p:childTnLst>
                                </p:cTn>
                              </p:par>
                            </p:childTnLst>
                          </p:cTn>
                        </p:par>
                        <p:par>
                          <p:cTn id="14" fill="hold">
                            <p:stCondLst>
                              <p:cond delay="500"/>
                            </p:stCondLst>
                            <p:childTnLst>
                              <p:par>
                                <p:cTn id="15" presetID="2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47113"/>
                                        </p:tgtEl>
                                        <p:attrNameLst>
                                          <p:attrName>style.visibility</p:attrName>
                                        </p:attrNameLst>
                                      </p:cBhvr>
                                      <p:to>
                                        <p:strVal val="visible"/>
                                      </p:to>
                                    </p:set>
                                    <p:anim calcmode="lin" valueType="num">
                                      <p:cBhvr>
                                        <p:cTn id="17" dur="2000" fill="hold"/>
                                        <p:tgtEl>
                                          <p:spTgt spid="47113"/>
                                        </p:tgtEl>
                                        <p:attrNameLst>
                                          <p:attrName>ppt_w</p:attrName>
                                        </p:attrNameLst>
                                      </p:cBhvr>
                                      <p:tavLst>
                                        <p:tav tm="0">
                                          <p:val>
                                            <p:fltVal val="0"/>
                                          </p:val>
                                        </p:tav>
                                        <p:tav tm="100000">
                                          <p:val>
                                            <p:strVal val="#ppt_w"/>
                                          </p:val>
                                        </p:tav>
                                      </p:tavLst>
                                    </p:anim>
                                    <p:anim calcmode="lin" valueType="num">
                                      <p:cBhvr>
                                        <p:cTn id="18" dur="2000" fill="hold"/>
                                        <p:tgtEl>
                                          <p:spTgt spid="471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P spid="47113" grpId="0"/>
      <p:bldP spid="471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388938" y="815975"/>
            <a:ext cx="3727450" cy="2481263"/>
          </a:xfrm>
          <a:prstGeom prst="rect">
            <a:avLst/>
          </a:prstGeom>
          <a:noFill/>
          <a:ln w="12700">
            <a:solidFill>
              <a:schemeClr val="bg1"/>
            </a:solidFill>
            <a:miter lim="800000"/>
            <a:headEnd/>
            <a:tailEnd/>
          </a:ln>
          <a:effectLst/>
        </p:spPr>
      </p:pic>
      <p:pic>
        <p:nvPicPr>
          <p:cNvPr id="48131" name="Picture 3"/>
          <p:cNvPicPr>
            <a:picLocks noChangeAspect="1" noChangeArrowheads="1"/>
          </p:cNvPicPr>
          <p:nvPr/>
        </p:nvPicPr>
        <p:blipFill>
          <a:blip r:embed="rId3"/>
          <a:srcRect/>
          <a:stretch>
            <a:fillRect/>
          </a:stretch>
        </p:blipFill>
        <p:spPr bwMode="auto">
          <a:xfrm>
            <a:off x="441325" y="3565525"/>
            <a:ext cx="3703638" cy="2960688"/>
          </a:xfrm>
          <a:prstGeom prst="rect">
            <a:avLst/>
          </a:prstGeom>
          <a:noFill/>
          <a:ln w="9525">
            <a:solidFill>
              <a:schemeClr val="bg1"/>
            </a:solidFill>
            <a:miter lim="800000"/>
            <a:headEnd/>
            <a:tailEnd/>
          </a:ln>
          <a:effectLst/>
        </p:spPr>
      </p:pic>
      <p:pic>
        <p:nvPicPr>
          <p:cNvPr id="48132" name="Picture 4"/>
          <p:cNvPicPr>
            <a:picLocks noChangeAspect="1" noChangeArrowheads="1"/>
          </p:cNvPicPr>
          <p:nvPr/>
        </p:nvPicPr>
        <p:blipFill>
          <a:blip r:embed="rId4"/>
          <a:srcRect/>
          <a:stretch>
            <a:fillRect/>
          </a:stretch>
        </p:blipFill>
        <p:spPr bwMode="auto">
          <a:xfrm>
            <a:off x="4606925" y="3538538"/>
            <a:ext cx="4003675" cy="2978150"/>
          </a:xfrm>
          <a:prstGeom prst="rect">
            <a:avLst/>
          </a:prstGeom>
          <a:noFill/>
          <a:ln w="9525">
            <a:solidFill>
              <a:schemeClr val="bg1"/>
            </a:solidFill>
            <a:miter lim="800000"/>
            <a:headEnd/>
            <a:tailEnd/>
          </a:ln>
          <a:effectLst/>
        </p:spPr>
      </p:pic>
      <p:pic>
        <p:nvPicPr>
          <p:cNvPr id="48133" name="Picture 5" descr="Lốp cao su"/>
          <p:cNvPicPr>
            <a:picLocks noChangeAspect="1" noChangeArrowheads="1"/>
          </p:cNvPicPr>
          <p:nvPr/>
        </p:nvPicPr>
        <p:blipFill>
          <a:blip r:embed="rId5"/>
          <a:srcRect/>
          <a:stretch>
            <a:fillRect/>
          </a:stretch>
        </p:blipFill>
        <p:spPr bwMode="auto">
          <a:xfrm>
            <a:off x="4565650" y="858838"/>
            <a:ext cx="3830638" cy="2428875"/>
          </a:xfrm>
          <a:prstGeom prst="rect">
            <a:avLst/>
          </a:prstGeom>
          <a:noFill/>
        </p:spPr>
      </p:pic>
      <p:sp>
        <p:nvSpPr>
          <p:cNvPr id="48134" name="Text Box 6"/>
          <p:cNvSpPr txBox="1">
            <a:spLocks noChangeArrowheads="1"/>
          </p:cNvSpPr>
          <p:nvPr/>
        </p:nvSpPr>
        <p:spPr bwMode="auto">
          <a:xfrm>
            <a:off x="3062288" y="176213"/>
            <a:ext cx="3338512" cy="579437"/>
          </a:xfrm>
          <a:prstGeom prst="rect">
            <a:avLst/>
          </a:prstGeom>
          <a:noFill/>
          <a:ln w="9525">
            <a:noFill/>
            <a:miter lim="800000"/>
            <a:headEnd/>
            <a:tailEnd/>
          </a:ln>
          <a:effectLst/>
        </p:spPr>
        <p:txBody>
          <a:bodyPr>
            <a:spAutoFit/>
          </a:bodyPr>
          <a:lstStyle/>
          <a:p>
            <a:pPr>
              <a:spcBef>
                <a:spcPct val="50000"/>
              </a:spcBef>
            </a:pPr>
            <a:r>
              <a:rPr lang="en-US" sz="3200" b="1">
                <a:solidFill>
                  <a:srgbClr val="FF0066"/>
                </a:solidFill>
                <a:latin typeface="Times New Roman" pitchFamily="18" charset="0"/>
              </a:rPr>
              <a:t>Chất thải rắn</a:t>
            </a:r>
          </a:p>
        </p:txBody>
      </p:sp>
      <p:pic>
        <p:nvPicPr>
          <p:cNvPr id="48135" name="Picture 7"/>
          <p:cNvPicPr>
            <a:picLocks noChangeAspect="1" noChangeArrowheads="1"/>
          </p:cNvPicPr>
          <p:nvPr/>
        </p:nvPicPr>
        <p:blipFill>
          <a:blip r:embed="rId6"/>
          <a:srcRect/>
          <a:stretch>
            <a:fillRect/>
          </a:stretch>
        </p:blipFill>
        <p:spPr bwMode="auto">
          <a:xfrm>
            <a:off x="4610100" y="1619250"/>
            <a:ext cx="3727450" cy="3098800"/>
          </a:xfrm>
          <a:prstGeom prst="rect">
            <a:avLst/>
          </a:prstGeom>
          <a:noFill/>
          <a:ln w="9525">
            <a:solidFill>
              <a:schemeClr val="bg1"/>
            </a:solidFill>
            <a:miter lim="800000"/>
            <a:headEnd/>
            <a:tailEnd/>
          </a:ln>
          <a:effectLst/>
        </p:spPr>
      </p:pic>
      <p:pic>
        <p:nvPicPr>
          <p:cNvPr id="48136" name="Picture 8"/>
          <p:cNvPicPr>
            <a:picLocks noChangeAspect="1" noChangeArrowheads="1"/>
          </p:cNvPicPr>
          <p:nvPr/>
        </p:nvPicPr>
        <p:blipFill>
          <a:blip r:embed="rId7"/>
          <a:srcRect/>
          <a:stretch>
            <a:fillRect/>
          </a:stretch>
        </p:blipFill>
        <p:spPr bwMode="auto">
          <a:xfrm>
            <a:off x="476250" y="1631950"/>
            <a:ext cx="3592513" cy="3095625"/>
          </a:xfrm>
          <a:prstGeom prst="rect">
            <a:avLst/>
          </a:prstGeom>
          <a:noFill/>
          <a:ln w="9525">
            <a:solidFill>
              <a:schemeClr val="bg1"/>
            </a:solidFill>
            <a:miter lim="800000"/>
            <a:headEnd/>
            <a:tailEnd/>
          </a:ln>
          <a:effectLst/>
        </p:spPr>
      </p:pic>
      <p:pic>
        <p:nvPicPr>
          <p:cNvPr id="48137" name="Picture 9" descr="Cát"/>
          <p:cNvPicPr>
            <a:picLocks noChangeAspect="1" noChangeArrowheads="1"/>
          </p:cNvPicPr>
          <p:nvPr/>
        </p:nvPicPr>
        <p:blipFill>
          <a:blip r:embed="rId8"/>
          <a:srcRect/>
          <a:stretch>
            <a:fillRect/>
          </a:stretch>
        </p:blipFill>
        <p:spPr bwMode="auto">
          <a:xfrm>
            <a:off x="4826000" y="1584325"/>
            <a:ext cx="3522663" cy="3290888"/>
          </a:xfrm>
          <a:prstGeom prst="rect">
            <a:avLst/>
          </a:prstGeom>
          <a:noFill/>
        </p:spPr>
      </p:pic>
      <p:pic>
        <p:nvPicPr>
          <p:cNvPr id="48138" name="Picture 10"/>
          <p:cNvPicPr>
            <a:picLocks noChangeAspect="1" noChangeArrowheads="1"/>
          </p:cNvPicPr>
          <p:nvPr/>
        </p:nvPicPr>
        <p:blipFill>
          <a:blip r:embed="rId9"/>
          <a:srcRect/>
          <a:stretch>
            <a:fillRect/>
          </a:stretch>
        </p:blipFill>
        <p:spPr bwMode="auto">
          <a:xfrm>
            <a:off x="636588" y="1601788"/>
            <a:ext cx="3362325" cy="3227387"/>
          </a:xfrm>
          <a:prstGeom prst="rect">
            <a:avLst/>
          </a:prstGeom>
          <a:noFill/>
          <a:ln w="9525">
            <a:solidFill>
              <a:schemeClr val="bg1"/>
            </a:solidFill>
            <a:miter lim="800000"/>
            <a:headEnd/>
            <a:tailEnd/>
          </a:ln>
          <a:effectLst/>
        </p:spPr>
      </p:pic>
      <p:pic>
        <p:nvPicPr>
          <p:cNvPr id="48139" name="Picture 11" descr="Khai thác vàng"/>
          <p:cNvPicPr>
            <a:picLocks noChangeAspect="1" noChangeArrowheads="1"/>
          </p:cNvPicPr>
          <p:nvPr/>
        </p:nvPicPr>
        <p:blipFill>
          <a:blip r:embed="rId10"/>
          <a:srcRect/>
          <a:stretch>
            <a:fillRect/>
          </a:stretch>
        </p:blipFill>
        <p:spPr bwMode="auto">
          <a:xfrm>
            <a:off x="4729163" y="1608138"/>
            <a:ext cx="3409950" cy="3227387"/>
          </a:xfrm>
          <a:prstGeom prst="rect">
            <a:avLst/>
          </a:prstGeom>
          <a:noFill/>
        </p:spPr>
      </p:pic>
      <p:pic>
        <p:nvPicPr>
          <p:cNvPr id="48140" name="Picture 12"/>
          <p:cNvPicPr>
            <a:picLocks noChangeAspect="1" noChangeArrowheads="1"/>
          </p:cNvPicPr>
          <p:nvPr/>
        </p:nvPicPr>
        <p:blipFill>
          <a:blip r:embed="rId11"/>
          <a:srcRect/>
          <a:stretch>
            <a:fillRect/>
          </a:stretch>
        </p:blipFill>
        <p:spPr bwMode="auto">
          <a:xfrm>
            <a:off x="558800" y="1625600"/>
            <a:ext cx="3497263" cy="3236913"/>
          </a:xfrm>
          <a:prstGeom prst="rect">
            <a:avLst/>
          </a:prstGeom>
          <a:noFill/>
          <a:ln w="9525">
            <a:solidFill>
              <a:schemeClr val="bg1"/>
            </a:solidFill>
            <a:miter lim="800000"/>
            <a:headEnd/>
            <a:tailEnd/>
          </a:ln>
          <a:effectLst/>
        </p:spPr>
      </p:pic>
      <p:pic>
        <p:nvPicPr>
          <p:cNvPr id="48141" name="Picture 13" descr="Rác thải y tế"/>
          <p:cNvPicPr>
            <a:picLocks noChangeAspect="1" noChangeArrowheads="1"/>
          </p:cNvPicPr>
          <p:nvPr/>
        </p:nvPicPr>
        <p:blipFill>
          <a:blip r:embed="rId12"/>
          <a:srcRect/>
          <a:stretch>
            <a:fillRect/>
          </a:stretch>
        </p:blipFill>
        <p:spPr bwMode="auto">
          <a:xfrm>
            <a:off x="4792663" y="1576388"/>
            <a:ext cx="3500437" cy="3279775"/>
          </a:xfrm>
          <a:prstGeom prst="rect">
            <a:avLst/>
          </a:prstGeom>
          <a:noFill/>
        </p:spPr>
      </p:pic>
      <p:pic>
        <p:nvPicPr>
          <p:cNvPr id="48142" name="Picture 14" descr="Rác thải y tế"/>
          <p:cNvPicPr>
            <a:picLocks noChangeAspect="1" noChangeArrowheads="1"/>
          </p:cNvPicPr>
          <p:nvPr/>
        </p:nvPicPr>
        <p:blipFill>
          <a:blip r:embed="rId13"/>
          <a:srcRect/>
          <a:stretch>
            <a:fillRect/>
          </a:stretch>
        </p:blipFill>
        <p:spPr bwMode="auto">
          <a:xfrm>
            <a:off x="650875" y="1643063"/>
            <a:ext cx="3411538" cy="3163887"/>
          </a:xfrm>
          <a:prstGeom prst="rect">
            <a:avLst/>
          </a:prstGeom>
          <a:noFill/>
        </p:spPr>
      </p:pic>
      <p:pic>
        <p:nvPicPr>
          <p:cNvPr id="48143" name="Picture 15" descr="ImageView"/>
          <p:cNvPicPr>
            <a:picLocks noChangeAspect="1" noChangeArrowheads="1"/>
          </p:cNvPicPr>
          <p:nvPr/>
        </p:nvPicPr>
        <p:blipFill>
          <a:blip r:embed="rId14"/>
          <a:srcRect/>
          <a:stretch>
            <a:fillRect/>
          </a:stretch>
        </p:blipFill>
        <p:spPr bwMode="auto">
          <a:xfrm>
            <a:off x="4722813" y="779463"/>
            <a:ext cx="3789362" cy="2573337"/>
          </a:xfrm>
          <a:prstGeom prst="rect">
            <a:avLst/>
          </a:prstGeom>
          <a:noFill/>
        </p:spPr>
      </p:pic>
      <p:pic>
        <p:nvPicPr>
          <p:cNvPr id="48144" name="Picture 16" descr="garbage1"/>
          <p:cNvPicPr>
            <a:picLocks noChangeAspect="1" noChangeArrowheads="1"/>
          </p:cNvPicPr>
          <p:nvPr/>
        </p:nvPicPr>
        <p:blipFill>
          <a:blip r:embed="rId15"/>
          <a:srcRect/>
          <a:stretch>
            <a:fillRect/>
          </a:stretch>
        </p:blipFill>
        <p:spPr bwMode="auto">
          <a:xfrm>
            <a:off x="358775" y="1096963"/>
            <a:ext cx="3775075" cy="4772025"/>
          </a:xfrm>
          <a:prstGeom prst="rect">
            <a:avLst/>
          </a:prstGeom>
          <a:noFill/>
        </p:spPr>
      </p:pic>
      <p:pic>
        <p:nvPicPr>
          <p:cNvPr id="48145" name="Picture 17"/>
          <p:cNvPicPr>
            <a:picLocks noChangeAspect="1" noChangeArrowheads="1"/>
          </p:cNvPicPr>
          <p:nvPr/>
        </p:nvPicPr>
        <p:blipFill>
          <a:blip r:embed="rId16"/>
          <a:srcRect/>
          <a:stretch>
            <a:fillRect/>
          </a:stretch>
        </p:blipFill>
        <p:spPr bwMode="auto">
          <a:xfrm>
            <a:off x="4737100" y="3541713"/>
            <a:ext cx="3784600" cy="25733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dissolve">
                                      <p:cBhvr>
                                        <p:cTn id="7" dur="500"/>
                                        <p:tgtEl>
                                          <p:spTgt spid="481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 calcmode="lin" valueType="num">
                                      <p:cBhvr additive="base">
                                        <p:cTn id="12" dur="500" fill="hold"/>
                                        <p:tgtEl>
                                          <p:spTgt spid="48130"/>
                                        </p:tgtEl>
                                        <p:attrNameLst>
                                          <p:attrName>ppt_x</p:attrName>
                                        </p:attrNameLst>
                                      </p:cBhvr>
                                      <p:tavLst>
                                        <p:tav tm="0">
                                          <p:val>
                                            <p:strVal val="1+#ppt_w/2"/>
                                          </p:val>
                                        </p:tav>
                                        <p:tav tm="100000">
                                          <p:val>
                                            <p:strVal val="#ppt_x"/>
                                          </p:val>
                                        </p:tav>
                                      </p:tavLst>
                                    </p:anim>
                                    <p:anim calcmode="lin" valueType="num">
                                      <p:cBhvr additive="base">
                                        <p:cTn id="13" dur="500" fill="hold"/>
                                        <p:tgtEl>
                                          <p:spTgt spid="48130"/>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8133"/>
                                        </p:tgtEl>
                                        <p:attrNameLst>
                                          <p:attrName>style.visibility</p:attrName>
                                        </p:attrNameLst>
                                      </p:cBhvr>
                                      <p:to>
                                        <p:strVal val="visible"/>
                                      </p:to>
                                    </p:set>
                                    <p:anim calcmode="lin" valueType="num">
                                      <p:cBhvr additive="base">
                                        <p:cTn id="16" dur="500" fill="hold"/>
                                        <p:tgtEl>
                                          <p:spTgt spid="48133"/>
                                        </p:tgtEl>
                                        <p:attrNameLst>
                                          <p:attrName>ppt_x</p:attrName>
                                        </p:attrNameLst>
                                      </p:cBhvr>
                                      <p:tavLst>
                                        <p:tav tm="0">
                                          <p:val>
                                            <p:strVal val="1+#ppt_w/2"/>
                                          </p:val>
                                        </p:tav>
                                        <p:tav tm="100000">
                                          <p:val>
                                            <p:strVal val="#ppt_x"/>
                                          </p:val>
                                        </p:tav>
                                      </p:tavLst>
                                    </p:anim>
                                    <p:anim calcmode="lin" valueType="num">
                                      <p:cBhvr additive="base">
                                        <p:cTn id="17" dur="500" fill="hold"/>
                                        <p:tgtEl>
                                          <p:spTgt spid="4813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48131"/>
                                        </p:tgtEl>
                                        <p:attrNameLst>
                                          <p:attrName>style.visibility</p:attrName>
                                        </p:attrNameLst>
                                      </p:cBhvr>
                                      <p:to>
                                        <p:strVal val="visible"/>
                                      </p:to>
                                    </p:set>
                                    <p:anim calcmode="lin" valueType="num">
                                      <p:cBhvr additive="base">
                                        <p:cTn id="20" dur="500" fill="hold"/>
                                        <p:tgtEl>
                                          <p:spTgt spid="48131"/>
                                        </p:tgtEl>
                                        <p:attrNameLst>
                                          <p:attrName>ppt_x</p:attrName>
                                        </p:attrNameLst>
                                      </p:cBhvr>
                                      <p:tavLst>
                                        <p:tav tm="0">
                                          <p:val>
                                            <p:strVal val="1+#ppt_w/2"/>
                                          </p:val>
                                        </p:tav>
                                        <p:tav tm="100000">
                                          <p:val>
                                            <p:strVal val="#ppt_x"/>
                                          </p:val>
                                        </p:tav>
                                      </p:tavLst>
                                    </p:anim>
                                    <p:anim calcmode="lin" valueType="num">
                                      <p:cBhvr additive="base">
                                        <p:cTn id="21" dur="500" fill="hold"/>
                                        <p:tgtEl>
                                          <p:spTgt spid="4813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48132"/>
                                        </p:tgtEl>
                                        <p:attrNameLst>
                                          <p:attrName>style.visibility</p:attrName>
                                        </p:attrNameLst>
                                      </p:cBhvr>
                                      <p:to>
                                        <p:strVal val="visible"/>
                                      </p:to>
                                    </p:set>
                                    <p:anim calcmode="lin" valueType="num">
                                      <p:cBhvr additive="base">
                                        <p:cTn id="24" dur="500" fill="hold"/>
                                        <p:tgtEl>
                                          <p:spTgt spid="48132"/>
                                        </p:tgtEl>
                                        <p:attrNameLst>
                                          <p:attrName>ppt_x</p:attrName>
                                        </p:attrNameLst>
                                      </p:cBhvr>
                                      <p:tavLst>
                                        <p:tav tm="0">
                                          <p:val>
                                            <p:strVal val="1+#ppt_w/2"/>
                                          </p:val>
                                        </p:tav>
                                        <p:tav tm="100000">
                                          <p:val>
                                            <p:strVal val="#ppt_x"/>
                                          </p:val>
                                        </p:tav>
                                      </p:tavLst>
                                    </p:anim>
                                    <p:anim calcmode="lin" valueType="num">
                                      <p:cBhvr additive="base">
                                        <p:cTn id="25"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xit" presetSubtype="12" fill="hold" nodeType="clickEffect">
                                  <p:stCondLst>
                                    <p:cond delay="0"/>
                                  </p:stCondLst>
                                  <p:childTnLst>
                                    <p:animEffect transition="out" filter="strips(downLeft)">
                                      <p:cBhvr>
                                        <p:cTn id="29" dur="500"/>
                                        <p:tgtEl>
                                          <p:spTgt spid="48131"/>
                                        </p:tgtEl>
                                      </p:cBhvr>
                                    </p:animEffect>
                                    <p:set>
                                      <p:cBhvr>
                                        <p:cTn id="30" dur="1" fill="hold">
                                          <p:stCondLst>
                                            <p:cond delay="499"/>
                                          </p:stCondLst>
                                        </p:cTn>
                                        <p:tgtEl>
                                          <p:spTgt spid="48131"/>
                                        </p:tgtEl>
                                        <p:attrNameLst>
                                          <p:attrName>style.visibility</p:attrName>
                                        </p:attrNameLst>
                                      </p:cBhvr>
                                      <p:to>
                                        <p:strVal val="hidden"/>
                                      </p:to>
                                    </p:set>
                                  </p:childTnLst>
                                </p:cTn>
                              </p:par>
                              <p:par>
                                <p:cTn id="31" presetID="18" presetClass="exit" presetSubtype="12" fill="hold" nodeType="withEffect">
                                  <p:stCondLst>
                                    <p:cond delay="0"/>
                                  </p:stCondLst>
                                  <p:childTnLst>
                                    <p:animEffect transition="out" filter="strips(downLeft)">
                                      <p:cBhvr>
                                        <p:cTn id="32" dur="500"/>
                                        <p:tgtEl>
                                          <p:spTgt spid="48130"/>
                                        </p:tgtEl>
                                      </p:cBhvr>
                                    </p:animEffect>
                                    <p:set>
                                      <p:cBhvr>
                                        <p:cTn id="33" dur="1" fill="hold">
                                          <p:stCondLst>
                                            <p:cond delay="499"/>
                                          </p:stCondLst>
                                        </p:cTn>
                                        <p:tgtEl>
                                          <p:spTgt spid="48130"/>
                                        </p:tgtEl>
                                        <p:attrNameLst>
                                          <p:attrName>style.visibility</p:attrName>
                                        </p:attrNameLst>
                                      </p:cBhvr>
                                      <p:to>
                                        <p:strVal val="hidden"/>
                                      </p:to>
                                    </p:set>
                                  </p:childTnLst>
                                </p:cTn>
                              </p:par>
                              <p:par>
                                <p:cTn id="34" presetID="18" presetClass="exit" presetSubtype="12" fill="hold" nodeType="withEffect">
                                  <p:stCondLst>
                                    <p:cond delay="0"/>
                                  </p:stCondLst>
                                  <p:childTnLst>
                                    <p:animEffect transition="out" filter="strips(downLeft)">
                                      <p:cBhvr>
                                        <p:cTn id="35" dur="500"/>
                                        <p:tgtEl>
                                          <p:spTgt spid="48133"/>
                                        </p:tgtEl>
                                      </p:cBhvr>
                                    </p:animEffect>
                                    <p:set>
                                      <p:cBhvr>
                                        <p:cTn id="36" dur="1" fill="hold">
                                          <p:stCondLst>
                                            <p:cond delay="499"/>
                                          </p:stCondLst>
                                        </p:cTn>
                                        <p:tgtEl>
                                          <p:spTgt spid="48133"/>
                                        </p:tgtEl>
                                        <p:attrNameLst>
                                          <p:attrName>style.visibility</p:attrName>
                                        </p:attrNameLst>
                                      </p:cBhvr>
                                      <p:to>
                                        <p:strVal val="hidden"/>
                                      </p:to>
                                    </p:set>
                                  </p:childTnLst>
                                </p:cTn>
                              </p:par>
                              <p:par>
                                <p:cTn id="37" presetID="18" presetClass="exit" presetSubtype="12" fill="hold" nodeType="withEffect">
                                  <p:stCondLst>
                                    <p:cond delay="0"/>
                                  </p:stCondLst>
                                  <p:childTnLst>
                                    <p:animEffect transition="out" filter="strips(downLeft)">
                                      <p:cBhvr>
                                        <p:cTn id="38" dur="500"/>
                                        <p:tgtEl>
                                          <p:spTgt spid="48132"/>
                                        </p:tgtEl>
                                      </p:cBhvr>
                                    </p:animEffect>
                                    <p:set>
                                      <p:cBhvr>
                                        <p:cTn id="39" dur="1" fill="hold">
                                          <p:stCondLst>
                                            <p:cond delay="499"/>
                                          </p:stCondLst>
                                        </p:cTn>
                                        <p:tgtEl>
                                          <p:spTgt spid="48132"/>
                                        </p:tgtEl>
                                        <p:attrNameLst>
                                          <p:attrName>style.visibility</p:attrName>
                                        </p:attrNameLst>
                                      </p:cBhvr>
                                      <p:to>
                                        <p:strVal val="hidden"/>
                                      </p:to>
                                    </p:set>
                                  </p:childTnLst>
                                </p:cTn>
                              </p:par>
                              <p:par>
                                <p:cTn id="40" presetID="2" presetClass="entr" presetSubtype="8" fill="hold" nodeType="withEffect">
                                  <p:stCondLst>
                                    <p:cond delay="0"/>
                                  </p:stCondLst>
                                  <p:childTnLst>
                                    <p:set>
                                      <p:cBhvr>
                                        <p:cTn id="41" dur="1" fill="hold">
                                          <p:stCondLst>
                                            <p:cond delay="0"/>
                                          </p:stCondLst>
                                        </p:cTn>
                                        <p:tgtEl>
                                          <p:spTgt spid="48136"/>
                                        </p:tgtEl>
                                        <p:attrNameLst>
                                          <p:attrName>style.visibility</p:attrName>
                                        </p:attrNameLst>
                                      </p:cBhvr>
                                      <p:to>
                                        <p:strVal val="visible"/>
                                      </p:to>
                                    </p:set>
                                    <p:anim calcmode="lin" valueType="num">
                                      <p:cBhvr additive="base">
                                        <p:cTn id="42" dur="500" fill="hold"/>
                                        <p:tgtEl>
                                          <p:spTgt spid="48136"/>
                                        </p:tgtEl>
                                        <p:attrNameLst>
                                          <p:attrName>ppt_x</p:attrName>
                                        </p:attrNameLst>
                                      </p:cBhvr>
                                      <p:tavLst>
                                        <p:tav tm="0">
                                          <p:val>
                                            <p:strVal val="0-#ppt_w/2"/>
                                          </p:val>
                                        </p:tav>
                                        <p:tav tm="100000">
                                          <p:val>
                                            <p:strVal val="#ppt_x"/>
                                          </p:val>
                                        </p:tav>
                                      </p:tavLst>
                                    </p:anim>
                                    <p:anim calcmode="lin" valueType="num">
                                      <p:cBhvr additive="base">
                                        <p:cTn id="43" dur="500" fill="hold"/>
                                        <p:tgtEl>
                                          <p:spTgt spid="48136"/>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48135"/>
                                        </p:tgtEl>
                                        <p:attrNameLst>
                                          <p:attrName>style.visibility</p:attrName>
                                        </p:attrNameLst>
                                      </p:cBhvr>
                                      <p:to>
                                        <p:strVal val="visible"/>
                                      </p:to>
                                    </p:set>
                                    <p:anim calcmode="lin" valueType="num">
                                      <p:cBhvr additive="base">
                                        <p:cTn id="46" dur="500" fill="hold"/>
                                        <p:tgtEl>
                                          <p:spTgt spid="48135"/>
                                        </p:tgtEl>
                                        <p:attrNameLst>
                                          <p:attrName>ppt_x</p:attrName>
                                        </p:attrNameLst>
                                      </p:cBhvr>
                                      <p:tavLst>
                                        <p:tav tm="0">
                                          <p:val>
                                            <p:strVal val="0-#ppt_w/2"/>
                                          </p:val>
                                        </p:tav>
                                        <p:tav tm="100000">
                                          <p:val>
                                            <p:strVal val="#ppt_x"/>
                                          </p:val>
                                        </p:tav>
                                      </p:tavLst>
                                    </p:anim>
                                    <p:anim calcmode="lin" valueType="num">
                                      <p:cBhvr additive="base">
                                        <p:cTn id="47" dur="500" fill="hold"/>
                                        <p:tgtEl>
                                          <p:spTgt spid="4813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8" fill="hold" nodeType="clickEffect">
                                  <p:stCondLst>
                                    <p:cond delay="0"/>
                                  </p:stCondLst>
                                  <p:childTnLst>
                                    <p:anim calcmode="lin" valueType="num">
                                      <p:cBhvr additive="base">
                                        <p:cTn id="51" dur="500"/>
                                        <p:tgtEl>
                                          <p:spTgt spid="48136"/>
                                        </p:tgtEl>
                                        <p:attrNameLst>
                                          <p:attrName>ppt_x</p:attrName>
                                        </p:attrNameLst>
                                      </p:cBhvr>
                                      <p:tavLst>
                                        <p:tav tm="0">
                                          <p:val>
                                            <p:strVal val="ppt_x"/>
                                          </p:val>
                                        </p:tav>
                                        <p:tav tm="100000">
                                          <p:val>
                                            <p:strVal val="0-ppt_w/2"/>
                                          </p:val>
                                        </p:tav>
                                      </p:tavLst>
                                    </p:anim>
                                    <p:anim calcmode="lin" valueType="num">
                                      <p:cBhvr additive="base">
                                        <p:cTn id="52" dur="500"/>
                                        <p:tgtEl>
                                          <p:spTgt spid="48136"/>
                                        </p:tgtEl>
                                        <p:attrNameLst>
                                          <p:attrName>ppt_y</p:attrName>
                                        </p:attrNameLst>
                                      </p:cBhvr>
                                      <p:tavLst>
                                        <p:tav tm="0">
                                          <p:val>
                                            <p:strVal val="ppt_y"/>
                                          </p:val>
                                        </p:tav>
                                        <p:tav tm="100000">
                                          <p:val>
                                            <p:strVal val="ppt_y"/>
                                          </p:val>
                                        </p:tav>
                                      </p:tavLst>
                                    </p:anim>
                                    <p:set>
                                      <p:cBhvr>
                                        <p:cTn id="53" dur="1" fill="hold">
                                          <p:stCondLst>
                                            <p:cond delay="499"/>
                                          </p:stCondLst>
                                        </p:cTn>
                                        <p:tgtEl>
                                          <p:spTgt spid="48136"/>
                                        </p:tgtEl>
                                        <p:attrNameLst>
                                          <p:attrName>style.visibility</p:attrName>
                                        </p:attrNameLst>
                                      </p:cBhvr>
                                      <p:to>
                                        <p:strVal val="hidden"/>
                                      </p:to>
                                    </p:set>
                                  </p:childTnLst>
                                </p:cTn>
                              </p:par>
                              <p:par>
                                <p:cTn id="54" presetID="2" presetClass="exit" presetSubtype="8" fill="hold" nodeType="withEffect">
                                  <p:stCondLst>
                                    <p:cond delay="0"/>
                                  </p:stCondLst>
                                  <p:childTnLst>
                                    <p:anim calcmode="lin" valueType="num">
                                      <p:cBhvr additive="base">
                                        <p:cTn id="55" dur="500"/>
                                        <p:tgtEl>
                                          <p:spTgt spid="48135"/>
                                        </p:tgtEl>
                                        <p:attrNameLst>
                                          <p:attrName>ppt_x</p:attrName>
                                        </p:attrNameLst>
                                      </p:cBhvr>
                                      <p:tavLst>
                                        <p:tav tm="0">
                                          <p:val>
                                            <p:strVal val="ppt_x"/>
                                          </p:val>
                                        </p:tav>
                                        <p:tav tm="100000">
                                          <p:val>
                                            <p:strVal val="0-ppt_w/2"/>
                                          </p:val>
                                        </p:tav>
                                      </p:tavLst>
                                    </p:anim>
                                    <p:anim calcmode="lin" valueType="num">
                                      <p:cBhvr additive="base">
                                        <p:cTn id="56" dur="500"/>
                                        <p:tgtEl>
                                          <p:spTgt spid="48135"/>
                                        </p:tgtEl>
                                        <p:attrNameLst>
                                          <p:attrName>ppt_y</p:attrName>
                                        </p:attrNameLst>
                                      </p:cBhvr>
                                      <p:tavLst>
                                        <p:tav tm="0">
                                          <p:val>
                                            <p:strVal val="ppt_y"/>
                                          </p:val>
                                        </p:tav>
                                        <p:tav tm="100000">
                                          <p:val>
                                            <p:strVal val="ppt_y"/>
                                          </p:val>
                                        </p:tav>
                                      </p:tavLst>
                                    </p:anim>
                                    <p:set>
                                      <p:cBhvr>
                                        <p:cTn id="57" dur="1" fill="hold">
                                          <p:stCondLst>
                                            <p:cond delay="499"/>
                                          </p:stCondLst>
                                        </p:cTn>
                                        <p:tgtEl>
                                          <p:spTgt spid="48135"/>
                                        </p:tgtEl>
                                        <p:attrNameLst>
                                          <p:attrName>style.visibility</p:attrName>
                                        </p:attrNameLst>
                                      </p:cBhvr>
                                      <p:to>
                                        <p:strVal val="hidden"/>
                                      </p:to>
                                    </p:set>
                                  </p:childTnLst>
                                </p:cTn>
                              </p:par>
                              <p:par>
                                <p:cTn id="58" presetID="2" presetClass="entr" presetSubtype="4" fill="hold" nodeType="withEffect">
                                  <p:stCondLst>
                                    <p:cond delay="0"/>
                                  </p:stCondLst>
                                  <p:childTnLst>
                                    <p:set>
                                      <p:cBhvr>
                                        <p:cTn id="59" dur="1" fill="hold">
                                          <p:stCondLst>
                                            <p:cond delay="0"/>
                                          </p:stCondLst>
                                        </p:cTn>
                                        <p:tgtEl>
                                          <p:spTgt spid="48137"/>
                                        </p:tgtEl>
                                        <p:attrNameLst>
                                          <p:attrName>style.visibility</p:attrName>
                                        </p:attrNameLst>
                                      </p:cBhvr>
                                      <p:to>
                                        <p:strVal val="visible"/>
                                      </p:to>
                                    </p:set>
                                    <p:anim calcmode="lin" valueType="num">
                                      <p:cBhvr additive="base">
                                        <p:cTn id="60" dur="500" fill="hold"/>
                                        <p:tgtEl>
                                          <p:spTgt spid="48137"/>
                                        </p:tgtEl>
                                        <p:attrNameLst>
                                          <p:attrName>ppt_x</p:attrName>
                                        </p:attrNameLst>
                                      </p:cBhvr>
                                      <p:tavLst>
                                        <p:tav tm="0">
                                          <p:val>
                                            <p:strVal val="#ppt_x"/>
                                          </p:val>
                                        </p:tav>
                                        <p:tav tm="100000">
                                          <p:val>
                                            <p:strVal val="#ppt_x"/>
                                          </p:val>
                                        </p:tav>
                                      </p:tavLst>
                                    </p:anim>
                                    <p:anim calcmode="lin" valueType="num">
                                      <p:cBhvr additive="base">
                                        <p:cTn id="61" dur="500" fill="hold"/>
                                        <p:tgtEl>
                                          <p:spTgt spid="48137"/>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48138"/>
                                        </p:tgtEl>
                                        <p:attrNameLst>
                                          <p:attrName>style.visibility</p:attrName>
                                        </p:attrNameLst>
                                      </p:cBhvr>
                                      <p:to>
                                        <p:strVal val="visible"/>
                                      </p:to>
                                    </p:set>
                                    <p:anim calcmode="lin" valueType="num">
                                      <p:cBhvr additive="base">
                                        <p:cTn id="64" dur="500" fill="hold"/>
                                        <p:tgtEl>
                                          <p:spTgt spid="48138"/>
                                        </p:tgtEl>
                                        <p:attrNameLst>
                                          <p:attrName>ppt_x</p:attrName>
                                        </p:attrNameLst>
                                      </p:cBhvr>
                                      <p:tavLst>
                                        <p:tav tm="0">
                                          <p:val>
                                            <p:strVal val="#ppt_x"/>
                                          </p:val>
                                        </p:tav>
                                        <p:tav tm="100000">
                                          <p:val>
                                            <p:strVal val="#ppt_x"/>
                                          </p:val>
                                        </p:tav>
                                      </p:tavLst>
                                    </p:anim>
                                    <p:anim calcmode="lin" valueType="num">
                                      <p:cBhvr additive="base">
                                        <p:cTn id="65" dur="500" fill="hold"/>
                                        <p:tgtEl>
                                          <p:spTgt spid="4813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48137"/>
                                        </p:tgtEl>
                                        <p:attrNameLst>
                                          <p:attrName>ppt_x</p:attrName>
                                        </p:attrNameLst>
                                      </p:cBhvr>
                                      <p:tavLst>
                                        <p:tav tm="0">
                                          <p:val>
                                            <p:strVal val="ppt_x"/>
                                          </p:val>
                                        </p:tav>
                                        <p:tav tm="100000">
                                          <p:val>
                                            <p:strVal val="ppt_x"/>
                                          </p:val>
                                        </p:tav>
                                      </p:tavLst>
                                    </p:anim>
                                    <p:anim calcmode="lin" valueType="num">
                                      <p:cBhvr additive="base">
                                        <p:cTn id="70" dur="500"/>
                                        <p:tgtEl>
                                          <p:spTgt spid="48137"/>
                                        </p:tgtEl>
                                        <p:attrNameLst>
                                          <p:attrName>ppt_y</p:attrName>
                                        </p:attrNameLst>
                                      </p:cBhvr>
                                      <p:tavLst>
                                        <p:tav tm="0">
                                          <p:val>
                                            <p:strVal val="ppt_y"/>
                                          </p:val>
                                        </p:tav>
                                        <p:tav tm="100000">
                                          <p:val>
                                            <p:strVal val="1+ppt_h/2"/>
                                          </p:val>
                                        </p:tav>
                                      </p:tavLst>
                                    </p:anim>
                                    <p:set>
                                      <p:cBhvr>
                                        <p:cTn id="71" dur="1" fill="hold">
                                          <p:stCondLst>
                                            <p:cond delay="499"/>
                                          </p:stCondLst>
                                        </p:cTn>
                                        <p:tgtEl>
                                          <p:spTgt spid="48137"/>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500"/>
                                        <p:tgtEl>
                                          <p:spTgt spid="48138"/>
                                        </p:tgtEl>
                                        <p:attrNameLst>
                                          <p:attrName>ppt_x</p:attrName>
                                        </p:attrNameLst>
                                      </p:cBhvr>
                                      <p:tavLst>
                                        <p:tav tm="0">
                                          <p:val>
                                            <p:strVal val="ppt_x"/>
                                          </p:val>
                                        </p:tav>
                                        <p:tav tm="100000">
                                          <p:val>
                                            <p:strVal val="ppt_x"/>
                                          </p:val>
                                        </p:tav>
                                      </p:tavLst>
                                    </p:anim>
                                    <p:anim calcmode="lin" valueType="num">
                                      <p:cBhvr additive="base">
                                        <p:cTn id="74" dur="500"/>
                                        <p:tgtEl>
                                          <p:spTgt spid="48138"/>
                                        </p:tgtEl>
                                        <p:attrNameLst>
                                          <p:attrName>ppt_y</p:attrName>
                                        </p:attrNameLst>
                                      </p:cBhvr>
                                      <p:tavLst>
                                        <p:tav tm="0">
                                          <p:val>
                                            <p:strVal val="ppt_y"/>
                                          </p:val>
                                        </p:tav>
                                        <p:tav tm="100000">
                                          <p:val>
                                            <p:strVal val="1+ppt_h/2"/>
                                          </p:val>
                                        </p:tav>
                                      </p:tavLst>
                                    </p:anim>
                                    <p:set>
                                      <p:cBhvr>
                                        <p:cTn id="75" dur="1" fill="hold">
                                          <p:stCondLst>
                                            <p:cond delay="499"/>
                                          </p:stCondLst>
                                        </p:cTn>
                                        <p:tgtEl>
                                          <p:spTgt spid="48138"/>
                                        </p:tgtEl>
                                        <p:attrNameLst>
                                          <p:attrName>style.visibility</p:attrName>
                                        </p:attrNameLst>
                                      </p:cBhvr>
                                      <p:to>
                                        <p:strVal val="hidden"/>
                                      </p:to>
                                    </p:set>
                                  </p:childTnLst>
                                </p:cTn>
                              </p:par>
                              <p:par>
                                <p:cTn id="76" presetID="2" presetClass="entr" presetSubtype="2" fill="hold" nodeType="withEffect">
                                  <p:stCondLst>
                                    <p:cond delay="0"/>
                                  </p:stCondLst>
                                  <p:childTnLst>
                                    <p:set>
                                      <p:cBhvr>
                                        <p:cTn id="77" dur="1" fill="hold">
                                          <p:stCondLst>
                                            <p:cond delay="0"/>
                                          </p:stCondLst>
                                        </p:cTn>
                                        <p:tgtEl>
                                          <p:spTgt spid="48140"/>
                                        </p:tgtEl>
                                        <p:attrNameLst>
                                          <p:attrName>style.visibility</p:attrName>
                                        </p:attrNameLst>
                                      </p:cBhvr>
                                      <p:to>
                                        <p:strVal val="visible"/>
                                      </p:to>
                                    </p:set>
                                    <p:anim calcmode="lin" valueType="num">
                                      <p:cBhvr additive="base">
                                        <p:cTn id="78" dur="500" fill="hold"/>
                                        <p:tgtEl>
                                          <p:spTgt spid="48140"/>
                                        </p:tgtEl>
                                        <p:attrNameLst>
                                          <p:attrName>ppt_x</p:attrName>
                                        </p:attrNameLst>
                                      </p:cBhvr>
                                      <p:tavLst>
                                        <p:tav tm="0">
                                          <p:val>
                                            <p:strVal val="1+#ppt_w/2"/>
                                          </p:val>
                                        </p:tav>
                                        <p:tav tm="100000">
                                          <p:val>
                                            <p:strVal val="#ppt_x"/>
                                          </p:val>
                                        </p:tav>
                                      </p:tavLst>
                                    </p:anim>
                                    <p:anim calcmode="lin" valueType="num">
                                      <p:cBhvr additive="base">
                                        <p:cTn id="79" dur="500" fill="hold"/>
                                        <p:tgtEl>
                                          <p:spTgt spid="48140"/>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0"/>
                                  </p:stCondLst>
                                  <p:childTnLst>
                                    <p:set>
                                      <p:cBhvr>
                                        <p:cTn id="81" dur="1" fill="hold">
                                          <p:stCondLst>
                                            <p:cond delay="0"/>
                                          </p:stCondLst>
                                        </p:cTn>
                                        <p:tgtEl>
                                          <p:spTgt spid="48139"/>
                                        </p:tgtEl>
                                        <p:attrNameLst>
                                          <p:attrName>style.visibility</p:attrName>
                                        </p:attrNameLst>
                                      </p:cBhvr>
                                      <p:to>
                                        <p:strVal val="visible"/>
                                      </p:to>
                                    </p:set>
                                    <p:anim calcmode="lin" valueType="num">
                                      <p:cBhvr additive="base">
                                        <p:cTn id="82" dur="500" fill="hold"/>
                                        <p:tgtEl>
                                          <p:spTgt spid="48139"/>
                                        </p:tgtEl>
                                        <p:attrNameLst>
                                          <p:attrName>ppt_x</p:attrName>
                                        </p:attrNameLst>
                                      </p:cBhvr>
                                      <p:tavLst>
                                        <p:tav tm="0">
                                          <p:val>
                                            <p:strVal val="1+#ppt_w/2"/>
                                          </p:val>
                                        </p:tav>
                                        <p:tav tm="100000">
                                          <p:val>
                                            <p:strVal val="#ppt_x"/>
                                          </p:val>
                                        </p:tav>
                                      </p:tavLst>
                                    </p:anim>
                                    <p:anim calcmode="lin" valueType="num">
                                      <p:cBhvr additive="base">
                                        <p:cTn id="83" dur="500" fill="hold"/>
                                        <p:tgtEl>
                                          <p:spTgt spid="48139"/>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xit" presetSubtype="4" fill="hold" nodeType="clickEffect">
                                  <p:stCondLst>
                                    <p:cond delay="0"/>
                                  </p:stCondLst>
                                  <p:childTnLst>
                                    <p:anim calcmode="lin" valueType="num">
                                      <p:cBhvr additive="base">
                                        <p:cTn id="87" dur="500"/>
                                        <p:tgtEl>
                                          <p:spTgt spid="48139"/>
                                        </p:tgtEl>
                                        <p:attrNameLst>
                                          <p:attrName>ppt_x</p:attrName>
                                        </p:attrNameLst>
                                      </p:cBhvr>
                                      <p:tavLst>
                                        <p:tav tm="0">
                                          <p:val>
                                            <p:strVal val="ppt_x"/>
                                          </p:val>
                                        </p:tav>
                                        <p:tav tm="100000">
                                          <p:val>
                                            <p:strVal val="ppt_x"/>
                                          </p:val>
                                        </p:tav>
                                      </p:tavLst>
                                    </p:anim>
                                    <p:anim calcmode="lin" valueType="num">
                                      <p:cBhvr additive="base">
                                        <p:cTn id="88" dur="500"/>
                                        <p:tgtEl>
                                          <p:spTgt spid="48139"/>
                                        </p:tgtEl>
                                        <p:attrNameLst>
                                          <p:attrName>ppt_y</p:attrName>
                                        </p:attrNameLst>
                                      </p:cBhvr>
                                      <p:tavLst>
                                        <p:tav tm="0">
                                          <p:val>
                                            <p:strVal val="ppt_y"/>
                                          </p:val>
                                        </p:tav>
                                        <p:tav tm="100000">
                                          <p:val>
                                            <p:strVal val="1+ppt_h/2"/>
                                          </p:val>
                                        </p:tav>
                                      </p:tavLst>
                                    </p:anim>
                                    <p:set>
                                      <p:cBhvr>
                                        <p:cTn id="89" dur="1" fill="hold">
                                          <p:stCondLst>
                                            <p:cond delay="499"/>
                                          </p:stCondLst>
                                        </p:cTn>
                                        <p:tgtEl>
                                          <p:spTgt spid="48139"/>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48140"/>
                                        </p:tgtEl>
                                        <p:attrNameLst>
                                          <p:attrName>ppt_x</p:attrName>
                                        </p:attrNameLst>
                                      </p:cBhvr>
                                      <p:tavLst>
                                        <p:tav tm="0">
                                          <p:val>
                                            <p:strVal val="ppt_x"/>
                                          </p:val>
                                        </p:tav>
                                        <p:tav tm="100000">
                                          <p:val>
                                            <p:strVal val="ppt_x"/>
                                          </p:val>
                                        </p:tav>
                                      </p:tavLst>
                                    </p:anim>
                                    <p:anim calcmode="lin" valueType="num">
                                      <p:cBhvr additive="base">
                                        <p:cTn id="92" dur="500"/>
                                        <p:tgtEl>
                                          <p:spTgt spid="48140"/>
                                        </p:tgtEl>
                                        <p:attrNameLst>
                                          <p:attrName>ppt_y</p:attrName>
                                        </p:attrNameLst>
                                      </p:cBhvr>
                                      <p:tavLst>
                                        <p:tav tm="0">
                                          <p:val>
                                            <p:strVal val="ppt_y"/>
                                          </p:val>
                                        </p:tav>
                                        <p:tav tm="100000">
                                          <p:val>
                                            <p:strVal val="1+ppt_h/2"/>
                                          </p:val>
                                        </p:tav>
                                      </p:tavLst>
                                    </p:anim>
                                    <p:set>
                                      <p:cBhvr>
                                        <p:cTn id="93" dur="1" fill="hold">
                                          <p:stCondLst>
                                            <p:cond delay="499"/>
                                          </p:stCondLst>
                                        </p:cTn>
                                        <p:tgtEl>
                                          <p:spTgt spid="48140"/>
                                        </p:tgtEl>
                                        <p:attrNameLst>
                                          <p:attrName>style.visibility</p:attrName>
                                        </p:attrNameLst>
                                      </p:cBhvr>
                                      <p:to>
                                        <p:strVal val="hidden"/>
                                      </p:to>
                                    </p:set>
                                  </p:childTnLst>
                                </p:cTn>
                              </p:par>
                              <p:par>
                                <p:cTn id="94" presetID="2" presetClass="entr" presetSubtype="9" fill="hold" nodeType="withEffect">
                                  <p:stCondLst>
                                    <p:cond delay="0"/>
                                  </p:stCondLst>
                                  <p:childTnLst>
                                    <p:set>
                                      <p:cBhvr>
                                        <p:cTn id="95" dur="1" fill="hold">
                                          <p:stCondLst>
                                            <p:cond delay="0"/>
                                          </p:stCondLst>
                                        </p:cTn>
                                        <p:tgtEl>
                                          <p:spTgt spid="48142"/>
                                        </p:tgtEl>
                                        <p:attrNameLst>
                                          <p:attrName>style.visibility</p:attrName>
                                        </p:attrNameLst>
                                      </p:cBhvr>
                                      <p:to>
                                        <p:strVal val="visible"/>
                                      </p:to>
                                    </p:set>
                                    <p:anim calcmode="lin" valueType="num">
                                      <p:cBhvr additive="base">
                                        <p:cTn id="96" dur="500" fill="hold"/>
                                        <p:tgtEl>
                                          <p:spTgt spid="48142"/>
                                        </p:tgtEl>
                                        <p:attrNameLst>
                                          <p:attrName>ppt_x</p:attrName>
                                        </p:attrNameLst>
                                      </p:cBhvr>
                                      <p:tavLst>
                                        <p:tav tm="0">
                                          <p:val>
                                            <p:strVal val="0-#ppt_w/2"/>
                                          </p:val>
                                        </p:tav>
                                        <p:tav tm="100000">
                                          <p:val>
                                            <p:strVal val="#ppt_x"/>
                                          </p:val>
                                        </p:tav>
                                      </p:tavLst>
                                    </p:anim>
                                    <p:anim calcmode="lin" valueType="num">
                                      <p:cBhvr additive="base">
                                        <p:cTn id="97" dur="500" fill="hold"/>
                                        <p:tgtEl>
                                          <p:spTgt spid="48142"/>
                                        </p:tgtEl>
                                        <p:attrNameLst>
                                          <p:attrName>ppt_y</p:attrName>
                                        </p:attrNameLst>
                                      </p:cBhvr>
                                      <p:tavLst>
                                        <p:tav tm="0">
                                          <p:val>
                                            <p:strVal val="0-#ppt_h/2"/>
                                          </p:val>
                                        </p:tav>
                                        <p:tav tm="100000">
                                          <p:val>
                                            <p:strVal val="#ppt_y"/>
                                          </p:val>
                                        </p:tav>
                                      </p:tavLst>
                                    </p:anim>
                                  </p:childTnLst>
                                </p:cTn>
                              </p:par>
                              <p:par>
                                <p:cTn id="98" presetID="2" presetClass="entr" presetSubtype="9" fill="hold" nodeType="withEffect">
                                  <p:stCondLst>
                                    <p:cond delay="0"/>
                                  </p:stCondLst>
                                  <p:childTnLst>
                                    <p:set>
                                      <p:cBhvr>
                                        <p:cTn id="99" dur="1" fill="hold">
                                          <p:stCondLst>
                                            <p:cond delay="0"/>
                                          </p:stCondLst>
                                        </p:cTn>
                                        <p:tgtEl>
                                          <p:spTgt spid="48141"/>
                                        </p:tgtEl>
                                        <p:attrNameLst>
                                          <p:attrName>style.visibility</p:attrName>
                                        </p:attrNameLst>
                                      </p:cBhvr>
                                      <p:to>
                                        <p:strVal val="visible"/>
                                      </p:to>
                                    </p:set>
                                    <p:anim calcmode="lin" valueType="num">
                                      <p:cBhvr additive="base">
                                        <p:cTn id="100" dur="500" fill="hold"/>
                                        <p:tgtEl>
                                          <p:spTgt spid="48141"/>
                                        </p:tgtEl>
                                        <p:attrNameLst>
                                          <p:attrName>ppt_x</p:attrName>
                                        </p:attrNameLst>
                                      </p:cBhvr>
                                      <p:tavLst>
                                        <p:tav tm="0">
                                          <p:val>
                                            <p:strVal val="0-#ppt_w/2"/>
                                          </p:val>
                                        </p:tav>
                                        <p:tav tm="100000">
                                          <p:val>
                                            <p:strVal val="#ppt_x"/>
                                          </p:val>
                                        </p:tav>
                                      </p:tavLst>
                                    </p:anim>
                                    <p:anim calcmode="lin" valueType="num">
                                      <p:cBhvr additive="base">
                                        <p:cTn id="101" dur="500" fill="hold"/>
                                        <p:tgtEl>
                                          <p:spTgt spid="48141"/>
                                        </p:tgtEl>
                                        <p:attrNameLst>
                                          <p:attrName>ppt_y</p:attrName>
                                        </p:attrNameLst>
                                      </p:cBhvr>
                                      <p:tavLst>
                                        <p:tav tm="0">
                                          <p:val>
                                            <p:strVal val="0-#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xit" presetSubtype="3" fill="hold" nodeType="clickEffect">
                                  <p:stCondLst>
                                    <p:cond delay="0"/>
                                  </p:stCondLst>
                                  <p:childTnLst>
                                    <p:anim calcmode="lin" valueType="num">
                                      <p:cBhvr additive="base">
                                        <p:cTn id="105" dur="500"/>
                                        <p:tgtEl>
                                          <p:spTgt spid="48142"/>
                                        </p:tgtEl>
                                        <p:attrNameLst>
                                          <p:attrName>ppt_x</p:attrName>
                                        </p:attrNameLst>
                                      </p:cBhvr>
                                      <p:tavLst>
                                        <p:tav tm="0">
                                          <p:val>
                                            <p:strVal val="ppt_x"/>
                                          </p:val>
                                        </p:tav>
                                        <p:tav tm="100000">
                                          <p:val>
                                            <p:strVal val="1+ppt_w/2"/>
                                          </p:val>
                                        </p:tav>
                                      </p:tavLst>
                                    </p:anim>
                                    <p:anim calcmode="lin" valueType="num">
                                      <p:cBhvr additive="base">
                                        <p:cTn id="106" dur="500"/>
                                        <p:tgtEl>
                                          <p:spTgt spid="48142"/>
                                        </p:tgtEl>
                                        <p:attrNameLst>
                                          <p:attrName>ppt_y</p:attrName>
                                        </p:attrNameLst>
                                      </p:cBhvr>
                                      <p:tavLst>
                                        <p:tav tm="0">
                                          <p:val>
                                            <p:strVal val="ppt_y"/>
                                          </p:val>
                                        </p:tav>
                                        <p:tav tm="100000">
                                          <p:val>
                                            <p:strVal val="0-ppt_h/2"/>
                                          </p:val>
                                        </p:tav>
                                      </p:tavLst>
                                    </p:anim>
                                    <p:set>
                                      <p:cBhvr>
                                        <p:cTn id="107" dur="1" fill="hold">
                                          <p:stCondLst>
                                            <p:cond delay="499"/>
                                          </p:stCondLst>
                                        </p:cTn>
                                        <p:tgtEl>
                                          <p:spTgt spid="48142"/>
                                        </p:tgtEl>
                                        <p:attrNameLst>
                                          <p:attrName>style.visibility</p:attrName>
                                        </p:attrNameLst>
                                      </p:cBhvr>
                                      <p:to>
                                        <p:strVal val="hidden"/>
                                      </p:to>
                                    </p:set>
                                  </p:childTnLst>
                                </p:cTn>
                              </p:par>
                              <p:par>
                                <p:cTn id="108" presetID="2" presetClass="exit" presetSubtype="3" fill="hold" nodeType="withEffect">
                                  <p:stCondLst>
                                    <p:cond delay="0"/>
                                  </p:stCondLst>
                                  <p:childTnLst>
                                    <p:anim calcmode="lin" valueType="num">
                                      <p:cBhvr additive="base">
                                        <p:cTn id="109" dur="500"/>
                                        <p:tgtEl>
                                          <p:spTgt spid="48141"/>
                                        </p:tgtEl>
                                        <p:attrNameLst>
                                          <p:attrName>ppt_x</p:attrName>
                                        </p:attrNameLst>
                                      </p:cBhvr>
                                      <p:tavLst>
                                        <p:tav tm="0">
                                          <p:val>
                                            <p:strVal val="ppt_x"/>
                                          </p:val>
                                        </p:tav>
                                        <p:tav tm="100000">
                                          <p:val>
                                            <p:strVal val="1+ppt_w/2"/>
                                          </p:val>
                                        </p:tav>
                                      </p:tavLst>
                                    </p:anim>
                                    <p:anim calcmode="lin" valueType="num">
                                      <p:cBhvr additive="base">
                                        <p:cTn id="110" dur="500"/>
                                        <p:tgtEl>
                                          <p:spTgt spid="48141"/>
                                        </p:tgtEl>
                                        <p:attrNameLst>
                                          <p:attrName>ppt_y</p:attrName>
                                        </p:attrNameLst>
                                      </p:cBhvr>
                                      <p:tavLst>
                                        <p:tav tm="0">
                                          <p:val>
                                            <p:strVal val="ppt_y"/>
                                          </p:val>
                                        </p:tav>
                                        <p:tav tm="100000">
                                          <p:val>
                                            <p:strVal val="0-ppt_h/2"/>
                                          </p:val>
                                        </p:tav>
                                      </p:tavLst>
                                    </p:anim>
                                    <p:set>
                                      <p:cBhvr>
                                        <p:cTn id="111" dur="1" fill="hold">
                                          <p:stCondLst>
                                            <p:cond delay="499"/>
                                          </p:stCondLst>
                                        </p:cTn>
                                        <p:tgtEl>
                                          <p:spTgt spid="48141"/>
                                        </p:tgtEl>
                                        <p:attrNameLst>
                                          <p:attrName>style.visibility</p:attrName>
                                        </p:attrNameLst>
                                      </p:cBhvr>
                                      <p:to>
                                        <p:strVal val="hidden"/>
                                      </p:to>
                                    </p:set>
                                  </p:childTnLst>
                                </p:cTn>
                              </p:par>
                              <p:par>
                                <p:cTn id="112" presetID="2" presetClass="entr" presetSubtype="3" fill="hold" nodeType="withEffect">
                                  <p:stCondLst>
                                    <p:cond delay="0"/>
                                  </p:stCondLst>
                                  <p:childTnLst>
                                    <p:set>
                                      <p:cBhvr>
                                        <p:cTn id="113" dur="1" fill="hold">
                                          <p:stCondLst>
                                            <p:cond delay="0"/>
                                          </p:stCondLst>
                                        </p:cTn>
                                        <p:tgtEl>
                                          <p:spTgt spid="48144"/>
                                        </p:tgtEl>
                                        <p:attrNameLst>
                                          <p:attrName>style.visibility</p:attrName>
                                        </p:attrNameLst>
                                      </p:cBhvr>
                                      <p:to>
                                        <p:strVal val="visible"/>
                                      </p:to>
                                    </p:set>
                                    <p:anim calcmode="lin" valueType="num">
                                      <p:cBhvr additive="base">
                                        <p:cTn id="114" dur="500" fill="hold"/>
                                        <p:tgtEl>
                                          <p:spTgt spid="48144"/>
                                        </p:tgtEl>
                                        <p:attrNameLst>
                                          <p:attrName>ppt_x</p:attrName>
                                        </p:attrNameLst>
                                      </p:cBhvr>
                                      <p:tavLst>
                                        <p:tav tm="0">
                                          <p:val>
                                            <p:strVal val="1+#ppt_w/2"/>
                                          </p:val>
                                        </p:tav>
                                        <p:tav tm="100000">
                                          <p:val>
                                            <p:strVal val="#ppt_x"/>
                                          </p:val>
                                        </p:tav>
                                      </p:tavLst>
                                    </p:anim>
                                    <p:anim calcmode="lin" valueType="num">
                                      <p:cBhvr additive="base">
                                        <p:cTn id="115" dur="500" fill="hold"/>
                                        <p:tgtEl>
                                          <p:spTgt spid="48144"/>
                                        </p:tgtEl>
                                        <p:attrNameLst>
                                          <p:attrName>ppt_y</p:attrName>
                                        </p:attrNameLst>
                                      </p:cBhvr>
                                      <p:tavLst>
                                        <p:tav tm="0">
                                          <p:val>
                                            <p:strVal val="0-#ppt_h/2"/>
                                          </p:val>
                                        </p:tav>
                                        <p:tav tm="100000">
                                          <p:val>
                                            <p:strVal val="#ppt_y"/>
                                          </p:val>
                                        </p:tav>
                                      </p:tavLst>
                                    </p:anim>
                                  </p:childTnLst>
                                </p:cTn>
                              </p:par>
                              <p:par>
                                <p:cTn id="116" presetID="2" presetClass="entr" presetSubtype="3" fill="hold" nodeType="withEffect">
                                  <p:stCondLst>
                                    <p:cond delay="0"/>
                                  </p:stCondLst>
                                  <p:childTnLst>
                                    <p:set>
                                      <p:cBhvr>
                                        <p:cTn id="117" dur="1" fill="hold">
                                          <p:stCondLst>
                                            <p:cond delay="0"/>
                                          </p:stCondLst>
                                        </p:cTn>
                                        <p:tgtEl>
                                          <p:spTgt spid="48143"/>
                                        </p:tgtEl>
                                        <p:attrNameLst>
                                          <p:attrName>style.visibility</p:attrName>
                                        </p:attrNameLst>
                                      </p:cBhvr>
                                      <p:to>
                                        <p:strVal val="visible"/>
                                      </p:to>
                                    </p:set>
                                    <p:anim calcmode="lin" valueType="num">
                                      <p:cBhvr additive="base">
                                        <p:cTn id="118" dur="500" fill="hold"/>
                                        <p:tgtEl>
                                          <p:spTgt spid="48143"/>
                                        </p:tgtEl>
                                        <p:attrNameLst>
                                          <p:attrName>ppt_x</p:attrName>
                                        </p:attrNameLst>
                                      </p:cBhvr>
                                      <p:tavLst>
                                        <p:tav tm="0">
                                          <p:val>
                                            <p:strVal val="1+#ppt_w/2"/>
                                          </p:val>
                                        </p:tav>
                                        <p:tav tm="100000">
                                          <p:val>
                                            <p:strVal val="#ppt_x"/>
                                          </p:val>
                                        </p:tav>
                                      </p:tavLst>
                                    </p:anim>
                                    <p:anim calcmode="lin" valueType="num">
                                      <p:cBhvr additive="base">
                                        <p:cTn id="119" dur="500" fill="hold"/>
                                        <p:tgtEl>
                                          <p:spTgt spid="48143"/>
                                        </p:tgtEl>
                                        <p:attrNameLst>
                                          <p:attrName>ppt_y</p:attrName>
                                        </p:attrNameLst>
                                      </p:cBhvr>
                                      <p:tavLst>
                                        <p:tav tm="0">
                                          <p:val>
                                            <p:strVal val="0-#ppt_h/2"/>
                                          </p:val>
                                        </p:tav>
                                        <p:tav tm="100000">
                                          <p:val>
                                            <p:strVal val="#ppt_y"/>
                                          </p:val>
                                        </p:tav>
                                      </p:tavLst>
                                    </p:anim>
                                  </p:childTnLst>
                                </p:cTn>
                              </p:par>
                              <p:par>
                                <p:cTn id="120" presetID="2" presetClass="entr" presetSubtype="3" fill="hold" nodeType="withEffect">
                                  <p:stCondLst>
                                    <p:cond delay="0"/>
                                  </p:stCondLst>
                                  <p:childTnLst>
                                    <p:set>
                                      <p:cBhvr>
                                        <p:cTn id="121" dur="1" fill="hold">
                                          <p:stCondLst>
                                            <p:cond delay="0"/>
                                          </p:stCondLst>
                                        </p:cTn>
                                        <p:tgtEl>
                                          <p:spTgt spid="48145"/>
                                        </p:tgtEl>
                                        <p:attrNameLst>
                                          <p:attrName>style.visibility</p:attrName>
                                        </p:attrNameLst>
                                      </p:cBhvr>
                                      <p:to>
                                        <p:strVal val="visible"/>
                                      </p:to>
                                    </p:set>
                                    <p:anim calcmode="lin" valueType="num">
                                      <p:cBhvr additive="base">
                                        <p:cTn id="122" dur="500" fill="hold"/>
                                        <p:tgtEl>
                                          <p:spTgt spid="48145"/>
                                        </p:tgtEl>
                                        <p:attrNameLst>
                                          <p:attrName>ppt_x</p:attrName>
                                        </p:attrNameLst>
                                      </p:cBhvr>
                                      <p:tavLst>
                                        <p:tav tm="0">
                                          <p:val>
                                            <p:strVal val="1+#ppt_w/2"/>
                                          </p:val>
                                        </p:tav>
                                        <p:tav tm="100000">
                                          <p:val>
                                            <p:strVal val="#ppt_x"/>
                                          </p:val>
                                        </p:tav>
                                      </p:tavLst>
                                    </p:anim>
                                    <p:anim calcmode="lin" valueType="num">
                                      <p:cBhvr additive="base">
                                        <p:cTn id="123" dur="500" fill="hold"/>
                                        <p:tgtEl>
                                          <p:spTgt spid="481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1202" name="Group 2"/>
          <p:cNvGraphicFramePr>
            <a:graphicFrameLocks noGrp="1"/>
          </p:cNvGraphicFramePr>
          <p:nvPr>
            <p:ph/>
          </p:nvPr>
        </p:nvGraphicFramePr>
        <p:xfrm>
          <a:off x="114300" y="1143000"/>
          <a:ext cx="8918575" cy="4703764"/>
        </p:xfrm>
        <a:graphic>
          <a:graphicData uri="http://schemas.openxmlformats.org/drawingml/2006/table">
            <a:tbl>
              <a:tblPr/>
              <a:tblGrid>
                <a:gridCol w="4038600"/>
                <a:gridCol w="4879975"/>
              </a:tblGrid>
              <a:tr h="1036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Tên chất thải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Hoạt động thải ra chất thải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 Giấy vụn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 Sinh hoạt, sản xuất công nghiệp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6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2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19" name="Text Box 19"/>
          <p:cNvSpPr txBox="1">
            <a:spLocks noChangeArrowheads="1"/>
          </p:cNvSpPr>
          <p:nvPr/>
        </p:nvSpPr>
        <p:spPr bwMode="auto">
          <a:xfrm>
            <a:off x="0" y="-76200"/>
            <a:ext cx="9144000" cy="641350"/>
          </a:xfrm>
          <a:prstGeom prst="rect">
            <a:avLst/>
          </a:prstGeom>
          <a:noFill/>
          <a:ln w="9525">
            <a:noFill/>
            <a:miter lim="800000"/>
            <a:headEnd/>
            <a:tailEnd/>
          </a:ln>
          <a:effectLst/>
        </p:spPr>
        <p:txBody>
          <a:bodyPr>
            <a:spAutoFit/>
          </a:bodyPr>
          <a:lstStyle/>
          <a:p>
            <a:pPr algn="ctr" eaLnBrk="0" hangingPunct="0">
              <a:spcBef>
                <a:spcPct val="50000"/>
              </a:spcBef>
            </a:pPr>
            <a:r>
              <a:rPr lang="en-US" sz="3600" b="1">
                <a:solidFill>
                  <a:srgbClr val="FF0000"/>
                </a:solidFill>
                <a:latin typeface="Times New Roman" pitchFamily="18" charset="0"/>
              </a:rPr>
              <a:t>Bảng 54.2 . Các chất thải rắn gây ô nhiễm</a:t>
            </a:r>
          </a:p>
        </p:txBody>
      </p:sp>
      <p:sp>
        <p:nvSpPr>
          <p:cNvPr id="51220" name="Text Box 20"/>
          <p:cNvSpPr txBox="1">
            <a:spLocks noChangeArrowheads="1"/>
          </p:cNvSpPr>
          <p:nvPr/>
        </p:nvSpPr>
        <p:spPr bwMode="auto">
          <a:xfrm>
            <a:off x="450850" y="3844925"/>
            <a:ext cx="1778000" cy="366713"/>
          </a:xfrm>
          <a:prstGeom prst="rect">
            <a:avLst/>
          </a:prstGeom>
          <a:noFill/>
          <a:ln w="9525">
            <a:noFill/>
            <a:miter lim="800000"/>
            <a:headEnd/>
            <a:tailEnd/>
          </a:ln>
          <a:effectLst/>
        </p:spPr>
        <p:txBody>
          <a:bodyPr>
            <a:spAutoFit/>
          </a:bodyPr>
          <a:lstStyle/>
          <a:p>
            <a:pPr>
              <a:spcBef>
                <a:spcPct val="50000"/>
              </a:spcBef>
            </a:pPr>
            <a:r>
              <a:rPr lang="en-US"/>
              <a:t>.........................</a:t>
            </a:r>
          </a:p>
        </p:txBody>
      </p:sp>
      <p:sp>
        <p:nvSpPr>
          <p:cNvPr id="51221" name="Text Box 21"/>
          <p:cNvSpPr txBox="1">
            <a:spLocks noChangeArrowheads="1"/>
          </p:cNvSpPr>
          <p:nvPr/>
        </p:nvSpPr>
        <p:spPr bwMode="auto">
          <a:xfrm>
            <a:off x="4699000" y="3894138"/>
            <a:ext cx="1778000" cy="366712"/>
          </a:xfrm>
          <a:prstGeom prst="rect">
            <a:avLst/>
          </a:prstGeom>
          <a:noFill/>
          <a:ln w="9525">
            <a:noFill/>
            <a:miter lim="800000"/>
            <a:headEnd/>
            <a:tailEnd/>
          </a:ln>
          <a:effectLst/>
        </p:spPr>
        <p:txBody>
          <a:bodyPr>
            <a:spAutoFit/>
          </a:bodyPr>
          <a:lstStyle/>
          <a:p>
            <a:pPr>
              <a:spcBef>
                <a:spcPct val="50000"/>
              </a:spcBef>
            </a:pPr>
            <a:r>
              <a:rPr lang="en-US"/>
              <a:t>.........................</a:t>
            </a:r>
          </a:p>
        </p:txBody>
      </p:sp>
      <p:sp>
        <p:nvSpPr>
          <p:cNvPr id="51222" name="Text Box 22"/>
          <p:cNvSpPr txBox="1">
            <a:spLocks noChangeArrowheads="1"/>
          </p:cNvSpPr>
          <p:nvPr/>
        </p:nvSpPr>
        <p:spPr bwMode="auto">
          <a:xfrm>
            <a:off x="511175" y="5176838"/>
            <a:ext cx="1778000" cy="366712"/>
          </a:xfrm>
          <a:prstGeom prst="rect">
            <a:avLst/>
          </a:prstGeom>
          <a:noFill/>
          <a:ln w="9525">
            <a:noFill/>
            <a:miter lim="800000"/>
            <a:headEnd/>
            <a:tailEnd/>
          </a:ln>
          <a:effectLst/>
        </p:spPr>
        <p:txBody>
          <a:bodyPr>
            <a:spAutoFit/>
          </a:bodyPr>
          <a:lstStyle/>
          <a:p>
            <a:pPr>
              <a:spcBef>
                <a:spcPct val="50000"/>
              </a:spcBef>
            </a:pPr>
            <a:r>
              <a:rPr lang="en-US"/>
              <a:t>.........................</a:t>
            </a:r>
          </a:p>
        </p:txBody>
      </p:sp>
      <p:sp>
        <p:nvSpPr>
          <p:cNvPr id="51223" name="Text Box 23"/>
          <p:cNvSpPr txBox="1">
            <a:spLocks noChangeArrowheads="1"/>
          </p:cNvSpPr>
          <p:nvPr/>
        </p:nvSpPr>
        <p:spPr bwMode="auto">
          <a:xfrm>
            <a:off x="4710113" y="5257800"/>
            <a:ext cx="1778000" cy="366713"/>
          </a:xfrm>
          <a:prstGeom prst="rect">
            <a:avLst/>
          </a:prstGeom>
          <a:noFill/>
          <a:ln w="9525">
            <a:noFill/>
            <a:miter lim="800000"/>
            <a:headEnd/>
            <a:tailEnd/>
          </a:ln>
          <a:effectLst/>
        </p:spPr>
        <p:txBody>
          <a:bodyPr>
            <a:spAutoFit/>
          </a:bodyPr>
          <a:lstStyle/>
          <a:p>
            <a:pPr>
              <a:spcBef>
                <a:spcPct val="50000"/>
              </a:spcBef>
            </a:pPr>
            <a:r>
              <a:rPr lang="en-US"/>
              <a:t>.........................</a:t>
            </a:r>
          </a:p>
        </p:txBody>
      </p:sp>
      <p:sp>
        <p:nvSpPr>
          <p:cNvPr id="51224" name="Text Box 24"/>
          <p:cNvSpPr txBox="1">
            <a:spLocks noChangeArrowheads="1"/>
          </p:cNvSpPr>
          <p:nvPr/>
        </p:nvSpPr>
        <p:spPr bwMode="auto">
          <a:xfrm>
            <a:off x="165100" y="3594100"/>
            <a:ext cx="3871913" cy="1160463"/>
          </a:xfrm>
          <a:prstGeom prst="rect">
            <a:avLst/>
          </a:prstGeom>
          <a:noFill/>
          <a:ln w="9525">
            <a:noFill/>
            <a:miter lim="800000"/>
            <a:headEnd/>
            <a:tailEnd/>
          </a:ln>
          <a:effectLst/>
        </p:spPr>
        <p:txBody>
          <a:bodyPr>
            <a:spAutoFit/>
          </a:bodyPr>
          <a:lstStyle/>
          <a:p>
            <a:pPr>
              <a:spcBef>
                <a:spcPct val="50000"/>
              </a:spcBef>
            </a:pPr>
            <a:r>
              <a:rPr lang="en-US" sz="2800" b="1">
                <a:solidFill>
                  <a:srgbClr val="990033"/>
                </a:solidFill>
                <a:latin typeface="Times New Roman" pitchFamily="18" charset="0"/>
              </a:rPr>
              <a:t>- Túi nilon, hồ, vữa xây</a:t>
            </a:r>
          </a:p>
          <a:p>
            <a:pPr>
              <a:spcBef>
                <a:spcPct val="50000"/>
              </a:spcBef>
            </a:pPr>
            <a:r>
              <a:rPr lang="en-US" sz="2800" b="1">
                <a:solidFill>
                  <a:srgbClr val="990033"/>
                </a:solidFill>
                <a:latin typeface="Times New Roman" pitchFamily="18" charset="0"/>
              </a:rPr>
              <a:t> nhà…</a:t>
            </a:r>
            <a:endParaRPr lang="en-US">
              <a:solidFill>
                <a:srgbClr val="990033"/>
              </a:solidFill>
            </a:endParaRPr>
          </a:p>
        </p:txBody>
      </p:sp>
      <p:sp>
        <p:nvSpPr>
          <p:cNvPr id="51225" name="Text Box 25"/>
          <p:cNvSpPr txBox="1">
            <a:spLocks noChangeArrowheads="1"/>
          </p:cNvSpPr>
          <p:nvPr/>
        </p:nvSpPr>
        <p:spPr bwMode="auto">
          <a:xfrm>
            <a:off x="4308475" y="3621088"/>
            <a:ext cx="4535488" cy="946150"/>
          </a:xfrm>
          <a:prstGeom prst="rect">
            <a:avLst/>
          </a:prstGeom>
          <a:noFill/>
          <a:ln w="9525">
            <a:noFill/>
            <a:miter lim="800000"/>
            <a:headEnd/>
            <a:tailEnd/>
          </a:ln>
          <a:effectLst/>
        </p:spPr>
        <p:txBody>
          <a:bodyPr>
            <a:spAutoFit/>
          </a:bodyPr>
          <a:lstStyle/>
          <a:p>
            <a:pPr>
              <a:spcBef>
                <a:spcPct val="20000"/>
              </a:spcBef>
            </a:pPr>
            <a:r>
              <a:rPr lang="en-US" sz="2800" b="1">
                <a:solidFill>
                  <a:srgbClr val="990033"/>
                </a:solidFill>
                <a:latin typeface="Times New Roman" pitchFamily="18" charset="0"/>
              </a:rPr>
              <a:t>- Sinh hoạt xây dựng nhà, công sở….</a:t>
            </a:r>
          </a:p>
        </p:txBody>
      </p:sp>
      <p:sp>
        <p:nvSpPr>
          <p:cNvPr id="51226" name="Text Box 26"/>
          <p:cNvSpPr txBox="1">
            <a:spLocks noChangeArrowheads="1"/>
          </p:cNvSpPr>
          <p:nvPr/>
        </p:nvSpPr>
        <p:spPr bwMode="auto">
          <a:xfrm>
            <a:off x="274638" y="4973638"/>
            <a:ext cx="4197350" cy="946150"/>
          </a:xfrm>
          <a:prstGeom prst="rect">
            <a:avLst/>
          </a:prstGeom>
          <a:noFill/>
          <a:ln w="9525">
            <a:noFill/>
            <a:miter lim="800000"/>
            <a:headEnd/>
            <a:tailEnd/>
          </a:ln>
          <a:effectLst/>
        </p:spPr>
        <p:txBody>
          <a:bodyPr>
            <a:spAutoFit/>
          </a:bodyPr>
          <a:lstStyle/>
          <a:p>
            <a:pPr>
              <a:spcBef>
                <a:spcPct val="20000"/>
              </a:spcBef>
            </a:pPr>
            <a:r>
              <a:rPr lang="en-US" sz="2800" b="1">
                <a:solidFill>
                  <a:srgbClr val="FF0066"/>
                </a:solidFill>
                <a:latin typeface="Times New Roman" pitchFamily="18" charset="0"/>
              </a:rPr>
              <a:t>- Bông băng bẩn, kim tiêm</a:t>
            </a:r>
          </a:p>
        </p:txBody>
      </p:sp>
      <p:sp>
        <p:nvSpPr>
          <p:cNvPr id="51227" name="Text Box 27"/>
          <p:cNvSpPr txBox="1">
            <a:spLocks noChangeArrowheads="1"/>
          </p:cNvSpPr>
          <p:nvPr/>
        </p:nvSpPr>
        <p:spPr bwMode="auto">
          <a:xfrm>
            <a:off x="4371975" y="5021263"/>
            <a:ext cx="4535488" cy="946150"/>
          </a:xfrm>
          <a:prstGeom prst="rect">
            <a:avLst/>
          </a:prstGeom>
          <a:noFill/>
          <a:ln w="9525">
            <a:noFill/>
            <a:miter lim="800000"/>
            <a:headEnd/>
            <a:tailEnd/>
          </a:ln>
          <a:effectLst/>
        </p:spPr>
        <p:txBody>
          <a:bodyPr>
            <a:spAutoFit/>
          </a:bodyPr>
          <a:lstStyle/>
          <a:p>
            <a:pPr>
              <a:spcBef>
                <a:spcPct val="20000"/>
              </a:spcBef>
            </a:pPr>
            <a:r>
              <a:rPr lang="en-US" sz="2800" b="1">
                <a:solidFill>
                  <a:srgbClr val="FF0066"/>
                </a:solidFill>
                <a:latin typeface="Times New Roman" pitchFamily="18" charset="0"/>
              </a:rPr>
              <a:t>Chất thải bệnh viện, sinh hoạt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20"/>
                                        </p:tgtEl>
                                        <p:attrNameLst>
                                          <p:attrName>style.visibility</p:attrName>
                                        </p:attrNameLst>
                                      </p:cBhvr>
                                      <p:to>
                                        <p:strVal val="visible"/>
                                      </p:to>
                                    </p:set>
                                    <p:animEffect transition="in" filter="checkerboard(across)">
                                      <p:cBhvr>
                                        <p:cTn id="7" dur="500"/>
                                        <p:tgtEl>
                                          <p:spTgt spid="512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1222"/>
                                        </p:tgtEl>
                                        <p:attrNameLst>
                                          <p:attrName>style.visibility</p:attrName>
                                        </p:attrNameLst>
                                      </p:cBhvr>
                                      <p:to>
                                        <p:strVal val="visible"/>
                                      </p:to>
                                    </p:set>
                                    <p:animEffect transition="in" filter="checkerboard(across)">
                                      <p:cBhvr>
                                        <p:cTn id="10" dur="500"/>
                                        <p:tgtEl>
                                          <p:spTgt spid="5122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1223"/>
                                        </p:tgtEl>
                                        <p:attrNameLst>
                                          <p:attrName>style.visibility</p:attrName>
                                        </p:attrNameLst>
                                      </p:cBhvr>
                                      <p:to>
                                        <p:strVal val="visible"/>
                                      </p:to>
                                    </p:set>
                                    <p:animEffect transition="in" filter="checkerboard(across)">
                                      <p:cBhvr>
                                        <p:cTn id="13" dur="500"/>
                                        <p:tgtEl>
                                          <p:spTgt spid="512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1221"/>
                                        </p:tgtEl>
                                        <p:attrNameLst>
                                          <p:attrName>style.visibility</p:attrName>
                                        </p:attrNameLst>
                                      </p:cBhvr>
                                      <p:to>
                                        <p:strVal val="visible"/>
                                      </p:to>
                                    </p:set>
                                    <p:animEffect transition="in" filter="checkerboard(across)">
                                      <p:cBhvr>
                                        <p:cTn id="16" dur="500"/>
                                        <p:tgtEl>
                                          <p:spTgt spid="51221"/>
                                        </p:tgtEl>
                                      </p:cBhvr>
                                    </p:animEffect>
                                  </p:childTnLst>
                                </p:cTn>
                              </p:par>
                              <p:par>
                                <p:cTn id="17" presetID="5" presetClass="entr" presetSubtype="10" fill="hold" nodeType="withEffect">
                                  <p:stCondLst>
                                    <p:cond delay="0"/>
                                  </p:stCondLst>
                                  <p:childTnLst>
                                    <p:set>
                                      <p:cBhvr>
                                        <p:cTn id="18" dur="1" fill="hold">
                                          <p:stCondLst>
                                            <p:cond delay="0"/>
                                          </p:stCondLst>
                                        </p:cTn>
                                        <p:tgtEl>
                                          <p:spTgt spid="51202"/>
                                        </p:tgtEl>
                                        <p:attrNameLst>
                                          <p:attrName>style.visibility</p:attrName>
                                        </p:attrNameLst>
                                      </p:cBhvr>
                                      <p:to>
                                        <p:strVal val="visible"/>
                                      </p:to>
                                    </p:set>
                                    <p:animEffect transition="in" filter="checkerboard(across)">
                                      <p:cBhvr>
                                        <p:cTn id="19" dur="500"/>
                                        <p:tgtEl>
                                          <p:spTgt spid="5120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1219"/>
                                        </p:tgtEl>
                                        <p:attrNameLst>
                                          <p:attrName>style.visibility</p:attrName>
                                        </p:attrNameLst>
                                      </p:cBhvr>
                                      <p:to>
                                        <p:strVal val="visible"/>
                                      </p:to>
                                    </p:set>
                                    <p:animEffect transition="in" filter="checkerboard(across)">
                                      <p:cBhvr>
                                        <p:cTn id="22" dur="500"/>
                                        <p:tgtEl>
                                          <p:spTgt spid="512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1224"/>
                                        </p:tgtEl>
                                        <p:attrNameLst>
                                          <p:attrName>style.visibility</p:attrName>
                                        </p:attrNameLst>
                                      </p:cBhvr>
                                      <p:to>
                                        <p:strVal val="visible"/>
                                      </p:to>
                                    </p:set>
                                    <p:animEffect transition="in" filter="checkerboard(across)">
                                      <p:cBhvr>
                                        <p:cTn id="27" dur="500"/>
                                        <p:tgtEl>
                                          <p:spTgt spid="5122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51226"/>
                                        </p:tgtEl>
                                        <p:attrNameLst>
                                          <p:attrName>style.visibility</p:attrName>
                                        </p:attrNameLst>
                                      </p:cBhvr>
                                      <p:to>
                                        <p:strVal val="visible"/>
                                      </p:to>
                                    </p:set>
                                    <p:animEffect transition="in" filter="checkerboard(across)">
                                      <p:cBhvr>
                                        <p:cTn id="30" dur="500"/>
                                        <p:tgtEl>
                                          <p:spTgt spid="51226"/>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51225"/>
                                        </p:tgtEl>
                                        <p:attrNameLst>
                                          <p:attrName>style.visibility</p:attrName>
                                        </p:attrNameLst>
                                      </p:cBhvr>
                                      <p:to>
                                        <p:strVal val="visible"/>
                                      </p:to>
                                    </p:set>
                                    <p:animEffect transition="in" filter="checkerboard(across)">
                                      <p:cBhvr>
                                        <p:cTn id="33" dur="500"/>
                                        <p:tgtEl>
                                          <p:spTgt spid="51225"/>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51227"/>
                                        </p:tgtEl>
                                        <p:attrNameLst>
                                          <p:attrName>style.visibility</p:attrName>
                                        </p:attrNameLst>
                                      </p:cBhvr>
                                      <p:to>
                                        <p:strVal val="visible"/>
                                      </p:to>
                                    </p:set>
                                    <p:animEffect transition="in" filter="checkerboard(across)">
                                      <p:cBhvr>
                                        <p:cTn id="36" dur="500"/>
                                        <p:tgtEl>
                                          <p:spTgt spid="51227"/>
                                        </p:tgtEl>
                                      </p:cBhvr>
                                    </p:animEffect>
                                  </p:childTnLst>
                                </p:cTn>
                              </p:par>
                              <p:par>
                                <p:cTn id="37" presetID="4" presetClass="exit" presetSubtype="16" fill="hold" grpId="1" nodeType="withEffect">
                                  <p:stCondLst>
                                    <p:cond delay="0"/>
                                  </p:stCondLst>
                                  <p:childTnLst>
                                    <p:animEffect transition="out" filter="box(in)">
                                      <p:cBhvr>
                                        <p:cTn id="38" dur="500"/>
                                        <p:tgtEl>
                                          <p:spTgt spid="51222"/>
                                        </p:tgtEl>
                                      </p:cBhvr>
                                    </p:animEffect>
                                    <p:set>
                                      <p:cBhvr>
                                        <p:cTn id="39" dur="1" fill="hold">
                                          <p:stCondLst>
                                            <p:cond delay="499"/>
                                          </p:stCondLst>
                                        </p:cTn>
                                        <p:tgtEl>
                                          <p:spTgt spid="51222"/>
                                        </p:tgtEl>
                                        <p:attrNameLst>
                                          <p:attrName>style.visibility</p:attrName>
                                        </p:attrNameLst>
                                      </p:cBhvr>
                                      <p:to>
                                        <p:strVal val="hidden"/>
                                      </p:to>
                                    </p:set>
                                  </p:childTnLst>
                                </p:cTn>
                              </p:par>
                              <p:par>
                                <p:cTn id="40" presetID="4" presetClass="exit" presetSubtype="16" fill="hold" grpId="1" nodeType="withEffect">
                                  <p:stCondLst>
                                    <p:cond delay="0"/>
                                  </p:stCondLst>
                                  <p:childTnLst>
                                    <p:animEffect transition="out" filter="box(in)">
                                      <p:cBhvr>
                                        <p:cTn id="41" dur="500"/>
                                        <p:tgtEl>
                                          <p:spTgt spid="51220"/>
                                        </p:tgtEl>
                                      </p:cBhvr>
                                    </p:animEffect>
                                    <p:set>
                                      <p:cBhvr>
                                        <p:cTn id="42" dur="1" fill="hold">
                                          <p:stCondLst>
                                            <p:cond delay="499"/>
                                          </p:stCondLst>
                                        </p:cTn>
                                        <p:tgtEl>
                                          <p:spTgt spid="51220"/>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51221"/>
                                        </p:tgtEl>
                                      </p:cBhvr>
                                    </p:animEffect>
                                    <p:set>
                                      <p:cBhvr>
                                        <p:cTn id="45" dur="1" fill="hold">
                                          <p:stCondLst>
                                            <p:cond delay="499"/>
                                          </p:stCondLst>
                                        </p:cTn>
                                        <p:tgtEl>
                                          <p:spTgt spid="51221"/>
                                        </p:tgtEl>
                                        <p:attrNameLst>
                                          <p:attrName>style.visibility</p:attrName>
                                        </p:attrNameLst>
                                      </p:cBhvr>
                                      <p:to>
                                        <p:strVal val="hidden"/>
                                      </p:to>
                                    </p:set>
                                  </p:childTnLst>
                                </p:cTn>
                              </p:par>
                              <p:par>
                                <p:cTn id="46" presetID="4" presetClass="exit" presetSubtype="16" fill="hold" grpId="1" nodeType="withEffect">
                                  <p:stCondLst>
                                    <p:cond delay="0"/>
                                  </p:stCondLst>
                                  <p:childTnLst>
                                    <p:animEffect transition="out" filter="box(in)">
                                      <p:cBhvr>
                                        <p:cTn id="47" dur="500"/>
                                        <p:tgtEl>
                                          <p:spTgt spid="51223"/>
                                        </p:tgtEl>
                                      </p:cBhvr>
                                    </p:animEffect>
                                    <p:set>
                                      <p:cBhvr>
                                        <p:cTn id="48" dur="1" fill="hold">
                                          <p:stCondLst>
                                            <p:cond delay="499"/>
                                          </p:stCondLst>
                                        </p:cTn>
                                        <p:tgtEl>
                                          <p:spTgt spid="51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9" grpId="0"/>
      <p:bldP spid="51220" grpId="0"/>
      <p:bldP spid="51220" grpId="1"/>
      <p:bldP spid="51221" grpId="0"/>
      <p:bldP spid="51221" grpId="1"/>
      <p:bldP spid="51222" grpId="0"/>
      <p:bldP spid="51222" grpId="1"/>
      <p:bldP spid="51223" grpId="0"/>
      <p:bldP spid="51223" grpId="1"/>
      <p:bldP spid="51224" grpId="0"/>
      <p:bldP spid="51225" grpId="0"/>
      <p:bldP spid="51226" grpId="0"/>
      <p:bldP spid="512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Tiết 56: Ô NHIỄM MÔI TRƯỜNG</a:t>
            </a:r>
            <a:endParaRPr lang="en-US" sz="3200" b="1">
              <a:solidFill>
                <a:schemeClr val="tx1"/>
              </a:solidFill>
              <a:latin typeface="Times New Roman" pitchFamily="18" charset="0"/>
            </a:endParaRPr>
          </a:p>
        </p:txBody>
      </p:sp>
      <p:sp>
        <p:nvSpPr>
          <p:cNvPr id="52227" name="Text Box 3"/>
          <p:cNvSpPr txBox="1">
            <a:spLocks noChangeArrowheads="1"/>
          </p:cNvSpPr>
          <p:nvPr/>
        </p:nvSpPr>
        <p:spPr bwMode="auto">
          <a:xfrm>
            <a:off x="228600" y="2330450"/>
            <a:ext cx="8005763" cy="946150"/>
          </a:xfrm>
          <a:prstGeom prst="rect">
            <a:avLst/>
          </a:prstGeom>
          <a:noFill/>
          <a:ln w="2857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2. Ô nhiễm do hóa  chất bảo vệ thực vật và chất độc hóa học</a:t>
            </a:r>
          </a:p>
        </p:txBody>
      </p:sp>
      <p:sp>
        <p:nvSpPr>
          <p:cNvPr id="52228" name="Text Box 4"/>
          <p:cNvSpPr txBox="1">
            <a:spLocks noChangeArrowheads="1"/>
          </p:cNvSpPr>
          <p:nvPr/>
        </p:nvSpPr>
        <p:spPr bwMode="auto">
          <a:xfrm>
            <a:off x="228600" y="1371600"/>
            <a:ext cx="8610600" cy="1373188"/>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800" b="1">
                <a:latin typeface="Times New Roman" pitchFamily="18" charset="0"/>
              </a:rPr>
              <a:t>Ô nhiễm do các chất khí thải ra từ hoạt động công nghiệp và sinh hoạt</a:t>
            </a:r>
          </a:p>
          <a:p>
            <a:pPr marL="342900" indent="-342900"/>
            <a:endParaRPr lang="en-US" sz="2800" b="1">
              <a:latin typeface="Times New Roman" pitchFamily="18" charset="0"/>
            </a:endParaRPr>
          </a:p>
        </p:txBody>
      </p:sp>
      <p:sp>
        <p:nvSpPr>
          <p:cNvPr id="52229" name="Rectangle 5"/>
          <p:cNvSpPr>
            <a:spLocks noChangeArrowheads="1"/>
          </p:cNvSpPr>
          <p:nvPr/>
        </p:nvSpPr>
        <p:spPr bwMode="auto">
          <a:xfrm>
            <a:off x="76200" y="685800"/>
            <a:ext cx="6019800" cy="576263"/>
          </a:xfrm>
          <a:prstGeom prst="rect">
            <a:avLst/>
          </a:prstGeom>
          <a:noFill/>
          <a:ln w="57150" cmpd="thickThin" algn="ctr">
            <a:solidFill>
              <a:srgbClr val="800000"/>
            </a:solid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II. Các tác nhân chủ yếu gây ô nhiễm.</a:t>
            </a:r>
          </a:p>
        </p:txBody>
      </p:sp>
      <p:sp>
        <p:nvSpPr>
          <p:cNvPr id="52230" name="Text Box 6"/>
          <p:cNvSpPr txBox="1">
            <a:spLocks noChangeArrowheads="1"/>
          </p:cNvSpPr>
          <p:nvPr/>
        </p:nvSpPr>
        <p:spPr bwMode="auto">
          <a:xfrm>
            <a:off x="271463" y="3390900"/>
            <a:ext cx="5588000" cy="519113"/>
          </a:xfrm>
          <a:prstGeom prst="rect">
            <a:avLst/>
          </a:prstGeom>
          <a:noFill/>
          <a:ln w="28575">
            <a:noFill/>
            <a:miter lim="800000"/>
            <a:headEnd/>
            <a:tailEnd/>
          </a:ln>
          <a:effectLst/>
        </p:spPr>
        <p:txBody>
          <a:bodyPr>
            <a:spAutoFit/>
          </a:bodyPr>
          <a:lstStyle/>
          <a:p>
            <a:pPr>
              <a:spcBef>
                <a:spcPct val="50000"/>
              </a:spcBef>
            </a:pPr>
            <a:r>
              <a:rPr lang="en-US" sz="2800" b="1">
                <a:solidFill>
                  <a:schemeClr val="hlink"/>
                </a:solidFill>
                <a:latin typeface="Times New Roman" pitchFamily="18" charset="0"/>
              </a:rPr>
              <a:t>3. Ô nhiễm do các chất phóng xạ</a:t>
            </a:r>
          </a:p>
        </p:txBody>
      </p:sp>
      <p:sp>
        <p:nvSpPr>
          <p:cNvPr id="52231" name="Text Box 7"/>
          <p:cNvSpPr txBox="1">
            <a:spLocks noChangeArrowheads="1"/>
          </p:cNvSpPr>
          <p:nvPr/>
        </p:nvSpPr>
        <p:spPr bwMode="auto">
          <a:xfrm>
            <a:off x="304800" y="4052888"/>
            <a:ext cx="5578475" cy="519112"/>
          </a:xfrm>
          <a:prstGeom prst="rect">
            <a:avLst/>
          </a:prstGeom>
          <a:noFill/>
          <a:ln w="28575">
            <a:noFill/>
            <a:miter lim="800000"/>
            <a:headEnd/>
            <a:tailEnd/>
          </a:ln>
          <a:effectLst/>
        </p:spPr>
        <p:txBody>
          <a:bodyPr>
            <a:spAutoFit/>
          </a:bodyPr>
          <a:lstStyle/>
          <a:p>
            <a:pPr>
              <a:spcBef>
                <a:spcPct val="50000"/>
              </a:spcBef>
            </a:pPr>
            <a:r>
              <a:rPr lang="en-US" sz="2800" b="1">
                <a:solidFill>
                  <a:srgbClr val="990033"/>
                </a:solidFill>
                <a:latin typeface="Times New Roman" pitchFamily="18" charset="0"/>
              </a:rPr>
              <a:t>4. Ô nhiễm do các chất thải rắn</a:t>
            </a:r>
          </a:p>
        </p:txBody>
      </p:sp>
      <p:sp>
        <p:nvSpPr>
          <p:cNvPr id="52232" name="Text Box 8"/>
          <p:cNvSpPr txBox="1">
            <a:spLocks noChangeArrowheads="1"/>
          </p:cNvSpPr>
          <p:nvPr/>
        </p:nvSpPr>
        <p:spPr bwMode="auto">
          <a:xfrm>
            <a:off x="304800" y="4576486"/>
            <a:ext cx="5635625" cy="519113"/>
          </a:xfrm>
          <a:prstGeom prst="rect">
            <a:avLst/>
          </a:prstGeom>
          <a:noFill/>
          <a:ln w="28575">
            <a:noFill/>
            <a:miter lim="800000"/>
            <a:headEnd/>
            <a:tailEnd/>
          </a:ln>
          <a:effectLst/>
        </p:spPr>
        <p:txBody>
          <a:bodyPr>
            <a:spAutoFit/>
          </a:bodyPr>
          <a:lstStyle/>
          <a:p>
            <a:pPr>
              <a:spcBef>
                <a:spcPct val="50000"/>
              </a:spcBef>
            </a:pPr>
            <a:r>
              <a:rPr lang="en-US" sz="2800" b="1" dirty="0">
                <a:solidFill>
                  <a:srgbClr val="FF0066"/>
                </a:solidFill>
                <a:latin typeface="Times New Roman" pitchFamily="18" charset="0"/>
              </a:rPr>
              <a:t>5. Ô nhiễm do vi sinh vật gây bệnh</a:t>
            </a:r>
          </a:p>
        </p:txBody>
      </p:sp>
      <p:sp>
        <p:nvSpPr>
          <p:cNvPr id="52233" name="Text Box 9"/>
          <p:cNvSpPr txBox="1">
            <a:spLocks noChangeArrowheads="1"/>
          </p:cNvSpPr>
          <p:nvPr/>
        </p:nvSpPr>
        <p:spPr bwMode="auto">
          <a:xfrm>
            <a:off x="1782762" y="6122143"/>
            <a:ext cx="5578475" cy="519112"/>
          </a:xfrm>
          <a:prstGeom prst="rect">
            <a:avLst/>
          </a:prstGeom>
          <a:noFill/>
          <a:ln w="28575">
            <a:noFill/>
            <a:miter lim="800000"/>
            <a:headEnd/>
            <a:tailEnd/>
          </a:ln>
          <a:effectLst/>
        </p:spPr>
        <p:txBody>
          <a:bodyPr>
            <a:spAutoFit/>
          </a:bodyPr>
          <a:lstStyle/>
          <a:p>
            <a:pPr>
              <a:spcBef>
                <a:spcPct val="50000"/>
              </a:spcBef>
            </a:pPr>
            <a:endParaRPr lang="en-US" sz="2800" b="1">
              <a:solidFill>
                <a:srgbClr val="990033"/>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2232"/>
                                        </p:tgtEl>
                                        <p:attrNameLst>
                                          <p:attrName>style.visibility</p:attrName>
                                        </p:attrNameLst>
                                      </p:cBhvr>
                                      <p:to>
                                        <p:strVal val="visible"/>
                                      </p:to>
                                    </p:set>
                                    <p:anim calcmode="lin" valueType="num">
                                      <p:cBhvr>
                                        <p:cTn id="7" dur="2000" fill="hold"/>
                                        <p:tgtEl>
                                          <p:spTgt spid="52232"/>
                                        </p:tgtEl>
                                        <p:attrNameLst>
                                          <p:attrName>ppt_w</p:attrName>
                                        </p:attrNameLst>
                                      </p:cBhvr>
                                      <p:tavLst>
                                        <p:tav tm="0">
                                          <p:val>
                                            <p:fltVal val="0"/>
                                          </p:val>
                                        </p:tav>
                                        <p:tav tm="100000">
                                          <p:val>
                                            <p:strVal val="#ppt_w"/>
                                          </p:val>
                                        </p:tav>
                                      </p:tavLst>
                                    </p:anim>
                                    <p:anim calcmode="lin" valueType="num">
                                      <p:cBhvr>
                                        <p:cTn id="8" dur="2000" fill="hold"/>
                                        <p:tgtEl>
                                          <p:spTgt spid="522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990600" y="1143000"/>
            <a:ext cx="7315200" cy="519113"/>
          </a:xfrm>
          <a:prstGeom prst="rect">
            <a:avLst/>
          </a:prstGeom>
          <a:noFill/>
          <a:ln w="9525">
            <a:noFill/>
            <a:miter lim="800000"/>
            <a:headEnd/>
            <a:tailEnd/>
          </a:ln>
          <a:effectLst/>
        </p:spPr>
        <p:txBody>
          <a:bodyPr>
            <a:spAutoFit/>
          </a:bodyPr>
          <a:lstStyle/>
          <a:p>
            <a:pPr>
              <a:spcBef>
                <a:spcPct val="50000"/>
              </a:spcBef>
            </a:pPr>
            <a:r>
              <a:rPr lang="en-US" sz="2800" b="1">
                <a:latin typeface="Times New Roman" pitchFamily="18" charset="0"/>
              </a:rPr>
              <a:t>1. Nguyên nhân của bệnh giun sán?</a:t>
            </a:r>
          </a:p>
        </p:txBody>
      </p:sp>
      <p:sp>
        <p:nvSpPr>
          <p:cNvPr id="54276" name="Text Box 4"/>
          <p:cNvSpPr txBox="1">
            <a:spLocks noChangeArrowheads="1"/>
          </p:cNvSpPr>
          <p:nvPr/>
        </p:nvSpPr>
        <p:spPr bwMode="auto">
          <a:xfrm>
            <a:off x="990600" y="1690688"/>
            <a:ext cx="7315200" cy="519112"/>
          </a:xfrm>
          <a:prstGeom prst="rect">
            <a:avLst/>
          </a:prstGeom>
          <a:noFill/>
          <a:ln w="9525">
            <a:noFill/>
            <a:miter lim="800000"/>
            <a:headEnd/>
            <a:tailEnd/>
          </a:ln>
          <a:effectLst/>
        </p:spPr>
        <p:txBody>
          <a:bodyPr>
            <a:spAutoFit/>
          </a:bodyPr>
          <a:lstStyle/>
          <a:p>
            <a:pPr>
              <a:spcBef>
                <a:spcPct val="50000"/>
              </a:spcBef>
            </a:pPr>
            <a:r>
              <a:rPr lang="en-US" sz="2800" b="1">
                <a:latin typeface="Times New Roman" pitchFamily="18" charset="0"/>
              </a:rPr>
              <a:t>2. Cách phòng tránh bệnh sốt rét?</a:t>
            </a:r>
          </a:p>
        </p:txBody>
      </p:sp>
      <p:sp>
        <p:nvSpPr>
          <p:cNvPr id="54277" name="Text Box 5"/>
          <p:cNvSpPr txBox="1">
            <a:spLocks noChangeArrowheads="1"/>
          </p:cNvSpPr>
          <p:nvPr/>
        </p:nvSpPr>
        <p:spPr bwMode="auto">
          <a:xfrm>
            <a:off x="990600" y="2224088"/>
            <a:ext cx="7315200" cy="519112"/>
          </a:xfrm>
          <a:prstGeom prst="rect">
            <a:avLst/>
          </a:prstGeom>
          <a:noFill/>
          <a:ln w="9525">
            <a:noFill/>
            <a:miter lim="800000"/>
            <a:headEnd/>
            <a:tailEnd/>
          </a:ln>
          <a:effectLst/>
        </p:spPr>
        <p:txBody>
          <a:bodyPr>
            <a:spAutoFit/>
          </a:bodyPr>
          <a:lstStyle/>
          <a:p>
            <a:pPr>
              <a:spcBef>
                <a:spcPct val="50000"/>
              </a:spcBef>
            </a:pPr>
            <a:r>
              <a:rPr lang="en-US" sz="2800" b="1">
                <a:latin typeface="Times New Roman" pitchFamily="18" charset="0"/>
              </a:rPr>
              <a:t>3.</a:t>
            </a:r>
            <a:r>
              <a:rPr lang="en-US" sz="2800" b="1">
                <a:solidFill>
                  <a:srgbClr val="FFFF00"/>
                </a:solidFill>
                <a:latin typeface="Times New Roman" pitchFamily="18" charset="0"/>
              </a:rPr>
              <a:t> </a:t>
            </a:r>
            <a:r>
              <a:rPr lang="en-US" sz="2800" b="1">
                <a:latin typeface="Times New Roman" pitchFamily="18" charset="0"/>
              </a:rPr>
              <a:t>Nguyên nhân dẫn đến mắc các bệnh tả, lị?</a:t>
            </a:r>
          </a:p>
        </p:txBody>
      </p:sp>
      <p:pic>
        <p:nvPicPr>
          <p:cNvPr id="54278" name="Picture 6" descr="Nguoi an goi ca (thit ca song) bi nhiem benh san la gan"/>
          <p:cNvPicPr>
            <a:picLocks noChangeAspect="1" noChangeArrowheads="1"/>
          </p:cNvPicPr>
          <p:nvPr/>
        </p:nvPicPr>
        <p:blipFill>
          <a:blip r:embed="rId2"/>
          <a:srcRect/>
          <a:stretch>
            <a:fillRect/>
          </a:stretch>
        </p:blipFill>
        <p:spPr bwMode="auto">
          <a:xfrm>
            <a:off x="4217988" y="2743200"/>
            <a:ext cx="4038600" cy="4114800"/>
          </a:xfrm>
          <a:prstGeom prst="rect">
            <a:avLst/>
          </a:prstGeom>
          <a:noFill/>
        </p:spPr>
      </p:pic>
      <p:pic>
        <p:nvPicPr>
          <p:cNvPr id="54279" name="Picture 7" descr="Muoi truyen mam benh sot ret sang nguoi"/>
          <p:cNvPicPr>
            <a:picLocks noChangeAspect="1" noChangeArrowheads="1"/>
          </p:cNvPicPr>
          <p:nvPr/>
        </p:nvPicPr>
        <p:blipFill>
          <a:blip r:embed="rId3"/>
          <a:srcRect/>
          <a:stretch>
            <a:fillRect/>
          </a:stretch>
        </p:blipFill>
        <p:spPr bwMode="auto">
          <a:xfrm>
            <a:off x="652463" y="2749550"/>
            <a:ext cx="3505200" cy="4067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slide(fromLeft)">
                                      <p:cBhvr>
                                        <p:cTn id="7" dur="500"/>
                                        <p:tgtEl>
                                          <p:spTgt spid="5427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4276"/>
                                        </p:tgtEl>
                                        <p:attrNameLst>
                                          <p:attrName>style.visibility</p:attrName>
                                        </p:attrNameLst>
                                      </p:cBhvr>
                                      <p:to>
                                        <p:strVal val="visible"/>
                                      </p:to>
                                    </p:set>
                                    <p:animEffect transition="in" filter="slide(fromLeft)">
                                      <p:cBhvr>
                                        <p:cTn id="10" dur="500"/>
                                        <p:tgtEl>
                                          <p:spTgt spid="54276"/>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54277"/>
                                        </p:tgtEl>
                                        <p:attrNameLst>
                                          <p:attrName>style.visibility</p:attrName>
                                        </p:attrNameLst>
                                      </p:cBhvr>
                                      <p:to>
                                        <p:strVal val="visible"/>
                                      </p:to>
                                    </p:set>
                                    <p:animEffect transition="in" filter="slide(fromLeft)">
                                      <p:cBhvr>
                                        <p:cTn id="13" dur="500"/>
                                        <p:tgtEl>
                                          <p:spTgt spid="54277"/>
                                        </p:tgtEl>
                                      </p:cBhvr>
                                    </p:animEffect>
                                  </p:childTnLst>
                                </p:cTn>
                              </p:par>
                              <p:par>
                                <p:cTn id="14" presetID="12" presetClass="entr" presetSubtype="8" fill="hold" nodeType="withEffect">
                                  <p:stCondLst>
                                    <p:cond delay="0"/>
                                  </p:stCondLst>
                                  <p:childTnLst>
                                    <p:set>
                                      <p:cBhvr>
                                        <p:cTn id="15" dur="1" fill="hold">
                                          <p:stCondLst>
                                            <p:cond delay="0"/>
                                          </p:stCondLst>
                                        </p:cTn>
                                        <p:tgtEl>
                                          <p:spTgt spid="54279"/>
                                        </p:tgtEl>
                                        <p:attrNameLst>
                                          <p:attrName>style.visibility</p:attrName>
                                        </p:attrNameLst>
                                      </p:cBhvr>
                                      <p:to>
                                        <p:strVal val="visible"/>
                                      </p:to>
                                    </p:set>
                                    <p:animEffect transition="in" filter="slide(fromLeft)">
                                      <p:cBhvr>
                                        <p:cTn id="16" dur="500"/>
                                        <p:tgtEl>
                                          <p:spTgt spid="54279"/>
                                        </p:tgtEl>
                                      </p:cBhvr>
                                    </p:animEffect>
                                  </p:childTnLst>
                                </p:cTn>
                              </p:par>
                              <p:par>
                                <p:cTn id="17" presetID="12" presetClass="entr" presetSubtype="8" fill="hold" nodeType="withEffect">
                                  <p:stCondLst>
                                    <p:cond delay="0"/>
                                  </p:stCondLst>
                                  <p:childTnLst>
                                    <p:set>
                                      <p:cBhvr>
                                        <p:cTn id="18" dur="1" fill="hold">
                                          <p:stCondLst>
                                            <p:cond delay="0"/>
                                          </p:stCondLst>
                                        </p:cTn>
                                        <p:tgtEl>
                                          <p:spTgt spid="54278"/>
                                        </p:tgtEl>
                                        <p:attrNameLst>
                                          <p:attrName>style.visibility</p:attrName>
                                        </p:attrNameLst>
                                      </p:cBhvr>
                                      <p:to>
                                        <p:strVal val="visible"/>
                                      </p:to>
                                    </p:set>
                                    <p:animEffect transition="in" filter="slide(fromLeft)">
                                      <p:cBhvr>
                                        <p:cTn id="19"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p:bldP spid="542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50838" y="171450"/>
            <a:ext cx="73152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66"/>
                </a:solidFill>
                <a:latin typeface="Times New Roman" pitchFamily="18" charset="0"/>
              </a:rPr>
              <a:t>1. Nguyên nhân của bệnh giun sán?</a:t>
            </a:r>
          </a:p>
        </p:txBody>
      </p:sp>
      <p:sp>
        <p:nvSpPr>
          <p:cNvPr id="55299" name="Text Box 3"/>
          <p:cNvSpPr txBox="1">
            <a:spLocks noChangeArrowheads="1"/>
          </p:cNvSpPr>
          <p:nvPr/>
        </p:nvSpPr>
        <p:spPr bwMode="auto">
          <a:xfrm>
            <a:off x="446088" y="720725"/>
            <a:ext cx="5106987" cy="1187450"/>
          </a:xfrm>
          <a:prstGeom prst="rect">
            <a:avLst/>
          </a:prstGeom>
          <a:noFill/>
          <a:ln w="9525">
            <a:noFill/>
            <a:miter lim="800000"/>
            <a:headEnd/>
            <a:tailEnd/>
          </a:ln>
          <a:effectLst/>
        </p:spPr>
        <p:txBody>
          <a:bodyPr>
            <a:spAutoFit/>
          </a:bodyPr>
          <a:lstStyle/>
          <a:p>
            <a:pPr algn="just">
              <a:spcBef>
                <a:spcPct val="50000"/>
              </a:spcBef>
            </a:pPr>
            <a:r>
              <a:rPr lang="en-US" sz="2400" b="1">
                <a:latin typeface="Times New Roman" pitchFamily="18" charset="0"/>
              </a:rPr>
              <a:t>* Do ăn thức ăn không nấu chín, không rửa sạch có mang mầm bệnh như trứng giun, ấu trùng sán ...</a:t>
            </a:r>
          </a:p>
        </p:txBody>
      </p:sp>
      <p:sp>
        <p:nvSpPr>
          <p:cNvPr id="55300" name="Text Box 4"/>
          <p:cNvSpPr txBox="1">
            <a:spLocks noChangeArrowheads="1"/>
          </p:cNvSpPr>
          <p:nvPr/>
        </p:nvSpPr>
        <p:spPr bwMode="auto">
          <a:xfrm>
            <a:off x="438150" y="2205038"/>
            <a:ext cx="5837238" cy="457200"/>
          </a:xfrm>
          <a:prstGeom prst="rect">
            <a:avLst/>
          </a:prstGeom>
          <a:noFill/>
          <a:ln w="9525">
            <a:noFill/>
            <a:miter lim="800000"/>
            <a:headEnd/>
            <a:tailEnd/>
          </a:ln>
          <a:effectLst/>
        </p:spPr>
        <p:txBody>
          <a:bodyPr>
            <a:spAutoFit/>
          </a:bodyPr>
          <a:lstStyle/>
          <a:p>
            <a:pPr>
              <a:spcBef>
                <a:spcPct val="50000"/>
              </a:spcBef>
            </a:pPr>
            <a:r>
              <a:rPr lang="en-US" sz="2400" b="1">
                <a:solidFill>
                  <a:srgbClr val="FF0066"/>
                </a:solidFill>
                <a:latin typeface="Times New Roman" pitchFamily="18" charset="0"/>
              </a:rPr>
              <a:t>2. Cách phòng tránh bệnh sốt rét?</a:t>
            </a:r>
          </a:p>
        </p:txBody>
      </p:sp>
      <p:sp>
        <p:nvSpPr>
          <p:cNvPr id="55301" name="Text Box 5"/>
          <p:cNvSpPr txBox="1">
            <a:spLocks noChangeArrowheads="1"/>
          </p:cNvSpPr>
          <p:nvPr/>
        </p:nvSpPr>
        <p:spPr bwMode="auto">
          <a:xfrm>
            <a:off x="374650" y="2825750"/>
            <a:ext cx="8001000" cy="1187450"/>
          </a:xfrm>
          <a:prstGeom prst="rect">
            <a:avLst/>
          </a:prstGeom>
          <a:noFill/>
          <a:ln w="9525">
            <a:noFill/>
            <a:miter lim="800000"/>
            <a:headEnd/>
            <a:tailEnd/>
          </a:ln>
          <a:effectLst/>
        </p:spPr>
        <p:txBody>
          <a:bodyPr>
            <a:spAutoFit/>
          </a:bodyPr>
          <a:lstStyle/>
          <a:p>
            <a:pPr>
              <a:spcBef>
                <a:spcPct val="50000"/>
              </a:spcBef>
            </a:pPr>
            <a:r>
              <a:rPr lang="en-US" sz="2400" b="1">
                <a:solidFill>
                  <a:srgbClr val="0033CC"/>
                </a:solidFill>
                <a:latin typeface="Times New Roman" pitchFamily="18" charset="0"/>
              </a:rPr>
              <a:t>* Tiêu diệt muỗi mang ký sinh trùng sốt rét: diệt bọ gậy, giữ cho nơi ở thoáng đãng sạch sẽ, giữ vệ sinh nguồn nước để muỗi không sinh sản, ngủ phải mắc màn ...</a:t>
            </a:r>
          </a:p>
        </p:txBody>
      </p:sp>
      <p:sp>
        <p:nvSpPr>
          <p:cNvPr id="55302" name="Text Box 6"/>
          <p:cNvSpPr txBox="1">
            <a:spLocks noChangeArrowheads="1"/>
          </p:cNvSpPr>
          <p:nvPr/>
        </p:nvSpPr>
        <p:spPr bwMode="auto">
          <a:xfrm>
            <a:off x="476250" y="4276725"/>
            <a:ext cx="73152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66"/>
                </a:solidFill>
                <a:latin typeface="Times New Roman" pitchFamily="18" charset="0"/>
              </a:rPr>
              <a:t>3. Nguyên nhân dẫn đến mắc bệnh tả, lị?</a:t>
            </a:r>
          </a:p>
        </p:txBody>
      </p:sp>
      <p:sp>
        <p:nvSpPr>
          <p:cNvPr id="55303" name="Text Box 7"/>
          <p:cNvSpPr txBox="1">
            <a:spLocks noChangeArrowheads="1"/>
          </p:cNvSpPr>
          <p:nvPr/>
        </p:nvSpPr>
        <p:spPr bwMode="auto">
          <a:xfrm>
            <a:off x="430213" y="4922838"/>
            <a:ext cx="5584825" cy="1187450"/>
          </a:xfrm>
          <a:prstGeom prst="rect">
            <a:avLst/>
          </a:prstGeom>
          <a:noFill/>
          <a:ln w="9525">
            <a:noFill/>
            <a:miter lim="800000"/>
            <a:headEnd/>
            <a:tailEnd/>
          </a:ln>
          <a:effectLst/>
        </p:spPr>
        <p:txBody>
          <a:bodyPr>
            <a:spAutoFit/>
          </a:bodyPr>
          <a:lstStyle/>
          <a:p>
            <a:pPr>
              <a:spcBef>
                <a:spcPct val="50000"/>
              </a:spcBef>
            </a:pPr>
            <a:r>
              <a:rPr lang="en-US" sz="2400" b="1">
                <a:solidFill>
                  <a:schemeClr val="hlink"/>
                </a:solidFill>
                <a:latin typeface="Times New Roman" pitchFamily="18" charset="0"/>
              </a:rPr>
              <a:t>* Do ăn thức ăn không vệ sinh, bị nhiễm các sinh vật gây bệnh như  vi khuẩn E.coli ...</a:t>
            </a:r>
          </a:p>
        </p:txBody>
      </p:sp>
      <p:pic>
        <p:nvPicPr>
          <p:cNvPr id="55304" name="Picture 8" descr="tiet-canh"/>
          <p:cNvPicPr>
            <a:picLocks noChangeAspect="1" noChangeArrowheads="1"/>
          </p:cNvPicPr>
          <p:nvPr/>
        </p:nvPicPr>
        <p:blipFill>
          <a:blip r:embed="rId2"/>
          <a:srcRect/>
          <a:stretch>
            <a:fillRect/>
          </a:stretch>
        </p:blipFill>
        <p:spPr bwMode="auto">
          <a:xfrm>
            <a:off x="6303963" y="4514850"/>
            <a:ext cx="2451100" cy="2041525"/>
          </a:xfrm>
          <a:prstGeom prst="rect">
            <a:avLst/>
          </a:prstGeom>
          <a:noFill/>
        </p:spPr>
      </p:pic>
      <p:grpSp>
        <p:nvGrpSpPr>
          <p:cNvPr id="2" name="Group 9"/>
          <p:cNvGrpSpPr>
            <a:grpSpLocks/>
          </p:cNvGrpSpPr>
          <p:nvPr/>
        </p:nvGrpSpPr>
        <p:grpSpPr bwMode="auto">
          <a:xfrm>
            <a:off x="6235700" y="539750"/>
            <a:ext cx="2478088" cy="2085975"/>
            <a:chOff x="3952" y="371"/>
            <a:chExt cx="1387" cy="1314"/>
          </a:xfrm>
        </p:grpSpPr>
        <p:pic>
          <p:nvPicPr>
            <p:cNvPr id="55306" name="Picture 10" descr="goicatrich"/>
            <p:cNvPicPr>
              <a:picLocks noChangeAspect="1" noChangeArrowheads="1"/>
            </p:cNvPicPr>
            <p:nvPr/>
          </p:nvPicPr>
          <p:blipFill>
            <a:blip r:embed="rId3"/>
            <a:srcRect/>
            <a:stretch>
              <a:fillRect/>
            </a:stretch>
          </p:blipFill>
          <p:spPr bwMode="auto">
            <a:xfrm>
              <a:off x="3952" y="371"/>
              <a:ext cx="1387" cy="1314"/>
            </a:xfrm>
            <a:prstGeom prst="rect">
              <a:avLst/>
            </a:prstGeom>
            <a:noFill/>
          </p:spPr>
        </p:pic>
        <p:sp>
          <p:nvSpPr>
            <p:cNvPr id="55307" name="Text Box 11"/>
            <p:cNvSpPr txBox="1">
              <a:spLocks noChangeArrowheads="1"/>
            </p:cNvSpPr>
            <p:nvPr/>
          </p:nvSpPr>
          <p:spPr bwMode="auto">
            <a:xfrm>
              <a:off x="4724" y="1420"/>
              <a:ext cx="603" cy="256"/>
            </a:xfrm>
            <a:prstGeom prst="rect">
              <a:avLst/>
            </a:prstGeom>
            <a:solidFill>
              <a:srgbClr val="00FFCC"/>
            </a:solidFill>
            <a:ln w="9525" algn="ctr">
              <a:solidFill>
                <a:srgbClr val="FF0000"/>
              </a:solidFill>
              <a:miter lim="800000"/>
              <a:headEnd/>
              <a:tailEnd/>
            </a:ln>
            <a:effectLst/>
          </p:spPr>
          <p:txBody>
            <a:bodyPr>
              <a:spAutoFit/>
            </a:bodyPr>
            <a:lstStyle/>
            <a:p>
              <a:pPr algn="ctr">
                <a:spcBef>
                  <a:spcPct val="50000"/>
                </a:spcBef>
              </a:pPr>
              <a:r>
                <a:rPr lang="en-US" sz="2000" b="1">
                  <a:solidFill>
                    <a:srgbClr val="FF0000"/>
                  </a:solidFill>
                  <a:latin typeface="Times New Roman" pitchFamily="18" charset="0"/>
                </a:rPr>
                <a:t>Gỏi cá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wheel(4)">
                                      <p:cBhvr>
                                        <p:cTn id="7" dur="2000"/>
                                        <p:tgtEl>
                                          <p:spTgt spid="55299"/>
                                        </p:tgtEl>
                                      </p:cBhvr>
                                    </p:animEffect>
                                  </p:childTnLst>
                                </p:cTn>
                              </p:par>
                              <p:par>
                                <p:cTn id="8" presetID="16" presetClass="entr" presetSubtype="2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5301"/>
                                        </p:tgtEl>
                                        <p:attrNameLst>
                                          <p:attrName>style.visibility</p:attrName>
                                        </p:attrNameLst>
                                      </p:cBhvr>
                                      <p:to>
                                        <p:strVal val="visible"/>
                                      </p:to>
                                    </p:set>
                                    <p:anim calcmode="lin" valueType="num">
                                      <p:cBhvr additive="base">
                                        <p:cTn id="15" dur="500" fill="hold"/>
                                        <p:tgtEl>
                                          <p:spTgt spid="55301"/>
                                        </p:tgtEl>
                                        <p:attrNameLst>
                                          <p:attrName>ppt_x</p:attrName>
                                        </p:attrNameLst>
                                      </p:cBhvr>
                                      <p:tavLst>
                                        <p:tav tm="0">
                                          <p:val>
                                            <p:strVal val="#ppt_x"/>
                                          </p:val>
                                        </p:tav>
                                        <p:tav tm="100000">
                                          <p:val>
                                            <p:strVal val="#ppt_x"/>
                                          </p:val>
                                        </p:tav>
                                      </p:tavLst>
                                    </p:anim>
                                    <p:anim calcmode="lin" valueType="num">
                                      <p:cBhvr additive="base">
                                        <p:cTn id="16"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5303"/>
                                        </p:tgtEl>
                                        <p:attrNameLst>
                                          <p:attrName>style.visibility</p:attrName>
                                        </p:attrNameLst>
                                      </p:cBhvr>
                                      <p:to>
                                        <p:strVal val="visible"/>
                                      </p:to>
                                    </p:set>
                                    <p:anim calcmode="lin" valueType="num">
                                      <p:cBhvr>
                                        <p:cTn id="21" dur="1000" fill="hold"/>
                                        <p:tgtEl>
                                          <p:spTgt spid="55303"/>
                                        </p:tgtEl>
                                        <p:attrNameLst>
                                          <p:attrName>ppt_x</p:attrName>
                                        </p:attrNameLst>
                                      </p:cBhvr>
                                      <p:tavLst>
                                        <p:tav tm="0">
                                          <p:val>
                                            <p:strVal val="#ppt_x-.2"/>
                                          </p:val>
                                        </p:tav>
                                        <p:tav tm="100000">
                                          <p:val>
                                            <p:strVal val="#ppt_x"/>
                                          </p:val>
                                        </p:tav>
                                      </p:tavLst>
                                    </p:anim>
                                    <p:anim calcmode="lin" valueType="num">
                                      <p:cBhvr>
                                        <p:cTn id="22" dur="1000" fill="hold"/>
                                        <p:tgtEl>
                                          <p:spTgt spid="5530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5303"/>
                                        </p:tgtEl>
                                      </p:cBhvr>
                                    </p:animEffect>
                                  </p:childTnLst>
                                </p:cTn>
                              </p:par>
                              <p:par>
                                <p:cTn id="24" presetID="3" presetClass="entr" presetSubtype="10" fill="hold" nodeType="withEffect">
                                  <p:stCondLst>
                                    <p:cond delay="0"/>
                                  </p:stCondLst>
                                  <p:childTnLst>
                                    <p:set>
                                      <p:cBhvr>
                                        <p:cTn id="25" dur="1" fill="hold">
                                          <p:stCondLst>
                                            <p:cond delay="0"/>
                                          </p:stCondLst>
                                        </p:cTn>
                                        <p:tgtEl>
                                          <p:spTgt spid="55304"/>
                                        </p:tgtEl>
                                        <p:attrNameLst>
                                          <p:attrName>style.visibility</p:attrName>
                                        </p:attrNameLst>
                                      </p:cBhvr>
                                      <p:to>
                                        <p:strVal val="visible"/>
                                      </p:to>
                                    </p:set>
                                    <p:animEffect transition="in" filter="blinds(horizontal)">
                                      <p:cBhvr>
                                        <p:cTn id="26"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1" grpId="0"/>
      <p:bldP spid="553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i="1" dirty="0">
                <a:solidFill>
                  <a:srgbClr val="000066"/>
                </a:solidFill>
              </a:rPr>
              <a:t>Ô nhiễm môi trường tạo điều kiện cho nhiều loại sinh vật gây bệnh cho con người và động vật phát triển. Mỗi người cần phải tích cực chống ô nhiễm môi trường để phòng bệnh.</a:t>
            </a:r>
          </a:p>
          <a:p>
            <a:endParaRPr lang="en-US" dirty="0"/>
          </a:p>
        </p:txBody>
      </p:sp>
      <p:sp>
        <p:nvSpPr>
          <p:cNvPr id="5" name="Text Box 9"/>
          <p:cNvSpPr txBox="1">
            <a:spLocks noChangeArrowheads="1"/>
          </p:cNvSpPr>
          <p:nvPr/>
        </p:nvSpPr>
        <p:spPr bwMode="auto">
          <a:xfrm>
            <a:off x="457200" y="4891088"/>
            <a:ext cx="5578475" cy="519112"/>
          </a:xfrm>
          <a:prstGeom prst="rect">
            <a:avLst/>
          </a:prstGeom>
          <a:noFill/>
          <a:ln w="28575">
            <a:noFill/>
            <a:miter lim="800000"/>
            <a:headEnd/>
            <a:tailEnd/>
          </a:ln>
          <a:effectLst/>
        </p:spPr>
        <p:txBody>
          <a:bodyPr>
            <a:spAutoFit/>
          </a:bodyPr>
          <a:lstStyle/>
          <a:p>
            <a:pPr>
              <a:spcBef>
                <a:spcPct val="50000"/>
              </a:spcBef>
            </a:pPr>
            <a:endParaRPr lang="en-US" sz="2800" b="1">
              <a:solidFill>
                <a:srgbClr val="990033"/>
              </a:solidFill>
              <a:latin typeface="Times New Roman" pitchFamily="18" charset="0"/>
            </a:endParaRPr>
          </a:p>
        </p:txBody>
      </p:sp>
      <p:sp>
        <p:nvSpPr>
          <p:cNvPr id="6" name="Text Box 8"/>
          <p:cNvSpPr txBox="1">
            <a:spLocks noGrp="1" noChangeArrowheads="1"/>
          </p:cNvSpPr>
          <p:nvPr>
            <p:ph type="title"/>
          </p:nvPr>
        </p:nvSpPr>
        <p:spPr bwMode="auto">
          <a:xfrm>
            <a:off x="457200" y="553751"/>
            <a:ext cx="8229600" cy="584775"/>
          </a:xfrm>
          <a:prstGeom prst="rect">
            <a:avLst/>
          </a:prstGeom>
          <a:noFill/>
          <a:ln w="28575">
            <a:noFill/>
            <a:miter lim="800000"/>
            <a:headEnd/>
            <a:tailEnd/>
          </a:ln>
          <a:effectLst/>
        </p:spPr>
        <p:txBody>
          <a:bodyPr>
            <a:spAutoFit/>
          </a:bodyPr>
          <a:lstStyle/>
          <a:p>
            <a:pPr algn="l">
              <a:spcBef>
                <a:spcPct val="50000"/>
              </a:spcBef>
            </a:pPr>
            <a:r>
              <a:rPr lang="en-US" sz="3200" b="1" dirty="0">
                <a:solidFill>
                  <a:srgbClr val="FF0066"/>
                </a:solidFill>
                <a:latin typeface="Times New Roman" pitchFamily="18" charset="0"/>
              </a:rPr>
              <a:t>5. Ô nhiễm do vi sinh vật gây bệnh</a:t>
            </a:r>
          </a:p>
        </p:txBody>
      </p:sp>
    </p:spTree>
    <p:extLst>
      <p:ext uri="{BB962C8B-B14F-4D97-AF65-F5344CB8AC3E}">
        <p14:creationId xmlns:p14="http://schemas.microsoft.com/office/powerpoint/2010/main" val="29657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0" y="2108200"/>
            <a:ext cx="9144000" cy="1346200"/>
          </a:xfrm>
        </p:spPr>
        <p:txBody>
          <a:bodyPr/>
          <a:lstStyle/>
          <a:p>
            <a:pPr>
              <a:buFontTx/>
              <a:buNone/>
            </a:pPr>
            <a:r>
              <a:rPr lang="en-US" b="1">
                <a:solidFill>
                  <a:srgbClr val="0033CC"/>
                </a:solidFill>
                <a:latin typeface="Times New Roman" pitchFamily="18" charset="0"/>
              </a:rPr>
              <a:t>		</a:t>
            </a:r>
          </a:p>
        </p:txBody>
      </p:sp>
      <p:pic>
        <p:nvPicPr>
          <p:cNvPr id="56323" name="Picture 3" descr="WhitecornerFlower"/>
          <p:cNvPicPr>
            <a:picLocks noChangeAspect="1" noChangeArrowheads="1"/>
          </p:cNvPicPr>
          <p:nvPr/>
        </p:nvPicPr>
        <p:blipFill>
          <a:blip r:embed="rId2"/>
          <a:srcRect/>
          <a:stretch>
            <a:fillRect/>
          </a:stretch>
        </p:blipFill>
        <p:spPr bwMode="auto">
          <a:xfrm>
            <a:off x="7620000" y="5257800"/>
            <a:ext cx="1524000" cy="1524000"/>
          </a:xfrm>
          <a:prstGeom prst="rect">
            <a:avLst/>
          </a:prstGeom>
          <a:noFill/>
        </p:spPr>
      </p:pic>
      <p:pic>
        <p:nvPicPr>
          <p:cNvPr id="56324" name="Picture 4" descr="WhitecornerFlower"/>
          <p:cNvPicPr>
            <a:picLocks noChangeAspect="1" noChangeArrowheads="1"/>
          </p:cNvPicPr>
          <p:nvPr/>
        </p:nvPicPr>
        <p:blipFill>
          <a:blip r:embed="rId3"/>
          <a:srcRect/>
          <a:stretch>
            <a:fillRect/>
          </a:stretch>
        </p:blipFill>
        <p:spPr bwMode="auto">
          <a:xfrm>
            <a:off x="0" y="5029200"/>
            <a:ext cx="1752600" cy="1752600"/>
          </a:xfrm>
          <a:prstGeom prst="rect">
            <a:avLst/>
          </a:prstGeom>
          <a:noFill/>
        </p:spPr>
      </p:pic>
      <p:pic>
        <p:nvPicPr>
          <p:cNvPr id="56325" name="Picture 6" descr="Smrd1"/>
          <p:cNvPicPr>
            <a:picLocks noChangeAspect="1" noChangeArrowheads="1" noCrop="1"/>
          </p:cNvPicPr>
          <p:nvPr/>
        </p:nvPicPr>
        <p:blipFill>
          <a:blip r:embed="rId4"/>
          <a:srcRect/>
          <a:stretch>
            <a:fillRect/>
          </a:stretch>
        </p:blipFill>
        <p:spPr bwMode="auto">
          <a:xfrm>
            <a:off x="304800" y="850900"/>
            <a:ext cx="1219200" cy="1066800"/>
          </a:xfrm>
          <a:prstGeom prst="rect">
            <a:avLst/>
          </a:prstGeom>
          <a:noFill/>
          <a:ln w="9525">
            <a:noFill/>
            <a:miter lim="800000"/>
            <a:headEnd/>
            <a:tailEnd/>
          </a:ln>
        </p:spPr>
      </p:pic>
      <p:pic>
        <p:nvPicPr>
          <p:cNvPr id="56326" name="Picture 6" descr="WhitecornerFlower"/>
          <p:cNvPicPr>
            <a:picLocks noChangeAspect="1" noChangeArrowheads="1"/>
          </p:cNvPicPr>
          <p:nvPr/>
        </p:nvPicPr>
        <p:blipFill>
          <a:blip r:embed="rId5"/>
          <a:srcRect/>
          <a:stretch>
            <a:fillRect/>
          </a:stretch>
        </p:blipFill>
        <p:spPr bwMode="auto">
          <a:xfrm>
            <a:off x="0" y="0"/>
            <a:ext cx="1524000" cy="1524000"/>
          </a:xfrm>
          <a:prstGeom prst="rect">
            <a:avLst/>
          </a:prstGeom>
          <a:noFill/>
        </p:spPr>
      </p:pic>
      <p:pic>
        <p:nvPicPr>
          <p:cNvPr id="56327" name="Picture 7" descr="WhitecornerFlower"/>
          <p:cNvPicPr>
            <a:picLocks noChangeAspect="1" noChangeArrowheads="1"/>
          </p:cNvPicPr>
          <p:nvPr/>
        </p:nvPicPr>
        <p:blipFill>
          <a:blip r:embed="rId6"/>
          <a:srcRect/>
          <a:stretch>
            <a:fillRect/>
          </a:stretch>
        </p:blipFill>
        <p:spPr bwMode="auto">
          <a:xfrm>
            <a:off x="7594600" y="47625"/>
            <a:ext cx="1524000" cy="1524000"/>
          </a:xfrm>
          <a:prstGeom prst="rect">
            <a:avLst/>
          </a:prstGeom>
          <a:noFill/>
        </p:spPr>
      </p:pic>
      <p:sp>
        <p:nvSpPr>
          <p:cNvPr id="56332" name="Rectangle 12"/>
          <p:cNvSpPr>
            <a:spLocks noChangeArrowheads="1"/>
          </p:cNvSpPr>
          <p:nvPr/>
        </p:nvSpPr>
        <p:spPr bwMode="auto">
          <a:xfrm>
            <a:off x="609600" y="304800"/>
            <a:ext cx="8077200" cy="6001643"/>
          </a:xfrm>
          <a:prstGeom prst="rect">
            <a:avLst/>
          </a:prstGeom>
          <a:noFill/>
          <a:ln w="9525">
            <a:noFill/>
            <a:miter lim="800000"/>
            <a:headEnd/>
            <a:tailEnd/>
          </a:ln>
          <a:effectLst/>
        </p:spPr>
        <p:txBody>
          <a:bodyPr wrap="square">
            <a:spAutoFit/>
          </a:bodyPr>
          <a:lstStyle/>
          <a:p>
            <a:r>
              <a:rPr lang="en-US" sz="2400" b="1" i="1" u="sng" dirty="0" err="1">
                <a:solidFill>
                  <a:srgbClr val="000066"/>
                </a:solidFill>
              </a:rPr>
              <a:t>Kết</a:t>
            </a:r>
            <a:r>
              <a:rPr lang="en-US" sz="2400" b="1" i="1" u="sng" dirty="0">
                <a:solidFill>
                  <a:srgbClr val="000066"/>
                </a:solidFill>
              </a:rPr>
              <a:t> </a:t>
            </a:r>
            <a:r>
              <a:rPr lang="en-US" sz="2400" b="1" i="1" u="sng" dirty="0" err="1">
                <a:solidFill>
                  <a:srgbClr val="000066"/>
                </a:solidFill>
              </a:rPr>
              <a:t>luận</a:t>
            </a:r>
            <a:r>
              <a:rPr lang="en-US" sz="2400" b="1" i="1" dirty="0">
                <a:solidFill>
                  <a:srgbClr val="000066"/>
                </a:solidFill>
              </a:rPr>
              <a:t> : </a:t>
            </a:r>
            <a:r>
              <a:rPr lang="en-US" sz="2400" b="1" i="1" dirty="0" err="1">
                <a:solidFill>
                  <a:srgbClr val="000066"/>
                </a:solidFill>
              </a:rPr>
              <a:t>Có</a:t>
            </a:r>
            <a:r>
              <a:rPr lang="en-US" sz="2400" b="1" i="1" dirty="0">
                <a:solidFill>
                  <a:srgbClr val="000066"/>
                </a:solidFill>
              </a:rPr>
              <a:t> </a:t>
            </a:r>
            <a:r>
              <a:rPr lang="en-US" sz="2400" b="1" i="1" dirty="0" err="1">
                <a:solidFill>
                  <a:srgbClr val="000066"/>
                </a:solidFill>
              </a:rPr>
              <a:t>nhiều</a:t>
            </a:r>
            <a:r>
              <a:rPr lang="en-US" sz="2400" b="1" i="1" dirty="0">
                <a:solidFill>
                  <a:srgbClr val="000066"/>
                </a:solidFill>
              </a:rPr>
              <a:t> </a:t>
            </a:r>
            <a:r>
              <a:rPr lang="en-US" sz="2400" b="1" i="1" dirty="0" err="1">
                <a:solidFill>
                  <a:srgbClr val="000066"/>
                </a:solidFill>
              </a:rPr>
              <a:t>nguyên</a:t>
            </a:r>
            <a:r>
              <a:rPr lang="en-US" sz="2400" b="1" i="1" dirty="0">
                <a:solidFill>
                  <a:srgbClr val="000066"/>
                </a:solidFill>
              </a:rPr>
              <a:t> </a:t>
            </a:r>
            <a:r>
              <a:rPr lang="en-US" sz="2400" b="1" i="1" dirty="0" err="1">
                <a:solidFill>
                  <a:srgbClr val="000066"/>
                </a:solidFill>
              </a:rPr>
              <a:t>nhân</a:t>
            </a:r>
            <a:r>
              <a:rPr lang="en-US" sz="2400" b="1" i="1" dirty="0">
                <a:solidFill>
                  <a:srgbClr val="000066"/>
                </a:solidFill>
              </a:rPr>
              <a:t> </a:t>
            </a:r>
            <a:r>
              <a:rPr lang="en-US" sz="2400" b="1" i="1" dirty="0" err="1">
                <a:solidFill>
                  <a:srgbClr val="000066"/>
                </a:solidFill>
              </a:rPr>
              <a:t>gây</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a:t>
            </a:r>
            <a:r>
              <a:rPr lang="en-US" sz="2400" b="1" i="1" dirty="0" err="1">
                <a:solidFill>
                  <a:srgbClr val="000066"/>
                </a:solidFill>
              </a:rPr>
              <a:t>môi</a:t>
            </a:r>
            <a:r>
              <a:rPr lang="en-US" sz="2400" b="1" i="1" dirty="0">
                <a:solidFill>
                  <a:srgbClr val="000066"/>
                </a:solidFill>
              </a:rPr>
              <a:t> </a:t>
            </a:r>
            <a:r>
              <a:rPr lang="en-US" sz="2400" b="1" i="1" dirty="0" err="1">
                <a:solidFill>
                  <a:srgbClr val="000066"/>
                </a:solidFill>
              </a:rPr>
              <a:t>trường</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do </a:t>
            </a:r>
            <a:r>
              <a:rPr lang="en-US" sz="2400" b="1" i="1" dirty="0" err="1">
                <a:solidFill>
                  <a:srgbClr val="000066"/>
                </a:solidFill>
              </a:rPr>
              <a:t>thải</a:t>
            </a:r>
            <a:r>
              <a:rPr lang="en-US" sz="2400" b="1" i="1" dirty="0">
                <a:solidFill>
                  <a:srgbClr val="000066"/>
                </a:solidFill>
              </a:rPr>
              <a:t> </a:t>
            </a:r>
            <a:r>
              <a:rPr lang="en-US" sz="2400" b="1" i="1" dirty="0" err="1">
                <a:solidFill>
                  <a:srgbClr val="000066"/>
                </a:solidFill>
              </a:rPr>
              <a:t>các</a:t>
            </a:r>
            <a:r>
              <a:rPr lang="en-US" sz="2400" b="1" i="1" dirty="0">
                <a:solidFill>
                  <a:srgbClr val="000066"/>
                </a:solidFill>
              </a:rPr>
              <a:t> </a:t>
            </a:r>
            <a:r>
              <a:rPr lang="en-US" sz="2400" b="1" i="1" dirty="0" err="1">
                <a:solidFill>
                  <a:srgbClr val="000066"/>
                </a:solidFill>
              </a:rPr>
              <a:t>chất</a:t>
            </a:r>
            <a:r>
              <a:rPr lang="en-US" sz="2400" b="1" i="1" dirty="0">
                <a:solidFill>
                  <a:srgbClr val="000066"/>
                </a:solidFill>
              </a:rPr>
              <a:t> </a:t>
            </a:r>
            <a:r>
              <a:rPr lang="en-US" sz="2400" b="1" i="1" dirty="0" err="1">
                <a:solidFill>
                  <a:srgbClr val="000066"/>
                </a:solidFill>
              </a:rPr>
              <a:t>độc</a:t>
            </a:r>
            <a:r>
              <a:rPr lang="en-US" sz="2400" b="1" i="1" dirty="0">
                <a:solidFill>
                  <a:srgbClr val="000066"/>
                </a:solidFill>
              </a:rPr>
              <a:t> </a:t>
            </a:r>
            <a:r>
              <a:rPr lang="en-US" sz="2400" b="1" i="1" dirty="0" err="1">
                <a:solidFill>
                  <a:srgbClr val="000066"/>
                </a:solidFill>
              </a:rPr>
              <a:t>vào</a:t>
            </a:r>
            <a:r>
              <a:rPr lang="en-US" sz="2400" b="1" i="1" dirty="0">
                <a:solidFill>
                  <a:srgbClr val="000066"/>
                </a:solidFill>
              </a:rPr>
              <a:t> </a:t>
            </a:r>
            <a:r>
              <a:rPr lang="en-US" sz="2400" b="1" i="1" dirty="0" err="1">
                <a:solidFill>
                  <a:srgbClr val="000066"/>
                </a:solidFill>
              </a:rPr>
              <a:t>bầu</a:t>
            </a:r>
            <a:r>
              <a:rPr lang="en-US" sz="2400" b="1" i="1" dirty="0">
                <a:solidFill>
                  <a:srgbClr val="000066"/>
                </a:solidFill>
              </a:rPr>
              <a:t> </a:t>
            </a:r>
            <a:r>
              <a:rPr lang="en-US" sz="2400" b="1" i="1" dirty="0" err="1">
                <a:solidFill>
                  <a:srgbClr val="000066"/>
                </a:solidFill>
              </a:rPr>
              <a:t>khí</a:t>
            </a:r>
            <a:r>
              <a:rPr lang="en-US" sz="2400" b="1" i="1" dirty="0">
                <a:solidFill>
                  <a:srgbClr val="000066"/>
                </a:solidFill>
              </a:rPr>
              <a:t> </a:t>
            </a:r>
            <a:r>
              <a:rPr lang="en-US" sz="2400" b="1" i="1" dirty="0" err="1">
                <a:solidFill>
                  <a:srgbClr val="000066"/>
                </a:solidFill>
              </a:rPr>
              <a:t>quyển</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do </a:t>
            </a:r>
            <a:r>
              <a:rPr lang="en-US" sz="2400" b="1" i="1" dirty="0" err="1">
                <a:solidFill>
                  <a:srgbClr val="000066"/>
                </a:solidFill>
              </a:rPr>
              <a:t>thuốc</a:t>
            </a:r>
            <a:r>
              <a:rPr lang="en-US" sz="2400" b="1" i="1" dirty="0">
                <a:solidFill>
                  <a:srgbClr val="000066"/>
                </a:solidFill>
              </a:rPr>
              <a:t> </a:t>
            </a:r>
            <a:r>
              <a:rPr lang="en-US" sz="2400" b="1" i="1" dirty="0" err="1">
                <a:solidFill>
                  <a:srgbClr val="000066"/>
                </a:solidFill>
              </a:rPr>
              <a:t>bảo</a:t>
            </a:r>
            <a:r>
              <a:rPr lang="en-US" sz="2400" b="1" i="1" dirty="0">
                <a:solidFill>
                  <a:srgbClr val="000066"/>
                </a:solidFill>
              </a:rPr>
              <a:t> </a:t>
            </a:r>
            <a:r>
              <a:rPr lang="en-US" sz="2400" b="1" i="1" dirty="0" err="1">
                <a:solidFill>
                  <a:srgbClr val="000066"/>
                </a:solidFill>
              </a:rPr>
              <a:t>vệ</a:t>
            </a:r>
            <a:r>
              <a:rPr lang="en-US" sz="2400" b="1" i="1" dirty="0">
                <a:solidFill>
                  <a:srgbClr val="000066"/>
                </a:solidFill>
              </a:rPr>
              <a:t> </a:t>
            </a:r>
            <a:r>
              <a:rPr lang="en-US" sz="2400" b="1" i="1" dirty="0" err="1">
                <a:solidFill>
                  <a:srgbClr val="000066"/>
                </a:solidFill>
              </a:rPr>
              <a:t>thực</a:t>
            </a:r>
            <a:r>
              <a:rPr lang="en-US" sz="2400" b="1" i="1" dirty="0">
                <a:solidFill>
                  <a:srgbClr val="000066"/>
                </a:solidFill>
              </a:rPr>
              <a:t> </a:t>
            </a:r>
            <a:r>
              <a:rPr lang="en-US" sz="2400" b="1" i="1" dirty="0" err="1">
                <a:solidFill>
                  <a:srgbClr val="000066"/>
                </a:solidFill>
              </a:rPr>
              <a:t>vật</a:t>
            </a:r>
            <a:r>
              <a:rPr lang="en-US" sz="2400" b="1" i="1" dirty="0">
                <a:solidFill>
                  <a:srgbClr val="000066"/>
                </a:solidFill>
              </a:rPr>
              <a:t> </a:t>
            </a:r>
            <a:r>
              <a:rPr lang="en-US" sz="2400" b="1" i="1" dirty="0" err="1">
                <a:solidFill>
                  <a:srgbClr val="000066"/>
                </a:solidFill>
              </a:rPr>
              <a:t>và</a:t>
            </a:r>
            <a:r>
              <a:rPr lang="en-US" sz="2400" b="1" i="1" dirty="0">
                <a:solidFill>
                  <a:srgbClr val="000066"/>
                </a:solidFill>
              </a:rPr>
              <a:t> </a:t>
            </a:r>
            <a:r>
              <a:rPr lang="en-US" sz="2400" b="1" i="1" dirty="0" err="1">
                <a:solidFill>
                  <a:srgbClr val="000066"/>
                </a:solidFill>
              </a:rPr>
              <a:t>hoá</a:t>
            </a:r>
            <a:r>
              <a:rPr lang="en-US" sz="2400" b="1" i="1" dirty="0">
                <a:solidFill>
                  <a:srgbClr val="000066"/>
                </a:solidFill>
              </a:rPr>
              <a:t> </a:t>
            </a:r>
            <a:r>
              <a:rPr lang="en-US" sz="2400" b="1" i="1" dirty="0" err="1">
                <a:solidFill>
                  <a:srgbClr val="000066"/>
                </a:solidFill>
              </a:rPr>
              <a:t>chất</a:t>
            </a:r>
            <a:r>
              <a:rPr lang="en-US" sz="2400" b="1" i="1" dirty="0">
                <a:solidFill>
                  <a:srgbClr val="000066"/>
                </a:solidFill>
              </a:rPr>
              <a:t> </a:t>
            </a:r>
            <a:r>
              <a:rPr lang="en-US" sz="2400" b="1" i="1" dirty="0" err="1">
                <a:solidFill>
                  <a:srgbClr val="000066"/>
                </a:solidFill>
              </a:rPr>
              <a:t>độc</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do </a:t>
            </a:r>
            <a:r>
              <a:rPr lang="en-US" sz="2400" b="1" i="1" dirty="0" err="1">
                <a:solidFill>
                  <a:srgbClr val="000066"/>
                </a:solidFill>
              </a:rPr>
              <a:t>các</a:t>
            </a:r>
            <a:r>
              <a:rPr lang="en-US" sz="2400" b="1" i="1" dirty="0">
                <a:solidFill>
                  <a:srgbClr val="000066"/>
                </a:solidFill>
              </a:rPr>
              <a:t> </a:t>
            </a:r>
            <a:r>
              <a:rPr lang="en-US" sz="2400" b="1" i="1" dirty="0" err="1">
                <a:solidFill>
                  <a:srgbClr val="000066"/>
                </a:solidFill>
              </a:rPr>
              <a:t>chất</a:t>
            </a:r>
            <a:r>
              <a:rPr lang="en-US" sz="2400" b="1" i="1" dirty="0">
                <a:solidFill>
                  <a:srgbClr val="000066"/>
                </a:solidFill>
              </a:rPr>
              <a:t> </a:t>
            </a:r>
            <a:r>
              <a:rPr lang="en-US" sz="2400" b="1" i="1" dirty="0" err="1">
                <a:solidFill>
                  <a:srgbClr val="000066"/>
                </a:solidFill>
              </a:rPr>
              <a:t>phóng</a:t>
            </a:r>
            <a:r>
              <a:rPr lang="en-US" sz="2400" b="1" i="1" dirty="0">
                <a:solidFill>
                  <a:srgbClr val="000066"/>
                </a:solidFill>
              </a:rPr>
              <a:t> </a:t>
            </a:r>
            <a:r>
              <a:rPr lang="en-US" sz="2400" b="1" i="1" dirty="0" err="1">
                <a:solidFill>
                  <a:srgbClr val="000066"/>
                </a:solidFill>
              </a:rPr>
              <a:t>xạ</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do </a:t>
            </a:r>
            <a:r>
              <a:rPr lang="en-US" sz="2400" b="1" i="1" dirty="0" err="1">
                <a:solidFill>
                  <a:srgbClr val="000066"/>
                </a:solidFill>
              </a:rPr>
              <a:t>các</a:t>
            </a:r>
            <a:r>
              <a:rPr lang="en-US" sz="2400" b="1" i="1" dirty="0">
                <a:solidFill>
                  <a:srgbClr val="000066"/>
                </a:solidFill>
              </a:rPr>
              <a:t> </a:t>
            </a:r>
            <a:r>
              <a:rPr lang="en-US" sz="2400" b="1" i="1" dirty="0" err="1">
                <a:solidFill>
                  <a:srgbClr val="000066"/>
                </a:solidFill>
              </a:rPr>
              <a:t>chất</a:t>
            </a:r>
            <a:r>
              <a:rPr lang="en-US" sz="2400" b="1" i="1" dirty="0">
                <a:solidFill>
                  <a:srgbClr val="000066"/>
                </a:solidFill>
              </a:rPr>
              <a:t> </a:t>
            </a:r>
            <a:r>
              <a:rPr lang="en-US" sz="2400" b="1" i="1" dirty="0" err="1">
                <a:solidFill>
                  <a:srgbClr val="000066"/>
                </a:solidFill>
              </a:rPr>
              <a:t>thải</a:t>
            </a:r>
            <a:r>
              <a:rPr lang="en-US" sz="2400" b="1" i="1" dirty="0">
                <a:solidFill>
                  <a:srgbClr val="000066"/>
                </a:solidFill>
              </a:rPr>
              <a:t> </a:t>
            </a:r>
            <a:r>
              <a:rPr lang="en-US" sz="2400" b="1" i="1" dirty="0" err="1">
                <a:solidFill>
                  <a:srgbClr val="000066"/>
                </a:solidFill>
              </a:rPr>
              <a:t>lỏng</a:t>
            </a:r>
            <a:r>
              <a:rPr lang="en-US" sz="2400" b="1" i="1" dirty="0">
                <a:solidFill>
                  <a:srgbClr val="000066"/>
                </a:solidFill>
              </a:rPr>
              <a:t> </a:t>
            </a:r>
            <a:r>
              <a:rPr lang="en-US" sz="2400" b="1" i="1" dirty="0" err="1">
                <a:solidFill>
                  <a:srgbClr val="000066"/>
                </a:solidFill>
              </a:rPr>
              <a:t>và</a:t>
            </a:r>
            <a:r>
              <a:rPr lang="en-US" sz="2400" b="1" i="1" dirty="0">
                <a:solidFill>
                  <a:srgbClr val="000066"/>
                </a:solidFill>
              </a:rPr>
              <a:t> </a:t>
            </a:r>
            <a:r>
              <a:rPr lang="en-US" sz="2400" b="1" i="1" dirty="0" err="1">
                <a:solidFill>
                  <a:srgbClr val="000066"/>
                </a:solidFill>
              </a:rPr>
              <a:t>rắn</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do </a:t>
            </a:r>
            <a:r>
              <a:rPr lang="en-US" sz="2400" b="1" i="1" dirty="0" err="1">
                <a:solidFill>
                  <a:srgbClr val="000066"/>
                </a:solidFill>
              </a:rPr>
              <a:t>các</a:t>
            </a:r>
            <a:r>
              <a:rPr lang="en-US" sz="2400" b="1" i="1" dirty="0">
                <a:solidFill>
                  <a:srgbClr val="000066"/>
                </a:solidFill>
              </a:rPr>
              <a:t> </a:t>
            </a:r>
            <a:r>
              <a:rPr lang="en-US" sz="2400" b="1" i="1" dirty="0" err="1">
                <a:solidFill>
                  <a:srgbClr val="000066"/>
                </a:solidFill>
              </a:rPr>
              <a:t>tác</a:t>
            </a:r>
            <a:r>
              <a:rPr lang="en-US" sz="2400" b="1" i="1" dirty="0">
                <a:solidFill>
                  <a:srgbClr val="000066"/>
                </a:solidFill>
              </a:rPr>
              <a:t> </a:t>
            </a:r>
            <a:r>
              <a:rPr lang="en-US" sz="2400" b="1" i="1" dirty="0" err="1">
                <a:solidFill>
                  <a:srgbClr val="000066"/>
                </a:solidFill>
              </a:rPr>
              <a:t>nhân</a:t>
            </a:r>
            <a:r>
              <a:rPr lang="en-US" sz="2400" b="1" i="1" dirty="0">
                <a:solidFill>
                  <a:srgbClr val="000066"/>
                </a:solidFill>
              </a:rPr>
              <a:t> </a:t>
            </a:r>
            <a:r>
              <a:rPr lang="en-US" sz="2400" b="1" i="1" dirty="0" err="1">
                <a:solidFill>
                  <a:srgbClr val="000066"/>
                </a:solidFill>
              </a:rPr>
              <a:t>sinh</a:t>
            </a:r>
            <a:r>
              <a:rPr lang="en-US" sz="2400" b="1" i="1" dirty="0">
                <a:solidFill>
                  <a:srgbClr val="000066"/>
                </a:solidFill>
              </a:rPr>
              <a:t> </a:t>
            </a:r>
            <a:r>
              <a:rPr lang="en-US" sz="2400" b="1" i="1" dirty="0" err="1">
                <a:solidFill>
                  <a:srgbClr val="000066"/>
                </a:solidFill>
              </a:rPr>
              <a:t>học</a:t>
            </a:r>
            <a:r>
              <a:rPr lang="en-US" sz="2400" b="1" i="1" dirty="0">
                <a:solidFill>
                  <a:srgbClr val="000066"/>
                </a:solidFill>
              </a:rPr>
              <a:t>…</a:t>
            </a:r>
          </a:p>
          <a:p>
            <a:r>
              <a:rPr lang="en-US" sz="2400" b="1" i="1" dirty="0">
                <a:solidFill>
                  <a:srgbClr val="000066"/>
                </a:solidFill>
              </a:rPr>
              <a:t>Ô </a:t>
            </a:r>
            <a:r>
              <a:rPr lang="en-US" sz="2400" b="1" i="1" dirty="0" err="1">
                <a:solidFill>
                  <a:srgbClr val="000066"/>
                </a:solidFill>
              </a:rPr>
              <a:t>nhiễm</a:t>
            </a:r>
            <a:r>
              <a:rPr lang="en-US" sz="2400" b="1" i="1" dirty="0">
                <a:solidFill>
                  <a:srgbClr val="000066"/>
                </a:solidFill>
              </a:rPr>
              <a:t> </a:t>
            </a:r>
            <a:r>
              <a:rPr lang="en-US" sz="2400" b="1" i="1" dirty="0" err="1">
                <a:solidFill>
                  <a:srgbClr val="000066"/>
                </a:solidFill>
              </a:rPr>
              <a:t>môi</a:t>
            </a:r>
            <a:r>
              <a:rPr lang="en-US" sz="2400" b="1" i="1" dirty="0">
                <a:solidFill>
                  <a:srgbClr val="000066"/>
                </a:solidFill>
              </a:rPr>
              <a:t> </a:t>
            </a:r>
            <a:r>
              <a:rPr lang="en-US" sz="2400" b="1" i="1" dirty="0" err="1">
                <a:solidFill>
                  <a:srgbClr val="000066"/>
                </a:solidFill>
              </a:rPr>
              <a:t>trường</a:t>
            </a:r>
            <a:r>
              <a:rPr lang="en-US" sz="2400" b="1" i="1" dirty="0">
                <a:solidFill>
                  <a:srgbClr val="000066"/>
                </a:solidFill>
              </a:rPr>
              <a:t> </a:t>
            </a:r>
            <a:r>
              <a:rPr lang="en-US" sz="2400" b="1" i="1" dirty="0" err="1">
                <a:solidFill>
                  <a:srgbClr val="000066"/>
                </a:solidFill>
              </a:rPr>
              <a:t>chủ</a:t>
            </a:r>
            <a:r>
              <a:rPr lang="en-US" sz="2400" b="1" i="1" dirty="0">
                <a:solidFill>
                  <a:srgbClr val="000066"/>
                </a:solidFill>
              </a:rPr>
              <a:t> </a:t>
            </a:r>
            <a:r>
              <a:rPr lang="en-US" sz="2400" b="1" i="1" dirty="0" err="1">
                <a:solidFill>
                  <a:srgbClr val="000066"/>
                </a:solidFill>
              </a:rPr>
              <a:t>yếu</a:t>
            </a:r>
            <a:r>
              <a:rPr lang="en-US" sz="2400" b="1" i="1" dirty="0">
                <a:solidFill>
                  <a:srgbClr val="000066"/>
                </a:solidFill>
              </a:rPr>
              <a:t> do </a:t>
            </a:r>
            <a:r>
              <a:rPr lang="en-US" sz="2400" b="1" i="1" dirty="0" err="1">
                <a:solidFill>
                  <a:srgbClr val="000066"/>
                </a:solidFill>
              </a:rPr>
              <a:t>hoạt</a:t>
            </a:r>
            <a:r>
              <a:rPr lang="en-US" sz="2400" b="1" i="1" dirty="0">
                <a:solidFill>
                  <a:srgbClr val="000066"/>
                </a:solidFill>
              </a:rPr>
              <a:t> </a:t>
            </a:r>
            <a:r>
              <a:rPr lang="en-US" sz="2400" b="1" i="1" dirty="0" err="1">
                <a:solidFill>
                  <a:srgbClr val="000066"/>
                </a:solidFill>
              </a:rPr>
              <a:t>động</a:t>
            </a:r>
            <a:r>
              <a:rPr lang="en-US" sz="2400" b="1" i="1" dirty="0">
                <a:solidFill>
                  <a:srgbClr val="000066"/>
                </a:solidFill>
              </a:rPr>
              <a:t> </a:t>
            </a:r>
            <a:r>
              <a:rPr lang="en-US" sz="2400" b="1" i="1" dirty="0" err="1">
                <a:solidFill>
                  <a:srgbClr val="000066"/>
                </a:solidFill>
              </a:rPr>
              <a:t>của</a:t>
            </a:r>
            <a:r>
              <a:rPr lang="en-US" sz="2400" b="1" i="1" dirty="0">
                <a:solidFill>
                  <a:srgbClr val="000066"/>
                </a:solidFill>
              </a:rPr>
              <a:t> con </a:t>
            </a:r>
            <a:r>
              <a:rPr lang="en-US" sz="2400" b="1" i="1" dirty="0" err="1">
                <a:solidFill>
                  <a:srgbClr val="000066"/>
                </a:solidFill>
              </a:rPr>
              <a:t>người</a:t>
            </a:r>
            <a:r>
              <a:rPr lang="en-US" sz="2400" b="1" i="1" dirty="0">
                <a:solidFill>
                  <a:srgbClr val="000066"/>
                </a:solidFill>
              </a:rPr>
              <a:t> </a:t>
            </a:r>
            <a:r>
              <a:rPr lang="en-US" sz="2400" b="1" i="1" dirty="0" err="1">
                <a:solidFill>
                  <a:srgbClr val="000066"/>
                </a:solidFill>
              </a:rPr>
              <a:t>gây</a:t>
            </a:r>
            <a:r>
              <a:rPr lang="en-US" sz="2400" b="1" i="1" dirty="0">
                <a:solidFill>
                  <a:srgbClr val="000066"/>
                </a:solidFill>
              </a:rPr>
              <a:t> </a:t>
            </a:r>
            <a:r>
              <a:rPr lang="en-US" sz="2400" b="1" i="1" dirty="0" err="1">
                <a:solidFill>
                  <a:srgbClr val="000066"/>
                </a:solidFill>
              </a:rPr>
              <a:t>ra</a:t>
            </a:r>
            <a:r>
              <a:rPr lang="en-US" sz="2400" b="1" i="1" dirty="0">
                <a:solidFill>
                  <a:srgbClr val="000066"/>
                </a:solidFill>
              </a:rPr>
              <a:t> </a:t>
            </a:r>
            <a:r>
              <a:rPr lang="en-US" sz="2400" b="1" i="1" dirty="0" err="1">
                <a:solidFill>
                  <a:srgbClr val="000066"/>
                </a:solidFill>
              </a:rPr>
              <a:t>như</a:t>
            </a:r>
            <a:r>
              <a:rPr lang="en-US" sz="2400" b="1" i="1" dirty="0">
                <a:solidFill>
                  <a:srgbClr val="000066"/>
                </a:solidFill>
              </a:rPr>
              <a:t>: </a:t>
            </a:r>
            <a:r>
              <a:rPr lang="en-US" sz="2400" b="1" i="1" dirty="0" err="1">
                <a:solidFill>
                  <a:srgbClr val="000066"/>
                </a:solidFill>
              </a:rPr>
              <a:t>việc</a:t>
            </a:r>
            <a:r>
              <a:rPr lang="en-US" sz="2400" b="1" i="1" dirty="0">
                <a:solidFill>
                  <a:srgbClr val="000066"/>
                </a:solidFill>
              </a:rPr>
              <a:t> </a:t>
            </a:r>
            <a:r>
              <a:rPr lang="en-US" sz="2400" b="1" i="1" dirty="0" err="1">
                <a:solidFill>
                  <a:srgbClr val="000066"/>
                </a:solidFill>
              </a:rPr>
              <a:t>đốt</a:t>
            </a:r>
            <a:r>
              <a:rPr lang="en-US" sz="2400" b="1" i="1" dirty="0">
                <a:solidFill>
                  <a:srgbClr val="000066"/>
                </a:solidFill>
              </a:rPr>
              <a:t> </a:t>
            </a:r>
            <a:r>
              <a:rPr lang="en-US" sz="2400" b="1" i="1" dirty="0" err="1">
                <a:solidFill>
                  <a:srgbClr val="000066"/>
                </a:solidFill>
              </a:rPr>
              <a:t>cháy</a:t>
            </a:r>
            <a:r>
              <a:rPr lang="en-US" sz="2400" b="1" i="1" dirty="0">
                <a:solidFill>
                  <a:srgbClr val="000066"/>
                </a:solidFill>
              </a:rPr>
              <a:t> </a:t>
            </a:r>
            <a:r>
              <a:rPr lang="en-US" sz="2400" b="1" i="1" dirty="0" err="1">
                <a:solidFill>
                  <a:srgbClr val="000066"/>
                </a:solidFill>
              </a:rPr>
              <a:t>nhiên</a:t>
            </a:r>
            <a:r>
              <a:rPr lang="en-US" sz="2400" b="1" i="1" dirty="0">
                <a:solidFill>
                  <a:srgbClr val="000066"/>
                </a:solidFill>
              </a:rPr>
              <a:t> </a:t>
            </a:r>
            <a:r>
              <a:rPr lang="en-US" sz="2400" b="1" i="1" dirty="0" err="1">
                <a:solidFill>
                  <a:srgbClr val="000066"/>
                </a:solidFill>
              </a:rPr>
              <a:t>liệu</a:t>
            </a:r>
            <a:r>
              <a:rPr lang="en-US" sz="2400" b="1" i="1" dirty="0">
                <a:solidFill>
                  <a:srgbClr val="000066"/>
                </a:solidFill>
              </a:rPr>
              <a:t> (</a:t>
            </a:r>
            <a:r>
              <a:rPr lang="en-US" sz="2400" b="1" i="1" dirty="0" err="1">
                <a:solidFill>
                  <a:srgbClr val="000066"/>
                </a:solidFill>
              </a:rPr>
              <a:t>Củi</a:t>
            </a:r>
            <a:r>
              <a:rPr lang="en-US" sz="2400" b="1" i="1" dirty="0">
                <a:solidFill>
                  <a:srgbClr val="000066"/>
                </a:solidFill>
              </a:rPr>
              <a:t>, than, </a:t>
            </a:r>
            <a:r>
              <a:rPr lang="en-US" sz="2400" b="1" i="1" dirty="0" err="1">
                <a:solidFill>
                  <a:srgbClr val="000066"/>
                </a:solidFill>
              </a:rPr>
              <a:t>dầu</a:t>
            </a:r>
            <a:r>
              <a:rPr lang="en-US" sz="2400" b="1" i="1" dirty="0">
                <a:solidFill>
                  <a:srgbClr val="000066"/>
                </a:solidFill>
              </a:rPr>
              <a:t> </a:t>
            </a:r>
            <a:r>
              <a:rPr lang="en-US" sz="2400" b="1" i="1" dirty="0" err="1">
                <a:solidFill>
                  <a:srgbClr val="000066"/>
                </a:solidFill>
              </a:rPr>
              <a:t>mỏ</a:t>
            </a:r>
            <a:r>
              <a:rPr lang="en-US" sz="2400" b="1" i="1" dirty="0">
                <a:solidFill>
                  <a:srgbClr val="000066"/>
                </a:solidFill>
              </a:rPr>
              <a:t>, </a:t>
            </a:r>
            <a:r>
              <a:rPr lang="en-US" sz="2400" b="1" i="1" dirty="0" err="1">
                <a:solidFill>
                  <a:srgbClr val="000066"/>
                </a:solidFill>
              </a:rPr>
              <a:t>khí</a:t>
            </a:r>
            <a:r>
              <a:rPr lang="en-US" sz="2400" b="1" i="1" dirty="0">
                <a:solidFill>
                  <a:srgbClr val="000066"/>
                </a:solidFill>
              </a:rPr>
              <a:t> </a:t>
            </a:r>
            <a:r>
              <a:rPr lang="en-US" sz="2400" b="1" i="1" dirty="0" err="1">
                <a:solidFill>
                  <a:srgbClr val="000066"/>
                </a:solidFill>
              </a:rPr>
              <a:t>đốt</a:t>
            </a:r>
            <a:r>
              <a:rPr lang="en-US" sz="2400" b="1" i="1" dirty="0">
                <a:solidFill>
                  <a:srgbClr val="000066"/>
                </a:solidFill>
              </a:rPr>
              <a:t>…) </a:t>
            </a:r>
            <a:r>
              <a:rPr lang="en-US" sz="2400" b="1" i="1" dirty="0" err="1">
                <a:solidFill>
                  <a:srgbClr val="000066"/>
                </a:solidFill>
              </a:rPr>
              <a:t>trong</a:t>
            </a:r>
            <a:r>
              <a:rPr lang="en-US" sz="2400" b="1" i="1" dirty="0">
                <a:solidFill>
                  <a:srgbClr val="000066"/>
                </a:solidFill>
              </a:rPr>
              <a:t> </a:t>
            </a:r>
            <a:r>
              <a:rPr lang="en-US" sz="2400" b="1" i="1" dirty="0" err="1">
                <a:solidFill>
                  <a:srgbClr val="000066"/>
                </a:solidFill>
              </a:rPr>
              <a:t>công</a:t>
            </a:r>
            <a:r>
              <a:rPr lang="en-US" sz="2400" b="1" i="1" dirty="0">
                <a:solidFill>
                  <a:srgbClr val="000066"/>
                </a:solidFill>
              </a:rPr>
              <a:t> </a:t>
            </a:r>
            <a:r>
              <a:rPr lang="en-US" sz="2400" b="1" i="1" dirty="0" err="1">
                <a:solidFill>
                  <a:srgbClr val="000066"/>
                </a:solidFill>
              </a:rPr>
              <a:t>nghiệp</a:t>
            </a:r>
            <a:r>
              <a:rPr lang="en-US" sz="2400" b="1" i="1" dirty="0">
                <a:solidFill>
                  <a:srgbClr val="000066"/>
                </a:solidFill>
              </a:rPr>
              <a:t>, </a:t>
            </a:r>
            <a:r>
              <a:rPr lang="en-US" sz="2400" b="1" i="1" dirty="0" err="1">
                <a:solidFill>
                  <a:srgbClr val="000066"/>
                </a:solidFill>
              </a:rPr>
              <a:t>giao</a:t>
            </a:r>
            <a:r>
              <a:rPr lang="en-US" sz="2400" b="1" i="1" dirty="0">
                <a:solidFill>
                  <a:srgbClr val="000066"/>
                </a:solidFill>
              </a:rPr>
              <a:t> </a:t>
            </a:r>
            <a:r>
              <a:rPr lang="en-US" sz="2400" b="1" i="1" dirty="0" err="1">
                <a:solidFill>
                  <a:srgbClr val="000066"/>
                </a:solidFill>
              </a:rPr>
              <a:t>thông</a:t>
            </a:r>
            <a:r>
              <a:rPr lang="en-US" sz="2400" b="1" i="1" dirty="0">
                <a:solidFill>
                  <a:srgbClr val="000066"/>
                </a:solidFill>
              </a:rPr>
              <a:t> </a:t>
            </a:r>
            <a:r>
              <a:rPr lang="en-US" sz="2400" b="1" i="1" dirty="0" err="1">
                <a:solidFill>
                  <a:srgbClr val="000066"/>
                </a:solidFill>
              </a:rPr>
              <a:t>vận</a:t>
            </a:r>
            <a:r>
              <a:rPr lang="en-US" sz="2400" b="1" i="1" dirty="0">
                <a:solidFill>
                  <a:srgbClr val="000066"/>
                </a:solidFill>
              </a:rPr>
              <a:t> </a:t>
            </a:r>
            <a:r>
              <a:rPr lang="en-US" sz="2400" b="1" i="1" dirty="0" err="1">
                <a:solidFill>
                  <a:srgbClr val="000066"/>
                </a:solidFill>
              </a:rPr>
              <a:t>tải</a:t>
            </a:r>
            <a:r>
              <a:rPr lang="en-US" sz="2400" b="1" i="1" dirty="0">
                <a:solidFill>
                  <a:srgbClr val="000066"/>
                </a:solidFill>
              </a:rPr>
              <a:t> </a:t>
            </a:r>
            <a:r>
              <a:rPr lang="en-US" sz="2400" b="1" i="1" dirty="0" err="1">
                <a:solidFill>
                  <a:srgbClr val="000066"/>
                </a:solidFill>
              </a:rPr>
              <a:t>và</a:t>
            </a:r>
            <a:r>
              <a:rPr lang="en-US" sz="2400" b="1" i="1" dirty="0">
                <a:solidFill>
                  <a:srgbClr val="000066"/>
                </a:solidFill>
              </a:rPr>
              <a:t> </a:t>
            </a:r>
            <a:r>
              <a:rPr lang="en-US" sz="2400" b="1" i="1" dirty="0" err="1">
                <a:solidFill>
                  <a:srgbClr val="000066"/>
                </a:solidFill>
              </a:rPr>
              <a:t>đun</a:t>
            </a:r>
            <a:r>
              <a:rPr lang="en-US" sz="2400" b="1" i="1" dirty="0">
                <a:solidFill>
                  <a:srgbClr val="000066"/>
                </a:solidFill>
              </a:rPr>
              <a:t> </a:t>
            </a:r>
            <a:r>
              <a:rPr lang="en-US" sz="2400" b="1" i="1" dirty="0" err="1">
                <a:solidFill>
                  <a:srgbClr val="000066"/>
                </a:solidFill>
              </a:rPr>
              <a:t>nấu</a:t>
            </a:r>
            <a:r>
              <a:rPr lang="en-US" sz="2400" b="1" i="1" dirty="0">
                <a:solidFill>
                  <a:srgbClr val="000066"/>
                </a:solidFill>
              </a:rPr>
              <a:t>...</a:t>
            </a:r>
            <a:r>
              <a:rPr lang="en-US" sz="2400" b="1" i="1" dirty="0" err="1">
                <a:solidFill>
                  <a:srgbClr val="000066"/>
                </a:solidFill>
              </a:rPr>
              <a:t>và</a:t>
            </a:r>
            <a:r>
              <a:rPr lang="en-US" sz="2400" b="1" i="1" dirty="0">
                <a:solidFill>
                  <a:srgbClr val="000066"/>
                </a:solidFill>
              </a:rPr>
              <a:t> do </a:t>
            </a:r>
            <a:r>
              <a:rPr lang="en-US" sz="2400" b="1" i="1" dirty="0" err="1">
                <a:solidFill>
                  <a:srgbClr val="000066"/>
                </a:solidFill>
              </a:rPr>
              <a:t>một</a:t>
            </a:r>
            <a:r>
              <a:rPr lang="en-US" sz="2400" b="1" i="1" dirty="0">
                <a:solidFill>
                  <a:srgbClr val="000066"/>
                </a:solidFill>
              </a:rPr>
              <a:t> </a:t>
            </a:r>
            <a:r>
              <a:rPr lang="en-US" sz="2400" b="1" i="1" dirty="0" err="1">
                <a:solidFill>
                  <a:srgbClr val="000066"/>
                </a:solidFill>
              </a:rPr>
              <a:t>số</a:t>
            </a:r>
            <a:r>
              <a:rPr lang="en-US" sz="2400" b="1" i="1" dirty="0">
                <a:solidFill>
                  <a:srgbClr val="000066"/>
                </a:solidFill>
              </a:rPr>
              <a:t> </a:t>
            </a:r>
            <a:r>
              <a:rPr lang="en-US" sz="2400" b="1" i="1" dirty="0" err="1">
                <a:solidFill>
                  <a:srgbClr val="000066"/>
                </a:solidFill>
              </a:rPr>
              <a:t>hoạt</a:t>
            </a:r>
            <a:r>
              <a:rPr lang="en-US" sz="2400" b="1" i="1" dirty="0">
                <a:solidFill>
                  <a:srgbClr val="000066"/>
                </a:solidFill>
              </a:rPr>
              <a:t> </a:t>
            </a:r>
            <a:r>
              <a:rPr lang="en-US" sz="2400" b="1" i="1" dirty="0" err="1">
                <a:solidFill>
                  <a:srgbClr val="000066"/>
                </a:solidFill>
              </a:rPr>
              <a:t>động</a:t>
            </a:r>
            <a:r>
              <a:rPr lang="en-US" sz="2400" b="1" i="1" dirty="0">
                <a:solidFill>
                  <a:srgbClr val="000066"/>
                </a:solidFill>
              </a:rPr>
              <a:t> </a:t>
            </a:r>
            <a:r>
              <a:rPr lang="en-US" sz="2400" b="1" i="1" dirty="0" err="1">
                <a:solidFill>
                  <a:srgbClr val="000066"/>
                </a:solidFill>
              </a:rPr>
              <a:t>của</a:t>
            </a:r>
            <a:r>
              <a:rPr lang="en-US" sz="2400" b="1" i="1" dirty="0">
                <a:solidFill>
                  <a:srgbClr val="000066"/>
                </a:solidFill>
              </a:rPr>
              <a:t> </a:t>
            </a:r>
            <a:r>
              <a:rPr lang="en-US" sz="2400" b="1" i="1" dirty="0" err="1">
                <a:solidFill>
                  <a:srgbClr val="000066"/>
                </a:solidFill>
              </a:rPr>
              <a:t>tự</a:t>
            </a:r>
            <a:r>
              <a:rPr lang="en-US" sz="2400" b="1" i="1" dirty="0">
                <a:solidFill>
                  <a:srgbClr val="000066"/>
                </a:solidFill>
              </a:rPr>
              <a:t> </a:t>
            </a:r>
            <a:r>
              <a:rPr lang="en-US" sz="2400" b="1" i="1" dirty="0" err="1">
                <a:solidFill>
                  <a:srgbClr val="000066"/>
                </a:solidFill>
              </a:rPr>
              <a:t>nhiên</a:t>
            </a:r>
            <a:r>
              <a:rPr lang="en-US" sz="2400" b="1" i="1" dirty="0">
                <a:solidFill>
                  <a:srgbClr val="000066"/>
                </a:solidFill>
              </a:rPr>
              <a:t> </a:t>
            </a:r>
            <a:r>
              <a:rPr lang="en-US" sz="2400" b="1" i="1" dirty="0" err="1">
                <a:solidFill>
                  <a:srgbClr val="000066"/>
                </a:solidFill>
              </a:rPr>
              <a:t>như</a:t>
            </a:r>
            <a:r>
              <a:rPr lang="en-US" sz="2400" b="1" i="1" dirty="0">
                <a:solidFill>
                  <a:srgbClr val="000066"/>
                </a:solidFill>
              </a:rPr>
              <a:t> : </a:t>
            </a:r>
            <a:r>
              <a:rPr lang="en-US" sz="2400" b="1" i="1" dirty="0" err="1">
                <a:solidFill>
                  <a:srgbClr val="000066"/>
                </a:solidFill>
              </a:rPr>
              <a:t>Núi</a:t>
            </a:r>
            <a:r>
              <a:rPr lang="en-US" sz="2400" b="1" i="1" dirty="0">
                <a:solidFill>
                  <a:srgbClr val="000066"/>
                </a:solidFill>
              </a:rPr>
              <a:t> </a:t>
            </a:r>
            <a:r>
              <a:rPr lang="en-US" sz="2400" b="1" i="1" dirty="0" err="1">
                <a:solidFill>
                  <a:srgbClr val="000066"/>
                </a:solidFill>
              </a:rPr>
              <a:t>lửa</a:t>
            </a:r>
            <a:r>
              <a:rPr lang="en-US" sz="2400" b="1" i="1" dirty="0">
                <a:solidFill>
                  <a:srgbClr val="000066"/>
                </a:solidFill>
              </a:rPr>
              <a:t>, </a:t>
            </a:r>
            <a:r>
              <a:rPr lang="en-US" sz="2400" b="1" i="1" dirty="0" err="1">
                <a:solidFill>
                  <a:srgbClr val="000066"/>
                </a:solidFill>
              </a:rPr>
              <a:t>lũ</a:t>
            </a:r>
            <a:r>
              <a:rPr lang="en-US" sz="2400" b="1" i="1" dirty="0">
                <a:solidFill>
                  <a:srgbClr val="000066"/>
                </a:solidFill>
              </a:rPr>
              <a:t> </a:t>
            </a:r>
            <a:r>
              <a:rPr lang="en-US" sz="2400" b="1" i="1" dirty="0" err="1">
                <a:solidFill>
                  <a:srgbClr val="000066"/>
                </a:solidFill>
              </a:rPr>
              <a:t>lụt</a:t>
            </a:r>
            <a:r>
              <a:rPr lang="en-US" sz="2400" b="1" i="1" dirty="0">
                <a:solidFill>
                  <a:srgbClr val="000066"/>
                </a:solidFill>
              </a:rPr>
              <a:t> …</a:t>
            </a:r>
          </a:p>
          <a:p>
            <a:r>
              <a:rPr lang="en-US" sz="2400" b="1" i="1" dirty="0" err="1">
                <a:solidFill>
                  <a:srgbClr val="000066"/>
                </a:solidFill>
              </a:rPr>
              <a:t>Các</a:t>
            </a:r>
            <a:r>
              <a:rPr lang="en-US" sz="2400" b="1" i="1" dirty="0">
                <a:solidFill>
                  <a:srgbClr val="000066"/>
                </a:solidFill>
              </a:rPr>
              <a:t> </a:t>
            </a:r>
            <a:r>
              <a:rPr lang="en-US" sz="2400" b="1" i="1" dirty="0" err="1">
                <a:solidFill>
                  <a:srgbClr val="000066"/>
                </a:solidFill>
              </a:rPr>
              <a:t>loại</a:t>
            </a:r>
            <a:r>
              <a:rPr lang="en-US" sz="2400" b="1" i="1" dirty="0">
                <a:solidFill>
                  <a:srgbClr val="000066"/>
                </a:solidFill>
              </a:rPr>
              <a:t> </a:t>
            </a:r>
            <a:r>
              <a:rPr lang="en-US" sz="2400" b="1" i="1" dirty="0" err="1">
                <a:solidFill>
                  <a:srgbClr val="000066"/>
                </a:solidFill>
              </a:rPr>
              <a:t>thuốc</a:t>
            </a:r>
            <a:r>
              <a:rPr lang="en-US" sz="2400" b="1" i="1" dirty="0">
                <a:solidFill>
                  <a:srgbClr val="000066"/>
                </a:solidFill>
              </a:rPr>
              <a:t> </a:t>
            </a:r>
            <a:r>
              <a:rPr lang="en-US" sz="2400" b="1" i="1" dirty="0" err="1">
                <a:solidFill>
                  <a:srgbClr val="000066"/>
                </a:solidFill>
              </a:rPr>
              <a:t>trừ</a:t>
            </a:r>
            <a:r>
              <a:rPr lang="en-US" sz="2400" b="1" i="1" dirty="0">
                <a:solidFill>
                  <a:srgbClr val="000066"/>
                </a:solidFill>
              </a:rPr>
              <a:t> </a:t>
            </a:r>
            <a:r>
              <a:rPr lang="en-US" sz="2400" b="1" i="1" dirty="0" err="1">
                <a:solidFill>
                  <a:srgbClr val="000066"/>
                </a:solidFill>
              </a:rPr>
              <a:t>sâu</a:t>
            </a:r>
            <a:r>
              <a:rPr lang="en-US" sz="2400" b="1" i="1" dirty="0">
                <a:solidFill>
                  <a:srgbClr val="000066"/>
                </a:solidFill>
              </a:rPr>
              <a:t>, </a:t>
            </a:r>
            <a:r>
              <a:rPr lang="en-US" sz="2400" b="1" i="1" dirty="0" err="1">
                <a:solidFill>
                  <a:srgbClr val="000066"/>
                </a:solidFill>
              </a:rPr>
              <a:t>thuốc</a:t>
            </a:r>
            <a:r>
              <a:rPr lang="en-US" sz="2400" b="1" i="1" dirty="0">
                <a:solidFill>
                  <a:srgbClr val="000066"/>
                </a:solidFill>
              </a:rPr>
              <a:t> </a:t>
            </a:r>
            <a:r>
              <a:rPr lang="en-US" sz="2400" b="1" i="1" dirty="0" err="1">
                <a:solidFill>
                  <a:srgbClr val="000066"/>
                </a:solidFill>
              </a:rPr>
              <a:t>diệt</a:t>
            </a:r>
            <a:r>
              <a:rPr lang="en-US" sz="2400" b="1" i="1" dirty="0">
                <a:solidFill>
                  <a:srgbClr val="000066"/>
                </a:solidFill>
              </a:rPr>
              <a:t> </a:t>
            </a:r>
            <a:r>
              <a:rPr lang="en-US" sz="2400" b="1" i="1" dirty="0" err="1">
                <a:solidFill>
                  <a:srgbClr val="000066"/>
                </a:solidFill>
              </a:rPr>
              <a:t>cỏ</a:t>
            </a:r>
            <a:r>
              <a:rPr lang="en-US" sz="2400" b="1" i="1" dirty="0">
                <a:solidFill>
                  <a:srgbClr val="000066"/>
                </a:solidFill>
              </a:rPr>
              <a:t>, </a:t>
            </a:r>
            <a:r>
              <a:rPr lang="en-US" sz="2400" b="1" i="1" dirty="0" err="1">
                <a:solidFill>
                  <a:srgbClr val="000066"/>
                </a:solidFill>
              </a:rPr>
              <a:t>diệt</a:t>
            </a:r>
            <a:r>
              <a:rPr lang="en-US" sz="2400" b="1" i="1" dirty="0">
                <a:solidFill>
                  <a:srgbClr val="000066"/>
                </a:solidFill>
              </a:rPr>
              <a:t> </a:t>
            </a:r>
            <a:r>
              <a:rPr lang="en-US" sz="2400" b="1" i="1" dirty="0" err="1">
                <a:solidFill>
                  <a:srgbClr val="000066"/>
                </a:solidFill>
              </a:rPr>
              <a:t>nấm</a:t>
            </a:r>
            <a:r>
              <a:rPr lang="en-US" sz="2400" b="1" i="1" dirty="0">
                <a:solidFill>
                  <a:srgbClr val="000066"/>
                </a:solidFill>
              </a:rPr>
              <a:t>.. </a:t>
            </a:r>
            <a:r>
              <a:rPr lang="en-US" sz="2400" b="1" i="1" dirty="0" err="1">
                <a:solidFill>
                  <a:srgbClr val="000066"/>
                </a:solidFill>
              </a:rPr>
              <a:t>Dùng</a:t>
            </a:r>
            <a:r>
              <a:rPr lang="en-US" sz="2400" b="1" i="1" dirty="0">
                <a:solidFill>
                  <a:srgbClr val="000066"/>
                </a:solidFill>
              </a:rPr>
              <a:t> </a:t>
            </a:r>
            <a:r>
              <a:rPr lang="en-US" sz="2400" b="1" i="1" dirty="0" err="1">
                <a:solidFill>
                  <a:srgbClr val="000066"/>
                </a:solidFill>
              </a:rPr>
              <a:t>không</a:t>
            </a:r>
            <a:r>
              <a:rPr lang="en-US" sz="2400" b="1" i="1" dirty="0">
                <a:solidFill>
                  <a:srgbClr val="000066"/>
                </a:solidFill>
              </a:rPr>
              <a:t> </a:t>
            </a:r>
            <a:r>
              <a:rPr lang="en-US" sz="2400" b="1" i="1" dirty="0" err="1">
                <a:solidFill>
                  <a:srgbClr val="000066"/>
                </a:solidFill>
              </a:rPr>
              <a:t>đúng</a:t>
            </a:r>
            <a:r>
              <a:rPr lang="en-US" sz="2400" b="1" i="1" dirty="0">
                <a:solidFill>
                  <a:srgbClr val="000066"/>
                </a:solidFill>
              </a:rPr>
              <a:t> </a:t>
            </a:r>
            <a:r>
              <a:rPr lang="en-US" sz="2400" b="1" i="1" dirty="0" err="1">
                <a:solidFill>
                  <a:srgbClr val="000066"/>
                </a:solidFill>
              </a:rPr>
              <a:t>cách</a:t>
            </a:r>
            <a:r>
              <a:rPr lang="en-US" sz="2400" b="1" i="1" dirty="0">
                <a:solidFill>
                  <a:srgbClr val="000066"/>
                </a:solidFill>
              </a:rPr>
              <a:t> </a:t>
            </a:r>
            <a:r>
              <a:rPr lang="en-US" sz="2400" b="1" i="1" dirty="0" err="1">
                <a:solidFill>
                  <a:srgbClr val="000066"/>
                </a:solidFill>
              </a:rPr>
              <a:t>và</a:t>
            </a:r>
            <a:r>
              <a:rPr lang="en-US" sz="2400" b="1" i="1" dirty="0">
                <a:solidFill>
                  <a:srgbClr val="000066"/>
                </a:solidFill>
              </a:rPr>
              <a:t> </a:t>
            </a:r>
            <a:r>
              <a:rPr lang="en-US" sz="2400" b="1" i="1" dirty="0" err="1">
                <a:solidFill>
                  <a:srgbClr val="000066"/>
                </a:solidFill>
              </a:rPr>
              <a:t>dùng</a:t>
            </a:r>
            <a:r>
              <a:rPr lang="en-US" sz="2400" b="1" i="1" dirty="0">
                <a:solidFill>
                  <a:srgbClr val="000066"/>
                </a:solidFill>
              </a:rPr>
              <a:t> </a:t>
            </a:r>
            <a:r>
              <a:rPr lang="en-US" sz="2400" b="1" i="1" dirty="0" err="1">
                <a:solidFill>
                  <a:srgbClr val="000066"/>
                </a:solidFill>
              </a:rPr>
              <a:t>quá</a:t>
            </a:r>
            <a:r>
              <a:rPr lang="en-US" sz="2400" b="1" i="1" dirty="0">
                <a:solidFill>
                  <a:srgbClr val="000066"/>
                </a:solidFill>
              </a:rPr>
              <a:t> </a:t>
            </a:r>
            <a:r>
              <a:rPr lang="en-US" sz="2400" b="1" i="1" dirty="0" err="1">
                <a:solidFill>
                  <a:srgbClr val="000066"/>
                </a:solidFill>
              </a:rPr>
              <a:t>liều</a:t>
            </a:r>
            <a:r>
              <a:rPr lang="en-US" sz="2400" b="1" i="1" dirty="0">
                <a:solidFill>
                  <a:srgbClr val="000066"/>
                </a:solidFill>
              </a:rPr>
              <a:t> </a:t>
            </a:r>
            <a:r>
              <a:rPr lang="en-US" sz="2400" b="1" i="1" dirty="0" err="1">
                <a:solidFill>
                  <a:srgbClr val="000066"/>
                </a:solidFill>
              </a:rPr>
              <a:t>lượng</a:t>
            </a:r>
            <a:r>
              <a:rPr lang="en-US" sz="2400" b="1" i="1" dirty="0">
                <a:solidFill>
                  <a:srgbClr val="000066"/>
                </a:solidFill>
              </a:rPr>
              <a:t> </a:t>
            </a:r>
            <a:r>
              <a:rPr lang="en-US" sz="2400" b="1" i="1" dirty="0" err="1">
                <a:solidFill>
                  <a:srgbClr val="000066"/>
                </a:solidFill>
              </a:rPr>
              <a:t>sẽ</a:t>
            </a:r>
            <a:r>
              <a:rPr lang="en-US" sz="2400" b="1" i="1" dirty="0">
                <a:solidFill>
                  <a:srgbClr val="000066"/>
                </a:solidFill>
              </a:rPr>
              <a:t> </a:t>
            </a:r>
            <a:r>
              <a:rPr lang="en-US" sz="2400" b="1" i="1" dirty="0" err="1">
                <a:solidFill>
                  <a:srgbClr val="000066"/>
                </a:solidFill>
              </a:rPr>
              <a:t>có</a:t>
            </a:r>
            <a:r>
              <a:rPr lang="en-US" sz="2400" b="1" i="1" dirty="0">
                <a:solidFill>
                  <a:srgbClr val="000066"/>
                </a:solidFill>
              </a:rPr>
              <a:t> </a:t>
            </a:r>
            <a:r>
              <a:rPr lang="en-US" sz="2400" b="1" i="1" dirty="0" err="1">
                <a:solidFill>
                  <a:srgbClr val="000066"/>
                </a:solidFill>
              </a:rPr>
              <a:t>tác</a:t>
            </a:r>
            <a:r>
              <a:rPr lang="en-US" sz="2400" b="1" i="1" dirty="0">
                <a:solidFill>
                  <a:srgbClr val="000066"/>
                </a:solidFill>
              </a:rPr>
              <a:t> </a:t>
            </a:r>
            <a:r>
              <a:rPr lang="en-US" sz="2400" b="1" i="1" dirty="0" err="1">
                <a:solidFill>
                  <a:srgbClr val="000066"/>
                </a:solidFill>
              </a:rPr>
              <a:t>động</a:t>
            </a:r>
            <a:r>
              <a:rPr lang="en-US" sz="2400" b="1" i="1" dirty="0">
                <a:solidFill>
                  <a:srgbClr val="000066"/>
                </a:solidFill>
              </a:rPr>
              <a:t> </a:t>
            </a:r>
            <a:r>
              <a:rPr lang="en-US" sz="2400" b="1" i="1" dirty="0" err="1">
                <a:solidFill>
                  <a:srgbClr val="000066"/>
                </a:solidFill>
              </a:rPr>
              <a:t>bất</a:t>
            </a:r>
            <a:r>
              <a:rPr lang="en-US" sz="2400" b="1" i="1" dirty="0">
                <a:solidFill>
                  <a:srgbClr val="000066"/>
                </a:solidFill>
              </a:rPr>
              <a:t> </a:t>
            </a:r>
            <a:r>
              <a:rPr lang="en-US" sz="2400" b="1" i="1" dirty="0" err="1">
                <a:solidFill>
                  <a:srgbClr val="000066"/>
                </a:solidFill>
              </a:rPr>
              <a:t>lợi</a:t>
            </a:r>
            <a:r>
              <a:rPr lang="en-US" sz="2400" b="1" i="1" dirty="0">
                <a:solidFill>
                  <a:srgbClr val="000066"/>
                </a:solidFill>
              </a:rPr>
              <a:t> </a:t>
            </a:r>
            <a:r>
              <a:rPr lang="en-US" sz="2400" b="1" i="1" dirty="0" err="1">
                <a:solidFill>
                  <a:srgbClr val="000066"/>
                </a:solidFill>
              </a:rPr>
              <a:t>tới</a:t>
            </a:r>
            <a:r>
              <a:rPr lang="en-US" sz="2400" b="1" i="1" dirty="0">
                <a:solidFill>
                  <a:srgbClr val="000066"/>
                </a:solidFill>
              </a:rPr>
              <a:t> </a:t>
            </a:r>
            <a:r>
              <a:rPr lang="en-US" sz="2400" b="1" i="1" dirty="0" err="1">
                <a:solidFill>
                  <a:srgbClr val="000066"/>
                </a:solidFill>
              </a:rPr>
              <a:t>toàn</a:t>
            </a:r>
            <a:r>
              <a:rPr lang="en-US" sz="2400" b="1" i="1" dirty="0">
                <a:solidFill>
                  <a:srgbClr val="000066"/>
                </a:solidFill>
              </a:rPr>
              <a:t> </a:t>
            </a:r>
            <a:r>
              <a:rPr lang="en-US" sz="2400" b="1" i="1" dirty="0" err="1">
                <a:solidFill>
                  <a:srgbClr val="000066"/>
                </a:solidFill>
              </a:rPr>
              <a:t>bộ</a:t>
            </a:r>
            <a:r>
              <a:rPr lang="en-US" sz="2400" b="1" i="1" dirty="0">
                <a:solidFill>
                  <a:srgbClr val="000066"/>
                </a:solidFill>
              </a:rPr>
              <a:t> </a:t>
            </a:r>
            <a:r>
              <a:rPr lang="en-US" sz="2400" b="1" i="1" dirty="0" err="1">
                <a:solidFill>
                  <a:srgbClr val="000066"/>
                </a:solidFill>
              </a:rPr>
              <a:t>hệ</a:t>
            </a:r>
            <a:r>
              <a:rPr lang="en-US" sz="2400" b="1" i="1" dirty="0">
                <a:solidFill>
                  <a:srgbClr val="000066"/>
                </a:solidFill>
              </a:rPr>
              <a:t> </a:t>
            </a:r>
            <a:r>
              <a:rPr lang="en-US" sz="2400" b="1" i="1" dirty="0" err="1">
                <a:solidFill>
                  <a:srgbClr val="000066"/>
                </a:solidFill>
              </a:rPr>
              <a:t>sinh</a:t>
            </a:r>
            <a:r>
              <a:rPr lang="en-US" sz="2400" b="1" i="1" dirty="0">
                <a:solidFill>
                  <a:srgbClr val="000066"/>
                </a:solidFill>
              </a:rPr>
              <a:t> </a:t>
            </a:r>
            <a:r>
              <a:rPr lang="en-US" sz="2400" b="1" i="1" dirty="0" err="1">
                <a:solidFill>
                  <a:srgbClr val="000066"/>
                </a:solidFill>
              </a:rPr>
              <a:t>thái</a:t>
            </a:r>
            <a:r>
              <a:rPr lang="en-US" sz="2400" b="1" i="1" dirty="0">
                <a:solidFill>
                  <a:srgbClr val="000066"/>
                </a:solidFill>
              </a:rPr>
              <a:t> </a:t>
            </a:r>
            <a:r>
              <a:rPr lang="en-US" sz="2400" b="1" i="1" dirty="0" err="1">
                <a:solidFill>
                  <a:srgbClr val="000066"/>
                </a:solidFill>
              </a:rPr>
              <a:t>và</a:t>
            </a:r>
            <a:r>
              <a:rPr lang="en-US" sz="2400" b="1" i="1" dirty="0">
                <a:solidFill>
                  <a:srgbClr val="000066"/>
                </a:solidFill>
              </a:rPr>
              <a:t> </a:t>
            </a:r>
            <a:r>
              <a:rPr lang="en-US" sz="2400" b="1" i="1" dirty="0" err="1">
                <a:solidFill>
                  <a:srgbClr val="000066"/>
                </a:solidFill>
              </a:rPr>
              <a:t>ảnh</a:t>
            </a:r>
            <a:r>
              <a:rPr lang="en-US" sz="2400" b="1" i="1" dirty="0">
                <a:solidFill>
                  <a:srgbClr val="000066"/>
                </a:solidFill>
              </a:rPr>
              <a:t> </a:t>
            </a:r>
            <a:r>
              <a:rPr lang="en-US" sz="2400" b="1" i="1" dirty="0" err="1">
                <a:solidFill>
                  <a:srgbClr val="000066"/>
                </a:solidFill>
              </a:rPr>
              <a:t>hưởng</a:t>
            </a:r>
            <a:r>
              <a:rPr lang="en-US" sz="2400" b="1" i="1" dirty="0">
                <a:solidFill>
                  <a:srgbClr val="000066"/>
                </a:solidFill>
              </a:rPr>
              <a:t> </a:t>
            </a:r>
            <a:r>
              <a:rPr lang="en-US" sz="2400" b="1" i="1" dirty="0" err="1">
                <a:solidFill>
                  <a:srgbClr val="000066"/>
                </a:solidFill>
              </a:rPr>
              <a:t>tới</a:t>
            </a:r>
            <a:r>
              <a:rPr lang="en-US" sz="2400" b="1" i="1" dirty="0">
                <a:solidFill>
                  <a:srgbClr val="000066"/>
                </a:solidFill>
              </a:rPr>
              <a:t> </a:t>
            </a:r>
            <a:r>
              <a:rPr lang="en-US" sz="2400" b="1" i="1" dirty="0" err="1">
                <a:solidFill>
                  <a:srgbClr val="000066"/>
                </a:solidFill>
              </a:rPr>
              <a:t>sức</a:t>
            </a:r>
            <a:r>
              <a:rPr lang="en-US" sz="2400" b="1" i="1" dirty="0">
                <a:solidFill>
                  <a:srgbClr val="000066"/>
                </a:solidFill>
              </a:rPr>
              <a:t> </a:t>
            </a:r>
            <a:r>
              <a:rPr lang="en-US" sz="2400" b="1" i="1" dirty="0" err="1">
                <a:solidFill>
                  <a:srgbClr val="000066"/>
                </a:solidFill>
              </a:rPr>
              <a:t>khoẻ</a:t>
            </a:r>
            <a:r>
              <a:rPr lang="en-US" sz="2400" b="1" i="1" dirty="0">
                <a:solidFill>
                  <a:srgbClr val="000066"/>
                </a:solidFill>
              </a:rPr>
              <a:t> </a:t>
            </a:r>
            <a:r>
              <a:rPr lang="en-US" sz="2400" b="1" i="1" dirty="0" err="1">
                <a:solidFill>
                  <a:srgbClr val="000066"/>
                </a:solidFill>
              </a:rPr>
              <a:t>của</a:t>
            </a:r>
            <a:r>
              <a:rPr lang="en-US" sz="2400" b="1" i="1" dirty="0">
                <a:solidFill>
                  <a:srgbClr val="000066"/>
                </a:solidFill>
              </a:rPr>
              <a:t> con </a:t>
            </a:r>
            <a:r>
              <a:rPr lang="en-US" sz="2400" b="1" i="1" dirty="0" err="1">
                <a:solidFill>
                  <a:srgbClr val="000066"/>
                </a:solidFill>
              </a:rPr>
              <a:t>người</a:t>
            </a:r>
            <a:r>
              <a:rPr lang="en-US" sz="2400" b="1" i="1" dirty="0">
                <a:solidFill>
                  <a:srgbClr val="000066"/>
                </a:solidFill>
              </a:rPr>
              <a:t>. </a:t>
            </a:r>
          </a:p>
          <a:p>
            <a:r>
              <a:rPr lang="en-US" sz="2400" b="1" i="1" dirty="0">
                <a:solidFill>
                  <a:srgbClr val="000066"/>
                </a:solidFill>
              </a:rPr>
              <a:t>Ô </a:t>
            </a:r>
            <a:r>
              <a:rPr lang="en-US" sz="2400" b="1" i="1" dirty="0" err="1">
                <a:solidFill>
                  <a:srgbClr val="000066"/>
                </a:solidFill>
              </a:rPr>
              <a:t>nhiễm</a:t>
            </a:r>
            <a:r>
              <a:rPr lang="en-US" sz="2400" b="1" i="1" dirty="0">
                <a:solidFill>
                  <a:srgbClr val="000066"/>
                </a:solidFill>
              </a:rPr>
              <a:t> </a:t>
            </a:r>
            <a:r>
              <a:rPr lang="en-US" sz="2400" b="1" i="1" dirty="0" err="1">
                <a:solidFill>
                  <a:srgbClr val="000066"/>
                </a:solidFill>
              </a:rPr>
              <a:t>môi</a:t>
            </a:r>
            <a:r>
              <a:rPr lang="en-US" sz="2400" b="1" i="1" dirty="0">
                <a:solidFill>
                  <a:srgbClr val="000066"/>
                </a:solidFill>
              </a:rPr>
              <a:t> </a:t>
            </a:r>
            <a:r>
              <a:rPr lang="en-US" sz="2400" b="1" i="1" dirty="0" err="1">
                <a:solidFill>
                  <a:srgbClr val="000066"/>
                </a:solidFill>
              </a:rPr>
              <a:t>trường</a:t>
            </a:r>
            <a:r>
              <a:rPr lang="en-US" sz="2400" b="1" i="1" dirty="0">
                <a:solidFill>
                  <a:srgbClr val="000066"/>
                </a:solidFill>
              </a:rPr>
              <a:t> </a:t>
            </a:r>
            <a:r>
              <a:rPr lang="en-US" sz="2400" b="1" i="1" dirty="0" err="1">
                <a:solidFill>
                  <a:srgbClr val="000066"/>
                </a:solidFill>
              </a:rPr>
              <a:t>tạo</a:t>
            </a:r>
            <a:r>
              <a:rPr lang="en-US" sz="2400" b="1" i="1" dirty="0">
                <a:solidFill>
                  <a:srgbClr val="000066"/>
                </a:solidFill>
              </a:rPr>
              <a:t> </a:t>
            </a:r>
            <a:r>
              <a:rPr lang="en-US" sz="2400" b="1" i="1" dirty="0" err="1">
                <a:solidFill>
                  <a:srgbClr val="000066"/>
                </a:solidFill>
              </a:rPr>
              <a:t>điều</a:t>
            </a:r>
            <a:r>
              <a:rPr lang="en-US" sz="2400" b="1" i="1" dirty="0">
                <a:solidFill>
                  <a:srgbClr val="000066"/>
                </a:solidFill>
              </a:rPr>
              <a:t> </a:t>
            </a:r>
            <a:r>
              <a:rPr lang="en-US" sz="2400" b="1" i="1" dirty="0" err="1">
                <a:solidFill>
                  <a:srgbClr val="000066"/>
                </a:solidFill>
              </a:rPr>
              <a:t>kiện</a:t>
            </a:r>
            <a:r>
              <a:rPr lang="en-US" sz="2400" b="1" i="1" dirty="0">
                <a:solidFill>
                  <a:srgbClr val="000066"/>
                </a:solidFill>
              </a:rPr>
              <a:t> </a:t>
            </a:r>
            <a:r>
              <a:rPr lang="en-US" sz="2400" b="1" i="1" dirty="0" err="1">
                <a:solidFill>
                  <a:srgbClr val="000066"/>
                </a:solidFill>
              </a:rPr>
              <a:t>cho</a:t>
            </a:r>
            <a:r>
              <a:rPr lang="en-US" sz="2400" b="1" i="1" dirty="0">
                <a:solidFill>
                  <a:srgbClr val="000066"/>
                </a:solidFill>
              </a:rPr>
              <a:t> </a:t>
            </a:r>
            <a:r>
              <a:rPr lang="en-US" sz="2400" b="1" i="1" dirty="0" err="1">
                <a:solidFill>
                  <a:srgbClr val="000066"/>
                </a:solidFill>
              </a:rPr>
              <a:t>nhiều</a:t>
            </a:r>
            <a:r>
              <a:rPr lang="en-US" sz="2400" b="1" i="1" dirty="0">
                <a:solidFill>
                  <a:srgbClr val="000066"/>
                </a:solidFill>
              </a:rPr>
              <a:t> </a:t>
            </a:r>
            <a:r>
              <a:rPr lang="en-US" sz="2400" b="1" i="1" dirty="0" err="1">
                <a:solidFill>
                  <a:srgbClr val="000066"/>
                </a:solidFill>
              </a:rPr>
              <a:t>loại</a:t>
            </a:r>
            <a:r>
              <a:rPr lang="en-US" sz="2400" b="1" i="1" dirty="0">
                <a:solidFill>
                  <a:srgbClr val="000066"/>
                </a:solidFill>
              </a:rPr>
              <a:t> </a:t>
            </a:r>
            <a:r>
              <a:rPr lang="en-US" sz="2400" b="1" i="1" dirty="0" err="1">
                <a:solidFill>
                  <a:srgbClr val="000066"/>
                </a:solidFill>
              </a:rPr>
              <a:t>sinh</a:t>
            </a:r>
            <a:r>
              <a:rPr lang="en-US" sz="2400" b="1" i="1" dirty="0">
                <a:solidFill>
                  <a:srgbClr val="000066"/>
                </a:solidFill>
              </a:rPr>
              <a:t> </a:t>
            </a:r>
            <a:r>
              <a:rPr lang="en-US" sz="2400" b="1" i="1" dirty="0" err="1">
                <a:solidFill>
                  <a:srgbClr val="000066"/>
                </a:solidFill>
              </a:rPr>
              <a:t>vật</a:t>
            </a:r>
            <a:r>
              <a:rPr lang="en-US" sz="2400" b="1" i="1" dirty="0">
                <a:solidFill>
                  <a:srgbClr val="000066"/>
                </a:solidFill>
              </a:rPr>
              <a:t> </a:t>
            </a:r>
            <a:r>
              <a:rPr lang="en-US" sz="2400" b="1" i="1" dirty="0" err="1">
                <a:solidFill>
                  <a:srgbClr val="000066"/>
                </a:solidFill>
              </a:rPr>
              <a:t>gây</a:t>
            </a:r>
            <a:r>
              <a:rPr lang="en-US" sz="2400" b="1" i="1" dirty="0">
                <a:solidFill>
                  <a:srgbClr val="000066"/>
                </a:solidFill>
              </a:rPr>
              <a:t> </a:t>
            </a:r>
            <a:r>
              <a:rPr lang="en-US" sz="2400" b="1" i="1" dirty="0" err="1">
                <a:solidFill>
                  <a:srgbClr val="000066"/>
                </a:solidFill>
              </a:rPr>
              <a:t>bệnh</a:t>
            </a:r>
            <a:r>
              <a:rPr lang="en-US" sz="2400" b="1" i="1" dirty="0">
                <a:solidFill>
                  <a:srgbClr val="000066"/>
                </a:solidFill>
              </a:rPr>
              <a:t> </a:t>
            </a:r>
            <a:r>
              <a:rPr lang="en-US" sz="2400" b="1" i="1" dirty="0" err="1">
                <a:solidFill>
                  <a:srgbClr val="000066"/>
                </a:solidFill>
              </a:rPr>
              <a:t>cho</a:t>
            </a:r>
            <a:r>
              <a:rPr lang="en-US" sz="2400" b="1" i="1" dirty="0">
                <a:solidFill>
                  <a:srgbClr val="000066"/>
                </a:solidFill>
              </a:rPr>
              <a:t> con </a:t>
            </a:r>
            <a:r>
              <a:rPr lang="en-US" sz="2400" b="1" i="1" dirty="0" err="1">
                <a:solidFill>
                  <a:srgbClr val="000066"/>
                </a:solidFill>
              </a:rPr>
              <a:t>người</a:t>
            </a:r>
            <a:r>
              <a:rPr lang="en-US" sz="2400" b="1" i="1" dirty="0">
                <a:solidFill>
                  <a:srgbClr val="000066"/>
                </a:solidFill>
              </a:rPr>
              <a:t> </a:t>
            </a:r>
            <a:r>
              <a:rPr lang="en-US" sz="2400" b="1" i="1" dirty="0" err="1">
                <a:solidFill>
                  <a:srgbClr val="000066"/>
                </a:solidFill>
              </a:rPr>
              <a:t>và</a:t>
            </a:r>
            <a:r>
              <a:rPr lang="en-US" sz="2400" b="1" i="1" dirty="0">
                <a:solidFill>
                  <a:srgbClr val="000066"/>
                </a:solidFill>
              </a:rPr>
              <a:t> </a:t>
            </a:r>
            <a:r>
              <a:rPr lang="en-US" sz="2400" b="1" i="1" dirty="0" err="1">
                <a:solidFill>
                  <a:srgbClr val="000066"/>
                </a:solidFill>
              </a:rPr>
              <a:t>động</a:t>
            </a:r>
            <a:r>
              <a:rPr lang="en-US" sz="2400" b="1" i="1" dirty="0">
                <a:solidFill>
                  <a:srgbClr val="000066"/>
                </a:solidFill>
              </a:rPr>
              <a:t> </a:t>
            </a:r>
            <a:r>
              <a:rPr lang="en-US" sz="2400" b="1" i="1" dirty="0" err="1">
                <a:solidFill>
                  <a:srgbClr val="000066"/>
                </a:solidFill>
              </a:rPr>
              <a:t>vật</a:t>
            </a:r>
            <a:r>
              <a:rPr lang="en-US" sz="2400" b="1" i="1" dirty="0">
                <a:solidFill>
                  <a:srgbClr val="000066"/>
                </a:solidFill>
              </a:rPr>
              <a:t> </a:t>
            </a:r>
            <a:r>
              <a:rPr lang="en-US" sz="2400" b="1" i="1" dirty="0" err="1">
                <a:solidFill>
                  <a:srgbClr val="000066"/>
                </a:solidFill>
              </a:rPr>
              <a:t>phát</a:t>
            </a:r>
            <a:r>
              <a:rPr lang="en-US" sz="2400" b="1" i="1" dirty="0">
                <a:solidFill>
                  <a:srgbClr val="000066"/>
                </a:solidFill>
              </a:rPr>
              <a:t> </a:t>
            </a:r>
            <a:r>
              <a:rPr lang="en-US" sz="2400" b="1" i="1" dirty="0" err="1">
                <a:solidFill>
                  <a:srgbClr val="000066"/>
                </a:solidFill>
              </a:rPr>
              <a:t>triển</a:t>
            </a:r>
            <a:r>
              <a:rPr lang="en-US" sz="2400" b="1" i="1" dirty="0">
                <a:solidFill>
                  <a:srgbClr val="000066"/>
                </a:solidFill>
              </a:rPr>
              <a:t>. </a:t>
            </a:r>
            <a:r>
              <a:rPr lang="en-US" sz="2400" b="1" i="1" dirty="0" err="1">
                <a:solidFill>
                  <a:srgbClr val="000066"/>
                </a:solidFill>
              </a:rPr>
              <a:t>Mỗi</a:t>
            </a:r>
            <a:r>
              <a:rPr lang="en-US" sz="2400" b="1" i="1" dirty="0">
                <a:solidFill>
                  <a:srgbClr val="000066"/>
                </a:solidFill>
              </a:rPr>
              <a:t> </a:t>
            </a:r>
            <a:r>
              <a:rPr lang="en-US" sz="2400" b="1" i="1" dirty="0" err="1">
                <a:solidFill>
                  <a:srgbClr val="000066"/>
                </a:solidFill>
              </a:rPr>
              <a:t>người</a:t>
            </a:r>
            <a:r>
              <a:rPr lang="en-US" sz="2400" b="1" i="1" dirty="0">
                <a:solidFill>
                  <a:srgbClr val="000066"/>
                </a:solidFill>
              </a:rPr>
              <a:t> </a:t>
            </a:r>
            <a:r>
              <a:rPr lang="en-US" sz="2400" b="1" i="1" dirty="0" err="1">
                <a:solidFill>
                  <a:srgbClr val="000066"/>
                </a:solidFill>
              </a:rPr>
              <a:t>cần</a:t>
            </a:r>
            <a:r>
              <a:rPr lang="en-US" sz="2400" b="1" i="1" dirty="0">
                <a:solidFill>
                  <a:srgbClr val="000066"/>
                </a:solidFill>
              </a:rPr>
              <a:t> </a:t>
            </a:r>
            <a:r>
              <a:rPr lang="en-US" sz="2400" b="1" i="1" dirty="0" err="1">
                <a:solidFill>
                  <a:srgbClr val="000066"/>
                </a:solidFill>
              </a:rPr>
              <a:t>phải</a:t>
            </a:r>
            <a:r>
              <a:rPr lang="en-US" sz="2400" b="1" i="1" dirty="0">
                <a:solidFill>
                  <a:srgbClr val="000066"/>
                </a:solidFill>
              </a:rPr>
              <a:t> </a:t>
            </a:r>
            <a:r>
              <a:rPr lang="en-US" sz="2400" b="1" i="1" dirty="0" err="1">
                <a:solidFill>
                  <a:srgbClr val="000066"/>
                </a:solidFill>
              </a:rPr>
              <a:t>tích</a:t>
            </a:r>
            <a:r>
              <a:rPr lang="en-US" sz="2400" b="1" i="1" dirty="0">
                <a:solidFill>
                  <a:srgbClr val="000066"/>
                </a:solidFill>
              </a:rPr>
              <a:t> </a:t>
            </a:r>
            <a:r>
              <a:rPr lang="en-US" sz="2400" b="1" i="1" dirty="0" err="1">
                <a:solidFill>
                  <a:srgbClr val="000066"/>
                </a:solidFill>
              </a:rPr>
              <a:t>cực</a:t>
            </a:r>
            <a:r>
              <a:rPr lang="en-US" sz="2400" b="1" i="1" dirty="0">
                <a:solidFill>
                  <a:srgbClr val="000066"/>
                </a:solidFill>
              </a:rPr>
              <a:t> </a:t>
            </a:r>
            <a:r>
              <a:rPr lang="en-US" sz="2400" b="1" i="1" dirty="0" err="1">
                <a:solidFill>
                  <a:srgbClr val="000066"/>
                </a:solidFill>
              </a:rPr>
              <a:t>chống</a:t>
            </a:r>
            <a:r>
              <a:rPr lang="en-US" sz="2400" b="1" i="1" dirty="0">
                <a:solidFill>
                  <a:srgbClr val="000066"/>
                </a:solidFill>
              </a:rPr>
              <a:t> ô </a:t>
            </a:r>
            <a:r>
              <a:rPr lang="en-US" sz="2400" b="1" i="1" dirty="0" err="1">
                <a:solidFill>
                  <a:srgbClr val="000066"/>
                </a:solidFill>
              </a:rPr>
              <a:t>nhiễm</a:t>
            </a:r>
            <a:r>
              <a:rPr lang="en-US" sz="2400" b="1" i="1" dirty="0">
                <a:solidFill>
                  <a:srgbClr val="000066"/>
                </a:solidFill>
              </a:rPr>
              <a:t> </a:t>
            </a:r>
            <a:r>
              <a:rPr lang="en-US" sz="2400" b="1" i="1" dirty="0" err="1">
                <a:solidFill>
                  <a:srgbClr val="000066"/>
                </a:solidFill>
              </a:rPr>
              <a:t>môi</a:t>
            </a:r>
            <a:r>
              <a:rPr lang="en-US" sz="2400" b="1" i="1" dirty="0">
                <a:solidFill>
                  <a:srgbClr val="000066"/>
                </a:solidFill>
              </a:rPr>
              <a:t> </a:t>
            </a:r>
            <a:r>
              <a:rPr lang="en-US" sz="2400" b="1" i="1" dirty="0" err="1">
                <a:solidFill>
                  <a:srgbClr val="000066"/>
                </a:solidFill>
              </a:rPr>
              <a:t>trường</a:t>
            </a:r>
            <a:r>
              <a:rPr lang="en-US" sz="2400" b="1" i="1" dirty="0">
                <a:solidFill>
                  <a:srgbClr val="000066"/>
                </a:solidFill>
              </a:rPr>
              <a:t> </a:t>
            </a:r>
            <a:r>
              <a:rPr lang="en-US" sz="2400" b="1" i="1" dirty="0" err="1">
                <a:solidFill>
                  <a:srgbClr val="000066"/>
                </a:solidFill>
              </a:rPr>
              <a:t>để</a:t>
            </a:r>
            <a:r>
              <a:rPr lang="en-US" sz="2400" b="1" i="1" dirty="0">
                <a:solidFill>
                  <a:srgbClr val="000066"/>
                </a:solidFill>
              </a:rPr>
              <a:t> </a:t>
            </a:r>
            <a:r>
              <a:rPr lang="en-US" sz="2400" b="1" i="1" dirty="0" err="1">
                <a:solidFill>
                  <a:srgbClr val="000066"/>
                </a:solidFill>
              </a:rPr>
              <a:t>phòng</a:t>
            </a:r>
            <a:r>
              <a:rPr lang="en-US" sz="2400" b="1" i="1" dirty="0">
                <a:solidFill>
                  <a:srgbClr val="000066"/>
                </a:solidFill>
              </a:rPr>
              <a:t> </a:t>
            </a:r>
            <a:r>
              <a:rPr lang="en-US" sz="2400" b="1" i="1" dirty="0" err="1">
                <a:solidFill>
                  <a:srgbClr val="000066"/>
                </a:solidFill>
              </a:rPr>
              <a:t>bệnh</a:t>
            </a:r>
            <a:r>
              <a:rPr lang="en-US" sz="2400" b="1" i="1" dirty="0">
                <a:solidFill>
                  <a:srgbClr val="0000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blinds(horizontal)">
                                      <p:cBhvr>
                                        <p:cTn id="7" dur="500"/>
                                        <p:tgtEl>
                                          <p:spTgt spid="563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541463" y="401638"/>
            <a:ext cx="7300912" cy="1066800"/>
          </a:xfrm>
          <a:prstGeom prst="rect">
            <a:avLst/>
          </a:prstGeom>
          <a:noFill/>
          <a:ln w="9525">
            <a:noFill/>
            <a:miter lim="800000"/>
            <a:headEnd/>
            <a:tailEnd/>
          </a:ln>
          <a:effectLst/>
        </p:spPr>
        <p:txBody>
          <a:bodyPr>
            <a:spAutoFit/>
          </a:bodyPr>
          <a:lstStyle/>
          <a:p>
            <a:pPr>
              <a:spcBef>
                <a:spcPct val="50000"/>
              </a:spcBef>
            </a:pPr>
            <a:r>
              <a:rPr lang="en-US" sz="3200">
                <a:solidFill>
                  <a:srgbClr val="FF0066"/>
                </a:solidFill>
                <a:latin typeface="Times New Roman" pitchFamily="18" charset="0"/>
              </a:rPr>
              <a:t>      </a:t>
            </a:r>
            <a:r>
              <a:rPr lang="en-US" sz="3200" b="1">
                <a:solidFill>
                  <a:srgbClr val="FF0066"/>
                </a:solidFill>
                <a:latin typeface="Times New Roman" pitchFamily="18" charset="0"/>
              </a:rPr>
              <a:t>Bản thân em cần phải làm gì để góp phần phòng chống ô nhiễm môi trường?</a:t>
            </a:r>
          </a:p>
        </p:txBody>
      </p:sp>
      <p:sp>
        <p:nvSpPr>
          <p:cNvPr id="57347" name="Text Box 3"/>
          <p:cNvSpPr txBox="1">
            <a:spLocks noChangeArrowheads="1"/>
          </p:cNvSpPr>
          <p:nvPr/>
        </p:nvSpPr>
        <p:spPr bwMode="auto">
          <a:xfrm>
            <a:off x="639763" y="1889125"/>
            <a:ext cx="8077200" cy="4481513"/>
          </a:xfrm>
          <a:prstGeom prst="rect">
            <a:avLst/>
          </a:prstGeom>
          <a:noFill/>
          <a:ln w="9525">
            <a:noFill/>
            <a:miter lim="800000"/>
            <a:headEnd/>
            <a:tailEnd/>
          </a:ln>
          <a:effectLst/>
        </p:spPr>
        <p:txBody>
          <a:bodyPr>
            <a:spAutoFit/>
          </a:bodyPr>
          <a:lstStyle/>
          <a:p>
            <a:pPr>
              <a:spcBef>
                <a:spcPct val="50000"/>
              </a:spcBef>
            </a:pPr>
            <a:r>
              <a:rPr lang="en-US" sz="3200">
                <a:solidFill>
                  <a:srgbClr val="0033CC"/>
                </a:solidFill>
                <a:latin typeface="Times New Roman" pitchFamily="18" charset="0"/>
              </a:rPr>
              <a:t>- </a:t>
            </a:r>
            <a:r>
              <a:rPr lang="en-US" sz="3200" b="1">
                <a:solidFill>
                  <a:srgbClr val="0033CC"/>
                </a:solidFill>
                <a:latin typeface="Times New Roman" pitchFamily="18" charset="0"/>
              </a:rPr>
              <a:t>Thu gom và bỏ rác thải đúng nơi quy định, không vức rác bừa bãi ở khắp nơi.</a:t>
            </a:r>
          </a:p>
          <a:p>
            <a:pPr>
              <a:spcBef>
                <a:spcPct val="50000"/>
              </a:spcBef>
              <a:buFontTx/>
              <a:buChar char="-"/>
            </a:pPr>
            <a:r>
              <a:rPr lang="en-US" sz="3200" b="1">
                <a:solidFill>
                  <a:srgbClr val="0033CC"/>
                </a:solidFill>
                <a:latin typeface="Times New Roman" pitchFamily="18" charset="0"/>
              </a:rPr>
              <a:t>Vệ sinh nhà ở, trường lớp, đường thôn xóm  ...sạch sẽ</a:t>
            </a:r>
          </a:p>
          <a:p>
            <a:pPr>
              <a:spcBef>
                <a:spcPct val="50000"/>
              </a:spcBef>
            </a:pPr>
            <a:r>
              <a:rPr lang="en-US" sz="3200" b="1">
                <a:solidFill>
                  <a:srgbClr val="0033CC"/>
                </a:solidFill>
                <a:latin typeface="Times New Roman" pitchFamily="18" charset="0"/>
              </a:rPr>
              <a:t>- Trồng và chăm sóc cây xanh...</a:t>
            </a:r>
          </a:p>
          <a:p>
            <a:pPr>
              <a:spcBef>
                <a:spcPct val="50000"/>
              </a:spcBef>
              <a:buFontTx/>
              <a:buChar char="-"/>
            </a:pPr>
            <a:r>
              <a:rPr lang="en-US" sz="3200" b="1">
                <a:solidFill>
                  <a:srgbClr val="0033CC"/>
                </a:solidFill>
                <a:latin typeface="Times New Roman" pitchFamily="18" charset="0"/>
              </a:rPr>
              <a:t> Tuyên truyền với mọi người về tác hại </a:t>
            </a:r>
          </a:p>
          <a:p>
            <a:pPr>
              <a:spcBef>
                <a:spcPct val="50000"/>
              </a:spcBef>
            </a:pPr>
            <a:r>
              <a:rPr lang="en-US" sz="3200" b="1">
                <a:solidFill>
                  <a:srgbClr val="0033CC"/>
                </a:solidFill>
                <a:latin typeface="Times New Roman" pitchFamily="18" charset="0"/>
              </a:rPr>
              <a:t> của ô nhiễm môi trường</a:t>
            </a:r>
          </a:p>
        </p:txBody>
      </p:sp>
      <p:pic>
        <p:nvPicPr>
          <p:cNvPr id="57348" name="Picture 22" descr="672026"/>
          <p:cNvPicPr>
            <a:picLocks noChangeAspect="1" noChangeArrowheads="1" noCrop="1"/>
          </p:cNvPicPr>
          <p:nvPr/>
        </p:nvPicPr>
        <p:blipFill>
          <a:blip r:embed="rId2"/>
          <a:srcRect/>
          <a:stretch>
            <a:fillRect/>
          </a:stretch>
        </p:blipFill>
        <p:spPr bwMode="auto">
          <a:xfrm>
            <a:off x="7467600" y="5638800"/>
            <a:ext cx="1676400" cy="1219200"/>
          </a:xfrm>
          <a:prstGeom prst="rect">
            <a:avLst/>
          </a:prstGeom>
          <a:noFill/>
          <a:ln w="9525">
            <a:noFill/>
            <a:miter lim="800000"/>
            <a:headEnd/>
            <a:tailEnd/>
          </a:ln>
        </p:spPr>
      </p:pic>
      <p:pic>
        <p:nvPicPr>
          <p:cNvPr id="57349" name="Picture 6" descr="0036"/>
          <p:cNvPicPr>
            <a:picLocks noChangeAspect="1" noChangeArrowheads="1" noCrop="1"/>
          </p:cNvPicPr>
          <p:nvPr/>
        </p:nvPicPr>
        <p:blipFill>
          <a:blip r:embed="rId3"/>
          <a:srcRect/>
          <a:stretch>
            <a:fillRect/>
          </a:stretch>
        </p:blipFill>
        <p:spPr bwMode="auto">
          <a:xfrm>
            <a:off x="0" y="0"/>
            <a:ext cx="1633538"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checkerboard(across)">
                                      <p:cBhvr>
                                        <p:cTn id="7" dur="20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7347"/>
                                        </p:tgtEl>
                                        <p:attrNameLst>
                                          <p:attrName>style.visibility</p:attrName>
                                        </p:attrNameLst>
                                      </p:cBhvr>
                                      <p:to>
                                        <p:strVal val="visible"/>
                                      </p:to>
                                    </p:set>
                                    <p:anim to="" calcmode="lin" valueType="num">
                                      <p:cBhvr>
                                        <p:cTn id="12" dur="1" fill="hold"/>
                                        <p:tgtEl>
                                          <p:spTgt spid="5734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over"/>
          <p:cNvPicPr>
            <a:picLocks noChangeAspect="1" noChangeArrowheads="1"/>
          </p:cNvPicPr>
          <p:nvPr/>
        </p:nvPicPr>
        <p:blipFill>
          <a:blip r:embed="rId2"/>
          <a:srcRect/>
          <a:stretch>
            <a:fillRect/>
          </a:stretch>
        </p:blipFill>
        <p:spPr bwMode="auto">
          <a:xfrm>
            <a:off x="609600" y="3851275"/>
            <a:ext cx="2301875" cy="2778125"/>
          </a:xfrm>
          <a:prstGeom prst="rect">
            <a:avLst/>
          </a:prstGeom>
          <a:noFill/>
        </p:spPr>
      </p:pic>
      <p:pic>
        <p:nvPicPr>
          <p:cNvPr id="16387" name="Picture 3" descr="Cover"/>
          <p:cNvPicPr>
            <a:picLocks noChangeAspect="1" noChangeArrowheads="1"/>
          </p:cNvPicPr>
          <p:nvPr/>
        </p:nvPicPr>
        <p:blipFill>
          <a:blip r:embed="rId3"/>
          <a:srcRect/>
          <a:stretch>
            <a:fillRect/>
          </a:stretch>
        </p:blipFill>
        <p:spPr bwMode="auto">
          <a:xfrm>
            <a:off x="381000" y="3851275"/>
            <a:ext cx="2530475" cy="1482725"/>
          </a:xfrm>
          <a:prstGeom prst="rect">
            <a:avLst/>
          </a:prstGeom>
          <a:noFill/>
        </p:spPr>
      </p:pic>
      <p:pic>
        <p:nvPicPr>
          <p:cNvPr id="16388" name="Picture 4" descr="Cover"/>
          <p:cNvPicPr>
            <a:picLocks noChangeAspect="1" noChangeArrowheads="1"/>
          </p:cNvPicPr>
          <p:nvPr/>
        </p:nvPicPr>
        <p:blipFill>
          <a:blip r:embed="rId4"/>
          <a:srcRect/>
          <a:stretch>
            <a:fillRect/>
          </a:stretch>
        </p:blipFill>
        <p:spPr bwMode="auto">
          <a:xfrm>
            <a:off x="457200" y="2743200"/>
            <a:ext cx="2486025" cy="1163638"/>
          </a:xfrm>
          <a:prstGeom prst="rect">
            <a:avLst/>
          </a:prstGeom>
          <a:noFill/>
        </p:spPr>
      </p:pic>
      <p:pic>
        <p:nvPicPr>
          <p:cNvPr id="16389" name="Picture 5" descr="Cover"/>
          <p:cNvPicPr>
            <a:picLocks noChangeAspect="1" noChangeArrowheads="1"/>
          </p:cNvPicPr>
          <p:nvPr/>
        </p:nvPicPr>
        <p:blipFill>
          <a:blip r:embed="rId5"/>
          <a:srcRect/>
          <a:stretch>
            <a:fillRect/>
          </a:stretch>
        </p:blipFill>
        <p:spPr bwMode="auto">
          <a:xfrm>
            <a:off x="228600" y="1295400"/>
            <a:ext cx="2789238" cy="2382838"/>
          </a:xfrm>
          <a:prstGeom prst="rect">
            <a:avLst/>
          </a:prstGeom>
          <a:noFill/>
        </p:spPr>
      </p:pic>
      <p:pic>
        <p:nvPicPr>
          <p:cNvPr id="16390" name="Picture 6" descr="Cover"/>
          <p:cNvPicPr>
            <a:picLocks noChangeAspect="1" noChangeArrowheads="1"/>
          </p:cNvPicPr>
          <p:nvPr/>
        </p:nvPicPr>
        <p:blipFill>
          <a:blip r:embed="rId6"/>
          <a:srcRect/>
          <a:stretch>
            <a:fillRect/>
          </a:stretch>
        </p:blipFill>
        <p:spPr bwMode="auto">
          <a:xfrm>
            <a:off x="990600" y="304800"/>
            <a:ext cx="2770188" cy="3124200"/>
          </a:xfrm>
          <a:prstGeom prst="rect">
            <a:avLst/>
          </a:prstGeom>
          <a:noFill/>
        </p:spPr>
      </p:pic>
      <p:pic>
        <p:nvPicPr>
          <p:cNvPr id="16391" name="Picture 7" descr="Cover"/>
          <p:cNvPicPr>
            <a:picLocks noChangeAspect="1" noChangeArrowheads="1"/>
          </p:cNvPicPr>
          <p:nvPr/>
        </p:nvPicPr>
        <p:blipFill>
          <a:blip r:embed="rId7"/>
          <a:srcRect/>
          <a:stretch>
            <a:fillRect/>
          </a:stretch>
        </p:blipFill>
        <p:spPr bwMode="auto">
          <a:xfrm>
            <a:off x="2667000" y="2209800"/>
            <a:ext cx="2819400" cy="3200400"/>
          </a:xfrm>
          <a:prstGeom prst="rect">
            <a:avLst/>
          </a:prstGeom>
          <a:noFill/>
        </p:spPr>
      </p:pic>
      <p:pic>
        <p:nvPicPr>
          <p:cNvPr id="16392" name="Picture 8" descr="Cover"/>
          <p:cNvPicPr>
            <a:picLocks noChangeAspect="1" noChangeArrowheads="1"/>
          </p:cNvPicPr>
          <p:nvPr/>
        </p:nvPicPr>
        <p:blipFill>
          <a:blip r:embed="rId8"/>
          <a:srcRect/>
          <a:stretch>
            <a:fillRect/>
          </a:stretch>
        </p:blipFill>
        <p:spPr bwMode="auto">
          <a:xfrm>
            <a:off x="6988175" y="4170363"/>
            <a:ext cx="1851025" cy="2078037"/>
          </a:xfrm>
          <a:prstGeom prst="rect">
            <a:avLst/>
          </a:prstGeom>
          <a:noFill/>
        </p:spPr>
      </p:pic>
      <p:pic>
        <p:nvPicPr>
          <p:cNvPr id="16393" name="Picture 9" descr="Cover"/>
          <p:cNvPicPr>
            <a:picLocks noChangeAspect="1" noChangeArrowheads="1"/>
          </p:cNvPicPr>
          <p:nvPr/>
        </p:nvPicPr>
        <p:blipFill>
          <a:blip r:embed="rId9"/>
          <a:srcRect/>
          <a:stretch>
            <a:fillRect/>
          </a:stretch>
        </p:blipFill>
        <p:spPr bwMode="auto">
          <a:xfrm>
            <a:off x="6954838" y="3048000"/>
            <a:ext cx="1884362" cy="1173163"/>
          </a:xfrm>
          <a:prstGeom prst="rect">
            <a:avLst/>
          </a:prstGeom>
          <a:noFill/>
        </p:spPr>
      </p:pic>
      <p:pic>
        <p:nvPicPr>
          <p:cNvPr id="16394" name="Picture 10" descr="Cover"/>
          <p:cNvPicPr>
            <a:picLocks noChangeAspect="1" noChangeArrowheads="1"/>
          </p:cNvPicPr>
          <p:nvPr/>
        </p:nvPicPr>
        <p:blipFill>
          <a:blip r:embed="rId10"/>
          <a:srcRect/>
          <a:stretch>
            <a:fillRect/>
          </a:stretch>
        </p:blipFill>
        <p:spPr bwMode="auto">
          <a:xfrm>
            <a:off x="5105400" y="2590800"/>
            <a:ext cx="2049463" cy="2674938"/>
          </a:xfrm>
          <a:prstGeom prst="rect">
            <a:avLst/>
          </a:prstGeom>
          <a:noFill/>
        </p:spPr>
      </p:pic>
      <p:pic>
        <p:nvPicPr>
          <p:cNvPr id="16395" name="Picture 11" descr="Cover"/>
          <p:cNvPicPr>
            <a:picLocks noChangeAspect="1" noChangeArrowheads="1"/>
          </p:cNvPicPr>
          <p:nvPr/>
        </p:nvPicPr>
        <p:blipFill>
          <a:blip r:embed="rId11"/>
          <a:srcRect/>
          <a:stretch>
            <a:fillRect/>
          </a:stretch>
        </p:blipFill>
        <p:spPr bwMode="auto">
          <a:xfrm>
            <a:off x="6329363" y="304800"/>
            <a:ext cx="2814637" cy="1838325"/>
          </a:xfrm>
          <a:prstGeom prst="rect">
            <a:avLst/>
          </a:prstGeom>
          <a:noFill/>
        </p:spPr>
      </p:pic>
      <p:pic>
        <p:nvPicPr>
          <p:cNvPr id="16396" name="Picture 12" descr="Cover"/>
          <p:cNvPicPr>
            <a:picLocks noChangeAspect="1" noChangeArrowheads="1"/>
          </p:cNvPicPr>
          <p:nvPr/>
        </p:nvPicPr>
        <p:blipFill>
          <a:blip r:embed="rId12"/>
          <a:srcRect/>
          <a:stretch>
            <a:fillRect/>
          </a:stretch>
        </p:blipFill>
        <p:spPr bwMode="auto">
          <a:xfrm>
            <a:off x="4876800" y="1905000"/>
            <a:ext cx="1673225" cy="1681163"/>
          </a:xfrm>
          <a:prstGeom prst="rect">
            <a:avLst/>
          </a:prstGeom>
          <a:noFill/>
        </p:spPr>
      </p:pic>
      <p:pic>
        <p:nvPicPr>
          <p:cNvPr id="16397" name="Picture 13" descr="Cover"/>
          <p:cNvPicPr>
            <a:picLocks noChangeAspect="1" noChangeArrowheads="1"/>
          </p:cNvPicPr>
          <p:nvPr/>
        </p:nvPicPr>
        <p:blipFill>
          <a:blip r:embed="rId13"/>
          <a:srcRect/>
          <a:stretch>
            <a:fillRect/>
          </a:stretch>
        </p:blipFill>
        <p:spPr bwMode="auto">
          <a:xfrm>
            <a:off x="4267200" y="2209800"/>
            <a:ext cx="22860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box(out)">
                                      <p:cBhvr>
                                        <p:cTn id="7" dur="500"/>
                                        <p:tgtEl>
                                          <p:spTgt spid="163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wipe(left)">
                                      <p:cBhvr>
                                        <p:cTn id="12" dur="500"/>
                                        <p:tgtEl>
                                          <p:spTgt spid="163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395"/>
                                        </p:tgtEl>
                                        <p:attrNameLst>
                                          <p:attrName>style.visibility</p:attrName>
                                        </p:attrNameLst>
                                      </p:cBhvr>
                                      <p:to>
                                        <p:strVal val="visible"/>
                                      </p:to>
                                    </p:set>
                                    <p:animEffect transition="in" filter="wipe(left)">
                                      <p:cBhvr>
                                        <p:cTn id="17" dur="500"/>
                                        <p:tgtEl>
                                          <p:spTgt spid="163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393"/>
                                        </p:tgtEl>
                                        <p:attrNameLst>
                                          <p:attrName>style.visibility</p:attrName>
                                        </p:attrNameLst>
                                      </p:cBhvr>
                                      <p:to>
                                        <p:strVal val="visible"/>
                                      </p:to>
                                    </p:set>
                                    <p:animEffect transition="in" filter="wipe(left)">
                                      <p:cBhvr>
                                        <p:cTn id="27" dur="500"/>
                                        <p:tgtEl>
                                          <p:spTgt spid="163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392"/>
                                        </p:tgtEl>
                                        <p:attrNameLst>
                                          <p:attrName>style.visibility</p:attrName>
                                        </p:attrNameLst>
                                      </p:cBhvr>
                                      <p:to>
                                        <p:strVal val="visible"/>
                                      </p:to>
                                    </p:set>
                                    <p:animEffect transition="in" filter="wipe(left)">
                                      <p:cBhvr>
                                        <p:cTn id="32" dur="500"/>
                                        <p:tgtEl>
                                          <p:spTgt spid="1639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6391"/>
                                        </p:tgtEl>
                                        <p:attrNameLst>
                                          <p:attrName>style.visibility</p:attrName>
                                        </p:attrNameLst>
                                      </p:cBhvr>
                                      <p:to>
                                        <p:strVal val="visible"/>
                                      </p:to>
                                    </p:set>
                                    <p:animEffect transition="in" filter="wipe(right)">
                                      <p:cBhvr>
                                        <p:cTn id="37" dur="500"/>
                                        <p:tgtEl>
                                          <p:spTgt spid="163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6390"/>
                                        </p:tgtEl>
                                        <p:attrNameLst>
                                          <p:attrName>style.visibility</p:attrName>
                                        </p:attrNameLst>
                                      </p:cBhvr>
                                      <p:to>
                                        <p:strVal val="visible"/>
                                      </p:to>
                                    </p:set>
                                    <p:animEffect transition="in" filter="wipe(right)">
                                      <p:cBhvr>
                                        <p:cTn id="42" dur="500"/>
                                        <p:tgtEl>
                                          <p:spTgt spid="1639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6389"/>
                                        </p:tgtEl>
                                        <p:attrNameLst>
                                          <p:attrName>style.visibility</p:attrName>
                                        </p:attrNameLst>
                                      </p:cBhvr>
                                      <p:to>
                                        <p:strVal val="visible"/>
                                      </p:to>
                                    </p:set>
                                    <p:animEffect transition="in" filter="wipe(right)">
                                      <p:cBhvr>
                                        <p:cTn id="47" dur="500"/>
                                        <p:tgtEl>
                                          <p:spTgt spid="1638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6388"/>
                                        </p:tgtEl>
                                        <p:attrNameLst>
                                          <p:attrName>style.visibility</p:attrName>
                                        </p:attrNameLst>
                                      </p:cBhvr>
                                      <p:to>
                                        <p:strVal val="visible"/>
                                      </p:to>
                                    </p:set>
                                    <p:animEffect transition="in" filter="wipe(right)">
                                      <p:cBhvr>
                                        <p:cTn id="52" dur="500"/>
                                        <p:tgtEl>
                                          <p:spTgt spid="1638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16387"/>
                                        </p:tgtEl>
                                        <p:attrNameLst>
                                          <p:attrName>style.visibility</p:attrName>
                                        </p:attrNameLst>
                                      </p:cBhvr>
                                      <p:to>
                                        <p:strVal val="visible"/>
                                      </p:to>
                                    </p:set>
                                    <p:animEffect transition="in" filter="wipe(right)">
                                      <p:cBhvr>
                                        <p:cTn id="57" dur="500"/>
                                        <p:tgtEl>
                                          <p:spTgt spid="1638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6386"/>
                                        </p:tgtEl>
                                        <p:attrNameLst>
                                          <p:attrName>style.visibility</p:attrName>
                                        </p:attrNameLst>
                                      </p:cBhvr>
                                      <p:to>
                                        <p:strVal val="visible"/>
                                      </p:to>
                                    </p:set>
                                    <p:animEffect transition="in" filter="wipe(right)">
                                      <p:cBhvr>
                                        <p:cTn id="6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Tiết 56: Ô NHIỄM MÔI TRƯỜNG</a:t>
            </a:r>
            <a:endParaRPr lang="en-US" sz="3200" b="1">
              <a:solidFill>
                <a:schemeClr val="tx1"/>
              </a:solidFill>
              <a:latin typeface="Times New Roman" pitchFamily="18" charset="0"/>
            </a:endParaRPr>
          </a:p>
        </p:txBody>
      </p:sp>
      <p:sp>
        <p:nvSpPr>
          <p:cNvPr id="20484" name="Rectangle 4"/>
          <p:cNvSpPr>
            <a:spLocks noChangeArrowheads="1"/>
          </p:cNvSpPr>
          <p:nvPr/>
        </p:nvSpPr>
        <p:spPr bwMode="auto">
          <a:xfrm>
            <a:off x="76200" y="685800"/>
            <a:ext cx="6019800" cy="576263"/>
          </a:xfrm>
          <a:prstGeom prst="rect">
            <a:avLst/>
          </a:prstGeom>
          <a:noFill/>
          <a:ln w="57150" cmpd="thickThin" algn="ctr">
            <a:solidFill>
              <a:srgbClr val="0000FF"/>
            </a:solid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II. Các tác nhân chủ yếu gây ô nhiễm.</a:t>
            </a:r>
          </a:p>
        </p:txBody>
      </p:sp>
      <p:sp>
        <p:nvSpPr>
          <p:cNvPr id="20485" name="Text Box 5"/>
          <p:cNvSpPr txBox="1">
            <a:spLocks noChangeArrowheads="1"/>
          </p:cNvSpPr>
          <p:nvPr/>
        </p:nvSpPr>
        <p:spPr bwMode="auto">
          <a:xfrm>
            <a:off x="3384550" y="1449388"/>
            <a:ext cx="5561013" cy="1373187"/>
          </a:xfrm>
          <a:prstGeom prst="rect">
            <a:avLst/>
          </a:prstGeom>
          <a:noFill/>
          <a:ln w="28575">
            <a:noFill/>
            <a:miter lim="800000"/>
            <a:headEnd/>
            <a:tailEnd/>
          </a:ln>
          <a:effectLst/>
        </p:spPr>
        <p:txBody>
          <a:bodyPr>
            <a:spAutoFit/>
          </a:bodyPr>
          <a:lstStyle/>
          <a:p>
            <a:pPr>
              <a:spcBef>
                <a:spcPct val="50000"/>
              </a:spcBef>
            </a:pPr>
            <a:r>
              <a:rPr lang="en-US" sz="2800" b="1">
                <a:latin typeface="Times New Roman" pitchFamily="18" charset="0"/>
              </a:rPr>
              <a:t>1. Ô nhiễm do các chất khí thải ra từ hoạt động công nghiệp và sinh hoạt</a:t>
            </a:r>
          </a:p>
        </p:txBody>
      </p:sp>
      <p:sp>
        <p:nvSpPr>
          <p:cNvPr id="20486" name="Text Box 6"/>
          <p:cNvSpPr txBox="1">
            <a:spLocks noChangeArrowheads="1"/>
          </p:cNvSpPr>
          <p:nvPr/>
        </p:nvSpPr>
        <p:spPr bwMode="auto">
          <a:xfrm>
            <a:off x="3363913" y="2832100"/>
            <a:ext cx="5567362" cy="946150"/>
          </a:xfrm>
          <a:prstGeom prst="rect">
            <a:avLst/>
          </a:prstGeom>
          <a:noFill/>
          <a:ln w="2857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2. Ô nhiễm do hóa  chất bảo vệ thực vật và chất độc hóa học</a:t>
            </a:r>
          </a:p>
        </p:txBody>
      </p:sp>
      <p:sp>
        <p:nvSpPr>
          <p:cNvPr id="20487" name="Text Box 7"/>
          <p:cNvSpPr txBox="1">
            <a:spLocks noChangeArrowheads="1"/>
          </p:cNvSpPr>
          <p:nvPr/>
        </p:nvSpPr>
        <p:spPr bwMode="auto">
          <a:xfrm>
            <a:off x="3340100" y="4848225"/>
            <a:ext cx="5578475" cy="519113"/>
          </a:xfrm>
          <a:prstGeom prst="rect">
            <a:avLst/>
          </a:prstGeom>
          <a:noFill/>
          <a:ln w="28575">
            <a:noFill/>
            <a:miter lim="800000"/>
            <a:headEnd/>
            <a:tailEnd/>
          </a:ln>
          <a:effectLst/>
        </p:spPr>
        <p:txBody>
          <a:bodyPr>
            <a:spAutoFit/>
          </a:bodyPr>
          <a:lstStyle/>
          <a:p>
            <a:pPr>
              <a:spcBef>
                <a:spcPct val="50000"/>
              </a:spcBef>
            </a:pPr>
            <a:r>
              <a:rPr lang="en-US" sz="2800" b="1">
                <a:solidFill>
                  <a:srgbClr val="990033"/>
                </a:solidFill>
                <a:latin typeface="Times New Roman" pitchFamily="18" charset="0"/>
              </a:rPr>
              <a:t>4. Ô nhiễm do các chất thải rắn</a:t>
            </a:r>
          </a:p>
        </p:txBody>
      </p:sp>
      <p:sp>
        <p:nvSpPr>
          <p:cNvPr id="20488" name="Text Box 8"/>
          <p:cNvSpPr txBox="1">
            <a:spLocks noChangeArrowheads="1"/>
          </p:cNvSpPr>
          <p:nvPr/>
        </p:nvSpPr>
        <p:spPr bwMode="auto">
          <a:xfrm>
            <a:off x="3282950" y="5805488"/>
            <a:ext cx="5635625" cy="519112"/>
          </a:xfrm>
          <a:prstGeom prst="rect">
            <a:avLst/>
          </a:prstGeom>
          <a:noFill/>
          <a:ln w="28575">
            <a:noFill/>
            <a:miter lim="800000"/>
            <a:headEnd/>
            <a:tailEnd/>
          </a:ln>
          <a:effectLst/>
        </p:spPr>
        <p:txBody>
          <a:bodyPr>
            <a:spAutoFit/>
          </a:bodyPr>
          <a:lstStyle/>
          <a:p>
            <a:pPr>
              <a:spcBef>
                <a:spcPct val="50000"/>
              </a:spcBef>
            </a:pPr>
            <a:r>
              <a:rPr lang="en-US" sz="2800" b="1">
                <a:solidFill>
                  <a:srgbClr val="FF0066"/>
                </a:solidFill>
                <a:latin typeface="Times New Roman" pitchFamily="18" charset="0"/>
              </a:rPr>
              <a:t>5. Ô nhiễm do vi sinh vật gây bệnh</a:t>
            </a:r>
          </a:p>
        </p:txBody>
      </p:sp>
      <p:sp>
        <p:nvSpPr>
          <p:cNvPr id="20489" name="Text Box 9"/>
          <p:cNvSpPr txBox="1">
            <a:spLocks noChangeArrowheads="1"/>
          </p:cNvSpPr>
          <p:nvPr/>
        </p:nvSpPr>
        <p:spPr bwMode="auto">
          <a:xfrm>
            <a:off x="3328988" y="3879850"/>
            <a:ext cx="5588000" cy="519113"/>
          </a:xfrm>
          <a:prstGeom prst="rect">
            <a:avLst/>
          </a:prstGeom>
          <a:noFill/>
          <a:ln w="28575">
            <a:noFill/>
            <a:miter lim="800000"/>
            <a:headEnd/>
            <a:tailEnd/>
          </a:ln>
          <a:effectLst/>
        </p:spPr>
        <p:txBody>
          <a:bodyPr>
            <a:spAutoFit/>
          </a:bodyPr>
          <a:lstStyle/>
          <a:p>
            <a:pPr>
              <a:spcBef>
                <a:spcPct val="50000"/>
              </a:spcBef>
            </a:pPr>
            <a:r>
              <a:rPr lang="en-US" sz="2800" b="1" dirty="0">
                <a:solidFill>
                  <a:srgbClr val="00B050"/>
                </a:solidFill>
                <a:latin typeface="Times New Roman" pitchFamily="18" charset="0"/>
              </a:rPr>
              <a:t>3. Ô nhiễm do các chất phóng xạ</a:t>
            </a:r>
          </a:p>
        </p:txBody>
      </p:sp>
      <p:sp>
        <p:nvSpPr>
          <p:cNvPr id="20490" name="Text Box 10"/>
          <p:cNvSpPr txBox="1">
            <a:spLocks noChangeArrowheads="1"/>
          </p:cNvSpPr>
          <p:nvPr/>
        </p:nvSpPr>
        <p:spPr bwMode="auto">
          <a:xfrm>
            <a:off x="298450" y="2903538"/>
            <a:ext cx="2368550" cy="2041525"/>
          </a:xfrm>
          <a:prstGeom prst="rect">
            <a:avLst/>
          </a:prstGeom>
          <a:noFill/>
          <a:ln w="28575">
            <a:noFill/>
            <a:miter lim="800000"/>
            <a:headEnd/>
            <a:tailEnd/>
          </a:ln>
          <a:effectLst/>
        </p:spPr>
        <p:txBody>
          <a:bodyPr>
            <a:spAutoFit/>
          </a:bodyPr>
          <a:lstStyle/>
          <a:p>
            <a:pPr>
              <a:spcBef>
                <a:spcPct val="50000"/>
              </a:spcBef>
            </a:pPr>
            <a:r>
              <a:rPr lang="en-US" sz="3200" b="1">
                <a:solidFill>
                  <a:srgbClr val="FF0000"/>
                </a:solidFill>
                <a:latin typeface="Times New Roman" pitchFamily="18" charset="0"/>
              </a:rPr>
              <a:t>Các tác nhân gây ô nhiễm môi trường</a:t>
            </a:r>
          </a:p>
        </p:txBody>
      </p:sp>
      <p:sp>
        <p:nvSpPr>
          <p:cNvPr id="20491" name="Line 11"/>
          <p:cNvSpPr>
            <a:spLocks noChangeShapeType="1"/>
          </p:cNvSpPr>
          <p:nvPr/>
        </p:nvSpPr>
        <p:spPr bwMode="auto">
          <a:xfrm flipV="1">
            <a:off x="2506663" y="3332163"/>
            <a:ext cx="889000" cy="314325"/>
          </a:xfrm>
          <a:prstGeom prst="line">
            <a:avLst/>
          </a:prstGeom>
          <a:noFill/>
          <a:ln w="28575">
            <a:solidFill>
              <a:schemeClr val="tx1"/>
            </a:solidFill>
            <a:round/>
            <a:headEnd/>
            <a:tailEnd type="triangle" w="med" len="med"/>
          </a:ln>
          <a:effectLst/>
        </p:spPr>
        <p:txBody>
          <a:bodyPr/>
          <a:lstStyle/>
          <a:p>
            <a:endParaRPr lang="en-US"/>
          </a:p>
        </p:txBody>
      </p:sp>
      <p:sp>
        <p:nvSpPr>
          <p:cNvPr id="20492" name="Line 12"/>
          <p:cNvSpPr>
            <a:spLocks noChangeShapeType="1"/>
          </p:cNvSpPr>
          <p:nvPr/>
        </p:nvSpPr>
        <p:spPr bwMode="auto">
          <a:xfrm flipV="1">
            <a:off x="2546350" y="1865313"/>
            <a:ext cx="839788" cy="1781175"/>
          </a:xfrm>
          <a:prstGeom prst="line">
            <a:avLst/>
          </a:prstGeom>
          <a:noFill/>
          <a:ln w="28575">
            <a:solidFill>
              <a:schemeClr val="tx1"/>
            </a:solidFill>
            <a:round/>
            <a:headEnd/>
            <a:tailEnd type="triangle" w="med" len="med"/>
          </a:ln>
          <a:effectLst/>
        </p:spPr>
        <p:txBody>
          <a:bodyPr/>
          <a:lstStyle/>
          <a:p>
            <a:endParaRPr lang="en-US"/>
          </a:p>
        </p:txBody>
      </p:sp>
      <p:sp>
        <p:nvSpPr>
          <p:cNvPr id="20493" name="Line 13"/>
          <p:cNvSpPr>
            <a:spLocks noChangeShapeType="1"/>
          </p:cNvSpPr>
          <p:nvPr/>
        </p:nvSpPr>
        <p:spPr bwMode="auto">
          <a:xfrm>
            <a:off x="2509838" y="3636963"/>
            <a:ext cx="827087" cy="511175"/>
          </a:xfrm>
          <a:prstGeom prst="line">
            <a:avLst/>
          </a:prstGeom>
          <a:noFill/>
          <a:ln w="28575">
            <a:solidFill>
              <a:schemeClr val="tx1"/>
            </a:solidFill>
            <a:round/>
            <a:headEnd/>
            <a:tailEnd type="triangle" w="med" len="med"/>
          </a:ln>
          <a:effectLst/>
        </p:spPr>
        <p:txBody>
          <a:bodyPr/>
          <a:lstStyle/>
          <a:p>
            <a:endParaRPr lang="en-US"/>
          </a:p>
        </p:txBody>
      </p:sp>
      <p:sp>
        <p:nvSpPr>
          <p:cNvPr id="20494" name="Line 14"/>
          <p:cNvSpPr>
            <a:spLocks noChangeShapeType="1"/>
          </p:cNvSpPr>
          <p:nvPr/>
        </p:nvSpPr>
        <p:spPr bwMode="auto">
          <a:xfrm>
            <a:off x="2511425" y="3614738"/>
            <a:ext cx="788988" cy="1550987"/>
          </a:xfrm>
          <a:prstGeom prst="line">
            <a:avLst/>
          </a:prstGeom>
          <a:noFill/>
          <a:ln w="28575">
            <a:solidFill>
              <a:schemeClr val="tx1"/>
            </a:solidFill>
            <a:round/>
            <a:headEnd/>
            <a:tailEnd type="triangle" w="med" len="med"/>
          </a:ln>
          <a:effectLst/>
        </p:spPr>
        <p:txBody>
          <a:bodyPr/>
          <a:lstStyle/>
          <a:p>
            <a:endParaRPr lang="en-US"/>
          </a:p>
        </p:txBody>
      </p:sp>
      <p:sp>
        <p:nvSpPr>
          <p:cNvPr id="20495" name="Line 15"/>
          <p:cNvSpPr>
            <a:spLocks noChangeShapeType="1"/>
          </p:cNvSpPr>
          <p:nvPr/>
        </p:nvSpPr>
        <p:spPr bwMode="auto">
          <a:xfrm>
            <a:off x="2552700" y="3690938"/>
            <a:ext cx="650875" cy="2328862"/>
          </a:xfrm>
          <a:prstGeom prst="line">
            <a:avLst/>
          </a:prstGeom>
          <a:noFill/>
          <a:ln w="2857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484"/>
                                        </p:tgtEl>
                                        <p:attrNameLst>
                                          <p:attrName>style.visibility</p:attrName>
                                        </p:attrNameLst>
                                      </p:cBhvr>
                                      <p:to>
                                        <p:strVal val="visible"/>
                                      </p:to>
                                    </p:set>
                                    <p:anim calcmode="discrete" valueType="clr">
                                      <p:cBhvr override="childStyle">
                                        <p:cTn id="7" dur="80"/>
                                        <p:tgtEl>
                                          <p:spTgt spid="204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4"/>
                                        </p:tgtEl>
                                        <p:attrNameLst>
                                          <p:attrName>fillcolor</p:attrName>
                                        </p:attrNameLst>
                                      </p:cBhvr>
                                      <p:tavLst>
                                        <p:tav tm="0">
                                          <p:val>
                                            <p:clrVal>
                                              <a:schemeClr val="accent2"/>
                                            </p:clrVal>
                                          </p:val>
                                        </p:tav>
                                        <p:tav tm="50000">
                                          <p:val>
                                            <p:clrVal>
                                              <a:schemeClr val="hlink"/>
                                            </p:clrVal>
                                          </p:val>
                                        </p:tav>
                                      </p:tavLst>
                                    </p:anim>
                                    <p:set>
                                      <p:cBhvr>
                                        <p:cTn id="9" dur="80"/>
                                        <p:tgtEl>
                                          <p:spTgt spid="2048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0490"/>
                                        </p:tgtEl>
                                        <p:attrNameLst>
                                          <p:attrName>style.visibility</p:attrName>
                                        </p:attrNameLst>
                                      </p:cBhvr>
                                      <p:to>
                                        <p:strVal val="visible"/>
                                      </p:to>
                                    </p:set>
                                    <p:anim calcmode="lin" valueType="num">
                                      <p:cBhvr>
                                        <p:cTn id="14" dur="3000" fill="hold"/>
                                        <p:tgtEl>
                                          <p:spTgt spid="20490"/>
                                        </p:tgtEl>
                                        <p:attrNameLst>
                                          <p:attrName>ppt_w</p:attrName>
                                        </p:attrNameLst>
                                      </p:cBhvr>
                                      <p:tavLst>
                                        <p:tav tm="0">
                                          <p:val>
                                            <p:fltVal val="0"/>
                                          </p:val>
                                        </p:tav>
                                        <p:tav tm="100000">
                                          <p:val>
                                            <p:strVal val="#ppt_w"/>
                                          </p:val>
                                        </p:tav>
                                      </p:tavLst>
                                    </p:anim>
                                    <p:anim calcmode="lin" valueType="num">
                                      <p:cBhvr>
                                        <p:cTn id="15" dur="3000" fill="hold"/>
                                        <p:tgtEl>
                                          <p:spTgt spid="20490"/>
                                        </p:tgtEl>
                                        <p:attrNameLst>
                                          <p:attrName>ppt_h</p:attrName>
                                        </p:attrNameLst>
                                      </p:cBhvr>
                                      <p:tavLst>
                                        <p:tav tm="0">
                                          <p:val>
                                            <p:fltVal val="0"/>
                                          </p:val>
                                        </p:tav>
                                        <p:tav tm="100000">
                                          <p:val>
                                            <p:strVal val="#ppt_h"/>
                                          </p:val>
                                        </p:tav>
                                      </p:tavLst>
                                    </p:anim>
                                  </p:childTnLst>
                                </p:cTn>
                              </p:par>
                            </p:childTnLst>
                          </p:cTn>
                        </p:par>
                        <p:par>
                          <p:cTn id="16" fill="hold">
                            <p:stCondLst>
                              <p:cond delay="3000"/>
                            </p:stCondLst>
                            <p:childTnLst>
                              <p:par>
                                <p:cTn id="17" presetID="23" presetClass="entr" presetSubtype="16" fill="hold" grpId="0" nodeType="afterEffect">
                                  <p:stCondLst>
                                    <p:cond delay="0"/>
                                  </p:stCondLst>
                                  <p:childTnLst>
                                    <p:set>
                                      <p:cBhvr>
                                        <p:cTn id="18" dur="1" fill="hold">
                                          <p:stCondLst>
                                            <p:cond delay="0"/>
                                          </p:stCondLst>
                                        </p:cTn>
                                        <p:tgtEl>
                                          <p:spTgt spid="20492"/>
                                        </p:tgtEl>
                                        <p:attrNameLst>
                                          <p:attrName>style.visibility</p:attrName>
                                        </p:attrNameLst>
                                      </p:cBhvr>
                                      <p:to>
                                        <p:strVal val="visible"/>
                                      </p:to>
                                    </p:set>
                                    <p:anim calcmode="lin" valueType="num">
                                      <p:cBhvr>
                                        <p:cTn id="19" dur="3000" fill="hold"/>
                                        <p:tgtEl>
                                          <p:spTgt spid="20492"/>
                                        </p:tgtEl>
                                        <p:attrNameLst>
                                          <p:attrName>ppt_w</p:attrName>
                                        </p:attrNameLst>
                                      </p:cBhvr>
                                      <p:tavLst>
                                        <p:tav tm="0">
                                          <p:val>
                                            <p:fltVal val="0"/>
                                          </p:val>
                                        </p:tav>
                                        <p:tav tm="100000">
                                          <p:val>
                                            <p:strVal val="#ppt_w"/>
                                          </p:val>
                                        </p:tav>
                                      </p:tavLst>
                                    </p:anim>
                                    <p:anim calcmode="lin" valueType="num">
                                      <p:cBhvr>
                                        <p:cTn id="20" dur="3000" fill="hold"/>
                                        <p:tgtEl>
                                          <p:spTgt spid="20492"/>
                                        </p:tgtEl>
                                        <p:attrNameLst>
                                          <p:attrName>ppt_h</p:attrName>
                                        </p:attrNameLst>
                                      </p:cBhvr>
                                      <p:tavLst>
                                        <p:tav tm="0">
                                          <p:val>
                                            <p:fltVal val="0"/>
                                          </p:val>
                                        </p:tav>
                                        <p:tav tm="100000">
                                          <p:val>
                                            <p:strVal val="#ppt_h"/>
                                          </p:val>
                                        </p:tav>
                                      </p:tavLst>
                                    </p:anim>
                                  </p:childTnLst>
                                </p:cTn>
                              </p:par>
                            </p:childTnLst>
                          </p:cTn>
                        </p:par>
                        <p:par>
                          <p:cTn id="21" fill="hold">
                            <p:stCondLst>
                              <p:cond delay="6000"/>
                            </p:stCondLst>
                            <p:childTnLst>
                              <p:par>
                                <p:cTn id="22" presetID="23" presetClass="entr" presetSubtype="16" fill="hold" grpId="0" nodeType="afterEffect">
                                  <p:stCondLst>
                                    <p:cond delay="0"/>
                                  </p:stCondLst>
                                  <p:childTnLst>
                                    <p:set>
                                      <p:cBhvr>
                                        <p:cTn id="23" dur="1" fill="hold">
                                          <p:stCondLst>
                                            <p:cond delay="0"/>
                                          </p:stCondLst>
                                        </p:cTn>
                                        <p:tgtEl>
                                          <p:spTgt spid="20485"/>
                                        </p:tgtEl>
                                        <p:attrNameLst>
                                          <p:attrName>style.visibility</p:attrName>
                                        </p:attrNameLst>
                                      </p:cBhvr>
                                      <p:to>
                                        <p:strVal val="visible"/>
                                      </p:to>
                                    </p:set>
                                    <p:anim calcmode="lin" valueType="num">
                                      <p:cBhvr>
                                        <p:cTn id="24" dur="2000" fill="hold"/>
                                        <p:tgtEl>
                                          <p:spTgt spid="20485"/>
                                        </p:tgtEl>
                                        <p:attrNameLst>
                                          <p:attrName>ppt_w</p:attrName>
                                        </p:attrNameLst>
                                      </p:cBhvr>
                                      <p:tavLst>
                                        <p:tav tm="0">
                                          <p:val>
                                            <p:fltVal val="0"/>
                                          </p:val>
                                        </p:tav>
                                        <p:tav tm="100000">
                                          <p:val>
                                            <p:strVal val="#ppt_w"/>
                                          </p:val>
                                        </p:tav>
                                      </p:tavLst>
                                    </p:anim>
                                    <p:anim calcmode="lin" valueType="num">
                                      <p:cBhvr>
                                        <p:cTn id="25" dur="2000" fill="hold"/>
                                        <p:tgtEl>
                                          <p:spTgt spid="20485"/>
                                        </p:tgtEl>
                                        <p:attrNameLst>
                                          <p:attrName>ppt_h</p:attrName>
                                        </p:attrNameLst>
                                      </p:cBhvr>
                                      <p:tavLst>
                                        <p:tav tm="0">
                                          <p:val>
                                            <p:fltVal val="0"/>
                                          </p:val>
                                        </p:tav>
                                        <p:tav tm="100000">
                                          <p:val>
                                            <p:strVal val="#ppt_h"/>
                                          </p:val>
                                        </p:tav>
                                      </p:tavLst>
                                    </p:anim>
                                  </p:childTnLst>
                                </p:cTn>
                              </p:par>
                            </p:childTnLst>
                          </p:cTn>
                        </p:par>
                        <p:par>
                          <p:cTn id="26" fill="hold">
                            <p:stCondLst>
                              <p:cond delay="8000"/>
                            </p:stCondLst>
                            <p:childTnLst>
                              <p:par>
                                <p:cTn id="27" presetID="23" presetClass="entr" presetSubtype="16" fill="hold" grpId="0" nodeType="afterEffect">
                                  <p:stCondLst>
                                    <p:cond delay="0"/>
                                  </p:stCondLst>
                                  <p:childTnLst>
                                    <p:set>
                                      <p:cBhvr>
                                        <p:cTn id="28" dur="1" fill="hold">
                                          <p:stCondLst>
                                            <p:cond delay="0"/>
                                          </p:stCondLst>
                                        </p:cTn>
                                        <p:tgtEl>
                                          <p:spTgt spid="20491"/>
                                        </p:tgtEl>
                                        <p:attrNameLst>
                                          <p:attrName>style.visibility</p:attrName>
                                        </p:attrNameLst>
                                      </p:cBhvr>
                                      <p:to>
                                        <p:strVal val="visible"/>
                                      </p:to>
                                    </p:set>
                                    <p:anim calcmode="lin" valueType="num">
                                      <p:cBhvr>
                                        <p:cTn id="29" dur="2000" fill="hold"/>
                                        <p:tgtEl>
                                          <p:spTgt spid="20491"/>
                                        </p:tgtEl>
                                        <p:attrNameLst>
                                          <p:attrName>ppt_w</p:attrName>
                                        </p:attrNameLst>
                                      </p:cBhvr>
                                      <p:tavLst>
                                        <p:tav tm="0">
                                          <p:val>
                                            <p:fltVal val="0"/>
                                          </p:val>
                                        </p:tav>
                                        <p:tav tm="100000">
                                          <p:val>
                                            <p:strVal val="#ppt_w"/>
                                          </p:val>
                                        </p:tav>
                                      </p:tavLst>
                                    </p:anim>
                                    <p:anim calcmode="lin" valueType="num">
                                      <p:cBhvr>
                                        <p:cTn id="30" dur="2000" fill="hold"/>
                                        <p:tgtEl>
                                          <p:spTgt spid="20491"/>
                                        </p:tgtEl>
                                        <p:attrNameLst>
                                          <p:attrName>ppt_h</p:attrName>
                                        </p:attrNameLst>
                                      </p:cBhvr>
                                      <p:tavLst>
                                        <p:tav tm="0">
                                          <p:val>
                                            <p:fltVal val="0"/>
                                          </p:val>
                                        </p:tav>
                                        <p:tav tm="100000">
                                          <p:val>
                                            <p:strVal val="#ppt_h"/>
                                          </p:val>
                                        </p:tav>
                                      </p:tavLst>
                                    </p:anim>
                                  </p:childTnLst>
                                </p:cTn>
                              </p:par>
                            </p:childTnLst>
                          </p:cTn>
                        </p:par>
                        <p:par>
                          <p:cTn id="31" fill="hold">
                            <p:stCondLst>
                              <p:cond delay="10000"/>
                            </p:stCondLst>
                            <p:childTnLst>
                              <p:par>
                                <p:cTn id="32" presetID="23" presetClass="entr" presetSubtype="16" fill="hold" grpId="0" nodeType="afterEffect">
                                  <p:stCondLst>
                                    <p:cond delay="0"/>
                                  </p:stCondLst>
                                  <p:childTnLst>
                                    <p:set>
                                      <p:cBhvr>
                                        <p:cTn id="33" dur="1" fill="hold">
                                          <p:stCondLst>
                                            <p:cond delay="0"/>
                                          </p:stCondLst>
                                        </p:cTn>
                                        <p:tgtEl>
                                          <p:spTgt spid="20486"/>
                                        </p:tgtEl>
                                        <p:attrNameLst>
                                          <p:attrName>style.visibility</p:attrName>
                                        </p:attrNameLst>
                                      </p:cBhvr>
                                      <p:to>
                                        <p:strVal val="visible"/>
                                      </p:to>
                                    </p:set>
                                    <p:anim calcmode="lin" valueType="num">
                                      <p:cBhvr>
                                        <p:cTn id="34" dur="2000" fill="hold"/>
                                        <p:tgtEl>
                                          <p:spTgt spid="20486"/>
                                        </p:tgtEl>
                                        <p:attrNameLst>
                                          <p:attrName>ppt_w</p:attrName>
                                        </p:attrNameLst>
                                      </p:cBhvr>
                                      <p:tavLst>
                                        <p:tav tm="0">
                                          <p:val>
                                            <p:fltVal val="0"/>
                                          </p:val>
                                        </p:tav>
                                        <p:tav tm="100000">
                                          <p:val>
                                            <p:strVal val="#ppt_w"/>
                                          </p:val>
                                        </p:tav>
                                      </p:tavLst>
                                    </p:anim>
                                    <p:anim calcmode="lin" valueType="num">
                                      <p:cBhvr>
                                        <p:cTn id="35" dur="2000" fill="hold"/>
                                        <p:tgtEl>
                                          <p:spTgt spid="20486"/>
                                        </p:tgtEl>
                                        <p:attrNameLst>
                                          <p:attrName>ppt_h</p:attrName>
                                        </p:attrNameLst>
                                      </p:cBhvr>
                                      <p:tavLst>
                                        <p:tav tm="0">
                                          <p:val>
                                            <p:fltVal val="0"/>
                                          </p:val>
                                        </p:tav>
                                        <p:tav tm="100000">
                                          <p:val>
                                            <p:strVal val="#ppt_h"/>
                                          </p:val>
                                        </p:tav>
                                      </p:tavLst>
                                    </p:anim>
                                  </p:childTnLst>
                                </p:cTn>
                              </p:par>
                            </p:childTnLst>
                          </p:cTn>
                        </p:par>
                        <p:par>
                          <p:cTn id="36" fill="hold">
                            <p:stCondLst>
                              <p:cond delay="12000"/>
                            </p:stCondLst>
                            <p:childTnLst>
                              <p:par>
                                <p:cTn id="37" presetID="23" presetClass="entr" presetSubtype="16" fill="hold" grpId="0" nodeType="afterEffect">
                                  <p:stCondLst>
                                    <p:cond delay="0"/>
                                  </p:stCondLst>
                                  <p:childTnLst>
                                    <p:set>
                                      <p:cBhvr>
                                        <p:cTn id="38" dur="1" fill="hold">
                                          <p:stCondLst>
                                            <p:cond delay="0"/>
                                          </p:stCondLst>
                                        </p:cTn>
                                        <p:tgtEl>
                                          <p:spTgt spid="20493"/>
                                        </p:tgtEl>
                                        <p:attrNameLst>
                                          <p:attrName>style.visibility</p:attrName>
                                        </p:attrNameLst>
                                      </p:cBhvr>
                                      <p:to>
                                        <p:strVal val="visible"/>
                                      </p:to>
                                    </p:set>
                                    <p:anim calcmode="lin" valueType="num">
                                      <p:cBhvr>
                                        <p:cTn id="39" dur="2000" fill="hold"/>
                                        <p:tgtEl>
                                          <p:spTgt spid="20493"/>
                                        </p:tgtEl>
                                        <p:attrNameLst>
                                          <p:attrName>ppt_w</p:attrName>
                                        </p:attrNameLst>
                                      </p:cBhvr>
                                      <p:tavLst>
                                        <p:tav tm="0">
                                          <p:val>
                                            <p:fltVal val="0"/>
                                          </p:val>
                                        </p:tav>
                                        <p:tav tm="100000">
                                          <p:val>
                                            <p:strVal val="#ppt_w"/>
                                          </p:val>
                                        </p:tav>
                                      </p:tavLst>
                                    </p:anim>
                                    <p:anim calcmode="lin" valueType="num">
                                      <p:cBhvr>
                                        <p:cTn id="40" dur="2000" fill="hold"/>
                                        <p:tgtEl>
                                          <p:spTgt spid="20493"/>
                                        </p:tgtEl>
                                        <p:attrNameLst>
                                          <p:attrName>ppt_h</p:attrName>
                                        </p:attrNameLst>
                                      </p:cBhvr>
                                      <p:tavLst>
                                        <p:tav tm="0">
                                          <p:val>
                                            <p:fltVal val="0"/>
                                          </p:val>
                                        </p:tav>
                                        <p:tav tm="100000">
                                          <p:val>
                                            <p:strVal val="#ppt_h"/>
                                          </p:val>
                                        </p:tav>
                                      </p:tavLst>
                                    </p:anim>
                                  </p:childTnLst>
                                </p:cTn>
                              </p:par>
                            </p:childTnLst>
                          </p:cTn>
                        </p:par>
                        <p:par>
                          <p:cTn id="41" fill="hold">
                            <p:stCondLst>
                              <p:cond delay="14000"/>
                            </p:stCondLst>
                            <p:childTnLst>
                              <p:par>
                                <p:cTn id="42" presetID="23" presetClass="entr" presetSubtype="16" fill="hold" grpId="0" nodeType="afterEffect">
                                  <p:stCondLst>
                                    <p:cond delay="0"/>
                                  </p:stCondLst>
                                  <p:childTnLst>
                                    <p:set>
                                      <p:cBhvr>
                                        <p:cTn id="43" dur="1" fill="hold">
                                          <p:stCondLst>
                                            <p:cond delay="0"/>
                                          </p:stCondLst>
                                        </p:cTn>
                                        <p:tgtEl>
                                          <p:spTgt spid="20489"/>
                                        </p:tgtEl>
                                        <p:attrNameLst>
                                          <p:attrName>style.visibility</p:attrName>
                                        </p:attrNameLst>
                                      </p:cBhvr>
                                      <p:to>
                                        <p:strVal val="visible"/>
                                      </p:to>
                                    </p:set>
                                    <p:anim calcmode="lin" valueType="num">
                                      <p:cBhvr>
                                        <p:cTn id="44" dur="2000" fill="hold"/>
                                        <p:tgtEl>
                                          <p:spTgt spid="20489"/>
                                        </p:tgtEl>
                                        <p:attrNameLst>
                                          <p:attrName>ppt_w</p:attrName>
                                        </p:attrNameLst>
                                      </p:cBhvr>
                                      <p:tavLst>
                                        <p:tav tm="0">
                                          <p:val>
                                            <p:fltVal val="0"/>
                                          </p:val>
                                        </p:tav>
                                        <p:tav tm="100000">
                                          <p:val>
                                            <p:strVal val="#ppt_w"/>
                                          </p:val>
                                        </p:tav>
                                      </p:tavLst>
                                    </p:anim>
                                    <p:anim calcmode="lin" valueType="num">
                                      <p:cBhvr>
                                        <p:cTn id="45" dur="2000" fill="hold"/>
                                        <p:tgtEl>
                                          <p:spTgt spid="20489"/>
                                        </p:tgtEl>
                                        <p:attrNameLst>
                                          <p:attrName>ppt_h</p:attrName>
                                        </p:attrNameLst>
                                      </p:cBhvr>
                                      <p:tavLst>
                                        <p:tav tm="0">
                                          <p:val>
                                            <p:fltVal val="0"/>
                                          </p:val>
                                        </p:tav>
                                        <p:tav tm="100000">
                                          <p:val>
                                            <p:strVal val="#ppt_h"/>
                                          </p:val>
                                        </p:tav>
                                      </p:tavLst>
                                    </p:anim>
                                  </p:childTnLst>
                                </p:cTn>
                              </p:par>
                            </p:childTnLst>
                          </p:cTn>
                        </p:par>
                        <p:par>
                          <p:cTn id="46" fill="hold">
                            <p:stCondLst>
                              <p:cond delay="16000"/>
                            </p:stCondLst>
                            <p:childTnLst>
                              <p:par>
                                <p:cTn id="47" presetID="23" presetClass="entr" presetSubtype="16" fill="hold" grpId="0" nodeType="afterEffect">
                                  <p:stCondLst>
                                    <p:cond delay="0"/>
                                  </p:stCondLst>
                                  <p:childTnLst>
                                    <p:set>
                                      <p:cBhvr>
                                        <p:cTn id="48" dur="1" fill="hold">
                                          <p:stCondLst>
                                            <p:cond delay="0"/>
                                          </p:stCondLst>
                                        </p:cTn>
                                        <p:tgtEl>
                                          <p:spTgt spid="20494"/>
                                        </p:tgtEl>
                                        <p:attrNameLst>
                                          <p:attrName>style.visibility</p:attrName>
                                        </p:attrNameLst>
                                      </p:cBhvr>
                                      <p:to>
                                        <p:strVal val="visible"/>
                                      </p:to>
                                    </p:set>
                                    <p:anim calcmode="lin" valueType="num">
                                      <p:cBhvr>
                                        <p:cTn id="49" dur="2000" fill="hold"/>
                                        <p:tgtEl>
                                          <p:spTgt spid="20494"/>
                                        </p:tgtEl>
                                        <p:attrNameLst>
                                          <p:attrName>ppt_w</p:attrName>
                                        </p:attrNameLst>
                                      </p:cBhvr>
                                      <p:tavLst>
                                        <p:tav tm="0">
                                          <p:val>
                                            <p:fltVal val="0"/>
                                          </p:val>
                                        </p:tav>
                                        <p:tav tm="100000">
                                          <p:val>
                                            <p:strVal val="#ppt_w"/>
                                          </p:val>
                                        </p:tav>
                                      </p:tavLst>
                                    </p:anim>
                                    <p:anim calcmode="lin" valueType="num">
                                      <p:cBhvr>
                                        <p:cTn id="50" dur="2000" fill="hold"/>
                                        <p:tgtEl>
                                          <p:spTgt spid="20494"/>
                                        </p:tgtEl>
                                        <p:attrNameLst>
                                          <p:attrName>ppt_h</p:attrName>
                                        </p:attrNameLst>
                                      </p:cBhvr>
                                      <p:tavLst>
                                        <p:tav tm="0">
                                          <p:val>
                                            <p:fltVal val="0"/>
                                          </p:val>
                                        </p:tav>
                                        <p:tav tm="100000">
                                          <p:val>
                                            <p:strVal val="#ppt_h"/>
                                          </p:val>
                                        </p:tav>
                                      </p:tavLst>
                                    </p:anim>
                                  </p:childTnLst>
                                </p:cTn>
                              </p:par>
                            </p:childTnLst>
                          </p:cTn>
                        </p:par>
                        <p:par>
                          <p:cTn id="51" fill="hold">
                            <p:stCondLst>
                              <p:cond delay="18000"/>
                            </p:stCondLst>
                            <p:childTnLst>
                              <p:par>
                                <p:cTn id="52" presetID="23" presetClass="entr" presetSubtype="16" fill="hold" grpId="0" nodeType="afterEffect">
                                  <p:stCondLst>
                                    <p:cond delay="0"/>
                                  </p:stCondLst>
                                  <p:childTnLst>
                                    <p:set>
                                      <p:cBhvr>
                                        <p:cTn id="53" dur="1" fill="hold">
                                          <p:stCondLst>
                                            <p:cond delay="0"/>
                                          </p:stCondLst>
                                        </p:cTn>
                                        <p:tgtEl>
                                          <p:spTgt spid="20487"/>
                                        </p:tgtEl>
                                        <p:attrNameLst>
                                          <p:attrName>style.visibility</p:attrName>
                                        </p:attrNameLst>
                                      </p:cBhvr>
                                      <p:to>
                                        <p:strVal val="visible"/>
                                      </p:to>
                                    </p:set>
                                    <p:anim calcmode="lin" valueType="num">
                                      <p:cBhvr>
                                        <p:cTn id="54" dur="2000" fill="hold"/>
                                        <p:tgtEl>
                                          <p:spTgt spid="20487"/>
                                        </p:tgtEl>
                                        <p:attrNameLst>
                                          <p:attrName>ppt_w</p:attrName>
                                        </p:attrNameLst>
                                      </p:cBhvr>
                                      <p:tavLst>
                                        <p:tav tm="0">
                                          <p:val>
                                            <p:fltVal val="0"/>
                                          </p:val>
                                        </p:tav>
                                        <p:tav tm="100000">
                                          <p:val>
                                            <p:strVal val="#ppt_w"/>
                                          </p:val>
                                        </p:tav>
                                      </p:tavLst>
                                    </p:anim>
                                    <p:anim calcmode="lin" valueType="num">
                                      <p:cBhvr>
                                        <p:cTn id="55" dur="2000" fill="hold"/>
                                        <p:tgtEl>
                                          <p:spTgt spid="20487"/>
                                        </p:tgtEl>
                                        <p:attrNameLst>
                                          <p:attrName>ppt_h</p:attrName>
                                        </p:attrNameLst>
                                      </p:cBhvr>
                                      <p:tavLst>
                                        <p:tav tm="0">
                                          <p:val>
                                            <p:fltVal val="0"/>
                                          </p:val>
                                        </p:tav>
                                        <p:tav tm="100000">
                                          <p:val>
                                            <p:strVal val="#ppt_h"/>
                                          </p:val>
                                        </p:tav>
                                      </p:tavLst>
                                    </p:anim>
                                  </p:childTnLst>
                                </p:cTn>
                              </p:par>
                            </p:childTnLst>
                          </p:cTn>
                        </p:par>
                        <p:par>
                          <p:cTn id="56" fill="hold">
                            <p:stCondLst>
                              <p:cond delay="20000"/>
                            </p:stCondLst>
                            <p:childTnLst>
                              <p:par>
                                <p:cTn id="57" presetID="23" presetClass="entr" presetSubtype="16" fill="hold" grpId="0" nodeType="afterEffect">
                                  <p:stCondLst>
                                    <p:cond delay="0"/>
                                  </p:stCondLst>
                                  <p:childTnLst>
                                    <p:set>
                                      <p:cBhvr>
                                        <p:cTn id="58" dur="1" fill="hold">
                                          <p:stCondLst>
                                            <p:cond delay="0"/>
                                          </p:stCondLst>
                                        </p:cTn>
                                        <p:tgtEl>
                                          <p:spTgt spid="20495"/>
                                        </p:tgtEl>
                                        <p:attrNameLst>
                                          <p:attrName>style.visibility</p:attrName>
                                        </p:attrNameLst>
                                      </p:cBhvr>
                                      <p:to>
                                        <p:strVal val="visible"/>
                                      </p:to>
                                    </p:set>
                                    <p:anim calcmode="lin" valueType="num">
                                      <p:cBhvr>
                                        <p:cTn id="59" dur="2000" fill="hold"/>
                                        <p:tgtEl>
                                          <p:spTgt spid="20495"/>
                                        </p:tgtEl>
                                        <p:attrNameLst>
                                          <p:attrName>ppt_w</p:attrName>
                                        </p:attrNameLst>
                                      </p:cBhvr>
                                      <p:tavLst>
                                        <p:tav tm="0">
                                          <p:val>
                                            <p:fltVal val="0"/>
                                          </p:val>
                                        </p:tav>
                                        <p:tav tm="100000">
                                          <p:val>
                                            <p:strVal val="#ppt_w"/>
                                          </p:val>
                                        </p:tav>
                                      </p:tavLst>
                                    </p:anim>
                                    <p:anim calcmode="lin" valueType="num">
                                      <p:cBhvr>
                                        <p:cTn id="60" dur="2000" fill="hold"/>
                                        <p:tgtEl>
                                          <p:spTgt spid="20495"/>
                                        </p:tgtEl>
                                        <p:attrNameLst>
                                          <p:attrName>ppt_h</p:attrName>
                                        </p:attrNameLst>
                                      </p:cBhvr>
                                      <p:tavLst>
                                        <p:tav tm="0">
                                          <p:val>
                                            <p:fltVal val="0"/>
                                          </p:val>
                                        </p:tav>
                                        <p:tav tm="100000">
                                          <p:val>
                                            <p:strVal val="#ppt_h"/>
                                          </p:val>
                                        </p:tav>
                                      </p:tavLst>
                                    </p:anim>
                                  </p:childTnLst>
                                </p:cTn>
                              </p:par>
                            </p:childTnLst>
                          </p:cTn>
                        </p:par>
                        <p:par>
                          <p:cTn id="61" fill="hold">
                            <p:stCondLst>
                              <p:cond delay="22000"/>
                            </p:stCondLst>
                            <p:childTnLst>
                              <p:par>
                                <p:cTn id="62" presetID="23" presetClass="entr" presetSubtype="16" fill="hold" grpId="0" nodeType="afterEffect">
                                  <p:stCondLst>
                                    <p:cond delay="0"/>
                                  </p:stCondLst>
                                  <p:childTnLst>
                                    <p:set>
                                      <p:cBhvr>
                                        <p:cTn id="63" dur="1" fill="hold">
                                          <p:stCondLst>
                                            <p:cond delay="0"/>
                                          </p:stCondLst>
                                        </p:cTn>
                                        <p:tgtEl>
                                          <p:spTgt spid="20488"/>
                                        </p:tgtEl>
                                        <p:attrNameLst>
                                          <p:attrName>style.visibility</p:attrName>
                                        </p:attrNameLst>
                                      </p:cBhvr>
                                      <p:to>
                                        <p:strVal val="visible"/>
                                      </p:to>
                                    </p:set>
                                    <p:anim calcmode="lin" valueType="num">
                                      <p:cBhvr>
                                        <p:cTn id="64" dur="2000" fill="hold"/>
                                        <p:tgtEl>
                                          <p:spTgt spid="20488"/>
                                        </p:tgtEl>
                                        <p:attrNameLst>
                                          <p:attrName>ppt_w</p:attrName>
                                        </p:attrNameLst>
                                      </p:cBhvr>
                                      <p:tavLst>
                                        <p:tav tm="0">
                                          <p:val>
                                            <p:fltVal val="0"/>
                                          </p:val>
                                        </p:tav>
                                        <p:tav tm="100000">
                                          <p:val>
                                            <p:strVal val="#ppt_w"/>
                                          </p:val>
                                        </p:tav>
                                      </p:tavLst>
                                    </p:anim>
                                    <p:anim calcmode="lin" valueType="num">
                                      <p:cBhvr>
                                        <p:cTn id="65" dur="2000" fill="hold"/>
                                        <p:tgtEl>
                                          <p:spTgt spid="204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p:bldP spid="20486" grpId="0"/>
      <p:bldP spid="20487" grpId="0"/>
      <p:bldP spid="20488" grpId="0"/>
      <p:bldP spid="20489" grpId="0"/>
      <p:bldP spid="20490" grpId="0"/>
      <p:bldP spid="20491" grpId="0" animBg="1"/>
      <p:bldP spid="20492" grpId="0" animBg="1"/>
      <p:bldP spid="20493" grpId="0" animBg="1"/>
      <p:bldP spid="20494" grpId="0" animBg="1"/>
      <p:bldP spid="204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ChangeArrowheads="1"/>
          </p:cNvSpPr>
          <p:nvPr/>
        </p:nvSpPr>
        <p:spPr bwMode="auto">
          <a:xfrm>
            <a:off x="533400" y="457200"/>
            <a:ext cx="1409700" cy="647700"/>
          </a:xfrm>
          <a:prstGeom prst="roundRect">
            <a:avLst>
              <a:gd name="adj" fmla="val 16667"/>
            </a:avLst>
          </a:prstGeom>
          <a:solidFill>
            <a:srgbClr val="99FF33"/>
          </a:solidFill>
          <a:ln w="57150">
            <a:solidFill>
              <a:srgbClr val="6600CC"/>
            </a:solidFill>
            <a:round/>
            <a:headEnd/>
            <a:tailEnd/>
          </a:ln>
          <a:effectLst/>
        </p:spPr>
        <p:txBody>
          <a:bodyPr wrap="none" anchor="ctr"/>
          <a:lstStyle/>
          <a:p>
            <a:pPr algn="ctr"/>
            <a:endParaRPr lang="en-US" b="1" i="1" u="sng">
              <a:latin typeface="VNI-Souvir" pitchFamily="2" charset="0"/>
            </a:endParaRPr>
          </a:p>
          <a:p>
            <a:pPr algn="ctr"/>
            <a:r>
              <a:rPr lang="en-US" sz="2400">
                <a:solidFill>
                  <a:schemeClr val="bg2"/>
                </a:solidFill>
                <a:latin typeface="Times New Roman" pitchFamily="18" charset="0"/>
              </a:rPr>
              <a:t>Câu 1:</a:t>
            </a:r>
          </a:p>
          <a:p>
            <a:pPr algn="ctr"/>
            <a:endParaRPr lang="en-US">
              <a:solidFill>
                <a:schemeClr val="bg2"/>
              </a:solidFill>
              <a:latin typeface="HP-Serpentine" pitchFamily="34" charset="0"/>
            </a:endParaRPr>
          </a:p>
        </p:txBody>
      </p:sp>
      <p:pic>
        <p:nvPicPr>
          <p:cNvPr id="62467" name="Picture 3" descr="frame1"/>
          <p:cNvPicPr>
            <a:picLocks noChangeAspect="1" noChangeArrowheads="1"/>
          </p:cNvPicPr>
          <p:nvPr/>
        </p:nvPicPr>
        <p:blipFill>
          <a:blip r:embed="rId2"/>
          <a:srcRect/>
          <a:stretch>
            <a:fillRect/>
          </a:stretch>
        </p:blipFill>
        <p:spPr bwMode="auto">
          <a:xfrm>
            <a:off x="596900" y="1263650"/>
            <a:ext cx="7854950" cy="1701800"/>
          </a:xfrm>
          <a:prstGeom prst="rect">
            <a:avLst/>
          </a:prstGeom>
          <a:noFill/>
          <a:ln w="9525">
            <a:solidFill>
              <a:srgbClr val="FF0000"/>
            </a:solidFill>
            <a:miter lim="800000"/>
            <a:headEnd/>
            <a:tailEnd/>
          </a:ln>
        </p:spPr>
      </p:pic>
      <p:sp>
        <p:nvSpPr>
          <p:cNvPr id="62468" name="Rectangle 4"/>
          <p:cNvSpPr>
            <a:spLocks noChangeArrowheads="1"/>
          </p:cNvSpPr>
          <p:nvPr/>
        </p:nvSpPr>
        <p:spPr bwMode="auto">
          <a:xfrm>
            <a:off x="1050925" y="1371600"/>
            <a:ext cx="6569075" cy="1382713"/>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US" sz="2800" b="1">
                <a:solidFill>
                  <a:srgbClr val="000000"/>
                </a:solidFill>
                <a:effectLst>
                  <a:outerShdw blurRad="38100" dist="38100" dir="2700000" algn="tl">
                    <a:srgbClr val="FFFFFF"/>
                  </a:outerShdw>
                </a:effectLst>
                <a:latin typeface="Times New Roman" pitchFamily="18" charset="0"/>
              </a:rPr>
              <a:t>Ô nhiễm môi trường dẫn đến hậu quả nào sau đây:</a:t>
            </a:r>
          </a:p>
          <a:p>
            <a:endParaRPr lang="en-US" sz="2800">
              <a:solidFill>
                <a:srgbClr val="000000"/>
              </a:solidFill>
              <a:effectLst>
                <a:outerShdw blurRad="38100" dist="38100" dir="2700000" algn="tl">
                  <a:srgbClr val="FFFFFF"/>
                </a:outerShdw>
              </a:effectLst>
              <a:latin typeface="Times New Roman" pitchFamily="18" charset="0"/>
            </a:endParaRPr>
          </a:p>
        </p:txBody>
      </p:sp>
      <p:grpSp>
        <p:nvGrpSpPr>
          <p:cNvPr id="2" name="Group 5"/>
          <p:cNvGrpSpPr>
            <a:grpSpLocks/>
          </p:cNvGrpSpPr>
          <p:nvPr/>
        </p:nvGrpSpPr>
        <p:grpSpPr bwMode="auto">
          <a:xfrm>
            <a:off x="609600" y="3200400"/>
            <a:ext cx="7896225" cy="604838"/>
            <a:chOff x="363" y="1994"/>
            <a:chExt cx="4974" cy="381"/>
          </a:xfrm>
        </p:grpSpPr>
        <p:pic>
          <p:nvPicPr>
            <p:cNvPr id="62470" name="Picture 6" descr="11"/>
            <p:cNvPicPr>
              <a:picLocks noChangeAspect="1" noChangeArrowheads="1"/>
            </p:cNvPicPr>
            <p:nvPr/>
          </p:nvPicPr>
          <p:blipFill>
            <a:blip r:embed="rId3"/>
            <a:srcRect/>
            <a:stretch>
              <a:fillRect/>
            </a:stretch>
          </p:blipFill>
          <p:spPr bwMode="auto">
            <a:xfrm>
              <a:off x="363" y="1994"/>
              <a:ext cx="4974" cy="381"/>
            </a:xfrm>
            <a:prstGeom prst="rect">
              <a:avLst/>
            </a:prstGeom>
            <a:noFill/>
          </p:spPr>
        </p:pic>
        <p:sp>
          <p:nvSpPr>
            <p:cNvPr id="62471" name="Text Box 7" descr="Pink tissue paper">
              <a:hlinkClick r:id="" action="ppaction://noaction" highlightClick="1">
                <a:snd r:embed="rId4" name="click.wav"/>
              </a:hlinkClick>
            </p:cNvPr>
            <p:cNvSpPr txBox="1">
              <a:spLocks noChangeArrowheads="1"/>
            </p:cNvSpPr>
            <p:nvPr/>
          </p:nvSpPr>
          <p:spPr bwMode="auto">
            <a:xfrm>
              <a:off x="414" y="2027"/>
              <a:ext cx="400" cy="327"/>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A.</a:t>
              </a:r>
            </a:p>
          </p:txBody>
        </p:sp>
      </p:grpSp>
      <p:sp>
        <p:nvSpPr>
          <p:cNvPr id="62472" name="Rectangle 8"/>
          <p:cNvSpPr>
            <a:spLocks noChangeArrowheads="1"/>
          </p:cNvSpPr>
          <p:nvPr/>
        </p:nvSpPr>
        <p:spPr bwMode="auto">
          <a:xfrm>
            <a:off x="1447800" y="3176588"/>
            <a:ext cx="5962650" cy="946150"/>
          </a:xfrm>
          <a:prstGeom prst="rect">
            <a:avLst/>
          </a:prstGeom>
          <a:noFill/>
          <a:ln w="9525">
            <a:noFill/>
            <a:miter lim="800000"/>
            <a:headEnd/>
            <a:tailEnd/>
          </a:ln>
          <a:effectLst/>
        </p:spPr>
        <p:txBody>
          <a:bodyPr wrap="none">
            <a:spAutoFit/>
          </a:bodyPr>
          <a:lstStyle/>
          <a:p>
            <a:pPr eaLnBrk="0" hangingPunct="0">
              <a:spcBef>
                <a:spcPct val="50000"/>
              </a:spcBef>
            </a:pPr>
            <a:r>
              <a:rPr lang="en-US" sz="2800" b="1" i="1">
                <a:solidFill>
                  <a:srgbClr val="FF0066"/>
                </a:solidFill>
                <a:latin typeface="Times New Roman" pitchFamily="18" charset="0"/>
              </a:rPr>
              <a:t>a. Sự tổn thất nguồn tài nguyên dự trữ.</a:t>
            </a:r>
          </a:p>
          <a:p>
            <a:endParaRPr lang="en-US" sz="2800">
              <a:solidFill>
                <a:schemeClr val="bg1"/>
              </a:solidFill>
              <a:effectLst>
                <a:outerShdw blurRad="38100" dist="38100" dir="2700000" algn="tl">
                  <a:srgbClr val="000000"/>
                </a:outerShdw>
              </a:effectLst>
              <a:latin typeface="Times New Roman" pitchFamily="18" charset="0"/>
            </a:endParaRPr>
          </a:p>
        </p:txBody>
      </p:sp>
      <p:grpSp>
        <p:nvGrpSpPr>
          <p:cNvPr id="3" name="Group 9"/>
          <p:cNvGrpSpPr>
            <a:grpSpLocks/>
          </p:cNvGrpSpPr>
          <p:nvPr/>
        </p:nvGrpSpPr>
        <p:grpSpPr bwMode="auto">
          <a:xfrm>
            <a:off x="609600" y="3886200"/>
            <a:ext cx="7896225" cy="914400"/>
            <a:chOff x="363" y="2463"/>
            <a:chExt cx="4974" cy="399"/>
          </a:xfrm>
        </p:grpSpPr>
        <p:pic>
          <p:nvPicPr>
            <p:cNvPr id="62474" name="Picture 10" descr="11"/>
            <p:cNvPicPr>
              <a:picLocks noChangeAspect="1" noChangeArrowheads="1"/>
            </p:cNvPicPr>
            <p:nvPr/>
          </p:nvPicPr>
          <p:blipFill>
            <a:blip r:embed="rId3"/>
            <a:srcRect/>
            <a:stretch>
              <a:fillRect/>
            </a:stretch>
          </p:blipFill>
          <p:spPr bwMode="auto">
            <a:xfrm>
              <a:off x="363" y="2463"/>
              <a:ext cx="4974" cy="399"/>
            </a:xfrm>
            <a:prstGeom prst="rect">
              <a:avLst/>
            </a:prstGeom>
            <a:noFill/>
          </p:spPr>
        </p:pic>
        <p:sp>
          <p:nvSpPr>
            <p:cNvPr id="62475" name="Text Box 11" descr="Pink tissue paper">
              <a:hlinkClick r:id="" action="ppaction://noaction" highlightClick="1">
                <a:snd r:embed="rId4" name="click.wav"/>
              </a:hlinkClick>
            </p:cNvPr>
            <p:cNvSpPr txBox="1">
              <a:spLocks noChangeArrowheads="1"/>
            </p:cNvSpPr>
            <p:nvPr/>
          </p:nvSpPr>
          <p:spPr bwMode="auto">
            <a:xfrm>
              <a:off x="414" y="2484"/>
              <a:ext cx="388" cy="226"/>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B.</a:t>
              </a:r>
            </a:p>
          </p:txBody>
        </p:sp>
      </p:grpSp>
      <p:grpSp>
        <p:nvGrpSpPr>
          <p:cNvPr id="4" name="Group 12"/>
          <p:cNvGrpSpPr>
            <a:grpSpLocks/>
          </p:cNvGrpSpPr>
          <p:nvPr/>
        </p:nvGrpSpPr>
        <p:grpSpPr bwMode="auto">
          <a:xfrm>
            <a:off x="609600" y="4876800"/>
            <a:ext cx="7862888" cy="609600"/>
            <a:chOff x="363" y="2943"/>
            <a:chExt cx="4974" cy="366"/>
          </a:xfrm>
        </p:grpSpPr>
        <p:pic>
          <p:nvPicPr>
            <p:cNvPr id="62477" name="Picture 13" descr="11"/>
            <p:cNvPicPr>
              <a:picLocks noChangeAspect="1" noChangeArrowheads="1"/>
            </p:cNvPicPr>
            <p:nvPr/>
          </p:nvPicPr>
          <p:blipFill>
            <a:blip r:embed="rId3"/>
            <a:srcRect/>
            <a:stretch>
              <a:fillRect/>
            </a:stretch>
          </p:blipFill>
          <p:spPr bwMode="auto">
            <a:xfrm>
              <a:off x="363" y="2943"/>
              <a:ext cx="4974" cy="366"/>
            </a:xfrm>
            <a:prstGeom prst="rect">
              <a:avLst/>
            </a:prstGeom>
            <a:noFill/>
          </p:spPr>
        </p:pic>
        <p:sp>
          <p:nvSpPr>
            <p:cNvPr id="62478" name="Text Box 14" descr="Pink tissue paper">
              <a:hlinkClick r:id="" action="ppaction://noaction" highlightClick="1">
                <a:snd r:embed="rId4" name="click.wav"/>
              </a:hlinkClick>
            </p:cNvPr>
            <p:cNvSpPr txBox="1">
              <a:spLocks noChangeArrowheads="1"/>
            </p:cNvSpPr>
            <p:nvPr/>
          </p:nvSpPr>
          <p:spPr bwMode="auto">
            <a:xfrm>
              <a:off x="426" y="2964"/>
              <a:ext cx="388" cy="312"/>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C.</a:t>
              </a:r>
            </a:p>
          </p:txBody>
        </p:sp>
      </p:grpSp>
      <p:grpSp>
        <p:nvGrpSpPr>
          <p:cNvPr id="5" name="Group 15"/>
          <p:cNvGrpSpPr>
            <a:grpSpLocks/>
          </p:cNvGrpSpPr>
          <p:nvPr/>
        </p:nvGrpSpPr>
        <p:grpSpPr bwMode="auto">
          <a:xfrm>
            <a:off x="609600" y="5562600"/>
            <a:ext cx="7896225" cy="762000"/>
            <a:chOff x="363" y="3422"/>
            <a:chExt cx="4974" cy="381"/>
          </a:xfrm>
        </p:grpSpPr>
        <p:pic>
          <p:nvPicPr>
            <p:cNvPr id="62480" name="Picture 16" descr="11"/>
            <p:cNvPicPr>
              <a:picLocks noChangeAspect="1" noChangeArrowheads="1"/>
            </p:cNvPicPr>
            <p:nvPr/>
          </p:nvPicPr>
          <p:blipFill>
            <a:blip r:embed="rId3"/>
            <a:srcRect/>
            <a:stretch>
              <a:fillRect/>
            </a:stretch>
          </p:blipFill>
          <p:spPr bwMode="auto">
            <a:xfrm>
              <a:off x="363" y="3422"/>
              <a:ext cx="4974" cy="381"/>
            </a:xfrm>
            <a:prstGeom prst="rect">
              <a:avLst/>
            </a:prstGeom>
            <a:noFill/>
          </p:spPr>
        </p:pic>
        <p:sp>
          <p:nvSpPr>
            <p:cNvPr id="62481" name="Text Box 17" descr="Pink tissue paper">
              <a:hlinkClick r:id="" action="ppaction://noaction" highlightClick="1">
                <a:snd r:embed="rId4" name="click.wav"/>
              </a:hlinkClick>
            </p:cNvPr>
            <p:cNvSpPr txBox="1">
              <a:spLocks noChangeArrowheads="1"/>
            </p:cNvSpPr>
            <p:nvPr/>
          </p:nvSpPr>
          <p:spPr bwMode="auto">
            <a:xfrm>
              <a:off x="426" y="3455"/>
              <a:ext cx="400" cy="260"/>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D.</a:t>
              </a:r>
            </a:p>
          </p:txBody>
        </p:sp>
      </p:grpSp>
      <p:sp>
        <p:nvSpPr>
          <p:cNvPr id="62482" name="Rectangle 18"/>
          <p:cNvSpPr>
            <a:spLocks noChangeArrowheads="1"/>
          </p:cNvSpPr>
          <p:nvPr/>
        </p:nvSpPr>
        <p:spPr bwMode="auto">
          <a:xfrm>
            <a:off x="1454149" y="3790950"/>
            <a:ext cx="6962775" cy="946150"/>
          </a:xfrm>
          <a:prstGeom prst="rect">
            <a:avLst/>
          </a:prstGeom>
          <a:noFill/>
          <a:ln w="9525">
            <a:noFill/>
            <a:miter lim="800000"/>
            <a:headEnd/>
            <a:tailEnd/>
          </a:ln>
          <a:effectLst/>
        </p:spPr>
        <p:txBody>
          <a:bodyPr>
            <a:spAutoFit/>
          </a:bodyPr>
          <a:lstStyle/>
          <a:p>
            <a:r>
              <a:rPr lang="en-US" sz="2800" b="1" i="1" dirty="0">
                <a:solidFill>
                  <a:srgbClr val="FF0066"/>
                </a:solidFill>
                <a:latin typeface="Times New Roman" pitchFamily="18" charset="0"/>
              </a:rPr>
              <a:t>b. Sự suy giảm sức khoẻ và mức sống của con người .</a:t>
            </a:r>
          </a:p>
        </p:txBody>
      </p:sp>
      <p:sp>
        <p:nvSpPr>
          <p:cNvPr id="62483" name="Rectangle 19"/>
          <p:cNvSpPr>
            <a:spLocks noChangeArrowheads="1"/>
          </p:cNvSpPr>
          <p:nvPr/>
        </p:nvSpPr>
        <p:spPr bwMode="auto">
          <a:xfrm>
            <a:off x="1447800" y="4876800"/>
            <a:ext cx="6975475" cy="946150"/>
          </a:xfrm>
          <a:prstGeom prst="rect">
            <a:avLst/>
          </a:prstGeom>
          <a:noFill/>
          <a:ln w="9525">
            <a:noFill/>
            <a:miter lim="800000"/>
            <a:headEnd/>
            <a:tailEnd/>
          </a:ln>
          <a:effectLst/>
        </p:spPr>
        <p:txBody>
          <a:bodyPr>
            <a:spAutoFit/>
          </a:bodyPr>
          <a:lstStyle/>
          <a:p>
            <a:pPr eaLnBrk="0" hangingPunct="0">
              <a:spcBef>
                <a:spcPct val="50000"/>
              </a:spcBef>
            </a:pPr>
            <a:r>
              <a:rPr lang="en-US" sz="2800" b="1" i="1" dirty="0">
                <a:solidFill>
                  <a:srgbClr val="FF0066"/>
                </a:solidFill>
                <a:latin typeface="Times New Roman" pitchFamily="18" charset="0"/>
              </a:rPr>
              <a:t>c. Ảnh hưởng xấu đến quá trình sản xuất.</a:t>
            </a:r>
          </a:p>
          <a:p>
            <a:endParaRPr lang="en-US" sz="2800" dirty="0">
              <a:solidFill>
                <a:srgbClr val="FF0066"/>
              </a:solidFill>
              <a:effectLst>
                <a:outerShdw blurRad="38100" dist="38100" dir="2700000" algn="tl">
                  <a:srgbClr val="000000"/>
                </a:outerShdw>
              </a:effectLst>
              <a:latin typeface="Times New Roman" pitchFamily="18" charset="0"/>
            </a:endParaRPr>
          </a:p>
        </p:txBody>
      </p:sp>
      <p:sp>
        <p:nvSpPr>
          <p:cNvPr id="62484" name="Rectangle 20"/>
          <p:cNvSpPr>
            <a:spLocks noChangeArrowheads="1"/>
          </p:cNvSpPr>
          <p:nvPr/>
        </p:nvSpPr>
        <p:spPr bwMode="auto">
          <a:xfrm>
            <a:off x="1447800" y="5608638"/>
            <a:ext cx="4724400" cy="946150"/>
          </a:xfrm>
          <a:prstGeom prst="rect">
            <a:avLst/>
          </a:prstGeom>
          <a:noFill/>
          <a:ln w="9525">
            <a:noFill/>
            <a:miter lim="800000"/>
            <a:headEnd/>
            <a:tailEnd/>
          </a:ln>
          <a:effectLst/>
        </p:spPr>
        <p:txBody>
          <a:bodyPr anchor="ctr">
            <a:spAutoFit/>
          </a:bodyPr>
          <a:lstStyle/>
          <a:p>
            <a:pPr eaLnBrk="0" hangingPunct="0">
              <a:spcBef>
                <a:spcPct val="50000"/>
              </a:spcBef>
              <a:tabLst>
                <a:tab pos="457200" algn="l"/>
              </a:tabLst>
            </a:pPr>
            <a:r>
              <a:rPr lang="en-US" sz="2800" b="1" i="1" dirty="0">
                <a:solidFill>
                  <a:srgbClr val="FF0066"/>
                </a:solidFill>
                <a:latin typeface="Times New Roman" pitchFamily="18" charset="0"/>
              </a:rPr>
              <a:t>d. Cả A ; B ; C   đều đúng .</a:t>
            </a:r>
          </a:p>
          <a:p>
            <a:pPr algn="ctr">
              <a:tabLst>
                <a:tab pos="457200" algn="l"/>
              </a:tabLst>
            </a:pPr>
            <a:endParaRPr lang="en-US" sz="2800" dirty="0">
              <a:solidFill>
                <a:srgbClr val="FF0066"/>
              </a:solidFill>
              <a:effectLst>
                <a:outerShdw blurRad="38100" dist="38100" dir="2700000" algn="tl">
                  <a:srgbClr val="000000"/>
                </a:outerShdw>
              </a:effectLst>
              <a:latin typeface="Times New Roman" pitchFamily="18" charset="0"/>
            </a:endParaRPr>
          </a:p>
        </p:txBody>
      </p:sp>
      <p:sp>
        <p:nvSpPr>
          <p:cNvPr id="62487" name="Text Box 23"/>
          <p:cNvSpPr txBox="1">
            <a:spLocks noChangeArrowheads="1"/>
          </p:cNvSpPr>
          <p:nvPr/>
        </p:nvSpPr>
        <p:spPr bwMode="auto">
          <a:xfrm>
            <a:off x="2743200" y="-15875"/>
            <a:ext cx="4191000" cy="701675"/>
          </a:xfrm>
          <a:prstGeom prst="rect">
            <a:avLst/>
          </a:prstGeom>
          <a:noFill/>
          <a:ln w="9525" algn="ctr">
            <a:noFill/>
            <a:miter lim="800000"/>
            <a:headEnd/>
            <a:tailEnd/>
          </a:ln>
          <a:effectLst/>
        </p:spPr>
        <p:txBody>
          <a:bodyPr>
            <a:spAutoFit/>
          </a:bodyPr>
          <a:lstStyle/>
          <a:p>
            <a:pPr algn="ctr" eaLnBrk="0" hangingPunct="0">
              <a:spcBef>
                <a:spcPct val="50000"/>
              </a:spcBef>
            </a:pPr>
            <a:r>
              <a:rPr lang="en-US" sz="4000" b="1">
                <a:solidFill>
                  <a:srgbClr val="FFFF00"/>
                </a:solidFill>
                <a:latin typeface="Times New Roman" pitchFamily="18"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 to="" calcmode="lin" valueType="num">
                                      <p:cBhvr>
                                        <p:cTn id="7" dur="1" fill="hold"/>
                                        <p:tgtEl>
                                          <p:spTgt spid="62466"/>
                                        </p:tgtEl>
                                        <p:attrNameLst>
                                          <p:attrName/>
                                        </p:attrNameLst>
                                      </p:cBhvr>
                                    </p:anim>
                                  </p:childTnLst>
                                </p:cTn>
                              </p:par>
                            </p:childTnLst>
                          </p:cTn>
                        </p:par>
                        <p:par>
                          <p:cTn id="8" fill="hold">
                            <p:stCondLst>
                              <p:cond delay="0"/>
                            </p:stCondLst>
                            <p:childTnLst>
                              <p:par>
                                <p:cTn id="9" presetID="16" presetClass="entr" presetSubtype="37" fill="hold" nodeType="afterEffect">
                                  <p:stCondLst>
                                    <p:cond delay="0"/>
                                  </p:stCondLst>
                                  <p:childTnLst>
                                    <p:set>
                                      <p:cBhvr>
                                        <p:cTn id="10" dur="1" fill="hold">
                                          <p:stCondLst>
                                            <p:cond delay="0"/>
                                          </p:stCondLst>
                                        </p:cTn>
                                        <p:tgtEl>
                                          <p:spTgt spid="62467"/>
                                        </p:tgtEl>
                                        <p:attrNameLst>
                                          <p:attrName>style.visibility</p:attrName>
                                        </p:attrNameLst>
                                      </p:cBhvr>
                                      <p:to>
                                        <p:strVal val="visible"/>
                                      </p:to>
                                    </p:set>
                                    <p:animEffect transition="in" filter="barn(outVertical)">
                                      <p:cBhvr>
                                        <p:cTn id="11" dur="500"/>
                                        <p:tgtEl>
                                          <p:spTgt spid="62467"/>
                                        </p:tgtEl>
                                      </p:cBhvr>
                                    </p:animEffect>
                                  </p:childTnLst>
                                </p:cTn>
                              </p:par>
                            </p:childTnLst>
                          </p:cTn>
                        </p:par>
                        <p:par>
                          <p:cTn id="12" fill="hold">
                            <p:stCondLst>
                              <p:cond delay="5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62468"/>
                                        </p:tgtEl>
                                        <p:attrNameLst>
                                          <p:attrName>style.visibility</p:attrName>
                                        </p:attrNameLst>
                                      </p:cBhvr>
                                      <p:to>
                                        <p:strVal val="visible"/>
                                      </p:to>
                                    </p:set>
                                    <p:animEffect transition="in" filter="fade">
                                      <p:cBhvr>
                                        <p:cTn id="15" dur="500"/>
                                        <p:tgtEl>
                                          <p:spTgt spid="62468"/>
                                        </p:tgtEl>
                                      </p:cBhvr>
                                    </p:animEffect>
                                  </p:childTnLst>
                                </p:cTn>
                              </p:par>
                            </p:childTnLst>
                          </p:cTn>
                        </p:par>
                        <p:par>
                          <p:cTn id="16" fill="hold">
                            <p:stCondLst>
                              <p:cond delay="2800"/>
                            </p:stCondLst>
                            <p:childTnLst>
                              <p:par>
                                <p:cTn id="17" presetID="34"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from="(-#ppt_w/2)" to="(#ppt_x)" calcmode="lin" valueType="num">
                                      <p:cBhvr>
                                        <p:cTn id="19" dur="300" fill="hold">
                                          <p:stCondLst>
                                            <p:cond delay="0"/>
                                          </p:stCondLst>
                                        </p:cTn>
                                        <p:tgtEl>
                                          <p:spTgt spid="2"/>
                                        </p:tgtEl>
                                        <p:attrNameLst>
                                          <p:attrName>ppt_x</p:attrName>
                                        </p:attrNameLst>
                                      </p:cBhvr>
                                    </p:anim>
                                    <p:anim from="0" to="-1.0" calcmode="lin" valueType="num">
                                      <p:cBhvr>
                                        <p:cTn id="20" dur="100" decel="50000" autoRev="1" fill="hold">
                                          <p:stCondLst>
                                            <p:cond delay="300"/>
                                          </p:stCondLst>
                                        </p:cTn>
                                        <p:tgtEl>
                                          <p:spTgt spid="2"/>
                                        </p:tgtEl>
                                        <p:attrNameLst>
                                          <p:attrName>xshear</p:attrName>
                                        </p:attrNameLst>
                                      </p:cBhvr>
                                    </p:anim>
                                    <p:animScale>
                                      <p:cBhvr>
                                        <p:cTn id="21" dur="100" decel="100000" autoRev="1" fill="hold">
                                          <p:stCondLst>
                                            <p:cond delay="300"/>
                                          </p:stCondLst>
                                        </p:cTn>
                                        <p:tgtEl>
                                          <p:spTgt spid="2"/>
                                        </p:tgtEl>
                                      </p:cBhvr>
                                      <p:from x="100000" y="100000"/>
                                      <p:to x="80000" y="100000"/>
                                    </p:animScale>
                                    <p:anim by="(#ppt_h/3+#ppt_w*0.1)" calcmode="lin" valueType="num">
                                      <p:cBhvr additive="sum">
                                        <p:cTn id="22" dur="100" decel="100000" autoRev="1" fill="hold">
                                          <p:stCondLst>
                                            <p:cond delay="300"/>
                                          </p:stCondLst>
                                        </p:cTn>
                                        <p:tgtEl>
                                          <p:spTgt spid="2"/>
                                        </p:tgtEl>
                                        <p:attrNameLst>
                                          <p:attrName>ppt_x</p:attrName>
                                        </p:attrNameLst>
                                      </p:cBhvr>
                                    </p:anim>
                                  </p:childTnLst>
                                </p:cTn>
                              </p:par>
                              <p:par>
                                <p:cTn id="23" presetID="47" presetClass="entr" presetSubtype="0" fill="hold" grpId="0" nodeType="withEffect">
                                  <p:stCondLst>
                                    <p:cond delay="0"/>
                                  </p:stCondLst>
                                  <p:childTnLst>
                                    <p:set>
                                      <p:cBhvr>
                                        <p:cTn id="24" dur="1" fill="hold">
                                          <p:stCondLst>
                                            <p:cond delay="0"/>
                                          </p:stCondLst>
                                        </p:cTn>
                                        <p:tgtEl>
                                          <p:spTgt spid="62472"/>
                                        </p:tgtEl>
                                        <p:attrNameLst>
                                          <p:attrName>style.visibility</p:attrName>
                                        </p:attrNameLst>
                                      </p:cBhvr>
                                      <p:to>
                                        <p:strVal val="visible"/>
                                      </p:to>
                                    </p:set>
                                    <p:animEffect transition="in" filter="fade">
                                      <p:cBhvr>
                                        <p:cTn id="25" dur="1000"/>
                                        <p:tgtEl>
                                          <p:spTgt spid="62472"/>
                                        </p:tgtEl>
                                      </p:cBhvr>
                                    </p:animEffect>
                                    <p:anim calcmode="lin" valueType="num">
                                      <p:cBhvr>
                                        <p:cTn id="26" dur="1000" fill="hold"/>
                                        <p:tgtEl>
                                          <p:spTgt spid="62472"/>
                                        </p:tgtEl>
                                        <p:attrNameLst>
                                          <p:attrName>ppt_x</p:attrName>
                                        </p:attrNameLst>
                                      </p:cBhvr>
                                      <p:tavLst>
                                        <p:tav tm="0">
                                          <p:val>
                                            <p:strVal val="#ppt_x"/>
                                          </p:val>
                                        </p:tav>
                                        <p:tav tm="100000">
                                          <p:val>
                                            <p:strVal val="#ppt_x"/>
                                          </p:val>
                                        </p:tav>
                                      </p:tavLst>
                                    </p:anim>
                                    <p:anim calcmode="lin" valueType="num">
                                      <p:cBhvr>
                                        <p:cTn id="27" dur="1000" fill="hold"/>
                                        <p:tgtEl>
                                          <p:spTgt spid="62472"/>
                                        </p:tgtEl>
                                        <p:attrNameLst>
                                          <p:attrName>ppt_y</p:attrName>
                                        </p:attrNameLst>
                                      </p:cBhvr>
                                      <p:tavLst>
                                        <p:tav tm="0">
                                          <p:val>
                                            <p:strVal val="#ppt_y-.1"/>
                                          </p:val>
                                        </p:tav>
                                        <p:tav tm="100000">
                                          <p:val>
                                            <p:strVal val="#ppt_y"/>
                                          </p:val>
                                        </p:tav>
                                      </p:tavLst>
                                    </p:anim>
                                  </p:childTnLst>
                                </p:cTn>
                              </p:par>
                            </p:childTnLst>
                          </p:cTn>
                        </p:par>
                        <p:par>
                          <p:cTn id="28" fill="hold">
                            <p:stCondLst>
                              <p:cond delay="3800"/>
                            </p:stCondLst>
                            <p:childTnLst>
                              <p:par>
                                <p:cTn id="29" presetID="34"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from="(-#ppt_w/2)" to="(#ppt_x)" calcmode="lin" valueType="num">
                                      <p:cBhvr>
                                        <p:cTn id="31" dur="300" fill="hold">
                                          <p:stCondLst>
                                            <p:cond delay="0"/>
                                          </p:stCondLst>
                                        </p:cTn>
                                        <p:tgtEl>
                                          <p:spTgt spid="3"/>
                                        </p:tgtEl>
                                        <p:attrNameLst>
                                          <p:attrName>ppt_x</p:attrName>
                                        </p:attrNameLst>
                                      </p:cBhvr>
                                    </p:anim>
                                    <p:anim from="0" to="-1.0" calcmode="lin" valueType="num">
                                      <p:cBhvr>
                                        <p:cTn id="32" dur="100" decel="50000" autoRev="1" fill="hold">
                                          <p:stCondLst>
                                            <p:cond delay="300"/>
                                          </p:stCondLst>
                                        </p:cTn>
                                        <p:tgtEl>
                                          <p:spTgt spid="3"/>
                                        </p:tgtEl>
                                        <p:attrNameLst>
                                          <p:attrName>xshear</p:attrName>
                                        </p:attrNameLst>
                                      </p:cBhvr>
                                    </p:anim>
                                    <p:animScale>
                                      <p:cBhvr>
                                        <p:cTn id="33" dur="100" decel="100000" autoRev="1" fill="hold">
                                          <p:stCondLst>
                                            <p:cond delay="300"/>
                                          </p:stCondLst>
                                        </p:cTn>
                                        <p:tgtEl>
                                          <p:spTgt spid="3"/>
                                        </p:tgtEl>
                                      </p:cBhvr>
                                      <p:from x="100000" y="100000"/>
                                      <p:to x="80000" y="100000"/>
                                    </p:animScale>
                                    <p:anim by="(#ppt_h/3+#ppt_w*0.1)" calcmode="lin" valueType="num">
                                      <p:cBhvr additive="sum">
                                        <p:cTn id="34" dur="100" decel="100000" autoRev="1" fill="hold">
                                          <p:stCondLst>
                                            <p:cond delay="300"/>
                                          </p:stCondLst>
                                        </p:cTn>
                                        <p:tgtEl>
                                          <p:spTgt spid="3"/>
                                        </p:tgtEl>
                                        <p:attrNameLst>
                                          <p:attrName>ppt_x</p:attrName>
                                        </p:attrNameLst>
                                      </p:cBhvr>
                                    </p:anim>
                                  </p:childTnLst>
                                </p:cTn>
                              </p:par>
                              <p:par>
                                <p:cTn id="35" presetID="47" presetClass="entr" presetSubtype="0" fill="hold" grpId="0" nodeType="withEffect">
                                  <p:stCondLst>
                                    <p:cond delay="0"/>
                                  </p:stCondLst>
                                  <p:childTnLst>
                                    <p:set>
                                      <p:cBhvr>
                                        <p:cTn id="36" dur="1" fill="hold">
                                          <p:stCondLst>
                                            <p:cond delay="0"/>
                                          </p:stCondLst>
                                        </p:cTn>
                                        <p:tgtEl>
                                          <p:spTgt spid="62482"/>
                                        </p:tgtEl>
                                        <p:attrNameLst>
                                          <p:attrName>style.visibility</p:attrName>
                                        </p:attrNameLst>
                                      </p:cBhvr>
                                      <p:to>
                                        <p:strVal val="visible"/>
                                      </p:to>
                                    </p:set>
                                    <p:animEffect transition="in" filter="fade">
                                      <p:cBhvr>
                                        <p:cTn id="37" dur="1000"/>
                                        <p:tgtEl>
                                          <p:spTgt spid="62482"/>
                                        </p:tgtEl>
                                      </p:cBhvr>
                                    </p:animEffect>
                                    <p:anim calcmode="lin" valueType="num">
                                      <p:cBhvr>
                                        <p:cTn id="38" dur="1000" fill="hold"/>
                                        <p:tgtEl>
                                          <p:spTgt spid="62482"/>
                                        </p:tgtEl>
                                        <p:attrNameLst>
                                          <p:attrName>ppt_x</p:attrName>
                                        </p:attrNameLst>
                                      </p:cBhvr>
                                      <p:tavLst>
                                        <p:tav tm="0">
                                          <p:val>
                                            <p:strVal val="#ppt_x"/>
                                          </p:val>
                                        </p:tav>
                                        <p:tav tm="100000">
                                          <p:val>
                                            <p:strVal val="#ppt_x"/>
                                          </p:val>
                                        </p:tav>
                                      </p:tavLst>
                                    </p:anim>
                                    <p:anim calcmode="lin" valueType="num">
                                      <p:cBhvr>
                                        <p:cTn id="39" dur="1000" fill="hold"/>
                                        <p:tgtEl>
                                          <p:spTgt spid="62482"/>
                                        </p:tgtEl>
                                        <p:attrNameLst>
                                          <p:attrName>ppt_y</p:attrName>
                                        </p:attrNameLst>
                                      </p:cBhvr>
                                      <p:tavLst>
                                        <p:tav tm="0">
                                          <p:val>
                                            <p:strVal val="#ppt_y-.1"/>
                                          </p:val>
                                        </p:tav>
                                        <p:tav tm="100000">
                                          <p:val>
                                            <p:strVal val="#ppt_y"/>
                                          </p:val>
                                        </p:tav>
                                      </p:tavLst>
                                    </p:anim>
                                  </p:childTnLst>
                                </p:cTn>
                              </p:par>
                            </p:childTnLst>
                          </p:cTn>
                        </p:par>
                        <p:par>
                          <p:cTn id="40" fill="hold">
                            <p:stCondLst>
                              <p:cond delay="4800"/>
                            </p:stCondLst>
                            <p:childTnLst>
                              <p:par>
                                <p:cTn id="41" presetID="34"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from="(-#ppt_w/2)" to="(#ppt_x)" calcmode="lin" valueType="num">
                                      <p:cBhvr>
                                        <p:cTn id="43" dur="300" fill="hold">
                                          <p:stCondLst>
                                            <p:cond delay="0"/>
                                          </p:stCondLst>
                                        </p:cTn>
                                        <p:tgtEl>
                                          <p:spTgt spid="4"/>
                                        </p:tgtEl>
                                        <p:attrNameLst>
                                          <p:attrName>ppt_x</p:attrName>
                                        </p:attrNameLst>
                                      </p:cBhvr>
                                    </p:anim>
                                    <p:anim from="0" to="-1.0" calcmode="lin" valueType="num">
                                      <p:cBhvr>
                                        <p:cTn id="44" dur="100" decel="50000" autoRev="1" fill="hold">
                                          <p:stCondLst>
                                            <p:cond delay="300"/>
                                          </p:stCondLst>
                                        </p:cTn>
                                        <p:tgtEl>
                                          <p:spTgt spid="4"/>
                                        </p:tgtEl>
                                        <p:attrNameLst>
                                          <p:attrName>xshear</p:attrName>
                                        </p:attrNameLst>
                                      </p:cBhvr>
                                    </p:anim>
                                    <p:animScale>
                                      <p:cBhvr>
                                        <p:cTn id="45" dur="100" decel="100000" autoRev="1" fill="hold">
                                          <p:stCondLst>
                                            <p:cond delay="300"/>
                                          </p:stCondLst>
                                        </p:cTn>
                                        <p:tgtEl>
                                          <p:spTgt spid="4"/>
                                        </p:tgtEl>
                                      </p:cBhvr>
                                      <p:from x="100000" y="100000"/>
                                      <p:to x="80000" y="100000"/>
                                    </p:animScale>
                                    <p:anim by="(#ppt_h/3+#ppt_w*0.1)" calcmode="lin" valueType="num">
                                      <p:cBhvr additive="sum">
                                        <p:cTn id="46" dur="100" decel="100000" autoRev="1" fill="hold">
                                          <p:stCondLst>
                                            <p:cond delay="300"/>
                                          </p:stCondLst>
                                        </p:cTn>
                                        <p:tgtEl>
                                          <p:spTgt spid="4"/>
                                        </p:tgtEl>
                                        <p:attrNameLst>
                                          <p:attrName>ppt_x</p:attrName>
                                        </p:attrNameLst>
                                      </p:cBhvr>
                                    </p:anim>
                                  </p:childTnLst>
                                </p:cTn>
                              </p:par>
                              <p:par>
                                <p:cTn id="47" presetID="47" presetClass="entr" presetSubtype="0" fill="hold" grpId="0" nodeType="withEffect">
                                  <p:stCondLst>
                                    <p:cond delay="0"/>
                                  </p:stCondLst>
                                  <p:childTnLst>
                                    <p:set>
                                      <p:cBhvr>
                                        <p:cTn id="48" dur="1" fill="hold">
                                          <p:stCondLst>
                                            <p:cond delay="0"/>
                                          </p:stCondLst>
                                        </p:cTn>
                                        <p:tgtEl>
                                          <p:spTgt spid="62483"/>
                                        </p:tgtEl>
                                        <p:attrNameLst>
                                          <p:attrName>style.visibility</p:attrName>
                                        </p:attrNameLst>
                                      </p:cBhvr>
                                      <p:to>
                                        <p:strVal val="visible"/>
                                      </p:to>
                                    </p:set>
                                    <p:animEffect transition="in" filter="fade">
                                      <p:cBhvr>
                                        <p:cTn id="49" dur="1000"/>
                                        <p:tgtEl>
                                          <p:spTgt spid="62483"/>
                                        </p:tgtEl>
                                      </p:cBhvr>
                                    </p:animEffect>
                                    <p:anim calcmode="lin" valueType="num">
                                      <p:cBhvr>
                                        <p:cTn id="50" dur="1000" fill="hold"/>
                                        <p:tgtEl>
                                          <p:spTgt spid="62483"/>
                                        </p:tgtEl>
                                        <p:attrNameLst>
                                          <p:attrName>ppt_x</p:attrName>
                                        </p:attrNameLst>
                                      </p:cBhvr>
                                      <p:tavLst>
                                        <p:tav tm="0">
                                          <p:val>
                                            <p:strVal val="#ppt_x"/>
                                          </p:val>
                                        </p:tav>
                                        <p:tav tm="100000">
                                          <p:val>
                                            <p:strVal val="#ppt_x"/>
                                          </p:val>
                                        </p:tav>
                                      </p:tavLst>
                                    </p:anim>
                                    <p:anim calcmode="lin" valueType="num">
                                      <p:cBhvr>
                                        <p:cTn id="51" dur="1000" fill="hold"/>
                                        <p:tgtEl>
                                          <p:spTgt spid="62483"/>
                                        </p:tgtEl>
                                        <p:attrNameLst>
                                          <p:attrName>ppt_y</p:attrName>
                                        </p:attrNameLst>
                                      </p:cBhvr>
                                      <p:tavLst>
                                        <p:tav tm="0">
                                          <p:val>
                                            <p:strVal val="#ppt_y-.1"/>
                                          </p:val>
                                        </p:tav>
                                        <p:tav tm="100000">
                                          <p:val>
                                            <p:strVal val="#ppt_y"/>
                                          </p:val>
                                        </p:tav>
                                      </p:tavLst>
                                    </p:anim>
                                  </p:childTnLst>
                                </p:cTn>
                              </p:par>
                            </p:childTnLst>
                          </p:cTn>
                        </p:par>
                        <p:par>
                          <p:cTn id="52" fill="hold">
                            <p:stCondLst>
                              <p:cond delay="5800"/>
                            </p:stCondLst>
                            <p:childTnLst>
                              <p:par>
                                <p:cTn id="53" presetID="34"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from="(-#ppt_w/2)" to="(#ppt_x)" calcmode="lin" valueType="num">
                                      <p:cBhvr>
                                        <p:cTn id="55" dur="300" fill="hold">
                                          <p:stCondLst>
                                            <p:cond delay="0"/>
                                          </p:stCondLst>
                                        </p:cTn>
                                        <p:tgtEl>
                                          <p:spTgt spid="5"/>
                                        </p:tgtEl>
                                        <p:attrNameLst>
                                          <p:attrName>ppt_x</p:attrName>
                                        </p:attrNameLst>
                                      </p:cBhvr>
                                    </p:anim>
                                    <p:anim from="0" to="-1.0" calcmode="lin" valueType="num">
                                      <p:cBhvr>
                                        <p:cTn id="56" dur="100" decel="50000" autoRev="1" fill="hold">
                                          <p:stCondLst>
                                            <p:cond delay="300"/>
                                          </p:stCondLst>
                                        </p:cTn>
                                        <p:tgtEl>
                                          <p:spTgt spid="5"/>
                                        </p:tgtEl>
                                        <p:attrNameLst>
                                          <p:attrName>xshear</p:attrName>
                                        </p:attrNameLst>
                                      </p:cBhvr>
                                    </p:anim>
                                    <p:animScale>
                                      <p:cBhvr>
                                        <p:cTn id="57" dur="100" decel="100000" autoRev="1" fill="hold">
                                          <p:stCondLst>
                                            <p:cond delay="300"/>
                                          </p:stCondLst>
                                        </p:cTn>
                                        <p:tgtEl>
                                          <p:spTgt spid="5"/>
                                        </p:tgtEl>
                                      </p:cBhvr>
                                      <p:from x="100000" y="100000"/>
                                      <p:to x="80000" y="100000"/>
                                    </p:animScale>
                                    <p:anim by="(#ppt_h/3+#ppt_w*0.1)" calcmode="lin" valueType="num">
                                      <p:cBhvr additive="sum">
                                        <p:cTn id="58" dur="100" decel="100000" autoRev="1" fill="hold">
                                          <p:stCondLst>
                                            <p:cond delay="300"/>
                                          </p:stCondLst>
                                        </p:cTn>
                                        <p:tgtEl>
                                          <p:spTgt spid="5"/>
                                        </p:tgtEl>
                                        <p:attrNameLst>
                                          <p:attrName>ppt_x</p:attrName>
                                        </p:attrNameLst>
                                      </p:cBhvr>
                                    </p:anim>
                                  </p:childTnLst>
                                </p:cTn>
                              </p:par>
                              <p:par>
                                <p:cTn id="59" presetID="47" presetClass="entr" presetSubtype="0" fill="hold" grpId="0" nodeType="withEffect">
                                  <p:stCondLst>
                                    <p:cond delay="0"/>
                                  </p:stCondLst>
                                  <p:childTnLst>
                                    <p:set>
                                      <p:cBhvr>
                                        <p:cTn id="60" dur="1" fill="hold">
                                          <p:stCondLst>
                                            <p:cond delay="0"/>
                                          </p:stCondLst>
                                        </p:cTn>
                                        <p:tgtEl>
                                          <p:spTgt spid="62484"/>
                                        </p:tgtEl>
                                        <p:attrNameLst>
                                          <p:attrName>style.visibility</p:attrName>
                                        </p:attrNameLst>
                                      </p:cBhvr>
                                      <p:to>
                                        <p:strVal val="visible"/>
                                      </p:to>
                                    </p:set>
                                    <p:animEffect transition="in" filter="fade">
                                      <p:cBhvr>
                                        <p:cTn id="61" dur="1000"/>
                                        <p:tgtEl>
                                          <p:spTgt spid="62484"/>
                                        </p:tgtEl>
                                      </p:cBhvr>
                                    </p:animEffect>
                                    <p:anim calcmode="lin" valueType="num">
                                      <p:cBhvr>
                                        <p:cTn id="62" dur="1000" fill="hold"/>
                                        <p:tgtEl>
                                          <p:spTgt spid="62484"/>
                                        </p:tgtEl>
                                        <p:attrNameLst>
                                          <p:attrName>ppt_x</p:attrName>
                                        </p:attrNameLst>
                                      </p:cBhvr>
                                      <p:tavLst>
                                        <p:tav tm="0">
                                          <p:val>
                                            <p:strVal val="#ppt_x"/>
                                          </p:val>
                                        </p:tav>
                                        <p:tav tm="100000">
                                          <p:val>
                                            <p:strVal val="#ppt_x"/>
                                          </p:val>
                                        </p:tav>
                                      </p:tavLst>
                                    </p:anim>
                                    <p:anim calcmode="lin" valueType="num">
                                      <p:cBhvr>
                                        <p:cTn id="63" dur="1000" fill="hold"/>
                                        <p:tgtEl>
                                          <p:spTgt spid="624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8" grpId="0" animBg="1"/>
      <p:bldP spid="62472" grpId="0"/>
      <p:bldP spid="62482" grpId="0"/>
      <p:bldP spid="62483" grpId="0"/>
      <p:bldP spid="624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457200" y="457200"/>
            <a:ext cx="1409700" cy="533400"/>
          </a:xfrm>
          <a:prstGeom prst="roundRect">
            <a:avLst>
              <a:gd name="adj" fmla="val 16667"/>
            </a:avLst>
          </a:prstGeom>
          <a:solidFill>
            <a:srgbClr val="99FF33"/>
          </a:solidFill>
          <a:ln w="57150">
            <a:solidFill>
              <a:srgbClr val="6600CC"/>
            </a:solidFill>
            <a:round/>
            <a:headEnd/>
            <a:tailEnd/>
          </a:ln>
          <a:effectLst/>
        </p:spPr>
        <p:txBody>
          <a:bodyPr wrap="none" anchor="ctr"/>
          <a:lstStyle/>
          <a:p>
            <a:pPr algn="ctr"/>
            <a:r>
              <a:rPr lang="en-US" sz="2400">
                <a:solidFill>
                  <a:schemeClr val="bg2"/>
                </a:solidFill>
                <a:latin typeface="Times New Roman" pitchFamily="18" charset="0"/>
              </a:rPr>
              <a:t>Câu 2:</a:t>
            </a:r>
          </a:p>
        </p:txBody>
      </p:sp>
      <p:sp>
        <p:nvSpPr>
          <p:cNvPr id="64516" name="Rectangle 4"/>
          <p:cNvSpPr>
            <a:spLocks noChangeArrowheads="1"/>
          </p:cNvSpPr>
          <p:nvPr/>
        </p:nvSpPr>
        <p:spPr bwMode="auto">
          <a:xfrm>
            <a:off x="1066800" y="1371600"/>
            <a:ext cx="7010400" cy="1373188"/>
          </a:xfrm>
          <a:prstGeom prst="rect">
            <a:avLst/>
          </a:prstGeom>
          <a:noFill/>
          <a:ln w="9525">
            <a:noFill/>
            <a:miter lim="800000"/>
            <a:headEnd/>
            <a:tailEnd/>
          </a:ln>
          <a:effectLst/>
        </p:spPr>
        <p:txBody>
          <a:bodyPr>
            <a:spAutoFit/>
          </a:bodyPr>
          <a:lstStyle/>
          <a:p>
            <a:r>
              <a:rPr lang="en-US" sz="2800">
                <a:solidFill>
                  <a:schemeClr val="bg1"/>
                </a:solidFill>
                <a:effectLst>
                  <a:outerShdw blurRad="38100" dist="38100" dir="2700000" algn="tl">
                    <a:srgbClr val="000000"/>
                  </a:outerShdw>
                </a:effectLst>
                <a:latin typeface="Times New Roman" pitchFamily="18" charset="0"/>
              </a:rPr>
              <a:t>Các loại thuốc trừ sâu, thuốc diệt cỏ, diệt nấm dùng không đúng cách và dùng quá liều lượng sẽ :</a:t>
            </a:r>
          </a:p>
        </p:txBody>
      </p:sp>
      <p:sp>
        <p:nvSpPr>
          <p:cNvPr id="64520" name="Rectangle 8"/>
          <p:cNvSpPr>
            <a:spLocks noChangeArrowheads="1"/>
          </p:cNvSpPr>
          <p:nvPr/>
        </p:nvSpPr>
        <p:spPr bwMode="auto">
          <a:xfrm>
            <a:off x="1525588" y="3162300"/>
            <a:ext cx="6704012" cy="519113"/>
          </a:xfrm>
          <a:prstGeom prst="rect">
            <a:avLst/>
          </a:prstGeom>
          <a:noFill/>
          <a:ln w="9525">
            <a:noFill/>
            <a:miter lim="800000"/>
            <a:headEnd/>
            <a:tailEnd/>
          </a:ln>
          <a:effectLst/>
        </p:spPr>
        <p:txBody>
          <a:bodyPr>
            <a:spAutoFit/>
          </a:bodyPr>
          <a:lstStyle/>
          <a:p>
            <a:pPr marL="342900" indent="-342900"/>
            <a:r>
              <a:rPr lang="en-US" sz="2800">
                <a:solidFill>
                  <a:schemeClr val="bg1"/>
                </a:solidFill>
                <a:effectLst>
                  <a:outerShdw blurRad="38100" dist="38100" dir="2700000" algn="tl">
                    <a:srgbClr val="000000"/>
                  </a:outerShdw>
                </a:effectLst>
                <a:latin typeface="Times New Roman" pitchFamily="18" charset="0"/>
              </a:rPr>
              <a:t>Có tác động bất lợi tới toàn bộ hệ sinh thái.</a:t>
            </a:r>
            <a:r>
              <a:rPr lang="en-US" sz="2400">
                <a:latin typeface="VNI-Souvir" pitchFamily="2" charset="0"/>
              </a:rPr>
              <a:t> </a:t>
            </a:r>
          </a:p>
        </p:txBody>
      </p:sp>
      <p:sp>
        <p:nvSpPr>
          <p:cNvPr id="64530" name="Rectangle 18"/>
          <p:cNvSpPr>
            <a:spLocks noChangeArrowheads="1"/>
          </p:cNvSpPr>
          <p:nvPr/>
        </p:nvSpPr>
        <p:spPr bwMode="auto">
          <a:xfrm>
            <a:off x="1495425" y="3810000"/>
            <a:ext cx="6886575" cy="946150"/>
          </a:xfrm>
          <a:prstGeom prst="rect">
            <a:avLst/>
          </a:prstGeom>
          <a:noFill/>
          <a:ln w="9525">
            <a:noFill/>
            <a:miter lim="800000"/>
            <a:headEnd/>
            <a:tailEnd/>
          </a:ln>
          <a:effectLst/>
        </p:spPr>
        <p:txBody>
          <a:bodyPr>
            <a:spAutoFit/>
          </a:bodyPr>
          <a:lstStyle/>
          <a:p>
            <a:r>
              <a:rPr lang="en-US" sz="2400">
                <a:latin typeface="VNI-Souvir" pitchFamily="2" charset="0"/>
              </a:rPr>
              <a:t> </a:t>
            </a:r>
            <a:r>
              <a:rPr lang="en-US" sz="2800">
                <a:solidFill>
                  <a:schemeClr val="bg1"/>
                </a:solidFill>
                <a:effectLst>
                  <a:outerShdw blurRad="38100" dist="38100" dir="2700000" algn="tl">
                    <a:srgbClr val="000000"/>
                  </a:outerShdw>
                </a:effectLst>
                <a:latin typeface="Times New Roman" pitchFamily="18" charset="0"/>
              </a:rPr>
              <a:t>Có tác động bất lợi tới toàn bộ hệ sinh thái và ảnh hưởng tới sức khỏe con người .</a:t>
            </a:r>
          </a:p>
        </p:txBody>
      </p:sp>
      <p:sp>
        <p:nvSpPr>
          <p:cNvPr id="64531" name="Rectangle 19"/>
          <p:cNvSpPr>
            <a:spLocks noChangeArrowheads="1"/>
          </p:cNvSpPr>
          <p:nvPr/>
        </p:nvSpPr>
        <p:spPr bwMode="auto">
          <a:xfrm>
            <a:off x="1482725" y="4953000"/>
            <a:ext cx="6518275" cy="519113"/>
          </a:xfrm>
          <a:prstGeom prst="rect">
            <a:avLst/>
          </a:prstGeom>
          <a:noFill/>
          <a:ln w="9525">
            <a:noFill/>
            <a:miter lim="800000"/>
            <a:headEnd/>
            <a:tailEnd/>
          </a:ln>
          <a:effectLst/>
        </p:spPr>
        <p:txBody>
          <a:bodyPr>
            <a:spAutoFit/>
          </a:bodyPr>
          <a:lstStyle/>
          <a:p>
            <a:r>
              <a:rPr lang="en-US" sz="2800">
                <a:solidFill>
                  <a:schemeClr val="bg1"/>
                </a:solidFill>
                <a:effectLst>
                  <a:outerShdw blurRad="38100" dist="38100" dir="2700000" algn="tl">
                    <a:srgbClr val="000000"/>
                  </a:outerShdw>
                </a:effectLst>
                <a:latin typeface="Times New Roman" pitchFamily="18" charset="0"/>
              </a:rPr>
              <a:t>Ảnh hưởng tới sự phát triển của thực vật .</a:t>
            </a:r>
            <a:r>
              <a:rPr lang="en-US" sz="2400">
                <a:latin typeface="VNI-Souvir" pitchFamily="2" charset="0"/>
              </a:rPr>
              <a:t> </a:t>
            </a:r>
          </a:p>
        </p:txBody>
      </p:sp>
      <p:sp>
        <p:nvSpPr>
          <p:cNvPr id="64532" name="Rectangle 20"/>
          <p:cNvSpPr>
            <a:spLocks noChangeArrowheads="1"/>
          </p:cNvSpPr>
          <p:nvPr/>
        </p:nvSpPr>
        <p:spPr bwMode="auto">
          <a:xfrm>
            <a:off x="1447800" y="5715000"/>
            <a:ext cx="6211888" cy="519113"/>
          </a:xfrm>
          <a:prstGeom prst="rect">
            <a:avLst/>
          </a:prstGeom>
          <a:noFill/>
          <a:ln w="9525">
            <a:noFill/>
            <a:miter lim="800000"/>
            <a:headEnd/>
            <a:tailEnd/>
          </a:ln>
          <a:effectLst/>
        </p:spPr>
        <p:txBody>
          <a:bodyPr wrap="none" anchor="ctr">
            <a:spAutoFit/>
          </a:bodyPr>
          <a:lstStyle/>
          <a:p>
            <a:pPr marL="342900" indent="-342900">
              <a:tabLst>
                <a:tab pos="457200" algn="l"/>
              </a:tabLst>
            </a:pPr>
            <a:r>
              <a:rPr lang="en-US" sz="2800">
                <a:solidFill>
                  <a:schemeClr val="bg1"/>
                </a:solidFill>
                <a:effectLst>
                  <a:outerShdw blurRad="38100" dist="38100" dir="2700000" algn="tl">
                    <a:srgbClr val="000000"/>
                  </a:outerShdw>
                </a:effectLst>
                <a:latin typeface="Times New Roman" pitchFamily="18" charset="0"/>
              </a:rPr>
              <a:t>Ảnh hưởng tới sự phát triển của động vật .</a:t>
            </a:r>
          </a:p>
        </p:txBody>
      </p:sp>
      <p:sp>
        <p:nvSpPr>
          <p:cNvPr id="64533" name="AutoShape 21"/>
          <p:cNvSpPr>
            <a:spLocks noChangeArrowheads="1"/>
          </p:cNvSpPr>
          <p:nvPr/>
        </p:nvSpPr>
        <p:spPr bwMode="auto">
          <a:xfrm>
            <a:off x="3505200" y="2514600"/>
            <a:ext cx="4762500" cy="3390900"/>
          </a:xfrm>
          <a:prstGeom prst="irregularSeal1">
            <a:avLst/>
          </a:prstGeom>
          <a:gradFill rotWithShape="1">
            <a:gsLst>
              <a:gs pos="0">
                <a:srgbClr val="99FF33"/>
              </a:gs>
              <a:gs pos="100000">
                <a:srgbClr val="FFFF00"/>
              </a:gs>
            </a:gsLst>
            <a:path path="shape">
              <a:fillToRect l="50000" t="50000" r="50000" b="50000"/>
            </a:path>
          </a:gradFill>
          <a:ln w="9525">
            <a:solidFill>
              <a:srgbClr val="FFFF00"/>
            </a:solidFill>
            <a:miter lim="800000"/>
            <a:headEnd/>
            <a:tailEnd/>
          </a:ln>
          <a:effectLst>
            <a:outerShdw dist="107763" dir="18900000" algn="ctr" rotWithShape="0">
              <a:schemeClr val="bg2">
                <a:alpha val="50000"/>
              </a:schemeClr>
            </a:outerShdw>
          </a:effectLst>
        </p:spPr>
        <p:txBody>
          <a:bodyPr wrap="none" anchor="ctr"/>
          <a:lstStyle/>
          <a:p>
            <a:pPr algn="ctr"/>
            <a:r>
              <a:rPr lang="en-US" sz="5400" i="1">
                <a:solidFill>
                  <a:srgbClr val="FF0000"/>
                </a:solidFill>
                <a:latin typeface="Times New Roman" pitchFamily="18" charset="0"/>
              </a:rPr>
              <a:t>Đúng</a:t>
            </a:r>
          </a:p>
        </p:txBody>
      </p:sp>
      <p:sp>
        <p:nvSpPr>
          <p:cNvPr id="64534" name="AutoShape 22"/>
          <p:cNvSpPr>
            <a:spLocks noChangeArrowheads="1"/>
          </p:cNvSpPr>
          <p:nvPr/>
        </p:nvSpPr>
        <p:spPr bwMode="auto">
          <a:xfrm>
            <a:off x="2971800" y="2743200"/>
            <a:ext cx="6172200" cy="2800350"/>
          </a:xfrm>
          <a:prstGeom prst="irregularSeal1">
            <a:avLst/>
          </a:prstGeom>
          <a:gradFill rotWithShape="1">
            <a:gsLst>
              <a:gs pos="0">
                <a:schemeClr val="hlink"/>
              </a:gs>
              <a:gs pos="100000">
                <a:srgbClr val="FFFF00"/>
              </a:gs>
            </a:gsLst>
            <a:path path="shape">
              <a:fillToRect l="50000" t="50000" r="50000" b="50000"/>
            </a:path>
          </a:gradFill>
          <a:ln w="9525">
            <a:solidFill>
              <a:srgbClr val="FFFF00"/>
            </a:solidFill>
            <a:miter lim="800000"/>
            <a:headEnd/>
            <a:tailEnd/>
          </a:ln>
          <a:effectLst>
            <a:outerShdw dist="107763" dir="18900000" algn="ctr" rotWithShape="0">
              <a:schemeClr val="bg2">
                <a:alpha val="50000"/>
              </a:schemeClr>
            </a:outerShdw>
          </a:effectLst>
        </p:spPr>
        <p:txBody>
          <a:bodyPr wrap="none" anchor="ctr"/>
          <a:lstStyle/>
          <a:p>
            <a:pPr algn="ctr"/>
            <a:r>
              <a:rPr lang="en-US" sz="5400" i="1">
                <a:solidFill>
                  <a:schemeClr val="bg1"/>
                </a:solidFill>
                <a:latin typeface="Times New Roman" pitchFamily="18" charset="0"/>
              </a:rPr>
              <a:t>Sai</a:t>
            </a:r>
          </a:p>
        </p:txBody>
      </p:sp>
      <p:pic>
        <p:nvPicPr>
          <p:cNvPr id="64536" name="Picture 24" descr="frame1"/>
          <p:cNvPicPr>
            <a:picLocks noChangeAspect="1" noChangeArrowheads="1"/>
          </p:cNvPicPr>
          <p:nvPr/>
        </p:nvPicPr>
        <p:blipFill>
          <a:blip r:embed="rId2"/>
          <a:srcRect/>
          <a:stretch>
            <a:fillRect/>
          </a:stretch>
        </p:blipFill>
        <p:spPr bwMode="auto">
          <a:xfrm>
            <a:off x="749300" y="1416050"/>
            <a:ext cx="7854950" cy="1701800"/>
          </a:xfrm>
          <a:prstGeom prst="rect">
            <a:avLst/>
          </a:prstGeom>
          <a:noFill/>
        </p:spPr>
      </p:pic>
      <p:sp>
        <p:nvSpPr>
          <p:cNvPr id="64537" name="Rectangle 25"/>
          <p:cNvSpPr>
            <a:spLocks noChangeArrowheads="1"/>
          </p:cNvSpPr>
          <p:nvPr/>
        </p:nvSpPr>
        <p:spPr bwMode="auto">
          <a:xfrm>
            <a:off x="1219200" y="1446213"/>
            <a:ext cx="7010400" cy="1373187"/>
          </a:xfrm>
          <a:prstGeom prst="rect">
            <a:avLst/>
          </a:prstGeom>
          <a:noFill/>
          <a:ln w="9525">
            <a:noFill/>
            <a:miter lim="800000"/>
            <a:headEnd/>
            <a:tailEnd/>
          </a:ln>
          <a:effectLst/>
        </p:spPr>
        <p:txBody>
          <a:bodyPr>
            <a:spAutoFit/>
          </a:bodyPr>
          <a:lstStyle/>
          <a:p>
            <a:r>
              <a:rPr lang="en-US" sz="2800">
                <a:effectLst>
                  <a:outerShdw blurRad="38100" dist="38100" dir="2700000" algn="tl">
                    <a:srgbClr val="FFFFFF"/>
                  </a:outerShdw>
                </a:effectLst>
                <a:latin typeface="Times New Roman" pitchFamily="18" charset="0"/>
              </a:rPr>
              <a:t>Các loại thuốc trừ sâu, thuốc diệt cỏ, diệt nấm dùng không đúng cách và dùng quá liều lượng sẽ:</a:t>
            </a:r>
          </a:p>
        </p:txBody>
      </p:sp>
      <p:grpSp>
        <p:nvGrpSpPr>
          <p:cNvPr id="2" name="Group 26"/>
          <p:cNvGrpSpPr>
            <a:grpSpLocks/>
          </p:cNvGrpSpPr>
          <p:nvPr/>
        </p:nvGrpSpPr>
        <p:grpSpPr bwMode="auto">
          <a:xfrm>
            <a:off x="762000" y="3276600"/>
            <a:ext cx="7772400" cy="604838"/>
            <a:chOff x="363" y="1994"/>
            <a:chExt cx="4974" cy="381"/>
          </a:xfrm>
        </p:grpSpPr>
        <p:pic>
          <p:nvPicPr>
            <p:cNvPr id="64539" name="Picture 27" descr="11"/>
            <p:cNvPicPr>
              <a:picLocks noChangeAspect="1" noChangeArrowheads="1"/>
            </p:cNvPicPr>
            <p:nvPr/>
          </p:nvPicPr>
          <p:blipFill>
            <a:blip r:embed="rId3"/>
            <a:srcRect/>
            <a:stretch>
              <a:fillRect/>
            </a:stretch>
          </p:blipFill>
          <p:spPr bwMode="auto">
            <a:xfrm>
              <a:off x="363" y="1994"/>
              <a:ext cx="4974" cy="381"/>
            </a:xfrm>
            <a:prstGeom prst="rect">
              <a:avLst/>
            </a:prstGeom>
            <a:noFill/>
          </p:spPr>
        </p:pic>
        <p:sp>
          <p:nvSpPr>
            <p:cNvPr id="64540" name="Text Box 28" descr="Pink tissue paper">
              <a:hlinkClick r:id="" action="ppaction://noaction" highlightClick="1">
                <a:snd r:embed="rId4" name="click.wav"/>
              </a:hlinkClick>
            </p:cNvPr>
            <p:cNvSpPr txBox="1">
              <a:spLocks noChangeArrowheads="1"/>
            </p:cNvSpPr>
            <p:nvPr/>
          </p:nvSpPr>
          <p:spPr bwMode="auto">
            <a:xfrm>
              <a:off x="414" y="2027"/>
              <a:ext cx="400" cy="327"/>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A.</a:t>
              </a:r>
            </a:p>
          </p:txBody>
        </p:sp>
      </p:grpSp>
      <p:sp>
        <p:nvSpPr>
          <p:cNvPr id="64541" name="Rectangle 29"/>
          <p:cNvSpPr>
            <a:spLocks noChangeArrowheads="1"/>
          </p:cNvSpPr>
          <p:nvPr/>
        </p:nvSpPr>
        <p:spPr bwMode="auto">
          <a:xfrm>
            <a:off x="1600200" y="3314700"/>
            <a:ext cx="6781800" cy="519113"/>
          </a:xfrm>
          <a:prstGeom prst="rect">
            <a:avLst/>
          </a:prstGeom>
          <a:noFill/>
          <a:ln w="9525">
            <a:noFill/>
            <a:miter lim="800000"/>
            <a:headEnd/>
            <a:tailEnd/>
          </a:ln>
          <a:effectLst/>
        </p:spPr>
        <p:txBody>
          <a:bodyPr>
            <a:spAutoFit/>
          </a:bodyPr>
          <a:lstStyle/>
          <a:p>
            <a:pPr marL="342900" indent="-342900"/>
            <a:r>
              <a:rPr lang="en-US" sz="2800">
                <a:solidFill>
                  <a:srgbClr val="FF0066"/>
                </a:solidFill>
                <a:effectLst>
                  <a:outerShdw blurRad="38100" dist="38100" dir="2700000" algn="tl">
                    <a:srgbClr val="000000"/>
                  </a:outerShdw>
                </a:effectLst>
                <a:latin typeface="Times New Roman" pitchFamily="18" charset="0"/>
              </a:rPr>
              <a:t>Có tác động bất lợi tới toàn bộ hệ sinh thái.</a:t>
            </a:r>
            <a:r>
              <a:rPr lang="en-US" sz="2400">
                <a:latin typeface="VNI-Souvir" pitchFamily="2" charset="0"/>
              </a:rPr>
              <a:t> </a:t>
            </a:r>
          </a:p>
        </p:txBody>
      </p:sp>
      <p:grpSp>
        <p:nvGrpSpPr>
          <p:cNvPr id="3" name="Group 30"/>
          <p:cNvGrpSpPr>
            <a:grpSpLocks/>
          </p:cNvGrpSpPr>
          <p:nvPr/>
        </p:nvGrpSpPr>
        <p:grpSpPr bwMode="auto">
          <a:xfrm>
            <a:off x="728663" y="3962400"/>
            <a:ext cx="7896225" cy="1066800"/>
            <a:chOff x="363" y="2463"/>
            <a:chExt cx="4974" cy="399"/>
          </a:xfrm>
        </p:grpSpPr>
        <p:pic>
          <p:nvPicPr>
            <p:cNvPr id="64543" name="Picture 31" descr="11"/>
            <p:cNvPicPr>
              <a:picLocks noChangeAspect="1" noChangeArrowheads="1"/>
            </p:cNvPicPr>
            <p:nvPr/>
          </p:nvPicPr>
          <p:blipFill>
            <a:blip r:embed="rId3"/>
            <a:srcRect/>
            <a:stretch>
              <a:fillRect/>
            </a:stretch>
          </p:blipFill>
          <p:spPr bwMode="auto">
            <a:xfrm>
              <a:off x="363" y="2463"/>
              <a:ext cx="4974" cy="399"/>
            </a:xfrm>
            <a:prstGeom prst="rect">
              <a:avLst/>
            </a:prstGeom>
            <a:noFill/>
          </p:spPr>
        </p:pic>
        <p:sp>
          <p:nvSpPr>
            <p:cNvPr id="64544" name="Text Box 32" descr="Pink tissue paper">
              <a:hlinkClick r:id="" action="ppaction://noaction" highlightClick="1">
                <a:snd r:embed="rId4" name="click.wav"/>
              </a:hlinkClick>
            </p:cNvPr>
            <p:cNvSpPr txBox="1">
              <a:spLocks noChangeArrowheads="1"/>
            </p:cNvSpPr>
            <p:nvPr/>
          </p:nvSpPr>
          <p:spPr bwMode="auto">
            <a:xfrm>
              <a:off x="414" y="2484"/>
              <a:ext cx="388" cy="194"/>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B.</a:t>
              </a:r>
            </a:p>
          </p:txBody>
        </p:sp>
      </p:grpSp>
      <p:grpSp>
        <p:nvGrpSpPr>
          <p:cNvPr id="4" name="Group 33"/>
          <p:cNvGrpSpPr>
            <a:grpSpLocks/>
          </p:cNvGrpSpPr>
          <p:nvPr/>
        </p:nvGrpSpPr>
        <p:grpSpPr bwMode="auto">
          <a:xfrm>
            <a:off x="762000" y="5105400"/>
            <a:ext cx="7820025" cy="685800"/>
            <a:chOff x="363" y="2943"/>
            <a:chExt cx="4974" cy="366"/>
          </a:xfrm>
        </p:grpSpPr>
        <p:pic>
          <p:nvPicPr>
            <p:cNvPr id="64546" name="Picture 34" descr="11"/>
            <p:cNvPicPr>
              <a:picLocks noChangeAspect="1" noChangeArrowheads="1"/>
            </p:cNvPicPr>
            <p:nvPr/>
          </p:nvPicPr>
          <p:blipFill>
            <a:blip r:embed="rId3"/>
            <a:srcRect/>
            <a:stretch>
              <a:fillRect/>
            </a:stretch>
          </p:blipFill>
          <p:spPr bwMode="auto">
            <a:xfrm>
              <a:off x="363" y="2943"/>
              <a:ext cx="4974" cy="366"/>
            </a:xfrm>
            <a:prstGeom prst="rect">
              <a:avLst/>
            </a:prstGeom>
            <a:noFill/>
          </p:spPr>
        </p:pic>
        <p:sp>
          <p:nvSpPr>
            <p:cNvPr id="64547" name="Text Box 35" descr="Pink tissue paper">
              <a:hlinkClick r:id="" action="ppaction://noaction" highlightClick="1">
                <a:snd r:embed="rId4" name="click.wav"/>
              </a:hlinkClick>
            </p:cNvPr>
            <p:cNvSpPr txBox="1">
              <a:spLocks noChangeArrowheads="1"/>
            </p:cNvSpPr>
            <p:nvPr/>
          </p:nvSpPr>
          <p:spPr bwMode="auto">
            <a:xfrm>
              <a:off x="426" y="2964"/>
              <a:ext cx="388" cy="277"/>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C.</a:t>
              </a:r>
            </a:p>
          </p:txBody>
        </p:sp>
      </p:grpSp>
      <p:grpSp>
        <p:nvGrpSpPr>
          <p:cNvPr id="5" name="Group 36"/>
          <p:cNvGrpSpPr>
            <a:grpSpLocks/>
          </p:cNvGrpSpPr>
          <p:nvPr/>
        </p:nvGrpSpPr>
        <p:grpSpPr bwMode="auto">
          <a:xfrm>
            <a:off x="762000" y="5867400"/>
            <a:ext cx="7820025" cy="604838"/>
            <a:chOff x="363" y="3422"/>
            <a:chExt cx="4974" cy="381"/>
          </a:xfrm>
        </p:grpSpPr>
        <p:pic>
          <p:nvPicPr>
            <p:cNvPr id="64549" name="Picture 37" descr="11"/>
            <p:cNvPicPr>
              <a:picLocks noChangeAspect="1" noChangeArrowheads="1"/>
            </p:cNvPicPr>
            <p:nvPr/>
          </p:nvPicPr>
          <p:blipFill>
            <a:blip r:embed="rId3"/>
            <a:srcRect/>
            <a:stretch>
              <a:fillRect/>
            </a:stretch>
          </p:blipFill>
          <p:spPr bwMode="auto">
            <a:xfrm>
              <a:off x="363" y="3422"/>
              <a:ext cx="4974" cy="381"/>
            </a:xfrm>
            <a:prstGeom prst="rect">
              <a:avLst/>
            </a:prstGeom>
            <a:noFill/>
          </p:spPr>
        </p:pic>
        <p:sp>
          <p:nvSpPr>
            <p:cNvPr id="64550" name="Text Box 38" descr="Pink tissue paper">
              <a:hlinkClick r:id="" action="ppaction://noaction" highlightClick="1">
                <a:snd r:embed="rId4" name="click.wav"/>
              </a:hlinkClick>
            </p:cNvPr>
            <p:cNvSpPr txBox="1">
              <a:spLocks noChangeArrowheads="1"/>
            </p:cNvSpPr>
            <p:nvPr/>
          </p:nvSpPr>
          <p:spPr bwMode="auto">
            <a:xfrm>
              <a:off x="426" y="3455"/>
              <a:ext cx="400" cy="327"/>
            </a:xfrm>
            <a:prstGeom prst="rect">
              <a:avLst/>
            </a:prstGeom>
            <a:blipFill dpi="0" rotWithShape="1">
              <a:blip r:embed="rId5"/>
              <a:srcRect/>
              <a:tile tx="0" ty="0" sx="100000" sy="100000" flip="none" algn="tl"/>
            </a:blipFill>
            <a:ln w="9525">
              <a:noFill/>
              <a:miter lim="800000"/>
              <a:headEnd/>
              <a:tailEnd/>
            </a:ln>
            <a:effectLst/>
          </p:spPr>
          <p:txBody>
            <a:bodyPr>
              <a:spAutoFit/>
            </a:bodyPr>
            <a:lstStyle/>
            <a:p>
              <a:pPr>
                <a:spcBef>
                  <a:spcPct val="50000"/>
                </a:spcBef>
              </a:pPr>
              <a:r>
                <a:rPr lang="en-US" sz="2800">
                  <a:solidFill>
                    <a:srgbClr val="FF0000"/>
                  </a:solidFill>
                  <a:latin typeface="VNI-Souvir" pitchFamily="2" charset="0"/>
                </a:rPr>
                <a:t>D.</a:t>
              </a:r>
            </a:p>
          </p:txBody>
        </p:sp>
      </p:grpSp>
      <p:sp>
        <p:nvSpPr>
          <p:cNvPr id="64551" name="Rectangle 39"/>
          <p:cNvSpPr>
            <a:spLocks noChangeArrowheads="1"/>
          </p:cNvSpPr>
          <p:nvPr/>
        </p:nvSpPr>
        <p:spPr bwMode="auto">
          <a:xfrm>
            <a:off x="1647825" y="3962400"/>
            <a:ext cx="6886575" cy="946150"/>
          </a:xfrm>
          <a:prstGeom prst="rect">
            <a:avLst/>
          </a:prstGeom>
          <a:noFill/>
          <a:ln w="9525">
            <a:noFill/>
            <a:miter lim="800000"/>
            <a:headEnd/>
            <a:tailEnd/>
          </a:ln>
          <a:effectLst/>
        </p:spPr>
        <p:txBody>
          <a:bodyPr>
            <a:spAutoFit/>
          </a:bodyPr>
          <a:lstStyle/>
          <a:p>
            <a:r>
              <a:rPr lang="en-US" sz="2400">
                <a:solidFill>
                  <a:srgbClr val="FF0066"/>
                </a:solidFill>
                <a:latin typeface="VNI-Souvir" pitchFamily="2" charset="0"/>
              </a:rPr>
              <a:t> </a:t>
            </a:r>
            <a:r>
              <a:rPr lang="en-US" sz="2800">
                <a:solidFill>
                  <a:srgbClr val="FF0066"/>
                </a:solidFill>
                <a:effectLst>
                  <a:outerShdw blurRad="38100" dist="38100" dir="2700000" algn="tl">
                    <a:srgbClr val="000000"/>
                  </a:outerShdw>
                </a:effectLst>
                <a:latin typeface="Times New Roman" pitchFamily="18" charset="0"/>
              </a:rPr>
              <a:t>Có tác động bất lợi tới toàn bộ hệ sinh thái và ảnh hưởng tới sức khỏe con người .</a:t>
            </a:r>
          </a:p>
        </p:txBody>
      </p:sp>
      <p:sp>
        <p:nvSpPr>
          <p:cNvPr id="64552" name="Rectangle 40"/>
          <p:cNvSpPr>
            <a:spLocks noChangeArrowheads="1"/>
          </p:cNvSpPr>
          <p:nvPr/>
        </p:nvSpPr>
        <p:spPr bwMode="auto">
          <a:xfrm>
            <a:off x="1635125" y="5105400"/>
            <a:ext cx="6518275" cy="519113"/>
          </a:xfrm>
          <a:prstGeom prst="rect">
            <a:avLst/>
          </a:prstGeom>
          <a:noFill/>
          <a:ln w="9525">
            <a:noFill/>
            <a:miter lim="800000"/>
            <a:headEnd/>
            <a:tailEnd/>
          </a:ln>
          <a:effectLst/>
        </p:spPr>
        <p:txBody>
          <a:bodyPr>
            <a:spAutoFit/>
          </a:bodyPr>
          <a:lstStyle/>
          <a:p>
            <a:r>
              <a:rPr lang="en-US" sz="2800">
                <a:solidFill>
                  <a:srgbClr val="FF0066"/>
                </a:solidFill>
                <a:effectLst>
                  <a:outerShdw blurRad="38100" dist="38100" dir="2700000" algn="tl">
                    <a:srgbClr val="000000"/>
                  </a:outerShdw>
                </a:effectLst>
                <a:latin typeface="Times New Roman" pitchFamily="18" charset="0"/>
              </a:rPr>
              <a:t>Ảnh hưởng tới sự phát triển của thực vật .</a:t>
            </a:r>
            <a:r>
              <a:rPr lang="en-US" sz="2400">
                <a:latin typeface="VNI-Souvir" pitchFamily="2" charset="0"/>
              </a:rPr>
              <a:t> </a:t>
            </a:r>
          </a:p>
        </p:txBody>
      </p:sp>
      <p:sp>
        <p:nvSpPr>
          <p:cNvPr id="64553" name="Rectangle 41"/>
          <p:cNvSpPr>
            <a:spLocks noChangeArrowheads="1"/>
          </p:cNvSpPr>
          <p:nvPr/>
        </p:nvSpPr>
        <p:spPr bwMode="auto">
          <a:xfrm>
            <a:off x="1600200" y="5867400"/>
            <a:ext cx="6211888" cy="519113"/>
          </a:xfrm>
          <a:prstGeom prst="rect">
            <a:avLst/>
          </a:prstGeom>
          <a:noFill/>
          <a:ln w="9525">
            <a:noFill/>
            <a:miter lim="800000"/>
            <a:headEnd/>
            <a:tailEnd/>
          </a:ln>
          <a:effectLst/>
        </p:spPr>
        <p:txBody>
          <a:bodyPr wrap="none" anchor="ctr">
            <a:spAutoFit/>
          </a:bodyPr>
          <a:lstStyle/>
          <a:p>
            <a:pPr marL="342900" indent="-342900">
              <a:tabLst>
                <a:tab pos="457200" algn="l"/>
              </a:tabLst>
            </a:pPr>
            <a:r>
              <a:rPr lang="en-US" sz="2800">
                <a:solidFill>
                  <a:srgbClr val="FF0066"/>
                </a:solidFill>
                <a:effectLst>
                  <a:outerShdw blurRad="38100" dist="38100" dir="2700000" algn="tl">
                    <a:srgbClr val="000000"/>
                  </a:outerShdw>
                </a:effectLst>
                <a:latin typeface="Times New Roman" pitchFamily="18" charset="0"/>
              </a:rPr>
              <a:t>Ảnh hưởng tới sự phát triển của động vật .</a:t>
            </a:r>
          </a:p>
        </p:txBody>
      </p:sp>
      <p:sp>
        <p:nvSpPr>
          <p:cNvPr id="64556" name="Text Box 44"/>
          <p:cNvSpPr txBox="1">
            <a:spLocks noChangeArrowheads="1"/>
          </p:cNvSpPr>
          <p:nvPr/>
        </p:nvSpPr>
        <p:spPr bwMode="auto">
          <a:xfrm>
            <a:off x="2895600" y="152400"/>
            <a:ext cx="4191000" cy="701675"/>
          </a:xfrm>
          <a:prstGeom prst="rect">
            <a:avLst/>
          </a:prstGeom>
          <a:noFill/>
          <a:ln w="9525" algn="ctr">
            <a:noFill/>
            <a:miter lim="800000"/>
            <a:headEnd/>
            <a:tailEnd/>
          </a:ln>
          <a:effectLst/>
        </p:spPr>
        <p:txBody>
          <a:bodyPr>
            <a:spAutoFit/>
          </a:bodyPr>
          <a:lstStyle/>
          <a:p>
            <a:pPr algn="ctr" eaLnBrk="0" hangingPunct="0">
              <a:spcBef>
                <a:spcPct val="50000"/>
              </a:spcBef>
            </a:pPr>
            <a:r>
              <a:rPr lang="en-US" sz="4000" b="1">
                <a:solidFill>
                  <a:srgbClr val="FFFF00"/>
                </a:solidFill>
                <a:latin typeface="Times New Roman" pitchFamily="18"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to="" calcmode="lin" valueType="num">
                                      <p:cBhvr>
                                        <p:cTn id="7" dur="1" fill="hold"/>
                                        <p:tgtEl>
                                          <p:spTgt spid="64514"/>
                                        </p:tgtEl>
                                        <p:attrNameLst>
                                          <p:attrName/>
                                        </p:attrNameLst>
                                      </p:cBhvr>
                                    </p:anim>
                                  </p:childTnLst>
                                </p:cTn>
                              </p:par>
                            </p:childTnLst>
                          </p:cTn>
                        </p:par>
                        <p:par>
                          <p:cTn id="8" fill="hold">
                            <p:stCondLst>
                              <p:cond delay="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64516"/>
                                        </p:tgtEl>
                                        <p:attrNameLst>
                                          <p:attrName>style.visibility</p:attrName>
                                        </p:attrNameLst>
                                      </p:cBhvr>
                                      <p:to>
                                        <p:strVal val="visible"/>
                                      </p:to>
                                    </p:set>
                                    <p:animEffect transition="in" filter="fade">
                                      <p:cBhvr>
                                        <p:cTn id="11" dur="500"/>
                                        <p:tgtEl>
                                          <p:spTgt spid="64516"/>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64520"/>
                                        </p:tgtEl>
                                        <p:attrNameLst>
                                          <p:attrName>style.visibility</p:attrName>
                                        </p:attrNameLst>
                                      </p:cBhvr>
                                      <p:to>
                                        <p:strVal val="visible"/>
                                      </p:to>
                                    </p:set>
                                    <p:animEffect transition="in" filter="fade">
                                      <p:cBhvr>
                                        <p:cTn id="14" dur="1000"/>
                                        <p:tgtEl>
                                          <p:spTgt spid="64520"/>
                                        </p:tgtEl>
                                      </p:cBhvr>
                                    </p:animEffect>
                                    <p:anim calcmode="lin" valueType="num">
                                      <p:cBhvr>
                                        <p:cTn id="15" dur="1000" fill="hold"/>
                                        <p:tgtEl>
                                          <p:spTgt spid="64520"/>
                                        </p:tgtEl>
                                        <p:attrNameLst>
                                          <p:attrName>ppt_x</p:attrName>
                                        </p:attrNameLst>
                                      </p:cBhvr>
                                      <p:tavLst>
                                        <p:tav tm="0">
                                          <p:val>
                                            <p:strVal val="#ppt_x"/>
                                          </p:val>
                                        </p:tav>
                                        <p:tav tm="100000">
                                          <p:val>
                                            <p:strVal val="#ppt_x"/>
                                          </p:val>
                                        </p:tav>
                                      </p:tavLst>
                                    </p:anim>
                                    <p:anim calcmode="lin" valueType="num">
                                      <p:cBhvr>
                                        <p:cTn id="16" dur="1000" fill="hold"/>
                                        <p:tgtEl>
                                          <p:spTgt spid="64520"/>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4530"/>
                                        </p:tgtEl>
                                        <p:attrNameLst>
                                          <p:attrName>style.visibility</p:attrName>
                                        </p:attrNameLst>
                                      </p:cBhvr>
                                      <p:to>
                                        <p:strVal val="visible"/>
                                      </p:to>
                                    </p:set>
                                    <p:animEffect transition="in" filter="fade">
                                      <p:cBhvr>
                                        <p:cTn id="19" dur="1000"/>
                                        <p:tgtEl>
                                          <p:spTgt spid="64530"/>
                                        </p:tgtEl>
                                      </p:cBhvr>
                                    </p:animEffect>
                                    <p:anim calcmode="lin" valueType="num">
                                      <p:cBhvr>
                                        <p:cTn id="20" dur="1000" fill="hold"/>
                                        <p:tgtEl>
                                          <p:spTgt spid="64530"/>
                                        </p:tgtEl>
                                        <p:attrNameLst>
                                          <p:attrName>ppt_x</p:attrName>
                                        </p:attrNameLst>
                                      </p:cBhvr>
                                      <p:tavLst>
                                        <p:tav tm="0">
                                          <p:val>
                                            <p:strVal val="#ppt_x"/>
                                          </p:val>
                                        </p:tav>
                                        <p:tav tm="100000">
                                          <p:val>
                                            <p:strVal val="#ppt_x"/>
                                          </p:val>
                                        </p:tav>
                                      </p:tavLst>
                                    </p:anim>
                                    <p:anim calcmode="lin" valueType="num">
                                      <p:cBhvr>
                                        <p:cTn id="21" dur="1000" fill="hold"/>
                                        <p:tgtEl>
                                          <p:spTgt spid="6453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4531"/>
                                        </p:tgtEl>
                                        <p:attrNameLst>
                                          <p:attrName>style.visibility</p:attrName>
                                        </p:attrNameLst>
                                      </p:cBhvr>
                                      <p:to>
                                        <p:strVal val="visible"/>
                                      </p:to>
                                    </p:set>
                                    <p:animEffect transition="in" filter="fade">
                                      <p:cBhvr>
                                        <p:cTn id="24" dur="1000"/>
                                        <p:tgtEl>
                                          <p:spTgt spid="64531"/>
                                        </p:tgtEl>
                                      </p:cBhvr>
                                    </p:animEffect>
                                    <p:anim calcmode="lin" valueType="num">
                                      <p:cBhvr>
                                        <p:cTn id="25" dur="1000" fill="hold"/>
                                        <p:tgtEl>
                                          <p:spTgt spid="64531"/>
                                        </p:tgtEl>
                                        <p:attrNameLst>
                                          <p:attrName>ppt_x</p:attrName>
                                        </p:attrNameLst>
                                      </p:cBhvr>
                                      <p:tavLst>
                                        <p:tav tm="0">
                                          <p:val>
                                            <p:strVal val="#ppt_x"/>
                                          </p:val>
                                        </p:tav>
                                        <p:tav tm="100000">
                                          <p:val>
                                            <p:strVal val="#ppt_x"/>
                                          </p:val>
                                        </p:tav>
                                      </p:tavLst>
                                    </p:anim>
                                    <p:anim calcmode="lin" valueType="num">
                                      <p:cBhvr>
                                        <p:cTn id="26" dur="1000" fill="hold"/>
                                        <p:tgtEl>
                                          <p:spTgt spid="6453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4532"/>
                                        </p:tgtEl>
                                        <p:attrNameLst>
                                          <p:attrName>style.visibility</p:attrName>
                                        </p:attrNameLst>
                                      </p:cBhvr>
                                      <p:to>
                                        <p:strVal val="visible"/>
                                      </p:to>
                                    </p:set>
                                    <p:animEffect transition="in" filter="fade">
                                      <p:cBhvr>
                                        <p:cTn id="29" dur="1000"/>
                                        <p:tgtEl>
                                          <p:spTgt spid="64532"/>
                                        </p:tgtEl>
                                      </p:cBhvr>
                                    </p:animEffect>
                                    <p:anim calcmode="lin" valueType="num">
                                      <p:cBhvr>
                                        <p:cTn id="30" dur="1000" fill="hold"/>
                                        <p:tgtEl>
                                          <p:spTgt spid="64532"/>
                                        </p:tgtEl>
                                        <p:attrNameLst>
                                          <p:attrName>ppt_x</p:attrName>
                                        </p:attrNameLst>
                                      </p:cBhvr>
                                      <p:tavLst>
                                        <p:tav tm="0">
                                          <p:val>
                                            <p:strVal val="#ppt_x"/>
                                          </p:val>
                                        </p:tav>
                                        <p:tav tm="100000">
                                          <p:val>
                                            <p:strVal val="#ppt_x"/>
                                          </p:val>
                                        </p:tav>
                                      </p:tavLst>
                                    </p:anim>
                                    <p:anim calcmode="lin" valueType="num">
                                      <p:cBhvr>
                                        <p:cTn id="31" dur="1000" fill="hold"/>
                                        <p:tgtEl>
                                          <p:spTgt spid="64532"/>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16" presetClass="entr" presetSubtype="37" fill="hold" nodeType="afterEffect">
                                  <p:stCondLst>
                                    <p:cond delay="0"/>
                                  </p:stCondLst>
                                  <p:childTnLst>
                                    <p:set>
                                      <p:cBhvr>
                                        <p:cTn id="34" dur="1" fill="hold">
                                          <p:stCondLst>
                                            <p:cond delay="0"/>
                                          </p:stCondLst>
                                        </p:cTn>
                                        <p:tgtEl>
                                          <p:spTgt spid="64536"/>
                                        </p:tgtEl>
                                        <p:attrNameLst>
                                          <p:attrName>style.visibility</p:attrName>
                                        </p:attrNameLst>
                                      </p:cBhvr>
                                      <p:to>
                                        <p:strVal val="visible"/>
                                      </p:to>
                                    </p:set>
                                    <p:animEffect transition="in" filter="barn(outVertical)">
                                      <p:cBhvr>
                                        <p:cTn id="35" dur="500"/>
                                        <p:tgtEl>
                                          <p:spTgt spid="64536"/>
                                        </p:tgtEl>
                                      </p:cBhvr>
                                    </p:animEffect>
                                  </p:childTnLst>
                                </p:cTn>
                              </p:par>
                            </p:childTnLst>
                          </p:cTn>
                        </p:par>
                        <p:par>
                          <p:cTn id="36" fill="hold">
                            <p:stCondLst>
                              <p:cond delay="4750"/>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64537"/>
                                        </p:tgtEl>
                                        <p:attrNameLst>
                                          <p:attrName>style.visibility</p:attrName>
                                        </p:attrNameLst>
                                      </p:cBhvr>
                                      <p:to>
                                        <p:strVal val="visible"/>
                                      </p:to>
                                    </p:set>
                                    <p:animEffect transition="in" filter="fade">
                                      <p:cBhvr>
                                        <p:cTn id="39" dur="500"/>
                                        <p:tgtEl>
                                          <p:spTgt spid="64537"/>
                                        </p:tgtEl>
                                      </p:cBhvr>
                                    </p:animEffect>
                                  </p:childTnLst>
                                </p:cTn>
                              </p:par>
                            </p:childTnLst>
                          </p:cTn>
                        </p:par>
                        <p:par>
                          <p:cTn id="40" fill="hold">
                            <p:stCondLst>
                              <p:cond delay="9000"/>
                            </p:stCondLst>
                            <p:childTnLst>
                              <p:par>
                                <p:cTn id="41" presetID="34"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from="(-#ppt_w/2)" to="(#ppt_x)" calcmode="lin" valueType="num">
                                      <p:cBhvr>
                                        <p:cTn id="43" dur="600" fill="hold">
                                          <p:stCondLst>
                                            <p:cond delay="0"/>
                                          </p:stCondLst>
                                        </p:cTn>
                                        <p:tgtEl>
                                          <p:spTgt spid="2"/>
                                        </p:tgtEl>
                                        <p:attrNameLst>
                                          <p:attrName>ppt_x</p:attrName>
                                        </p:attrNameLst>
                                      </p:cBhvr>
                                    </p:anim>
                                    <p:anim from="0" to="-1.0" calcmode="lin" valueType="num">
                                      <p:cBhvr>
                                        <p:cTn id="44" dur="200" decel="50000" autoRev="1" fill="hold">
                                          <p:stCondLst>
                                            <p:cond delay="600"/>
                                          </p:stCondLst>
                                        </p:cTn>
                                        <p:tgtEl>
                                          <p:spTgt spid="2"/>
                                        </p:tgtEl>
                                        <p:attrNameLst>
                                          <p:attrName>xshear</p:attrName>
                                        </p:attrNameLst>
                                      </p:cBhvr>
                                    </p:anim>
                                    <p:animScale>
                                      <p:cBhvr>
                                        <p:cTn id="45" dur="200" decel="100000" autoRev="1" fill="hold">
                                          <p:stCondLst>
                                            <p:cond delay="600"/>
                                          </p:stCondLst>
                                        </p:cTn>
                                        <p:tgtEl>
                                          <p:spTgt spid="2"/>
                                        </p:tgtEl>
                                      </p:cBhvr>
                                      <p:from x="100000" y="100000"/>
                                      <p:to x="80000" y="100000"/>
                                    </p:animScale>
                                    <p:anim by="(#ppt_h/3+#ppt_w*0.1)" calcmode="lin" valueType="num">
                                      <p:cBhvr additive="sum">
                                        <p:cTn id="46" dur="200" decel="100000" autoRev="1" fill="hold">
                                          <p:stCondLst>
                                            <p:cond delay="600"/>
                                          </p:stCondLst>
                                        </p:cTn>
                                        <p:tgtEl>
                                          <p:spTgt spid="2"/>
                                        </p:tgtEl>
                                        <p:attrNameLst>
                                          <p:attrName>ppt_x</p:attrName>
                                        </p:attrNameLst>
                                      </p:cBhvr>
                                    </p:anim>
                                  </p:childTnLst>
                                </p:cTn>
                              </p:par>
                              <p:par>
                                <p:cTn id="47" presetID="47" presetClass="entr" presetSubtype="0" fill="hold" grpId="0" nodeType="withEffect">
                                  <p:stCondLst>
                                    <p:cond delay="0"/>
                                  </p:stCondLst>
                                  <p:childTnLst>
                                    <p:set>
                                      <p:cBhvr>
                                        <p:cTn id="48" dur="1" fill="hold">
                                          <p:stCondLst>
                                            <p:cond delay="0"/>
                                          </p:stCondLst>
                                        </p:cTn>
                                        <p:tgtEl>
                                          <p:spTgt spid="64541"/>
                                        </p:tgtEl>
                                        <p:attrNameLst>
                                          <p:attrName>style.visibility</p:attrName>
                                        </p:attrNameLst>
                                      </p:cBhvr>
                                      <p:to>
                                        <p:strVal val="visible"/>
                                      </p:to>
                                    </p:set>
                                    <p:animEffect transition="in" filter="fade">
                                      <p:cBhvr>
                                        <p:cTn id="49" dur="1000"/>
                                        <p:tgtEl>
                                          <p:spTgt spid="64541"/>
                                        </p:tgtEl>
                                      </p:cBhvr>
                                    </p:animEffect>
                                    <p:anim calcmode="lin" valueType="num">
                                      <p:cBhvr>
                                        <p:cTn id="50" dur="1000" fill="hold"/>
                                        <p:tgtEl>
                                          <p:spTgt spid="64541"/>
                                        </p:tgtEl>
                                        <p:attrNameLst>
                                          <p:attrName>ppt_x</p:attrName>
                                        </p:attrNameLst>
                                      </p:cBhvr>
                                      <p:tavLst>
                                        <p:tav tm="0">
                                          <p:val>
                                            <p:strVal val="#ppt_x"/>
                                          </p:val>
                                        </p:tav>
                                        <p:tav tm="100000">
                                          <p:val>
                                            <p:strVal val="#ppt_x"/>
                                          </p:val>
                                        </p:tav>
                                      </p:tavLst>
                                    </p:anim>
                                    <p:anim calcmode="lin" valueType="num">
                                      <p:cBhvr>
                                        <p:cTn id="51" dur="1000" fill="hold"/>
                                        <p:tgtEl>
                                          <p:spTgt spid="64541"/>
                                        </p:tgtEl>
                                        <p:attrNameLst>
                                          <p:attrName>ppt_y</p:attrName>
                                        </p:attrNameLst>
                                      </p:cBhvr>
                                      <p:tavLst>
                                        <p:tav tm="0">
                                          <p:val>
                                            <p:strVal val="#ppt_y-.1"/>
                                          </p:val>
                                        </p:tav>
                                        <p:tav tm="100000">
                                          <p:val>
                                            <p:strVal val="#ppt_y"/>
                                          </p:val>
                                        </p:tav>
                                      </p:tavLst>
                                    </p:anim>
                                  </p:childTnLst>
                                </p:cTn>
                              </p:par>
                            </p:childTnLst>
                          </p:cTn>
                        </p:par>
                        <p:par>
                          <p:cTn id="52" fill="hold">
                            <p:stCondLst>
                              <p:cond delay="10000"/>
                            </p:stCondLst>
                            <p:childTnLst>
                              <p:par>
                                <p:cTn id="53" presetID="34" presetClass="entr" presetSubtype="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 from="(-#ppt_w/2)" to="(#ppt_x)" calcmode="lin" valueType="num">
                                      <p:cBhvr>
                                        <p:cTn id="55" dur="600" fill="hold">
                                          <p:stCondLst>
                                            <p:cond delay="0"/>
                                          </p:stCondLst>
                                        </p:cTn>
                                        <p:tgtEl>
                                          <p:spTgt spid="3"/>
                                        </p:tgtEl>
                                        <p:attrNameLst>
                                          <p:attrName>ppt_x</p:attrName>
                                        </p:attrNameLst>
                                      </p:cBhvr>
                                    </p:anim>
                                    <p:anim from="0" to="-1.0" calcmode="lin" valueType="num">
                                      <p:cBhvr>
                                        <p:cTn id="56" dur="200" decel="50000" autoRev="1" fill="hold">
                                          <p:stCondLst>
                                            <p:cond delay="600"/>
                                          </p:stCondLst>
                                        </p:cTn>
                                        <p:tgtEl>
                                          <p:spTgt spid="3"/>
                                        </p:tgtEl>
                                        <p:attrNameLst>
                                          <p:attrName>xshear</p:attrName>
                                        </p:attrNameLst>
                                      </p:cBhvr>
                                    </p:anim>
                                    <p:animScale>
                                      <p:cBhvr>
                                        <p:cTn id="57" dur="200" decel="100000" autoRev="1" fill="hold">
                                          <p:stCondLst>
                                            <p:cond delay="600"/>
                                          </p:stCondLst>
                                        </p:cTn>
                                        <p:tgtEl>
                                          <p:spTgt spid="3"/>
                                        </p:tgtEl>
                                      </p:cBhvr>
                                      <p:from x="100000" y="100000"/>
                                      <p:to x="80000" y="100000"/>
                                    </p:animScale>
                                    <p:anim by="(#ppt_h/3+#ppt_w*0.1)" calcmode="lin" valueType="num">
                                      <p:cBhvr additive="sum">
                                        <p:cTn id="58" dur="200" decel="100000" autoRev="1" fill="hold">
                                          <p:stCondLst>
                                            <p:cond delay="600"/>
                                          </p:stCondLst>
                                        </p:cTn>
                                        <p:tgtEl>
                                          <p:spTgt spid="3"/>
                                        </p:tgtEl>
                                        <p:attrNameLst>
                                          <p:attrName>ppt_x</p:attrName>
                                        </p:attrNameLst>
                                      </p:cBhvr>
                                    </p:anim>
                                  </p:childTnLst>
                                </p:cTn>
                              </p:par>
                              <p:par>
                                <p:cTn id="59" presetID="47" presetClass="entr" presetSubtype="0" fill="hold" grpId="0" nodeType="withEffect">
                                  <p:stCondLst>
                                    <p:cond delay="0"/>
                                  </p:stCondLst>
                                  <p:childTnLst>
                                    <p:set>
                                      <p:cBhvr>
                                        <p:cTn id="60" dur="1" fill="hold">
                                          <p:stCondLst>
                                            <p:cond delay="0"/>
                                          </p:stCondLst>
                                        </p:cTn>
                                        <p:tgtEl>
                                          <p:spTgt spid="64551"/>
                                        </p:tgtEl>
                                        <p:attrNameLst>
                                          <p:attrName>style.visibility</p:attrName>
                                        </p:attrNameLst>
                                      </p:cBhvr>
                                      <p:to>
                                        <p:strVal val="visible"/>
                                      </p:to>
                                    </p:set>
                                    <p:animEffect transition="in" filter="fade">
                                      <p:cBhvr>
                                        <p:cTn id="61" dur="1000"/>
                                        <p:tgtEl>
                                          <p:spTgt spid="64551"/>
                                        </p:tgtEl>
                                      </p:cBhvr>
                                    </p:animEffect>
                                    <p:anim calcmode="lin" valueType="num">
                                      <p:cBhvr>
                                        <p:cTn id="62" dur="1000" fill="hold"/>
                                        <p:tgtEl>
                                          <p:spTgt spid="64551"/>
                                        </p:tgtEl>
                                        <p:attrNameLst>
                                          <p:attrName>ppt_x</p:attrName>
                                        </p:attrNameLst>
                                      </p:cBhvr>
                                      <p:tavLst>
                                        <p:tav tm="0">
                                          <p:val>
                                            <p:strVal val="#ppt_x"/>
                                          </p:val>
                                        </p:tav>
                                        <p:tav tm="100000">
                                          <p:val>
                                            <p:strVal val="#ppt_x"/>
                                          </p:val>
                                        </p:tav>
                                      </p:tavLst>
                                    </p:anim>
                                    <p:anim calcmode="lin" valueType="num">
                                      <p:cBhvr>
                                        <p:cTn id="63" dur="1000" fill="hold"/>
                                        <p:tgtEl>
                                          <p:spTgt spid="64551"/>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4" presetClass="entr" presetSubtype="0"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from="(-#ppt_w/2)" to="(#ppt_x)" calcmode="lin" valueType="num">
                                      <p:cBhvr>
                                        <p:cTn id="67" dur="600" fill="hold">
                                          <p:stCondLst>
                                            <p:cond delay="0"/>
                                          </p:stCondLst>
                                        </p:cTn>
                                        <p:tgtEl>
                                          <p:spTgt spid="4"/>
                                        </p:tgtEl>
                                        <p:attrNameLst>
                                          <p:attrName>ppt_x</p:attrName>
                                        </p:attrNameLst>
                                      </p:cBhvr>
                                    </p:anim>
                                    <p:anim from="0" to="-1.0" calcmode="lin" valueType="num">
                                      <p:cBhvr>
                                        <p:cTn id="68" dur="200" decel="50000" autoRev="1" fill="hold">
                                          <p:stCondLst>
                                            <p:cond delay="600"/>
                                          </p:stCondLst>
                                        </p:cTn>
                                        <p:tgtEl>
                                          <p:spTgt spid="4"/>
                                        </p:tgtEl>
                                        <p:attrNameLst>
                                          <p:attrName>xshear</p:attrName>
                                        </p:attrNameLst>
                                      </p:cBhvr>
                                    </p:anim>
                                    <p:animScale>
                                      <p:cBhvr>
                                        <p:cTn id="69" dur="200" decel="100000" autoRev="1" fill="hold">
                                          <p:stCondLst>
                                            <p:cond delay="600"/>
                                          </p:stCondLst>
                                        </p:cTn>
                                        <p:tgtEl>
                                          <p:spTgt spid="4"/>
                                        </p:tgtEl>
                                      </p:cBhvr>
                                      <p:from x="100000" y="100000"/>
                                      <p:to x="80000" y="100000"/>
                                    </p:animScale>
                                    <p:anim by="(#ppt_h/3+#ppt_w*0.1)" calcmode="lin" valueType="num">
                                      <p:cBhvr additive="sum">
                                        <p:cTn id="70" dur="200" decel="100000" autoRev="1" fill="hold">
                                          <p:stCondLst>
                                            <p:cond delay="600"/>
                                          </p:stCondLst>
                                        </p:cTn>
                                        <p:tgtEl>
                                          <p:spTgt spid="4"/>
                                        </p:tgtEl>
                                        <p:attrNameLst>
                                          <p:attrName>ppt_x</p:attrName>
                                        </p:attrNameLst>
                                      </p:cBhvr>
                                    </p:anim>
                                  </p:childTnLst>
                                </p:cTn>
                              </p:par>
                              <p:par>
                                <p:cTn id="71" presetID="47" presetClass="entr" presetSubtype="0" fill="hold" grpId="0" nodeType="withEffect">
                                  <p:stCondLst>
                                    <p:cond delay="0"/>
                                  </p:stCondLst>
                                  <p:childTnLst>
                                    <p:set>
                                      <p:cBhvr>
                                        <p:cTn id="72" dur="1" fill="hold">
                                          <p:stCondLst>
                                            <p:cond delay="0"/>
                                          </p:stCondLst>
                                        </p:cTn>
                                        <p:tgtEl>
                                          <p:spTgt spid="64552"/>
                                        </p:tgtEl>
                                        <p:attrNameLst>
                                          <p:attrName>style.visibility</p:attrName>
                                        </p:attrNameLst>
                                      </p:cBhvr>
                                      <p:to>
                                        <p:strVal val="visible"/>
                                      </p:to>
                                    </p:set>
                                    <p:animEffect transition="in" filter="fade">
                                      <p:cBhvr>
                                        <p:cTn id="73" dur="1000"/>
                                        <p:tgtEl>
                                          <p:spTgt spid="64552"/>
                                        </p:tgtEl>
                                      </p:cBhvr>
                                    </p:animEffect>
                                    <p:anim calcmode="lin" valueType="num">
                                      <p:cBhvr>
                                        <p:cTn id="74" dur="1000" fill="hold"/>
                                        <p:tgtEl>
                                          <p:spTgt spid="64552"/>
                                        </p:tgtEl>
                                        <p:attrNameLst>
                                          <p:attrName>ppt_x</p:attrName>
                                        </p:attrNameLst>
                                      </p:cBhvr>
                                      <p:tavLst>
                                        <p:tav tm="0">
                                          <p:val>
                                            <p:strVal val="#ppt_x"/>
                                          </p:val>
                                        </p:tav>
                                        <p:tav tm="100000">
                                          <p:val>
                                            <p:strVal val="#ppt_x"/>
                                          </p:val>
                                        </p:tav>
                                      </p:tavLst>
                                    </p:anim>
                                    <p:anim calcmode="lin" valueType="num">
                                      <p:cBhvr>
                                        <p:cTn id="75" dur="1000" fill="hold"/>
                                        <p:tgtEl>
                                          <p:spTgt spid="64552"/>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34"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 from="(-#ppt_w/2)" to="(#ppt_x)" calcmode="lin" valueType="num">
                                      <p:cBhvr>
                                        <p:cTn id="79" dur="600" fill="hold">
                                          <p:stCondLst>
                                            <p:cond delay="0"/>
                                          </p:stCondLst>
                                        </p:cTn>
                                        <p:tgtEl>
                                          <p:spTgt spid="5"/>
                                        </p:tgtEl>
                                        <p:attrNameLst>
                                          <p:attrName>ppt_x</p:attrName>
                                        </p:attrNameLst>
                                      </p:cBhvr>
                                    </p:anim>
                                    <p:anim from="0" to="-1.0" calcmode="lin" valueType="num">
                                      <p:cBhvr>
                                        <p:cTn id="80" dur="200" decel="50000" autoRev="1" fill="hold">
                                          <p:stCondLst>
                                            <p:cond delay="600"/>
                                          </p:stCondLst>
                                        </p:cTn>
                                        <p:tgtEl>
                                          <p:spTgt spid="5"/>
                                        </p:tgtEl>
                                        <p:attrNameLst>
                                          <p:attrName>xshear</p:attrName>
                                        </p:attrNameLst>
                                      </p:cBhvr>
                                    </p:anim>
                                    <p:animScale>
                                      <p:cBhvr>
                                        <p:cTn id="81" dur="200" decel="100000" autoRev="1" fill="hold">
                                          <p:stCondLst>
                                            <p:cond delay="600"/>
                                          </p:stCondLst>
                                        </p:cTn>
                                        <p:tgtEl>
                                          <p:spTgt spid="5"/>
                                        </p:tgtEl>
                                      </p:cBhvr>
                                      <p:from x="100000" y="100000"/>
                                      <p:to x="80000" y="100000"/>
                                    </p:animScale>
                                    <p:anim by="(#ppt_h/3+#ppt_w*0.1)" calcmode="lin" valueType="num">
                                      <p:cBhvr additive="sum">
                                        <p:cTn id="82" dur="200" decel="100000" autoRev="1" fill="hold">
                                          <p:stCondLst>
                                            <p:cond delay="600"/>
                                          </p:stCondLst>
                                        </p:cTn>
                                        <p:tgtEl>
                                          <p:spTgt spid="5"/>
                                        </p:tgtEl>
                                        <p:attrNameLst>
                                          <p:attrName>ppt_x</p:attrName>
                                        </p:attrNameLst>
                                      </p:cBhvr>
                                    </p:anim>
                                  </p:childTnLst>
                                </p:cTn>
                              </p:par>
                              <p:par>
                                <p:cTn id="83" presetID="47" presetClass="entr" presetSubtype="0" fill="hold" grpId="0" nodeType="withEffect">
                                  <p:stCondLst>
                                    <p:cond delay="0"/>
                                  </p:stCondLst>
                                  <p:childTnLst>
                                    <p:set>
                                      <p:cBhvr>
                                        <p:cTn id="84" dur="1" fill="hold">
                                          <p:stCondLst>
                                            <p:cond delay="0"/>
                                          </p:stCondLst>
                                        </p:cTn>
                                        <p:tgtEl>
                                          <p:spTgt spid="64553"/>
                                        </p:tgtEl>
                                        <p:attrNameLst>
                                          <p:attrName>style.visibility</p:attrName>
                                        </p:attrNameLst>
                                      </p:cBhvr>
                                      <p:to>
                                        <p:strVal val="visible"/>
                                      </p:to>
                                    </p:set>
                                    <p:animEffect transition="in" filter="fade">
                                      <p:cBhvr>
                                        <p:cTn id="85" dur="1000"/>
                                        <p:tgtEl>
                                          <p:spTgt spid="64553"/>
                                        </p:tgtEl>
                                      </p:cBhvr>
                                    </p:animEffect>
                                    <p:anim calcmode="lin" valueType="num">
                                      <p:cBhvr>
                                        <p:cTn id="86" dur="1000" fill="hold"/>
                                        <p:tgtEl>
                                          <p:spTgt spid="64553"/>
                                        </p:tgtEl>
                                        <p:attrNameLst>
                                          <p:attrName>ppt_x</p:attrName>
                                        </p:attrNameLst>
                                      </p:cBhvr>
                                      <p:tavLst>
                                        <p:tav tm="0">
                                          <p:val>
                                            <p:strVal val="#ppt_x"/>
                                          </p:val>
                                        </p:tav>
                                        <p:tav tm="100000">
                                          <p:val>
                                            <p:strVal val="#ppt_x"/>
                                          </p:val>
                                        </p:tav>
                                      </p:tavLst>
                                    </p:anim>
                                    <p:anim calcmode="lin" valueType="num">
                                      <p:cBhvr>
                                        <p:cTn id="87" dur="1000" fill="hold"/>
                                        <p:tgtEl>
                                          <p:spTgt spid="6455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grpId="0" nodeType="clickEffect">
                                  <p:stCondLst>
                                    <p:cond delay="0"/>
                                  </p:stCondLst>
                                  <p:childTnLst>
                                    <p:set>
                                      <p:cBhvr>
                                        <p:cTn id="91" dur="1" fill="hold">
                                          <p:stCondLst>
                                            <p:cond delay="0"/>
                                          </p:stCondLst>
                                        </p:cTn>
                                        <p:tgtEl>
                                          <p:spTgt spid="64534"/>
                                        </p:tgtEl>
                                        <p:attrNameLst>
                                          <p:attrName>style.visibility</p:attrName>
                                        </p:attrNameLst>
                                      </p:cBhvr>
                                      <p:to>
                                        <p:strVal val="visible"/>
                                      </p:to>
                                    </p:set>
                                    <p:anim calcmode="lin" valueType="num">
                                      <p:cBhvr>
                                        <p:cTn id="92" dur="500" fill="hold"/>
                                        <p:tgtEl>
                                          <p:spTgt spid="64534"/>
                                        </p:tgtEl>
                                        <p:attrNameLst>
                                          <p:attrName>ppt_w</p:attrName>
                                        </p:attrNameLst>
                                      </p:cBhvr>
                                      <p:tavLst>
                                        <p:tav tm="0">
                                          <p:val>
                                            <p:fltVal val="0"/>
                                          </p:val>
                                        </p:tav>
                                        <p:tav tm="100000">
                                          <p:val>
                                            <p:strVal val="#ppt_w"/>
                                          </p:val>
                                        </p:tav>
                                      </p:tavLst>
                                    </p:anim>
                                    <p:anim calcmode="lin" valueType="num">
                                      <p:cBhvr>
                                        <p:cTn id="93" dur="500" fill="hold"/>
                                        <p:tgtEl>
                                          <p:spTgt spid="64534"/>
                                        </p:tgtEl>
                                        <p:attrNameLst>
                                          <p:attrName>ppt_h</p:attrName>
                                        </p:attrNameLst>
                                      </p:cBhvr>
                                      <p:tavLst>
                                        <p:tav tm="0">
                                          <p:val>
                                            <p:fltVal val="0"/>
                                          </p:val>
                                        </p:tav>
                                        <p:tav tm="100000">
                                          <p:val>
                                            <p:strVal val="#ppt_h"/>
                                          </p:val>
                                        </p:tav>
                                      </p:tavLst>
                                    </p:anim>
                                  </p:childTnLst>
                                </p:cTn>
                              </p:par>
                            </p:childTnLst>
                          </p:cTn>
                        </p:par>
                        <p:par>
                          <p:cTn id="94" fill="hold">
                            <p:stCondLst>
                              <p:cond delay="500"/>
                            </p:stCondLst>
                            <p:childTnLst>
                              <p:par>
                                <p:cTn id="95" presetID="10" presetClass="exit" presetSubtype="0" fill="hold" grpId="3" nodeType="afterEffect">
                                  <p:stCondLst>
                                    <p:cond delay="2000"/>
                                  </p:stCondLst>
                                  <p:childTnLst>
                                    <p:animEffect transition="out" filter="fade">
                                      <p:cBhvr>
                                        <p:cTn id="96" dur="2000"/>
                                        <p:tgtEl>
                                          <p:spTgt spid="64534"/>
                                        </p:tgtEl>
                                      </p:cBhvr>
                                    </p:animEffect>
                                    <p:set>
                                      <p:cBhvr>
                                        <p:cTn id="97" dur="1" fill="hold">
                                          <p:stCondLst>
                                            <p:cond delay="1999"/>
                                          </p:stCondLst>
                                        </p:cTn>
                                        <p:tgtEl>
                                          <p:spTgt spid="6453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64533"/>
                                        </p:tgtEl>
                                        <p:attrNameLst>
                                          <p:attrName>style.visibility</p:attrName>
                                        </p:attrNameLst>
                                      </p:cBhvr>
                                      <p:to>
                                        <p:strVal val="visible"/>
                                      </p:to>
                                    </p:set>
                                    <p:anim calcmode="lin" valueType="num">
                                      <p:cBhvr>
                                        <p:cTn id="102" dur="500" fill="hold"/>
                                        <p:tgtEl>
                                          <p:spTgt spid="64533"/>
                                        </p:tgtEl>
                                        <p:attrNameLst>
                                          <p:attrName>ppt_w</p:attrName>
                                        </p:attrNameLst>
                                      </p:cBhvr>
                                      <p:tavLst>
                                        <p:tav tm="0">
                                          <p:val>
                                            <p:fltVal val="0"/>
                                          </p:val>
                                        </p:tav>
                                        <p:tav tm="100000">
                                          <p:val>
                                            <p:strVal val="#ppt_w"/>
                                          </p:val>
                                        </p:tav>
                                      </p:tavLst>
                                    </p:anim>
                                    <p:anim calcmode="lin" valueType="num">
                                      <p:cBhvr>
                                        <p:cTn id="103" dur="500" fill="hold"/>
                                        <p:tgtEl>
                                          <p:spTgt spid="64533"/>
                                        </p:tgtEl>
                                        <p:attrNameLst>
                                          <p:attrName>ppt_h</p:attrName>
                                        </p:attrNameLst>
                                      </p:cBhvr>
                                      <p:tavLst>
                                        <p:tav tm="0">
                                          <p:val>
                                            <p:fltVal val="0"/>
                                          </p:val>
                                        </p:tav>
                                        <p:tav tm="100000">
                                          <p:val>
                                            <p:strVal val="#ppt_h"/>
                                          </p:val>
                                        </p:tav>
                                      </p:tavLst>
                                    </p:anim>
                                  </p:childTnLst>
                                </p:cTn>
                              </p:par>
                            </p:childTnLst>
                          </p:cTn>
                        </p:par>
                        <p:par>
                          <p:cTn id="104" fill="hold">
                            <p:stCondLst>
                              <p:cond delay="500"/>
                            </p:stCondLst>
                            <p:childTnLst>
                              <p:par>
                                <p:cTn id="105" presetID="10" presetClass="exit" presetSubtype="0" fill="hold" grpId="1" nodeType="afterEffect">
                                  <p:stCondLst>
                                    <p:cond delay="2000"/>
                                  </p:stCondLst>
                                  <p:childTnLst>
                                    <p:animEffect transition="out" filter="fade">
                                      <p:cBhvr>
                                        <p:cTn id="106" dur="2000"/>
                                        <p:tgtEl>
                                          <p:spTgt spid="64533"/>
                                        </p:tgtEl>
                                      </p:cBhvr>
                                    </p:animEffect>
                                    <p:set>
                                      <p:cBhvr>
                                        <p:cTn id="107" dur="1" fill="hold">
                                          <p:stCondLst>
                                            <p:cond delay="1999"/>
                                          </p:stCondLst>
                                        </p:cTn>
                                        <p:tgtEl>
                                          <p:spTgt spid="6453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3" presetClass="entr" presetSubtype="16" fill="hold" grpId="2" nodeType="clickEffect">
                                  <p:stCondLst>
                                    <p:cond delay="0"/>
                                  </p:stCondLst>
                                  <p:childTnLst>
                                    <p:set>
                                      <p:cBhvr>
                                        <p:cTn id="111" dur="1" fill="hold">
                                          <p:stCondLst>
                                            <p:cond delay="0"/>
                                          </p:stCondLst>
                                        </p:cTn>
                                        <p:tgtEl>
                                          <p:spTgt spid="64534"/>
                                        </p:tgtEl>
                                        <p:attrNameLst>
                                          <p:attrName>style.visibility</p:attrName>
                                        </p:attrNameLst>
                                      </p:cBhvr>
                                      <p:to>
                                        <p:strVal val="visible"/>
                                      </p:to>
                                    </p:set>
                                    <p:anim calcmode="lin" valueType="num">
                                      <p:cBhvr>
                                        <p:cTn id="112" dur="500" fill="hold"/>
                                        <p:tgtEl>
                                          <p:spTgt spid="64534"/>
                                        </p:tgtEl>
                                        <p:attrNameLst>
                                          <p:attrName>ppt_w</p:attrName>
                                        </p:attrNameLst>
                                      </p:cBhvr>
                                      <p:tavLst>
                                        <p:tav tm="0">
                                          <p:val>
                                            <p:fltVal val="0"/>
                                          </p:val>
                                        </p:tav>
                                        <p:tav tm="100000">
                                          <p:val>
                                            <p:strVal val="#ppt_w"/>
                                          </p:val>
                                        </p:tav>
                                      </p:tavLst>
                                    </p:anim>
                                    <p:anim calcmode="lin" valueType="num">
                                      <p:cBhvr>
                                        <p:cTn id="113" dur="500" fill="hold"/>
                                        <p:tgtEl>
                                          <p:spTgt spid="64534"/>
                                        </p:tgtEl>
                                        <p:attrNameLst>
                                          <p:attrName>ppt_h</p:attrName>
                                        </p:attrNameLst>
                                      </p:cBhvr>
                                      <p:tavLst>
                                        <p:tav tm="0">
                                          <p:val>
                                            <p:fltVal val="0"/>
                                          </p:val>
                                        </p:tav>
                                        <p:tav tm="100000">
                                          <p:val>
                                            <p:strVal val="#ppt_h"/>
                                          </p:val>
                                        </p:tav>
                                      </p:tavLst>
                                    </p:anim>
                                  </p:childTnLst>
                                </p:cTn>
                              </p:par>
                            </p:childTnLst>
                          </p:cTn>
                        </p:par>
                        <p:par>
                          <p:cTn id="114" fill="hold">
                            <p:stCondLst>
                              <p:cond delay="500"/>
                            </p:stCondLst>
                            <p:childTnLst>
                              <p:par>
                                <p:cTn id="115" presetID="10" presetClass="exit" presetSubtype="0" fill="hold" grpId="5" nodeType="afterEffect">
                                  <p:stCondLst>
                                    <p:cond delay="2000"/>
                                  </p:stCondLst>
                                  <p:childTnLst>
                                    <p:animEffect transition="out" filter="fade">
                                      <p:cBhvr>
                                        <p:cTn id="116" dur="2000"/>
                                        <p:tgtEl>
                                          <p:spTgt spid="64534"/>
                                        </p:tgtEl>
                                      </p:cBhvr>
                                    </p:animEffect>
                                    <p:set>
                                      <p:cBhvr>
                                        <p:cTn id="117" dur="1" fill="hold">
                                          <p:stCondLst>
                                            <p:cond delay="1999"/>
                                          </p:stCondLst>
                                        </p:cTn>
                                        <p:tgtEl>
                                          <p:spTgt spid="64534"/>
                                        </p:tgtEl>
                                        <p:attrNameLst>
                                          <p:attrName>style.visibility</p:attrName>
                                        </p:attrNameLst>
                                      </p:cBhvr>
                                      <p:to>
                                        <p:strVal val="hidden"/>
                                      </p:to>
                                    </p:set>
                                  </p:childTnLst>
                                </p:cTn>
                              </p:par>
                            </p:childTnLst>
                          </p:cTn>
                        </p:par>
                        <p:par>
                          <p:cTn id="118" fill="hold">
                            <p:stCondLst>
                              <p:cond delay="4500"/>
                            </p:stCondLst>
                            <p:childTnLst>
                              <p:par>
                                <p:cTn id="119" presetID="23" presetClass="entr" presetSubtype="16" fill="hold" grpId="4" nodeType="afterEffect">
                                  <p:stCondLst>
                                    <p:cond delay="0"/>
                                  </p:stCondLst>
                                  <p:childTnLst>
                                    <p:set>
                                      <p:cBhvr>
                                        <p:cTn id="120" dur="1" fill="hold">
                                          <p:stCondLst>
                                            <p:cond delay="0"/>
                                          </p:stCondLst>
                                        </p:cTn>
                                        <p:tgtEl>
                                          <p:spTgt spid="64534"/>
                                        </p:tgtEl>
                                        <p:attrNameLst>
                                          <p:attrName>style.visibility</p:attrName>
                                        </p:attrNameLst>
                                      </p:cBhvr>
                                      <p:to>
                                        <p:strVal val="visible"/>
                                      </p:to>
                                    </p:set>
                                    <p:anim calcmode="lin" valueType="num">
                                      <p:cBhvr>
                                        <p:cTn id="121" dur="500" fill="hold"/>
                                        <p:tgtEl>
                                          <p:spTgt spid="64534"/>
                                        </p:tgtEl>
                                        <p:attrNameLst>
                                          <p:attrName>ppt_w</p:attrName>
                                        </p:attrNameLst>
                                      </p:cBhvr>
                                      <p:tavLst>
                                        <p:tav tm="0">
                                          <p:val>
                                            <p:fltVal val="0"/>
                                          </p:val>
                                        </p:tav>
                                        <p:tav tm="100000">
                                          <p:val>
                                            <p:strVal val="#ppt_w"/>
                                          </p:val>
                                        </p:tav>
                                      </p:tavLst>
                                    </p:anim>
                                    <p:anim calcmode="lin" valueType="num">
                                      <p:cBhvr>
                                        <p:cTn id="122" dur="500" fill="hold"/>
                                        <p:tgtEl>
                                          <p:spTgt spid="64534"/>
                                        </p:tgtEl>
                                        <p:attrNameLst>
                                          <p:attrName>ppt_h</p:attrName>
                                        </p:attrNameLst>
                                      </p:cBhvr>
                                      <p:tavLst>
                                        <p:tav tm="0">
                                          <p:val>
                                            <p:fltVal val="0"/>
                                          </p:val>
                                        </p:tav>
                                        <p:tav tm="100000">
                                          <p:val>
                                            <p:strVal val="#ppt_h"/>
                                          </p:val>
                                        </p:tav>
                                      </p:tavLst>
                                    </p:anim>
                                  </p:childTnLst>
                                </p:cTn>
                              </p:par>
                            </p:childTnLst>
                          </p:cTn>
                        </p:par>
                        <p:par>
                          <p:cTn id="123" fill="hold">
                            <p:stCondLst>
                              <p:cond delay="5000"/>
                            </p:stCondLst>
                            <p:childTnLst>
                              <p:par>
                                <p:cTn id="124" presetID="10" presetClass="exit" presetSubtype="0" fill="hold" grpId="1" nodeType="afterEffect">
                                  <p:stCondLst>
                                    <p:cond delay="2000"/>
                                  </p:stCondLst>
                                  <p:childTnLst>
                                    <p:animEffect transition="out" filter="fade">
                                      <p:cBhvr>
                                        <p:cTn id="125" dur="2000"/>
                                        <p:tgtEl>
                                          <p:spTgt spid="64534"/>
                                        </p:tgtEl>
                                      </p:cBhvr>
                                    </p:animEffect>
                                    <p:set>
                                      <p:cBhvr>
                                        <p:cTn id="126" dur="1" fill="hold">
                                          <p:stCondLst>
                                            <p:cond delay="1999"/>
                                          </p:stCondLst>
                                        </p:cTn>
                                        <p:tgtEl>
                                          <p:spTgt spid="645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16" grpId="0"/>
      <p:bldP spid="64520" grpId="0"/>
      <p:bldP spid="64530" grpId="0"/>
      <p:bldP spid="64531" grpId="0"/>
      <p:bldP spid="64532" grpId="0"/>
      <p:bldP spid="64533" grpId="0" animBg="1"/>
      <p:bldP spid="64533" grpId="1" animBg="1"/>
      <p:bldP spid="64534" grpId="0" animBg="1"/>
      <p:bldP spid="64534" grpId="1" animBg="1"/>
      <p:bldP spid="64534" grpId="2" animBg="1"/>
      <p:bldP spid="64534" grpId="3" animBg="1"/>
      <p:bldP spid="64534" grpId="4" animBg="1"/>
      <p:bldP spid="64534" grpId="5" animBg="1"/>
      <p:bldP spid="64537" grpId="0"/>
      <p:bldP spid="64541" grpId="0"/>
      <p:bldP spid="64551" grpId="0"/>
      <p:bldP spid="64552" grpId="0"/>
      <p:bldP spid="645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Bài 54: Ô NHIỄM MÔI TRƯỜNG</a:t>
            </a:r>
            <a:endParaRPr lang="en-US" sz="3200" b="1">
              <a:solidFill>
                <a:schemeClr val="tx1"/>
              </a:solidFill>
              <a:latin typeface="Times New Roman" pitchFamily="18" charset="0"/>
            </a:endParaRPr>
          </a:p>
        </p:txBody>
      </p:sp>
      <p:sp>
        <p:nvSpPr>
          <p:cNvPr id="21529" name="Text Box 25"/>
          <p:cNvSpPr txBox="1">
            <a:spLocks noChangeArrowheads="1"/>
          </p:cNvSpPr>
          <p:nvPr/>
        </p:nvSpPr>
        <p:spPr bwMode="auto">
          <a:xfrm>
            <a:off x="0" y="1447800"/>
            <a:ext cx="8610600" cy="1373188"/>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800" b="1">
                <a:latin typeface="Times New Roman" pitchFamily="18" charset="0"/>
              </a:rPr>
              <a:t>Ô nhiễm do các chất khí thải ra từ hoạt động công nghiệp và sinh hoạt</a:t>
            </a:r>
          </a:p>
          <a:p>
            <a:pPr marL="342900" indent="-342900"/>
            <a:endParaRPr lang="en-US" sz="2800" b="1">
              <a:latin typeface="Times New Roman" pitchFamily="18" charset="0"/>
            </a:endParaRPr>
          </a:p>
        </p:txBody>
      </p:sp>
      <p:sp>
        <p:nvSpPr>
          <p:cNvPr id="21530" name="Rectangle 26"/>
          <p:cNvSpPr>
            <a:spLocks noChangeArrowheads="1"/>
          </p:cNvSpPr>
          <p:nvPr/>
        </p:nvSpPr>
        <p:spPr bwMode="auto">
          <a:xfrm>
            <a:off x="76200" y="685800"/>
            <a:ext cx="6019800" cy="576263"/>
          </a:xfrm>
          <a:prstGeom prst="rect">
            <a:avLst/>
          </a:prstGeom>
          <a:noFill/>
          <a:ln w="57150" cmpd="thickThin" algn="ctr">
            <a:solidFill>
              <a:srgbClr val="0000FF"/>
            </a:solid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II. Các tác nhân chủ yếu gây ô nhiễm.</a:t>
            </a:r>
          </a:p>
        </p:txBody>
      </p:sp>
      <p:sp>
        <p:nvSpPr>
          <p:cNvPr id="21531" name="Text Box 27"/>
          <p:cNvSpPr txBox="1">
            <a:spLocks noChangeArrowheads="1"/>
          </p:cNvSpPr>
          <p:nvPr/>
        </p:nvSpPr>
        <p:spPr bwMode="auto">
          <a:xfrm>
            <a:off x="457200" y="2667000"/>
            <a:ext cx="8391525" cy="954107"/>
          </a:xfrm>
          <a:prstGeom prst="rect">
            <a:avLst/>
          </a:prstGeom>
          <a:noFill/>
          <a:ln w="9525">
            <a:noFill/>
            <a:miter lim="800000"/>
            <a:headEnd/>
            <a:tailEnd/>
          </a:ln>
          <a:effectLst/>
        </p:spPr>
        <p:txBody>
          <a:bodyPr>
            <a:spAutoFit/>
          </a:bodyPr>
          <a:lstStyle/>
          <a:p>
            <a:pPr marL="457200" indent="-457200">
              <a:spcBef>
                <a:spcPct val="50000"/>
              </a:spcBef>
            </a:pPr>
            <a:r>
              <a:rPr lang="en-US" sz="2800" b="1" dirty="0" smtClean="0">
                <a:latin typeface="Times New Roman" pitchFamily="18" charset="0"/>
              </a:rPr>
              <a:t>* </a:t>
            </a:r>
            <a:r>
              <a:rPr lang="en-US" sz="2800" b="1" dirty="0" err="1">
                <a:latin typeface="Times New Roman" pitchFamily="18" charset="0"/>
              </a:rPr>
              <a:t>Các</a:t>
            </a:r>
            <a:r>
              <a:rPr lang="en-US" sz="2800" b="1" dirty="0">
                <a:latin typeface="Times New Roman" pitchFamily="18" charset="0"/>
              </a:rPr>
              <a:t> </a:t>
            </a:r>
            <a:r>
              <a:rPr lang="en-US" sz="2800" b="1" dirty="0" err="1">
                <a:latin typeface="Times New Roman" pitchFamily="18" charset="0"/>
              </a:rPr>
              <a:t>khí</a:t>
            </a:r>
            <a:r>
              <a:rPr lang="en-US" sz="2800" b="1" dirty="0">
                <a:latin typeface="Times New Roman" pitchFamily="18" charset="0"/>
              </a:rPr>
              <a:t> </a:t>
            </a:r>
            <a:r>
              <a:rPr lang="en-US" sz="2800" b="1" dirty="0" err="1">
                <a:latin typeface="Times New Roman" pitchFamily="18" charset="0"/>
              </a:rPr>
              <a:t>độc</a:t>
            </a:r>
            <a:r>
              <a:rPr lang="en-US" sz="2800" b="1" dirty="0">
                <a:latin typeface="Times New Roman" pitchFamily="18" charset="0"/>
              </a:rPr>
              <a:t> </a:t>
            </a:r>
            <a:r>
              <a:rPr lang="en-US" sz="2800" b="1" dirty="0" err="1">
                <a:latin typeface="Times New Roman" pitchFamily="18" charset="0"/>
              </a:rPr>
              <a:t>hại</a:t>
            </a:r>
            <a:r>
              <a:rPr lang="en-US" sz="2800" b="1" dirty="0">
                <a:latin typeface="Times New Roman" pitchFamily="18" charset="0"/>
              </a:rPr>
              <a:t>: CO, CO</a:t>
            </a:r>
            <a:r>
              <a:rPr lang="en-US" sz="2800" b="1" baseline="-25000" dirty="0">
                <a:latin typeface="Times New Roman" pitchFamily="18" charset="0"/>
              </a:rPr>
              <a:t>2</a:t>
            </a:r>
            <a:r>
              <a:rPr lang="en-US" sz="2800" b="1" dirty="0">
                <a:latin typeface="Times New Roman" pitchFamily="18" charset="0"/>
              </a:rPr>
              <a:t>, SO</a:t>
            </a:r>
            <a:r>
              <a:rPr lang="en-US" sz="2800" b="1" baseline="-25000" dirty="0">
                <a:latin typeface="Times New Roman" pitchFamily="18" charset="0"/>
              </a:rPr>
              <a:t>2</a:t>
            </a:r>
            <a:r>
              <a:rPr lang="en-US" sz="2800" b="1" dirty="0">
                <a:latin typeface="Times New Roman" pitchFamily="18" charset="0"/>
              </a:rPr>
              <a:t>, NO</a:t>
            </a:r>
            <a:r>
              <a:rPr lang="en-US" sz="2800" b="1" baseline="-25000" dirty="0">
                <a:latin typeface="Times New Roman" pitchFamily="18" charset="0"/>
              </a:rPr>
              <a:t>2 </a:t>
            </a:r>
            <a:r>
              <a:rPr lang="en-US" sz="2800" b="1" dirty="0">
                <a:latin typeface="Times New Roman" pitchFamily="18" charset="0"/>
              </a:rPr>
              <a:t>,</a:t>
            </a:r>
            <a:r>
              <a:rPr lang="en-US" sz="2800" b="1" baseline="-25000" dirty="0">
                <a:latin typeface="Times New Roman" pitchFamily="18" charset="0"/>
              </a:rPr>
              <a:t> </a:t>
            </a:r>
            <a:r>
              <a:rPr lang="en-US" sz="2800" b="1" dirty="0">
                <a:latin typeface="Times New Roman" pitchFamily="18" charset="0"/>
              </a:rPr>
              <a:t>CFC</a:t>
            </a:r>
            <a:r>
              <a:rPr lang="en-US" sz="2800" b="1" baseline="-25000" dirty="0">
                <a:latin typeface="Times New Roman" pitchFamily="18" charset="0"/>
              </a:rPr>
              <a:t> </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bụi</a:t>
            </a:r>
            <a:endParaRPr lang="en-US" sz="28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1529"/>
                                        </p:tgtEl>
                                        <p:attrNameLst>
                                          <p:attrName>style.visibility</p:attrName>
                                        </p:attrNameLst>
                                      </p:cBhvr>
                                      <p:to>
                                        <p:strVal val="visible"/>
                                      </p:to>
                                    </p:set>
                                    <p:anim calcmode="discrete" valueType="clr">
                                      <p:cBhvr override="childStyle">
                                        <p:cTn id="7" dur="80"/>
                                        <p:tgtEl>
                                          <p:spTgt spid="215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29"/>
                                        </p:tgtEl>
                                        <p:attrNameLst>
                                          <p:attrName>fillcolor</p:attrName>
                                        </p:attrNameLst>
                                      </p:cBhvr>
                                      <p:tavLst>
                                        <p:tav tm="0">
                                          <p:val>
                                            <p:clrVal>
                                              <a:schemeClr val="accent2"/>
                                            </p:clrVal>
                                          </p:val>
                                        </p:tav>
                                        <p:tav tm="50000">
                                          <p:val>
                                            <p:clrVal>
                                              <a:schemeClr val="hlink"/>
                                            </p:clrVal>
                                          </p:val>
                                        </p:tav>
                                      </p:tavLst>
                                    </p:anim>
                                    <p:set>
                                      <p:cBhvr>
                                        <p:cTn id="9" dur="80"/>
                                        <p:tgtEl>
                                          <p:spTgt spid="2152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1531">
                                            <p:txEl>
                                              <p:pRg st="0" end="0"/>
                                            </p:txEl>
                                          </p:spTgt>
                                        </p:tgtEl>
                                        <p:attrNameLst>
                                          <p:attrName>style.visibility</p:attrName>
                                        </p:attrNameLst>
                                      </p:cBhvr>
                                      <p:to>
                                        <p:strVal val="visible"/>
                                      </p:to>
                                    </p:set>
                                    <p:animEffect transition="in" filter="diamond(in)">
                                      <p:cBhvr>
                                        <p:cTn id="14" dur="2000"/>
                                        <p:tgtEl>
                                          <p:spTgt spid="21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Bài 54: Ô NHIỄM MÔI TRƯỜNG</a:t>
            </a:r>
            <a:endParaRPr lang="en-US" sz="3200" b="1">
              <a:solidFill>
                <a:schemeClr val="tx1"/>
              </a:solidFill>
              <a:latin typeface="Times New Roman" pitchFamily="18" charset="0"/>
            </a:endParaRPr>
          </a:p>
        </p:txBody>
      </p:sp>
      <p:grpSp>
        <p:nvGrpSpPr>
          <p:cNvPr id="2" name="Group 5"/>
          <p:cNvGrpSpPr>
            <a:grpSpLocks/>
          </p:cNvGrpSpPr>
          <p:nvPr/>
        </p:nvGrpSpPr>
        <p:grpSpPr bwMode="auto">
          <a:xfrm>
            <a:off x="457200" y="2287588"/>
            <a:ext cx="2587625" cy="2290762"/>
            <a:chOff x="144" y="1344"/>
            <a:chExt cx="1632" cy="1402"/>
          </a:xfrm>
        </p:grpSpPr>
        <p:pic>
          <p:nvPicPr>
            <p:cNvPr id="22534" name="Picture 6" descr="chay rung"/>
            <p:cNvPicPr>
              <a:picLocks noChangeAspect="1" noChangeArrowheads="1"/>
            </p:cNvPicPr>
            <p:nvPr/>
          </p:nvPicPr>
          <p:blipFill>
            <a:blip r:embed="rId2"/>
            <a:srcRect/>
            <a:stretch>
              <a:fillRect/>
            </a:stretch>
          </p:blipFill>
          <p:spPr bwMode="auto">
            <a:xfrm>
              <a:off x="144" y="1344"/>
              <a:ext cx="1539" cy="1379"/>
            </a:xfrm>
            <a:prstGeom prst="rect">
              <a:avLst/>
            </a:prstGeom>
            <a:noFill/>
            <a:ln w="9525">
              <a:noFill/>
              <a:miter lim="800000"/>
              <a:headEnd/>
              <a:tailEnd/>
            </a:ln>
          </p:spPr>
        </p:pic>
        <p:pic>
          <p:nvPicPr>
            <p:cNvPr id="22535" name="Picture 7" descr="AG00355_"/>
            <p:cNvPicPr>
              <a:picLocks noChangeAspect="1" noChangeArrowheads="1" noCrop="1"/>
            </p:cNvPicPr>
            <p:nvPr/>
          </p:nvPicPr>
          <p:blipFill>
            <a:blip r:embed="rId3"/>
            <a:srcRect/>
            <a:stretch>
              <a:fillRect/>
            </a:stretch>
          </p:blipFill>
          <p:spPr bwMode="auto">
            <a:xfrm>
              <a:off x="1315" y="1834"/>
              <a:ext cx="461" cy="912"/>
            </a:xfrm>
            <a:prstGeom prst="rect">
              <a:avLst/>
            </a:prstGeom>
            <a:noFill/>
          </p:spPr>
        </p:pic>
        <p:pic>
          <p:nvPicPr>
            <p:cNvPr id="22536" name="Picture 8" descr="AG00355_"/>
            <p:cNvPicPr>
              <a:picLocks noChangeAspect="1" noChangeArrowheads="1" noCrop="1"/>
            </p:cNvPicPr>
            <p:nvPr/>
          </p:nvPicPr>
          <p:blipFill>
            <a:blip r:embed="rId3"/>
            <a:srcRect/>
            <a:stretch>
              <a:fillRect/>
            </a:stretch>
          </p:blipFill>
          <p:spPr bwMode="auto">
            <a:xfrm>
              <a:off x="1068" y="2016"/>
              <a:ext cx="364" cy="720"/>
            </a:xfrm>
            <a:prstGeom prst="rect">
              <a:avLst/>
            </a:prstGeom>
            <a:noFill/>
          </p:spPr>
        </p:pic>
        <p:pic>
          <p:nvPicPr>
            <p:cNvPr id="22537" name="Picture 9" descr="J0076146"/>
            <p:cNvPicPr>
              <a:picLocks noChangeAspect="1" noChangeArrowheads="1" noCrop="1"/>
            </p:cNvPicPr>
            <p:nvPr/>
          </p:nvPicPr>
          <p:blipFill>
            <a:blip r:embed="rId4"/>
            <a:srcRect/>
            <a:stretch>
              <a:fillRect/>
            </a:stretch>
          </p:blipFill>
          <p:spPr bwMode="auto">
            <a:xfrm>
              <a:off x="144" y="2362"/>
              <a:ext cx="1104" cy="359"/>
            </a:xfrm>
            <a:prstGeom prst="rect">
              <a:avLst/>
            </a:prstGeom>
            <a:noFill/>
          </p:spPr>
        </p:pic>
      </p:grpSp>
      <p:pic>
        <p:nvPicPr>
          <p:cNvPr id="22538" name="Picture 10" descr="Sinh hoat gia dinh"/>
          <p:cNvPicPr>
            <a:picLocks noChangeAspect="1" noChangeArrowheads="1"/>
          </p:cNvPicPr>
          <p:nvPr/>
        </p:nvPicPr>
        <p:blipFill>
          <a:blip r:embed="rId5"/>
          <a:srcRect/>
          <a:stretch>
            <a:fillRect/>
          </a:stretch>
        </p:blipFill>
        <p:spPr bwMode="auto">
          <a:xfrm>
            <a:off x="5965825" y="2228850"/>
            <a:ext cx="2389188" cy="2349500"/>
          </a:xfrm>
          <a:prstGeom prst="rect">
            <a:avLst/>
          </a:prstGeom>
          <a:noFill/>
        </p:spPr>
      </p:pic>
      <p:grpSp>
        <p:nvGrpSpPr>
          <p:cNvPr id="3" name="Group 11"/>
          <p:cNvGrpSpPr>
            <a:grpSpLocks/>
          </p:cNvGrpSpPr>
          <p:nvPr/>
        </p:nvGrpSpPr>
        <p:grpSpPr bwMode="auto">
          <a:xfrm>
            <a:off x="3111500" y="4578350"/>
            <a:ext cx="2854325" cy="2203450"/>
            <a:chOff x="1968" y="2880"/>
            <a:chExt cx="2064" cy="1440"/>
          </a:xfrm>
        </p:grpSpPr>
        <p:pic>
          <p:nvPicPr>
            <p:cNvPr id="22540" name="Picture 12" descr="Image0008"/>
            <p:cNvPicPr>
              <a:picLocks noChangeAspect="1" noChangeArrowheads="1"/>
            </p:cNvPicPr>
            <p:nvPr/>
          </p:nvPicPr>
          <p:blipFill>
            <a:blip r:embed="rId6"/>
            <a:srcRect/>
            <a:stretch>
              <a:fillRect/>
            </a:stretch>
          </p:blipFill>
          <p:spPr bwMode="auto">
            <a:xfrm>
              <a:off x="1968" y="2880"/>
              <a:ext cx="2064" cy="1440"/>
            </a:xfrm>
            <a:prstGeom prst="rect">
              <a:avLst/>
            </a:prstGeom>
            <a:noFill/>
          </p:spPr>
        </p:pic>
        <p:pic>
          <p:nvPicPr>
            <p:cNvPr id="22541" name="Picture 13" descr="AG00459_"/>
            <p:cNvPicPr>
              <a:picLocks noChangeAspect="1" noChangeArrowheads="1" noCrop="1"/>
            </p:cNvPicPr>
            <p:nvPr/>
          </p:nvPicPr>
          <p:blipFill>
            <a:blip r:embed="rId7"/>
            <a:srcRect/>
            <a:stretch>
              <a:fillRect/>
            </a:stretch>
          </p:blipFill>
          <p:spPr bwMode="auto">
            <a:xfrm>
              <a:off x="2496" y="3063"/>
              <a:ext cx="1440" cy="1257"/>
            </a:xfrm>
            <a:prstGeom prst="rect">
              <a:avLst/>
            </a:prstGeom>
            <a:noFill/>
          </p:spPr>
        </p:pic>
      </p:grpSp>
      <p:grpSp>
        <p:nvGrpSpPr>
          <p:cNvPr id="4" name="Group 15"/>
          <p:cNvGrpSpPr>
            <a:grpSpLocks/>
          </p:cNvGrpSpPr>
          <p:nvPr/>
        </p:nvGrpSpPr>
        <p:grpSpPr bwMode="auto">
          <a:xfrm>
            <a:off x="3044825" y="2474913"/>
            <a:ext cx="2986088" cy="1981200"/>
            <a:chOff x="1782" y="1104"/>
            <a:chExt cx="2258" cy="1632"/>
          </a:xfrm>
        </p:grpSpPr>
        <p:sp>
          <p:nvSpPr>
            <p:cNvPr id="22544" name="AutoShape 16"/>
            <p:cNvSpPr>
              <a:spLocks noChangeArrowheads="1"/>
            </p:cNvSpPr>
            <p:nvPr/>
          </p:nvSpPr>
          <p:spPr bwMode="auto">
            <a:xfrm>
              <a:off x="2688" y="2352"/>
              <a:ext cx="432" cy="384"/>
            </a:xfrm>
            <a:prstGeom prst="up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22545" name="AutoShape 17"/>
            <p:cNvSpPr>
              <a:spLocks noChangeArrowheads="1"/>
            </p:cNvSpPr>
            <p:nvPr/>
          </p:nvSpPr>
          <p:spPr bwMode="auto">
            <a:xfrm rot="10800000">
              <a:off x="2668" y="1104"/>
              <a:ext cx="432" cy="384"/>
            </a:xfrm>
            <a:prstGeom prst="up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22546" name="AutoShape 18"/>
            <p:cNvSpPr>
              <a:spLocks noChangeArrowheads="1"/>
            </p:cNvSpPr>
            <p:nvPr/>
          </p:nvSpPr>
          <p:spPr bwMode="auto">
            <a:xfrm rot="16200000">
              <a:off x="3632" y="1770"/>
              <a:ext cx="432" cy="384"/>
            </a:xfrm>
            <a:prstGeom prst="up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22547" name="AutoShape 19"/>
            <p:cNvSpPr>
              <a:spLocks noChangeArrowheads="1"/>
            </p:cNvSpPr>
            <p:nvPr/>
          </p:nvSpPr>
          <p:spPr bwMode="auto">
            <a:xfrm rot="5400000">
              <a:off x="1758" y="1770"/>
              <a:ext cx="432" cy="384"/>
            </a:xfrm>
            <a:prstGeom prst="up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grpSp>
      <p:sp>
        <p:nvSpPr>
          <p:cNvPr id="22548" name="Text Box 20"/>
          <p:cNvSpPr txBox="1">
            <a:spLocks noChangeArrowheads="1"/>
          </p:cNvSpPr>
          <p:nvPr/>
        </p:nvSpPr>
        <p:spPr bwMode="auto">
          <a:xfrm>
            <a:off x="3581400" y="2987675"/>
            <a:ext cx="1920875" cy="974725"/>
          </a:xfrm>
          <a:prstGeom prst="rect">
            <a:avLst/>
          </a:prstGeom>
          <a:noFill/>
          <a:ln w="28575">
            <a:solidFill>
              <a:srgbClr val="FF0000"/>
            </a:solidFill>
            <a:miter lim="800000"/>
            <a:headEnd/>
            <a:tailEnd/>
          </a:ln>
          <a:effectLst/>
        </p:spPr>
        <p:txBody>
          <a:bodyPr>
            <a:spAutoFit/>
          </a:bodyPr>
          <a:lstStyle/>
          <a:p>
            <a:pPr>
              <a:spcBef>
                <a:spcPct val="50000"/>
              </a:spcBef>
            </a:pPr>
            <a:r>
              <a:rPr lang="en-US" sz="2800" b="1">
                <a:solidFill>
                  <a:srgbClr val="0033CC"/>
                </a:solidFill>
                <a:latin typeface="Times New Roman" pitchFamily="18" charset="0"/>
              </a:rPr>
              <a:t> Ô nhiễm không khí</a:t>
            </a:r>
          </a:p>
        </p:txBody>
      </p:sp>
      <p:pic>
        <p:nvPicPr>
          <p:cNvPr id="22549" name="Picture 13" descr="train_steam_engine_md_wht"/>
          <p:cNvPicPr>
            <a:picLocks noChangeAspect="1" noChangeArrowheads="1" noCrop="1"/>
          </p:cNvPicPr>
          <p:nvPr/>
        </p:nvPicPr>
        <p:blipFill>
          <a:blip r:embed="rId8"/>
          <a:srcRect/>
          <a:stretch>
            <a:fillRect/>
          </a:stretch>
        </p:blipFill>
        <p:spPr bwMode="auto">
          <a:xfrm>
            <a:off x="3873500" y="609600"/>
            <a:ext cx="1792288" cy="1762125"/>
          </a:xfrm>
          <a:prstGeom prst="rect">
            <a:avLst/>
          </a:prstGeom>
          <a:noFill/>
          <a:ln w="9525">
            <a:noFill/>
            <a:miter lim="800000"/>
            <a:headEnd/>
            <a:tailEnd/>
          </a:ln>
        </p:spPr>
      </p:pic>
      <p:pic>
        <p:nvPicPr>
          <p:cNvPr id="22550" name="Picture 22" descr="AG00423_"/>
          <p:cNvPicPr>
            <a:picLocks noGrp="1" noChangeAspect="1" noChangeArrowheads="1" noCrop="1"/>
          </p:cNvPicPr>
          <p:nvPr>
            <p:ph sz="quarter" idx="4294967295"/>
          </p:nvPr>
        </p:nvPicPr>
        <p:blipFill>
          <a:blip r:embed="rId9"/>
          <a:srcRect/>
          <a:stretch>
            <a:fillRect/>
          </a:stretch>
        </p:blipFill>
        <p:spPr bwMode="auto">
          <a:xfrm>
            <a:off x="2841625" y="1446213"/>
            <a:ext cx="995363" cy="75565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dirty="0">
                <a:solidFill>
                  <a:srgbClr val="FF0000"/>
                </a:solidFill>
                <a:latin typeface="Times New Roman" pitchFamily="18" charset="0"/>
              </a:rPr>
              <a:t>Tiết </a:t>
            </a:r>
            <a:r>
              <a:rPr lang="en-US" sz="3200" b="1" dirty="0" smtClean="0">
                <a:solidFill>
                  <a:srgbClr val="FF0000"/>
                </a:solidFill>
                <a:latin typeface="Times New Roman" pitchFamily="18" charset="0"/>
              </a:rPr>
              <a:t>58: </a:t>
            </a:r>
            <a:r>
              <a:rPr lang="en-US" sz="3200" b="1" dirty="0">
                <a:solidFill>
                  <a:srgbClr val="FF0000"/>
                </a:solidFill>
                <a:latin typeface="Times New Roman" pitchFamily="18" charset="0"/>
              </a:rPr>
              <a:t>Ô NHIỄM MÔI TRƯỜNG</a:t>
            </a:r>
            <a:endParaRPr lang="en-US" sz="3200" b="1" dirty="0">
              <a:solidFill>
                <a:schemeClr val="tx1"/>
              </a:solidFill>
              <a:latin typeface="Times New Roman" pitchFamily="18" charset="0"/>
            </a:endParaRPr>
          </a:p>
        </p:txBody>
      </p:sp>
      <p:sp>
        <p:nvSpPr>
          <p:cNvPr id="28707" name="Text Box 35"/>
          <p:cNvSpPr txBox="1">
            <a:spLocks noChangeArrowheads="1"/>
          </p:cNvSpPr>
          <p:nvPr/>
        </p:nvSpPr>
        <p:spPr bwMode="auto">
          <a:xfrm>
            <a:off x="461963" y="685800"/>
            <a:ext cx="83693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rPr>
              <a:t>Bảng 54.1: Các nguyên nhân gây ô nhiễm không khí</a:t>
            </a:r>
          </a:p>
        </p:txBody>
      </p:sp>
      <p:graphicFrame>
        <p:nvGraphicFramePr>
          <p:cNvPr id="28708" name="Group 36"/>
          <p:cNvGraphicFramePr>
            <a:graphicFrameLocks noGrp="1"/>
          </p:cNvGraphicFramePr>
          <p:nvPr>
            <p:extLst>
              <p:ext uri="{D42A27DB-BD31-4B8C-83A1-F6EECF244321}">
                <p14:modId xmlns:p14="http://schemas.microsoft.com/office/powerpoint/2010/main" val="2041906967"/>
              </p:ext>
            </p:extLst>
          </p:nvPr>
        </p:nvGraphicFramePr>
        <p:xfrm>
          <a:off x="300038" y="1500188"/>
          <a:ext cx="8604250" cy="5284471"/>
        </p:xfrm>
        <a:graphic>
          <a:graphicData uri="http://schemas.openxmlformats.org/drawingml/2006/table">
            <a:tbl>
              <a:tblPr/>
              <a:tblGrid>
                <a:gridCol w="4168775"/>
                <a:gridCol w="4435475"/>
              </a:tblGrid>
              <a:tr h="909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990033"/>
                          </a:solidFill>
                          <a:effectLst/>
                          <a:latin typeface="Times New Roman" pitchFamily="18" charset="0"/>
                        </a:rPr>
                        <a:t>Hoạt động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990033"/>
                          </a:solidFill>
                          <a:effectLst/>
                          <a:latin typeface="Times New Roman" pitchFamily="18" charset="0"/>
                        </a:rPr>
                        <a:t>Nhiên liệu bị đốt cháy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r>
              <a:tr h="168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66"/>
                          </a:solidFill>
                          <a:effectLst/>
                          <a:latin typeface="Times New Roman" pitchFamily="18" charset="0"/>
                        </a:rPr>
                        <a:t>1.Giao thông vận tải:</a:t>
                      </a:r>
                      <a:endParaRPr kumimoji="0" lang="en-US" sz="2000" b="0" i="0" u="none" strike="noStrike" cap="none" normalizeH="0" baseline="0" dirty="0" smtClean="0">
                        <a:ln>
                          <a:noFill/>
                        </a:ln>
                        <a:solidFill>
                          <a:srgbClr val="FF0066"/>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smtClean="0">
                          <a:ln>
                            <a:noFill/>
                          </a:ln>
                          <a:solidFill>
                            <a:srgbClr val="0000FF"/>
                          </a:solidFill>
                          <a:effectLst/>
                          <a:latin typeface="Times New Roman" pitchFamily="18" charset="0"/>
                        </a:rPr>
                        <a:t>-</a:t>
                      </a:r>
                      <a:r>
                        <a:rPr kumimoji="0" lang="en-US" sz="2000" b="1" i="0" u="none" strike="noStrike" cap="none" normalizeH="0" baseline="0" dirty="0" smtClean="0">
                          <a:ln>
                            <a:noFill/>
                          </a:ln>
                          <a:solidFill>
                            <a:srgbClr val="0000FF"/>
                          </a:solidFill>
                          <a:effectLst/>
                          <a:latin typeface="Times New Roman" pitchFamily="18" charset="0"/>
                        </a:rPr>
                        <a:t>  Ô tô.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 </a:t>
                      </a:r>
                      <a:endParaRPr kumimoji="0" lang="en-US" sz="20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r>
              <a:tr h="1198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66"/>
                          </a:solidFill>
                          <a:effectLst/>
                          <a:latin typeface="Times New Roman" pitchFamily="18" charset="0"/>
                        </a:rPr>
                        <a:t>2. Sản xuất công nghiệp:</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FF0066"/>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CC"/>
                    </a:solidFill>
                  </a:tcPr>
                </a:tc>
              </a:tr>
              <a:tr h="1200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66"/>
                          </a:solidFill>
                          <a:effectLst/>
                          <a:latin typeface="Times New Roman" pitchFamily="18" charset="0"/>
                        </a:rPr>
                        <a:t>3. Sinh hoạt</a:t>
                      </a:r>
                      <a:r>
                        <a:rPr kumimoji="0" lang="en-US" sz="2000" b="0" i="0" u="none" strike="noStrike" cap="none" normalizeH="0" baseline="0" smtClean="0">
                          <a:ln>
                            <a:noFill/>
                          </a:ln>
                          <a:solidFill>
                            <a:srgbClr val="FF0066"/>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CC"/>
                    </a:solidFill>
                  </a:tcPr>
                </a:tc>
              </a:tr>
            </a:tbl>
          </a:graphicData>
        </a:graphic>
      </p:graphicFrame>
      <p:sp>
        <p:nvSpPr>
          <p:cNvPr id="28725" name="Text Box 53"/>
          <p:cNvSpPr txBox="1">
            <a:spLocks noChangeArrowheads="1"/>
          </p:cNvSpPr>
          <p:nvPr/>
        </p:nvSpPr>
        <p:spPr bwMode="auto">
          <a:xfrm>
            <a:off x="358775" y="3125788"/>
            <a:ext cx="1157288" cy="396875"/>
          </a:xfrm>
          <a:prstGeom prst="rect">
            <a:avLst/>
          </a:prstGeom>
          <a:noFill/>
          <a:ln w="9525">
            <a:noFill/>
            <a:miter lim="800000"/>
            <a:headEnd/>
            <a:tailEnd/>
          </a:ln>
          <a:effectLst/>
        </p:spPr>
        <p:txBody>
          <a:bodyPr wrap="none">
            <a:spAutoFit/>
          </a:bodyPr>
          <a:lstStyle/>
          <a:p>
            <a:r>
              <a:rPr lang="en-US" sz="2000">
                <a:solidFill>
                  <a:srgbClr val="0000FF"/>
                </a:solidFill>
                <a:latin typeface="Times New Roman" pitchFamily="18" charset="0"/>
              </a:rPr>
              <a:t>- </a:t>
            </a:r>
            <a:r>
              <a:rPr lang="en-US" sz="2000" b="1">
                <a:solidFill>
                  <a:srgbClr val="0000FF"/>
                </a:solidFill>
                <a:latin typeface="Times New Roman" pitchFamily="18" charset="0"/>
              </a:rPr>
              <a:t>Xe máy</a:t>
            </a:r>
          </a:p>
        </p:txBody>
      </p:sp>
      <p:sp>
        <p:nvSpPr>
          <p:cNvPr id="28726" name="Text Box 54"/>
          <p:cNvSpPr txBox="1">
            <a:spLocks noChangeArrowheads="1"/>
          </p:cNvSpPr>
          <p:nvPr/>
        </p:nvSpPr>
        <p:spPr bwMode="auto">
          <a:xfrm>
            <a:off x="358775" y="3514725"/>
            <a:ext cx="1228725" cy="396875"/>
          </a:xfrm>
          <a:prstGeom prst="rect">
            <a:avLst/>
          </a:prstGeom>
          <a:noFill/>
          <a:ln w="9525">
            <a:noFill/>
            <a:miter lim="800000"/>
            <a:headEnd/>
            <a:tailEnd/>
          </a:ln>
          <a:effectLst/>
        </p:spPr>
        <p:txBody>
          <a:bodyPr wrap="none">
            <a:spAutoFit/>
          </a:bodyPr>
          <a:lstStyle/>
          <a:p>
            <a:r>
              <a:rPr lang="en-US" sz="2000" dirty="0">
                <a:solidFill>
                  <a:srgbClr val="0000FF"/>
                </a:solidFill>
                <a:latin typeface="Times New Roman" pitchFamily="18" charset="0"/>
              </a:rPr>
              <a:t>- </a:t>
            </a:r>
            <a:r>
              <a:rPr lang="en-US" sz="2000" b="1" dirty="0">
                <a:solidFill>
                  <a:srgbClr val="0000FF"/>
                </a:solidFill>
                <a:latin typeface="Times New Roman" pitchFamily="18" charset="0"/>
              </a:rPr>
              <a:t>Tàu hỏa</a:t>
            </a:r>
          </a:p>
        </p:txBody>
      </p:sp>
      <p:sp>
        <p:nvSpPr>
          <p:cNvPr id="28727" name="Text Box 55"/>
          <p:cNvSpPr txBox="1">
            <a:spLocks noChangeArrowheads="1"/>
          </p:cNvSpPr>
          <p:nvPr/>
        </p:nvSpPr>
        <p:spPr bwMode="auto">
          <a:xfrm>
            <a:off x="4530725" y="2725738"/>
            <a:ext cx="1574800" cy="396875"/>
          </a:xfrm>
          <a:prstGeom prst="rect">
            <a:avLst/>
          </a:prstGeom>
          <a:noFill/>
          <a:ln w="9525">
            <a:noFill/>
            <a:miter lim="800000"/>
            <a:headEnd/>
            <a:tailEnd/>
          </a:ln>
          <a:effectLst/>
        </p:spPr>
        <p:txBody>
          <a:bodyPr wrap="none">
            <a:spAutoFit/>
          </a:bodyPr>
          <a:lstStyle/>
          <a:p>
            <a:r>
              <a:rPr lang="en-US" sz="2000">
                <a:latin typeface="Times New Roman" pitchFamily="18" charset="0"/>
              </a:rPr>
              <a:t>- </a:t>
            </a:r>
            <a:r>
              <a:rPr lang="en-US" sz="2000" b="1">
                <a:latin typeface="Times New Roman" pitchFamily="18" charset="0"/>
              </a:rPr>
              <a:t>Xăng, dầu, </a:t>
            </a:r>
          </a:p>
        </p:txBody>
      </p:sp>
      <p:sp>
        <p:nvSpPr>
          <p:cNvPr id="28728" name="Text Box 56"/>
          <p:cNvSpPr txBox="1">
            <a:spLocks noChangeArrowheads="1"/>
          </p:cNvSpPr>
          <p:nvPr/>
        </p:nvSpPr>
        <p:spPr bwMode="auto">
          <a:xfrm>
            <a:off x="4530725" y="3213100"/>
            <a:ext cx="1574800" cy="396875"/>
          </a:xfrm>
          <a:prstGeom prst="rect">
            <a:avLst/>
          </a:prstGeom>
          <a:noFill/>
          <a:ln w="9525">
            <a:noFill/>
            <a:miter lim="800000"/>
            <a:headEnd/>
            <a:tailEnd/>
          </a:ln>
          <a:effectLst/>
        </p:spPr>
        <p:txBody>
          <a:bodyPr wrap="none">
            <a:spAutoFit/>
          </a:bodyPr>
          <a:lstStyle/>
          <a:p>
            <a:r>
              <a:rPr lang="en-US" sz="2000">
                <a:latin typeface="Times New Roman" pitchFamily="18" charset="0"/>
              </a:rPr>
              <a:t>- </a:t>
            </a:r>
            <a:r>
              <a:rPr lang="en-US" sz="2000" b="1">
                <a:latin typeface="Times New Roman" pitchFamily="18" charset="0"/>
              </a:rPr>
              <a:t>Xăng, dầu, </a:t>
            </a:r>
          </a:p>
        </p:txBody>
      </p:sp>
      <p:sp>
        <p:nvSpPr>
          <p:cNvPr id="28729" name="Text Box 57"/>
          <p:cNvSpPr txBox="1">
            <a:spLocks noChangeArrowheads="1"/>
          </p:cNvSpPr>
          <p:nvPr/>
        </p:nvSpPr>
        <p:spPr bwMode="auto">
          <a:xfrm>
            <a:off x="4530725" y="3638550"/>
            <a:ext cx="2400300" cy="396875"/>
          </a:xfrm>
          <a:prstGeom prst="rect">
            <a:avLst/>
          </a:prstGeom>
          <a:noFill/>
          <a:ln w="9525">
            <a:noFill/>
            <a:miter lim="800000"/>
            <a:headEnd/>
            <a:tailEnd/>
          </a:ln>
          <a:effectLst/>
        </p:spPr>
        <p:txBody>
          <a:bodyPr wrap="none">
            <a:spAutoFit/>
          </a:bodyPr>
          <a:lstStyle/>
          <a:p>
            <a:r>
              <a:rPr lang="en-US" sz="2000">
                <a:latin typeface="Times New Roman" pitchFamily="18" charset="0"/>
              </a:rPr>
              <a:t>- </a:t>
            </a:r>
            <a:r>
              <a:rPr lang="en-US" sz="2000" b="1">
                <a:latin typeface="Times New Roman" pitchFamily="18" charset="0"/>
              </a:rPr>
              <a:t>Xăng, dầu, than đá</a:t>
            </a:r>
          </a:p>
        </p:txBody>
      </p:sp>
      <p:sp>
        <p:nvSpPr>
          <p:cNvPr id="28730" name="Text Box 58"/>
          <p:cNvSpPr txBox="1">
            <a:spLocks noChangeArrowheads="1"/>
          </p:cNvSpPr>
          <p:nvPr/>
        </p:nvSpPr>
        <p:spPr bwMode="auto">
          <a:xfrm>
            <a:off x="320675" y="4454525"/>
            <a:ext cx="2454275" cy="396875"/>
          </a:xfrm>
          <a:prstGeom prst="rect">
            <a:avLst/>
          </a:prstGeom>
          <a:noFill/>
          <a:ln w="9525">
            <a:noFill/>
            <a:miter lim="800000"/>
            <a:headEnd/>
            <a:tailEnd/>
          </a:ln>
          <a:effectLst/>
        </p:spPr>
        <p:txBody>
          <a:bodyPr wrap="none">
            <a:spAutoFit/>
          </a:bodyPr>
          <a:lstStyle/>
          <a:p>
            <a:r>
              <a:rPr lang="en-US" sz="2000">
                <a:solidFill>
                  <a:schemeClr val="hlink"/>
                </a:solidFill>
                <a:latin typeface="Times New Roman" pitchFamily="18" charset="0"/>
              </a:rPr>
              <a:t>- </a:t>
            </a:r>
            <a:r>
              <a:rPr lang="en-US" sz="2000" b="1">
                <a:solidFill>
                  <a:schemeClr val="hlink"/>
                </a:solidFill>
                <a:latin typeface="Times New Roman" pitchFamily="18" charset="0"/>
              </a:rPr>
              <a:t>Nhà máy nhiệt điện</a:t>
            </a:r>
          </a:p>
        </p:txBody>
      </p:sp>
      <p:sp>
        <p:nvSpPr>
          <p:cNvPr id="28731" name="Text Box 59"/>
          <p:cNvSpPr txBox="1">
            <a:spLocks noChangeArrowheads="1"/>
          </p:cNvSpPr>
          <p:nvPr/>
        </p:nvSpPr>
        <p:spPr bwMode="auto">
          <a:xfrm>
            <a:off x="334963" y="4852988"/>
            <a:ext cx="2828925" cy="396875"/>
          </a:xfrm>
          <a:prstGeom prst="rect">
            <a:avLst/>
          </a:prstGeom>
          <a:noFill/>
          <a:ln w="9525">
            <a:noFill/>
            <a:miter lim="800000"/>
            <a:headEnd/>
            <a:tailEnd/>
          </a:ln>
          <a:effectLst/>
        </p:spPr>
        <p:txBody>
          <a:bodyPr wrap="none">
            <a:spAutoFit/>
          </a:bodyPr>
          <a:lstStyle/>
          <a:p>
            <a:r>
              <a:rPr lang="en-US" sz="2000">
                <a:solidFill>
                  <a:schemeClr val="hlink"/>
                </a:solidFill>
                <a:latin typeface="Times New Roman" pitchFamily="18" charset="0"/>
              </a:rPr>
              <a:t>- </a:t>
            </a:r>
            <a:r>
              <a:rPr lang="en-US" sz="2000" b="1">
                <a:solidFill>
                  <a:schemeClr val="hlink"/>
                </a:solidFill>
                <a:latin typeface="Times New Roman" pitchFamily="18" charset="0"/>
              </a:rPr>
              <a:t>Nhà máy sản xuất thép</a:t>
            </a:r>
          </a:p>
        </p:txBody>
      </p:sp>
      <p:sp>
        <p:nvSpPr>
          <p:cNvPr id="28732" name="Text Box 60"/>
          <p:cNvSpPr txBox="1">
            <a:spLocks noChangeArrowheads="1"/>
          </p:cNvSpPr>
          <p:nvPr/>
        </p:nvSpPr>
        <p:spPr bwMode="auto">
          <a:xfrm>
            <a:off x="4529138" y="4802188"/>
            <a:ext cx="2400300" cy="396875"/>
          </a:xfrm>
          <a:prstGeom prst="rect">
            <a:avLst/>
          </a:prstGeom>
          <a:noFill/>
          <a:ln w="9525">
            <a:noFill/>
            <a:miter lim="800000"/>
            <a:headEnd/>
            <a:tailEnd/>
          </a:ln>
          <a:effectLst/>
        </p:spPr>
        <p:txBody>
          <a:bodyPr wrap="none">
            <a:spAutoFit/>
          </a:bodyPr>
          <a:lstStyle/>
          <a:p>
            <a:r>
              <a:rPr lang="en-US" sz="2000">
                <a:latin typeface="Times New Roman" pitchFamily="18" charset="0"/>
              </a:rPr>
              <a:t>- </a:t>
            </a:r>
            <a:r>
              <a:rPr lang="en-US" sz="2000" b="1">
                <a:latin typeface="Times New Roman" pitchFamily="18" charset="0"/>
              </a:rPr>
              <a:t>Xăng, dầu, than đá</a:t>
            </a:r>
          </a:p>
        </p:txBody>
      </p:sp>
      <p:sp>
        <p:nvSpPr>
          <p:cNvPr id="28733" name="Text Box 61"/>
          <p:cNvSpPr txBox="1">
            <a:spLocks noChangeArrowheads="1"/>
          </p:cNvSpPr>
          <p:nvPr/>
        </p:nvSpPr>
        <p:spPr bwMode="auto">
          <a:xfrm>
            <a:off x="4518025" y="4441825"/>
            <a:ext cx="2400300" cy="396875"/>
          </a:xfrm>
          <a:prstGeom prst="rect">
            <a:avLst/>
          </a:prstGeom>
          <a:noFill/>
          <a:ln w="9525">
            <a:noFill/>
            <a:miter lim="800000"/>
            <a:headEnd/>
            <a:tailEnd/>
          </a:ln>
          <a:effectLst/>
        </p:spPr>
        <p:txBody>
          <a:bodyPr wrap="none">
            <a:spAutoFit/>
          </a:bodyPr>
          <a:lstStyle/>
          <a:p>
            <a:r>
              <a:rPr lang="en-US" sz="2000">
                <a:latin typeface="Times New Roman" pitchFamily="18" charset="0"/>
              </a:rPr>
              <a:t>- </a:t>
            </a:r>
            <a:r>
              <a:rPr lang="en-US" sz="2000" b="1">
                <a:latin typeface="Times New Roman" pitchFamily="18" charset="0"/>
              </a:rPr>
              <a:t>Xăng, dầu, than đá</a:t>
            </a:r>
          </a:p>
        </p:txBody>
      </p:sp>
      <p:sp>
        <p:nvSpPr>
          <p:cNvPr id="28734" name="Text Box 62"/>
          <p:cNvSpPr txBox="1">
            <a:spLocks noChangeArrowheads="1"/>
          </p:cNvSpPr>
          <p:nvPr/>
        </p:nvSpPr>
        <p:spPr bwMode="auto">
          <a:xfrm>
            <a:off x="384175" y="5694363"/>
            <a:ext cx="1271588" cy="396875"/>
          </a:xfrm>
          <a:prstGeom prst="rect">
            <a:avLst/>
          </a:prstGeom>
          <a:noFill/>
          <a:ln w="9525">
            <a:noFill/>
            <a:miter lim="800000"/>
            <a:headEnd/>
            <a:tailEnd/>
          </a:ln>
          <a:effectLst/>
        </p:spPr>
        <p:txBody>
          <a:bodyPr wrap="none">
            <a:spAutoFit/>
          </a:bodyPr>
          <a:lstStyle/>
          <a:p>
            <a:r>
              <a:rPr lang="en-US" sz="2000">
                <a:solidFill>
                  <a:srgbClr val="CC3300"/>
                </a:solidFill>
                <a:latin typeface="Times New Roman" pitchFamily="18" charset="0"/>
              </a:rPr>
              <a:t>- </a:t>
            </a:r>
            <a:r>
              <a:rPr lang="en-US" sz="2000" b="1">
                <a:solidFill>
                  <a:srgbClr val="CC3300"/>
                </a:solidFill>
                <a:latin typeface="Times New Roman" pitchFamily="18" charset="0"/>
              </a:rPr>
              <a:t>Đun nấu</a:t>
            </a:r>
          </a:p>
        </p:txBody>
      </p:sp>
      <p:sp>
        <p:nvSpPr>
          <p:cNvPr id="28735" name="Text Box 63"/>
          <p:cNvSpPr txBox="1">
            <a:spLocks noChangeArrowheads="1"/>
          </p:cNvSpPr>
          <p:nvPr/>
        </p:nvSpPr>
        <p:spPr bwMode="auto">
          <a:xfrm>
            <a:off x="347663" y="6142038"/>
            <a:ext cx="2790825" cy="396875"/>
          </a:xfrm>
          <a:prstGeom prst="rect">
            <a:avLst/>
          </a:prstGeom>
          <a:noFill/>
          <a:ln w="9525">
            <a:noFill/>
            <a:miter lim="800000"/>
            <a:headEnd/>
            <a:tailEnd/>
          </a:ln>
          <a:effectLst/>
        </p:spPr>
        <p:txBody>
          <a:bodyPr wrap="none">
            <a:spAutoFit/>
          </a:bodyPr>
          <a:lstStyle/>
          <a:p>
            <a:r>
              <a:rPr lang="en-US" sz="2000">
                <a:solidFill>
                  <a:srgbClr val="CC3300"/>
                </a:solidFill>
                <a:latin typeface="Times New Roman" pitchFamily="18" charset="0"/>
              </a:rPr>
              <a:t>- </a:t>
            </a:r>
            <a:r>
              <a:rPr lang="en-US" sz="2000" b="1">
                <a:solidFill>
                  <a:srgbClr val="CC3300"/>
                </a:solidFill>
                <a:latin typeface="Times New Roman" pitchFamily="18" charset="0"/>
              </a:rPr>
              <a:t>Chế biến thực phẩm…</a:t>
            </a:r>
          </a:p>
        </p:txBody>
      </p:sp>
      <p:sp>
        <p:nvSpPr>
          <p:cNvPr id="28736" name="Text Box 64"/>
          <p:cNvSpPr txBox="1">
            <a:spLocks noChangeArrowheads="1"/>
          </p:cNvSpPr>
          <p:nvPr/>
        </p:nvSpPr>
        <p:spPr bwMode="auto">
          <a:xfrm>
            <a:off x="4540250" y="6154738"/>
            <a:ext cx="4365625" cy="396875"/>
          </a:xfrm>
          <a:prstGeom prst="rect">
            <a:avLst/>
          </a:prstGeom>
          <a:noFill/>
          <a:ln w="9525">
            <a:noFill/>
            <a:miter lim="800000"/>
            <a:headEnd/>
            <a:tailEnd/>
          </a:ln>
          <a:effectLst/>
        </p:spPr>
        <p:txBody>
          <a:bodyPr wrap="none">
            <a:spAutoFit/>
          </a:bodyPr>
          <a:lstStyle/>
          <a:p>
            <a:r>
              <a:rPr lang="en-US" sz="2000">
                <a:solidFill>
                  <a:srgbClr val="0000FF"/>
                </a:solidFill>
                <a:latin typeface="Times New Roman" pitchFamily="18" charset="0"/>
              </a:rPr>
              <a:t>- </a:t>
            </a:r>
            <a:r>
              <a:rPr lang="en-US" sz="2000" b="1">
                <a:solidFill>
                  <a:srgbClr val="0000FF"/>
                </a:solidFill>
                <a:latin typeface="Times New Roman" pitchFamily="18" charset="0"/>
              </a:rPr>
              <a:t>Than củi, khí đốt(ga), dầu. rơm rạ …</a:t>
            </a:r>
          </a:p>
        </p:txBody>
      </p:sp>
      <p:sp>
        <p:nvSpPr>
          <p:cNvPr id="28737" name="Text Box 65"/>
          <p:cNvSpPr txBox="1">
            <a:spLocks noChangeArrowheads="1"/>
          </p:cNvSpPr>
          <p:nvPr/>
        </p:nvSpPr>
        <p:spPr bwMode="auto">
          <a:xfrm>
            <a:off x="4530725" y="5765800"/>
            <a:ext cx="4365625" cy="396875"/>
          </a:xfrm>
          <a:prstGeom prst="rect">
            <a:avLst/>
          </a:prstGeom>
          <a:noFill/>
          <a:ln w="9525">
            <a:noFill/>
            <a:miter lim="800000"/>
            <a:headEnd/>
            <a:tailEnd/>
          </a:ln>
          <a:effectLst/>
        </p:spPr>
        <p:txBody>
          <a:bodyPr wrap="none">
            <a:spAutoFit/>
          </a:bodyPr>
          <a:lstStyle/>
          <a:p>
            <a:r>
              <a:rPr lang="en-US" sz="2000">
                <a:solidFill>
                  <a:srgbClr val="0000FF"/>
                </a:solidFill>
                <a:latin typeface="Times New Roman" pitchFamily="18" charset="0"/>
              </a:rPr>
              <a:t>- </a:t>
            </a:r>
            <a:r>
              <a:rPr lang="en-US" sz="2000" b="1">
                <a:solidFill>
                  <a:srgbClr val="0000FF"/>
                </a:solidFill>
                <a:latin typeface="Times New Roman" pitchFamily="18" charset="0"/>
              </a:rPr>
              <a:t>Than củi, khí đốt(ga), dầu, rơm rạ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8707"/>
                                        </p:tgtEl>
                                        <p:attrNameLst>
                                          <p:attrName>style.visibility</p:attrName>
                                        </p:attrNameLst>
                                      </p:cBhvr>
                                      <p:to>
                                        <p:strVal val="visible"/>
                                      </p:to>
                                    </p:set>
                                    <p:anim from="(-#ppt_w/2)" to="(#ppt_x)" calcmode="lin" valueType="num">
                                      <p:cBhvr>
                                        <p:cTn id="7" dur="600" fill="hold">
                                          <p:stCondLst>
                                            <p:cond delay="0"/>
                                          </p:stCondLst>
                                        </p:cTn>
                                        <p:tgtEl>
                                          <p:spTgt spid="28707"/>
                                        </p:tgtEl>
                                        <p:attrNameLst>
                                          <p:attrName>ppt_x</p:attrName>
                                        </p:attrNameLst>
                                      </p:cBhvr>
                                    </p:anim>
                                    <p:anim from="0" to="-1.0" calcmode="lin" valueType="num">
                                      <p:cBhvr>
                                        <p:cTn id="8" dur="200" decel="50000" autoRev="1" fill="hold">
                                          <p:stCondLst>
                                            <p:cond delay="600"/>
                                          </p:stCondLst>
                                        </p:cTn>
                                        <p:tgtEl>
                                          <p:spTgt spid="28707"/>
                                        </p:tgtEl>
                                        <p:attrNameLst>
                                          <p:attrName>xshear</p:attrName>
                                        </p:attrNameLst>
                                      </p:cBhvr>
                                    </p:anim>
                                    <p:animScale>
                                      <p:cBhvr>
                                        <p:cTn id="9" dur="200" decel="100000" autoRev="1" fill="hold">
                                          <p:stCondLst>
                                            <p:cond delay="600"/>
                                          </p:stCondLst>
                                        </p:cTn>
                                        <p:tgtEl>
                                          <p:spTgt spid="28707"/>
                                        </p:tgtEl>
                                      </p:cBhvr>
                                      <p:from x="100000" y="100000"/>
                                      <p:to x="80000" y="100000"/>
                                    </p:animScale>
                                    <p:anim by="(#ppt_h/3+#ppt_w*0.1)" calcmode="lin" valueType="num">
                                      <p:cBhvr additive="sum">
                                        <p:cTn id="10" dur="200" decel="100000" autoRev="1" fill="hold">
                                          <p:stCondLst>
                                            <p:cond delay="600"/>
                                          </p:stCondLst>
                                        </p:cTn>
                                        <p:tgtEl>
                                          <p:spTgt spid="2870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28708"/>
                                        </p:tgtEl>
                                        <p:attrNameLst>
                                          <p:attrName>style.visibility</p:attrName>
                                        </p:attrNameLst>
                                      </p:cBhvr>
                                      <p:to>
                                        <p:strVal val="visible"/>
                                      </p:to>
                                    </p:set>
                                    <p:animEffect transition="in" filter="box(out)">
                                      <p:cBhvr>
                                        <p:cTn id="15" dur="1000"/>
                                        <p:tgtEl>
                                          <p:spTgt spid="2870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725"/>
                                        </p:tgtEl>
                                        <p:attrNameLst>
                                          <p:attrName>style.visibility</p:attrName>
                                        </p:attrNameLst>
                                      </p:cBhvr>
                                      <p:to>
                                        <p:strVal val="visible"/>
                                      </p:to>
                                    </p:set>
                                    <p:animEffect transition="in" filter="wipe(left)">
                                      <p:cBhvr>
                                        <p:cTn id="20" dur="500"/>
                                        <p:tgtEl>
                                          <p:spTgt spid="2872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726"/>
                                        </p:tgtEl>
                                        <p:attrNameLst>
                                          <p:attrName>style.visibility</p:attrName>
                                        </p:attrNameLst>
                                      </p:cBhvr>
                                      <p:to>
                                        <p:strVal val="visible"/>
                                      </p:to>
                                    </p:set>
                                    <p:animEffect transition="in" filter="wipe(left)">
                                      <p:cBhvr>
                                        <p:cTn id="23" dur="500"/>
                                        <p:tgtEl>
                                          <p:spTgt spid="287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727"/>
                                        </p:tgtEl>
                                        <p:attrNameLst>
                                          <p:attrName>style.visibility</p:attrName>
                                        </p:attrNameLst>
                                      </p:cBhvr>
                                      <p:to>
                                        <p:strVal val="visible"/>
                                      </p:to>
                                    </p:set>
                                    <p:animEffect transition="in" filter="wipe(left)">
                                      <p:cBhvr>
                                        <p:cTn id="26" dur="500"/>
                                        <p:tgtEl>
                                          <p:spTgt spid="2872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8728"/>
                                        </p:tgtEl>
                                        <p:attrNameLst>
                                          <p:attrName>style.visibility</p:attrName>
                                        </p:attrNameLst>
                                      </p:cBhvr>
                                      <p:to>
                                        <p:strVal val="visible"/>
                                      </p:to>
                                    </p:set>
                                    <p:animEffect transition="in" filter="wipe(left)">
                                      <p:cBhvr>
                                        <p:cTn id="29" dur="500"/>
                                        <p:tgtEl>
                                          <p:spTgt spid="287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8729"/>
                                        </p:tgtEl>
                                        <p:attrNameLst>
                                          <p:attrName>style.visibility</p:attrName>
                                        </p:attrNameLst>
                                      </p:cBhvr>
                                      <p:to>
                                        <p:strVal val="visible"/>
                                      </p:to>
                                    </p:set>
                                    <p:animEffect transition="in" filter="wipe(left)">
                                      <p:cBhvr>
                                        <p:cTn id="32" dur="500"/>
                                        <p:tgtEl>
                                          <p:spTgt spid="2872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730"/>
                                        </p:tgtEl>
                                        <p:attrNameLst>
                                          <p:attrName>style.visibility</p:attrName>
                                        </p:attrNameLst>
                                      </p:cBhvr>
                                      <p:to>
                                        <p:strVal val="visible"/>
                                      </p:to>
                                    </p:set>
                                    <p:animEffect transition="in" filter="wipe(left)">
                                      <p:cBhvr>
                                        <p:cTn id="35" dur="500"/>
                                        <p:tgtEl>
                                          <p:spTgt spid="2873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731"/>
                                        </p:tgtEl>
                                        <p:attrNameLst>
                                          <p:attrName>style.visibility</p:attrName>
                                        </p:attrNameLst>
                                      </p:cBhvr>
                                      <p:to>
                                        <p:strVal val="visible"/>
                                      </p:to>
                                    </p:set>
                                    <p:animEffect transition="in" filter="wipe(left)">
                                      <p:cBhvr>
                                        <p:cTn id="38" dur="500"/>
                                        <p:tgtEl>
                                          <p:spTgt spid="2873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8732"/>
                                        </p:tgtEl>
                                        <p:attrNameLst>
                                          <p:attrName>style.visibility</p:attrName>
                                        </p:attrNameLst>
                                      </p:cBhvr>
                                      <p:to>
                                        <p:strVal val="visible"/>
                                      </p:to>
                                    </p:set>
                                    <p:animEffect transition="in" filter="wipe(left)">
                                      <p:cBhvr>
                                        <p:cTn id="41" dur="500"/>
                                        <p:tgtEl>
                                          <p:spTgt spid="2873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8733"/>
                                        </p:tgtEl>
                                        <p:attrNameLst>
                                          <p:attrName>style.visibility</p:attrName>
                                        </p:attrNameLst>
                                      </p:cBhvr>
                                      <p:to>
                                        <p:strVal val="visible"/>
                                      </p:to>
                                    </p:set>
                                    <p:animEffect transition="in" filter="wipe(left)">
                                      <p:cBhvr>
                                        <p:cTn id="44" dur="500"/>
                                        <p:tgtEl>
                                          <p:spTgt spid="2873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8734"/>
                                        </p:tgtEl>
                                        <p:attrNameLst>
                                          <p:attrName>style.visibility</p:attrName>
                                        </p:attrNameLst>
                                      </p:cBhvr>
                                      <p:to>
                                        <p:strVal val="visible"/>
                                      </p:to>
                                    </p:set>
                                    <p:animEffect transition="in" filter="wipe(left)">
                                      <p:cBhvr>
                                        <p:cTn id="47" dur="500"/>
                                        <p:tgtEl>
                                          <p:spTgt spid="2873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735"/>
                                        </p:tgtEl>
                                        <p:attrNameLst>
                                          <p:attrName>style.visibility</p:attrName>
                                        </p:attrNameLst>
                                      </p:cBhvr>
                                      <p:to>
                                        <p:strVal val="visible"/>
                                      </p:to>
                                    </p:set>
                                    <p:animEffect transition="in" filter="wipe(left)">
                                      <p:cBhvr>
                                        <p:cTn id="50" dur="500"/>
                                        <p:tgtEl>
                                          <p:spTgt spid="2873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8736"/>
                                        </p:tgtEl>
                                        <p:attrNameLst>
                                          <p:attrName>style.visibility</p:attrName>
                                        </p:attrNameLst>
                                      </p:cBhvr>
                                      <p:to>
                                        <p:strVal val="visible"/>
                                      </p:to>
                                    </p:set>
                                    <p:animEffect transition="in" filter="wipe(left)">
                                      <p:cBhvr>
                                        <p:cTn id="53" dur="500"/>
                                        <p:tgtEl>
                                          <p:spTgt spid="2873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8737"/>
                                        </p:tgtEl>
                                        <p:attrNameLst>
                                          <p:attrName>style.visibility</p:attrName>
                                        </p:attrNameLst>
                                      </p:cBhvr>
                                      <p:to>
                                        <p:strVal val="visible"/>
                                      </p:to>
                                    </p:set>
                                    <p:animEffect transition="in" filter="wipe(left)">
                                      <p:cBhvr>
                                        <p:cTn id="56" dur="500"/>
                                        <p:tgtEl>
                                          <p:spTgt spid="2873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28707"/>
                                        </p:tgtEl>
                                        <p:attrNameLst>
                                          <p:attrName>ppt_x</p:attrName>
                                        </p:attrNameLst>
                                      </p:cBhvr>
                                      <p:tavLst>
                                        <p:tav tm="0">
                                          <p:val>
                                            <p:strVal val="ppt_x"/>
                                          </p:val>
                                        </p:tav>
                                        <p:tav tm="100000">
                                          <p:val>
                                            <p:strVal val="ppt_x"/>
                                          </p:val>
                                        </p:tav>
                                      </p:tavLst>
                                    </p:anim>
                                    <p:anim calcmode="lin" valueType="num">
                                      <p:cBhvr additive="base">
                                        <p:cTn id="61" dur="500"/>
                                        <p:tgtEl>
                                          <p:spTgt spid="28707"/>
                                        </p:tgtEl>
                                        <p:attrNameLst>
                                          <p:attrName>ppt_y</p:attrName>
                                        </p:attrNameLst>
                                      </p:cBhvr>
                                      <p:tavLst>
                                        <p:tav tm="0">
                                          <p:val>
                                            <p:strVal val="ppt_y"/>
                                          </p:val>
                                        </p:tav>
                                        <p:tav tm="100000">
                                          <p:val>
                                            <p:strVal val="1+ppt_h/2"/>
                                          </p:val>
                                        </p:tav>
                                      </p:tavLst>
                                    </p:anim>
                                    <p:set>
                                      <p:cBhvr>
                                        <p:cTn id="62" dur="1" fill="hold">
                                          <p:stCondLst>
                                            <p:cond delay="499"/>
                                          </p:stCondLst>
                                        </p:cTn>
                                        <p:tgtEl>
                                          <p:spTgt spid="28707"/>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28708"/>
                                        </p:tgtEl>
                                        <p:attrNameLst>
                                          <p:attrName>ppt_x</p:attrName>
                                        </p:attrNameLst>
                                      </p:cBhvr>
                                      <p:tavLst>
                                        <p:tav tm="0">
                                          <p:val>
                                            <p:strVal val="ppt_x"/>
                                          </p:val>
                                        </p:tav>
                                        <p:tav tm="100000">
                                          <p:val>
                                            <p:strVal val="ppt_x"/>
                                          </p:val>
                                        </p:tav>
                                      </p:tavLst>
                                    </p:anim>
                                    <p:anim calcmode="lin" valueType="num">
                                      <p:cBhvr additive="base">
                                        <p:cTn id="65" dur="500"/>
                                        <p:tgtEl>
                                          <p:spTgt spid="28708"/>
                                        </p:tgtEl>
                                        <p:attrNameLst>
                                          <p:attrName>ppt_y</p:attrName>
                                        </p:attrNameLst>
                                      </p:cBhvr>
                                      <p:tavLst>
                                        <p:tav tm="0">
                                          <p:val>
                                            <p:strVal val="ppt_y"/>
                                          </p:val>
                                        </p:tav>
                                        <p:tav tm="100000">
                                          <p:val>
                                            <p:strVal val="1+ppt_h/2"/>
                                          </p:val>
                                        </p:tav>
                                      </p:tavLst>
                                    </p:anim>
                                    <p:set>
                                      <p:cBhvr>
                                        <p:cTn id="66" dur="1" fill="hold">
                                          <p:stCondLst>
                                            <p:cond delay="499"/>
                                          </p:stCondLst>
                                        </p:cTn>
                                        <p:tgtEl>
                                          <p:spTgt spid="28708"/>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28725"/>
                                        </p:tgtEl>
                                        <p:attrNameLst>
                                          <p:attrName>ppt_x</p:attrName>
                                        </p:attrNameLst>
                                      </p:cBhvr>
                                      <p:tavLst>
                                        <p:tav tm="0">
                                          <p:val>
                                            <p:strVal val="ppt_x"/>
                                          </p:val>
                                        </p:tav>
                                        <p:tav tm="100000">
                                          <p:val>
                                            <p:strVal val="ppt_x"/>
                                          </p:val>
                                        </p:tav>
                                      </p:tavLst>
                                    </p:anim>
                                    <p:anim calcmode="lin" valueType="num">
                                      <p:cBhvr additive="base">
                                        <p:cTn id="69" dur="500"/>
                                        <p:tgtEl>
                                          <p:spTgt spid="28725"/>
                                        </p:tgtEl>
                                        <p:attrNameLst>
                                          <p:attrName>ppt_y</p:attrName>
                                        </p:attrNameLst>
                                      </p:cBhvr>
                                      <p:tavLst>
                                        <p:tav tm="0">
                                          <p:val>
                                            <p:strVal val="ppt_y"/>
                                          </p:val>
                                        </p:tav>
                                        <p:tav tm="100000">
                                          <p:val>
                                            <p:strVal val="1+ppt_h/2"/>
                                          </p:val>
                                        </p:tav>
                                      </p:tavLst>
                                    </p:anim>
                                    <p:set>
                                      <p:cBhvr>
                                        <p:cTn id="70" dur="1" fill="hold">
                                          <p:stCondLst>
                                            <p:cond delay="499"/>
                                          </p:stCondLst>
                                        </p:cTn>
                                        <p:tgtEl>
                                          <p:spTgt spid="28725"/>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28726"/>
                                        </p:tgtEl>
                                        <p:attrNameLst>
                                          <p:attrName>ppt_x</p:attrName>
                                        </p:attrNameLst>
                                      </p:cBhvr>
                                      <p:tavLst>
                                        <p:tav tm="0">
                                          <p:val>
                                            <p:strVal val="ppt_x"/>
                                          </p:val>
                                        </p:tav>
                                        <p:tav tm="100000">
                                          <p:val>
                                            <p:strVal val="ppt_x"/>
                                          </p:val>
                                        </p:tav>
                                      </p:tavLst>
                                    </p:anim>
                                    <p:anim calcmode="lin" valueType="num">
                                      <p:cBhvr additive="base">
                                        <p:cTn id="73" dur="500"/>
                                        <p:tgtEl>
                                          <p:spTgt spid="28726"/>
                                        </p:tgtEl>
                                        <p:attrNameLst>
                                          <p:attrName>ppt_y</p:attrName>
                                        </p:attrNameLst>
                                      </p:cBhvr>
                                      <p:tavLst>
                                        <p:tav tm="0">
                                          <p:val>
                                            <p:strVal val="ppt_y"/>
                                          </p:val>
                                        </p:tav>
                                        <p:tav tm="100000">
                                          <p:val>
                                            <p:strVal val="1+ppt_h/2"/>
                                          </p:val>
                                        </p:tav>
                                      </p:tavLst>
                                    </p:anim>
                                    <p:set>
                                      <p:cBhvr>
                                        <p:cTn id="74" dur="1" fill="hold">
                                          <p:stCondLst>
                                            <p:cond delay="499"/>
                                          </p:stCondLst>
                                        </p:cTn>
                                        <p:tgtEl>
                                          <p:spTgt spid="28726"/>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28727"/>
                                        </p:tgtEl>
                                        <p:attrNameLst>
                                          <p:attrName>ppt_x</p:attrName>
                                        </p:attrNameLst>
                                      </p:cBhvr>
                                      <p:tavLst>
                                        <p:tav tm="0">
                                          <p:val>
                                            <p:strVal val="ppt_x"/>
                                          </p:val>
                                        </p:tav>
                                        <p:tav tm="100000">
                                          <p:val>
                                            <p:strVal val="ppt_x"/>
                                          </p:val>
                                        </p:tav>
                                      </p:tavLst>
                                    </p:anim>
                                    <p:anim calcmode="lin" valueType="num">
                                      <p:cBhvr additive="base">
                                        <p:cTn id="77" dur="500"/>
                                        <p:tgtEl>
                                          <p:spTgt spid="28727"/>
                                        </p:tgtEl>
                                        <p:attrNameLst>
                                          <p:attrName>ppt_y</p:attrName>
                                        </p:attrNameLst>
                                      </p:cBhvr>
                                      <p:tavLst>
                                        <p:tav tm="0">
                                          <p:val>
                                            <p:strVal val="ppt_y"/>
                                          </p:val>
                                        </p:tav>
                                        <p:tav tm="100000">
                                          <p:val>
                                            <p:strVal val="1+ppt_h/2"/>
                                          </p:val>
                                        </p:tav>
                                      </p:tavLst>
                                    </p:anim>
                                    <p:set>
                                      <p:cBhvr>
                                        <p:cTn id="78" dur="1" fill="hold">
                                          <p:stCondLst>
                                            <p:cond delay="499"/>
                                          </p:stCondLst>
                                        </p:cTn>
                                        <p:tgtEl>
                                          <p:spTgt spid="28727"/>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28728"/>
                                        </p:tgtEl>
                                        <p:attrNameLst>
                                          <p:attrName>ppt_x</p:attrName>
                                        </p:attrNameLst>
                                      </p:cBhvr>
                                      <p:tavLst>
                                        <p:tav tm="0">
                                          <p:val>
                                            <p:strVal val="ppt_x"/>
                                          </p:val>
                                        </p:tav>
                                        <p:tav tm="100000">
                                          <p:val>
                                            <p:strVal val="ppt_x"/>
                                          </p:val>
                                        </p:tav>
                                      </p:tavLst>
                                    </p:anim>
                                    <p:anim calcmode="lin" valueType="num">
                                      <p:cBhvr additive="base">
                                        <p:cTn id="81" dur="500"/>
                                        <p:tgtEl>
                                          <p:spTgt spid="28728"/>
                                        </p:tgtEl>
                                        <p:attrNameLst>
                                          <p:attrName>ppt_y</p:attrName>
                                        </p:attrNameLst>
                                      </p:cBhvr>
                                      <p:tavLst>
                                        <p:tav tm="0">
                                          <p:val>
                                            <p:strVal val="ppt_y"/>
                                          </p:val>
                                        </p:tav>
                                        <p:tav tm="100000">
                                          <p:val>
                                            <p:strVal val="1+ppt_h/2"/>
                                          </p:val>
                                        </p:tav>
                                      </p:tavLst>
                                    </p:anim>
                                    <p:set>
                                      <p:cBhvr>
                                        <p:cTn id="82" dur="1" fill="hold">
                                          <p:stCondLst>
                                            <p:cond delay="499"/>
                                          </p:stCondLst>
                                        </p:cTn>
                                        <p:tgtEl>
                                          <p:spTgt spid="28728"/>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28729"/>
                                        </p:tgtEl>
                                        <p:attrNameLst>
                                          <p:attrName>ppt_x</p:attrName>
                                        </p:attrNameLst>
                                      </p:cBhvr>
                                      <p:tavLst>
                                        <p:tav tm="0">
                                          <p:val>
                                            <p:strVal val="ppt_x"/>
                                          </p:val>
                                        </p:tav>
                                        <p:tav tm="100000">
                                          <p:val>
                                            <p:strVal val="ppt_x"/>
                                          </p:val>
                                        </p:tav>
                                      </p:tavLst>
                                    </p:anim>
                                    <p:anim calcmode="lin" valueType="num">
                                      <p:cBhvr additive="base">
                                        <p:cTn id="85" dur="500"/>
                                        <p:tgtEl>
                                          <p:spTgt spid="28729"/>
                                        </p:tgtEl>
                                        <p:attrNameLst>
                                          <p:attrName>ppt_y</p:attrName>
                                        </p:attrNameLst>
                                      </p:cBhvr>
                                      <p:tavLst>
                                        <p:tav tm="0">
                                          <p:val>
                                            <p:strVal val="ppt_y"/>
                                          </p:val>
                                        </p:tav>
                                        <p:tav tm="100000">
                                          <p:val>
                                            <p:strVal val="1+ppt_h/2"/>
                                          </p:val>
                                        </p:tav>
                                      </p:tavLst>
                                    </p:anim>
                                    <p:set>
                                      <p:cBhvr>
                                        <p:cTn id="86" dur="1" fill="hold">
                                          <p:stCondLst>
                                            <p:cond delay="499"/>
                                          </p:stCondLst>
                                        </p:cTn>
                                        <p:tgtEl>
                                          <p:spTgt spid="28729"/>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28730"/>
                                        </p:tgtEl>
                                        <p:attrNameLst>
                                          <p:attrName>ppt_x</p:attrName>
                                        </p:attrNameLst>
                                      </p:cBhvr>
                                      <p:tavLst>
                                        <p:tav tm="0">
                                          <p:val>
                                            <p:strVal val="ppt_x"/>
                                          </p:val>
                                        </p:tav>
                                        <p:tav tm="100000">
                                          <p:val>
                                            <p:strVal val="ppt_x"/>
                                          </p:val>
                                        </p:tav>
                                      </p:tavLst>
                                    </p:anim>
                                    <p:anim calcmode="lin" valueType="num">
                                      <p:cBhvr additive="base">
                                        <p:cTn id="89" dur="500"/>
                                        <p:tgtEl>
                                          <p:spTgt spid="28730"/>
                                        </p:tgtEl>
                                        <p:attrNameLst>
                                          <p:attrName>ppt_y</p:attrName>
                                        </p:attrNameLst>
                                      </p:cBhvr>
                                      <p:tavLst>
                                        <p:tav tm="0">
                                          <p:val>
                                            <p:strVal val="ppt_y"/>
                                          </p:val>
                                        </p:tav>
                                        <p:tav tm="100000">
                                          <p:val>
                                            <p:strVal val="1+ppt_h/2"/>
                                          </p:val>
                                        </p:tav>
                                      </p:tavLst>
                                    </p:anim>
                                    <p:set>
                                      <p:cBhvr>
                                        <p:cTn id="90" dur="1" fill="hold">
                                          <p:stCondLst>
                                            <p:cond delay="499"/>
                                          </p:stCondLst>
                                        </p:cTn>
                                        <p:tgtEl>
                                          <p:spTgt spid="28730"/>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28731"/>
                                        </p:tgtEl>
                                        <p:attrNameLst>
                                          <p:attrName>ppt_x</p:attrName>
                                        </p:attrNameLst>
                                      </p:cBhvr>
                                      <p:tavLst>
                                        <p:tav tm="0">
                                          <p:val>
                                            <p:strVal val="ppt_x"/>
                                          </p:val>
                                        </p:tav>
                                        <p:tav tm="100000">
                                          <p:val>
                                            <p:strVal val="ppt_x"/>
                                          </p:val>
                                        </p:tav>
                                      </p:tavLst>
                                    </p:anim>
                                    <p:anim calcmode="lin" valueType="num">
                                      <p:cBhvr additive="base">
                                        <p:cTn id="93" dur="500"/>
                                        <p:tgtEl>
                                          <p:spTgt spid="28731"/>
                                        </p:tgtEl>
                                        <p:attrNameLst>
                                          <p:attrName>ppt_y</p:attrName>
                                        </p:attrNameLst>
                                      </p:cBhvr>
                                      <p:tavLst>
                                        <p:tav tm="0">
                                          <p:val>
                                            <p:strVal val="ppt_y"/>
                                          </p:val>
                                        </p:tav>
                                        <p:tav tm="100000">
                                          <p:val>
                                            <p:strVal val="1+ppt_h/2"/>
                                          </p:val>
                                        </p:tav>
                                      </p:tavLst>
                                    </p:anim>
                                    <p:set>
                                      <p:cBhvr>
                                        <p:cTn id="94" dur="1" fill="hold">
                                          <p:stCondLst>
                                            <p:cond delay="499"/>
                                          </p:stCondLst>
                                        </p:cTn>
                                        <p:tgtEl>
                                          <p:spTgt spid="28731"/>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28732"/>
                                        </p:tgtEl>
                                        <p:attrNameLst>
                                          <p:attrName>ppt_x</p:attrName>
                                        </p:attrNameLst>
                                      </p:cBhvr>
                                      <p:tavLst>
                                        <p:tav tm="0">
                                          <p:val>
                                            <p:strVal val="ppt_x"/>
                                          </p:val>
                                        </p:tav>
                                        <p:tav tm="100000">
                                          <p:val>
                                            <p:strVal val="ppt_x"/>
                                          </p:val>
                                        </p:tav>
                                      </p:tavLst>
                                    </p:anim>
                                    <p:anim calcmode="lin" valueType="num">
                                      <p:cBhvr additive="base">
                                        <p:cTn id="97" dur="500"/>
                                        <p:tgtEl>
                                          <p:spTgt spid="28732"/>
                                        </p:tgtEl>
                                        <p:attrNameLst>
                                          <p:attrName>ppt_y</p:attrName>
                                        </p:attrNameLst>
                                      </p:cBhvr>
                                      <p:tavLst>
                                        <p:tav tm="0">
                                          <p:val>
                                            <p:strVal val="ppt_y"/>
                                          </p:val>
                                        </p:tav>
                                        <p:tav tm="100000">
                                          <p:val>
                                            <p:strVal val="1+ppt_h/2"/>
                                          </p:val>
                                        </p:tav>
                                      </p:tavLst>
                                    </p:anim>
                                    <p:set>
                                      <p:cBhvr>
                                        <p:cTn id="98" dur="1" fill="hold">
                                          <p:stCondLst>
                                            <p:cond delay="499"/>
                                          </p:stCondLst>
                                        </p:cTn>
                                        <p:tgtEl>
                                          <p:spTgt spid="28732"/>
                                        </p:tgtEl>
                                        <p:attrNameLst>
                                          <p:attrName>style.visibility</p:attrName>
                                        </p:attrNameLst>
                                      </p:cBhvr>
                                      <p:to>
                                        <p:strVal val="hidden"/>
                                      </p:to>
                                    </p:set>
                                  </p:childTnLst>
                                </p:cTn>
                              </p:par>
                              <p:par>
                                <p:cTn id="99" presetID="2" presetClass="exit" presetSubtype="4" fill="hold" grpId="1" nodeType="withEffect">
                                  <p:stCondLst>
                                    <p:cond delay="0"/>
                                  </p:stCondLst>
                                  <p:childTnLst>
                                    <p:anim calcmode="lin" valueType="num">
                                      <p:cBhvr additive="base">
                                        <p:cTn id="100" dur="500"/>
                                        <p:tgtEl>
                                          <p:spTgt spid="28733"/>
                                        </p:tgtEl>
                                        <p:attrNameLst>
                                          <p:attrName>ppt_x</p:attrName>
                                        </p:attrNameLst>
                                      </p:cBhvr>
                                      <p:tavLst>
                                        <p:tav tm="0">
                                          <p:val>
                                            <p:strVal val="ppt_x"/>
                                          </p:val>
                                        </p:tav>
                                        <p:tav tm="100000">
                                          <p:val>
                                            <p:strVal val="ppt_x"/>
                                          </p:val>
                                        </p:tav>
                                      </p:tavLst>
                                    </p:anim>
                                    <p:anim calcmode="lin" valueType="num">
                                      <p:cBhvr additive="base">
                                        <p:cTn id="101" dur="500"/>
                                        <p:tgtEl>
                                          <p:spTgt spid="28733"/>
                                        </p:tgtEl>
                                        <p:attrNameLst>
                                          <p:attrName>ppt_y</p:attrName>
                                        </p:attrNameLst>
                                      </p:cBhvr>
                                      <p:tavLst>
                                        <p:tav tm="0">
                                          <p:val>
                                            <p:strVal val="ppt_y"/>
                                          </p:val>
                                        </p:tav>
                                        <p:tav tm="100000">
                                          <p:val>
                                            <p:strVal val="1+ppt_h/2"/>
                                          </p:val>
                                        </p:tav>
                                      </p:tavLst>
                                    </p:anim>
                                    <p:set>
                                      <p:cBhvr>
                                        <p:cTn id="102" dur="1" fill="hold">
                                          <p:stCondLst>
                                            <p:cond delay="499"/>
                                          </p:stCondLst>
                                        </p:cTn>
                                        <p:tgtEl>
                                          <p:spTgt spid="28733"/>
                                        </p:tgtEl>
                                        <p:attrNameLst>
                                          <p:attrName>style.visibility</p:attrName>
                                        </p:attrNameLst>
                                      </p:cBhvr>
                                      <p:to>
                                        <p:strVal val="hidden"/>
                                      </p:to>
                                    </p:set>
                                  </p:childTnLst>
                                </p:cTn>
                              </p:par>
                              <p:par>
                                <p:cTn id="103" presetID="2" presetClass="exit" presetSubtype="4" fill="hold" grpId="1" nodeType="withEffect">
                                  <p:stCondLst>
                                    <p:cond delay="0"/>
                                  </p:stCondLst>
                                  <p:childTnLst>
                                    <p:anim calcmode="lin" valueType="num">
                                      <p:cBhvr additive="base">
                                        <p:cTn id="104" dur="500"/>
                                        <p:tgtEl>
                                          <p:spTgt spid="28734"/>
                                        </p:tgtEl>
                                        <p:attrNameLst>
                                          <p:attrName>ppt_x</p:attrName>
                                        </p:attrNameLst>
                                      </p:cBhvr>
                                      <p:tavLst>
                                        <p:tav tm="0">
                                          <p:val>
                                            <p:strVal val="ppt_x"/>
                                          </p:val>
                                        </p:tav>
                                        <p:tav tm="100000">
                                          <p:val>
                                            <p:strVal val="ppt_x"/>
                                          </p:val>
                                        </p:tav>
                                      </p:tavLst>
                                    </p:anim>
                                    <p:anim calcmode="lin" valueType="num">
                                      <p:cBhvr additive="base">
                                        <p:cTn id="105" dur="500"/>
                                        <p:tgtEl>
                                          <p:spTgt spid="28734"/>
                                        </p:tgtEl>
                                        <p:attrNameLst>
                                          <p:attrName>ppt_y</p:attrName>
                                        </p:attrNameLst>
                                      </p:cBhvr>
                                      <p:tavLst>
                                        <p:tav tm="0">
                                          <p:val>
                                            <p:strVal val="ppt_y"/>
                                          </p:val>
                                        </p:tav>
                                        <p:tav tm="100000">
                                          <p:val>
                                            <p:strVal val="1+ppt_h/2"/>
                                          </p:val>
                                        </p:tav>
                                      </p:tavLst>
                                    </p:anim>
                                    <p:set>
                                      <p:cBhvr>
                                        <p:cTn id="106" dur="1" fill="hold">
                                          <p:stCondLst>
                                            <p:cond delay="499"/>
                                          </p:stCondLst>
                                        </p:cTn>
                                        <p:tgtEl>
                                          <p:spTgt spid="28734"/>
                                        </p:tgtEl>
                                        <p:attrNameLst>
                                          <p:attrName>style.visibility</p:attrName>
                                        </p:attrNameLst>
                                      </p:cBhvr>
                                      <p:to>
                                        <p:strVal val="hidden"/>
                                      </p:to>
                                    </p:set>
                                  </p:childTnLst>
                                </p:cTn>
                              </p:par>
                              <p:par>
                                <p:cTn id="107" presetID="2" presetClass="exit" presetSubtype="4" fill="hold" grpId="1" nodeType="withEffect">
                                  <p:stCondLst>
                                    <p:cond delay="0"/>
                                  </p:stCondLst>
                                  <p:childTnLst>
                                    <p:anim calcmode="lin" valueType="num">
                                      <p:cBhvr additive="base">
                                        <p:cTn id="108" dur="500"/>
                                        <p:tgtEl>
                                          <p:spTgt spid="28735"/>
                                        </p:tgtEl>
                                        <p:attrNameLst>
                                          <p:attrName>ppt_x</p:attrName>
                                        </p:attrNameLst>
                                      </p:cBhvr>
                                      <p:tavLst>
                                        <p:tav tm="0">
                                          <p:val>
                                            <p:strVal val="ppt_x"/>
                                          </p:val>
                                        </p:tav>
                                        <p:tav tm="100000">
                                          <p:val>
                                            <p:strVal val="ppt_x"/>
                                          </p:val>
                                        </p:tav>
                                      </p:tavLst>
                                    </p:anim>
                                    <p:anim calcmode="lin" valueType="num">
                                      <p:cBhvr additive="base">
                                        <p:cTn id="109" dur="500"/>
                                        <p:tgtEl>
                                          <p:spTgt spid="28735"/>
                                        </p:tgtEl>
                                        <p:attrNameLst>
                                          <p:attrName>ppt_y</p:attrName>
                                        </p:attrNameLst>
                                      </p:cBhvr>
                                      <p:tavLst>
                                        <p:tav tm="0">
                                          <p:val>
                                            <p:strVal val="ppt_y"/>
                                          </p:val>
                                        </p:tav>
                                        <p:tav tm="100000">
                                          <p:val>
                                            <p:strVal val="1+ppt_h/2"/>
                                          </p:val>
                                        </p:tav>
                                      </p:tavLst>
                                    </p:anim>
                                    <p:set>
                                      <p:cBhvr>
                                        <p:cTn id="110" dur="1" fill="hold">
                                          <p:stCondLst>
                                            <p:cond delay="499"/>
                                          </p:stCondLst>
                                        </p:cTn>
                                        <p:tgtEl>
                                          <p:spTgt spid="28735"/>
                                        </p:tgtEl>
                                        <p:attrNameLst>
                                          <p:attrName>style.visibility</p:attrName>
                                        </p:attrNameLst>
                                      </p:cBhvr>
                                      <p:to>
                                        <p:strVal val="hidden"/>
                                      </p:to>
                                    </p:set>
                                  </p:childTnLst>
                                </p:cTn>
                              </p:par>
                              <p:par>
                                <p:cTn id="111" presetID="2" presetClass="exit" presetSubtype="4" fill="hold" grpId="1" nodeType="withEffect">
                                  <p:stCondLst>
                                    <p:cond delay="0"/>
                                  </p:stCondLst>
                                  <p:childTnLst>
                                    <p:anim calcmode="lin" valueType="num">
                                      <p:cBhvr additive="base">
                                        <p:cTn id="112" dur="500"/>
                                        <p:tgtEl>
                                          <p:spTgt spid="28736"/>
                                        </p:tgtEl>
                                        <p:attrNameLst>
                                          <p:attrName>ppt_x</p:attrName>
                                        </p:attrNameLst>
                                      </p:cBhvr>
                                      <p:tavLst>
                                        <p:tav tm="0">
                                          <p:val>
                                            <p:strVal val="ppt_x"/>
                                          </p:val>
                                        </p:tav>
                                        <p:tav tm="100000">
                                          <p:val>
                                            <p:strVal val="ppt_x"/>
                                          </p:val>
                                        </p:tav>
                                      </p:tavLst>
                                    </p:anim>
                                    <p:anim calcmode="lin" valueType="num">
                                      <p:cBhvr additive="base">
                                        <p:cTn id="113" dur="500"/>
                                        <p:tgtEl>
                                          <p:spTgt spid="28736"/>
                                        </p:tgtEl>
                                        <p:attrNameLst>
                                          <p:attrName>ppt_y</p:attrName>
                                        </p:attrNameLst>
                                      </p:cBhvr>
                                      <p:tavLst>
                                        <p:tav tm="0">
                                          <p:val>
                                            <p:strVal val="ppt_y"/>
                                          </p:val>
                                        </p:tav>
                                        <p:tav tm="100000">
                                          <p:val>
                                            <p:strVal val="1+ppt_h/2"/>
                                          </p:val>
                                        </p:tav>
                                      </p:tavLst>
                                    </p:anim>
                                    <p:set>
                                      <p:cBhvr>
                                        <p:cTn id="114" dur="1" fill="hold">
                                          <p:stCondLst>
                                            <p:cond delay="499"/>
                                          </p:stCondLst>
                                        </p:cTn>
                                        <p:tgtEl>
                                          <p:spTgt spid="28736"/>
                                        </p:tgtEl>
                                        <p:attrNameLst>
                                          <p:attrName>style.visibility</p:attrName>
                                        </p:attrNameLst>
                                      </p:cBhvr>
                                      <p:to>
                                        <p:strVal val="hidden"/>
                                      </p:to>
                                    </p:set>
                                  </p:childTnLst>
                                </p:cTn>
                              </p:par>
                              <p:par>
                                <p:cTn id="115" presetID="2" presetClass="exit" presetSubtype="4" fill="hold" grpId="1" nodeType="withEffect">
                                  <p:stCondLst>
                                    <p:cond delay="0"/>
                                  </p:stCondLst>
                                  <p:childTnLst>
                                    <p:anim calcmode="lin" valueType="num">
                                      <p:cBhvr additive="base">
                                        <p:cTn id="116" dur="500"/>
                                        <p:tgtEl>
                                          <p:spTgt spid="28737"/>
                                        </p:tgtEl>
                                        <p:attrNameLst>
                                          <p:attrName>ppt_x</p:attrName>
                                        </p:attrNameLst>
                                      </p:cBhvr>
                                      <p:tavLst>
                                        <p:tav tm="0">
                                          <p:val>
                                            <p:strVal val="ppt_x"/>
                                          </p:val>
                                        </p:tav>
                                        <p:tav tm="100000">
                                          <p:val>
                                            <p:strVal val="ppt_x"/>
                                          </p:val>
                                        </p:tav>
                                      </p:tavLst>
                                    </p:anim>
                                    <p:anim calcmode="lin" valueType="num">
                                      <p:cBhvr additive="base">
                                        <p:cTn id="117" dur="500"/>
                                        <p:tgtEl>
                                          <p:spTgt spid="28737"/>
                                        </p:tgtEl>
                                        <p:attrNameLst>
                                          <p:attrName>ppt_y</p:attrName>
                                        </p:attrNameLst>
                                      </p:cBhvr>
                                      <p:tavLst>
                                        <p:tav tm="0">
                                          <p:val>
                                            <p:strVal val="ppt_y"/>
                                          </p:val>
                                        </p:tav>
                                        <p:tav tm="100000">
                                          <p:val>
                                            <p:strVal val="1+ppt_h/2"/>
                                          </p:val>
                                        </p:tav>
                                      </p:tavLst>
                                    </p:anim>
                                    <p:set>
                                      <p:cBhvr>
                                        <p:cTn id="118" dur="1" fill="hold">
                                          <p:stCondLst>
                                            <p:cond delay="499"/>
                                          </p:stCondLst>
                                        </p:cTn>
                                        <p:tgtEl>
                                          <p:spTgt spid="287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7" grpId="0"/>
      <p:bldP spid="28707" grpId="1"/>
      <p:bldP spid="28725" grpId="0"/>
      <p:bldP spid="28725" grpId="1"/>
      <p:bldP spid="28726" grpId="0"/>
      <p:bldP spid="28726" grpId="1"/>
      <p:bldP spid="28727" grpId="0"/>
      <p:bldP spid="28727" grpId="1"/>
      <p:bldP spid="28728" grpId="0"/>
      <p:bldP spid="28728" grpId="1"/>
      <p:bldP spid="28729" grpId="0"/>
      <p:bldP spid="28729" grpId="1"/>
      <p:bldP spid="28730" grpId="0"/>
      <p:bldP spid="28730" grpId="1"/>
      <p:bldP spid="28731" grpId="0"/>
      <p:bldP spid="28731" grpId="1"/>
      <p:bldP spid="28732" grpId="0"/>
      <p:bldP spid="28732" grpId="1"/>
      <p:bldP spid="28733" grpId="0"/>
      <p:bldP spid="28733" grpId="1"/>
      <p:bldP spid="28734" grpId="0"/>
      <p:bldP spid="28734" grpId="1"/>
      <p:bldP spid="28735" grpId="0"/>
      <p:bldP spid="28735" grpId="1"/>
      <p:bldP spid="28736" grpId="0"/>
      <p:bldP spid="28736" grpId="1"/>
      <p:bldP spid="28737" grpId="0"/>
      <p:bldP spid="2873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1219200" y="381000"/>
            <a:ext cx="6781800" cy="4899025"/>
          </a:xfrm>
          <a:prstGeom prst="rect">
            <a:avLst/>
          </a:prstGeom>
          <a:noFill/>
          <a:ln w="9525">
            <a:noFill/>
            <a:miter lim="800000"/>
            <a:headEnd/>
            <a:tailEnd/>
          </a:ln>
          <a:effectLst/>
        </p:spPr>
      </p:pic>
      <p:sp>
        <p:nvSpPr>
          <p:cNvPr id="29699" name="Text Box 3"/>
          <p:cNvSpPr txBox="1">
            <a:spLocks noChangeArrowheads="1"/>
          </p:cNvSpPr>
          <p:nvPr/>
        </p:nvSpPr>
        <p:spPr bwMode="auto">
          <a:xfrm>
            <a:off x="2667000" y="5562600"/>
            <a:ext cx="4124325" cy="579438"/>
          </a:xfrm>
          <a:prstGeom prst="rect">
            <a:avLst/>
          </a:prstGeom>
          <a:noFill/>
          <a:ln w="9525">
            <a:noFill/>
            <a:miter lim="800000"/>
            <a:headEnd/>
            <a:tailEnd/>
          </a:ln>
          <a:effectLst/>
        </p:spPr>
        <p:txBody>
          <a:bodyPr>
            <a:spAutoFit/>
          </a:bodyPr>
          <a:lstStyle/>
          <a:p>
            <a:pPr>
              <a:spcBef>
                <a:spcPct val="50000"/>
              </a:spcBef>
            </a:pPr>
            <a:r>
              <a:rPr lang="en-US" sz="3200" b="1">
                <a:latin typeface="Times New Roman" pitchFamily="18" charset="0"/>
              </a:rPr>
              <a:t>Hiệu ứng nhà kính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strVal val="#ppt_w*0.70"/>
                                          </p:val>
                                        </p:tav>
                                        <p:tav tm="100000">
                                          <p:val>
                                            <p:strVal val="#ppt_w"/>
                                          </p:val>
                                        </p:tav>
                                      </p:tavLst>
                                    </p:anim>
                                    <p:anim calcmode="lin" valueType="num">
                                      <p:cBhvr>
                                        <p:cTn id="8" dur="1000" fill="hold"/>
                                        <p:tgtEl>
                                          <p:spTgt spid="29698"/>
                                        </p:tgtEl>
                                        <p:attrNameLst>
                                          <p:attrName>ppt_h</p:attrName>
                                        </p:attrNameLst>
                                      </p:cBhvr>
                                      <p:tavLst>
                                        <p:tav tm="0">
                                          <p:val>
                                            <p:strVal val="#ppt_h"/>
                                          </p:val>
                                        </p:tav>
                                        <p:tav tm="100000">
                                          <p:val>
                                            <p:strVal val="#ppt_h"/>
                                          </p:val>
                                        </p:tav>
                                      </p:tavLst>
                                    </p:anim>
                                    <p:animEffect transition="in" filter="fade">
                                      <p:cBhvr>
                                        <p:cTn id="9" dur="1000"/>
                                        <p:tgtEl>
                                          <p:spTgt spid="29698"/>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diamond(in)">
                                      <p:cBhvr>
                                        <p:cTn id="12"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Tiết 56: Ô NHIỄM MÔI TRƯỜNG</a:t>
            </a:r>
            <a:endParaRPr lang="en-US" sz="3200" b="1">
              <a:solidFill>
                <a:schemeClr val="tx1"/>
              </a:solidFill>
              <a:latin typeface="Times New Roman" pitchFamily="18" charset="0"/>
            </a:endParaRPr>
          </a:p>
        </p:txBody>
      </p:sp>
      <p:sp>
        <p:nvSpPr>
          <p:cNvPr id="26628" name="Text Box 4"/>
          <p:cNvSpPr txBox="1">
            <a:spLocks noChangeArrowheads="1"/>
          </p:cNvSpPr>
          <p:nvPr/>
        </p:nvSpPr>
        <p:spPr bwMode="auto">
          <a:xfrm>
            <a:off x="367364" y="4831556"/>
            <a:ext cx="8005763" cy="946150"/>
          </a:xfrm>
          <a:prstGeom prst="rect">
            <a:avLst/>
          </a:prstGeom>
          <a:noFill/>
          <a:ln w="28575">
            <a:noFill/>
            <a:miter lim="800000"/>
            <a:headEnd/>
            <a:tailEnd/>
          </a:ln>
          <a:effectLst/>
        </p:spPr>
        <p:txBody>
          <a:bodyPr>
            <a:spAutoFit/>
          </a:bodyPr>
          <a:lstStyle/>
          <a:p>
            <a:pPr>
              <a:spcBef>
                <a:spcPct val="50000"/>
              </a:spcBef>
            </a:pPr>
            <a:r>
              <a:rPr lang="en-US" sz="2800" b="1" dirty="0">
                <a:solidFill>
                  <a:srgbClr val="0000FF"/>
                </a:solidFill>
                <a:latin typeface="Times New Roman" pitchFamily="18" charset="0"/>
              </a:rPr>
              <a:t>2. Ô nhiễm do hóa  chất bảo vệ thực vật và chất độc hóa học</a:t>
            </a:r>
          </a:p>
        </p:txBody>
      </p:sp>
      <p:sp>
        <p:nvSpPr>
          <p:cNvPr id="26629" name="Text Box 5"/>
          <p:cNvSpPr txBox="1">
            <a:spLocks noChangeArrowheads="1"/>
          </p:cNvSpPr>
          <p:nvPr/>
        </p:nvSpPr>
        <p:spPr bwMode="auto">
          <a:xfrm>
            <a:off x="228600" y="1371600"/>
            <a:ext cx="8610600" cy="1373188"/>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800" b="1">
                <a:latin typeface="Times New Roman" pitchFamily="18" charset="0"/>
              </a:rPr>
              <a:t>Ô nhiễm do các chất khí thải ra từ hoạt động công nghiệp và sinh hoạt</a:t>
            </a:r>
          </a:p>
          <a:p>
            <a:pPr marL="342900" indent="-342900"/>
            <a:endParaRPr lang="en-US" sz="2800" b="1">
              <a:latin typeface="Times New Roman" pitchFamily="18" charset="0"/>
            </a:endParaRPr>
          </a:p>
        </p:txBody>
      </p:sp>
      <p:sp>
        <p:nvSpPr>
          <p:cNvPr id="26630" name="Rectangle 6"/>
          <p:cNvSpPr>
            <a:spLocks noChangeArrowheads="1"/>
          </p:cNvSpPr>
          <p:nvPr/>
        </p:nvSpPr>
        <p:spPr bwMode="auto">
          <a:xfrm>
            <a:off x="76200" y="685800"/>
            <a:ext cx="6019800" cy="576263"/>
          </a:xfrm>
          <a:prstGeom prst="rect">
            <a:avLst/>
          </a:prstGeom>
          <a:noFill/>
          <a:ln w="57150" cmpd="thickThin" algn="ctr">
            <a:solidFill>
              <a:srgbClr val="0000FF"/>
            </a:solid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II. Các tác nhân chủ yếu gây ô nhiễm.</a:t>
            </a:r>
          </a:p>
        </p:txBody>
      </p:sp>
      <p:sp>
        <p:nvSpPr>
          <p:cNvPr id="26631" name="Rectangle 7"/>
          <p:cNvSpPr>
            <a:spLocks noChangeArrowheads="1"/>
          </p:cNvSpPr>
          <p:nvPr/>
        </p:nvSpPr>
        <p:spPr bwMode="auto">
          <a:xfrm>
            <a:off x="381000" y="4648200"/>
            <a:ext cx="7162800" cy="366713"/>
          </a:xfrm>
          <a:prstGeom prst="rect">
            <a:avLst/>
          </a:prstGeom>
          <a:noFill/>
          <a:ln w="9525">
            <a:noFill/>
            <a:miter lim="800000"/>
            <a:headEnd/>
            <a:tailEnd/>
          </a:ln>
          <a:effectLst/>
        </p:spPr>
        <p:txBody>
          <a:bodyPr>
            <a:spAutoFit/>
          </a:bodyPr>
          <a:lstStyle/>
          <a:p>
            <a:endParaRPr lang="vi-VN" b="1" i="1">
              <a:effectLst>
                <a:outerShdw blurRad="38100" dist="38100" dir="2700000" algn="tl">
                  <a:srgbClr val="FFFFFF"/>
                </a:outerShdw>
              </a:effectLst>
            </a:endParaRPr>
          </a:p>
        </p:txBody>
      </p:sp>
      <p:sp>
        <p:nvSpPr>
          <p:cNvPr id="26633" name="Rectangle 9"/>
          <p:cNvSpPr>
            <a:spLocks noChangeArrowheads="1"/>
          </p:cNvSpPr>
          <p:nvPr/>
        </p:nvSpPr>
        <p:spPr bwMode="auto">
          <a:xfrm>
            <a:off x="685800" y="2667000"/>
            <a:ext cx="8077200" cy="1384995"/>
          </a:xfrm>
          <a:prstGeom prst="rect">
            <a:avLst/>
          </a:prstGeom>
          <a:noFill/>
          <a:ln w="9525">
            <a:noFill/>
            <a:miter lim="800000"/>
            <a:headEnd/>
            <a:tailEnd/>
          </a:ln>
          <a:effectLst/>
        </p:spPr>
        <p:txBody>
          <a:bodyPr>
            <a:spAutoFit/>
          </a:bodyPr>
          <a:lstStyle/>
          <a:p>
            <a:pPr eaLnBrk="0" hangingPunct="0">
              <a:spcBef>
                <a:spcPct val="50000"/>
              </a:spcBef>
            </a:pPr>
            <a:r>
              <a:rPr lang="en-US" sz="2800" b="1"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 chất thải ra từ nhà máy, phương tiện giao thông, đun nấu sinh hoạt là : CO , CO2  ,  SO2  , NO2 …  và bụi gây ô nhiễm không khí.</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33">
                                            <p:txEl>
                                              <p:pRg st="0" end="0"/>
                                            </p:txEl>
                                          </p:spTgt>
                                        </p:tgtEl>
                                        <p:attrNameLst>
                                          <p:attrName>style.visibility</p:attrName>
                                        </p:attrNameLst>
                                      </p:cBhvr>
                                      <p:to>
                                        <p:strVal val="visible"/>
                                      </p:to>
                                    </p:set>
                                    <p:animEffect transition="in" filter="blinds(horizontal)">
                                      <p:cBhvr>
                                        <p:cTn id="7" dur="500"/>
                                        <p:tgtEl>
                                          <p:spTgt spid="266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26631"/>
                                        </p:tgtEl>
                                        <p:attrNameLst>
                                          <p:attrName>style.visibility</p:attrName>
                                        </p:attrNameLst>
                                      </p:cBhvr>
                                      <p:to>
                                        <p:strVal val="visible"/>
                                      </p:to>
                                    </p:set>
                                    <p:animEffect transition="in" filter="box(in)">
                                      <p:cBhvr>
                                        <p:cTn id="12" dur="500"/>
                                        <p:tgtEl>
                                          <p:spTgt spid="2663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26628"/>
                                        </p:tgtEl>
                                        <p:attrNameLst>
                                          <p:attrName>style.visibility</p:attrName>
                                        </p:attrNameLst>
                                      </p:cBhvr>
                                      <p:to>
                                        <p:strVal val="visible"/>
                                      </p:to>
                                    </p:set>
                                    <p:anim calcmode="lin" valueType="num">
                                      <p:cBhvr>
                                        <p:cTn id="16" dur="2000" fill="hold"/>
                                        <p:tgtEl>
                                          <p:spTgt spid="26628"/>
                                        </p:tgtEl>
                                        <p:attrNameLst>
                                          <p:attrName>ppt_w</p:attrName>
                                        </p:attrNameLst>
                                      </p:cBhvr>
                                      <p:tavLst>
                                        <p:tav tm="0">
                                          <p:val>
                                            <p:fltVal val="0"/>
                                          </p:val>
                                        </p:tav>
                                        <p:tav tm="100000">
                                          <p:val>
                                            <p:strVal val="#ppt_w"/>
                                          </p:val>
                                        </p:tav>
                                      </p:tavLst>
                                    </p:anim>
                                    <p:anim calcmode="lin" valueType="num">
                                      <p:cBhvr>
                                        <p:cTn id="17" dur="2000" fill="hold"/>
                                        <p:tgtEl>
                                          <p:spTgt spid="266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533400"/>
          </a:xfrm>
          <a:gradFill rotWithShape="0">
            <a:gsLst>
              <a:gs pos="0">
                <a:srgbClr val="CCECFF">
                  <a:gamma/>
                  <a:shade val="46275"/>
                  <a:invGamma/>
                </a:srgbClr>
              </a:gs>
              <a:gs pos="50000">
                <a:srgbClr val="CCECFF"/>
              </a:gs>
              <a:gs pos="100000">
                <a:srgbClr val="CCECFF">
                  <a:gamma/>
                  <a:shade val="46275"/>
                  <a:invGamma/>
                </a:srgbClr>
              </a:gs>
            </a:gsLst>
            <a:lin ang="5400000" scaled="1"/>
          </a:gradFill>
          <a:ln/>
        </p:spPr>
        <p:txBody>
          <a:bodyPr>
            <a:normAutofit fontScale="90000"/>
          </a:bodyPr>
          <a:lstStyle/>
          <a:p>
            <a:r>
              <a:rPr lang="en-US" sz="3200" b="1">
                <a:solidFill>
                  <a:srgbClr val="FF0000"/>
                </a:solidFill>
                <a:latin typeface="Times New Roman" pitchFamily="18" charset="0"/>
              </a:rPr>
              <a:t>Tiết 56: Ô NHIỄM MÔI TRƯỜNG</a:t>
            </a:r>
            <a:endParaRPr lang="en-US" sz="3200" b="1">
              <a:solidFill>
                <a:schemeClr val="tx1"/>
              </a:solidFill>
              <a:latin typeface="Times New Roman" pitchFamily="18" charset="0"/>
            </a:endParaRPr>
          </a:p>
        </p:txBody>
      </p:sp>
      <p:pic>
        <p:nvPicPr>
          <p:cNvPr id="25613" name="Picture 13" descr="Thuốc trừ sâu"/>
          <p:cNvPicPr>
            <a:picLocks noChangeAspect="1" noChangeArrowheads="1"/>
          </p:cNvPicPr>
          <p:nvPr/>
        </p:nvPicPr>
        <p:blipFill>
          <a:blip r:embed="rId2"/>
          <a:srcRect/>
          <a:stretch>
            <a:fillRect/>
          </a:stretch>
        </p:blipFill>
        <p:spPr bwMode="auto">
          <a:xfrm>
            <a:off x="76200" y="762000"/>
            <a:ext cx="2800350" cy="2357438"/>
          </a:xfrm>
          <a:prstGeom prst="rect">
            <a:avLst/>
          </a:prstGeom>
          <a:noFill/>
          <a:ln w="9525">
            <a:solidFill>
              <a:srgbClr val="FF0000"/>
            </a:solidFill>
            <a:miter lim="800000"/>
            <a:headEnd/>
            <a:tailEnd/>
          </a:ln>
        </p:spPr>
      </p:pic>
      <p:sp>
        <p:nvSpPr>
          <p:cNvPr id="25614" name="Text Box 14"/>
          <p:cNvSpPr txBox="1">
            <a:spLocks noChangeArrowheads="1"/>
          </p:cNvSpPr>
          <p:nvPr/>
        </p:nvSpPr>
        <p:spPr bwMode="auto">
          <a:xfrm>
            <a:off x="6019800" y="3429000"/>
            <a:ext cx="2947988" cy="519113"/>
          </a:xfrm>
          <a:prstGeom prst="rect">
            <a:avLst/>
          </a:prstGeom>
          <a:noFill/>
          <a:ln w="9525">
            <a:noFill/>
            <a:miter lim="800000"/>
            <a:headEnd/>
            <a:tailEnd/>
          </a:ln>
          <a:effectLst/>
        </p:spPr>
        <p:txBody>
          <a:bodyPr>
            <a:spAutoFit/>
          </a:bodyPr>
          <a:lstStyle/>
          <a:p>
            <a:pPr marL="457200" indent="-457200">
              <a:spcBef>
                <a:spcPct val="50000"/>
              </a:spcBef>
            </a:pPr>
            <a:r>
              <a:rPr lang="en-US" sz="2800" b="1">
                <a:solidFill>
                  <a:srgbClr val="0033CC"/>
                </a:solidFill>
                <a:latin typeface="Times New Roman" pitchFamily="18" charset="0"/>
              </a:rPr>
              <a:t>Thuốc diệt nấm</a:t>
            </a:r>
          </a:p>
        </p:txBody>
      </p:sp>
      <p:sp>
        <p:nvSpPr>
          <p:cNvPr id="25615" name="Text Box 15"/>
          <p:cNvSpPr txBox="1">
            <a:spLocks noChangeArrowheads="1"/>
          </p:cNvSpPr>
          <p:nvPr/>
        </p:nvSpPr>
        <p:spPr bwMode="auto">
          <a:xfrm>
            <a:off x="3309938" y="4932363"/>
            <a:ext cx="2752725" cy="519112"/>
          </a:xfrm>
          <a:prstGeom prst="rect">
            <a:avLst/>
          </a:prstGeom>
          <a:noFill/>
          <a:ln w="9525">
            <a:noFill/>
            <a:miter lim="800000"/>
            <a:headEnd/>
            <a:tailEnd/>
          </a:ln>
          <a:effectLst/>
        </p:spPr>
        <p:txBody>
          <a:bodyPr>
            <a:spAutoFit/>
          </a:bodyPr>
          <a:lstStyle/>
          <a:p>
            <a:pPr marL="457200" indent="-457200">
              <a:spcBef>
                <a:spcPct val="50000"/>
              </a:spcBef>
            </a:pPr>
            <a:r>
              <a:rPr lang="en-US" sz="2800" b="1">
                <a:solidFill>
                  <a:srgbClr val="0033CC"/>
                </a:solidFill>
                <a:latin typeface="Times New Roman" pitchFamily="18" charset="0"/>
              </a:rPr>
              <a:t>Thuốc diệt cỏ</a:t>
            </a:r>
          </a:p>
        </p:txBody>
      </p:sp>
      <p:sp>
        <p:nvSpPr>
          <p:cNvPr id="25616" name="Text Box 16"/>
          <p:cNvSpPr txBox="1">
            <a:spLocks noChangeArrowheads="1"/>
          </p:cNvSpPr>
          <p:nvPr/>
        </p:nvSpPr>
        <p:spPr bwMode="auto">
          <a:xfrm>
            <a:off x="390525" y="3178175"/>
            <a:ext cx="2846388" cy="519113"/>
          </a:xfrm>
          <a:prstGeom prst="rect">
            <a:avLst/>
          </a:prstGeom>
          <a:noFill/>
          <a:ln w="9525">
            <a:noFill/>
            <a:miter lim="800000"/>
            <a:headEnd/>
            <a:tailEnd/>
          </a:ln>
          <a:effectLst/>
        </p:spPr>
        <p:txBody>
          <a:bodyPr>
            <a:spAutoFit/>
          </a:bodyPr>
          <a:lstStyle/>
          <a:p>
            <a:pPr marL="457200" indent="-457200">
              <a:spcBef>
                <a:spcPct val="50000"/>
              </a:spcBef>
            </a:pPr>
            <a:r>
              <a:rPr lang="en-US" sz="2800" b="1">
                <a:solidFill>
                  <a:srgbClr val="0033CC"/>
                </a:solidFill>
                <a:latin typeface="Times New Roman" pitchFamily="18" charset="0"/>
              </a:rPr>
              <a:t>Thuốc trừ sâu</a:t>
            </a:r>
          </a:p>
        </p:txBody>
      </p:sp>
      <p:pic>
        <p:nvPicPr>
          <p:cNvPr id="25617" name="Picture 17" descr="thuoc-diet-co-oc"/>
          <p:cNvPicPr>
            <a:picLocks noChangeAspect="1" noChangeArrowheads="1"/>
          </p:cNvPicPr>
          <p:nvPr/>
        </p:nvPicPr>
        <p:blipFill>
          <a:blip r:embed="rId3"/>
          <a:srcRect/>
          <a:stretch>
            <a:fillRect/>
          </a:stretch>
        </p:blipFill>
        <p:spPr bwMode="auto">
          <a:xfrm>
            <a:off x="3052763" y="2389188"/>
            <a:ext cx="2857500" cy="2428875"/>
          </a:xfrm>
          <a:prstGeom prst="rect">
            <a:avLst/>
          </a:prstGeom>
          <a:noFill/>
          <a:ln w="9525">
            <a:solidFill>
              <a:srgbClr val="FF0000"/>
            </a:solidFill>
            <a:miter lim="800000"/>
            <a:headEnd/>
            <a:tailEnd/>
          </a:ln>
        </p:spPr>
      </p:pic>
      <p:pic>
        <p:nvPicPr>
          <p:cNvPr id="25618" name="Picture 18" descr="P1010552"/>
          <p:cNvPicPr>
            <a:picLocks noChangeAspect="1" noChangeArrowheads="1"/>
          </p:cNvPicPr>
          <p:nvPr/>
        </p:nvPicPr>
        <p:blipFill>
          <a:blip r:embed="rId4"/>
          <a:srcRect/>
          <a:stretch>
            <a:fillRect/>
          </a:stretch>
        </p:blipFill>
        <p:spPr bwMode="auto">
          <a:xfrm>
            <a:off x="6024563" y="4127500"/>
            <a:ext cx="2803525" cy="2455863"/>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613"/>
                                        </p:tgtEl>
                                        <p:attrNameLst>
                                          <p:attrName>style.visibility</p:attrName>
                                        </p:attrNameLst>
                                      </p:cBhvr>
                                      <p:to>
                                        <p:strVal val="visible"/>
                                      </p:to>
                                    </p:set>
                                    <p:animEffect transition="in" filter="barn(inVertical)">
                                      <p:cBhvr>
                                        <p:cTn id="7" dur="500"/>
                                        <p:tgtEl>
                                          <p:spTgt spid="256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615"/>
                                        </p:tgtEl>
                                        <p:attrNameLst>
                                          <p:attrName>style.visibility</p:attrName>
                                        </p:attrNameLst>
                                      </p:cBhvr>
                                      <p:to>
                                        <p:strVal val="visible"/>
                                      </p:to>
                                    </p:set>
                                    <p:animEffect transition="in" filter="barn(inVertical)">
                                      <p:cBhvr>
                                        <p:cTn id="10" dur="500"/>
                                        <p:tgtEl>
                                          <p:spTgt spid="256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616"/>
                                        </p:tgtEl>
                                        <p:attrNameLst>
                                          <p:attrName>style.visibility</p:attrName>
                                        </p:attrNameLst>
                                      </p:cBhvr>
                                      <p:to>
                                        <p:strVal val="visible"/>
                                      </p:to>
                                    </p:set>
                                    <p:animEffect transition="in" filter="barn(inVertical)">
                                      <p:cBhvr>
                                        <p:cTn id="13" dur="500"/>
                                        <p:tgtEl>
                                          <p:spTgt spid="256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614"/>
                                        </p:tgtEl>
                                        <p:attrNameLst>
                                          <p:attrName>style.visibility</p:attrName>
                                        </p:attrNameLst>
                                      </p:cBhvr>
                                      <p:to>
                                        <p:strVal val="visible"/>
                                      </p:to>
                                    </p:set>
                                    <p:animEffect transition="in" filter="barn(inVertical)">
                                      <p:cBhvr>
                                        <p:cTn id="16" dur="500"/>
                                        <p:tgtEl>
                                          <p:spTgt spid="25614"/>
                                        </p:tgtEl>
                                      </p:cBhvr>
                                    </p:animEffect>
                                  </p:childTnLst>
                                </p:cTn>
                              </p:par>
                              <p:par>
                                <p:cTn id="17" presetID="3" presetClass="entr" presetSubtype="10" fill="hold" nodeType="withEffect">
                                  <p:stCondLst>
                                    <p:cond delay="0"/>
                                  </p:stCondLst>
                                  <p:childTnLst>
                                    <p:set>
                                      <p:cBhvr>
                                        <p:cTn id="18" dur="1" fill="hold">
                                          <p:stCondLst>
                                            <p:cond delay="0"/>
                                          </p:stCondLst>
                                        </p:cTn>
                                        <p:tgtEl>
                                          <p:spTgt spid="25617"/>
                                        </p:tgtEl>
                                        <p:attrNameLst>
                                          <p:attrName>style.visibility</p:attrName>
                                        </p:attrNameLst>
                                      </p:cBhvr>
                                      <p:to>
                                        <p:strVal val="visible"/>
                                      </p:to>
                                    </p:set>
                                    <p:animEffect transition="in" filter="blinds(horizontal)">
                                      <p:cBhvr>
                                        <p:cTn id="19" dur="500"/>
                                        <p:tgtEl>
                                          <p:spTgt spid="25617"/>
                                        </p:tgtEl>
                                      </p:cBhvr>
                                    </p:animEffect>
                                  </p:childTnLst>
                                </p:cTn>
                              </p:par>
                              <p:par>
                                <p:cTn id="20" presetID="3" presetClass="entr" presetSubtype="10" fill="hold" nodeType="withEffect">
                                  <p:stCondLst>
                                    <p:cond delay="0"/>
                                  </p:stCondLst>
                                  <p:childTnLst>
                                    <p:set>
                                      <p:cBhvr>
                                        <p:cTn id="21" dur="1" fill="hold">
                                          <p:stCondLst>
                                            <p:cond delay="0"/>
                                          </p:stCondLst>
                                        </p:cTn>
                                        <p:tgtEl>
                                          <p:spTgt spid="25618"/>
                                        </p:tgtEl>
                                        <p:attrNameLst>
                                          <p:attrName>style.visibility</p:attrName>
                                        </p:attrNameLst>
                                      </p:cBhvr>
                                      <p:to>
                                        <p:strVal val="visible"/>
                                      </p:to>
                                    </p:set>
                                    <p:animEffect transition="in" filter="blinds(horizontal)">
                                      <p:cBhvr>
                                        <p:cTn id="22" dur="500"/>
                                        <p:tgtEl>
                                          <p:spTgt spid="2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p:bldP spid="25615" grpId="0"/>
      <p:bldP spid="256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1759</Words>
  <Application>Microsoft Office PowerPoint</Application>
  <PresentationFormat>On-screen Show (4:3)</PresentationFormat>
  <Paragraphs>176</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.VnTime</vt:lpstr>
      <vt:lpstr>Arial</vt:lpstr>
      <vt:lpstr>Calibri</vt:lpstr>
      <vt:lpstr>HP-Serpentine</vt:lpstr>
      <vt:lpstr>Times New Roman</vt:lpstr>
      <vt:lpstr>VNI-Souvir</vt:lpstr>
      <vt:lpstr>Office Theme</vt:lpstr>
      <vt:lpstr>PowerPoint Presentation</vt:lpstr>
      <vt:lpstr>Bài 54: Ô NHIỄM MÔI TRƯỜNG</vt:lpstr>
      <vt:lpstr>Tiết 56: Ô NHIỄM MÔI TRƯỜNG</vt:lpstr>
      <vt:lpstr>Bài 54: Ô NHIỄM MÔI TRƯỜNG</vt:lpstr>
      <vt:lpstr>Bài 54: Ô NHIỄM MÔI TRƯỜNG</vt:lpstr>
      <vt:lpstr>Tiết 58: Ô NHIỄM MÔI TRƯỜNG</vt:lpstr>
      <vt:lpstr>PowerPoint Presentation</vt:lpstr>
      <vt:lpstr>Tiết 56: Ô NHIỄM MÔI TRƯỜNG</vt:lpstr>
      <vt:lpstr>Tiết 56: Ô NHIỄM MÔI TRƯỜNG</vt:lpstr>
      <vt:lpstr>PowerPoint Presentation</vt:lpstr>
      <vt:lpstr>PowerPoint Presentation</vt:lpstr>
      <vt:lpstr>Tiết 56: Ô NHIỄM MÔI TRƯỜNG</vt:lpstr>
      <vt:lpstr>PowerPoint Presentation</vt:lpstr>
      <vt:lpstr>PowerPoint Presentation</vt:lpstr>
      <vt:lpstr>PowerPoint Presentation</vt:lpstr>
      <vt:lpstr>PowerPoint Presentation</vt:lpstr>
      <vt:lpstr>PowerPoint Presentation</vt:lpstr>
      <vt:lpstr>PowerPoint Presentation</vt:lpstr>
      <vt:lpstr>Tiết 58: Ô NHIỄM MÔI TRƯỜNG</vt:lpstr>
      <vt:lpstr>Tiết 58: Ô NHIỄM MÔI TRƯỜNG</vt:lpstr>
      <vt:lpstr>PowerPoint Presentation</vt:lpstr>
      <vt:lpstr>PowerPoint Presentation</vt:lpstr>
      <vt:lpstr>Tiết 56: Ô NHIỄM MÔI TRƯỜNG</vt:lpstr>
      <vt:lpstr>PowerPoint Presentation</vt:lpstr>
      <vt:lpstr>PowerPoint Presentation</vt:lpstr>
      <vt:lpstr>5. Ô nhiễm do vi sinh vật gây bệnh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Welcome</dc:creator>
  <cp:lastModifiedBy>Dell</cp:lastModifiedBy>
  <cp:revision>4</cp:revision>
  <dcterms:created xsi:type="dcterms:W3CDTF">2022-03-15T14:28:14Z</dcterms:created>
  <dcterms:modified xsi:type="dcterms:W3CDTF">2023-03-31T01:22:38Z</dcterms:modified>
</cp:coreProperties>
</file>