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63" d="100"/>
          <a:sy n="63" d="100"/>
        </p:scale>
        <p:origin x="140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image" Target="../media/image26.jpe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9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8.png"/><Relationship Id="rId4" Type="http://schemas.openxmlformats.org/officeDocument/2006/relationships/image" Target="../media/image9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8.png"/><Relationship Id="rId4" Type="http://schemas.openxmlformats.org/officeDocument/2006/relationships/image" Target="../media/image9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diagramData" Target="../diagrams/data1.xml"/><Relationship Id="rId2" Type="http://schemas.openxmlformats.org/officeDocument/2006/relationships/image" Target="../media/image8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jpeg"/><Relationship Id="rId5" Type="http://schemas.openxmlformats.org/officeDocument/2006/relationships/image" Target="../media/image10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9.png"/><Relationship Id="rId4" Type="http://schemas.openxmlformats.org/officeDocument/2006/relationships/image" Target="../media/image9.jpeg"/><Relationship Id="rId9" Type="http://schemas.openxmlformats.org/officeDocument/2006/relationships/image" Target="../media/image15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năng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nông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Bùi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Thị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Thủy</a:t>
            </a:r>
            <a:endParaRPr lang="en-US" sz="25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  <a:p>
            <a:pPr algn="l"/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1746</Words>
  <Application>Microsoft Office PowerPoint</Application>
  <PresentationFormat>On-screen Show (4:3)</PresentationFormat>
  <Paragraphs>171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FPT</cp:lastModifiedBy>
  <cp:revision>392</cp:revision>
  <dcterms:created xsi:type="dcterms:W3CDTF">2016-02-15T14:28:12Z</dcterms:created>
  <dcterms:modified xsi:type="dcterms:W3CDTF">2024-04-05T10:19:36Z</dcterms:modified>
</cp:coreProperties>
</file>