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  <p:sldMasterId id="2147483673" r:id="rId3"/>
    <p:sldMasterId id="2147483686" r:id="rId4"/>
  </p:sldMasterIdLst>
  <p:notesMasterIdLst>
    <p:notesMasterId r:id="rId24"/>
  </p:notesMasterIdLst>
  <p:sldIdLst>
    <p:sldId id="367" r:id="rId5"/>
    <p:sldId id="354" r:id="rId6"/>
    <p:sldId id="259" r:id="rId7"/>
    <p:sldId id="355" r:id="rId8"/>
    <p:sldId id="260" r:id="rId9"/>
    <p:sldId id="285" r:id="rId10"/>
    <p:sldId id="261" r:id="rId11"/>
    <p:sldId id="368" r:id="rId12"/>
    <p:sldId id="369" r:id="rId13"/>
    <p:sldId id="370" r:id="rId14"/>
    <p:sldId id="371" r:id="rId15"/>
    <p:sldId id="256" r:id="rId16"/>
    <p:sldId id="257" r:id="rId17"/>
    <p:sldId id="343" r:id="rId18"/>
    <p:sldId id="344" r:id="rId19"/>
    <p:sldId id="345" r:id="rId20"/>
    <p:sldId id="346" r:id="rId21"/>
    <p:sldId id="348" r:id="rId22"/>
    <p:sldId id="351" r:id="rId23"/>
  </p:sldIdLst>
  <p:sldSz cx="18288000" cy="10287000"/>
  <p:notesSz cx="6858000" cy="9144000"/>
  <p:embeddedFontLst>
    <p:embeddedFont>
      <p:font typeface="#9Slide03 Roboto Medium" panose="020B0604020202020204" charset="0"/>
      <p:regular r:id="rId25"/>
    </p:embeddedFont>
    <p:embeddedFont>
      <p:font typeface="#9Slide05 Dancing Script" panose="020B0604020202020204" charset="0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Raleway" panose="020B0604020202020204" charset="0"/>
      <p:regular r:id="rId31"/>
    </p:embeddedFont>
    <p:embeddedFont>
      <p:font typeface="Zilla Slab" panose="020B0604020202020204" charset="0"/>
      <p:regular r:id="rId32"/>
      <p:bold r:id="rId33"/>
      <p:italic r:id="rId34"/>
    </p:embeddedFont>
    <p:embeddedFont>
      <p:font typeface="Bebas Neue" panose="020B0604020202020204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CC66"/>
    <a:srgbClr val="009900"/>
    <a:srgbClr val="66CCFF"/>
    <a:srgbClr val="33CCFF"/>
    <a:srgbClr val="33CC33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5FA74-0FB5-4DF6-98B2-416B38F4F4E6}" type="datetimeFigureOut">
              <a:rPr lang="vi-VN" smtClean="0"/>
              <a:t>05/04/2024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6BB35-8BBA-467E-B1AC-5E4869DE68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10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g101edc7a566_0_26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2" name="Google Shape;1052;g101edc7a566_0_26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5210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60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29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1"/>
            <a:ext cx="15544800" cy="2043113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20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53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1" y="2302670"/>
            <a:ext cx="8083550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1" y="3262313"/>
            <a:ext cx="8083550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79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03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78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409575"/>
            <a:ext cx="6016626" cy="1743075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6"/>
            <a:ext cx="10223500" cy="877967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2152651"/>
            <a:ext cx="6016626" cy="7036595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1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39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004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869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372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2462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1"/>
            <a:ext cx="15544800" cy="2043113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1793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068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1" y="2302670"/>
            <a:ext cx="8083550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1" y="3262313"/>
            <a:ext cx="8083550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2114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4897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733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409575"/>
            <a:ext cx="6016626" cy="1743075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6"/>
            <a:ext cx="10223500" cy="877967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2152651"/>
            <a:ext cx="6016626" cy="7036595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238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698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890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6408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96649" y="844035"/>
            <a:ext cx="11117550" cy="8572554"/>
            <a:chOff x="-248325" y="423675"/>
            <a:chExt cx="5029200" cy="4185000"/>
          </a:xfrm>
        </p:grpSpPr>
        <p:sp>
          <p:nvSpPr>
            <p:cNvPr id="10" name="Google Shape;10;p2"/>
            <p:cNvSpPr/>
            <p:nvPr/>
          </p:nvSpPr>
          <p:spPr>
            <a:xfrm>
              <a:off x="-165846" y="587250"/>
              <a:ext cx="4776900" cy="3847500"/>
            </a:xfrm>
            <a:prstGeom prst="snip1Rect">
              <a:avLst>
                <a:gd name="adj" fmla="val 2233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248325" y="423675"/>
              <a:ext cx="5029200" cy="4185000"/>
            </a:xfrm>
            <a:prstGeom prst="snip1Rect">
              <a:avLst>
                <a:gd name="adj" fmla="val 22337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203000" y="1495700"/>
            <a:ext cx="9109800" cy="5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600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436411" y="7334600"/>
            <a:ext cx="6591000" cy="8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32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 rot="10800000">
            <a:off x="16082316" y="-137459"/>
            <a:ext cx="2449800" cy="24408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5" name="Google Shape;15;p2"/>
          <p:cNvSpPr/>
          <p:nvPr/>
        </p:nvSpPr>
        <p:spPr>
          <a:xfrm rot="10800000">
            <a:off x="16577879" y="-4788"/>
            <a:ext cx="1751400" cy="17196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33290399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 rot="10800000" flipH="1">
            <a:off x="-197850" y="-659150"/>
            <a:ext cx="4846800" cy="4450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Google Shape;18;p3"/>
          <p:cNvSpPr/>
          <p:nvPr/>
        </p:nvSpPr>
        <p:spPr>
          <a:xfrm flipH="1">
            <a:off x="-29776" y="8014250"/>
            <a:ext cx="7929560" cy="1333056"/>
          </a:xfrm>
          <a:custGeom>
            <a:avLst/>
            <a:gdLst/>
            <a:ahLst/>
            <a:cxnLst/>
            <a:rect l="l" t="t" r="r" b="b"/>
            <a:pathLst>
              <a:path w="7784" h="3114" extrusionOk="0">
                <a:moveTo>
                  <a:pt x="5011" y="1"/>
                </a:moveTo>
                <a:cubicBezTo>
                  <a:pt x="3618" y="1"/>
                  <a:pt x="3618" y="668"/>
                  <a:pt x="2224" y="668"/>
                </a:cubicBezTo>
                <a:cubicBezTo>
                  <a:pt x="1260" y="668"/>
                  <a:pt x="964" y="342"/>
                  <a:pt x="415" y="149"/>
                </a:cubicBezTo>
                <a:lnTo>
                  <a:pt x="0" y="3114"/>
                </a:lnTo>
                <a:lnTo>
                  <a:pt x="7783" y="3114"/>
                </a:lnTo>
                <a:lnTo>
                  <a:pt x="7783" y="786"/>
                </a:lnTo>
                <a:cubicBezTo>
                  <a:pt x="7783" y="727"/>
                  <a:pt x="7739" y="668"/>
                  <a:pt x="7680" y="668"/>
                </a:cubicBezTo>
                <a:cubicBezTo>
                  <a:pt x="6390" y="638"/>
                  <a:pt x="6360" y="1"/>
                  <a:pt x="5011" y="1"/>
                </a:cubicBezTo>
                <a:close/>
              </a:path>
            </a:pathLst>
          </a:custGeom>
          <a:solidFill>
            <a:srgbClr val="90C5EC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9" name="Google Shape;19;p3"/>
          <p:cNvSpPr/>
          <p:nvPr/>
        </p:nvSpPr>
        <p:spPr>
          <a:xfrm>
            <a:off x="4645454" y="8631286"/>
            <a:ext cx="2252933" cy="501710"/>
          </a:xfrm>
          <a:custGeom>
            <a:avLst/>
            <a:gdLst/>
            <a:ahLst/>
            <a:cxnLst/>
            <a:rect l="l" t="t" r="r" b="b"/>
            <a:pathLst>
              <a:path w="5263" h="1172" extrusionOk="0">
                <a:moveTo>
                  <a:pt x="3039" y="0"/>
                </a:moveTo>
                <a:cubicBezTo>
                  <a:pt x="2283" y="0"/>
                  <a:pt x="1883" y="193"/>
                  <a:pt x="1542" y="356"/>
                </a:cubicBezTo>
                <a:cubicBezTo>
                  <a:pt x="1201" y="519"/>
                  <a:pt x="890" y="668"/>
                  <a:pt x="252" y="668"/>
                </a:cubicBezTo>
                <a:cubicBezTo>
                  <a:pt x="119" y="668"/>
                  <a:pt x="0" y="786"/>
                  <a:pt x="0" y="920"/>
                </a:cubicBezTo>
                <a:cubicBezTo>
                  <a:pt x="0" y="1053"/>
                  <a:pt x="119" y="1172"/>
                  <a:pt x="252" y="1172"/>
                </a:cubicBezTo>
                <a:cubicBezTo>
                  <a:pt x="1008" y="1172"/>
                  <a:pt x="1408" y="979"/>
                  <a:pt x="1764" y="816"/>
                </a:cubicBezTo>
                <a:cubicBezTo>
                  <a:pt x="2090" y="653"/>
                  <a:pt x="2402" y="504"/>
                  <a:pt x="3039" y="504"/>
                </a:cubicBezTo>
                <a:cubicBezTo>
                  <a:pt x="3677" y="504"/>
                  <a:pt x="3988" y="653"/>
                  <a:pt x="4314" y="816"/>
                </a:cubicBezTo>
                <a:cubicBezTo>
                  <a:pt x="4492" y="890"/>
                  <a:pt x="4670" y="979"/>
                  <a:pt x="4907" y="1053"/>
                </a:cubicBezTo>
                <a:cubicBezTo>
                  <a:pt x="4931" y="1061"/>
                  <a:pt x="4955" y="1065"/>
                  <a:pt x="4978" y="1065"/>
                </a:cubicBezTo>
                <a:cubicBezTo>
                  <a:pt x="5085" y="1065"/>
                  <a:pt x="5182" y="987"/>
                  <a:pt x="5218" y="890"/>
                </a:cubicBezTo>
                <a:cubicBezTo>
                  <a:pt x="5263" y="757"/>
                  <a:pt x="5189" y="608"/>
                  <a:pt x="5055" y="564"/>
                </a:cubicBezTo>
                <a:cubicBezTo>
                  <a:pt x="4863" y="519"/>
                  <a:pt x="4700" y="445"/>
                  <a:pt x="4536" y="356"/>
                </a:cubicBezTo>
                <a:cubicBezTo>
                  <a:pt x="4181" y="193"/>
                  <a:pt x="3795" y="0"/>
                  <a:pt x="3039" y="0"/>
                </a:cubicBezTo>
                <a:close/>
              </a:path>
            </a:pathLst>
          </a:custGeom>
          <a:solidFill>
            <a:srgbClr val="DCF0F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20" name="Google Shape;20;p3"/>
          <p:cNvSpPr/>
          <p:nvPr/>
        </p:nvSpPr>
        <p:spPr>
          <a:xfrm>
            <a:off x="1078777" y="8631283"/>
            <a:ext cx="2151908" cy="501710"/>
          </a:xfrm>
          <a:custGeom>
            <a:avLst/>
            <a:gdLst/>
            <a:ahLst/>
            <a:cxnLst/>
            <a:rect l="l" t="t" r="r" b="b"/>
            <a:pathLst>
              <a:path w="5027" h="1172" extrusionOk="0">
                <a:moveTo>
                  <a:pt x="252" y="0"/>
                </a:moveTo>
                <a:cubicBezTo>
                  <a:pt x="119" y="0"/>
                  <a:pt x="0" y="104"/>
                  <a:pt x="0" y="252"/>
                </a:cubicBezTo>
                <a:cubicBezTo>
                  <a:pt x="0" y="386"/>
                  <a:pt x="119" y="504"/>
                  <a:pt x="252" y="504"/>
                </a:cubicBezTo>
                <a:cubicBezTo>
                  <a:pt x="890" y="504"/>
                  <a:pt x="1201" y="653"/>
                  <a:pt x="1542" y="801"/>
                </a:cubicBezTo>
                <a:cubicBezTo>
                  <a:pt x="1883" y="979"/>
                  <a:pt x="2283" y="1171"/>
                  <a:pt x="3040" y="1171"/>
                </a:cubicBezTo>
                <a:cubicBezTo>
                  <a:pt x="3781" y="1171"/>
                  <a:pt x="4181" y="979"/>
                  <a:pt x="4537" y="801"/>
                </a:cubicBezTo>
                <a:cubicBezTo>
                  <a:pt x="4641" y="756"/>
                  <a:pt x="4730" y="712"/>
                  <a:pt x="4833" y="667"/>
                </a:cubicBezTo>
                <a:cubicBezTo>
                  <a:pt x="4967" y="623"/>
                  <a:pt x="5026" y="475"/>
                  <a:pt x="4967" y="341"/>
                </a:cubicBezTo>
                <a:cubicBezTo>
                  <a:pt x="4933" y="251"/>
                  <a:pt x="4840" y="187"/>
                  <a:pt x="4738" y="187"/>
                </a:cubicBezTo>
                <a:cubicBezTo>
                  <a:pt x="4706" y="187"/>
                  <a:pt x="4673" y="193"/>
                  <a:pt x="4641" y="208"/>
                </a:cubicBezTo>
                <a:cubicBezTo>
                  <a:pt x="4522" y="252"/>
                  <a:pt x="4418" y="312"/>
                  <a:pt x="4314" y="356"/>
                </a:cubicBezTo>
                <a:cubicBezTo>
                  <a:pt x="3988" y="519"/>
                  <a:pt x="3677" y="667"/>
                  <a:pt x="3040" y="667"/>
                </a:cubicBezTo>
                <a:cubicBezTo>
                  <a:pt x="2402" y="667"/>
                  <a:pt x="2091" y="519"/>
                  <a:pt x="1750" y="356"/>
                </a:cubicBezTo>
                <a:cubicBezTo>
                  <a:pt x="1409" y="193"/>
                  <a:pt x="1009" y="0"/>
                  <a:pt x="252" y="0"/>
                </a:cubicBezTo>
                <a:close/>
              </a:path>
            </a:pathLst>
          </a:custGeom>
          <a:solidFill>
            <a:srgbClr val="DCF0F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21" name="Google Shape;21;p3"/>
          <p:cNvSpPr/>
          <p:nvPr/>
        </p:nvSpPr>
        <p:spPr>
          <a:xfrm>
            <a:off x="-45225" y="8501852"/>
            <a:ext cx="18378642" cy="1834950"/>
          </a:xfrm>
          <a:custGeom>
            <a:avLst/>
            <a:gdLst/>
            <a:ahLst/>
            <a:cxnLst/>
            <a:rect l="l" t="t" r="r" b="b"/>
            <a:pathLst>
              <a:path w="16664" h="1840" extrusionOk="0">
                <a:moveTo>
                  <a:pt x="0" y="1"/>
                </a:moveTo>
                <a:lnTo>
                  <a:pt x="0" y="1720"/>
                </a:lnTo>
                <a:cubicBezTo>
                  <a:pt x="0" y="1780"/>
                  <a:pt x="45" y="1839"/>
                  <a:pt x="119" y="1839"/>
                </a:cubicBezTo>
                <a:lnTo>
                  <a:pt x="16545" y="1839"/>
                </a:lnTo>
                <a:cubicBezTo>
                  <a:pt x="16619" y="1839"/>
                  <a:pt x="16663" y="1780"/>
                  <a:pt x="16663" y="1720"/>
                </a:cubicBezTo>
                <a:lnTo>
                  <a:pt x="1666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22" name="Google Shape;22;p3"/>
          <p:cNvSpPr/>
          <p:nvPr/>
        </p:nvSpPr>
        <p:spPr>
          <a:xfrm>
            <a:off x="14976571" y="8155262"/>
            <a:ext cx="3332096" cy="1333043"/>
          </a:xfrm>
          <a:custGeom>
            <a:avLst/>
            <a:gdLst/>
            <a:ahLst/>
            <a:cxnLst/>
            <a:rect l="l" t="t" r="r" b="b"/>
            <a:pathLst>
              <a:path w="7784" h="3114" extrusionOk="0">
                <a:moveTo>
                  <a:pt x="5011" y="1"/>
                </a:moveTo>
                <a:cubicBezTo>
                  <a:pt x="3618" y="1"/>
                  <a:pt x="3618" y="668"/>
                  <a:pt x="2224" y="668"/>
                </a:cubicBezTo>
                <a:cubicBezTo>
                  <a:pt x="1260" y="668"/>
                  <a:pt x="964" y="342"/>
                  <a:pt x="415" y="149"/>
                </a:cubicBezTo>
                <a:lnTo>
                  <a:pt x="0" y="3114"/>
                </a:lnTo>
                <a:lnTo>
                  <a:pt x="7783" y="3114"/>
                </a:lnTo>
                <a:lnTo>
                  <a:pt x="7783" y="786"/>
                </a:lnTo>
                <a:cubicBezTo>
                  <a:pt x="7783" y="727"/>
                  <a:pt x="7739" y="668"/>
                  <a:pt x="7680" y="668"/>
                </a:cubicBezTo>
                <a:cubicBezTo>
                  <a:pt x="6390" y="638"/>
                  <a:pt x="6360" y="1"/>
                  <a:pt x="5011" y="1"/>
                </a:cubicBezTo>
                <a:close/>
              </a:path>
            </a:pathLst>
          </a:custGeom>
          <a:solidFill>
            <a:srgbClr val="90C5EC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grpSp>
        <p:nvGrpSpPr>
          <p:cNvPr id="23" name="Google Shape;23;p3"/>
          <p:cNvGrpSpPr/>
          <p:nvPr/>
        </p:nvGrpSpPr>
        <p:grpSpPr>
          <a:xfrm flipH="1">
            <a:off x="6973400" y="2077593"/>
            <a:ext cx="10246800" cy="7139610"/>
            <a:chOff x="-342375" y="423681"/>
            <a:chExt cx="5123400" cy="4185000"/>
          </a:xfrm>
        </p:grpSpPr>
        <p:sp>
          <p:nvSpPr>
            <p:cNvPr id="24" name="Google Shape;24;p3"/>
            <p:cNvSpPr/>
            <p:nvPr/>
          </p:nvSpPr>
          <p:spPr>
            <a:xfrm>
              <a:off x="-165846" y="587250"/>
              <a:ext cx="4776900" cy="3847500"/>
            </a:xfrm>
            <a:prstGeom prst="snip1Rect">
              <a:avLst>
                <a:gd name="adj" fmla="val 2233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-342375" y="423681"/>
              <a:ext cx="5123400" cy="4185000"/>
            </a:xfrm>
            <a:prstGeom prst="snip1Rect">
              <a:avLst>
                <a:gd name="adj" fmla="val 22337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sp>
        <p:nvSpPr>
          <p:cNvPr id="26" name="Google Shape;26;p3"/>
          <p:cNvSpPr/>
          <p:nvPr/>
        </p:nvSpPr>
        <p:spPr>
          <a:xfrm flipH="1">
            <a:off x="8984750" y="6810300"/>
            <a:ext cx="7345200" cy="1056000"/>
          </a:xfrm>
          <a:prstGeom prst="snip1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27" name="Google Shape;27;p3"/>
          <p:cNvSpPr/>
          <p:nvPr/>
        </p:nvSpPr>
        <p:spPr>
          <a:xfrm rot="10800000">
            <a:off x="16114452" y="-57618"/>
            <a:ext cx="2223000" cy="22152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7075400" y="5260097"/>
            <a:ext cx="9232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9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9503022" y="6808550"/>
            <a:ext cx="6771600" cy="10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10973600" y="3210050"/>
            <a:ext cx="5334000" cy="1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600"/>
              <a:buNone/>
              <a:defRPr sz="19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92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4302593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1440000" y="2119898"/>
            <a:ext cx="15408000" cy="7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378" lvl="0" indent="-60958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2300">
                <a:solidFill>
                  <a:schemeClr val="dk1"/>
                </a:solidFill>
              </a:defRPr>
            </a:lvl1pPr>
            <a:lvl2pPr marL="1828755" lvl="1" indent="-60958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300">
                <a:solidFill>
                  <a:schemeClr val="dk1"/>
                </a:solidFill>
              </a:defRPr>
            </a:lvl2pPr>
            <a:lvl3pPr marL="2743131" lvl="2" indent="-60958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romanLcPeriod"/>
              <a:defRPr sz="2400">
                <a:solidFill>
                  <a:schemeClr val="dk1"/>
                </a:solidFill>
              </a:defRPr>
            </a:lvl3pPr>
            <a:lvl4pPr marL="3657509" lvl="3" indent="-60958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2400">
                <a:solidFill>
                  <a:schemeClr val="dk1"/>
                </a:solidFill>
              </a:defRPr>
            </a:lvl4pPr>
            <a:lvl5pPr marL="4571886" lvl="4" indent="-60958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lphaLcPeriod"/>
              <a:defRPr sz="2400">
                <a:solidFill>
                  <a:schemeClr val="dk1"/>
                </a:solidFill>
              </a:defRPr>
            </a:lvl5pPr>
            <a:lvl6pPr marL="5486264" lvl="5" indent="-60958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romanLcPeriod"/>
              <a:defRPr sz="2400">
                <a:solidFill>
                  <a:schemeClr val="dk1"/>
                </a:solidFill>
              </a:defRPr>
            </a:lvl6pPr>
            <a:lvl7pPr marL="6400640" lvl="6" indent="-60958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2400">
                <a:solidFill>
                  <a:schemeClr val="dk1"/>
                </a:solidFill>
              </a:defRPr>
            </a:lvl7pPr>
            <a:lvl8pPr marL="7315017" lvl="7" indent="-60958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lphaLcPeriod"/>
              <a:defRPr sz="2400">
                <a:solidFill>
                  <a:schemeClr val="dk1"/>
                </a:solidFill>
              </a:defRPr>
            </a:lvl8pPr>
            <a:lvl9pPr marL="8229395" lvl="8" indent="-60958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romanLcPeriod"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1440000" y="661860"/>
            <a:ext cx="15408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/>
          <p:nvPr/>
        </p:nvSpPr>
        <p:spPr>
          <a:xfrm rot="10800000">
            <a:off x="15895800" y="-137450"/>
            <a:ext cx="2572200" cy="24408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35" name="Google Shape;35;p4"/>
          <p:cNvSpPr/>
          <p:nvPr/>
        </p:nvSpPr>
        <p:spPr>
          <a:xfrm>
            <a:off x="16850906" y="777248"/>
            <a:ext cx="3271200" cy="2784600"/>
          </a:xfrm>
          <a:prstGeom prst="snip2DiagRect">
            <a:avLst>
              <a:gd name="adj1" fmla="val 0"/>
              <a:gd name="adj2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36" name="Google Shape;36;p4"/>
          <p:cNvSpPr/>
          <p:nvPr/>
        </p:nvSpPr>
        <p:spPr>
          <a:xfrm>
            <a:off x="-152400" y="7996800"/>
            <a:ext cx="2572200" cy="24408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grpSp>
        <p:nvGrpSpPr>
          <p:cNvPr id="37" name="Google Shape;37;p4"/>
          <p:cNvGrpSpPr/>
          <p:nvPr/>
        </p:nvGrpSpPr>
        <p:grpSpPr>
          <a:xfrm rot="-5400000">
            <a:off x="16619351" y="7240099"/>
            <a:ext cx="3371406" cy="2894552"/>
            <a:chOff x="7626750" y="4821749"/>
            <a:chExt cx="1685703" cy="1447276"/>
          </a:xfrm>
        </p:grpSpPr>
        <p:sp>
          <p:nvSpPr>
            <p:cNvPr id="38" name="Google Shape;38;p4"/>
            <p:cNvSpPr/>
            <p:nvPr/>
          </p:nvSpPr>
          <p:spPr>
            <a:xfrm>
              <a:off x="7676853" y="4821749"/>
              <a:ext cx="1635600" cy="1392300"/>
            </a:xfrm>
            <a:prstGeom prst="snip2DiagRect">
              <a:avLst>
                <a:gd name="adj1" fmla="val 0"/>
                <a:gd name="adj2" fmla="val 50000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7626750" y="4923525"/>
              <a:ext cx="1589100" cy="1345500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sp>
        <p:nvSpPr>
          <p:cNvPr id="40" name="Google Shape;40;p4"/>
          <p:cNvSpPr/>
          <p:nvPr/>
        </p:nvSpPr>
        <p:spPr>
          <a:xfrm rot="5400000">
            <a:off x="-146982" y="-217757"/>
            <a:ext cx="2449800" cy="24408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41" name="Google Shape;41;p4"/>
          <p:cNvSpPr/>
          <p:nvPr/>
        </p:nvSpPr>
        <p:spPr>
          <a:xfrm rot="5400000">
            <a:off x="-25712" y="-3518"/>
            <a:ext cx="1751400" cy="17196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2009357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8">
          <p15:clr>
            <a:srgbClr val="FA7B17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2128500" y="-972000"/>
            <a:ext cx="14031000" cy="124068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3719250" y="5621900"/>
            <a:ext cx="3766200" cy="10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4601" b="1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5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5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5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5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5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5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5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5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2"/>
          </p:nvPr>
        </p:nvSpPr>
        <p:spPr>
          <a:xfrm>
            <a:off x="10797102" y="5621900"/>
            <a:ext cx="3767400" cy="10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4601" b="1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5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5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5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5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5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5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5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5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3"/>
          </p:nvPr>
        </p:nvSpPr>
        <p:spPr>
          <a:xfrm>
            <a:off x="2814750" y="6849950"/>
            <a:ext cx="5575200" cy="169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4"/>
          </p:nvPr>
        </p:nvSpPr>
        <p:spPr>
          <a:xfrm>
            <a:off x="9893202" y="6849950"/>
            <a:ext cx="5575200" cy="169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title"/>
          </p:nvPr>
        </p:nvSpPr>
        <p:spPr>
          <a:xfrm>
            <a:off x="1440000" y="661860"/>
            <a:ext cx="15408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/>
          <p:nvPr/>
        </p:nvSpPr>
        <p:spPr>
          <a:xfrm rot="5400000">
            <a:off x="-146982" y="-217757"/>
            <a:ext cx="2449800" cy="24408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50" name="Google Shape;50;p5"/>
          <p:cNvSpPr/>
          <p:nvPr/>
        </p:nvSpPr>
        <p:spPr>
          <a:xfrm rot="5400000">
            <a:off x="-25712" y="-3518"/>
            <a:ext cx="1751400" cy="17196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51" name="Google Shape;51;p5"/>
          <p:cNvSpPr/>
          <p:nvPr/>
        </p:nvSpPr>
        <p:spPr>
          <a:xfrm rot="-5400000">
            <a:off x="16002618" y="8095394"/>
            <a:ext cx="2449800" cy="24408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52" name="Google Shape;52;p5"/>
          <p:cNvSpPr/>
          <p:nvPr/>
        </p:nvSpPr>
        <p:spPr>
          <a:xfrm rot="-5400000">
            <a:off x="16579748" y="8602355"/>
            <a:ext cx="1751400" cy="17196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42208619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"/>
          <p:cNvSpPr/>
          <p:nvPr/>
        </p:nvSpPr>
        <p:spPr>
          <a:xfrm>
            <a:off x="-210000" y="777251"/>
            <a:ext cx="10874400" cy="12744000"/>
          </a:xfrm>
          <a:prstGeom prst="snip2DiagRect">
            <a:avLst>
              <a:gd name="adj1" fmla="val 0"/>
              <a:gd name="adj2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55" name="Google Shape;55;p6"/>
          <p:cNvSpPr txBox="1">
            <a:spLocks noGrp="1"/>
          </p:cNvSpPr>
          <p:nvPr>
            <p:ph type="title"/>
          </p:nvPr>
        </p:nvSpPr>
        <p:spPr>
          <a:xfrm>
            <a:off x="1440000" y="661860"/>
            <a:ext cx="15408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/>
          <p:nvPr/>
        </p:nvSpPr>
        <p:spPr>
          <a:xfrm rot="10800000">
            <a:off x="15895800" y="-137450"/>
            <a:ext cx="2572200" cy="24408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57" name="Google Shape;57;p6"/>
          <p:cNvSpPr/>
          <p:nvPr/>
        </p:nvSpPr>
        <p:spPr>
          <a:xfrm>
            <a:off x="16850906" y="777248"/>
            <a:ext cx="3271200" cy="2784600"/>
          </a:xfrm>
          <a:prstGeom prst="snip2DiagRect">
            <a:avLst>
              <a:gd name="adj1" fmla="val 0"/>
              <a:gd name="adj2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41378853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/>
          <p:nvPr/>
        </p:nvSpPr>
        <p:spPr>
          <a:xfrm>
            <a:off x="-1316250" y="-141750"/>
            <a:ext cx="18063000" cy="10611000"/>
          </a:xfrm>
          <a:prstGeom prst="trapezoid">
            <a:avLst>
              <a:gd name="adj" fmla="val 25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1"/>
          </p:nvPr>
        </p:nvSpPr>
        <p:spPr>
          <a:xfrm>
            <a:off x="1440000" y="3517760"/>
            <a:ext cx="8725800" cy="44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378" lvl="0" indent="-63498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1">
                <a:solidFill>
                  <a:schemeClr val="dk1"/>
                </a:solidFill>
              </a:defRPr>
            </a:lvl1pPr>
            <a:lvl2pPr marL="1828755" lvl="1" indent="-63498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2743131" lvl="2" indent="-63498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3657509" lvl="3" indent="-63498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4571886" lvl="4" indent="-63498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5486264" lvl="5" indent="-63498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6400640" lvl="6" indent="-63498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7315017" lvl="7" indent="-63498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8229395" lvl="8" indent="-63498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1440000" y="661860"/>
            <a:ext cx="15408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/>
          <p:nvPr/>
        </p:nvSpPr>
        <p:spPr>
          <a:xfrm>
            <a:off x="-233387" y="7927193"/>
            <a:ext cx="2449800" cy="24408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3" name="Google Shape;63;p7"/>
          <p:cNvSpPr/>
          <p:nvPr/>
        </p:nvSpPr>
        <p:spPr>
          <a:xfrm>
            <a:off x="-20405" y="8500511"/>
            <a:ext cx="1845000" cy="1837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1357349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3045600" y="2518781"/>
            <a:ext cx="10977600" cy="52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9pPr>
          </a:lstStyle>
          <a:p>
            <a:endParaRPr/>
          </a:p>
        </p:txBody>
      </p:sp>
      <p:sp>
        <p:nvSpPr>
          <p:cNvPr id="66" name="Google Shape;66;p8"/>
          <p:cNvSpPr/>
          <p:nvPr/>
        </p:nvSpPr>
        <p:spPr>
          <a:xfrm rot="-8100000" flipH="1">
            <a:off x="-829655" y="-1822508"/>
            <a:ext cx="3271076" cy="2784870"/>
          </a:xfrm>
          <a:prstGeom prst="snip2DiagRect">
            <a:avLst>
              <a:gd name="adj1" fmla="val 0"/>
              <a:gd name="adj2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7" name="Google Shape;67;p8"/>
          <p:cNvSpPr/>
          <p:nvPr/>
        </p:nvSpPr>
        <p:spPr>
          <a:xfrm rot="10800000">
            <a:off x="16102514" y="-86858"/>
            <a:ext cx="2449800" cy="24408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4048361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1430201" y="2618550"/>
            <a:ext cx="7371000" cy="3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ubTitle" idx="1"/>
          </p:nvPr>
        </p:nvSpPr>
        <p:spPr>
          <a:xfrm>
            <a:off x="1430201" y="6064350"/>
            <a:ext cx="7371000" cy="221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/>
          <p:nvPr/>
        </p:nvSpPr>
        <p:spPr>
          <a:xfrm rot="5400000">
            <a:off x="-98000" y="-433800"/>
            <a:ext cx="3057600" cy="30468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72" name="Google Shape;72;p9"/>
          <p:cNvSpPr/>
          <p:nvPr/>
        </p:nvSpPr>
        <p:spPr>
          <a:xfrm rot="5400000">
            <a:off x="-59724" y="-168852"/>
            <a:ext cx="2302800" cy="2293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73" name="Google Shape;73;p9"/>
          <p:cNvSpPr/>
          <p:nvPr/>
        </p:nvSpPr>
        <p:spPr>
          <a:xfrm>
            <a:off x="-233387" y="7927193"/>
            <a:ext cx="2449800" cy="24408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7510857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3329550" y="7923600"/>
            <a:ext cx="11643600" cy="11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0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/>
          <p:nvPr/>
        </p:nvSpPr>
        <p:spPr>
          <a:xfrm>
            <a:off x="669300" y="-186000"/>
            <a:ext cx="19803600" cy="110064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17082763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25292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1436093" y="3392964"/>
            <a:ext cx="4169400" cy="105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2" hasCustomPrompt="1"/>
          </p:nvPr>
        </p:nvSpPr>
        <p:spPr>
          <a:xfrm>
            <a:off x="1436093" y="2231033"/>
            <a:ext cx="2550600" cy="8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"/>
          </p:nvPr>
        </p:nvSpPr>
        <p:spPr>
          <a:xfrm>
            <a:off x="1436093" y="4670717"/>
            <a:ext cx="46728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3"/>
          </p:nvPr>
        </p:nvSpPr>
        <p:spPr>
          <a:xfrm>
            <a:off x="6803693" y="3392964"/>
            <a:ext cx="4169400" cy="105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title" idx="4" hasCustomPrompt="1"/>
          </p:nvPr>
        </p:nvSpPr>
        <p:spPr>
          <a:xfrm>
            <a:off x="6803693" y="2231033"/>
            <a:ext cx="2550600" cy="8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5"/>
          </p:nvPr>
        </p:nvSpPr>
        <p:spPr>
          <a:xfrm>
            <a:off x="6803693" y="4670717"/>
            <a:ext cx="46728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6"/>
          </p:nvPr>
        </p:nvSpPr>
        <p:spPr>
          <a:xfrm>
            <a:off x="12160022" y="3397721"/>
            <a:ext cx="4169400" cy="105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7" hasCustomPrompt="1"/>
          </p:nvPr>
        </p:nvSpPr>
        <p:spPr>
          <a:xfrm>
            <a:off x="12160022" y="2231033"/>
            <a:ext cx="2550600" cy="8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8"/>
          </p:nvPr>
        </p:nvSpPr>
        <p:spPr>
          <a:xfrm>
            <a:off x="12160022" y="4670717"/>
            <a:ext cx="46728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9"/>
          </p:nvPr>
        </p:nvSpPr>
        <p:spPr>
          <a:xfrm>
            <a:off x="1436093" y="6971765"/>
            <a:ext cx="4169400" cy="105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title" idx="13" hasCustomPrompt="1"/>
          </p:nvPr>
        </p:nvSpPr>
        <p:spPr>
          <a:xfrm>
            <a:off x="1436093" y="5809832"/>
            <a:ext cx="2550600" cy="8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14"/>
          </p:nvPr>
        </p:nvSpPr>
        <p:spPr>
          <a:xfrm>
            <a:off x="1436093" y="8249516"/>
            <a:ext cx="46728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 idx="15"/>
          </p:nvPr>
        </p:nvSpPr>
        <p:spPr>
          <a:xfrm>
            <a:off x="6803693" y="6971765"/>
            <a:ext cx="4169400" cy="105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title" idx="16" hasCustomPrompt="1"/>
          </p:nvPr>
        </p:nvSpPr>
        <p:spPr>
          <a:xfrm>
            <a:off x="6803693" y="5809832"/>
            <a:ext cx="2550600" cy="8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17"/>
          </p:nvPr>
        </p:nvSpPr>
        <p:spPr>
          <a:xfrm>
            <a:off x="6803693" y="8249516"/>
            <a:ext cx="46728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title" idx="18"/>
          </p:nvPr>
        </p:nvSpPr>
        <p:spPr>
          <a:xfrm>
            <a:off x="12160001" y="6971765"/>
            <a:ext cx="4169400" cy="105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 idx="19" hasCustomPrompt="1"/>
          </p:nvPr>
        </p:nvSpPr>
        <p:spPr>
          <a:xfrm>
            <a:off x="12160022" y="5809832"/>
            <a:ext cx="2550600" cy="8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6" name="Google Shape;106;p13"/>
          <p:cNvSpPr txBox="1">
            <a:spLocks noGrp="1"/>
          </p:cNvSpPr>
          <p:nvPr>
            <p:ph type="subTitle" idx="20"/>
          </p:nvPr>
        </p:nvSpPr>
        <p:spPr>
          <a:xfrm>
            <a:off x="12160022" y="8249516"/>
            <a:ext cx="46728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idx="21"/>
          </p:nvPr>
        </p:nvSpPr>
        <p:spPr>
          <a:xfrm>
            <a:off x="1440000" y="661860"/>
            <a:ext cx="15408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3"/>
          <p:cNvSpPr/>
          <p:nvPr/>
        </p:nvSpPr>
        <p:spPr>
          <a:xfrm rot="10800000">
            <a:off x="15895800" y="-137450"/>
            <a:ext cx="2572200" cy="24408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09" name="Google Shape;109;p13"/>
          <p:cNvSpPr/>
          <p:nvPr/>
        </p:nvSpPr>
        <p:spPr>
          <a:xfrm>
            <a:off x="16850906" y="777248"/>
            <a:ext cx="3271200" cy="2784600"/>
          </a:xfrm>
          <a:prstGeom prst="snip2DiagRect">
            <a:avLst>
              <a:gd name="adj1" fmla="val 0"/>
              <a:gd name="adj2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10" name="Google Shape;110;p13"/>
          <p:cNvSpPr/>
          <p:nvPr/>
        </p:nvSpPr>
        <p:spPr>
          <a:xfrm rot="10800000">
            <a:off x="-1639650" y="9057101"/>
            <a:ext cx="2572200" cy="24408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42170458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 flipH="1">
            <a:off x="1886700" y="6015600"/>
            <a:ext cx="7672800" cy="106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subTitle" idx="1"/>
          </p:nvPr>
        </p:nvSpPr>
        <p:spPr>
          <a:xfrm>
            <a:off x="1783500" y="2429150"/>
            <a:ext cx="12455400" cy="34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endParaRPr/>
          </a:p>
        </p:txBody>
      </p:sp>
      <p:sp>
        <p:nvSpPr>
          <p:cNvPr id="114" name="Google Shape;114;p14"/>
          <p:cNvSpPr/>
          <p:nvPr/>
        </p:nvSpPr>
        <p:spPr>
          <a:xfrm>
            <a:off x="8221350" y="8469251"/>
            <a:ext cx="3715200" cy="3715200"/>
          </a:xfrm>
          <a:prstGeom prst="diamond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15" name="Google Shape;115;p14"/>
          <p:cNvSpPr/>
          <p:nvPr/>
        </p:nvSpPr>
        <p:spPr>
          <a:xfrm>
            <a:off x="6363551" y="8469251"/>
            <a:ext cx="3715200" cy="3715200"/>
          </a:xfrm>
          <a:prstGeom prst="diamond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16" name="Google Shape;116;p14"/>
          <p:cNvSpPr/>
          <p:nvPr/>
        </p:nvSpPr>
        <p:spPr>
          <a:xfrm>
            <a:off x="8232000" y="-1842800"/>
            <a:ext cx="3715200" cy="3715200"/>
          </a:xfrm>
          <a:prstGeom prst="diamond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17" name="Google Shape;117;p14"/>
          <p:cNvSpPr/>
          <p:nvPr/>
        </p:nvSpPr>
        <p:spPr>
          <a:xfrm>
            <a:off x="6374201" y="-1842800"/>
            <a:ext cx="3715200" cy="3715200"/>
          </a:xfrm>
          <a:prstGeom prst="diamond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18" name="Google Shape;118;p14"/>
          <p:cNvSpPr/>
          <p:nvPr/>
        </p:nvSpPr>
        <p:spPr>
          <a:xfrm rot="-8092261">
            <a:off x="-1503925" y="2925244"/>
            <a:ext cx="2450132" cy="2441648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19" name="Google Shape;119;p14"/>
          <p:cNvSpPr/>
          <p:nvPr/>
        </p:nvSpPr>
        <p:spPr>
          <a:xfrm rot="-8093678">
            <a:off x="-1146575" y="3226902"/>
            <a:ext cx="1845552" cy="1838342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23912445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/>
          <p:nvPr/>
        </p:nvSpPr>
        <p:spPr>
          <a:xfrm>
            <a:off x="-2362200" y="-1545000"/>
            <a:ext cx="23164800" cy="13394400"/>
          </a:xfrm>
          <a:prstGeom prst="snip2DiagRect">
            <a:avLst>
              <a:gd name="adj1" fmla="val 0"/>
              <a:gd name="adj2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22" name="Google Shape;122;p15"/>
          <p:cNvSpPr txBox="1">
            <a:spLocks noGrp="1"/>
          </p:cNvSpPr>
          <p:nvPr>
            <p:ph type="title"/>
          </p:nvPr>
        </p:nvSpPr>
        <p:spPr>
          <a:xfrm>
            <a:off x="1440000" y="661860"/>
            <a:ext cx="15408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5212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38">
          <p15:clr>
            <a:srgbClr val="FA7B17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4819800" y="3438162"/>
            <a:ext cx="8648400" cy="20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/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subTitle" idx="1"/>
          </p:nvPr>
        </p:nvSpPr>
        <p:spPr>
          <a:xfrm>
            <a:off x="5671800" y="5707727"/>
            <a:ext cx="6945600" cy="16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0179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>
            <a:spLocks noGrp="1"/>
          </p:cNvSpPr>
          <p:nvPr>
            <p:ph type="title"/>
          </p:nvPr>
        </p:nvSpPr>
        <p:spPr>
          <a:xfrm>
            <a:off x="1440000" y="661860"/>
            <a:ext cx="15408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body" idx="1"/>
          </p:nvPr>
        </p:nvSpPr>
        <p:spPr>
          <a:xfrm>
            <a:off x="1440000" y="2286000"/>
            <a:ext cx="15408000" cy="6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378" lvl="0" indent="-63498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1">
                <a:solidFill>
                  <a:schemeClr val="dk1"/>
                </a:solidFill>
              </a:defRPr>
            </a:lvl1pPr>
            <a:lvl2pPr marL="1828755" lvl="1" indent="-63498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2743131" lvl="2" indent="-63498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3657509" lvl="3" indent="-63498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4571886" lvl="4" indent="-63498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5486264" lvl="5" indent="-63498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6400640" lvl="6" indent="-63498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7315017" lvl="7" indent="-63498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8229395" lvl="8" indent="-63498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18"/>
          <p:cNvSpPr/>
          <p:nvPr/>
        </p:nvSpPr>
        <p:spPr>
          <a:xfrm>
            <a:off x="-992495" y="8182298"/>
            <a:ext cx="3271200" cy="2784600"/>
          </a:xfrm>
          <a:prstGeom prst="snip2DiagRect">
            <a:avLst>
              <a:gd name="adj1" fmla="val 0"/>
              <a:gd name="adj2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33" name="Google Shape;133;p18"/>
          <p:cNvSpPr/>
          <p:nvPr/>
        </p:nvSpPr>
        <p:spPr>
          <a:xfrm>
            <a:off x="-1092701" y="8385851"/>
            <a:ext cx="3178200" cy="269100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34" name="Google Shape;134;p18"/>
          <p:cNvSpPr/>
          <p:nvPr/>
        </p:nvSpPr>
        <p:spPr>
          <a:xfrm rot="-2719633">
            <a:off x="15841372" y="-2808159"/>
            <a:ext cx="4605887" cy="459059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35" name="Google Shape;135;p18"/>
          <p:cNvSpPr/>
          <p:nvPr/>
        </p:nvSpPr>
        <p:spPr>
          <a:xfrm rot="-2719755">
            <a:off x="16654913" y="-1796307"/>
            <a:ext cx="3470114" cy="3455678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24791361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>
            <a:spLocks noGrp="1"/>
          </p:cNvSpPr>
          <p:nvPr>
            <p:ph type="title"/>
          </p:nvPr>
        </p:nvSpPr>
        <p:spPr>
          <a:xfrm>
            <a:off x="1440000" y="3354950"/>
            <a:ext cx="7704000" cy="22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body" idx="1"/>
          </p:nvPr>
        </p:nvSpPr>
        <p:spPr>
          <a:xfrm>
            <a:off x="1440000" y="6097814"/>
            <a:ext cx="7704000" cy="20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378" lvl="0" indent="-63498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1">
                <a:solidFill>
                  <a:schemeClr val="dk1"/>
                </a:solidFill>
              </a:defRPr>
            </a:lvl1pPr>
            <a:lvl2pPr marL="1828755" lvl="1" indent="-63498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2743131" lvl="2" indent="-63498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3657509" lvl="3" indent="-63498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4571886" lvl="4" indent="-63498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5486264" lvl="5" indent="-63498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6400640" lvl="6" indent="-63498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7315017" lvl="7" indent="-63498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8229395" lvl="8" indent="-63498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19"/>
          <p:cNvSpPr/>
          <p:nvPr/>
        </p:nvSpPr>
        <p:spPr>
          <a:xfrm rot="10800000">
            <a:off x="15895800" y="-137450"/>
            <a:ext cx="2572200" cy="24408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40" name="Google Shape;140;p19"/>
          <p:cNvSpPr/>
          <p:nvPr/>
        </p:nvSpPr>
        <p:spPr>
          <a:xfrm>
            <a:off x="16850906" y="777248"/>
            <a:ext cx="3271200" cy="2784600"/>
          </a:xfrm>
          <a:prstGeom prst="snip2DiagRect">
            <a:avLst>
              <a:gd name="adj1" fmla="val 0"/>
              <a:gd name="adj2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41" name="Google Shape;141;p19"/>
          <p:cNvSpPr/>
          <p:nvPr/>
        </p:nvSpPr>
        <p:spPr>
          <a:xfrm>
            <a:off x="-144300" y="7996800"/>
            <a:ext cx="2572200" cy="24408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42" name="Google Shape;142;p19"/>
          <p:cNvSpPr/>
          <p:nvPr/>
        </p:nvSpPr>
        <p:spPr>
          <a:xfrm rot="-8092226">
            <a:off x="-2628336" y="-2243739"/>
            <a:ext cx="4315200" cy="4300781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43" name="Google Shape;143;p19"/>
          <p:cNvSpPr/>
          <p:nvPr/>
        </p:nvSpPr>
        <p:spPr>
          <a:xfrm rot="-8093271">
            <a:off x="-1678139" y="-1938368"/>
            <a:ext cx="3251142" cy="323757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1467278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>
            <a:spLocks noGrp="1"/>
          </p:cNvSpPr>
          <p:nvPr>
            <p:ph type="title"/>
          </p:nvPr>
        </p:nvSpPr>
        <p:spPr>
          <a:xfrm>
            <a:off x="9141000" y="3913400"/>
            <a:ext cx="7704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0"/>
          <p:cNvSpPr txBox="1">
            <a:spLocks noGrp="1"/>
          </p:cNvSpPr>
          <p:nvPr>
            <p:ph type="body" idx="1"/>
          </p:nvPr>
        </p:nvSpPr>
        <p:spPr>
          <a:xfrm>
            <a:off x="9141000" y="5537549"/>
            <a:ext cx="7704000" cy="20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378" lvl="0" indent="-63498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1">
                <a:solidFill>
                  <a:schemeClr val="dk1"/>
                </a:solidFill>
              </a:defRPr>
            </a:lvl1pPr>
            <a:lvl2pPr marL="1828755" lvl="1" indent="-63498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2743131" lvl="2" indent="-63498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3657509" lvl="3" indent="-63498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4571886" lvl="4" indent="-63498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5486264" lvl="5" indent="-63498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6400640" lvl="6" indent="-63498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7315017" lvl="7" indent="-63498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8229395" lvl="8" indent="-63498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0"/>
          <p:cNvSpPr/>
          <p:nvPr/>
        </p:nvSpPr>
        <p:spPr>
          <a:xfrm rot="5400000">
            <a:off x="-1904201" y="4143800"/>
            <a:ext cx="3715200" cy="3715200"/>
          </a:xfrm>
          <a:prstGeom prst="diamond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48" name="Google Shape;148;p20"/>
          <p:cNvSpPr/>
          <p:nvPr/>
        </p:nvSpPr>
        <p:spPr>
          <a:xfrm rot="5400000">
            <a:off x="-1904201" y="2286000"/>
            <a:ext cx="3715200" cy="3715200"/>
          </a:xfrm>
          <a:prstGeom prst="diamond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49" name="Google Shape;149;p20"/>
          <p:cNvSpPr/>
          <p:nvPr/>
        </p:nvSpPr>
        <p:spPr>
          <a:xfrm rot="10800000">
            <a:off x="15756350" y="-511500"/>
            <a:ext cx="3271200" cy="2784600"/>
          </a:xfrm>
          <a:prstGeom prst="snip2DiagRect">
            <a:avLst>
              <a:gd name="adj1" fmla="val 0"/>
              <a:gd name="adj2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50" name="Google Shape;150;p20"/>
          <p:cNvSpPr/>
          <p:nvPr/>
        </p:nvSpPr>
        <p:spPr>
          <a:xfrm rot="10800000">
            <a:off x="15949556" y="-621452"/>
            <a:ext cx="3178200" cy="269100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32622500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"/>
          <p:cNvSpPr txBox="1">
            <a:spLocks noGrp="1"/>
          </p:cNvSpPr>
          <p:nvPr>
            <p:ph type="title"/>
          </p:nvPr>
        </p:nvSpPr>
        <p:spPr>
          <a:xfrm>
            <a:off x="1440575" y="2254241"/>
            <a:ext cx="5120400" cy="105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00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endParaRPr/>
          </a:p>
        </p:txBody>
      </p:sp>
      <p:sp>
        <p:nvSpPr>
          <p:cNvPr id="195" name="Google Shape;195;p24"/>
          <p:cNvSpPr txBox="1">
            <a:spLocks noGrp="1"/>
          </p:cNvSpPr>
          <p:nvPr>
            <p:ph type="subTitle" idx="1"/>
          </p:nvPr>
        </p:nvSpPr>
        <p:spPr>
          <a:xfrm>
            <a:off x="1440575" y="3427290"/>
            <a:ext cx="52896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4"/>
          <p:cNvSpPr txBox="1">
            <a:spLocks noGrp="1"/>
          </p:cNvSpPr>
          <p:nvPr>
            <p:ph type="title" idx="2"/>
          </p:nvPr>
        </p:nvSpPr>
        <p:spPr>
          <a:xfrm>
            <a:off x="1453841" y="7115390"/>
            <a:ext cx="5120400" cy="105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00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endParaRPr/>
          </a:p>
        </p:txBody>
      </p:sp>
      <p:sp>
        <p:nvSpPr>
          <p:cNvPr id="197" name="Google Shape;197;p24"/>
          <p:cNvSpPr txBox="1">
            <a:spLocks noGrp="1"/>
          </p:cNvSpPr>
          <p:nvPr>
            <p:ph type="subTitle" idx="3"/>
          </p:nvPr>
        </p:nvSpPr>
        <p:spPr>
          <a:xfrm>
            <a:off x="1453841" y="8288441"/>
            <a:ext cx="52896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4"/>
          <p:cNvSpPr txBox="1">
            <a:spLocks noGrp="1"/>
          </p:cNvSpPr>
          <p:nvPr>
            <p:ph type="title" idx="4"/>
          </p:nvPr>
        </p:nvSpPr>
        <p:spPr>
          <a:xfrm>
            <a:off x="1444752" y="4708500"/>
            <a:ext cx="5120400" cy="105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00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endParaRPr/>
          </a:p>
        </p:txBody>
      </p:sp>
      <p:sp>
        <p:nvSpPr>
          <p:cNvPr id="199" name="Google Shape;199;p24"/>
          <p:cNvSpPr txBox="1">
            <a:spLocks noGrp="1"/>
          </p:cNvSpPr>
          <p:nvPr>
            <p:ph type="subTitle" idx="5"/>
          </p:nvPr>
        </p:nvSpPr>
        <p:spPr>
          <a:xfrm>
            <a:off x="1444752" y="5881550"/>
            <a:ext cx="52896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4"/>
          <p:cNvSpPr txBox="1">
            <a:spLocks noGrp="1"/>
          </p:cNvSpPr>
          <p:nvPr>
            <p:ph type="title" idx="6"/>
          </p:nvPr>
        </p:nvSpPr>
        <p:spPr>
          <a:xfrm>
            <a:off x="11553200" y="7114032"/>
            <a:ext cx="5123400" cy="105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00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endParaRPr/>
          </a:p>
        </p:txBody>
      </p:sp>
      <p:sp>
        <p:nvSpPr>
          <p:cNvPr id="201" name="Google Shape;201;p24"/>
          <p:cNvSpPr txBox="1">
            <a:spLocks noGrp="1"/>
          </p:cNvSpPr>
          <p:nvPr>
            <p:ph type="subTitle" idx="7"/>
          </p:nvPr>
        </p:nvSpPr>
        <p:spPr>
          <a:xfrm>
            <a:off x="11554280" y="8284464"/>
            <a:ext cx="52854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4"/>
          <p:cNvSpPr txBox="1">
            <a:spLocks noGrp="1"/>
          </p:cNvSpPr>
          <p:nvPr>
            <p:ph type="title" idx="8"/>
          </p:nvPr>
        </p:nvSpPr>
        <p:spPr>
          <a:xfrm>
            <a:off x="11567201" y="2249424"/>
            <a:ext cx="5120400" cy="105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00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endParaRPr/>
          </a:p>
        </p:txBody>
      </p:sp>
      <p:sp>
        <p:nvSpPr>
          <p:cNvPr id="203" name="Google Shape;203;p24"/>
          <p:cNvSpPr txBox="1">
            <a:spLocks noGrp="1"/>
          </p:cNvSpPr>
          <p:nvPr>
            <p:ph type="subTitle" idx="9"/>
          </p:nvPr>
        </p:nvSpPr>
        <p:spPr>
          <a:xfrm>
            <a:off x="11567201" y="3419856"/>
            <a:ext cx="52854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4"/>
          <p:cNvSpPr txBox="1">
            <a:spLocks noGrp="1"/>
          </p:cNvSpPr>
          <p:nvPr>
            <p:ph type="title" idx="13"/>
          </p:nvPr>
        </p:nvSpPr>
        <p:spPr>
          <a:xfrm>
            <a:off x="11556036" y="4700016"/>
            <a:ext cx="5120400" cy="105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400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9pPr>
          </a:lstStyle>
          <a:p>
            <a:endParaRPr/>
          </a:p>
        </p:txBody>
      </p:sp>
      <p:sp>
        <p:nvSpPr>
          <p:cNvPr id="205" name="Google Shape;205;p24"/>
          <p:cNvSpPr txBox="1">
            <a:spLocks noGrp="1"/>
          </p:cNvSpPr>
          <p:nvPr>
            <p:ph type="subTitle" idx="14"/>
          </p:nvPr>
        </p:nvSpPr>
        <p:spPr>
          <a:xfrm>
            <a:off x="11556036" y="5888736"/>
            <a:ext cx="52854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24"/>
          <p:cNvSpPr txBox="1">
            <a:spLocks noGrp="1"/>
          </p:cNvSpPr>
          <p:nvPr>
            <p:ph type="title" idx="15"/>
          </p:nvPr>
        </p:nvSpPr>
        <p:spPr>
          <a:xfrm>
            <a:off x="1440000" y="661860"/>
            <a:ext cx="15408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4"/>
          <p:cNvSpPr/>
          <p:nvPr/>
        </p:nvSpPr>
        <p:spPr>
          <a:xfrm rot="10800000">
            <a:off x="15895800" y="-137450"/>
            <a:ext cx="2572200" cy="24408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208" name="Google Shape;208;p24"/>
          <p:cNvSpPr/>
          <p:nvPr/>
        </p:nvSpPr>
        <p:spPr>
          <a:xfrm>
            <a:off x="16850906" y="777248"/>
            <a:ext cx="3271200" cy="2784600"/>
          </a:xfrm>
          <a:prstGeom prst="snip2DiagRect">
            <a:avLst>
              <a:gd name="adj1" fmla="val 0"/>
              <a:gd name="adj2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209" name="Google Shape;209;p24"/>
          <p:cNvSpPr/>
          <p:nvPr/>
        </p:nvSpPr>
        <p:spPr>
          <a:xfrm>
            <a:off x="-152400" y="7996800"/>
            <a:ext cx="2572200" cy="24408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820334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/>
          <p:nvPr/>
        </p:nvSpPr>
        <p:spPr>
          <a:xfrm>
            <a:off x="-2362200" y="-1545000"/>
            <a:ext cx="23164800" cy="13394400"/>
          </a:xfrm>
          <a:prstGeom prst="snip2DiagRect">
            <a:avLst>
              <a:gd name="adj1" fmla="val 0"/>
              <a:gd name="adj2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212" name="Google Shape;212;p25"/>
          <p:cNvSpPr/>
          <p:nvPr/>
        </p:nvSpPr>
        <p:spPr>
          <a:xfrm>
            <a:off x="7190700" y="1136406"/>
            <a:ext cx="4615800" cy="5479800"/>
          </a:xfrm>
          <a:prstGeom prst="snip1Rect">
            <a:avLst>
              <a:gd name="adj" fmla="val 29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213" name="Google Shape;213;p25"/>
          <p:cNvSpPr/>
          <p:nvPr/>
        </p:nvSpPr>
        <p:spPr>
          <a:xfrm>
            <a:off x="12524700" y="1134026"/>
            <a:ext cx="4615800" cy="5479800"/>
          </a:xfrm>
          <a:prstGeom prst="snip1Rect">
            <a:avLst>
              <a:gd name="adj" fmla="val 29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214" name="Google Shape;214;p25"/>
          <p:cNvSpPr/>
          <p:nvPr/>
        </p:nvSpPr>
        <p:spPr>
          <a:xfrm>
            <a:off x="1744800" y="1123394"/>
            <a:ext cx="4615800" cy="5479800"/>
          </a:xfrm>
          <a:prstGeom prst="snip1Rect">
            <a:avLst>
              <a:gd name="adj" fmla="val 29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215" name="Google Shape;215;p25"/>
          <p:cNvSpPr/>
          <p:nvPr/>
        </p:nvSpPr>
        <p:spPr>
          <a:xfrm>
            <a:off x="6807600" y="1408253"/>
            <a:ext cx="4672800" cy="5220000"/>
          </a:xfrm>
          <a:prstGeom prst="snip1Rect">
            <a:avLst>
              <a:gd name="adj" fmla="val 2423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216" name="Google Shape;216;p25"/>
          <p:cNvSpPr/>
          <p:nvPr/>
        </p:nvSpPr>
        <p:spPr>
          <a:xfrm>
            <a:off x="12175200" y="1408253"/>
            <a:ext cx="4672800" cy="5220000"/>
          </a:xfrm>
          <a:prstGeom prst="snip1Rect">
            <a:avLst>
              <a:gd name="adj" fmla="val 2426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217" name="Google Shape;217;p25"/>
          <p:cNvSpPr/>
          <p:nvPr/>
        </p:nvSpPr>
        <p:spPr>
          <a:xfrm>
            <a:off x="1440000" y="1395150"/>
            <a:ext cx="4615800" cy="5220000"/>
          </a:xfrm>
          <a:prstGeom prst="snip1Rect">
            <a:avLst>
              <a:gd name="adj" fmla="val 26345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218" name="Google Shape;218;p25"/>
          <p:cNvSpPr txBox="1">
            <a:spLocks noGrp="1"/>
          </p:cNvSpPr>
          <p:nvPr>
            <p:ph type="title" hasCustomPrompt="1"/>
          </p:nvPr>
        </p:nvSpPr>
        <p:spPr>
          <a:xfrm>
            <a:off x="1811850" y="2424617"/>
            <a:ext cx="3919200" cy="16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2399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2399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2399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2399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2399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2399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2399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2399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2399"/>
            </a:lvl9pPr>
          </a:lstStyle>
          <a:p>
            <a:r>
              <a:t>xx%</a:t>
            </a:r>
          </a:p>
        </p:txBody>
      </p:sp>
      <p:sp>
        <p:nvSpPr>
          <p:cNvPr id="219" name="Google Shape;219;p25"/>
          <p:cNvSpPr txBox="1">
            <a:spLocks noGrp="1"/>
          </p:cNvSpPr>
          <p:nvPr>
            <p:ph type="subTitle" idx="1"/>
          </p:nvPr>
        </p:nvSpPr>
        <p:spPr>
          <a:xfrm>
            <a:off x="1811850" y="4587486"/>
            <a:ext cx="3919200" cy="890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5"/>
          <p:cNvSpPr txBox="1">
            <a:spLocks noGrp="1"/>
          </p:cNvSpPr>
          <p:nvPr>
            <p:ph type="title" idx="2" hasCustomPrompt="1"/>
          </p:nvPr>
        </p:nvSpPr>
        <p:spPr>
          <a:xfrm>
            <a:off x="7145850" y="2430116"/>
            <a:ext cx="3919200" cy="16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2399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2399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2399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2399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2399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2399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2399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2399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2399"/>
            </a:lvl9pPr>
          </a:lstStyle>
          <a:p>
            <a:r>
              <a:t>xx%</a:t>
            </a:r>
          </a:p>
        </p:txBody>
      </p:sp>
      <p:sp>
        <p:nvSpPr>
          <p:cNvPr id="221" name="Google Shape;221;p25"/>
          <p:cNvSpPr txBox="1">
            <a:spLocks noGrp="1"/>
          </p:cNvSpPr>
          <p:nvPr>
            <p:ph type="subTitle" idx="3"/>
          </p:nvPr>
        </p:nvSpPr>
        <p:spPr>
          <a:xfrm>
            <a:off x="7145850" y="4594793"/>
            <a:ext cx="3919200" cy="890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5"/>
          <p:cNvSpPr txBox="1">
            <a:spLocks noGrp="1"/>
          </p:cNvSpPr>
          <p:nvPr>
            <p:ph type="title" idx="4" hasCustomPrompt="1"/>
          </p:nvPr>
        </p:nvSpPr>
        <p:spPr>
          <a:xfrm>
            <a:off x="12552000" y="2430126"/>
            <a:ext cx="3919200" cy="16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2399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2399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2399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2399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2399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2399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2399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2399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12399"/>
            </a:lvl9pPr>
          </a:lstStyle>
          <a:p>
            <a:r>
              <a:t>xx%</a:t>
            </a:r>
          </a:p>
        </p:txBody>
      </p:sp>
      <p:sp>
        <p:nvSpPr>
          <p:cNvPr id="223" name="Google Shape;223;p25"/>
          <p:cNvSpPr txBox="1">
            <a:spLocks noGrp="1"/>
          </p:cNvSpPr>
          <p:nvPr>
            <p:ph type="subTitle" idx="5"/>
          </p:nvPr>
        </p:nvSpPr>
        <p:spPr>
          <a:xfrm>
            <a:off x="12552000" y="4594793"/>
            <a:ext cx="3919200" cy="890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59196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6"/>
          <p:cNvSpPr/>
          <p:nvPr/>
        </p:nvSpPr>
        <p:spPr>
          <a:xfrm>
            <a:off x="4961250" y="1093500"/>
            <a:ext cx="9351600" cy="81234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226" name="Google Shape;226;p26"/>
          <p:cNvSpPr/>
          <p:nvPr/>
        </p:nvSpPr>
        <p:spPr>
          <a:xfrm>
            <a:off x="4556250" y="1093500"/>
            <a:ext cx="9199800" cy="8146800"/>
          </a:xfrm>
          <a:prstGeom prst="snip1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227" name="Google Shape;227;p26"/>
          <p:cNvSpPr/>
          <p:nvPr/>
        </p:nvSpPr>
        <p:spPr>
          <a:xfrm flipH="1">
            <a:off x="6172652" y="3071351"/>
            <a:ext cx="5884800" cy="1056000"/>
          </a:xfrm>
          <a:prstGeom prst="snip1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228" name="Google Shape;228;p26"/>
          <p:cNvSpPr txBox="1">
            <a:spLocks noGrp="1"/>
          </p:cNvSpPr>
          <p:nvPr>
            <p:ph type="ctrTitle"/>
          </p:nvPr>
        </p:nvSpPr>
        <p:spPr>
          <a:xfrm>
            <a:off x="6186900" y="1268882"/>
            <a:ext cx="5884800" cy="185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2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9pPr>
          </a:lstStyle>
          <a:p>
            <a:endParaRPr/>
          </a:p>
        </p:txBody>
      </p:sp>
      <p:sp>
        <p:nvSpPr>
          <p:cNvPr id="229" name="Google Shape;229;p26"/>
          <p:cNvSpPr txBox="1">
            <a:spLocks noGrp="1"/>
          </p:cNvSpPr>
          <p:nvPr>
            <p:ph type="subTitle" idx="1"/>
          </p:nvPr>
        </p:nvSpPr>
        <p:spPr>
          <a:xfrm>
            <a:off x="6181650" y="4076561"/>
            <a:ext cx="5884800" cy="19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9pPr>
          </a:lstStyle>
          <a:p>
            <a:endParaRPr/>
          </a:p>
        </p:txBody>
      </p:sp>
      <p:sp>
        <p:nvSpPr>
          <p:cNvPr id="230" name="Google Shape;230;p26"/>
          <p:cNvSpPr txBox="1"/>
          <p:nvPr/>
        </p:nvSpPr>
        <p:spPr>
          <a:xfrm>
            <a:off x="5292750" y="7534050"/>
            <a:ext cx="7717200" cy="13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fr-CA" sz="2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CRÉDITS : Ce modèle de présentation a été créé par </a:t>
            </a:r>
            <a:r>
              <a:rPr lang="fr-CA" sz="20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fr-CA" sz="2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, comprenant des icônes de </a:t>
            </a:r>
            <a:r>
              <a:rPr lang="fr-CA" sz="20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fr-CA" sz="2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, des infographies et des images de </a:t>
            </a:r>
            <a:r>
              <a:rPr lang="fr-CA" sz="2000" b="1">
                <a:solidFill>
                  <a:schemeClr val="lt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2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1" name="Google Shape;231;p26"/>
          <p:cNvSpPr txBox="1">
            <a:spLocks noGrp="1"/>
          </p:cNvSpPr>
          <p:nvPr>
            <p:ph type="subTitle" idx="2"/>
          </p:nvPr>
        </p:nvSpPr>
        <p:spPr>
          <a:xfrm>
            <a:off x="5973296" y="3272200"/>
            <a:ext cx="6342600" cy="71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98742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7"/>
          <p:cNvSpPr/>
          <p:nvPr/>
        </p:nvSpPr>
        <p:spPr>
          <a:xfrm>
            <a:off x="8221350" y="8469251"/>
            <a:ext cx="3715200" cy="3715200"/>
          </a:xfrm>
          <a:prstGeom prst="diamond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234" name="Google Shape;234;p27"/>
          <p:cNvSpPr/>
          <p:nvPr/>
        </p:nvSpPr>
        <p:spPr>
          <a:xfrm>
            <a:off x="6363551" y="8469251"/>
            <a:ext cx="3715200" cy="3715200"/>
          </a:xfrm>
          <a:prstGeom prst="diamond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235" name="Google Shape;235;p27"/>
          <p:cNvSpPr/>
          <p:nvPr/>
        </p:nvSpPr>
        <p:spPr>
          <a:xfrm>
            <a:off x="8232000" y="-1842800"/>
            <a:ext cx="3715200" cy="3715200"/>
          </a:xfrm>
          <a:prstGeom prst="diamond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236" name="Google Shape;236;p27"/>
          <p:cNvSpPr/>
          <p:nvPr/>
        </p:nvSpPr>
        <p:spPr>
          <a:xfrm>
            <a:off x="6374201" y="-1842800"/>
            <a:ext cx="3715200" cy="3715200"/>
          </a:xfrm>
          <a:prstGeom prst="diamond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237" name="Google Shape;237;p27"/>
          <p:cNvSpPr/>
          <p:nvPr/>
        </p:nvSpPr>
        <p:spPr>
          <a:xfrm rot="8096484">
            <a:off x="7194989" y="9284261"/>
            <a:ext cx="2074229" cy="2044104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238" name="Google Shape;238;p27"/>
          <p:cNvSpPr/>
          <p:nvPr/>
        </p:nvSpPr>
        <p:spPr>
          <a:xfrm rot="8096484">
            <a:off x="9041839" y="9284261"/>
            <a:ext cx="2074229" cy="2044104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40795891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"/>
          <p:cNvSpPr/>
          <p:nvPr/>
        </p:nvSpPr>
        <p:spPr>
          <a:xfrm rot="10800000">
            <a:off x="15895800" y="-137450"/>
            <a:ext cx="2572200" cy="24408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241" name="Google Shape;241;p28"/>
          <p:cNvSpPr/>
          <p:nvPr/>
        </p:nvSpPr>
        <p:spPr>
          <a:xfrm>
            <a:off x="16850906" y="777248"/>
            <a:ext cx="3271200" cy="2784600"/>
          </a:xfrm>
          <a:prstGeom prst="snip2DiagRect">
            <a:avLst>
              <a:gd name="adj1" fmla="val 0"/>
              <a:gd name="adj2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242" name="Google Shape;242;p28"/>
          <p:cNvSpPr/>
          <p:nvPr/>
        </p:nvSpPr>
        <p:spPr>
          <a:xfrm>
            <a:off x="-188045" y="8027348"/>
            <a:ext cx="2572200" cy="2440800"/>
          </a:xfrm>
          <a:prstGeom prst="rtTriangl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243" name="Google Shape;243;p28"/>
          <p:cNvSpPr/>
          <p:nvPr/>
        </p:nvSpPr>
        <p:spPr>
          <a:xfrm rot="10800000">
            <a:off x="-1842150" y="6768851"/>
            <a:ext cx="3271200" cy="2784600"/>
          </a:xfrm>
          <a:prstGeom prst="snip2DiagRect">
            <a:avLst>
              <a:gd name="adj1" fmla="val 0"/>
              <a:gd name="adj2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244" name="Google Shape;244;p28"/>
          <p:cNvSpPr/>
          <p:nvPr/>
        </p:nvSpPr>
        <p:spPr>
          <a:xfrm rot="-3978">
            <a:off x="-95011" y="8332373"/>
            <a:ext cx="2074202" cy="20442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3634850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00D40-447B-4679-94CF-9B596069A8B6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B2840-3C88-4F35-8072-E8F0B5FBB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2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1371600" rtl="0" eaLnBrk="1" latinLnBrk="0" hangingPunct="1">
        <a:spcBef>
          <a:spcPct val="0"/>
        </a:spcBef>
        <a:buNone/>
        <a:defRPr sz="66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13716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4425" indent="-428625" algn="l" defTabSz="1371600" rtl="0" eaLnBrk="1" latinLnBrk="0" hangingPunct="1">
        <a:spcBef>
          <a:spcPct val="20000"/>
        </a:spcBef>
        <a:buFont typeface="Arial" pitchFamily="34" charset="0"/>
        <a:buChar char="–"/>
        <a:defRPr sz="42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spcBef>
          <a:spcPct val="20000"/>
        </a:spcBef>
        <a:buFont typeface="Arial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11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1371600" rtl="0" eaLnBrk="1" latinLnBrk="0" hangingPunct="1"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13716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4425" indent="-428625" algn="l" defTabSz="1371600" rtl="0" eaLnBrk="1" latinLnBrk="0" hangingPunct="1">
        <a:spcBef>
          <a:spcPct val="20000"/>
        </a:spcBef>
        <a:buFont typeface="Arial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spcBef>
          <a:spcPct val="20000"/>
        </a:spcBef>
        <a:buFont typeface="Arial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444752" y="656651"/>
            <a:ext cx="154278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Zilla Slab"/>
              <a:buNone/>
              <a:defRPr sz="3500" b="1">
                <a:solidFill>
                  <a:schemeClr val="accent5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30201" y="2286000"/>
            <a:ext cx="15427800" cy="6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27283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0.svg"/><Relationship Id="rId7" Type="http://schemas.openxmlformats.org/officeDocument/2006/relationships/image" Target="../media/image39.svg"/><Relationship Id="rId12" Type="http://schemas.openxmlformats.org/officeDocument/2006/relationships/image" Target="../media/image5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48.svg"/><Relationship Id="rId5" Type="http://schemas.openxmlformats.org/officeDocument/2006/relationships/image" Target="../media/image37.svg"/><Relationship Id="rId15" Type="http://schemas.openxmlformats.org/officeDocument/2006/relationships/image" Target="../media/image43.svg"/><Relationship Id="rId10" Type="http://schemas.openxmlformats.org/officeDocument/2006/relationships/image" Target="../media/image50.png"/><Relationship Id="rId9" Type="http://schemas.openxmlformats.org/officeDocument/2006/relationships/image" Target="../media/image41.svg"/><Relationship Id="rId1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0.svg"/><Relationship Id="rId7" Type="http://schemas.openxmlformats.org/officeDocument/2006/relationships/image" Target="../media/image39.svg"/><Relationship Id="rId12" Type="http://schemas.openxmlformats.org/officeDocument/2006/relationships/image" Target="../media/image5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48.svg"/><Relationship Id="rId5" Type="http://schemas.openxmlformats.org/officeDocument/2006/relationships/image" Target="../media/image37.svg"/><Relationship Id="rId15" Type="http://schemas.openxmlformats.org/officeDocument/2006/relationships/image" Target="../media/image43.svg"/><Relationship Id="rId10" Type="http://schemas.openxmlformats.org/officeDocument/2006/relationships/image" Target="../media/image50.png"/><Relationship Id="rId9" Type="http://schemas.openxmlformats.org/officeDocument/2006/relationships/image" Target="../media/image41.svg"/><Relationship Id="rId1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2.xml"/><Relationship Id="rId5" Type="http://schemas.microsoft.com/office/2007/relationships/hdphoto" Target="../media/hdphoto6.wdp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59.png"/><Relationship Id="rId3" Type="http://schemas.openxmlformats.org/officeDocument/2006/relationships/slide" Target="slide14.xml"/><Relationship Id="rId7" Type="http://schemas.openxmlformats.org/officeDocument/2006/relationships/image" Target="../media/image57.png"/><Relationship Id="rId12" Type="http://schemas.openxmlformats.org/officeDocument/2006/relationships/slide" Target="slide17.xml"/><Relationship Id="rId2" Type="http://schemas.openxmlformats.org/officeDocument/2006/relationships/image" Target="../media/image55.jpg"/><Relationship Id="rId16" Type="http://schemas.openxmlformats.org/officeDocument/2006/relationships/image" Target="../media/image60.gif"/><Relationship Id="rId1" Type="http://schemas.openxmlformats.org/officeDocument/2006/relationships/slideLayout" Target="../slideLayouts/slideLayout13.xml"/><Relationship Id="rId6" Type="http://schemas.openxmlformats.org/officeDocument/2006/relationships/slide" Target="slide15.xml"/><Relationship Id="rId11" Type="http://schemas.microsoft.com/office/2007/relationships/hdphoto" Target="../media/hdphoto9.wdp"/><Relationship Id="rId5" Type="http://schemas.microsoft.com/office/2007/relationships/hdphoto" Target="../media/hdphoto7.wdp"/><Relationship Id="rId15" Type="http://schemas.openxmlformats.org/officeDocument/2006/relationships/slide" Target="slide18.xml"/><Relationship Id="rId10" Type="http://schemas.openxmlformats.org/officeDocument/2006/relationships/image" Target="../media/image58.png"/><Relationship Id="rId4" Type="http://schemas.openxmlformats.org/officeDocument/2006/relationships/image" Target="../media/image56.png"/><Relationship Id="rId9" Type="http://schemas.openxmlformats.org/officeDocument/2006/relationships/slide" Target="slide16.xml"/><Relationship Id="rId14" Type="http://schemas.microsoft.com/office/2007/relationships/hdphoto" Target="../media/hdphoto10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slide" Target="slide13.xml"/><Relationship Id="rId7" Type="http://schemas.microsoft.com/office/2007/relationships/hdphoto" Target="../media/hdphoto11.wdp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png"/><Relationship Id="rId5" Type="http://schemas.microsoft.com/office/2007/relationships/hdphoto" Target="../media/hdphoto7.wdp"/><Relationship Id="rId4" Type="http://schemas.openxmlformats.org/officeDocument/2006/relationships/image" Target="../media/image56.png"/><Relationship Id="rId9" Type="http://schemas.microsoft.com/office/2007/relationships/hdphoto" Target="../media/hdphoto1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63.png"/><Relationship Id="rId7" Type="http://schemas.microsoft.com/office/2007/relationships/hdphoto" Target="../media/hdphoto8.wdp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7.png"/><Relationship Id="rId5" Type="http://schemas.openxmlformats.org/officeDocument/2006/relationships/slide" Target="slide13.xml"/><Relationship Id="rId4" Type="http://schemas.microsoft.com/office/2007/relationships/hdphoto" Target="../media/hdphoto13.wdp"/><Relationship Id="rId9" Type="http://schemas.microsoft.com/office/2007/relationships/hdphoto" Target="../media/hdphoto1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63.png"/><Relationship Id="rId7" Type="http://schemas.microsoft.com/office/2007/relationships/hdphoto" Target="../media/hdphoto9.wdp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8.png"/><Relationship Id="rId5" Type="http://schemas.openxmlformats.org/officeDocument/2006/relationships/slide" Target="slide13.xml"/><Relationship Id="rId4" Type="http://schemas.microsoft.com/office/2007/relationships/hdphoto" Target="../media/hdphoto13.wdp"/><Relationship Id="rId9" Type="http://schemas.microsoft.com/office/2007/relationships/hdphoto" Target="../media/hdphoto1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63.png"/><Relationship Id="rId7" Type="http://schemas.microsoft.com/office/2007/relationships/hdphoto" Target="../media/hdphoto10.wdp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9.png"/><Relationship Id="rId5" Type="http://schemas.openxmlformats.org/officeDocument/2006/relationships/slide" Target="slide13.xml"/><Relationship Id="rId4" Type="http://schemas.microsoft.com/office/2007/relationships/hdphoto" Target="../media/hdphoto13.wdp"/><Relationship Id="rId9" Type="http://schemas.microsoft.com/office/2007/relationships/hdphoto" Target="../media/hdphoto12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43.sv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12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50.svg"/><Relationship Id="rId5" Type="http://schemas.openxmlformats.org/officeDocument/2006/relationships/image" Target="../media/image39.svg"/><Relationship Id="rId10" Type="http://schemas.openxmlformats.org/officeDocument/2006/relationships/image" Target="../media/image65.png"/><Relationship Id="rId4" Type="http://schemas.openxmlformats.org/officeDocument/2006/relationships/image" Target="../media/image45.png"/><Relationship Id="rId9" Type="http://schemas.openxmlformats.org/officeDocument/2006/relationships/image" Target="../media/image48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0.svg"/><Relationship Id="rId18" Type="http://schemas.openxmlformats.org/officeDocument/2006/relationships/image" Target="../media/image16.png"/><Relationship Id="rId26" Type="http://schemas.openxmlformats.org/officeDocument/2006/relationships/image" Target="../media/image22.png"/><Relationship Id="rId3" Type="http://schemas.openxmlformats.org/officeDocument/2006/relationships/image" Target="../media/image10.svg"/><Relationship Id="rId21" Type="http://schemas.openxmlformats.org/officeDocument/2006/relationships/image" Target="../media/image18.png"/><Relationship Id="rId7" Type="http://schemas.openxmlformats.org/officeDocument/2006/relationships/image" Target="../media/image14.svg"/><Relationship Id="rId12" Type="http://schemas.openxmlformats.org/officeDocument/2006/relationships/image" Target="../media/image13.png"/><Relationship Id="rId17" Type="http://schemas.openxmlformats.org/officeDocument/2006/relationships/image" Target="../media/image24.svg"/><Relationship Id="rId25" Type="http://schemas.openxmlformats.org/officeDocument/2006/relationships/image" Target="../media/image21.png"/><Relationship Id="rId2" Type="http://schemas.openxmlformats.org/officeDocument/2006/relationships/image" Target="../media/image8.png"/><Relationship Id="rId16" Type="http://schemas.openxmlformats.org/officeDocument/2006/relationships/image" Target="../media/image15.png"/><Relationship Id="rId20" Type="http://schemas.openxmlformats.org/officeDocument/2006/relationships/image" Target="../media/image2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8.svg"/><Relationship Id="rId24" Type="http://schemas.openxmlformats.org/officeDocument/2006/relationships/image" Target="../media/image20.pn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23" Type="http://schemas.openxmlformats.org/officeDocument/2006/relationships/image" Target="../media/image19.png"/><Relationship Id="rId10" Type="http://schemas.openxmlformats.org/officeDocument/2006/relationships/image" Target="../media/image12.png"/><Relationship Id="rId19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6.svg"/><Relationship Id="rId14" Type="http://schemas.openxmlformats.org/officeDocument/2006/relationships/image" Target="../media/image14.png"/><Relationship Id="rId22" Type="http://schemas.openxmlformats.org/officeDocument/2006/relationships/image" Target="../media/image28.svg"/><Relationship Id="rId27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4.png"/><Relationship Id="rId18" Type="http://schemas.openxmlformats.org/officeDocument/2006/relationships/image" Target="../media/image36.png"/><Relationship Id="rId26" Type="http://schemas.openxmlformats.org/officeDocument/2006/relationships/image" Target="../media/image41.png"/><Relationship Id="rId3" Type="http://schemas.openxmlformats.org/officeDocument/2006/relationships/image" Target="../media/image10.svg"/><Relationship Id="rId21" Type="http://schemas.openxmlformats.org/officeDocument/2006/relationships/image" Target="../media/image38.png"/><Relationship Id="rId7" Type="http://schemas.openxmlformats.org/officeDocument/2006/relationships/image" Target="../media/image30.png"/><Relationship Id="rId12" Type="http://schemas.openxmlformats.org/officeDocument/2006/relationships/image" Target="../media/image18.svg"/><Relationship Id="rId17" Type="http://schemas.openxmlformats.org/officeDocument/2006/relationships/image" Target="../media/image22.svg"/><Relationship Id="rId25" Type="http://schemas.openxmlformats.org/officeDocument/2006/relationships/image" Target="../media/image28.svg"/><Relationship Id="rId2" Type="http://schemas.openxmlformats.org/officeDocument/2006/relationships/image" Target="../media/image27.png"/><Relationship Id="rId16" Type="http://schemas.openxmlformats.org/officeDocument/2006/relationships/image" Target="../media/image14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24" Type="http://schemas.openxmlformats.org/officeDocument/2006/relationships/image" Target="../media/image40.png"/><Relationship Id="rId5" Type="http://schemas.openxmlformats.org/officeDocument/2006/relationships/image" Target="../media/image12.svg"/><Relationship Id="rId15" Type="http://schemas.openxmlformats.org/officeDocument/2006/relationships/image" Target="../media/image20.svg"/><Relationship Id="rId23" Type="http://schemas.openxmlformats.org/officeDocument/2006/relationships/image" Target="../media/image26.svg"/><Relationship Id="rId10" Type="http://schemas.openxmlformats.org/officeDocument/2006/relationships/image" Target="../media/image14.svg"/><Relationship Id="rId19" Type="http://schemas.openxmlformats.org/officeDocument/2006/relationships/image" Target="../media/image24.svg"/><Relationship Id="rId4" Type="http://schemas.openxmlformats.org/officeDocument/2006/relationships/image" Target="../media/image28.png"/><Relationship Id="rId9" Type="http://schemas.openxmlformats.org/officeDocument/2006/relationships/image" Target="../media/image32.png"/><Relationship Id="rId14" Type="http://schemas.openxmlformats.org/officeDocument/2006/relationships/image" Target="../media/image35.png"/><Relationship Id="rId22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9.tmp"/><Relationship Id="rId7" Type="http://schemas.openxmlformats.org/officeDocument/2006/relationships/image" Target="../media/image39.svg"/><Relationship Id="rId12" Type="http://schemas.openxmlformats.org/officeDocument/2006/relationships/image" Target="../media/image48.tm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0" Type="http://schemas.openxmlformats.org/officeDocument/2006/relationships/image" Target="../media/image47.png"/><Relationship Id="rId9" Type="http://schemas.openxmlformats.org/officeDocument/2006/relationships/image" Target="../media/image4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43.sv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12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0.svg"/><Relationship Id="rId5" Type="http://schemas.openxmlformats.org/officeDocument/2006/relationships/image" Target="../media/image39.sv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48.svg"/><Relationship Id="rId14" Type="http://schemas.openxmlformats.org/officeDocument/2006/relationships/image" Target="../media/image52.tm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0.svg"/><Relationship Id="rId7" Type="http://schemas.openxmlformats.org/officeDocument/2006/relationships/image" Target="../media/image39.svg"/><Relationship Id="rId12" Type="http://schemas.openxmlformats.org/officeDocument/2006/relationships/image" Target="../media/image5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48.svg"/><Relationship Id="rId5" Type="http://schemas.openxmlformats.org/officeDocument/2006/relationships/image" Target="../media/image37.svg"/><Relationship Id="rId15" Type="http://schemas.openxmlformats.org/officeDocument/2006/relationships/image" Target="../media/image43.svg"/><Relationship Id="rId10" Type="http://schemas.openxmlformats.org/officeDocument/2006/relationships/image" Target="../media/image50.png"/><Relationship Id="rId9" Type="http://schemas.openxmlformats.org/officeDocument/2006/relationships/image" Target="../media/image41.svg"/><Relationship Id="rId1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230;p47"/>
          <p:cNvSpPr/>
          <p:nvPr/>
        </p:nvSpPr>
        <p:spPr>
          <a:xfrm>
            <a:off x="2477840" y="3703494"/>
            <a:ext cx="5914599" cy="1632583"/>
          </a:xfrm>
          <a:prstGeom prst="snip1Rect">
            <a:avLst>
              <a:gd name="adj" fmla="val 50000"/>
            </a:avLst>
          </a:prstGeom>
          <a:solidFill>
            <a:srgbClr val="389CCB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just" defTabSz="1828755">
              <a:buClr>
                <a:srgbClr val="000000"/>
              </a:buClr>
            </a:pPr>
            <a:endParaRPr sz="3300" kern="0">
              <a:solidFill>
                <a:srgbClr val="FFFFFF"/>
              </a:solidFill>
              <a:latin typeface="#9Slide03 Roboto Medium" panose="02000000000000000000" pitchFamily="2" charset="0"/>
              <a:ea typeface="#9Slide03 Roboto Medium" panose="02000000000000000000" pitchFamily="2" charset="0"/>
              <a:cs typeface="Arial"/>
              <a:sym typeface="Arial"/>
            </a:endParaRPr>
          </a:p>
        </p:txBody>
      </p:sp>
      <p:sp>
        <p:nvSpPr>
          <p:cNvPr id="15" name="Google Shape;1238;p47"/>
          <p:cNvSpPr txBox="1">
            <a:spLocks/>
          </p:cNvSpPr>
          <p:nvPr/>
        </p:nvSpPr>
        <p:spPr>
          <a:xfrm>
            <a:off x="2468350" y="3888691"/>
            <a:ext cx="5316573" cy="1058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defTabSz="1371600"/>
            <a:r>
              <a:rPr lang="fr-CA" sz="45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Đoán</a:t>
            </a:r>
            <a:r>
              <a:rPr lang="fr-CA" sz="4500" kern="0" dirty="0">
                <a:solidFill>
                  <a:schemeClr val="tx1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fr-CA" sz="45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tên</a:t>
            </a:r>
            <a:r>
              <a:rPr lang="fr-CA" sz="4500" kern="0" dirty="0">
                <a:solidFill>
                  <a:schemeClr val="tx1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fr-CA" sz="45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quốc</a:t>
            </a:r>
            <a:r>
              <a:rPr lang="fr-CA" sz="4500" kern="0" dirty="0">
                <a:solidFill>
                  <a:schemeClr val="tx1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fr-CA" sz="45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gia</a:t>
            </a:r>
            <a:r>
              <a:rPr lang="fr-CA" sz="4500" kern="0" dirty="0">
                <a:solidFill>
                  <a:schemeClr val="tx1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qua </a:t>
            </a:r>
            <a:r>
              <a:rPr lang="fr-CA" sz="45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các</a:t>
            </a:r>
            <a:r>
              <a:rPr lang="fr-CA" sz="4500" kern="0" dirty="0">
                <a:solidFill>
                  <a:schemeClr val="tx1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fr-CA" sz="45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thương</a:t>
            </a:r>
            <a:r>
              <a:rPr lang="fr-CA" sz="4500" kern="0" dirty="0">
                <a:solidFill>
                  <a:schemeClr val="tx1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fr-CA" sz="45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hiệu</a:t>
            </a:r>
            <a:r>
              <a:rPr lang="fr-CA" sz="4500" kern="0" dirty="0">
                <a:solidFill>
                  <a:schemeClr val="tx1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6" name="Google Shape;1278;p47"/>
          <p:cNvGrpSpPr/>
          <p:nvPr/>
        </p:nvGrpSpPr>
        <p:grpSpPr>
          <a:xfrm>
            <a:off x="697040" y="3352469"/>
            <a:ext cx="1578620" cy="1393580"/>
            <a:chOff x="3730255" y="2395225"/>
            <a:chExt cx="461450" cy="406600"/>
          </a:xfrm>
        </p:grpSpPr>
        <p:sp>
          <p:nvSpPr>
            <p:cNvPr id="27" name="Google Shape;1279;p47"/>
            <p:cNvSpPr/>
            <p:nvPr/>
          </p:nvSpPr>
          <p:spPr>
            <a:xfrm>
              <a:off x="4116805" y="2545700"/>
              <a:ext cx="40800" cy="60800"/>
            </a:xfrm>
            <a:custGeom>
              <a:avLst/>
              <a:gdLst/>
              <a:ahLst/>
              <a:cxnLst/>
              <a:rect l="l" t="t" r="r" b="b"/>
              <a:pathLst>
                <a:path w="1632" h="2432" extrusionOk="0">
                  <a:moveTo>
                    <a:pt x="1631" y="0"/>
                  </a:moveTo>
                  <a:lnTo>
                    <a:pt x="0" y="1053"/>
                  </a:lnTo>
                  <a:lnTo>
                    <a:pt x="816" y="2298"/>
                  </a:lnTo>
                  <a:lnTo>
                    <a:pt x="1453" y="2431"/>
                  </a:lnTo>
                  <a:lnTo>
                    <a:pt x="1631" y="0"/>
                  </a:ln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280;p47"/>
            <p:cNvSpPr/>
            <p:nvPr/>
          </p:nvSpPr>
          <p:spPr>
            <a:xfrm>
              <a:off x="3730255" y="2395225"/>
              <a:ext cx="439550" cy="256125"/>
            </a:xfrm>
            <a:custGeom>
              <a:avLst/>
              <a:gdLst/>
              <a:ahLst/>
              <a:cxnLst/>
              <a:rect l="l" t="t" r="r" b="b"/>
              <a:pathLst>
                <a:path w="17582" h="10245" extrusionOk="0">
                  <a:moveTo>
                    <a:pt x="9236" y="0"/>
                  </a:moveTo>
                  <a:cubicBezTo>
                    <a:pt x="4062" y="0"/>
                    <a:pt x="0" y="4848"/>
                    <a:pt x="1364" y="10244"/>
                  </a:cubicBezTo>
                  <a:lnTo>
                    <a:pt x="1364" y="10244"/>
                  </a:lnTo>
                  <a:lnTo>
                    <a:pt x="2995" y="9192"/>
                  </a:lnTo>
                  <a:cubicBezTo>
                    <a:pt x="2357" y="5233"/>
                    <a:pt x="5396" y="1809"/>
                    <a:pt x="9236" y="1809"/>
                  </a:cubicBezTo>
                  <a:cubicBezTo>
                    <a:pt x="11534" y="1809"/>
                    <a:pt x="13609" y="3039"/>
                    <a:pt x="14721" y="4996"/>
                  </a:cubicBezTo>
                  <a:lnTo>
                    <a:pt x="13906" y="5189"/>
                  </a:lnTo>
                  <a:cubicBezTo>
                    <a:pt x="13832" y="5219"/>
                    <a:pt x="13802" y="5293"/>
                    <a:pt x="13846" y="5352"/>
                  </a:cubicBezTo>
                  <a:lnTo>
                    <a:pt x="16337" y="8006"/>
                  </a:lnTo>
                  <a:cubicBezTo>
                    <a:pt x="16362" y="8030"/>
                    <a:pt x="16392" y="8042"/>
                    <a:pt x="16419" y="8042"/>
                  </a:cubicBezTo>
                  <a:cubicBezTo>
                    <a:pt x="16458" y="8042"/>
                    <a:pt x="16491" y="8019"/>
                    <a:pt x="16500" y="7976"/>
                  </a:cubicBezTo>
                  <a:lnTo>
                    <a:pt x="17568" y="4492"/>
                  </a:lnTo>
                  <a:cubicBezTo>
                    <a:pt x="17581" y="4425"/>
                    <a:pt x="17533" y="4357"/>
                    <a:pt x="17468" y="4357"/>
                  </a:cubicBezTo>
                  <a:cubicBezTo>
                    <a:pt x="17462" y="4357"/>
                    <a:pt x="17455" y="4358"/>
                    <a:pt x="17449" y="4359"/>
                  </a:cubicBezTo>
                  <a:lnTo>
                    <a:pt x="16545" y="4581"/>
                  </a:lnTo>
                  <a:cubicBezTo>
                    <a:pt x="15196" y="1779"/>
                    <a:pt x="12364" y="0"/>
                    <a:pt x="9236" y="0"/>
                  </a:cubicBezTo>
                  <a:close/>
                </a:path>
              </a:pathLst>
            </a:custGeom>
            <a:solidFill>
              <a:srgbClr val="90C5E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281;p47"/>
            <p:cNvSpPr/>
            <p:nvPr/>
          </p:nvSpPr>
          <p:spPr>
            <a:xfrm>
              <a:off x="3752230" y="2545700"/>
              <a:ext cx="439475" cy="256125"/>
            </a:xfrm>
            <a:custGeom>
              <a:avLst/>
              <a:gdLst/>
              <a:ahLst/>
              <a:cxnLst/>
              <a:rect l="l" t="t" r="r" b="b"/>
              <a:pathLst>
                <a:path w="17579" h="10245" extrusionOk="0">
                  <a:moveTo>
                    <a:pt x="16214" y="0"/>
                  </a:moveTo>
                  <a:lnTo>
                    <a:pt x="15621" y="1957"/>
                  </a:lnTo>
                  <a:cubicBezTo>
                    <a:pt x="15612" y="2000"/>
                    <a:pt x="15579" y="2023"/>
                    <a:pt x="15540" y="2023"/>
                  </a:cubicBezTo>
                  <a:cubicBezTo>
                    <a:pt x="15513" y="2023"/>
                    <a:pt x="15483" y="2011"/>
                    <a:pt x="15458" y="1987"/>
                  </a:cubicBezTo>
                  <a:lnTo>
                    <a:pt x="14583" y="1053"/>
                  </a:lnTo>
                  <a:lnTo>
                    <a:pt x="14583" y="1053"/>
                  </a:lnTo>
                  <a:cubicBezTo>
                    <a:pt x="15236" y="5011"/>
                    <a:pt x="12182" y="8436"/>
                    <a:pt x="8357" y="8436"/>
                  </a:cubicBezTo>
                  <a:cubicBezTo>
                    <a:pt x="6059" y="8436"/>
                    <a:pt x="3969" y="7205"/>
                    <a:pt x="2857" y="5233"/>
                  </a:cubicBezTo>
                  <a:lnTo>
                    <a:pt x="3687" y="5041"/>
                  </a:lnTo>
                  <a:cubicBezTo>
                    <a:pt x="3746" y="5026"/>
                    <a:pt x="3776" y="4937"/>
                    <a:pt x="3732" y="4892"/>
                  </a:cubicBezTo>
                  <a:lnTo>
                    <a:pt x="1241" y="2239"/>
                  </a:lnTo>
                  <a:cubicBezTo>
                    <a:pt x="1216" y="2214"/>
                    <a:pt x="1186" y="2202"/>
                    <a:pt x="1159" y="2202"/>
                  </a:cubicBezTo>
                  <a:cubicBezTo>
                    <a:pt x="1120" y="2202"/>
                    <a:pt x="1087" y="2225"/>
                    <a:pt x="1078" y="2268"/>
                  </a:cubicBezTo>
                  <a:lnTo>
                    <a:pt x="25" y="5752"/>
                  </a:lnTo>
                  <a:cubicBezTo>
                    <a:pt x="0" y="5815"/>
                    <a:pt x="39" y="5878"/>
                    <a:pt x="96" y="5878"/>
                  </a:cubicBezTo>
                  <a:cubicBezTo>
                    <a:pt x="107" y="5878"/>
                    <a:pt x="118" y="5875"/>
                    <a:pt x="129" y="5871"/>
                  </a:cubicBezTo>
                  <a:lnTo>
                    <a:pt x="1033" y="5663"/>
                  </a:lnTo>
                  <a:cubicBezTo>
                    <a:pt x="2397" y="8465"/>
                    <a:pt x="5214" y="10244"/>
                    <a:pt x="8357" y="10244"/>
                  </a:cubicBezTo>
                  <a:cubicBezTo>
                    <a:pt x="13516" y="10244"/>
                    <a:pt x="17578" y="5396"/>
                    <a:pt x="16214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282;p47"/>
            <p:cNvSpPr/>
            <p:nvPr/>
          </p:nvSpPr>
          <p:spPr>
            <a:xfrm>
              <a:off x="3853655" y="2545700"/>
              <a:ext cx="338050" cy="256125"/>
            </a:xfrm>
            <a:custGeom>
              <a:avLst/>
              <a:gdLst/>
              <a:ahLst/>
              <a:cxnLst/>
              <a:rect l="l" t="t" r="r" b="b"/>
              <a:pathLst>
                <a:path w="13522" h="10245" extrusionOk="0">
                  <a:moveTo>
                    <a:pt x="12157" y="0"/>
                  </a:moveTo>
                  <a:lnTo>
                    <a:pt x="11564" y="1957"/>
                  </a:lnTo>
                  <a:cubicBezTo>
                    <a:pt x="11555" y="2000"/>
                    <a:pt x="11522" y="2023"/>
                    <a:pt x="11486" y="2023"/>
                  </a:cubicBezTo>
                  <a:cubicBezTo>
                    <a:pt x="11461" y="2023"/>
                    <a:pt x="11434" y="2011"/>
                    <a:pt x="11416" y="1987"/>
                  </a:cubicBezTo>
                  <a:lnTo>
                    <a:pt x="11090" y="1646"/>
                  </a:lnTo>
                  <a:cubicBezTo>
                    <a:pt x="10971" y="6034"/>
                    <a:pt x="7369" y="9577"/>
                    <a:pt x="2951" y="9577"/>
                  </a:cubicBezTo>
                  <a:cubicBezTo>
                    <a:pt x="1913" y="9577"/>
                    <a:pt x="920" y="9384"/>
                    <a:pt x="1" y="9014"/>
                  </a:cubicBezTo>
                  <a:lnTo>
                    <a:pt x="1" y="9014"/>
                  </a:lnTo>
                  <a:cubicBezTo>
                    <a:pt x="1261" y="9799"/>
                    <a:pt x="2743" y="10244"/>
                    <a:pt x="4300" y="10244"/>
                  </a:cubicBezTo>
                  <a:cubicBezTo>
                    <a:pt x="9459" y="10244"/>
                    <a:pt x="13521" y="5396"/>
                    <a:pt x="12157" y="0"/>
                  </a:cubicBezTo>
                  <a:close/>
                </a:path>
              </a:pathLst>
            </a:custGeom>
            <a:solidFill>
              <a:srgbClr val="005374">
                <a:alpha val="3170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283;p47"/>
            <p:cNvSpPr/>
            <p:nvPr/>
          </p:nvSpPr>
          <p:spPr>
            <a:xfrm>
              <a:off x="4034905" y="2408925"/>
              <a:ext cx="134900" cy="187375"/>
            </a:xfrm>
            <a:custGeom>
              <a:avLst/>
              <a:gdLst/>
              <a:ahLst/>
              <a:cxnLst/>
              <a:rect l="l" t="t" r="r" b="b"/>
              <a:pathLst>
                <a:path w="5396" h="7495" extrusionOk="0">
                  <a:moveTo>
                    <a:pt x="0" y="1"/>
                  </a:moveTo>
                  <a:lnTo>
                    <a:pt x="0" y="1"/>
                  </a:lnTo>
                  <a:cubicBezTo>
                    <a:pt x="2298" y="1439"/>
                    <a:pt x="3869" y="4004"/>
                    <a:pt x="3869" y="7146"/>
                  </a:cubicBezTo>
                  <a:lnTo>
                    <a:pt x="4166" y="7458"/>
                  </a:lnTo>
                  <a:cubicBezTo>
                    <a:pt x="4184" y="7482"/>
                    <a:pt x="4211" y="7494"/>
                    <a:pt x="4236" y="7494"/>
                  </a:cubicBezTo>
                  <a:cubicBezTo>
                    <a:pt x="4272" y="7494"/>
                    <a:pt x="4305" y="7471"/>
                    <a:pt x="4314" y="7428"/>
                  </a:cubicBezTo>
                  <a:lnTo>
                    <a:pt x="5382" y="3944"/>
                  </a:lnTo>
                  <a:cubicBezTo>
                    <a:pt x="5395" y="3877"/>
                    <a:pt x="5347" y="3809"/>
                    <a:pt x="5282" y="3809"/>
                  </a:cubicBezTo>
                  <a:cubicBezTo>
                    <a:pt x="5276" y="3809"/>
                    <a:pt x="5269" y="3810"/>
                    <a:pt x="5263" y="3811"/>
                  </a:cubicBezTo>
                  <a:lnTo>
                    <a:pt x="4359" y="4033"/>
                  </a:lnTo>
                  <a:cubicBezTo>
                    <a:pt x="3454" y="2150"/>
                    <a:pt x="1883" y="742"/>
                    <a:pt x="0" y="1"/>
                  </a:cubicBezTo>
                  <a:close/>
                </a:path>
              </a:pathLst>
            </a:custGeom>
            <a:solidFill>
              <a:srgbClr val="389CCB">
                <a:alpha val="3170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" name="Google Shape;1230;p47"/>
          <p:cNvSpPr/>
          <p:nvPr/>
        </p:nvSpPr>
        <p:spPr>
          <a:xfrm>
            <a:off x="2824448" y="7781861"/>
            <a:ext cx="5575200" cy="1056000"/>
          </a:xfrm>
          <a:prstGeom prst="snip1Rect">
            <a:avLst>
              <a:gd name="adj" fmla="val 50000"/>
            </a:avLst>
          </a:prstGeom>
          <a:solidFill>
            <a:srgbClr val="90C5EC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just" defTabSz="1828755">
              <a:buClr>
                <a:srgbClr val="000000"/>
              </a:buClr>
            </a:pPr>
            <a:endParaRPr sz="3300" kern="0">
              <a:solidFill>
                <a:srgbClr val="FFFFFF"/>
              </a:solidFill>
              <a:latin typeface="#9Slide03 Roboto Medium" panose="02000000000000000000" pitchFamily="2" charset="0"/>
              <a:ea typeface="#9Slide03 Roboto Medium" panose="02000000000000000000" pitchFamily="2" charset="0"/>
              <a:cs typeface="Arial"/>
              <a:sym typeface="Arial"/>
            </a:endParaRPr>
          </a:p>
        </p:txBody>
      </p:sp>
      <p:sp>
        <p:nvSpPr>
          <p:cNvPr id="38" name="Google Shape;1238;p47"/>
          <p:cNvSpPr txBox="1">
            <a:spLocks/>
          </p:cNvSpPr>
          <p:nvPr/>
        </p:nvSpPr>
        <p:spPr>
          <a:xfrm>
            <a:off x="2828570" y="7753763"/>
            <a:ext cx="5003400" cy="1058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defTabSz="1371600"/>
            <a:r>
              <a:rPr lang="fr-CA" sz="3300" kern="0" dirty="0" err="1">
                <a:solidFill>
                  <a:srgbClr val="FFFFFF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Thời</a:t>
            </a:r>
            <a:r>
              <a:rPr lang="fr-CA" sz="3300" kern="0" dirty="0">
                <a:solidFill>
                  <a:srgbClr val="FFFFFF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 </a:t>
            </a:r>
            <a:r>
              <a:rPr lang="fr-CA" sz="3300" kern="0" dirty="0" err="1">
                <a:solidFill>
                  <a:srgbClr val="FFFFFF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gian</a:t>
            </a:r>
            <a:r>
              <a:rPr lang="fr-CA" sz="3300" kern="0" dirty="0">
                <a:solidFill>
                  <a:srgbClr val="FFFFFF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: 2 </a:t>
            </a:r>
            <a:r>
              <a:rPr lang="fr-CA" sz="3300" kern="0" dirty="0" err="1">
                <a:solidFill>
                  <a:srgbClr val="FFFFFF"/>
                </a:solidFill>
                <a:latin typeface="#9Slide03 Roboto Medium" panose="02000000000000000000" pitchFamily="2" charset="0"/>
                <a:ea typeface="#9Slide03 Roboto Medium" panose="02000000000000000000" pitchFamily="2" charset="0"/>
              </a:rPr>
              <a:t>phút</a:t>
            </a:r>
            <a:endParaRPr lang="fr-CA" sz="3300" kern="0" dirty="0">
              <a:solidFill>
                <a:srgbClr val="FFFFFF"/>
              </a:solidFill>
              <a:latin typeface="#9Slide03 Roboto Medium" panose="02000000000000000000" pitchFamily="2" charset="0"/>
              <a:ea typeface="#9Slide03 Roboto Medium" panose="02000000000000000000" pitchFamily="2" charset="0"/>
            </a:endParaRPr>
          </a:p>
        </p:txBody>
      </p:sp>
      <p:grpSp>
        <p:nvGrpSpPr>
          <p:cNvPr id="39" name="Google Shape;1278;p47"/>
          <p:cNvGrpSpPr/>
          <p:nvPr/>
        </p:nvGrpSpPr>
        <p:grpSpPr>
          <a:xfrm>
            <a:off x="919163" y="7600538"/>
            <a:ext cx="1578620" cy="1393580"/>
            <a:chOff x="3730255" y="2395225"/>
            <a:chExt cx="461450" cy="406600"/>
          </a:xfrm>
        </p:grpSpPr>
        <p:sp>
          <p:nvSpPr>
            <p:cNvPr id="40" name="Google Shape;1279;p47"/>
            <p:cNvSpPr/>
            <p:nvPr/>
          </p:nvSpPr>
          <p:spPr>
            <a:xfrm>
              <a:off x="4116805" y="2545700"/>
              <a:ext cx="40800" cy="60800"/>
            </a:xfrm>
            <a:custGeom>
              <a:avLst/>
              <a:gdLst/>
              <a:ahLst/>
              <a:cxnLst/>
              <a:rect l="l" t="t" r="r" b="b"/>
              <a:pathLst>
                <a:path w="1632" h="2432" extrusionOk="0">
                  <a:moveTo>
                    <a:pt x="1631" y="0"/>
                  </a:moveTo>
                  <a:lnTo>
                    <a:pt x="0" y="1053"/>
                  </a:lnTo>
                  <a:lnTo>
                    <a:pt x="816" y="2298"/>
                  </a:lnTo>
                  <a:lnTo>
                    <a:pt x="1453" y="2431"/>
                  </a:lnTo>
                  <a:lnTo>
                    <a:pt x="1631" y="0"/>
                  </a:ln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280;p47"/>
            <p:cNvSpPr/>
            <p:nvPr/>
          </p:nvSpPr>
          <p:spPr>
            <a:xfrm>
              <a:off x="3730255" y="2395225"/>
              <a:ext cx="439550" cy="256125"/>
            </a:xfrm>
            <a:custGeom>
              <a:avLst/>
              <a:gdLst/>
              <a:ahLst/>
              <a:cxnLst/>
              <a:rect l="l" t="t" r="r" b="b"/>
              <a:pathLst>
                <a:path w="17582" h="10245" extrusionOk="0">
                  <a:moveTo>
                    <a:pt x="9236" y="0"/>
                  </a:moveTo>
                  <a:cubicBezTo>
                    <a:pt x="4062" y="0"/>
                    <a:pt x="0" y="4848"/>
                    <a:pt x="1364" y="10244"/>
                  </a:cubicBezTo>
                  <a:lnTo>
                    <a:pt x="1364" y="10244"/>
                  </a:lnTo>
                  <a:lnTo>
                    <a:pt x="2995" y="9192"/>
                  </a:lnTo>
                  <a:cubicBezTo>
                    <a:pt x="2357" y="5233"/>
                    <a:pt x="5396" y="1809"/>
                    <a:pt x="9236" y="1809"/>
                  </a:cubicBezTo>
                  <a:cubicBezTo>
                    <a:pt x="11534" y="1809"/>
                    <a:pt x="13609" y="3039"/>
                    <a:pt x="14721" y="4996"/>
                  </a:cubicBezTo>
                  <a:lnTo>
                    <a:pt x="13906" y="5189"/>
                  </a:lnTo>
                  <a:cubicBezTo>
                    <a:pt x="13832" y="5219"/>
                    <a:pt x="13802" y="5293"/>
                    <a:pt x="13846" y="5352"/>
                  </a:cubicBezTo>
                  <a:lnTo>
                    <a:pt x="16337" y="8006"/>
                  </a:lnTo>
                  <a:cubicBezTo>
                    <a:pt x="16362" y="8030"/>
                    <a:pt x="16392" y="8042"/>
                    <a:pt x="16419" y="8042"/>
                  </a:cubicBezTo>
                  <a:cubicBezTo>
                    <a:pt x="16458" y="8042"/>
                    <a:pt x="16491" y="8019"/>
                    <a:pt x="16500" y="7976"/>
                  </a:cubicBezTo>
                  <a:lnTo>
                    <a:pt x="17568" y="4492"/>
                  </a:lnTo>
                  <a:cubicBezTo>
                    <a:pt x="17581" y="4425"/>
                    <a:pt x="17533" y="4357"/>
                    <a:pt x="17468" y="4357"/>
                  </a:cubicBezTo>
                  <a:cubicBezTo>
                    <a:pt x="17462" y="4357"/>
                    <a:pt x="17455" y="4358"/>
                    <a:pt x="17449" y="4359"/>
                  </a:cubicBezTo>
                  <a:lnTo>
                    <a:pt x="16545" y="4581"/>
                  </a:lnTo>
                  <a:cubicBezTo>
                    <a:pt x="15196" y="1779"/>
                    <a:pt x="12364" y="0"/>
                    <a:pt x="9236" y="0"/>
                  </a:cubicBezTo>
                  <a:close/>
                </a:path>
              </a:pathLst>
            </a:custGeom>
            <a:solidFill>
              <a:srgbClr val="90C5E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281;p47"/>
            <p:cNvSpPr/>
            <p:nvPr/>
          </p:nvSpPr>
          <p:spPr>
            <a:xfrm>
              <a:off x="3752230" y="2545700"/>
              <a:ext cx="439475" cy="256125"/>
            </a:xfrm>
            <a:custGeom>
              <a:avLst/>
              <a:gdLst/>
              <a:ahLst/>
              <a:cxnLst/>
              <a:rect l="l" t="t" r="r" b="b"/>
              <a:pathLst>
                <a:path w="17579" h="10245" extrusionOk="0">
                  <a:moveTo>
                    <a:pt x="16214" y="0"/>
                  </a:moveTo>
                  <a:lnTo>
                    <a:pt x="15621" y="1957"/>
                  </a:lnTo>
                  <a:cubicBezTo>
                    <a:pt x="15612" y="2000"/>
                    <a:pt x="15579" y="2023"/>
                    <a:pt x="15540" y="2023"/>
                  </a:cubicBezTo>
                  <a:cubicBezTo>
                    <a:pt x="15513" y="2023"/>
                    <a:pt x="15483" y="2011"/>
                    <a:pt x="15458" y="1987"/>
                  </a:cubicBezTo>
                  <a:lnTo>
                    <a:pt x="14583" y="1053"/>
                  </a:lnTo>
                  <a:lnTo>
                    <a:pt x="14583" y="1053"/>
                  </a:lnTo>
                  <a:cubicBezTo>
                    <a:pt x="15236" y="5011"/>
                    <a:pt x="12182" y="8436"/>
                    <a:pt x="8357" y="8436"/>
                  </a:cubicBezTo>
                  <a:cubicBezTo>
                    <a:pt x="6059" y="8436"/>
                    <a:pt x="3969" y="7205"/>
                    <a:pt x="2857" y="5233"/>
                  </a:cubicBezTo>
                  <a:lnTo>
                    <a:pt x="3687" y="5041"/>
                  </a:lnTo>
                  <a:cubicBezTo>
                    <a:pt x="3746" y="5026"/>
                    <a:pt x="3776" y="4937"/>
                    <a:pt x="3732" y="4892"/>
                  </a:cubicBezTo>
                  <a:lnTo>
                    <a:pt x="1241" y="2239"/>
                  </a:lnTo>
                  <a:cubicBezTo>
                    <a:pt x="1216" y="2214"/>
                    <a:pt x="1186" y="2202"/>
                    <a:pt x="1159" y="2202"/>
                  </a:cubicBezTo>
                  <a:cubicBezTo>
                    <a:pt x="1120" y="2202"/>
                    <a:pt x="1087" y="2225"/>
                    <a:pt x="1078" y="2268"/>
                  </a:cubicBezTo>
                  <a:lnTo>
                    <a:pt x="25" y="5752"/>
                  </a:lnTo>
                  <a:cubicBezTo>
                    <a:pt x="0" y="5815"/>
                    <a:pt x="39" y="5878"/>
                    <a:pt x="96" y="5878"/>
                  </a:cubicBezTo>
                  <a:cubicBezTo>
                    <a:pt x="107" y="5878"/>
                    <a:pt x="118" y="5875"/>
                    <a:pt x="129" y="5871"/>
                  </a:cubicBezTo>
                  <a:lnTo>
                    <a:pt x="1033" y="5663"/>
                  </a:lnTo>
                  <a:cubicBezTo>
                    <a:pt x="2397" y="8465"/>
                    <a:pt x="5214" y="10244"/>
                    <a:pt x="8357" y="10244"/>
                  </a:cubicBezTo>
                  <a:cubicBezTo>
                    <a:pt x="13516" y="10244"/>
                    <a:pt x="17578" y="5396"/>
                    <a:pt x="16214" y="0"/>
                  </a:cubicBezTo>
                  <a:close/>
                </a:path>
              </a:pathLst>
            </a:custGeom>
            <a:solidFill>
              <a:srgbClr val="389CC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282;p47"/>
            <p:cNvSpPr/>
            <p:nvPr/>
          </p:nvSpPr>
          <p:spPr>
            <a:xfrm>
              <a:off x="3853655" y="2545700"/>
              <a:ext cx="338050" cy="256125"/>
            </a:xfrm>
            <a:custGeom>
              <a:avLst/>
              <a:gdLst/>
              <a:ahLst/>
              <a:cxnLst/>
              <a:rect l="l" t="t" r="r" b="b"/>
              <a:pathLst>
                <a:path w="13522" h="10245" extrusionOk="0">
                  <a:moveTo>
                    <a:pt x="12157" y="0"/>
                  </a:moveTo>
                  <a:lnTo>
                    <a:pt x="11564" y="1957"/>
                  </a:lnTo>
                  <a:cubicBezTo>
                    <a:pt x="11555" y="2000"/>
                    <a:pt x="11522" y="2023"/>
                    <a:pt x="11486" y="2023"/>
                  </a:cubicBezTo>
                  <a:cubicBezTo>
                    <a:pt x="11461" y="2023"/>
                    <a:pt x="11434" y="2011"/>
                    <a:pt x="11416" y="1987"/>
                  </a:cubicBezTo>
                  <a:lnTo>
                    <a:pt x="11090" y="1646"/>
                  </a:lnTo>
                  <a:cubicBezTo>
                    <a:pt x="10971" y="6034"/>
                    <a:pt x="7369" y="9577"/>
                    <a:pt x="2951" y="9577"/>
                  </a:cubicBezTo>
                  <a:cubicBezTo>
                    <a:pt x="1913" y="9577"/>
                    <a:pt x="920" y="9384"/>
                    <a:pt x="1" y="9014"/>
                  </a:cubicBezTo>
                  <a:lnTo>
                    <a:pt x="1" y="9014"/>
                  </a:lnTo>
                  <a:cubicBezTo>
                    <a:pt x="1261" y="9799"/>
                    <a:pt x="2743" y="10244"/>
                    <a:pt x="4300" y="10244"/>
                  </a:cubicBezTo>
                  <a:cubicBezTo>
                    <a:pt x="9459" y="10244"/>
                    <a:pt x="13521" y="5396"/>
                    <a:pt x="12157" y="0"/>
                  </a:cubicBezTo>
                  <a:close/>
                </a:path>
              </a:pathLst>
            </a:custGeom>
            <a:solidFill>
              <a:srgbClr val="005374">
                <a:alpha val="3170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283;p47"/>
            <p:cNvSpPr/>
            <p:nvPr/>
          </p:nvSpPr>
          <p:spPr>
            <a:xfrm>
              <a:off x="4034905" y="2408925"/>
              <a:ext cx="134900" cy="187375"/>
            </a:xfrm>
            <a:custGeom>
              <a:avLst/>
              <a:gdLst/>
              <a:ahLst/>
              <a:cxnLst/>
              <a:rect l="l" t="t" r="r" b="b"/>
              <a:pathLst>
                <a:path w="5396" h="7495" extrusionOk="0">
                  <a:moveTo>
                    <a:pt x="0" y="1"/>
                  </a:moveTo>
                  <a:lnTo>
                    <a:pt x="0" y="1"/>
                  </a:lnTo>
                  <a:cubicBezTo>
                    <a:pt x="2298" y="1439"/>
                    <a:pt x="3869" y="4004"/>
                    <a:pt x="3869" y="7146"/>
                  </a:cubicBezTo>
                  <a:lnTo>
                    <a:pt x="4166" y="7458"/>
                  </a:lnTo>
                  <a:cubicBezTo>
                    <a:pt x="4184" y="7482"/>
                    <a:pt x="4211" y="7494"/>
                    <a:pt x="4236" y="7494"/>
                  </a:cubicBezTo>
                  <a:cubicBezTo>
                    <a:pt x="4272" y="7494"/>
                    <a:pt x="4305" y="7471"/>
                    <a:pt x="4314" y="7428"/>
                  </a:cubicBezTo>
                  <a:lnTo>
                    <a:pt x="5382" y="3944"/>
                  </a:lnTo>
                  <a:cubicBezTo>
                    <a:pt x="5395" y="3877"/>
                    <a:pt x="5347" y="3809"/>
                    <a:pt x="5282" y="3809"/>
                  </a:cubicBezTo>
                  <a:cubicBezTo>
                    <a:pt x="5276" y="3809"/>
                    <a:pt x="5269" y="3810"/>
                    <a:pt x="5263" y="3811"/>
                  </a:cubicBezTo>
                  <a:lnTo>
                    <a:pt x="4359" y="4033"/>
                  </a:lnTo>
                  <a:cubicBezTo>
                    <a:pt x="3454" y="2150"/>
                    <a:pt x="1883" y="742"/>
                    <a:pt x="0" y="1"/>
                  </a:cubicBezTo>
                  <a:close/>
                </a:path>
              </a:pathLst>
            </a:custGeom>
            <a:solidFill>
              <a:srgbClr val="389CCB">
                <a:alpha val="3170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</a:pPr>
              <a:endParaRPr sz="2801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008" y="3656913"/>
            <a:ext cx="685860" cy="731583"/>
          </a:xfrm>
          <a:prstGeom prst="rect">
            <a:avLst/>
          </a:prstGeom>
        </p:spPr>
      </p:pic>
      <p:pic>
        <p:nvPicPr>
          <p:cNvPr id="4100" name="Picture 4" descr="McGeorges Pub Icon design Icon, A red alarm, electronics, fire Alarm png |  PNGEg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>
                        <a14:foregroundMark x1="42778" y1="25781" x2="46000" y2="87305"/>
                        <a14:foregroundMark x1="35111" y1="79688" x2="57778" y2="25781"/>
                        <a14:foregroundMark x1="31222" y1="69727" x2="53444" y2="18750"/>
                        <a14:foregroundMark x1="30556" y1="59375" x2="43556" y2="24609"/>
                        <a14:foregroundMark x1="29444" y1="54492" x2="41444" y2="25977"/>
                        <a14:foregroundMark x1="49889" y1="37109" x2="62111" y2="83203"/>
                        <a14:foregroundMark x1="53000" y1="29102" x2="66444" y2="75391"/>
                        <a14:foregroundMark x1="58444" y1="26758" x2="69778" y2="67383"/>
                        <a14:foregroundMark x1="53889" y1="57031" x2="54667" y2="88086"/>
                        <a14:foregroundMark x1="65444" y1="6836" x2="65444" y2="6836"/>
                        <a14:foregroundMark x1="37111" y1="7227" x2="37111" y2="7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39" y="7911398"/>
            <a:ext cx="1391432" cy="79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Google Shape;1554;p57"/>
          <p:cNvSpPr txBox="1">
            <a:spLocks/>
          </p:cNvSpPr>
          <p:nvPr/>
        </p:nvSpPr>
        <p:spPr>
          <a:xfrm>
            <a:off x="5225710" y="1130363"/>
            <a:ext cx="8450735" cy="109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7141" tIns="77141" rIns="77141" bIns="7714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Ranchers"/>
              <a:buNone/>
              <a:defRPr sz="45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anchers"/>
              <a:buNone/>
              <a:defRPr sz="8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anchers"/>
              <a:buNone/>
              <a:defRPr sz="8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anchers"/>
              <a:buNone/>
              <a:defRPr sz="8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anchers"/>
              <a:buNone/>
              <a:defRPr sz="8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anchers"/>
              <a:buNone/>
              <a:defRPr sz="8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anchers"/>
              <a:buNone/>
              <a:defRPr sz="8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anchers"/>
              <a:buNone/>
              <a:defRPr sz="8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anchers"/>
              <a:buNone/>
              <a:defRPr sz="8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defTabSz="771525">
              <a:buClr>
                <a:srgbClr val="E32747"/>
              </a:buClr>
              <a:defRPr/>
            </a:pPr>
            <a:r>
              <a:rPr lang="en-US" sz="9000" b="1" kern="0" dirty="0">
                <a:solidFill>
                  <a:srgbClr val="91C6EC">
                    <a:lumMod val="50000"/>
                  </a:srgbClr>
                </a:solidFill>
                <a:latin typeface="#9Slide05 Dancing Script" panose="03080800040507000D00" pitchFamily="66" charset="0"/>
              </a:rPr>
              <a:t>Ai </a:t>
            </a:r>
            <a:r>
              <a:rPr lang="en-US" sz="9000" b="1" kern="0" dirty="0" err="1">
                <a:solidFill>
                  <a:srgbClr val="91C6EC">
                    <a:lumMod val="50000"/>
                  </a:srgbClr>
                </a:solidFill>
                <a:latin typeface="#9Slide05 Dancing Script" panose="03080800040507000D00" pitchFamily="66" charset="0"/>
              </a:rPr>
              <a:t>nhanh</a:t>
            </a:r>
            <a:r>
              <a:rPr lang="en-US" sz="9000" b="1" kern="0" dirty="0">
                <a:solidFill>
                  <a:srgbClr val="91C6EC">
                    <a:lumMod val="50000"/>
                  </a:srgbClr>
                </a:solidFill>
                <a:latin typeface="#9Slide05 Dancing Script" panose="03080800040507000D00" pitchFamily="66" charset="0"/>
              </a:rPr>
              <a:t> hơn?</a:t>
            </a:r>
          </a:p>
        </p:txBody>
      </p:sp>
      <p:sp>
        <p:nvSpPr>
          <p:cNvPr id="6" name="Rectangle 5"/>
          <p:cNvSpPr/>
          <p:nvPr/>
        </p:nvSpPr>
        <p:spPr>
          <a:xfrm>
            <a:off x="8801232" y="3352469"/>
            <a:ext cx="8882316" cy="5459694"/>
          </a:xfrm>
          <a:prstGeom prst="rect">
            <a:avLst/>
          </a:prstGeom>
          <a:solidFill>
            <a:srgbClr val="FDF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0" name="Picture 6" descr="Ví da đựng giấy tờ đăng kiểm xe ô tô có LOGO HÃNG xe | Lazada.v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13000" y1="74167" x2="13000" y2="74167"/>
                        <a14:foregroundMark x1="28556" y1="74167" x2="28556" y2="74167"/>
                        <a14:foregroundMark x1="38444" y1="75333" x2="38444" y2="75333"/>
                        <a14:foregroundMark x1="58000" y1="74833" x2="58000" y2="74833"/>
                        <a14:foregroundMark x1="68333" y1="70833" x2="68333" y2="70833"/>
                        <a14:foregroundMark x1="73667" y1="71500" x2="73667" y2="71500"/>
                        <a14:foregroundMark x1="86889" y1="74000" x2="86889" y2="7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910" y="3514907"/>
            <a:ext cx="3448872" cy="229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Tập tin:Suzuki logo 2.svg – Wikipedia tiếng Việ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4489" y="3774884"/>
            <a:ext cx="2575238" cy="173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0" descr="Tập tin:Honda Logo.svg – Wikipedia tiếng Việt"/>
          <p:cNvSpPr>
            <a:spLocks noChangeAspect="1" noChangeArrowheads="1"/>
          </p:cNvSpPr>
          <p:nvPr/>
        </p:nvSpPr>
        <p:spPr bwMode="auto">
          <a:xfrm>
            <a:off x="233363" y="-216694"/>
            <a:ext cx="457200" cy="4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defTabSz="1371600"/>
            <a:endParaRPr lang="en-US" sz="2700">
              <a:solidFill>
                <a:srgbClr val="191919"/>
              </a:solidFill>
              <a:latin typeface="Arial"/>
            </a:endParaRPr>
          </a:p>
        </p:txBody>
      </p:sp>
      <p:sp>
        <p:nvSpPr>
          <p:cNvPr id="9" name="AutoShape 12" descr="Tập tin:Honda Logo.svg – Wikipedia tiếng Việt"/>
          <p:cNvSpPr>
            <a:spLocks noChangeAspect="1" noChangeArrowheads="1"/>
          </p:cNvSpPr>
          <p:nvPr/>
        </p:nvSpPr>
        <p:spPr bwMode="auto">
          <a:xfrm>
            <a:off x="461963" y="11906"/>
            <a:ext cx="457200" cy="4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defTabSz="1371600"/>
            <a:endParaRPr lang="en-US" sz="2700">
              <a:solidFill>
                <a:srgbClr val="191919"/>
              </a:solidFill>
              <a:latin typeface="Arial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54489" y="6116160"/>
            <a:ext cx="2700063" cy="2166801"/>
          </a:xfrm>
          <a:prstGeom prst="rect">
            <a:avLst/>
          </a:prstGeom>
        </p:spPr>
      </p:pic>
      <p:pic>
        <p:nvPicPr>
          <p:cNvPr id="4112" name="Picture 16" descr="Toyota 4a Xe Toyota Corolla Logo - rìu logo png tải về - Miễn phí trong  suốt Bánh Xe png Tải về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2667" r="95444">
                        <a14:foregroundMark x1="11889" y1="79091" x2="12111" y2="95455"/>
                        <a14:foregroundMark x1="6556" y1="80000" x2="18222" y2="78788"/>
                        <a14:foregroundMark x1="21889" y1="82424" x2="21889" y2="82424"/>
                        <a14:foregroundMark x1="39667" y1="81667" x2="39667" y2="81667"/>
                        <a14:foregroundMark x1="53000" y1="84848" x2="53000" y2="84848"/>
                        <a14:foregroundMark x1="72667" y1="86061" x2="72667" y2="86061"/>
                        <a14:foregroundMark x1="84333" y1="86061" x2="84333" y2="86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724" y="6364175"/>
            <a:ext cx="2875509" cy="210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28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37" grpId="0" animBg="1"/>
      <p:bldP spid="38" grpId="0"/>
      <p:bldP spid="55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85832"/>
            <a:ext cx="7772400" cy="2386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20"/>
              </a:lnSpc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 – GA - PO</a:t>
            </a:r>
          </a:p>
          <a:p>
            <a:pPr algn="ctr">
              <a:lnSpc>
                <a:spcPts val="10120"/>
              </a:lnSpc>
            </a:pPr>
            <a:endParaRPr lang="en-US" sz="4000" b="1" dirty="0">
              <a:solidFill>
                <a:srgbClr val="152A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904087" y="7718784"/>
            <a:ext cx="952500" cy="27003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199162" y="9369746"/>
            <a:ext cx="733129" cy="7398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596597">
            <a:off x="2818356" y="9527641"/>
            <a:ext cx="681385" cy="95846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87069">
            <a:off x="502554" y="7225213"/>
            <a:ext cx="1748041" cy="31730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2277372" y="9479840"/>
            <a:ext cx="610217" cy="61581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 b="46557"/>
          <a:stretch>
            <a:fillRect/>
          </a:stretch>
        </p:blipFill>
        <p:spPr>
          <a:xfrm>
            <a:off x="14331063" y="1596990"/>
            <a:ext cx="2928237" cy="152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9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85832"/>
            <a:ext cx="10248900" cy="2386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20"/>
              </a:lnSpc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Việt Nam</a:t>
            </a:r>
          </a:p>
          <a:p>
            <a:pPr algn="ctr">
              <a:lnSpc>
                <a:spcPts val="10120"/>
              </a:lnSpc>
            </a:pPr>
            <a:endParaRPr lang="en-US" sz="4000" b="1" dirty="0">
              <a:solidFill>
                <a:srgbClr val="152A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904087" y="7718784"/>
            <a:ext cx="952500" cy="27003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199162" y="9369746"/>
            <a:ext cx="733129" cy="7398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596597">
            <a:off x="2818356" y="9527641"/>
            <a:ext cx="681385" cy="95846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87069">
            <a:off x="502554" y="7225213"/>
            <a:ext cx="1748041" cy="31730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2277372" y="9479840"/>
            <a:ext cx="610217" cy="61581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 b="46557"/>
          <a:stretch>
            <a:fillRect/>
          </a:stretch>
        </p:blipFill>
        <p:spPr>
          <a:xfrm>
            <a:off x="14331063" y="1596990"/>
            <a:ext cx="2928237" cy="152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8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9507682" y="228600"/>
            <a:ext cx="7256318" cy="1582725"/>
          </a:xfrm>
          <a:prstGeom prst="round2Diag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12928" y="564830"/>
            <a:ext cx="614860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cánh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cụt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defTabSz="1371600"/>
            <a:endParaRPr lang="en-US" sz="27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2700" y="8537182"/>
            <a:ext cx="2078832" cy="177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25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94" t="14747" r="13232" b="17374"/>
          <a:stretch/>
        </p:blipFill>
        <p:spPr>
          <a:xfrm>
            <a:off x="1692779" y="4031208"/>
            <a:ext cx="2783435" cy="2441864"/>
          </a:xfrm>
          <a:prstGeom prst="rect">
            <a:avLst/>
          </a:prstGeom>
        </p:spPr>
      </p:pic>
      <p:pic>
        <p:nvPicPr>
          <p:cNvPr id="3" name="Picture 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593" l="0" r="99176">
                        <a14:foregroundMark x1="30941" y1="34722" x2="31412" y2="19630"/>
                        <a14:foregroundMark x1="48118" y1="41019" x2="55882" y2="16574"/>
                        <a14:backgroundMark x1="2941" y1="1389" x2="23765" y2="21204"/>
                        <a14:backgroundMark x1="96588" y1="2870" x2="76824" y2="23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388919"/>
            <a:ext cx="2248959" cy="2857500"/>
          </a:xfrm>
          <a:prstGeom prst="rect">
            <a:avLst/>
          </a:prstGeom>
        </p:spPr>
      </p:pic>
      <p:pic>
        <p:nvPicPr>
          <p:cNvPr id="4" name="Picture 3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2315" l="9883" r="100000">
                        <a14:foregroundMark x1="49309" y1="79630" x2="52285" y2="33981"/>
                        <a14:foregroundMark x1="62487" y1="56389" x2="69501" y2="43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70" t="13333" b="7071"/>
          <a:stretch/>
        </p:blipFill>
        <p:spPr>
          <a:xfrm>
            <a:off x="10058400" y="4533900"/>
            <a:ext cx="2545775" cy="2663072"/>
          </a:xfrm>
          <a:prstGeom prst="rect">
            <a:avLst/>
          </a:prstGeom>
        </p:spPr>
      </p:pic>
      <p:pic>
        <p:nvPicPr>
          <p:cNvPr id="5" name="Picture 4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000" b="99667" l="10000" r="90000">
                        <a14:foregroundMark x1="56667" y1="85000" x2="50000" y2="21667"/>
                        <a14:foregroundMark x1="48000" y1="81333" x2="60000" y2="26333"/>
                        <a14:foregroundMark x1="39000" y1="82667" x2="43000" y2="26333"/>
                        <a14:foregroundMark x1="34333" y1="48333" x2="51000" y2="24000"/>
                        <a14:foregroundMark x1="32000" y1="76333" x2="59333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07" r="11671"/>
          <a:stretch/>
        </p:blipFill>
        <p:spPr>
          <a:xfrm>
            <a:off x="14249400" y="1571626"/>
            <a:ext cx="2133600" cy="28289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35A3CA-908D-4F39-AF32-FF84900731CF}"/>
              </a:ext>
            </a:extLst>
          </p:cNvPr>
          <p:cNvSpPr txBox="1"/>
          <p:nvPr/>
        </p:nvSpPr>
        <p:spPr>
          <a:xfrm>
            <a:off x="2362200" y="6335198"/>
            <a:ext cx="152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/>
              <a:t>1</a:t>
            </a:r>
            <a:endParaRPr lang="vi-VN" sz="5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E0413F-916F-416D-8519-0A43C83AA7E5}"/>
              </a:ext>
            </a:extLst>
          </p:cNvPr>
          <p:cNvSpPr txBox="1"/>
          <p:nvPr/>
        </p:nvSpPr>
        <p:spPr>
          <a:xfrm>
            <a:off x="6056834" y="4031208"/>
            <a:ext cx="152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/>
              <a:t>2</a:t>
            </a:r>
            <a:endParaRPr lang="vi-VN" sz="5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BA5502-B382-4A82-B2F5-7F7E6747D66D}"/>
              </a:ext>
            </a:extLst>
          </p:cNvPr>
          <p:cNvSpPr txBox="1"/>
          <p:nvPr/>
        </p:nvSpPr>
        <p:spPr>
          <a:xfrm>
            <a:off x="10287000" y="6972300"/>
            <a:ext cx="152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/>
              <a:t>3</a:t>
            </a:r>
            <a:endParaRPr lang="vi-VN" sz="5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2131CB-CB11-422E-998C-A87194FEB2FE}"/>
              </a:ext>
            </a:extLst>
          </p:cNvPr>
          <p:cNvSpPr txBox="1"/>
          <p:nvPr/>
        </p:nvSpPr>
        <p:spPr>
          <a:xfrm>
            <a:off x="14554200" y="4533900"/>
            <a:ext cx="152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/>
              <a:t>4</a:t>
            </a:r>
            <a:endParaRPr lang="vi-VN" sz="5000" dirty="0"/>
          </a:p>
        </p:txBody>
      </p:sp>
      <p:pic>
        <p:nvPicPr>
          <p:cNvPr id="7" name="Picture 6">
            <a:hlinkClick r:id="rId15" action="ppaction://hlinksldjump"/>
            <a:extLst>
              <a:ext uri="{FF2B5EF4-FFF2-40B4-BE49-F238E27FC236}">
                <a16:creationId xmlns:a16="http://schemas.microsoft.com/office/drawing/2014/main" id="{E78CAC4B-A54A-4673-8A9E-EEA35E6BF0E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52982"/>
            <a:ext cx="2783436" cy="194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2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94" t="14747" r="13232" b="17374"/>
          <a:stretch/>
        </p:blipFill>
        <p:spPr>
          <a:xfrm>
            <a:off x="13218566" y="7845137"/>
            <a:ext cx="2783435" cy="244186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798453" y="417465"/>
            <a:ext cx="7846466" cy="27239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55535" y="4800600"/>
            <a:ext cx="7846466" cy="2286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68" b="89803" l="0" r="99400">
                        <a14:foregroundMark x1="17200" y1="41776" x2="80000" y2="43860"/>
                        <a14:foregroundMark x1="47100" y1="51316" x2="42300" y2="11513"/>
                        <a14:foregroundMark x1="82600" y1="41996" x2="15900" y2="46820"/>
                        <a14:foregroundMark x1="52200" y1="25439" x2="11700" y2="50548"/>
                        <a14:foregroundMark x1="31400" y1="31360" x2="25300" y2="41996"/>
                        <a14:foregroundMark x1="38900" y1="17763" x2="48000" y2="17325"/>
                        <a14:foregroundMark x1="50400" y1="27632" x2="58500" y2="34101"/>
                        <a14:foregroundMark x1="52900" y1="34539" x2="60300" y2="40789"/>
                        <a14:foregroundMark x1="68800" y1="36184" x2="65800" y2="45066"/>
                        <a14:foregroundMark x1="72700" y1="54934" x2="86300" y2="48246"/>
                        <a14:foregroundMark x1="91300" y1="53509" x2="83300" y2="54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09" r="70" b="14950"/>
          <a:stretch/>
        </p:blipFill>
        <p:spPr>
          <a:xfrm>
            <a:off x="2285999" y="2628900"/>
            <a:ext cx="5635839" cy="38134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35536" y="743916"/>
            <a:ext cx="6972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nay?</a:t>
            </a:r>
            <a:endParaRPr lang="en-US" sz="4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86800" y="5135687"/>
            <a:ext cx="67437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22B3B68B-7C7D-40AE-94E1-B5F11876396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7110845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2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515101" y="545525"/>
            <a:ext cx="7846466" cy="2286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55535" y="4800600"/>
            <a:ext cx="7846466" cy="2286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8" b="89803" l="0" r="99400">
                        <a14:foregroundMark x1="17200" y1="41776" x2="80000" y2="43860"/>
                        <a14:foregroundMark x1="47100" y1="51316" x2="42300" y2="11513"/>
                        <a14:foregroundMark x1="82600" y1="41996" x2="15900" y2="46820"/>
                        <a14:foregroundMark x1="52200" y1="25439" x2="11700" y2="50548"/>
                        <a14:foregroundMark x1="31400" y1="31360" x2="25300" y2="41996"/>
                        <a14:foregroundMark x1="38900" y1="17763" x2="48000" y2="17325"/>
                        <a14:foregroundMark x1="50400" y1="27632" x2="58500" y2="34101"/>
                        <a14:foregroundMark x1="52900" y1="34539" x2="60300" y2="40789"/>
                        <a14:foregroundMark x1="68800" y1="36184" x2="65800" y2="45066"/>
                        <a14:foregroundMark x1="72700" y1="54934" x2="86300" y2="48246"/>
                        <a14:foregroundMark x1="91300" y1="53509" x2="83300" y2="54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09" r="70" b="14950"/>
          <a:stretch/>
        </p:blipFill>
        <p:spPr>
          <a:xfrm>
            <a:off x="2286000" y="2597729"/>
            <a:ext cx="5635839" cy="38134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86600" y="961119"/>
            <a:ext cx="6972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86800" y="5135687"/>
            <a:ext cx="6743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" name="Picture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593" l="0" r="99176">
                        <a14:foregroundMark x1="30941" y1="34722" x2="31412" y2="19630"/>
                        <a14:foregroundMark x1="48118" y1="41019" x2="55882" y2="16574"/>
                        <a14:backgroundMark x1="2941" y1="1389" x2="23765" y2="21204"/>
                        <a14:backgroundMark x1="96588" y1="2870" x2="76824" y2="23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3041" y="7507433"/>
            <a:ext cx="2248959" cy="2857500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E1A6453F-E5DF-468B-8B5A-E9E111F601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7110845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3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515100" y="545525"/>
            <a:ext cx="9486899" cy="2286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55535" y="4800600"/>
            <a:ext cx="7846466" cy="2286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8" b="89803" l="0" r="99400">
                        <a14:foregroundMark x1="17200" y1="41776" x2="80000" y2="43860"/>
                        <a14:foregroundMark x1="47100" y1="51316" x2="42300" y2="11513"/>
                        <a14:foregroundMark x1="82600" y1="41996" x2="15900" y2="46820"/>
                        <a14:foregroundMark x1="52200" y1="25439" x2="11700" y2="50548"/>
                        <a14:foregroundMark x1="31400" y1="31360" x2="25300" y2="41996"/>
                        <a14:foregroundMark x1="38900" y1="17763" x2="48000" y2="17325"/>
                        <a14:foregroundMark x1="50400" y1="27632" x2="58500" y2="34101"/>
                        <a14:foregroundMark x1="52900" y1="34539" x2="60300" y2="40789"/>
                        <a14:foregroundMark x1="68800" y1="36184" x2="65800" y2="45066"/>
                        <a14:foregroundMark x1="72700" y1="54934" x2="86300" y2="48246"/>
                        <a14:foregroundMark x1="91300" y1="53509" x2="83300" y2="54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09" r="70" b="14950"/>
          <a:stretch/>
        </p:blipFill>
        <p:spPr>
          <a:xfrm>
            <a:off x="2286000" y="2597729"/>
            <a:ext cx="5635839" cy="38134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05600" y="961119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86800" y="5135687"/>
            <a:ext cx="6743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thoái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endParaRPr lang="en-US" sz="4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2315" l="9883" r="100000">
                        <a14:foregroundMark x1="49309" y1="79630" x2="52285" y2="33981"/>
                        <a14:foregroundMark x1="62487" y1="56389" x2="69501" y2="43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70" t="13333" b="7071"/>
          <a:stretch/>
        </p:blipFill>
        <p:spPr>
          <a:xfrm>
            <a:off x="13456226" y="7429501"/>
            <a:ext cx="2545775" cy="2663072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A77A2CE1-556B-4DF3-B91F-9A6E851946F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7110845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2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621068" y="753322"/>
            <a:ext cx="8915399" cy="27239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55535" y="4800600"/>
            <a:ext cx="7846466" cy="2286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8" b="89803" l="0" r="99400">
                        <a14:foregroundMark x1="17200" y1="41776" x2="80000" y2="43860"/>
                        <a14:foregroundMark x1="47100" y1="51316" x2="42300" y2="11513"/>
                        <a14:foregroundMark x1="82600" y1="41996" x2="15900" y2="46820"/>
                        <a14:foregroundMark x1="52200" y1="25439" x2="11700" y2="50548"/>
                        <a14:foregroundMark x1="31400" y1="31360" x2="25300" y2="41996"/>
                        <a14:foregroundMark x1="38900" y1="17763" x2="48000" y2="17325"/>
                        <a14:foregroundMark x1="50400" y1="27632" x2="58500" y2="34101"/>
                        <a14:foregroundMark x1="52900" y1="34539" x2="60300" y2="40789"/>
                        <a14:foregroundMark x1="68800" y1="36184" x2="65800" y2="45066"/>
                        <a14:foregroundMark x1="72700" y1="54934" x2="86300" y2="48246"/>
                        <a14:foregroundMark x1="91300" y1="53509" x2="83300" y2="54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09" r="70" b="14950"/>
          <a:stretch/>
        </p:blipFill>
        <p:spPr>
          <a:xfrm>
            <a:off x="2286000" y="2597729"/>
            <a:ext cx="5635839" cy="38134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48650" y="961119"/>
            <a:ext cx="762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Xin – ga – po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trội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86800" y="5135687"/>
            <a:ext cx="6743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" name="Picture 1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99667" l="10000" r="90000">
                        <a14:foregroundMark x1="56667" y1="85000" x2="50000" y2="21667"/>
                        <a14:foregroundMark x1="48000" y1="81333" x2="60000" y2="26333"/>
                        <a14:foregroundMark x1="39000" y1="82667" x2="43000" y2="26333"/>
                        <a14:foregroundMark x1="34333" y1="48333" x2="51000" y2="24000"/>
                        <a14:foregroundMark x1="32000" y1="76333" x2="59333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07" r="11671"/>
          <a:stretch/>
        </p:blipFill>
        <p:spPr>
          <a:xfrm>
            <a:off x="13868400" y="7458075"/>
            <a:ext cx="2133600" cy="2828925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77554582-7066-4000-BAAA-21D1B1BC14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7110845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1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200400" y="1265353"/>
            <a:ext cx="10515600" cy="2447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20"/>
              </a:lnSpc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</a:t>
            </a:r>
          </a:p>
          <a:p>
            <a:pPr algn="ctr">
              <a:lnSpc>
                <a:spcPts val="10120"/>
              </a:lnSpc>
            </a:pP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028022" y="5235095"/>
            <a:ext cx="1828565" cy="518407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199162" y="9369746"/>
            <a:ext cx="733129" cy="7398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596597">
            <a:off x="2956516" y="9179370"/>
            <a:ext cx="1080495" cy="151987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87069">
            <a:off x="526988" y="6327412"/>
            <a:ext cx="2250548" cy="408515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277372" y="9317958"/>
            <a:ext cx="770628" cy="77769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b="46557"/>
          <a:stretch>
            <a:fillRect/>
          </a:stretch>
        </p:blipFill>
        <p:spPr>
          <a:xfrm>
            <a:off x="14331063" y="1596990"/>
            <a:ext cx="2928237" cy="15258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982352-1F1E-4568-B1BB-0F3CD8740812}"/>
              </a:ext>
            </a:extLst>
          </p:cNvPr>
          <p:cNvSpPr txBox="1"/>
          <p:nvPr/>
        </p:nvSpPr>
        <p:spPr>
          <a:xfrm>
            <a:off x="2277372" y="3122795"/>
            <a:ext cx="13496028" cy="37856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–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</a:t>
            </a:r>
          </a:p>
          <a:p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+)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+) Hay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Phi.</a:t>
            </a:r>
            <a:endParaRPr lang="vi-VN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81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8159" r="1505" b="815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559D9A-0F69-4EFA-9D0E-39FA1556E318}"/>
              </a:ext>
            </a:extLst>
          </p:cNvPr>
          <p:cNvSpPr txBox="1"/>
          <p:nvPr/>
        </p:nvSpPr>
        <p:spPr>
          <a:xfrm>
            <a:off x="3717" y="3086100"/>
            <a:ext cx="11049000" cy="1514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7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7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7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7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Box 85">
            <a:extLst>
              <a:ext uri="{FF2B5EF4-FFF2-40B4-BE49-F238E27FC236}">
                <a16:creationId xmlns:a16="http://schemas.microsoft.com/office/drawing/2014/main" id="{3832B5B3-E524-4D0E-9EA9-3E9200A543F5}"/>
              </a:ext>
            </a:extLst>
          </p:cNvPr>
          <p:cNvSpPr txBox="1"/>
          <p:nvPr/>
        </p:nvSpPr>
        <p:spPr>
          <a:xfrm>
            <a:off x="1066800" y="-24245"/>
            <a:ext cx="14554199" cy="2262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8: TÌM HIỂU CÁC NỀN KINH TẾ LỚN VÀ KINH TẾ MỚI NỔI CỦA CHÂU Á.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C990AD-DADA-DD42-3C8A-C2704A483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95500"/>
            <a:ext cx="17526000" cy="819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7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3"/>
          <p:cNvGrpSpPr/>
          <p:nvPr/>
        </p:nvGrpSpPr>
        <p:grpSpPr>
          <a:xfrm>
            <a:off x="8693184" y="-1183667"/>
            <a:ext cx="11019278" cy="11711225"/>
            <a:chOff x="0" y="0"/>
            <a:chExt cx="14692371" cy="15614967"/>
          </a:xfrm>
        </p:grpSpPr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743026" y="982128"/>
              <a:ext cx="2562915" cy="2562915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783327" y="12572172"/>
              <a:ext cx="2396055" cy="2396055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1816156" y="10868515"/>
              <a:ext cx="2031533" cy="2857655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2905704">
              <a:off x="6760187" y="2738851"/>
              <a:ext cx="1782698" cy="2507631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1316796">
              <a:off x="5470615" y="7469267"/>
              <a:ext cx="1792157" cy="2520937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3462151">
              <a:off x="11485824" y="4776716"/>
              <a:ext cx="1642135" cy="2309909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-580311">
              <a:off x="8304169" y="7230951"/>
              <a:ext cx="2958315" cy="2067123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1628946" y="2457711"/>
              <a:ext cx="2958315" cy="2067123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 b="46557"/>
            <a:stretch>
              <a:fillRect/>
            </a:stretch>
          </p:blipFill>
          <p:spPr>
            <a:xfrm>
              <a:off x="11523837" y="7995084"/>
              <a:ext cx="3168533" cy="1651016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3388841" y="1096091"/>
              <a:ext cx="1128667" cy="1026061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 rot="-4058286">
              <a:off x="10286436" y="10608617"/>
              <a:ext cx="1128667" cy="1026061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4967304" y="4108438"/>
              <a:ext cx="1128667" cy="1026061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10850770" y="9197061"/>
              <a:ext cx="1128667" cy="1026061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11901370" y="14588906"/>
              <a:ext cx="1128667" cy="1026061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1979437" y="6775305"/>
              <a:ext cx="1128667" cy="1026061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 rot="-3086996">
              <a:off x="6957594" y="5418640"/>
              <a:ext cx="1128667" cy="102606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 rot="-2873839">
              <a:off x="10959504" y="1553677"/>
              <a:ext cx="1128667" cy="1026061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 rot="-2588167">
              <a:off x="8238913" y="12343494"/>
              <a:ext cx="1128667" cy="1026061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7266797" y="9906252"/>
              <a:ext cx="2550128" cy="1826819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8419114" y="5217662"/>
              <a:ext cx="2550128" cy="1826819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7905945" y="894227"/>
              <a:ext cx="2550128" cy="1826819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 rot="-3096535">
              <a:off x="5689952" y="5604853"/>
              <a:ext cx="812039" cy="1534782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 rot="-7911177">
              <a:off x="7791248" y="6869347"/>
              <a:ext cx="812039" cy="1534782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 rot="-3577785">
              <a:off x="9642354" y="11350848"/>
              <a:ext cx="812039" cy="1534782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 rot="-886631">
              <a:off x="10013438" y="4015246"/>
              <a:ext cx="812039" cy="1534782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 rot="-4131904">
              <a:off x="10150327" y="2365134"/>
              <a:ext cx="812039" cy="1534782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 rot="-6583816">
              <a:off x="2675443" y="2097311"/>
              <a:ext cx="737120" cy="1393182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9145978" y="3636872"/>
              <a:ext cx="419857" cy="393139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rcRect/>
            <a:stretch>
              <a:fillRect/>
            </a:stretch>
          </p:blipFill>
          <p:spPr>
            <a:xfrm>
              <a:off x="12525219" y="4697698"/>
              <a:ext cx="310991" cy="291200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rcRect/>
            <a:stretch>
              <a:fillRect/>
            </a:stretch>
          </p:blipFill>
          <p:spPr>
            <a:xfrm>
              <a:off x="7210937" y="7080108"/>
              <a:ext cx="310991" cy="291200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rcRect/>
            <a:stretch>
              <a:fillRect/>
            </a:stretch>
          </p:blipFill>
          <p:spPr>
            <a:xfrm>
              <a:off x="12525219" y="10113367"/>
              <a:ext cx="310991" cy="291200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rcRect/>
            <a:stretch>
              <a:fillRect/>
            </a:stretch>
          </p:blipFill>
          <p:spPr>
            <a:xfrm>
              <a:off x="11107524" y="6997136"/>
              <a:ext cx="310991" cy="291200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rcRect/>
            <a:stretch>
              <a:fillRect/>
            </a:stretch>
          </p:blipFill>
          <p:spPr>
            <a:xfrm rot="2498638">
              <a:off x="3931272" y="3133540"/>
              <a:ext cx="310991" cy="291200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7210937" y="9636403"/>
              <a:ext cx="310991" cy="291200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10108466" y="9564492"/>
              <a:ext cx="310991" cy="291200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rcRect/>
            <a:stretch>
              <a:fillRect/>
            </a:stretch>
          </p:blipFill>
          <p:spPr>
            <a:xfrm>
              <a:off x="8541861" y="4582785"/>
              <a:ext cx="310991" cy="291200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rcRect/>
            <a:stretch>
              <a:fillRect/>
            </a:stretch>
          </p:blipFill>
          <p:spPr>
            <a:xfrm>
              <a:off x="12649691" y="1921599"/>
              <a:ext cx="309940" cy="290216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rcRect/>
            <a:stretch>
              <a:fillRect/>
            </a:stretch>
          </p:blipFill>
          <p:spPr>
            <a:xfrm rot="4761411">
              <a:off x="11197634" y="11973131"/>
              <a:ext cx="309940" cy="290216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6095435" y="5287224"/>
              <a:ext cx="309940" cy="290216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12543770" y="14099057"/>
              <a:ext cx="309940" cy="290216"/>
            </a:xfrm>
            <a:prstGeom prst="rect">
              <a:avLst/>
            </a:prstGeom>
          </p:spPr>
        </p:pic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7285395">
              <a:off x="717847" y="179092"/>
              <a:ext cx="1989309" cy="2798260"/>
            </a:xfrm>
            <a:prstGeom prst="rect">
              <a:avLst/>
            </a:prstGeom>
          </p:spPr>
        </p:pic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4558CB27-B3EE-4D1E-926C-7CE9E81688B2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10000" r="90000">
                        <a14:foregroundMark x1="23438" y1="31719" x2="23125" y2="38594"/>
                        <a14:foregroundMark x1="25156" y1="20781" x2="29844" y2="18750"/>
                        <a14:foregroundMark x1="29219" y1="29375" x2="29219" y2="29375"/>
                        <a14:foregroundMark x1="25469" y1="44688" x2="25469" y2="44688"/>
                        <a14:foregroundMark x1="47344" y1="40000" x2="45156" y2="45469"/>
                        <a14:foregroundMark x1="55469" y1="37969" x2="55469" y2="42031"/>
                        <a14:foregroundMark x1="72813" y1="22969" x2="70156" y2="27344"/>
                        <a14:foregroundMark x1="66719" y1="35156" x2="66719" y2="35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235" y="6262035"/>
            <a:ext cx="5180218" cy="5180218"/>
          </a:xfrm>
          <a:prstGeom prst="rect">
            <a:avLst/>
          </a:prstGeom>
        </p:spPr>
      </p:pic>
      <p:sp>
        <p:nvSpPr>
          <p:cNvPr id="71" name="Thought Bubble: Cloud 70">
            <a:extLst>
              <a:ext uri="{FF2B5EF4-FFF2-40B4-BE49-F238E27FC236}">
                <a16:creationId xmlns:a16="http://schemas.microsoft.com/office/drawing/2014/main" id="{2B16767C-45C9-4D85-8970-A9129E77492A}"/>
              </a:ext>
            </a:extLst>
          </p:cNvPr>
          <p:cNvSpPr/>
          <p:nvPr/>
        </p:nvSpPr>
        <p:spPr>
          <a:xfrm>
            <a:off x="10335804" y="3786328"/>
            <a:ext cx="7043777" cy="3131291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5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5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5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5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35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5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5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5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hought Bubble: Cloud 64">
            <a:extLst>
              <a:ext uri="{FF2B5EF4-FFF2-40B4-BE49-F238E27FC236}">
                <a16:creationId xmlns:a16="http://schemas.microsoft.com/office/drawing/2014/main" id="{F05A784A-BB89-4270-B8E5-8604BE82012D}"/>
              </a:ext>
            </a:extLst>
          </p:cNvPr>
          <p:cNvSpPr/>
          <p:nvPr/>
        </p:nvSpPr>
        <p:spPr>
          <a:xfrm>
            <a:off x="606969" y="3481194"/>
            <a:ext cx="5767315" cy="2562441"/>
          </a:xfrm>
          <a:prstGeom prst="cloud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5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5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5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5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35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5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5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5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FA2005-F84E-CFD8-6483-8BB3EE8F7756}"/>
              </a:ext>
            </a:extLst>
          </p:cNvPr>
          <p:cNvSpPr/>
          <p:nvPr/>
        </p:nvSpPr>
        <p:spPr>
          <a:xfrm>
            <a:off x="6640581" y="1183667"/>
            <a:ext cx="3278299" cy="4153701"/>
          </a:xfrm>
          <a:prstGeom prst="ellips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</a:t>
            </a:r>
            <a:endParaRPr lang="vi-VN" sz="5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07691B9-7E8A-989E-5573-5CEF54CB1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443499"/>
            <a:ext cx="7262161" cy="49322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17B1B0-3200-2D1D-CCF0-615FA347D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036" y="275494"/>
            <a:ext cx="6886575" cy="39528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95A7C02-A90D-A12C-0C85-F66BD28326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532" y="4554628"/>
            <a:ext cx="7441531" cy="47200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07D864-5E84-7EDB-5039-430417B0D8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576361" cy="4381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06CC13-B8E2-4D79-A93C-0FBE128A198A}"/>
              </a:ext>
            </a:extLst>
          </p:cNvPr>
          <p:cNvSpPr txBox="1"/>
          <p:nvPr/>
        </p:nvSpPr>
        <p:spPr>
          <a:xfrm>
            <a:off x="1439098" y="3395402"/>
            <a:ext cx="472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TRUNG QUỐC</a:t>
            </a:r>
            <a:endParaRPr lang="vi-VN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8365C1-F45F-30C3-BEE3-6B316BACDA0D}"/>
              </a:ext>
            </a:extLst>
          </p:cNvPr>
          <p:cNvSpPr txBox="1"/>
          <p:nvPr/>
        </p:nvSpPr>
        <p:spPr>
          <a:xfrm>
            <a:off x="3060010" y="9522359"/>
            <a:ext cx="472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HÀN QUỐC</a:t>
            </a:r>
            <a:endParaRPr lang="vi-VN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443E7A-A898-0CC9-5FD3-BE4D2C25314B}"/>
              </a:ext>
            </a:extLst>
          </p:cNvPr>
          <p:cNvSpPr txBox="1"/>
          <p:nvPr/>
        </p:nvSpPr>
        <p:spPr>
          <a:xfrm>
            <a:off x="13318297" y="3366595"/>
            <a:ext cx="472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NHẬT BẢN</a:t>
            </a:r>
            <a:endParaRPr lang="vi-VN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E7CB7F-737C-1E29-6D43-F8512100430A}"/>
              </a:ext>
            </a:extLst>
          </p:cNvPr>
          <p:cNvSpPr txBox="1"/>
          <p:nvPr/>
        </p:nvSpPr>
        <p:spPr>
          <a:xfrm>
            <a:off x="12115800" y="8393396"/>
            <a:ext cx="472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 – GA - PO</a:t>
            </a:r>
            <a:endParaRPr lang="vi-VN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83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50456" y="957563"/>
            <a:ext cx="11128614" cy="114518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50"/>
              </a:lnSpc>
            </a:pP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LÀM VIỆC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0182" y="2188597"/>
            <a:ext cx="8697098" cy="2077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 (</a:t>
            </a:r>
            <a:r>
              <a:rPr lang="en-US" sz="4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4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5 </a:t>
            </a:r>
            <a:r>
              <a:rPr lang="en-US" sz="4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212986" y="2623894"/>
            <a:ext cx="6672128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endParaRPr lang="en-US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8"/>
          <p:cNvGrpSpPr/>
          <p:nvPr/>
        </p:nvGrpSpPr>
        <p:grpSpPr>
          <a:xfrm rot="-10800000">
            <a:off x="-545933" y="-3014091"/>
            <a:ext cx="8422948" cy="4206106"/>
            <a:chOff x="0" y="0"/>
            <a:chExt cx="11230598" cy="5608142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458450"/>
              <a:ext cx="1490573" cy="1490573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528916" y="227459"/>
              <a:ext cx="1490573" cy="1490573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3026704">
              <a:off x="8175195" y="1676730"/>
              <a:ext cx="1132274" cy="1592713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1316796">
              <a:off x="9952076" y="4000331"/>
              <a:ext cx="1042305" cy="1466158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7285395">
              <a:off x="7241090" y="97616"/>
              <a:ext cx="955054" cy="1343426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4468160">
              <a:off x="1908652" y="-35742"/>
              <a:ext cx="1074535" cy="1511494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926869">
              <a:off x="5887342" y="1490410"/>
              <a:ext cx="1720534" cy="1202223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8741332" y="293739"/>
              <a:ext cx="656424" cy="596749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4852424" y="438848"/>
              <a:ext cx="841377" cy="764888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9659354" y="2045697"/>
              <a:ext cx="656424" cy="596749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 rot="-3217402">
              <a:off x="3342898" y="319529"/>
              <a:ext cx="656424" cy="596749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3654865" y="1041383"/>
              <a:ext cx="1483135" cy="1062464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 rot="-669662" flipH="1">
              <a:off x="8529524" y="3239572"/>
              <a:ext cx="1483135" cy="1062464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 rot="-3096535">
              <a:off x="10079641" y="2916001"/>
              <a:ext cx="472276" cy="892618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 rot="7594497">
              <a:off x="6229025" y="659432"/>
              <a:ext cx="428704" cy="810264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 rot="-6583816">
              <a:off x="8326425" y="876041"/>
              <a:ext cx="428704" cy="810264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 rot="-5649620">
              <a:off x="1745458" y="1188438"/>
              <a:ext cx="358284" cy="677169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 rot="2498638">
              <a:off x="9056806" y="1478704"/>
              <a:ext cx="180870" cy="169360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2445919" y="1602078"/>
              <a:ext cx="180870" cy="169360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5512931" y="1232366"/>
              <a:ext cx="180870" cy="169360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2914557" y="1327312"/>
              <a:ext cx="180870" cy="169360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7718617" y="1645576"/>
              <a:ext cx="180870" cy="169360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10315467" y="2731271"/>
              <a:ext cx="180259" cy="168788"/>
            </a:xfrm>
            <a:prstGeom prst="rect">
              <a:avLst/>
            </a:prstGeom>
          </p:spPr>
        </p:pic>
      </p:grpSp>
      <p:grpSp>
        <p:nvGrpSpPr>
          <p:cNvPr id="42" name="Group 42"/>
          <p:cNvGrpSpPr/>
          <p:nvPr/>
        </p:nvGrpSpPr>
        <p:grpSpPr>
          <a:xfrm>
            <a:off x="6744873" y="-3014091"/>
            <a:ext cx="7242515" cy="4206106"/>
            <a:chOff x="0" y="0"/>
            <a:chExt cx="9656687" cy="5608142"/>
          </a:xfrm>
        </p:grpSpPr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7773295">
              <a:off x="1923129" y="2338699"/>
              <a:ext cx="1132274" cy="1592713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9483203">
              <a:off x="236216" y="141652"/>
              <a:ext cx="1042305" cy="1466158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3514604">
              <a:off x="3034455" y="4167100"/>
              <a:ext cx="955054" cy="1343426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6331839">
              <a:off x="8247411" y="4132390"/>
              <a:ext cx="1074535" cy="1511494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-9873130">
              <a:off x="3622722" y="2915509"/>
              <a:ext cx="1720534" cy="1202223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32842" y="4717653"/>
              <a:ext cx="656424" cy="596749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5536797" y="4404406"/>
              <a:ext cx="841377" cy="764888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914819" y="2965695"/>
              <a:ext cx="656424" cy="596749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 rot="7582597">
              <a:off x="7231276" y="4691863"/>
              <a:ext cx="656424" cy="596749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 rot="-9625664">
              <a:off x="6092598" y="3504294"/>
              <a:ext cx="1483135" cy="1062464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 rot="10130337" flipH="1">
              <a:off x="1217938" y="1306106"/>
              <a:ext cx="1483135" cy="1062464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 rot="7703464">
              <a:off x="678681" y="1799523"/>
              <a:ext cx="472276" cy="892618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 rot="-3205502">
              <a:off x="4572869" y="4138445"/>
              <a:ext cx="428704" cy="810264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 rot="4216183">
              <a:off x="2475469" y="3921836"/>
              <a:ext cx="428704" cy="810264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 rot="5150379">
              <a:off x="9126856" y="3742534"/>
              <a:ext cx="358284" cy="677169"/>
            </a:xfrm>
            <a:prstGeom prst="rect">
              <a:avLst/>
            </a:prstGeom>
          </p:spPr>
        </p:pic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 rot="-8301361">
              <a:off x="1992922" y="3960078"/>
              <a:ext cx="180870" cy="169360"/>
            </a:xfrm>
            <a:prstGeom prst="rect">
              <a:avLst/>
            </a:prstGeom>
          </p:spPr>
        </p:pic>
        <p:pic>
          <p:nvPicPr>
            <p:cNvPr id="59" name="Picture 5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8603809" y="3836704"/>
              <a:ext cx="180870" cy="169360"/>
            </a:xfrm>
            <a:prstGeom prst="rect">
              <a:avLst/>
            </a:prstGeom>
          </p:spPr>
        </p:pic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5536797" y="4206416"/>
              <a:ext cx="180870" cy="169360"/>
            </a:xfrm>
            <a:prstGeom prst="rect">
              <a:avLst/>
            </a:prstGeom>
          </p:spPr>
        </p:pic>
        <p:pic>
          <p:nvPicPr>
            <p:cNvPr id="61" name="Picture 61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8135171" y="4111470"/>
              <a:ext cx="180870" cy="169360"/>
            </a:xfrm>
            <a:prstGeom prst="rect">
              <a:avLst/>
            </a:prstGeom>
          </p:spPr>
        </p:pic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3331112" y="3793205"/>
              <a:ext cx="180870" cy="169360"/>
            </a:xfrm>
            <a:prstGeom prst="rect">
              <a:avLst/>
            </a:prstGeom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734872" y="2708083"/>
              <a:ext cx="180259" cy="168788"/>
            </a:xfrm>
            <a:prstGeom prst="rect">
              <a:avLst/>
            </a:prstGeom>
          </p:spPr>
        </p:pic>
      </p:grpSp>
      <p:grpSp>
        <p:nvGrpSpPr>
          <p:cNvPr id="64" name="Group 64"/>
          <p:cNvGrpSpPr/>
          <p:nvPr/>
        </p:nvGrpSpPr>
        <p:grpSpPr>
          <a:xfrm>
            <a:off x="12654855" y="-3014091"/>
            <a:ext cx="7242515" cy="4206106"/>
            <a:chOff x="0" y="0"/>
            <a:chExt cx="9656687" cy="5608142"/>
          </a:xfrm>
        </p:grpSpPr>
        <p:pic>
          <p:nvPicPr>
            <p:cNvPr id="65" name="Picture 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7773295">
              <a:off x="1923129" y="2338699"/>
              <a:ext cx="1132274" cy="1592713"/>
            </a:xfrm>
            <a:prstGeom prst="rect">
              <a:avLst/>
            </a:prstGeom>
          </p:spPr>
        </p:pic>
        <p:pic>
          <p:nvPicPr>
            <p:cNvPr id="66" name="Picture 6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9483203">
              <a:off x="236216" y="141652"/>
              <a:ext cx="1042305" cy="1466158"/>
            </a:xfrm>
            <a:prstGeom prst="rect">
              <a:avLst/>
            </a:prstGeom>
          </p:spPr>
        </p:pic>
        <p:pic>
          <p:nvPicPr>
            <p:cNvPr id="67" name="Picture 6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3514604">
              <a:off x="3034455" y="4167100"/>
              <a:ext cx="955054" cy="1343426"/>
            </a:xfrm>
            <a:prstGeom prst="rect">
              <a:avLst/>
            </a:prstGeom>
          </p:spPr>
        </p:pic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6331839">
              <a:off x="8247411" y="4132390"/>
              <a:ext cx="1074535" cy="1511494"/>
            </a:xfrm>
            <a:prstGeom prst="rect">
              <a:avLst/>
            </a:prstGeom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-9873130">
              <a:off x="3622722" y="2915509"/>
              <a:ext cx="1720534" cy="1202223"/>
            </a:xfrm>
            <a:prstGeom prst="rect">
              <a:avLst/>
            </a:prstGeom>
          </p:spPr>
        </p:pic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832842" y="4717653"/>
              <a:ext cx="656424" cy="596749"/>
            </a:xfrm>
            <a:prstGeom prst="rect">
              <a:avLst/>
            </a:prstGeom>
          </p:spPr>
        </p:pic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5536797" y="4404406"/>
              <a:ext cx="841377" cy="764888"/>
            </a:xfrm>
            <a:prstGeom prst="rect">
              <a:avLst/>
            </a:prstGeom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914819" y="2965695"/>
              <a:ext cx="656424" cy="596749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 rot="7582597">
              <a:off x="7231276" y="4691863"/>
              <a:ext cx="656424" cy="596749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 rot="-9625664">
              <a:off x="6092598" y="3504294"/>
              <a:ext cx="1483135" cy="1062464"/>
            </a:xfrm>
            <a:prstGeom prst="rect">
              <a:avLst/>
            </a:prstGeom>
          </p:spPr>
        </p:pic>
        <p:pic>
          <p:nvPicPr>
            <p:cNvPr id="75" name="Picture 75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 rot="10130337" flipH="1">
              <a:off x="1217938" y="1306106"/>
              <a:ext cx="1483135" cy="1062464"/>
            </a:xfrm>
            <a:prstGeom prst="rect">
              <a:avLst/>
            </a:prstGeom>
          </p:spPr>
        </p:pic>
        <p:pic>
          <p:nvPicPr>
            <p:cNvPr id="76" name="Picture 7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 rot="7703464">
              <a:off x="678681" y="1799523"/>
              <a:ext cx="472276" cy="892618"/>
            </a:xfrm>
            <a:prstGeom prst="rect">
              <a:avLst/>
            </a:prstGeom>
          </p:spPr>
        </p:pic>
        <p:pic>
          <p:nvPicPr>
            <p:cNvPr id="77" name="Picture 77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 rot="-3205502">
              <a:off x="4572869" y="4138445"/>
              <a:ext cx="428704" cy="810264"/>
            </a:xfrm>
            <a:prstGeom prst="rect">
              <a:avLst/>
            </a:prstGeom>
          </p:spPr>
        </p:pic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 rot="4216183">
              <a:off x="2475469" y="3921836"/>
              <a:ext cx="428704" cy="810264"/>
            </a:xfrm>
            <a:prstGeom prst="rect">
              <a:avLst/>
            </a:prstGeom>
          </p:spPr>
        </p:pic>
        <p:pic>
          <p:nvPicPr>
            <p:cNvPr id="79" name="Picture 79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 rot="5150379">
              <a:off x="9126856" y="3742534"/>
              <a:ext cx="358284" cy="677169"/>
            </a:xfrm>
            <a:prstGeom prst="rect">
              <a:avLst/>
            </a:prstGeom>
          </p:spPr>
        </p:pic>
        <p:pic>
          <p:nvPicPr>
            <p:cNvPr id="80" name="Picture 80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 rot="-8301361">
              <a:off x="1992922" y="3960078"/>
              <a:ext cx="180870" cy="169360"/>
            </a:xfrm>
            <a:prstGeom prst="rect">
              <a:avLst/>
            </a:prstGeom>
          </p:spPr>
        </p:pic>
        <p:pic>
          <p:nvPicPr>
            <p:cNvPr id="81" name="Picture 81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8603809" y="3836704"/>
              <a:ext cx="180870" cy="169360"/>
            </a:xfrm>
            <a:prstGeom prst="rect">
              <a:avLst/>
            </a:prstGeom>
          </p:spPr>
        </p:pic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5536797" y="4206416"/>
              <a:ext cx="180870" cy="169360"/>
            </a:xfrm>
            <a:prstGeom prst="rect">
              <a:avLst/>
            </a:prstGeom>
          </p:spPr>
        </p:pic>
        <p:pic>
          <p:nvPicPr>
            <p:cNvPr id="83" name="Picture 83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8135171" y="4111470"/>
              <a:ext cx="180870" cy="169360"/>
            </a:xfrm>
            <a:prstGeom prst="rect">
              <a:avLst/>
            </a:prstGeom>
          </p:spPr>
        </p:pic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3331112" y="3793205"/>
              <a:ext cx="180870" cy="169360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734872" y="2708083"/>
              <a:ext cx="180259" cy="168788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2E89AE3-9861-30DF-FA21-49E1BB8AC283}"/>
              </a:ext>
            </a:extLst>
          </p:cNvPr>
          <p:cNvSpPr txBox="1"/>
          <p:nvPr/>
        </p:nvSpPr>
        <p:spPr>
          <a:xfrm>
            <a:off x="140182" y="4351938"/>
            <a:ext cx="2479576" cy="278537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1.Trung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  <a:endParaRPr lang="vi-VN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AD0E252-9499-2BB6-8CED-E4BD7552441B}"/>
              </a:ext>
            </a:extLst>
          </p:cNvPr>
          <p:cNvSpPr txBox="1"/>
          <p:nvPr/>
        </p:nvSpPr>
        <p:spPr>
          <a:xfrm>
            <a:off x="2790530" y="5383710"/>
            <a:ext cx="2283846" cy="3323987"/>
          </a:xfrm>
          <a:prstGeom prst="rect">
            <a:avLst/>
          </a:prstGeom>
          <a:solidFill>
            <a:srgbClr val="00CC66"/>
          </a:solidFill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2.Nhật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  <a:endParaRPr lang="vi-VN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D4BE7F2-E96D-CA07-6AE8-31B5A78E7AEF}"/>
              </a:ext>
            </a:extLst>
          </p:cNvPr>
          <p:cNvSpPr txBox="1"/>
          <p:nvPr/>
        </p:nvSpPr>
        <p:spPr>
          <a:xfrm>
            <a:off x="5319465" y="6053529"/>
            <a:ext cx="2483867" cy="27853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3.Hàn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  <a:endParaRPr lang="vi-VN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253FF2D-2B4D-DF2B-1E90-24D19D377B5D}"/>
              </a:ext>
            </a:extLst>
          </p:cNvPr>
          <p:cNvSpPr txBox="1"/>
          <p:nvPr/>
        </p:nvSpPr>
        <p:spPr>
          <a:xfrm>
            <a:off x="7928853" y="7137316"/>
            <a:ext cx="2347340" cy="278537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4.Xin – ga - po</a:t>
            </a:r>
          </a:p>
          <a:p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  <a:endParaRPr lang="vi-VN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36D30EB-5D32-1984-7C85-D45AF974AE9C}"/>
              </a:ext>
            </a:extLst>
          </p:cNvPr>
          <p:cNvSpPr txBox="1"/>
          <p:nvPr/>
        </p:nvSpPr>
        <p:spPr>
          <a:xfrm>
            <a:off x="10504181" y="7501622"/>
            <a:ext cx="2693549" cy="27853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5.Bài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Việt Nam</a:t>
            </a:r>
            <a:endParaRPr lang="vi-VN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Rectangle 224">
            <a:extLst>
              <a:ext uri="{FF2B5EF4-FFF2-40B4-BE49-F238E27FC236}">
                <a16:creationId xmlns:a16="http://schemas.microsoft.com/office/drawing/2014/main" id="{9DEA7042-98AD-4590-8A75-2F7F88805E67}"/>
              </a:ext>
            </a:extLst>
          </p:cNvPr>
          <p:cNvSpPr/>
          <p:nvPr/>
        </p:nvSpPr>
        <p:spPr>
          <a:xfrm>
            <a:off x="0" y="124634"/>
            <a:ext cx="18288000" cy="960590"/>
          </a:xfrm>
          <a:prstGeom prst="rect">
            <a:avLst/>
          </a:prstGeom>
          <a:solidFill>
            <a:srgbClr val="08699F"/>
          </a:solidFill>
          <a:ln w="12700" cap="flat" cmpd="sng" algn="ctr">
            <a:solidFill>
              <a:srgbClr val="08699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371566">
              <a:lnSpc>
                <a:spcPct val="150000"/>
              </a:lnSpc>
              <a:defRPr/>
            </a:pPr>
            <a:r>
              <a:rPr lang="en-US" sz="4500" b="1" dirty="0"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2. BÁO CÁO</a:t>
            </a:r>
          </a:p>
        </p:txBody>
      </p:sp>
      <p:pic>
        <p:nvPicPr>
          <p:cNvPr id="10" name="Picture 20" descr="Globe Student Teacher Geography, Study globe character, cartoon Character,  class png | PNGEg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99" b="96552" l="0" r="96552">
                        <a14:foregroundMark x1="8333" y1="55747" x2="8333" y2="55747"/>
                        <a14:foregroundMark x1="32471" y1="85920" x2="32471" y2="85920"/>
                        <a14:foregroundMark x1="42816" y1="12069" x2="42816" y2="12069"/>
                        <a14:foregroundMark x1="60920" y1="20977" x2="60920" y2="20977"/>
                        <a14:foregroundMark x1="67241" y1="41379" x2="67241" y2="41379"/>
                        <a14:foregroundMark x1="77874" y1="7471" x2="77874" y2="67816"/>
                        <a14:foregroundMark x1="85057" y1="53736" x2="82471" y2="86494"/>
                        <a14:foregroundMark x1="64943" y1="37069" x2="64943" y2="37069"/>
                        <a14:foregroundMark x1="70690" y1="36782" x2="70690" y2="36782"/>
                        <a14:foregroundMark x1="76724" y1="33333" x2="76724" y2="33333"/>
                        <a14:foregroundMark x1="27299" y1="87356" x2="27299" y2="873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851" y="4320629"/>
            <a:ext cx="5731533" cy="573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3894;p49"/>
          <p:cNvSpPr/>
          <p:nvPr/>
        </p:nvSpPr>
        <p:spPr>
          <a:xfrm>
            <a:off x="809470" y="2547883"/>
            <a:ext cx="7487588" cy="1728662"/>
          </a:xfrm>
          <a:prstGeom prst="roundRect">
            <a:avLst>
              <a:gd name="adj" fmla="val 11267"/>
            </a:avLst>
          </a:prstGeom>
          <a:solidFill>
            <a:srgbClr val="E0D547">
              <a:lumMod val="40000"/>
              <a:lumOff val="6000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defTabSz="1371600">
              <a:defRPr/>
            </a:pPr>
            <a:endParaRPr sz="270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Left Brace 12"/>
          <p:cNvSpPr/>
          <p:nvPr/>
        </p:nvSpPr>
        <p:spPr>
          <a:xfrm rot="16200000" flipH="1">
            <a:off x="8745955" y="-2117717"/>
            <a:ext cx="832964" cy="8164287"/>
          </a:xfrm>
          <a:prstGeom prst="leftBrace">
            <a:avLst/>
          </a:prstGeom>
          <a:noFill/>
          <a:ln w="9525" cap="flat" cmpd="sng" algn="ctr">
            <a:solidFill>
              <a:schemeClr val="tx1">
                <a:lumMod val="90000"/>
                <a:lumOff val="1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1371600">
              <a:defRPr/>
            </a:pPr>
            <a:endParaRPr lang="en-US" sz="2700" kern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4" name="Picture 10" descr="Học Tập, Đứa Trẻ, Học Nhóm, Tải hình PNG 203 - Free.Vector6.co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8100" r="1" b="-1850"/>
          <a:stretch/>
        </p:blipFill>
        <p:spPr bwMode="auto">
          <a:xfrm>
            <a:off x="9724588" y="4587260"/>
            <a:ext cx="7039982" cy="519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9275BE1-7CA7-4152-87C4-517DA1C42B99}"/>
              </a:ext>
            </a:extLst>
          </p:cNvPr>
          <p:cNvSpPr txBox="1"/>
          <p:nvPr/>
        </p:nvSpPr>
        <p:spPr>
          <a:xfrm>
            <a:off x="809470" y="2856136"/>
            <a:ext cx="748758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566">
              <a:defRPr/>
            </a:pP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nhóm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báo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cáo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theo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nội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dung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pPr algn="ctr" defTabSz="1371566">
              <a:defRPr/>
            </a:pP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phân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công</a:t>
            </a:r>
            <a:endParaRPr lang="en-US" sz="3500" b="1" dirty="0">
              <a:solidFill>
                <a:srgbClr val="000000"/>
              </a:solidFill>
              <a:latin typeface="Times New Roman" panose="02020603050405020304" pitchFamily="18" charset="0"/>
              <a:ea typeface="#9Slide03 Roboto Medium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Google Shape;3894;p49"/>
          <p:cNvSpPr/>
          <p:nvPr/>
        </p:nvSpPr>
        <p:spPr>
          <a:xfrm>
            <a:off x="9500786" y="2591968"/>
            <a:ext cx="7487588" cy="1728662"/>
          </a:xfrm>
          <a:prstGeom prst="roundRect">
            <a:avLst>
              <a:gd name="adj" fmla="val 11267"/>
            </a:avLst>
          </a:prstGeom>
          <a:solidFill>
            <a:srgbClr val="E0D547">
              <a:lumMod val="40000"/>
              <a:lumOff val="6000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defTabSz="1371600">
              <a:defRPr/>
            </a:pPr>
            <a:endParaRPr sz="2700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275BE1-7CA7-4152-87C4-517DA1C42B99}"/>
              </a:ext>
            </a:extLst>
          </p:cNvPr>
          <p:cNvSpPr txBox="1"/>
          <p:nvPr/>
        </p:nvSpPr>
        <p:spPr>
          <a:xfrm>
            <a:off x="9572061" y="2655583"/>
            <a:ext cx="7345035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371566">
              <a:defRPr/>
            </a:pP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thức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: bài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thuyết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trình,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hộp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thông tin,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sơ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đồ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vẽ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, video, ..(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chọn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1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thức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2556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/>
      <p:bldP spid="17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85832"/>
            <a:ext cx="7772400" cy="2386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20"/>
              </a:lnSpc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TRUNG QUỐC</a:t>
            </a:r>
          </a:p>
          <a:p>
            <a:pPr algn="ctr">
              <a:lnSpc>
                <a:spcPts val="10120"/>
              </a:lnSpc>
            </a:pPr>
            <a:endParaRPr lang="en-US" sz="4000" b="1" dirty="0">
              <a:solidFill>
                <a:srgbClr val="152A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904087" y="7718784"/>
            <a:ext cx="952500" cy="27003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199162" y="9369746"/>
            <a:ext cx="733129" cy="7398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596597">
            <a:off x="2818356" y="9527641"/>
            <a:ext cx="681385" cy="95846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b="46557"/>
          <a:stretch>
            <a:fillRect/>
          </a:stretch>
        </p:blipFill>
        <p:spPr>
          <a:xfrm>
            <a:off x="14331063" y="1596990"/>
            <a:ext cx="2928237" cy="15258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579F38-56CE-CD68-A913-36B2CC8876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20" y="2984681"/>
            <a:ext cx="8036080" cy="5327623"/>
          </a:xfrm>
          <a:prstGeom prst="rect">
            <a:avLst/>
          </a:prstGeom>
        </p:spPr>
      </p:pic>
      <p:sp>
        <p:nvSpPr>
          <p:cNvPr id="16" name="TextBox 3">
            <a:extLst>
              <a:ext uri="{FF2B5EF4-FFF2-40B4-BE49-F238E27FC236}">
                <a16:creationId xmlns:a16="http://schemas.microsoft.com/office/drawing/2014/main" id="{0DA7BCCB-2806-7440-92E5-5FFFCA869500}"/>
              </a:ext>
            </a:extLst>
          </p:cNvPr>
          <p:cNvSpPr txBox="1"/>
          <p:nvPr/>
        </p:nvSpPr>
        <p:spPr>
          <a:xfrm>
            <a:off x="553960" y="7992336"/>
            <a:ext cx="7772400" cy="10766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20"/>
              </a:lnSpc>
            </a:pP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BECF2E4-6F1C-2AC2-1695-13C04429742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878" y="2984681"/>
            <a:ext cx="8036080" cy="5347428"/>
          </a:xfrm>
          <a:prstGeom prst="rect">
            <a:avLst/>
          </a:prstGeom>
        </p:spPr>
      </p:pic>
      <p:sp>
        <p:nvSpPr>
          <p:cNvPr id="19" name="TextBox 3">
            <a:extLst>
              <a:ext uri="{FF2B5EF4-FFF2-40B4-BE49-F238E27FC236}">
                <a16:creationId xmlns:a16="http://schemas.microsoft.com/office/drawing/2014/main" id="{C5ADD72B-6540-0935-4CB4-A80ECC20BEF4}"/>
              </a:ext>
            </a:extLst>
          </p:cNvPr>
          <p:cNvSpPr txBox="1"/>
          <p:nvPr/>
        </p:nvSpPr>
        <p:spPr>
          <a:xfrm>
            <a:off x="9131687" y="8151689"/>
            <a:ext cx="7772400" cy="10766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20"/>
              </a:lnSpc>
            </a:pP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Kông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85832"/>
            <a:ext cx="7772400" cy="2386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20"/>
              </a:lnSpc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NHẬT BẢN</a:t>
            </a:r>
          </a:p>
          <a:p>
            <a:pPr algn="ctr">
              <a:lnSpc>
                <a:spcPts val="10120"/>
              </a:lnSpc>
            </a:pPr>
            <a:endParaRPr lang="en-US" sz="4000" b="1" dirty="0">
              <a:solidFill>
                <a:srgbClr val="152A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904087" y="7718784"/>
            <a:ext cx="952500" cy="27003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199162" y="9369746"/>
            <a:ext cx="733129" cy="7398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596597">
            <a:off x="2818356" y="9527641"/>
            <a:ext cx="681385" cy="95846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87069">
            <a:off x="502554" y="7225213"/>
            <a:ext cx="1748041" cy="31730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277372" y="9479840"/>
            <a:ext cx="610217" cy="61581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b="46557"/>
          <a:stretch>
            <a:fillRect/>
          </a:stretch>
        </p:blipFill>
        <p:spPr>
          <a:xfrm>
            <a:off x="14331063" y="1596990"/>
            <a:ext cx="2928237" cy="1525805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D6733188-5C8F-8875-5F61-C2B7A9286D00}"/>
              </a:ext>
            </a:extLst>
          </p:cNvPr>
          <p:cNvSpPr/>
          <p:nvPr/>
        </p:nvSpPr>
        <p:spPr>
          <a:xfrm>
            <a:off x="18585" y="1061678"/>
            <a:ext cx="8382000" cy="2378781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TƯ BẢN CHỦ NGHĨA</a:t>
            </a:r>
            <a:endParaRPr lang="vi-VN" sz="3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AC62471-D070-D671-5437-48111564BFF9}"/>
              </a:ext>
            </a:extLst>
          </p:cNvPr>
          <p:cNvSpPr/>
          <p:nvPr/>
        </p:nvSpPr>
        <p:spPr>
          <a:xfrm>
            <a:off x="1600200" y="3433120"/>
            <a:ext cx="8382000" cy="2378781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(2019)</a:t>
            </a:r>
            <a:endParaRPr lang="vi-VN" sz="3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C59F91F-4B1C-5FF9-D2CF-6E6D32E3A8FA}"/>
              </a:ext>
            </a:extLst>
          </p:cNvPr>
          <p:cNvSpPr/>
          <p:nvPr/>
        </p:nvSpPr>
        <p:spPr>
          <a:xfrm>
            <a:off x="2549026" y="5883956"/>
            <a:ext cx="8382000" cy="2378781"/>
          </a:xfrm>
          <a:prstGeom prst="rightArrow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1955 – 1973,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&gt;13%</a:t>
            </a:r>
            <a:endParaRPr lang="vi-VN" sz="3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752E84C5-01D2-4B1F-CC8C-9B0A601FC849}"/>
              </a:ext>
            </a:extLst>
          </p:cNvPr>
          <p:cNvSpPr/>
          <p:nvPr/>
        </p:nvSpPr>
        <p:spPr>
          <a:xfrm>
            <a:off x="11842014" y="3612863"/>
            <a:ext cx="3321705" cy="6367822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vi-VN" sz="3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DCA2EE-A3AB-F07F-8591-92C0A97C17A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5" y="1257301"/>
            <a:ext cx="18284283" cy="902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5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85832"/>
            <a:ext cx="7772400" cy="2386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20"/>
              </a:lnSpc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HÀN QUỐC</a:t>
            </a:r>
          </a:p>
          <a:p>
            <a:pPr algn="ctr">
              <a:lnSpc>
                <a:spcPts val="10120"/>
              </a:lnSpc>
            </a:pPr>
            <a:endParaRPr lang="en-US" sz="4000" b="1" dirty="0">
              <a:solidFill>
                <a:srgbClr val="152A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904087" y="7718784"/>
            <a:ext cx="952500" cy="27003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199162" y="9369746"/>
            <a:ext cx="733129" cy="7398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596597">
            <a:off x="2818356" y="9527641"/>
            <a:ext cx="681385" cy="95846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87069">
            <a:off x="502554" y="7225213"/>
            <a:ext cx="1748041" cy="31730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2277372" y="9479840"/>
            <a:ext cx="610217" cy="61581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 b="46557"/>
          <a:stretch>
            <a:fillRect/>
          </a:stretch>
        </p:blipFill>
        <p:spPr>
          <a:xfrm>
            <a:off x="14331063" y="1596990"/>
            <a:ext cx="2928237" cy="152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8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Renewable Industry Energy in Canada by Slidesgo">
  <a:themeElements>
    <a:clrScheme name="Simple Light">
      <a:dk1>
        <a:srgbClr val="191919"/>
      </a:dk1>
      <a:lt1>
        <a:srgbClr val="FFFFFF"/>
      </a:lt1>
      <a:dk2>
        <a:srgbClr val="C42E22"/>
      </a:dk2>
      <a:lt2>
        <a:srgbClr val="EB5E52"/>
      </a:lt2>
      <a:accent1>
        <a:srgbClr val="F9B555"/>
      </a:accent1>
      <a:accent2>
        <a:srgbClr val="91C6EC"/>
      </a:accent2>
      <a:accent3>
        <a:srgbClr val="DCF0FD"/>
      </a:accent3>
      <a:accent4>
        <a:srgbClr val="389CCB"/>
      </a:accent4>
      <a:accent5>
        <a:srgbClr val="005474"/>
      </a:accent5>
      <a:accent6>
        <a:srgbClr val="233A4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3299</TotalTime>
  <Words>457</Words>
  <Application>Microsoft Office PowerPoint</Application>
  <PresentationFormat>Custom</PresentationFormat>
  <Paragraphs>54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</vt:lpstr>
      <vt:lpstr>Times New Roman</vt:lpstr>
      <vt:lpstr>#9Slide03 Roboto Medium</vt:lpstr>
      <vt:lpstr>#9Slide05 Dancing Script</vt:lpstr>
      <vt:lpstr>Calibri</vt:lpstr>
      <vt:lpstr>Raleway</vt:lpstr>
      <vt:lpstr>Zilla Slab</vt:lpstr>
      <vt:lpstr>Ranchers</vt:lpstr>
      <vt:lpstr>Bebas Neue</vt:lpstr>
      <vt:lpstr>Office Theme</vt:lpstr>
      <vt:lpstr>1_Office Theme</vt:lpstr>
      <vt:lpstr>7_Office Theme</vt:lpstr>
      <vt:lpstr>Renewable Industry Energy in Canada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VIET</dc:creator>
  <cp:lastModifiedBy>FPT</cp:lastModifiedBy>
  <cp:revision>93</cp:revision>
  <dcterms:created xsi:type="dcterms:W3CDTF">2006-08-16T00:00:00Z</dcterms:created>
  <dcterms:modified xsi:type="dcterms:W3CDTF">2024-04-05T10:01:51Z</dcterms:modified>
  <dc:identifier>DAEou6QhJBc</dc:identifier>
</cp:coreProperties>
</file>