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16"/>
  </p:notesMasterIdLst>
  <p:sldIdLst>
    <p:sldId id="256" r:id="rId2"/>
    <p:sldId id="259" r:id="rId3"/>
    <p:sldId id="315" r:id="rId4"/>
    <p:sldId id="316" r:id="rId5"/>
    <p:sldId id="342" r:id="rId6"/>
    <p:sldId id="317" r:id="rId7"/>
    <p:sldId id="314" r:id="rId8"/>
    <p:sldId id="336" r:id="rId9"/>
    <p:sldId id="328" r:id="rId10"/>
    <p:sldId id="327" r:id="rId11"/>
    <p:sldId id="341" r:id="rId12"/>
    <p:sldId id="337" r:id="rId13"/>
    <p:sldId id="334" r:id="rId14"/>
    <p:sldId id="288" r:id="rId15"/>
  </p:sldIdLst>
  <p:sldSz cx="9144000" cy="5143500" type="screen16x9"/>
  <p:notesSz cx="6858000" cy="9144000"/>
  <p:embeddedFontLst>
    <p:embeddedFont>
      <p:font typeface="#9Slide07 IcielStormtrooper" charset="0"/>
      <p:regular r:id="rId17"/>
    </p:embeddedFont>
    <p:embeddedFont>
      <p:font typeface="Fredoka One" charset="0"/>
      <p:regular r:id="rId18"/>
    </p:embeddedFont>
    <p:embeddedFont>
      <p:font typeface="#9Slide03 Arima Madurai Black" charset="0"/>
      <p:bold r:id="rId19"/>
    </p:embeddedFont>
    <p:embeddedFont>
      <p:font typeface="Caveat Brush" charset="0"/>
      <p:regular r:id="rId20"/>
    </p:embeddedFont>
    <p:embeddedFont>
      <p:font typeface="Nunito" charset="0"/>
      <p:regular r:id="rId21"/>
      <p:bold r:id="rId22"/>
      <p:italic r:id="rId23"/>
      <p:boldItalic r:id="rId24"/>
    </p:embeddedFont>
    <p:embeddedFont>
      <p:font typeface="#9Slide03 Arima Madurai" charset="0"/>
      <p:regular r:id="rId25"/>
    </p:embeddedFont>
    <p:embeddedFont>
      <p:font typeface="Calibri" pitchFamily="34" charset="0"/>
      <p:regular r:id="rId26"/>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pos="454">
          <p15:clr>
            <a:srgbClr val="9AA0A6"/>
          </p15:clr>
        </p15:guide>
        <p15:guide id="2" orient="horz" pos="576">
          <p15:clr>
            <a:srgbClr val="9AA0A6"/>
          </p15:clr>
        </p15:guide>
        <p15:guide id="3" orient="horz" pos="2843">
          <p15:clr>
            <a:srgbClr val="9AA0A6"/>
          </p15:clr>
        </p15:guide>
        <p15:guide id="4" pos="5306">
          <p15:clr>
            <a:srgbClr val="9AA0A6"/>
          </p15:clr>
        </p15:guide>
        <p15:guide id="5" pos="2880">
          <p15:clr>
            <a:srgbClr val="9AA0A6"/>
          </p15:clr>
        </p15:guide>
        <p15:guide id="6" orient="horz" pos="1794">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FDFD"/>
    <a:srgbClr val="AAC5CE"/>
    <a:srgbClr val="000000"/>
    <a:srgbClr val="46464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36CF87F-F2D4-457E-AD8E-08F112BF4223}">
  <a:tblStyle styleId="{F36CF87F-F2D4-457E-AD8E-08F112BF42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3842" autoAdjust="0"/>
  </p:normalViewPr>
  <p:slideViewPr>
    <p:cSldViewPr snapToGrid="0">
      <p:cViewPr varScale="1">
        <p:scale>
          <a:sx n="92" d="100"/>
          <a:sy n="92" d="100"/>
        </p:scale>
        <p:origin x="-756" y="-96"/>
      </p:cViewPr>
      <p:guideLst>
        <p:guide orient="horz" pos="576"/>
        <p:guide orient="horz" pos="2843"/>
        <p:guide orient="horz" pos="1794"/>
        <p:guide pos="454"/>
        <p:guide pos="5306"/>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52470382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a915c152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a915c152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735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a915c152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a915c152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5655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a915c152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a915c152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7829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a915c152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a915c152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557351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gca194214e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1" name="Google Shape;561;gca194214e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7043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95857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2638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7380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19421708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a19421708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0147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ca19421708_0_2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ca19421708_0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90729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ca915c152c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ca915c152c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54792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927025"/>
            <a:ext cx="5715000" cy="28137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74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20000" y="3740675"/>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5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7">
  <p:cSld name="CUSTOM_5_1_1_1_1">
    <p:bg>
      <p:bgPr>
        <a:blipFill>
          <a:blip r:embed="rId2">
            <a:alphaModFix/>
          </a:blip>
          <a:stretch>
            <a:fillRect/>
          </a:stretch>
        </a:blipFill>
        <a:effectLst/>
      </p:bgPr>
    </p:bg>
    <p:spTree>
      <p:nvGrpSpPr>
        <p:cNvPr id="1" name="Shape 105"/>
        <p:cNvGrpSpPr/>
        <p:nvPr/>
      </p:nvGrpSpPr>
      <p:grpSpPr>
        <a:xfrm>
          <a:off x="0" y="0"/>
          <a:ext cx="0" cy="0"/>
          <a:chOff x="0" y="0"/>
          <a:chExt cx="0" cy="0"/>
        </a:xfrm>
      </p:grpSpPr>
      <p:sp>
        <p:nvSpPr>
          <p:cNvPr id="106" name="Google Shape;106;p2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7"/>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9"/>
          <p:cNvSpPr txBox="1">
            <a:spLocks noGrp="1"/>
          </p:cNvSpPr>
          <p:nvPr>
            <p:ph type="title"/>
          </p:nvPr>
        </p:nvSpPr>
        <p:spPr>
          <a:xfrm>
            <a:off x="2689850" y="1592975"/>
            <a:ext cx="3764400" cy="3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6" name="Google Shape;36;p9"/>
          <p:cNvSpPr txBox="1">
            <a:spLocks noGrp="1"/>
          </p:cNvSpPr>
          <p:nvPr>
            <p:ph type="subTitle" idx="1"/>
          </p:nvPr>
        </p:nvSpPr>
        <p:spPr>
          <a:xfrm>
            <a:off x="2524050" y="2117125"/>
            <a:ext cx="4095900" cy="14334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600"/>
            </a:lvl1pPr>
            <a:lvl2pPr lvl="1" algn="ctr">
              <a:lnSpc>
                <a:spcPct val="100000"/>
              </a:lnSpc>
              <a:spcBef>
                <a:spcPts val="160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7"/>
        <p:cNvGrpSpPr/>
        <p:nvPr/>
      </p:nvGrpSpPr>
      <p:grpSpPr>
        <a:xfrm>
          <a:off x="0" y="0"/>
          <a:ext cx="0" cy="0"/>
          <a:chOff x="0" y="0"/>
          <a:chExt cx="0" cy="0"/>
        </a:xfrm>
      </p:grpSpPr>
      <p:sp>
        <p:nvSpPr>
          <p:cNvPr id="38" name="Google Shape;38;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lgn="ctr">
              <a:spcBef>
                <a:spcPts val="0"/>
              </a:spcBef>
              <a:spcAft>
                <a:spcPts val="0"/>
              </a:spcAft>
              <a:buSzPts val="3000"/>
              <a:buNone/>
              <a:defRPr/>
            </a:lvl2pPr>
            <a:lvl3pPr lvl="2" algn="ctr">
              <a:spcBef>
                <a:spcPts val="0"/>
              </a:spcBef>
              <a:spcAft>
                <a:spcPts val="0"/>
              </a:spcAft>
              <a:buSzPts val="3000"/>
              <a:buNone/>
              <a:defRPr/>
            </a:lvl3pPr>
            <a:lvl4pPr lvl="3" algn="ctr">
              <a:spcBef>
                <a:spcPts val="0"/>
              </a:spcBef>
              <a:spcAft>
                <a:spcPts val="0"/>
              </a:spcAft>
              <a:buSzPts val="3000"/>
              <a:buNone/>
              <a:defRPr/>
            </a:lvl4pPr>
            <a:lvl5pPr lvl="4" algn="ctr">
              <a:spcBef>
                <a:spcPts val="0"/>
              </a:spcBef>
              <a:spcAft>
                <a:spcPts val="0"/>
              </a:spcAft>
              <a:buSzPts val="3000"/>
              <a:buNone/>
              <a:defRPr/>
            </a:lvl5pPr>
            <a:lvl6pPr lvl="5" algn="ctr">
              <a:spcBef>
                <a:spcPts val="0"/>
              </a:spcBef>
              <a:spcAft>
                <a:spcPts val="0"/>
              </a:spcAft>
              <a:buSzPts val="3000"/>
              <a:buNone/>
              <a:defRPr/>
            </a:lvl6pPr>
            <a:lvl7pPr lvl="6" algn="ctr">
              <a:spcBef>
                <a:spcPts val="0"/>
              </a:spcBef>
              <a:spcAft>
                <a:spcPts val="0"/>
              </a:spcAft>
              <a:buSzPts val="3000"/>
              <a:buNone/>
              <a:defRPr/>
            </a:lvl7pPr>
            <a:lvl8pPr lvl="7" algn="ctr">
              <a:spcBef>
                <a:spcPts val="0"/>
              </a:spcBef>
              <a:spcAft>
                <a:spcPts val="0"/>
              </a:spcAft>
              <a:buSzPts val="3000"/>
              <a:buNone/>
              <a:defRPr/>
            </a:lvl8pPr>
            <a:lvl9pPr lvl="8" algn="ctr">
              <a:spcBef>
                <a:spcPts val="0"/>
              </a:spcBef>
              <a:spcAft>
                <a:spcPts val="0"/>
              </a:spcAft>
              <a:buSzPts val="30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39"/>
        <p:cNvGrpSpPr/>
        <p:nvPr/>
      </p:nvGrpSpPr>
      <p:grpSpPr>
        <a:xfrm>
          <a:off x="0" y="0"/>
          <a:ext cx="0" cy="0"/>
          <a:chOff x="0" y="0"/>
          <a:chExt cx="0" cy="0"/>
        </a:xfrm>
      </p:grpSpPr>
      <p:sp>
        <p:nvSpPr>
          <p:cNvPr id="40" name="Google Shape;40;p11"/>
          <p:cNvSpPr txBox="1">
            <a:spLocks noGrp="1"/>
          </p:cNvSpPr>
          <p:nvPr>
            <p:ph type="title" hasCustomPrompt="1"/>
          </p:nvPr>
        </p:nvSpPr>
        <p:spPr>
          <a:xfrm>
            <a:off x="1284000" y="1320675"/>
            <a:ext cx="6576000" cy="25383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9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1" name="Google Shape;41;p11"/>
          <p:cNvSpPr txBox="1">
            <a:spLocks noGrp="1"/>
          </p:cNvSpPr>
          <p:nvPr>
            <p:ph type="subTitle" idx="1"/>
          </p:nvPr>
        </p:nvSpPr>
        <p:spPr>
          <a:xfrm>
            <a:off x="1284000" y="3478125"/>
            <a:ext cx="6576000" cy="497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1900"/>
            </a:lvl1pPr>
            <a:lvl2pPr lvl="1" algn="ctr">
              <a:lnSpc>
                <a:spcPct val="100000"/>
              </a:lnSpc>
              <a:spcBef>
                <a:spcPts val="0"/>
              </a:spcBef>
              <a:spcAft>
                <a:spcPts val="0"/>
              </a:spcAft>
              <a:buSzPts val="1600"/>
              <a:buNone/>
              <a:defRPr sz="1600"/>
            </a:lvl2pPr>
            <a:lvl3pPr lvl="2" algn="ctr">
              <a:lnSpc>
                <a:spcPct val="100000"/>
              </a:lnSpc>
              <a:spcBef>
                <a:spcPts val="1600"/>
              </a:spcBef>
              <a:spcAft>
                <a:spcPts val="0"/>
              </a:spcAft>
              <a:buSzPts val="1600"/>
              <a:buNone/>
              <a:defRPr sz="1600"/>
            </a:lvl3pPr>
            <a:lvl4pPr lvl="3" algn="ctr">
              <a:lnSpc>
                <a:spcPct val="100000"/>
              </a:lnSpc>
              <a:spcBef>
                <a:spcPts val="1600"/>
              </a:spcBef>
              <a:spcAft>
                <a:spcPts val="0"/>
              </a:spcAft>
              <a:buSzPts val="1600"/>
              <a:buNone/>
              <a:defRPr sz="1600"/>
            </a:lvl4pPr>
            <a:lvl5pPr lvl="4" algn="ctr">
              <a:lnSpc>
                <a:spcPct val="100000"/>
              </a:lnSpc>
              <a:spcBef>
                <a:spcPts val="1600"/>
              </a:spcBef>
              <a:spcAft>
                <a:spcPts val="0"/>
              </a:spcAft>
              <a:buSzPts val="1600"/>
              <a:buNone/>
              <a:defRPr sz="1600"/>
            </a:lvl5pPr>
            <a:lvl6pPr lvl="5" algn="ctr">
              <a:lnSpc>
                <a:spcPct val="100000"/>
              </a:lnSpc>
              <a:spcBef>
                <a:spcPts val="1600"/>
              </a:spcBef>
              <a:spcAft>
                <a:spcPts val="0"/>
              </a:spcAft>
              <a:buSzPts val="1600"/>
              <a:buNone/>
              <a:defRPr sz="1600"/>
            </a:lvl6pPr>
            <a:lvl7pPr lvl="6" algn="ctr">
              <a:lnSpc>
                <a:spcPct val="100000"/>
              </a:lnSpc>
              <a:spcBef>
                <a:spcPts val="1600"/>
              </a:spcBef>
              <a:spcAft>
                <a:spcPts val="0"/>
              </a:spcAft>
              <a:buSzPts val="1600"/>
              <a:buNone/>
              <a:defRPr sz="1600"/>
            </a:lvl7pPr>
            <a:lvl8pPr lvl="7" algn="ctr">
              <a:lnSpc>
                <a:spcPct val="100000"/>
              </a:lnSpc>
              <a:spcBef>
                <a:spcPts val="1600"/>
              </a:spcBef>
              <a:spcAft>
                <a:spcPts val="0"/>
              </a:spcAft>
              <a:buSzPts val="1600"/>
              <a:buNone/>
              <a:defRPr sz="1600"/>
            </a:lvl8pPr>
            <a:lvl9pPr lvl="8" algn="ctr">
              <a:lnSpc>
                <a:spcPct val="100000"/>
              </a:lnSpc>
              <a:spcBef>
                <a:spcPts val="1600"/>
              </a:spcBef>
              <a:spcAft>
                <a:spcPts val="1600"/>
              </a:spcAft>
              <a:buSzPts val="1600"/>
              <a:buNone/>
              <a:defRPr sz="1600"/>
            </a:lvl9pPr>
          </a:lstStyle>
          <a:p>
            <a:endParaRPr/>
          </a:p>
        </p:txBody>
      </p:sp>
      <p:sp>
        <p:nvSpPr>
          <p:cNvPr id="42" name="Google Shape;42;p11"/>
          <p:cNvSpPr txBox="1">
            <a:spLocks noGrp="1"/>
          </p:cNvSpPr>
          <p:nvPr>
            <p:ph type="title" idx="2"/>
          </p:nvPr>
        </p:nvSpPr>
        <p:spPr>
          <a:xfrm>
            <a:off x="720000" y="445025"/>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One Column-text 2">
  <p:cSld name="CUSTOM_1">
    <p:bg>
      <p:bgPr>
        <a:blipFill>
          <a:blip r:embed="rId2">
            <a:alphaModFix/>
          </a:blip>
          <a:stretch>
            <a:fillRect/>
          </a:stretch>
        </a:blipFill>
        <a:effectLst/>
      </p:bgPr>
    </p:bg>
    <p:spTree>
      <p:nvGrpSpPr>
        <p:cNvPr id="1" name="Shape 64"/>
        <p:cNvGrpSpPr/>
        <p:nvPr/>
      </p:nvGrpSpPr>
      <p:grpSpPr>
        <a:xfrm>
          <a:off x="0" y="0"/>
          <a:ext cx="0" cy="0"/>
          <a:chOff x="0" y="0"/>
          <a:chExt cx="0" cy="0"/>
        </a:xfrm>
      </p:grpSpPr>
      <p:sp>
        <p:nvSpPr>
          <p:cNvPr id="65" name="Google Shape;65;p15"/>
          <p:cNvSpPr txBox="1">
            <a:spLocks noGrp="1"/>
          </p:cNvSpPr>
          <p:nvPr>
            <p:ph type="title"/>
          </p:nvPr>
        </p:nvSpPr>
        <p:spPr>
          <a:xfrm>
            <a:off x="1460950" y="1198000"/>
            <a:ext cx="61992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6" name="Google Shape;66;p15"/>
          <p:cNvSpPr txBox="1">
            <a:spLocks noGrp="1"/>
          </p:cNvSpPr>
          <p:nvPr>
            <p:ph type="subTitle" idx="1"/>
          </p:nvPr>
        </p:nvSpPr>
        <p:spPr>
          <a:xfrm>
            <a:off x="2147050" y="3073725"/>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One column-text 3">
  <p:cSld name="CUSTOM_1_1">
    <p:bg>
      <p:bgPr>
        <a:blipFill>
          <a:blip r:embed="rId2">
            <a:alphaModFix/>
          </a:blip>
          <a:stretch>
            <a:fillRect/>
          </a:stretch>
        </a:blipFill>
        <a:effectLst/>
      </p:bgPr>
    </p:bg>
    <p:spTree>
      <p:nvGrpSpPr>
        <p:cNvPr id="1" name="Shape 67"/>
        <p:cNvGrpSpPr/>
        <p:nvPr/>
      </p:nvGrpSpPr>
      <p:grpSpPr>
        <a:xfrm>
          <a:off x="0" y="0"/>
          <a:ext cx="0" cy="0"/>
          <a:chOff x="0" y="0"/>
          <a:chExt cx="0" cy="0"/>
        </a:xfrm>
      </p:grpSpPr>
      <p:sp>
        <p:nvSpPr>
          <p:cNvPr id="68" name="Google Shape;68;p16"/>
          <p:cNvSpPr txBox="1">
            <a:spLocks noGrp="1"/>
          </p:cNvSpPr>
          <p:nvPr>
            <p:ph type="title"/>
          </p:nvPr>
        </p:nvSpPr>
        <p:spPr>
          <a:xfrm>
            <a:off x="522850" y="825650"/>
            <a:ext cx="8075400" cy="1964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400"/>
              <a:buNone/>
              <a:defRPr sz="11000"/>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69" name="Google Shape;69;p16"/>
          <p:cNvSpPr txBox="1">
            <a:spLocks noGrp="1"/>
          </p:cNvSpPr>
          <p:nvPr>
            <p:ph type="subTitle" idx="1"/>
          </p:nvPr>
        </p:nvSpPr>
        <p:spPr>
          <a:xfrm>
            <a:off x="2147050" y="2701363"/>
            <a:ext cx="4872900" cy="801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500"/>
              <a:buNone/>
              <a:defRPr/>
            </a:lvl2pPr>
            <a:lvl3pPr lvl="2" algn="ctr">
              <a:lnSpc>
                <a:spcPct val="100000"/>
              </a:lnSpc>
              <a:spcBef>
                <a:spcPts val="1600"/>
              </a:spcBef>
              <a:spcAft>
                <a:spcPts val="0"/>
              </a:spcAft>
              <a:buSzPts val="1500"/>
              <a:buNone/>
              <a:defRPr/>
            </a:lvl3pPr>
            <a:lvl4pPr lvl="3" algn="ctr">
              <a:lnSpc>
                <a:spcPct val="100000"/>
              </a:lnSpc>
              <a:spcBef>
                <a:spcPts val="1600"/>
              </a:spcBef>
              <a:spcAft>
                <a:spcPts val="0"/>
              </a:spcAft>
              <a:buSzPts val="1500"/>
              <a:buNone/>
              <a:defRPr/>
            </a:lvl4pPr>
            <a:lvl5pPr lvl="4" algn="ctr">
              <a:lnSpc>
                <a:spcPct val="100000"/>
              </a:lnSpc>
              <a:spcBef>
                <a:spcPts val="1600"/>
              </a:spcBef>
              <a:spcAft>
                <a:spcPts val="0"/>
              </a:spcAft>
              <a:buSzPts val="1500"/>
              <a:buNone/>
              <a:defRPr/>
            </a:lvl5pPr>
            <a:lvl6pPr lvl="5" algn="ctr">
              <a:lnSpc>
                <a:spcPct val="100000"/>
              </a:lnSpc>
              <a:spcBef>
                <a:spcPts val="1600"/>
              </a:spcBef>
              <a:spcAft>
                <a:spcPts val="0"/>
              </a:spcAft>
              <a:buSzPts val="1500"/>
              <a:buNone/>
              <a:defRPr/>
            </a:lvl6pPr>
            <a:lvl7pPr lvl="6" algn="ctr">
              <a:lnSpc>
                <a:spcPct val="100000"/>
              </a:lnSpc>
              <a:spcBef>
                <a:spcPts val="1600"/>
              </a:spcBef>
              <a:spcAft>
                <a:spcPts val="0"/>
              </a:spcAft>
              <a:buSzPts val="1500"/>
              <a:buNone/>
              <a:defRPr/>
            </a:lvl7pPr>
            <a:lvl8pPr lvl="7" algn="ctr">
              <a:lnSpc>
                <a:spcPct val="100000"/>
              </a:lnSpc>
              <a:spcBef>
                <a:spcPts val="1600"/>
              </a:spcBef>
              <a:spcAft>
                <a:spcPts val="0"/>
              </a:spcAft>
              <a:buSzPts val="1500"/>
              <a:buNone/>
              <a:defRPr/>
            </a:lvl8pPr>
            <a:lvl9pPr lvl="8" algn="ctr">
              <a:lnSpc>
                <a:spcPct val="100000"/>
              </a:lnSpc>
              <a:spcBef>
                <a:spcPts val="1600"/>
              </a:spcBef>
              <a:spcAft>
                <a:spcPts val="1600"/>
              </a:spcAft>
              <a:buSzPts val="15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dk1"/>
              </a:buClr>
              <a:buSzPts val="3400"/>
              <a:buFont typeface="Caveat Brush"/>
              <a:buNone/>
              <a:defRPr sz="3400">
                <a:solidFill>
                  <a:schemeClr val="dk1"/>
                </a:solidFill>
                <a:latin typeface="Caveat Brush"/>
                <a:ea typeface="Caveat Brush"/>
                <a:cs typeface="Caveat Brush"/>
                <a:sym typeface="Caveat Brush"/>
              </a:defRPr>
            </a:lvl1pPr>
            <a:lvl2pPr lvl="1">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2pPr>
            <a:lvl3pPr lvl="2">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3pPr>
            <a:lvl4pPr lvl="3">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4pPr>
            <a:lvl5pPr lvl="4">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5pPr>
            <a:lvl6pPr lvl="5">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6pPr>
            <a:lvl7pPr lvl="6">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7pPr>
            <a:lvl8pPr lvl="7">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8pPr>
            <a:lvl9pPr lvl="8">
              <a:spcBef>
                <a:spcPts val="0"/>
              </a:spcBef>
              <a:spcAft>
                <a:spcPts val="0"/>
              </a:spcAft>
              <a:buClr>
                <a:schemeClr val="dk1"/>
              </a:buClr>
              <a:buSzPts val="3000"/>
              <a:buFont typeface="Fredoka One"/>
              <a:buNone/>
              <a:defRPr sz="30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2"/>
              </a:buClr>
              <a:buSzPts val="1500"/>
              <a:buFont typeface="Nunito"/>
              <a:buChar char="●"/>
              <a:defRPr sz="1500">
                <a:solidFill>
                  <a:schemeClr val="dk2"/>
                </a:solidFill>
                <a:latin typeface="Nunito"/>
                <a:ea typeface="Nunito"/>
                <a:cs typeface="Nunito"/>
                <a:sym typeface="Nunito"/>
              </a:defRPr>
            </a:lvl1pPr>
            <a:lvl2pPr marL="914400" lvl="1"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2pPr>
            <a:lvl3pPr marL="1371600" lvl="2"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3pPr>
            <a:lvl4pPr marL="1828800" lvl="3"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4pPr>
            <a:lvl5pPr marL="2286000" lvl="4"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5pPr>
            <a:lvl6pPr marL="2743200" lvl="5"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6pPr>
            <a:lvl7pPr marL="3200400" lvl="6"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7pPr>
            <a:lvl8pPr marL="3657600" lvl="7" indent="-323850">
              <a:lnSpc>
                <a:spcPct val="100000"/>
              </a:lnSpc>
              <a:spcBef>
                <a:spcPts val="1600"/>
              </a:spcBef>
              <a:spcAft>
                <a:spcPts val="0"/>
              </a:spcAft>
              <a:buClr>
                <a:schemeClr val="dk2"/>
              </a:buClr>
              <a:buSzPts val="1500"/>
              <a:buFont typeface="Nunito"/>
              <a:buChar char="○"/>
              <a:defRPr sz="1500">
                <a:solidFill>
                  <a:schemeClr val="dk2"/>
                </a:solidFill>
                <a:latin typeface="Nunito"/>
                <a:ea typeface="Nunito"/>
                <a:cs typeface="Nunito"/>
                <a:sym typeface="Nunito"/>
              </a:defRPr>
            </a:lvl8pPr>
            <a:lvl9pPr marL="4114800" lvl="8" indent="-323850">
              <a:lnSpc>
                <a:spcPct val="100000"/>
              </a:lnSpc>
              <a:spcBef>
                <a:spcPts val="1600"/>
              </a:spcBef>
              <a:spcAft>
                <a:spcPts val="1600"/>
              </a:spcAft>
              <a:buClr>
                <a:schemeClr val="dk2"/>
              </a:buClr>
              <a:buSzPts val="1500"/>
              <a:buFont typeface="Nunito"/>
              <a:buChar char="■"/>
              <a:defRPr sz="1500">
                <a:solidFill>
                  <a:schemeClr val="dk2"/>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3" r:id="rId3"/>
    <p:sldLayoutId id="2147483654" r:id="rId4"/>
    <p:sldLayoutId id="2147483655" r:id="rId5"/>
    <p:sldLayoutId id="2147483656" r:id="rId6"/>
    <p:sldLayoutId id="2147483657" r:id="rId7"/>
    <p:sldLayoutId id="2147483661" r:id="rId8"/>
    <p:sldLayoutId id="2147483662" r:id="rId9"/>
    <p:sldLayoutId id="2147483671"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microsoft.com/office/2007/relationships/media" Target="../media/media3.mp4"/><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notesSlide" Target="../notesSlides/notesSlide11.xml"/><Relationship Id="rId11" Type="http://schemas.openxmlformats.org/officeDocument/2006/relationships/image" Target="../media/image13.png"/><Relationship Id="rId5" Type="http://schemas.openxmlformats.org/officeDocument/2006/relationships/slideLayout" Target="../slideLayouts/slideLayout9.xml"/><Relationship Id="rId10" Type="http://schemas.openxmlformats.org/officeDocument/2006/relationships/image" Target="../media/image12.png"/><Relationship Id="rId4" Type="http://schemas.openxmlformats.org/officeDocument/2006/relationships/video" Target="../media/media3.mp4"/><Relationship Id="rId9"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2" name="Picture 1">
            <a:extLst>
              <a:ext uri="{FF2B5EF4-FFF2-40B4-BE49-F238E27FC236}">
                <a16:creationId xmlns:a16="http://schemas.microsoft.com/office/drawing/2014/main" xmlns="" id="{6FD614C2-548F-1761-C78F-C82C91023353}"/>
              </a:ext>
            </a:extLst>
          </p:cNvPr>
          <p:cNvPicPr>
            <a:picLocks noChangeAspect="1"/>
          </p:cNvPicPr>
          <p:nvPr/>
        </p:nvPicPr>
        <p:blipFill>
          <a:blip r:embed="rId3"/>
          <a:stretch>
            <a:fillRect/>
          </a:stretch>
        </p:blipFill>
        <p:spPr>
          <a:xfrm>
            <a:off x="190461" y="184357"/>
            <a:ext cx="8693943" cy="4774786"/>
          </a:xfrm>
          <a:prstGeom prst="rect">
            <a:avLst/>
          </a:prstGeom>
        </p:spPr>
      </p:pic>
      <p:pic>
        <p:nvPicPr>
          <p:cNvPr id="147" name="Google Shape;147;p39"/>
          <p:cNvPicPr preferRelativeResize="0"/>
          <p:nvPr/>
        </p:nvPicPr>
        <p:blipFill>
          <a:blip r:embed="rId4">
            <a:alphaModFix/>
          </a:blip>
          <a:stretch>
            <a:fillRect/>
          </a:stretch>
        </p:blipFill>
        <p:spPr>
          <a:xfrm>
            <a:off x="7350674" y="552505"/>
            <a:ext cx="2010228" cy="4582899"/>
          </a:xfrm>
          <a:prstGeom prst="rect">
            <a:avLst/>
          </a:prstGeom>
          <a:noFill/>
          <a:ln>
            <a:noFill/>
          </a:ln>
        </p:spPr>
      </p:pic>
      <p:sp>
        <p:nvSpPr>
          <p:cNvPr id="145" name="Google Shape;145;p39"/>
          <p:cNvSpPr txBox="1">
            <a:spLocks noGrp="1"/>
          </p:cNvSpPr>
          <p:nvPr>
            <p:ph type="ctrTitle"/>
          </p:nvPr>
        </p:nvSpPr>
        <p:spPr>
          <a:xfrm>
            <a:off x="0" y="1288652"/>
            <a:ext cx="8000129" cy="190478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vi-VN" sz="3200" b="1" dirty="0">
                <a:solidFill>
                  <a:schemeClr val="accent2">
                    <a:lumMod val="50000"/>
                  </a:schemeClr>
                </a:solidFill>
                <a:latin typeface="#9Slide07 IcielStormtrooper" panose="020B0500000000000000" pitchFamily="34" charset="0"/>
                <a:cs typeface="Times New Roman" panose="02020603050405020304" pitchFamily="18" charset="0"/>
              </a:rPr>
              <a:t>Trình bày </a:t>
            </a:r>
            <a:r>
              <a:rPr lang="en-US" sz="3200" b="1" dirty="0">
                <a:solidFill>
                  <a:schemeClr val="accent2">
                    <a:lumMod val="50000"/>
                  </a:schemeClr>
                </a:solidFill>
                <a:latin typeface="#9Slide07 IcielStormtrooper" panose="020B0500000000000000" pitchFamily="34" charset="0"/>
                <a:cs typeface="Times New Roman" panose="02020603050405020304" pitchFamily="18" charset="0"/>
              </a:rPr>
              <a:t>BÀI GIỚI THIỆU VỀ MỘT VẤN ĐỀ CỦA TÁC PHẨM VĂN HỌC</a:t>
            </a:r>
            <a:endParaRPr sz="3200" b="1" dirty="0">
              <a:solidFill>
                <a:schemeClr val="accent2">
                  <a:lumMod val="50000"/>
                </a:schemeClr>
              </a:solidFill>
              <a:latin typeface="#9Slide07 IcielStormtrooper" panose="020B0500000000000000"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xmlns="" id="{187C21F2-E81A-666D-ABF5-7C2FE707EDBD}"/>
              </a:ext>
            </a:extLst>
          </p:cNvPr>
          <p:cNvSpPr txBox="1"/>
          <p:nvPr/>
        </p:nvSpPr>
        <p:spPr>
          <a:xfrm>
            <a:off x="2219724" y="1517570"/>
            <a:ext cx="3773790" cy="523220"/>
          </a:xfrm>
          <a:prstGeom prst="rect">
            <a:avLst/>
          </a:prstGeom>
          <a:noFill/>
        </p:spPr>
        <p:txBody>
          <a:bodyPr wrap="none" rtlCol="0">
            <a:spAutoFit/>
          </a:bodyPr>
          <a:lstStyle/>
          <a:p>
            <a:r>
              <a:rPr lang="en-US" sz="2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TIẾT : NÓI VÀ NGHE</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45"/>
                                        </p:tgtEl>
                                        <p:attrNameLst>
                                          <p:attrName>style.visibility</p:attrName>
                                        </p:attrNameLst>
                                      </p:cBhvr>
                                      <p:to>
                                        <p:strVal val="visible"/>
                                      </p:to>
                                    </p:set>
                                    <p:anim calcmode="lin" valueType="num">
                                      <p:cBhvr>
                                        <p:cTn id="7" dur="500" fill="hold"/>
                                        <p:tgtEl>
                                          <p:spTgt spid="14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45"/>
                                        </p:tgtEl>
                                        <p:attrNameLst>
                                          <p:attrName>ppt_y</p:attrName>
                                        </p:attrNameLst>
                                      </p:cBhvr>
                                      <p:tavLst>
                                        <p:tav tm="0">
                                          <p:val>
                                            <p:strVal val="#ppt_y"/>
                                          </p:val>
                                        </p:tav>
                                        <p:tav tm="100000">
                                          <p:val>
                                            <p:strVal val="#ppt_y"/>
                                          </p:val>
                                        </p:tav>
                                      </p:tavLst>
                                    </p:anim>
                                    <p:anim calcmode="lin" valueType="num">
                                      <p:cBhvr>
                                        <p:cTn id="9" dur="500" fill="hold"/>
                                        <p:tgtEl>
                                          <p:spTgt spid="14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4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45"/>
                                        </p:tgtEl>
                                      </p:cBhvr>
                                    </p:animEffect>
                                  </p:childTnLst>
                                </p:cTn>
                              </p:par>
                              <p:par>
                                <p:cTn id="12" presetID="41" presetClass="entr" presetSubtype="0" fill="hold" grpId="0" nodeType="with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3"/>
                                        </p:tgtEl>
                                        <p:attrNameLst>
                                          <p:attrName>ppt_y</p:attrName>
                                        </p:attrNameLst>
                                      </p:cBhvr>
                                      <p:tavLst>
                                        <p:tav tm="0">
                                          <p:val>
                                            <p:strVal val="#ppt_y"/>
                                          </p:val>
                                        </p:tav>
                                        <p:tav tm="100000">
                                          <p:val>
                                            <p:strVal val="#ppt_y"/>
                                          </p:val>
                                        </p:tav>
                                      </p:tavLst>
                                    </p:anim>
                                    <p:anim calcmode="lin" valueType="num">
                                      <p:cBhvr>
                                        <p:cTn id="16"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a:extLst>
              <a:ext uri="{FF2B5EF4-FFF2-40B4-BE49-F238E27FC236}">
                <a16:creationId xmlns:a16="http://schemas.microsoft.com/office/drawing/2014/main" xmlns="" id="{F8CC89CB-AF77-332E-8DA1-156FA7F8383B}"/>
              </a:ext>
            </a:extLst>
          </p:cNvPr>
          <p:cNvPicPr>
            <a:picLocks noChangeAspect="1"/>
          </p:cNvPicPr>
          <p:nvPr/>
        </p:nvPicPr>
        <p:blipFill>
          <a:blip r:embed="rId3"/>
          <a:stretch>
            <a:fillRect/>
          </a:stretch>
        </p:blipFill>
        <p:spPr>
          <a:xfrm>
            <a:off x="-110650" y="0"/>
            <a:ext cx="9533256" cy="5235744"/>
          </a:xfrm>
          <a:prstGeom prst="rect">
            <a:avLst/>
          </a:prstGeom>
        </p:spPr>
      </p:pic>
      <p:pic>
        <p:nvPicPr>
          <p:cNvPr id="8" name="Google Shape;553;p70">
            <a:extLst>
              <a:ext uri="{FF2B5EF4-FFF2-40B4-BE49-F238E27FC236}">
                <a16:creationId xmlns:a16="http://schemas.microsoft.com/office/drawing/2014/main" xmlns="" id="{3E1C6D8C-E198-BB48-AEC1-4220A5C9B70C}"/>
              </a:ext>
            </a:extLst>
          </p:cNvPr>
          <p:cNvPicPr preferRelativeResize="0"/>
          <p:nvPr/>
        </p:nvPicPr>
        <p:blipFill>
          <a:blip r:embed="rId4">
            <a:alphaModFix/>
          </a:blip>
          <a:stretch>
            <a:fillRect/>
          </a:stretch>
        </p:blipFill>
        <p:spPr>
          <a:xfrm rot="10800000">
            <a:off x="7126316" y="3342135"/>
            <a:ext cx="1793092" cy="1906927"/>
          </a:xfrm>
          <a:prstGeom prst="rect">
            <a:avLst/>
          </a:prstGeom>
          <a:noFill/>
          <a:ln>
            <a:noFill/>
          </a:ln>
        </p:spPr>
      </p:pic>
      <p:graphicFrame>
        <p:nvGraphicFramePr>
          <p:cNvPr id="5" name="Table 4">
            <a:extLst>
              <a:ext uri="{FF2B5EF4-FFF2-40B4-BE49-F238E27FC236}">
                <a16:creationId xmlns:a16="http://schemas.microsoft.com/office/drawing/2014/main" xmlns="" id="{869FAD4F-F10E-CBEA-691D-0EE9C87D1AAE}"/>
              </a:ext>
            </a:extLst>
          </p:cNvPr>
          <p:cNvGraphicFramePr>
            <a:graphicFrameLocks noGrp="1"/>
          </p:cNvGraphicFramePr>
          <p:nvPr>
            <p:extLst>
              <p:ext uri="{D42A27DB-BD31-4B8C-83A1-F6EECF244321}">
                <p14:modId xmlns:p14="http://schemas.microsoft.com/office/powerpoint/2010/main" val="546387528"/>
              </p:ext>
            </p:extLst>
          </p:nvPr>
        </p:nvGraphicFramePr>
        <p:xfrm>
          <a:off x="761442" y="613926"/>
          <a:ext cx="7996796" cy="4448748"/>
        </p:xfrm>
        <a:graphic>
          <a:graphicData uri="http://schemas.openxmlformats.org/drawingml/2006/table">
            <a:tbl>
              <a:tblPr firstRow="1" firstCol="1" bandRow="1">
                <a:tableStyleId>{F36CF87F-F2D4-457E-AD8E-08F112BF4223}</a:tableStyleId>
              </a:tblPr>
              <a:tblGrid>
                <a:gridCol w="507142">
                  <a:extLst>
                    <a:ext uri="{9D8B030D-6E8A-4147-A177-3AD203B41FA5}">
                      <a16:colId xmlns:a16="http://schemas.microsoft.com/office/drawing/2014/main" xmlns="" val="1758582631"/>
                    </a:ext>
                  </a:extLst>
                </a:gridCol>
                <a:gridCol w="4843201">
                  <a:extLst>
                    <a:ext uri="{9D8B030D-6E8A-4147-A177-3AD203B41FA5}">
                      <a16:colId xmlns:a16="http://schemas.microsoft.com/office/drawing/2014/main" xmlns="" val="1034829725"/>
                    </a:ext>
                  </a:extLst>
                </a:gridCol>
                <a:gridCol w="633927">
                  <a:extLst>
                    <a:ext uri="{9D8B030D-6E8A-4147-A177-3AD203B41FA5}">
                      <a16:colId xmlns:a16="http://schemas.microsoft.com/office/drawing/2014/main" xmlns="" val="3246746585"/>
                    </a:ext>
                  </a:extLst>
                </a:gridCol>
                <a:gridCol w="659285">
                  <a:extLst>
                    <a:ext uri="{9D8B030D-6E8A-4147-A177-3AD203B41FA5}">
                      <a16:colId xmlns:a16="http://schemas.microsoft.com/office/drawing/2014/main" xmlns="" val="4259351553"/>
                    </a:ext>
                  </a:extLst>
                </a:gridCol>
                <a:gridCol w="682894">
                  <a:extLst>
                    <a:ext uri="{9D8B030D-6E8A-4147-A177-3AD203B41FA5}">
                      <a16:colId xmlns:a16="http://schemas.microsoft.com/office/drawing/2014/main" xmlns="" val="2045759533"/>
                    </a:ext>
                  </a:extLst>
                </a:gridCol>
                <a:gridCol w="670347">
                  <a:extLst>
                    <a:ext uri="{9D8B030D-6E8A-4147-A177-3AD203B41FA5}">
                      <a16:colId xmlns:a16="http://schemas.microsoft.com/office/drawing/2014/main" xmlns="" val="4104958169"/>
                    </a:ext>
                  </a:extLst>
                </a:gridCol>
              </a:tblGrid>
              <a:tr h="283750">
                <a:tc rowSpan="2">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 </a:t>
                      </a:r>
                    </a:p>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TT</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solidFill>
                      <a:schemeClr val="accent3">
                        <a:lumMod val="40000"/>
                        <a:lumOff val="60000"/>
                      </a:schemeClr>
                    </a:solidFill>
                  </a:tcPr>
                </a:tc>
                <a:tc rowSpan="2">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TIÊU CHÍ</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solidFill>
                      <a:schemeClr val="accent3">
                        <a:lumMod val="40000"/>
                        <a:lumOff val="60000"/>
                      </a:schemeClr>
                    </a:solidFill>
                  </a:tcPr>
                </a:tc>
                <a:tc gridSpan="4">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Thí sinh tham gia</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solidFill>
                      <a:schemeClr val="accent3">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61171407"/>
                  </a:ext>
                </a:extLst>
              </a:tr>
              <a:tr h="395161">
                <a:tc vMerge="1">
                  <a:txBody>
                    <a:bodyPr/>
                    <a:lstStyle/>
                    <a:p>
                      <a:endParaRPr lang="en-US"/>
                    </a:p>
                  </a:txBody>
                  <a:tcPr/>
                </a:tc>
                <a:tc vMerge="1">
                  <a:txBody>
                    <a:bodyPr/>
                    <a:lstStyle/>
                    <a:p>
                      <a:endParaRPr lang="en-US"/>
                    </a:p>
                  </a:txBody>
                  <a:tcPr/>
                </a:tc>
                <a:tc>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rPr>
                        <a:t>......</a:t>
                      </a:r>
                    </a:p>
                  </a:txBody>
                  <a:tcPr marL="43204" marR="43204" marT="0" marB="0" anchor="ctr">
                    <a:solidFill>
                      <a:schemeClr val="accent3">
                        <a:lumMod val="40000"/>
                        <a:lumOff val="60000"/>
                      </a:schemeClr>
                    </a:solidFill>
                  </a:tcPr>
                </a:tc>
                <a:tc>
                  <a:txBody>
                    <a:bodyPr/>
                    <a:lstStyle/>
                    <a:p>
                      <a:pPr marL="0" marR="0" algn="ctr">
                        <a:lnSpc>
                          <a:spcPct val="107000"/>
                        </a:lnSpc>
                        <a:spcBef>
                          <a:spcPts val="0"/>
                        </a:spcBef>
                        <a:spcAft>
                          <a:spcPts val="0"/>
                        </a:spcAft>
                      </a:pPr>
                      <a:r>
                        <a:rPr lang="en-US" sz="1800" b="1">
                          <a:solidFill>
                            <a:schemeClr val="bg1">
                              <a:lumMod val="25000"/>
                            </a:schemeClr>
                          </a:solidFill>
                          <a:effectLst/>
                          <a:latin typeface="Times New Roman" panose="02020603050405020304" pitchFamily="18" charset="0"/>
                          <a:cs typeface="Times New Roman" panose="02020603050405020304" pitchFamily="18" charset="0"/>
                        </a:rPr>
                        <a:t>.......</a:t>
                      </a:r>
                      <a:endParaRPr lang="en-US" sz="1800" b="1">
                        <a:solidFill>
                          <a:schemeClr val="bg1">
                            <a:lumMod val="2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solidFill>
                      <a:schemeClr val="accent3">
                        <a:lumMod val="40000"/>
                        <a:lumOff val="60000"/>
                      </a:schemeClr>
                    </a:solidFill>
                  </a:tcPr>
                </a:tc>
                <a:extLst>
                  <a:ext uri="{0D108BD9-81ED-4DB2-BD59-A6C34878D82A}">
                    <a16:rowId xmlns:a16="http://schemas.microsoft.com/office/drawing/2014/main" xmlns="" val="2711257344"/>
                  </a:ext>
                </a:extLst>
              </a:tr>
              <a:tr h="737994">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1</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Nêu rõ được vấn đề của tác phẩm văn học cần bàn luận. </a:t>
                      </a:r>
                      <a:r>
                        <a:rPr lang="en-US" sz="1800">
                          <a:solidFill>
                            <a:schemeClr val="accent6">
                              <a:lumMod val="50000"/>
                            </a:schemeClr>
                          </a:solidFill>
                          <a:effectLst/>
                          <a:latin typeface="Times New Roman" panose="02020603050405020304" pitchFamily="18" charset="0"/>
                          <a:cs typeface="Times New Roman" panose="02020603050405020304" pitchFamily="18" charset="0"/>
                        </a:rPr>
                        <a:t>(2đ)</a:t>
                      </a:r>
                      <a:endParaRPr lang="en-US" sz="18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57977384"/>
                  </a:ext>
                </a:extLst>
              </a:tr>
              <a:tr h="587970">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2</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Nội dung nói đầy đủ 3 phần; Đưa ra các lí lẽ, bằng chứng cụ thể. </a:t>
                      </a:r>
                      <a:r>
                        <a:rPr lang="en-US" sz="1800">
                          <a:solidFill>
                            <a:schemeClr val="accent6">
                              <a:lumMod val="50000"/>
                            </a:schemeClr>
                          </a:solidFill>
                          <a:effectLst/>
                          <a:latin typeface="Times New Roman" panose="02020603050405020304" pitchFamily="18" charset="0"/>
                          <a:cs typeface="Times New Roman" panose="02020603050405020304" pitchFamily="18" charset="0"/>
                        </a:rPr>
                        <a:t>(2đ)</a:t>
                      </a:r>
                      <a:endParaRPr lang="en-US" sz="18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447352307"/>
                  </a:ext>
                </a:extLst>
              </a:tr>
              <a:tr h="520639">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3</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Quan điểm của người nói có sức thuyết phục. </a:t>
                      </a:r>
                      <a:r>
                        <a:rPr lang="en-US" sz="1800">
                          <a:solidFill>
                            <a:schemeClr val="accent6">
                              <a:lumMod val="50000"/>
                            </a:schemeClr>
                          </a:solidFill>
                          <a:effectLst/>
                          <a:latin typeface="Times New Roman" panose="02020603050405020304" pitchFamily="18" charset="0"/>
                          <a:cs typeface="Times New Roman" panose="02020603050405020304" pitchFamily="18" charset="0"/>
                        </a:rPr>
                        <a:t>(2đ)</a:t>
                      </a:r>
                      <a:endParaRPr lang="en-US" sz="18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2647210216"/>
                  </a:ext>
                </a:extLst>
              </a:tr>
              <a:tr h="892190">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4</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Tác phong nói tự tin, đĩnh đạc, điệu bộ, cử chỉ hợp lí. Âm lượng, giọng điệu, tốc độ nói phù hợp. </a:t>
                      </a:r>
                      <a:r>
                        <a:rPr lang="en-US" sz="1800">
                          <a:solidFill>
                            <a:schemeClr val="accent6">
                              <a:lumMod val="50000"/>
                            </a:schemeClr>
                          </a:solidFill>
                          <a:effectLst/>
                          <a:latin typeface="Times New Roman" panose="02020603050405020304" pitchFamily="18" charset="0"/>
                          <a:cs typeface="Times New Roman" panose="02020603050405020304" pitchFamily="18" charset="0"/>
                        </a:rPr>
                        <a:t>(2đ)</a:t>
                      </a:r>
                      <a:endParaRPr lang="en-US" sz="18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332638643"/>
                  </a:ext>
                </a:extLst>
              </a:tr>
              <a:tr h="587970">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5</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Sử dụng phương tiện hỗ trợ sinh động, phù hợp. </a:t>
                      </a:r>
                      <a:r>
                        <a:rPr lang="en-US" sz="1800">
                          <a:solidFill>
                            <a:schemeClr val="accent6">
                              <a:lumMod val="50000"/>
                            </a:schemeClr>
                          </a:solidFill>
                          <a:effectLst/>
                          <a:latin typeface="Times New Roman" panose="02020603050405020304" pitchFamily="18" charset="0"/>
                          <a:cs typeface="Times New Roman" panose="02020603050405020304" pitchFamily="18" charset="0"/>
                        </a:rPr>
                        <a:t>(2đ)</a:t>
                      </a:r>
                      <a:endParaRPr lang="en-US" sz="1800">
                        <a:solidFill>
                          <a:schemeClr val="accent6">
                            <a:lumMod val="50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573361778"/>
                  </a:ext>
                </a:extLst>
              </a:tr>
              <a:tr h="443074">
                <a:tc>
                  <a:txBody>
                    <a:bodyPr/>
                    <a:lstStyle/>
                    <a:p>
                      <a:pPr marL="0" marR="0" algn="ctr">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6</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gn="ctr">
                        <a:lnSpc>
                          <a:spcPct val="107000"/>
                        </a:lnSpc>
                        <a:spcBef>
                          <a:spcPts val="0"/>
                        </a:spcBef>
                        <a:spcAft>
                          <a:spcPts val="0"/>
                        </a:spcAft>
                      </a:pPr>
                      <a:r>
                        <a:rPr lang="en-US" sz="1800">
                          <a:solidFill>
                            <a:srgbClr val="FF0000"/>
                          </a:solidFill>
                          <a:effectLst/>
                          <a:latin typeface="Times New Roman" panose="02020603050405020304" pitchFamily="18" charset="0"/>
                          <a:cs typeface="Times New Roman" panose="02020603050405020304" pitchFamily="18" charset="0"/>
                        </a:rPr>
                        <a:t>Tổng điểm</a:t>
                      </a:r>
                      <a:endParaRPr lang="en-US" sz="18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nchor="ctr"/>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tc>
                  <a:txBody>
                    <a:bodyPr/>
                    <a:lstStyle/>
                    <a:p>
                      <a:pPr marL="0" marR="0">
                        <a:lnSpc>
                          <a:spcPct val="107000"/>
                        </a:lnSpc>
                        <a:spcBef>
                          <a:spcPts val="0"/>
                        </a:spcBef>
                        <a:spcAft>
                          <a:spcPts val="0"/>
                        </a:spcAft>
                      </a:pPr>
                      <a:r>
                        <a:rPr lang="en-US" sz="1800">
                          <a:effectLst/>
                          <a:latin typeface="Times New Roman" panose="02020603050405020304" pitchFamily="18" charset="0"/>
                          <a:cs typeface="Times New Roman" panose="02020603050405020304" pitchFamily="18" charset="0"/>
                        </a:rPr>
                        <a:t> </a:t>
                      </a:r>
                      <a:endParaRPr lang="en-US"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43204" marR="43204" marT="0" marB="0"/>
                </a:tc>
                <a:extLst>
                  <a:ext uri="{0D108BD9-81ED-4DB2-BD59-A6C34878D82A}">
                    <a16:rowId xmlns:a16="http://schemas.microsoft.com/office/drawing/2014/main" xmlns="" val="4226334013"/>
                  </a:ext>
                </a:extLst>
              </a:tr>
            </a:tbl>
          </a:graphicData>
        </a:graphic>
      </p:graphicFrame>
      <p:sp>
        <p:nvSpPr>
          <p:cNvPr id="6" name="TextBox 5">
            <a:extLst>
              <a:ext uri="{FF2B5EF4-FFF2-40B4-BE49-F238E27FC236}">
                <a16:creationId xmlns:a16="http://schemas.microsoft.com/office/drawing/2014/main" xmlns="" id="{58FE2653-4816-C0E6-B631-46D8879B41EC}"/>
              </a:ext>
            </a:extLst>
          </p:cNvPr>
          <p:cNvSpPr txBox="1"/>
          <p:nvPr/>
        </p:nvSpPr>
        <p:spPr>
          <a:xfrm>
            <a:off x="3117524" y="182662"/>
            <a:ext cx="3536546" cy="400110"/>
          </a:xfrm>
          <a:prstGeom prst="rect">
            <a:avLst/>
          </a:prstGeom>
          <a:noFill/>
        </p:spPr>
        <p:txBody>
          <a:bodyPr wrap="none" rtlCol="0">
            <a:spAutoFit/>
          </a:bodyPr>
          <a:lstStyle/>
          <a:p>
            <a:r>
              <a:rPr lang="en-US" sz="2000" b="1">
                <a:solidFill>
                  <a:schemeClr val="bg1">
                    <a:lumMod val="25000"/>
                  </a:schemeClr>
                </a:solidFill>
                <a:latin typeface="Times New Roman" panose="02020603050405020304" pitchFamily="18" charset="0"/>
                <a:cs typeface="Times New Roman" panose="02020603050405020304" pitchFamily="18" charset="0"/>
              </a:rPr>
              <a:t>BẢNG TIÊU CHÍ ĐÁNH GIÁ</a:t>
            </a:r>
          </a:p>
        </p:txBody>
      </p:sp>
    </p:spTree>
    <p:extLst>
      <p:ext uri="{BB962C8B-B14F-4D97-AF65-F5344CB8AC3E}">
        <p14:creationId xmlns:p14="http://schemas.microsoft.com/office/powerpoint/2010/main" val="3256266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a:extLst>
              <a:ext uri="{FF2B5EF4-FFF2-40B4-BE49-F238E27FC236}">
                <a16:creationId xmlns:a16="http://schemas.microsoft.com/office/drawing/2014/main" xmlns="" id="{F8CC89CB-AF77-332E-8DA1-156FA7F8383B}"/>
              </a:ext>
            </a:extLst>
          </p:cNvPr>
          <p:cNvPicPr>
            <a:picLocks noChangeAspect="1"/>
          </p:cNvPicPr>
          <p:nvPr/>
        </p:nvPicPr>
        <p:blipFill>
          <a:blip r:embed="rId7"/>
          <a:stretch>
            <a:fillRect/>
          </a:stretch>
        </p:blipFill>
        <p:spPr>
          <a:xfrm>
            <a:off x="-110650" y="0"/>
            <a:ext cx="9533256" cy="5235744"/>
          </a:xfrm>
          <a:prstGeom prst="rect">
            <a:avLst/>
          </a:prstGeom>
        </p:spPr>
      </p:pic>
      <p:pic>
        <p:nvPicPr>
          <p:cNvPr id="8" name="Google Shape;553;p70">
            <a:extLst>
              <a:ext uri="{FF2B5EF4-FFF2-40B4-BE49-F238E27FC236}">
                <a16:creationId xmlns:a16="http://schemas.microsoft.com/office/drawing/2014/main" xmlns="" id="{3E1C6D8C-E198-BB48-AEC1-4220A5C9B70C}"/>
              </a:ext>
            </a:extLst>
          </p:cNvPr>
          <p:cNvPicPr preferRelativeResize="0"/>
          <p:nvPr/>
        </p:nvPicPr>
        <p:blipFill>
          <a:blip r:embed="rId8">
            <a:alphaModFix/>
          </a:blip>
          <a:stretch>
            <a:fillRect/>
          </a:stretch>
        </p:blipFill>
        <p:spPr>
          <a:xfrm rot="10800000">
            <a:off x="7126316" y="3342135"/>
            <a:ext cx="1793092" cy="1906927"/>
          </a:xfrm>
          <a:prstGeom prst="rect">
            <a:avLst/>
          </a:prstGeom>
          <a:noFill/>
          <a:ln>
            <a:noFill/>
          </a:ln>
        </p:spPr>
      </p:pic>
      <p:sp>
        <p:nvSpPr>
          <p:cNvPr id="3" name="Google Shape;194;p44">
            <a:extLst>
              <a:ext uri="{FF2B5EF4-FFF2-40B4-BE49-F238E27FC236}">
                <a16:creationId xmlns:a16="http://schemas.microsoft.com/office/drawing/2014/main" xmlns="" id="{B84520A8-51ED-90A8-21CD-3516E48CBBDF}"/>
              </a:ext>
            </a:extLst>
          </p:cNvPr>
          <p:cNvSpPr txBox="1">
            <a:spLocks noGrp="1"/>
          </p:cNvSpPr>
          <p:nvPr>
            <p:ph type="title"/>
          </p:nvPr>
        </p:nvSpPr>
        <p:spPr>
          <a:xfrm>
            <a:off x="2795407" y="304800"/>
            <a:ext cx="3721142" cy="436557"/>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9Slide03 Arima Madurai" panose="00000500000000000000" pitchFamily="2" charset="0"/>
                <a:cs typeface="#9Slide03 Arima Madurai" panose="00000500000000000000" pitchFamily="2" charset="0"/>
              </a:rPr>
              <a:t>c) Nói và nghe</a:t>
            </a:r>
            <a:endParaRPr sz="2800" b="1" dirty="0">
              <a:latin typeface="#9Slide03 Arima Madurai" panose="00000500000000000000" pitchFamily="2" charset="0"/>
              <a:cs typeface="#9Slide03 Arima Madurai" panose="00000500000000000000" pitchFamily="2" charset="0"/>
            </a:endParaRPr>
          </a:p>
        </p:txBody>
      </p:sp>
      <p:pic>
        <p:nvPicPr>
          <p:cNvPr id="4" name="3p">
            <a:hlinkClick r:id="" action="ppaction://media"/>
            <a:extLst>
              <a:ext uri="{FF2B5EF4-FFF2-40B4-BE49-F238E27FC236}">
                <a16:creationId xmlns:a16="http://schemas.microsoft.com/office/drawing/2014/main" xmlns="" id="{CB1520EA-C491-5645-8795-461C039091FD}"/>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97468" y="4106636"/>
            <a:ext cx="1375547" cy="937803"/>
          </a:xfrm>
          <a:prstGeom prst="ellipse">
            <a:avLst/>
          </a:prstGeom>
          <a:ln>
            <a:noFill/>
          </a:ln>
          <a:effectLst>
            <a:softEdge rad="112500"/>
          </a:effectLst>
        </p:spPr>
      </p:pic>
      <p:pic>
        <p:nvPicPr>
          <p:cNvPr id="13" name="Picture 12">
            <a:extLst>
              <a:ext uri="{FF2B5EF4-FFF2-40B4-BE49-F238E27FC236}">
                <a16:creationId xmlns:a16="http://schemas.microsoft.com/office/drawing/2014/main" xmlns="" id="{9C8A3B8A-4187-0131-F9E4-FE4F560B5395}"/>
              </a:ext>
            </a:extLst>
          </p:cNvPr>
          <p:cNvPicPr>
            <a:picLocks noChangeAspect="1"/>
          </p:cNvPicPr>
          <p:nvPr/>
        </p:nvPicPr>
        <p:blipFill>
          <a:blip r:embed="rId10"/>
          <a:stretch>
            <a:fillRect/>
          </a:stretch>
        </p:blipFill>
        <p:spPr>
          <a:xfrm>
            <a:off x="2076213" y="1165860"/>
            <a:ext cx="7186134" cy="3672840"/>
          </a:xfrm>
          <a:prstGeom prst="rect">
            <a:avLst/>
          </a:prstGeom>
        </p:spPr>
      </p:pic>
      <p:sp>
        <p:nvSpPr>
          <p:cNvPr id="14" name="TextBox 13">
            <a:extLst>
              <a:ext uri="{FF2B5EF4-FFF2-40B4-BE49-F238E27FC236}">
                <a16:creationId xmlns:a16="http://schemas.microsoft.com/office/drawing/2014/main" xmlns="" id="{CEB48470-AC23-7986-4404-E5BB929A624E}"/>
              </a:ext>
            </a:extLst>
          </p:cNvPr>
          <p:cNvSpPr txBox="1"/>
          <p:nvPr/>
        </p:nvSpPr>
        <p:spPr>
          <a:xfrm>
            <a:off x="84691" y="1112520"/>
            <a:ext cx="1590121" cy="2246769"/>
          </a:xfrm>
          <a:prstGeom prst="rect">
            <a:avLst/>
          </a:prstGeom>
          <a:noFill/>
        </p:spPr>
        <p:txBody>
          <a:bodyPr wrap="square" rtlCol="0">
            <a:spAutoFit/>
          </a:bodyPr>
          <a:lstStyle/>
          <a:p>
            <a:pPr algn="ctr"/>
            <a:r>
              <a:rPr lang="en-US" sz="2800">
                <a:solidFill>
                  <a:srgbClr val="FF0000"/>
                </a:solidFill>
                <a:latin typeface="#9Slide03 Arima Madurai Black" panose="00000A00000000000000" pitchFamily="2" charset="0"/>
                <a:cs typeface="#9Slide03 Arima Madurai Black" panose="00000A00000000000000" pitchFamily="2" charset="0"/>
              </a:rPr>
              <a:t>NÓI THEO CẶP ĐÔI</a:t>
            </a:r>
          </a:p>
          <a:p>
            <a:pPr algn="ctr"/>
            <a:r>
              <a:rPr lang="en-US" sz="2800">
                <a:solidFill>
                  <a:srgbClr val="FF0000"/>
                </a:solidFill>
                <a:latin typeface="#9Slide03 Arima Madurai Black" panose="00000A00000000000000" pitchFamily="2" charset="0"/>
                <a:cs typeface="#9Slide03 Arima Madurai Black" panose="00000A00000000000000" pitchFamily="2" charset="0"/>
              </a:rPr>
              <a:t>HOẶC NHÓM 4</a:t>
            </a:r>
          </a:p>
        </p:txBody>
      </p:sp>
      <p:pic>
        <p:nvPicPr>
          <p:cNvPr id="5" name="Đồng hồ đếm ngược 7 phút - 7 minutes timer - Hailist">
            <a:hlinkClick r:id="" action="ppaction://media"/>
            <a:extLst>
              <a:ext uri="{FF2B5EF4-FFF2-40B4-BE49-F238E27FC236}">
                <a16:creationId xmlns:a16="http://schemas.microsoft.com/office/drawing/2014/main" xmlns="" id="{AD8EADCE-3FC8-EA20-C0DF-5E856D6A0277}"/>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7445828" y="4188278"/>
            <a:ext cx="1698171" cy="955221"/>
          </a:xfrm>
          <a:prstGeom prst="ellipse">
            <a:avLst/>
          </a:prstGeom>
          <a:ln>
            <a:noFill/>
          </a:ln>
          <a:effectLst>
            <a:softEdge rad="112500"/>
          </a:effectLst>
        </p:spPr>
      </p:pic>
    </p:spTree>
    <p:extLst>
      <p:ext uri="{BB962C8B-B14F-4D97-AF65-F5344CB8AC3E}">
        <p14:creationId xmlns:p14="http://schemas.microsoft.com/office/powerpoint/2010/main" val="7881230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114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138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a:extLst>
              <a:ext uri="{FF2B5EF4-FFF2-40B4-BE49-F238E27FC236}">
                <a16:creationId xmlns:a16="http://schemas.microsoft.com/office/drawing/2014/main" xmlns="" id="{F8CC89CB-AF77-332E-8DA1-156FA7F8383B}"/>
              </a:ext>
            </a:extLst>
          </p:cNvPr>
          <p:cNvPicPr>
            <a:picLocks noChangeAspect="1"/>
          </p:cNvPicPr>
          <p:nvPr/>
        </p:nvPicPr>
        <p:blipFill>
          <a:blip r:embed="rId3"/>
          <a:stretch>
            <a:fillRect/>
          </a:stretch>
        </p:blipFill>
        <p:spPr>
          <a:xfrm>
            <a:off x="-110650" y="0"/>
            <a:ext cx="9533256" cy="5235744"/>
          </a:xfrm>
          <a:prstGeom prst="rect">
            <a:avLst/>
          </a:prstGeom>
        </p:spPr>
      </p:pic>
      <p:pic>
        <p:nvPicPr>
          <p:cNvPr id="8" name="Google Shape;553;p70">
            <a:extLst>
              <a:ext uri="{FF2B5EF4-FFF2-40B4-BE49-F238E27FC236}">
                <a16:creationId xmlns:a16="http://schemas.microsoft.com/office/drawing/2014/main" xmlns="" id="{3E1C6D8C-E198-BB48-AEC1-4220A5C9B70C}"/>
              </a:ext>
            </a:extLst>
          </p:cNvPr>
          <p:cNvPicPr preferRelativeResize="0"/>
          <p:nvPr/>
        </p:nvPicPr>
        <p:blipFill>
          <a:blip r:embed="rId4">
            <a:alphaModFix/>
          </a:blip>
          <a:stretch>
            <a:fillRect/>
          </a:stretch>
        </p:blipFill>
        <p:spPr>
          <a:xfrm rot="10800000">
            <a:off x="7126316" y="3342135"/>
            <a:ext cx="1793092" cy="1906927"/>
          </a:xfrm>
          <a:prstGeom prst="rect">
            <a:avLst/>
          </a:prstGeom>
          <a:noFill/>
          <a:ln>
            <a:noFill/>
          </a:ln>
        </p:spPr>
      </p:pic>
      <p:sp>
        <p:nvSpPr>
          <p:cNvPr id="6" name="TextBox 5">
            <a:extLst>
              <a:ext uri="{FF2B5EF4-FFF2-40B4-BE49-F238E27FC236}">
                <a16:creationId xmlns:a16="http://schemas.microsoft.com/office/drawing/2014/main" xmlns="" id="{58FE2653-4816-C0E6-B631-46D8879B41EC}"/>
              </a:ext>
            </a:extLst>
          </p:cNvPr>
          <p:cNvSpPr txBox="1"/>
          <p:nvPr/>
        </p:nvSpPr>
        <p:spPr>
          <a:xfrm>
            <a:off x="2772028" y="715390"/>
            <a:ext cx="3493264" cy="523220"/>
          </a:xfrm>
          <a:prstGeom prst="rect">
            <a:avLst/>
          </a:prstGeom>
          <a:noFill/>
        </p:spPr>
        <p:txBody>
          <a:bodyPr wrap="none" rtlCol="0">
            <a:spAutoFit/>
          </a:bodyPr>
          <a:lstStyle/>
          <a:p>
            <a:r>
              <a:rPr lang="en-US" sz="2800" b="1">
                <a:solidFill>
                  <a:schemeClr val="bg1">
                    <a:lumMod val="25000"/>
                  </a:schemeClr>
                </a:solidFill>
                <a:latin typeface="Times New Roman" panose="02020603050405020304" pitchFamily="18" charset="0"/>
                <a:cs typeface="Times New Roman" panose="02020603050405020304" pitchFamily="18" charset="0"/>
              </a:rPr>
              <a:t>THỂ LỆ CUỘC THI</a:t>
            </a:r>
          </a:p>
        </p:txBody>
      </p:sp>
      <p:sp>
        <p:nvSpPr>
          <p:cNvPr id="4" name="TextBox 3">
            <a:extLst>
              <a:ext uri="{FF2B5EF4-FFF2-40B4-BE49-F238E27FC236}">
                <a16:creationId xmlns:a16="http://schemas.microsoft.com/office/drawing/2014/main" xmlns="" id="{A4EB7BA0-81F7-6926-A183-8335FA273BD0}"/>
              </a:ext>
            </a:extLst>
          </p:cNvPr>
          <p:cNvSpPr txBox="1"/>
          <p:nvPr/>
        </p:nvSpPr>
        <p:spPr>
          <a:xfrm>
            <a:off x="445770" y="1524558"/>
            <a:ext cx="8145780" cy="2641942"/>
          </a:xfrm>
          <a:prstGeom prst="rect">
            <a:avLst/>
          </a:prstGeom>
          <a:noFill/>
        </p:spPr>
        <p:txBody>
          <a:bodyPr wrap="square">
            <a:spAutoFit/>
          </a:bodyPr>
          <a:lstStyle/>
          <a:p>
            <a:pPr marL="0" marR="0" algn="just">
              <a:lnSpc>
                <a:spcPct val="107000"/>
              </a:lnSpc>
              <a:spcBef>
                <a:spcPts val="0"/>
              </a:spcBef>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Thí sinh: </a:t>
            </a: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Mỗi thí sinh được trình bày ý kiến của mình trong thời gian tối đa 3 phút.</a:t>
            </a:r>
            <a:endParaRPr lang="en-US" sz="24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Sau khi trình bày xong thì giám khảo, khán giả nhận xét, góp ý, thí sinh có nhiệm vụ phản hồi, giải đáp thắc mắc (nếu có).</a:t>
            </a:r>
            <a:endParaRPr lang="en-US" sz="2400">
              <a:solidFill>
                <a:srgbClr val="0070C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en-US" sz="24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Giám khảo: </a:t>
            </a:r>
            <a:r>
              <a:rPr lang="en-US" sz="240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Ban giám khảo sẽ chấm điểm thí sinh dựa trên bảng tiêu chí đánh giá, sau đó thống nhất kết quả vào 1 phiếu chung.</a:t>
            </a:r>
          </a:p>
        </p:txBody>
      </p:sp>
    </p:spTree>
    <p:extLst>
      <p:ext uri="{BB962C8B-B14F-4D97-AF65-F5344CB8AC3E}">
        <p14:creationId xmlns:p14="http://schemas.microsoft.com/office/powerpoint/2010/main" val="1071441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a:extLst>
              <a:ext uri="{FF2B5EF4-FFF2-40B4-BE49-F238E27FC236}">
                <a16:creationId xmlns:a16="http://schemas.microsoft.com/office/drawing/2014/main" xmlns="" id="{F8CC89CB-AF77-332E-8DA1-156FA7F8383B}"/>
              </a:ext>
            </a:extLst>
          </p:cNvPr>
          <p:cNvPicPr>
            <a:picLocks noChangeAspect="1"/>
          </p:cNvPicPr>
          <p:nvPr/>
        </p:nvPicPr>
        <p:blipFill>
          <a:blip r:embed="rId3"/>
          <a:stretch>
            <a:fillRect/>
          </a:stretch>
        </p:blipFill>
        <p:spPr>
          <a:xfrm>
            <a:off x="225028" y="184357"/>
            <a:ext cx="8693943" cy="4774786"/>
          </a:xfrm>
          <a:prstGeom prst="rect">
            <a:avLst/>
          </a:prstGeom>
        </p:spPr>
      </p:pic>
      <p:sp>
        <p:nvSpPr>
          <p:cNvPr id="257" name="Google Shape;257;p49"/>
          <p:cNvSpPr txBox="1">
            <a:spLocks noGrp="1"/>
          </p:cNvSpPr>
          <p:nvPr>
            <p:ph type="title"/>
          </p:nvPr>
        </p:nvSpPr>
        <p:spPr>
          <a:xfrm>
            <a:off x="2238788" y="185090"/>
            <a:ext cx="4465583" cy="5012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a:latin typeface="#9Slide03 Arima Madurai" panose="00000500000000000000" pitchFamily="2" charset="0"/>
                <a:cs typeface="#9Slide03 Arima Madurai" panose="00000500000000000000" pitchFamily="2" charset="0"/>
              </a:rPr>
              <a:t>d) Kiểm tra và chỉnh sửa</a:t>
            </a:r>
            <a:endParaRPr sz="2800" b="1" dirty="0">
              <a:latin typeface="#9Slide03 Arima Madurai" panose="00000500000000000000" pitchFamily="2" charset="0"/>
              <a:cs typeface="#9Slide03 Arima Madurai" panose="00000500000000000000" pitchFamily="2" charset="0"/>
            </a:endParaRPr>
          </a:p>
        </p:txBody>
      </p:sp>
      <p:pic>
        <p:nvPicPr>
          <p:cNvPr id="8" name="Google Shape;553;p70">
            <a:extLst>
              <a:ext uri="{FF2B5EF4-FFF2-40B4-BE49-F238E27FC236}">
                <a16:creationId xmlns:a16="http://schemas.microsoft.com/office/drawing/2014/main" xmlns="" id="{3E1C6D8C-E198-BB48-AEC1-4220A5C9B70C}"/>
              </a:ext>
            </a:extLst>
          </p:cNvPr>
          <p:cNvPicPr preferRelativeResize="0"/>
          <p:nvPr/>
        </p:nvPicPr>
        <p:blipFill>
          <a:blip r:embed="rId4">
            <a:alphaModFix/>
          </a:blip>
          <a:stretch>
            <a:fillRect/>
          </a:stretch>
        </p:blipFill>
        <p:spPr>
          <a:xfrm rot="10800000">
            <a:off x="7126316" y="3342135"/>
            <a:ext cx="1793092" cy="1906927"/>
          </a:xfrm>
          <a:prstGeom prst="rect">
            <a:avLst/>
          </a:prstGeom>
          <a:noFill/>
          <a:ln>
            <a:noFill/>
          </a:ln>
        </p:spPr>
      </p:pic>
      <p:graphicFrame>
        <p:nvGraphicFramePr>
          <p:cNvPr id="3" name="Table 3">
            <a:extLst>
              <a:ext uri="{FF2B5EF4-FFF2-40B4-BE49-F238E27FC236}">
                <a16:creationId xmlns:a16="http://schemas.microsoft.com/office/drawing/2014/main" xmlns="" id="{530B1367-1187-8FEB-DD00-E13CB2B7DFE4}"/>
              </a:ext>
            </a:extLst>
          </p:cNvPr>
          <p:cNvGraphicFramePr>
            <a:graphicFrameLocks noGrp="1"/>
          </p:cNvGraphicFramePr>
          <p:nvPr>
            <p:extLst>
              <p:ext uri="{D42A27DB-BD31-4B8C-83A1-F6EECF244321}">
                <p14:modId xmlns:p14="http://schemas.microsoft.com/office/powerpoint/2010/main" val="2531446474"/>
              </p:ext>
            </p:extLst>
          </p:nvPr>
        </p:nvGraphicFramePr>
        <p:xfrm>
          <a:off x="224591" y="1167117"/>
          <a:ext cx="4868903" cy="3352800"/>
        </p:xfrm>
        <a:graphic>
          <a:graphicData uri="http://schemas.openxmlformats.org/drawingml/2006/table">
            <a:tbl>
              <a:tblPr firstRow="1" bandRow="1">
                <a:tableStyleId>{F36CF87F-F2D4-457E-AD8E-08F112BF4223}</a:tableStyleId>
              </a:tblPr>
              <a:tblGrid>
                <a:gridCol w="1210999">
                  <a:extLst>
                    <a:ext uri="{9D8B030D-6E8A-4147-A177-3AD203B41FA5}">
                      <a16:colId xmlns:a16="http://schemas.microsoft.com/office/drawing/2014/main" xmlns="" val="2787971538"/>
                    </a:ext>
                  </a:extLst>
                </a:gridCol>
                <a:gridCol w="3657904">
                  <a:extLst>
                    <a:ext uri="{9D8B030D-6E8A-4147-A177-3AD203B41FA5}">
                      <a16:colId xmlns:a16="http://schemas.microsoft.com/office/drawing/2014/main" xmlns="" val="670074956"/>
                    </a:ext>
                  </a:extLst>
                </a:gridCol>
              </a:tblGrid>
              <a:tr h="304800">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a:solidFill>
                            <a:schemeClr val="bg1">
                              <a:lumMod val="25000"/>
                            </a:schemeClr>
                          </a:solidFill>
                          <a:latin typeface="#9Slide03 Arima Madurai" panose="00000500000000000000" pitchFamily="2" charset="0"/>
                          <a:ea typeface="Calibri" panose="020F0502020204030204" pitchFamily="34" charset="0"/>
                          <a:cs typeface="#9Slide03 Arima Madurai" panose="00000500000000000000" pitchFamily="2" charset="0"/>
                        </a:rPr>
                        <a:t>Xem nội dung bài nói đã đủ ý chưa </a:t>
                      </a:r>
                      <a:endParaRPr lang="x-none" sz="2000">
                        <a:solidFill>
                          <a:schemeClr val="bg1">
                            <a:lumMod val="25000"/>
                          </a:schemeClr>
                        </a:solidFill>
                        <a:latin typeface="#9Slide03 Arima Madurai" panose="00000500000000000000" pitchFamily="2" charset="0"/>
                        <a:cs typeface="#9Slide03 Arima Madurai" panose="00000500000000000000" pitchFamily="2" charset="0"/>
                      </a:endParaRPr>
                    </a:p>
                  </a:txBody>
                  <a:tcPr/>
                </a:tc>
                <a:tc>
                  <a:txBody>
                    <a:bodyPr/>
                    <a:lstStyle/>
                    <a:p>
                      <a:r>
                        <a:rPr lang="en-US"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Vấn đề cần bàn luận là vấn đề </a:t>
                      </a:r>
                      <a:r>
                        <a:rPr lang="vi-VN"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nào?</a:t>
                      </a:r>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109795792"/>
                  </a:ext>
                </a:extLst>
              </a:tr>
              <a:tr h="304800">
                <a:tc vMerge="1">
                  <a:txBody>
                    <a:bodyPr/>
                    <a:lstStyle/>
                    <a:p>
                      <a:endParaRPr lang="en-US"/>
                    </a:p>
                  </a:txBody>
                  <a:tcPr/>
                </a:tc>
                <a:tc>
                  <a:txBody>
                    <a:bodyPr/>
                    <a:lstStyle/>
                    <a:p>
                      <a:r>
                        <a:rPr lang="vi-VN"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Lí lẽ ra sao? </a:t>
                      </a:r>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3728019750"/>
                  </a:ext>
                </a:extLst>
              </a:tr>
              <a:tr h="304800">
                <a:tc vMerge="1">
                  <a:txBody>
                    <a:bodyPr/>
                    <a:lstStyle/>
                    <a:p>
                      <a:endParaRPr lang="en-US"/>
                    </a:p>
                  </a:txBody>
                  <a:tcPr/>
                </a:tc>
                <a:tc>
                  <a:txBody>
                    <a:bodyPr/>
                    <a:lstStyle/>
                    <a:p>
                      <a:r>
                        <a:rPr lang="vi-VN"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Có nêu được các bằng chứng cụ thể không?</a:t>
                      </a:r>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3061564207"/>
                  </a:ext>
                </a:extLst>
              </a:tr>
              <a:tr h="777240">
                <a:tc rowSpan="2">
                  <a:txBody>
                    <a:bodyPr/>
                    <a:lstStyle/>
                    <a:p>
                      <a:pPr algn="ctr"/>
                      <a:r>
                        <a:rPr lang="vi-VN" sz="2000">
                          <a:solidFill>
                            <a:schemeClr val="bg1">
                              <a:lumMod val="25000"/>
                            </a:schemeClr>
                          </a:solidFill>
                          <a:latin typeface="#9Slide03 Arima Madurai" panose="00000500000000000000" pitchFamily="2" charset="0"/>
                          <a:ea typeface="Calibri" panose="020F0502020204030204" pitchFamily="34" charset="0"/>
                          <a:cs typeface="#9Slide03 Arima Madurai" panose="00000500000000000000" pitchFamily="2" charset="0"/>
                        </a:rPr>
                        <a:t>Rút kinh nghiệm về cách trình bày</a:t>
                      </a:r>
                      <a:endParaRPr lang="en-US" sz="2000">
                        <a:solidFill>
                          <a:schemeClr val="bg1">
                            <a:lumMod val="25000"/>
                          </a:schemeClr>
                        </a:solidFill>
                        <a:latin typeface="#9Slide03 Arima Madurai" panose="00000500000000000000" pitchFamily="2" charset="0"/>
                        <a:cs typeface="#9Slide03 Arima Madurai" panose="00000500000000000000" pitchFamily="2" charset="0"/>
                      </a:endParaRPr>
                    </a:p>
                  </a:txBody>
                  <a:tcPr/>
                </a:tc>
                <a:tc>
                  <a:txBody>
                    <a:bodyPr/>
                    <a:lstStyle/>
                    <a:p>
                      <a:r>
                        <a:rPr lang="vi-VN"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Diễn đạt có rõ ràng, dễ hiểu không?</a:t>
                      </a:r>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4178957283"/>
                  </a:ext>
                </a:extLst>
              </a:tr>
              <a:tr h="777240">
                <a:tc vMerge="1">
                  <a:txBody>
                    <a:bodyPr/>
                    <a:lstStyle/>
                    <a:p>
                      <a:endParaRPr lang="en-US"/>
                    </a:p>
                  </a:txBody>
                  <a:tcPr/>
                </a:tc>
                <a:tc>
                  <a:txBody>
                    <a:bodyPr/>
                    <a:lstStyle/>
                    <a:p>
                      <a:r>
                        <a:rPr lang="vi-VN" sz="2000">
                          <a:solidFill>
                            <a:schemeClr val="bg2"/>
                          </a:solidFill>
                          <a:latin typeface="#9Slide03 Arima Madurai" panose="00000500000000000000" pitchFamily="2" charset="0"/>
                          <a:ea typeface="Calibri" panose="020F0502020204030204" pitchFamily="34" charset="0"/>
                          <a:cs typeface="#9Slide03 Arima Madurai" panose="00000500000000000000" pitchFamily="2" charset="0"/>
                        </a:rPr>
                        <a:t>Ngôn ngữ, điệu bộ, thái độ,… đã phù hợp chưa?</a:t>
                      </a:r>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2451761883"/>
                  </a:ext>
                </a:extLst>
              </a:tr>
            </a:tbl>
          </a:graphicData>
        </a:graphic>
      </p:graphicFrame>
      <p:sp>
        <p:nvSpPr>
          <p:cNvPr id="4" name="TextBox 3">
            <a:extLst>
              <a:ext uri="{FF2B5EF4-FFF2-40B4-BE49-F238E27FC236}">
                <a16:creationId xmlns:a16="http://schemas.microsoft.com/office/drawing/2014/main" xmlns="" id="{A6E35906-A867-E7B5-6DDB-94742E47BE9F}"/>
              </a:ext>
            </a:extLst>
          </p:cNvPr>
          <p:cNvSpPr txBox="1"/>
          <p:nvPr/>
        </p:nvSpPr>
        <p:spPr>
          <a:xfrm>
            <a:off x="967553" y="569711"/>
            <a:ext cx="1691489" cy="523220"/>
          </a:xfrm>
          <a:prstGeom prst="rect">
            <a:avLst/>
          </a:prstGeom>
          <a:solidFill>
            <a:schemeClr val="accent3">
              <a:lumMod val="20000"/>
              <a:lumOff val="80000"/>
            </a:schemeClr>
          </a:solidFill>
          <a:ln>
            <a:solidFill>
              <a:schemeClr val="tx1"/>
            </a:solidFill>
            <a:prstDash val="dashDot"/>
          </a:ln>
          <a:effectLst>
            <a:outerShdw blurRad="63500" sx="102000" sy="102000" algn="ctr" rotWithShape="0">
              <a:prstClr val="black">
                <a:alpha val="40000"/>
              </a:prstClr>
            </a:outerShdw>
          </a:effectLst>
        </p:spPr>
        <p:txBody>
          <a:bodyPr wrap="none" rtlCol="0">
            <a:spAutoFit/>
          </a:bodyPr>
          <a:lstStyle/>
          <a:p>
            <a:r>
              <a:rPr lang="en-US" sz="2800">
                <a:solidFill>
                  <a:srgbClr val="C00000"/>
                </a:solidFill>
                <a:latin typeface="#9Slide03 Arima Madurai" panose="00000500000000000000" pitchFamily="2" charset="0"/>
                <a:cs typeface="#9Slide03 Arima Madurai" panose="00000500000000000000" pitchFamily="2" charset="0"/>
              </a:rPr>
              <a:t>Người nói</a:t>
            </a:r>
          </a:p>
        </p:txBody>
      </p:sp>
      <p:graphicFrame>
        <p:nvGraphicFramePr>
          <p:cNvPr id="5" name="Table 3">
            <a:extLst>
              <a:ext uri="{FF2B5EF4-FFF2-40B4-BE49-F238E27FC236}">
                <a16:creationId xmlns:a16="http://schemas.microsoft.com/office/drawing/2014/main" xmlns="" id="{12854566-5E7C-D06C-ADB3-C0FBBF3FBBCF}"/>
              </a:ext>
            </a:extLst>
          </p:cNvPr>
          <p:cNvGraphicFramePr>
            <a:graphicFrameLocks noGrp="1"/>
          </p:cNvGraphicFramePr>
          <p:nvPr>
            <p:extLst>
              <p:ext uri="{D42A27DB-BD31-4B8C-83A1-F6EECF244321}">
                <p14:modId xmlns:p14="http://schemas.microsoft.com/office/powerpoint/2010/main" val="3370090337"/>
              </p:ext>
            </p:extLst>
          </p:nvPr>
        </p:nvGraphicFramePr>
        <p:xfrm>
          <a:off x="5093494" y="1167117"/>
          <a:ext cx="3750469" cy="3707802"/>
        </p:xfrm>
        <a:graphic>
          <a:graphicData uri="http://schemas.openxmlformats.org/drawingml/2006/table">
            <a:tbl>
              <a:tblPr firstRow="1" bandRow="1">
                <a:tableStyleId>{F36CF87F-F2D4-457E-AD8E-08F112BF4223}</a:tableStyleId>
              </a:tblPr>
              <a:tblGrid>
                <a:gridCol w="2263176">
                  <a:extLst>
                    <a:ext uri="{9D8B030D-6E8A-4147-A177-3AD203B41FA5}">
                      <a16:colId xmlns:a16="http://schemas.microsoft.com/office/drawing/2014/main" xmlns="" val="2787971538"/>
                    </a:ext>
                  </a:extLst>
                </a:gridCol>
                <a:gridCol w="1487293">
                  <a:extLst>
                    <a:ext uri="{9D8B030D-6E8A-4147-A177-3AD203B41FA5}">
                      <a16:colId xmlns:a16="http://schemas.microsoft.com/office/drawing/2014/main" xmlns="" val="670074956"/>
                    </a:ext>
                  </a:extLst>
                </a:gridCol>
              </a:tblGrid>
              <a:tr h="519092">
                <a:tc rowSpan="3">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vi-VN" sz="2000">
                          <a:solidFill>
                            <a:schemeClr val="bg1">
                              <a:lumMod val="25000"/>
                            </a:schemeClr>
                          </a:solidFill>
                          <a:latin typeface="#9Slide03 Arima Madurai" panose="00000500000000000000" pitchFamily="2" charset="0"/>
                          <a:cs typeface="#9Slide03 Arima Madurai" panose="00000500000000000000" pitchFamily="2" charset="0"/>
                        </a:rPr>
                        <a:t>Hiểu đúng và tóm tắt được các thông tin của người nói.</a:t>
                      </a:r>
                      <a:endParaRPr lang="x-none" sz="2000">
                        <a:solidFill>
                          <a:schemeClr val="bg1">
                            <a:lumMod val="25000"/>
                          </a:schemeClr>
                        </a:solidFill>
                        <a:latin typeface="#9Slide03 Arima Madurai" panose="00000500000000000000" pitchFamily="2" charset="0"/>
                        <a:cs typeface="#9Slide03 Arima Madurai" panose="00000500000000000000" pitchFamily="2" charset="0"/>
                      </a:endParaRPr>
                    </a:p>
                  </a:txBody>
                  <a:tcPr anchor="ctr"/>
                </a:tc>
                <a:tc>
                  <a:txBody>
                    <a:bodyPr/>
                    <a:lstStyle/>
                    <a:p>
                      <a:r>
                        <a:rPr lang="en-US" sz="2000">
                          <a:latin typeface="#9Slide03 Arima Madurai" panose="00000500000000000000" pitchFamily="2" charset="0"/>
                          <a:cs typeface="#9Slide03 Arima Madurai" panose="00000500000000000000" pitchFamily="2" charset="0"/>
                        </a:rPr>
                        <a:t>Ý kiến</a:t>
                      </a:r>
                    </a:p>
                  </a:txBody>
                  <a:tcPr anchor="ctr"/>
                </a:tc>
                <a:extLst>
                  <a:ext uri="{0D108BD9-81ED-4DB2-BD59-A6C34878D82A}">
                    <a16:rowId xmlns:a16="http://schemas.microsoft.com/office/drawing/2014/main" xmlns="" val="109795792"/>
                  </a:ext>
                </a:extLst>
              </a:tr>
              <a:tr h="519092">
                <a:tc vMerge="1">
                  <a:txBody>
                    <a:bodyPr/>
                    <a:lstStyle/>
                    <a:p>
                      <a:endParaRPr lang="en-US"/>
                    </a:p>
                  </a:txBody>
                  <a:tcPr/>
                </a:tc>
                <a:tc>
                  <a:txBody>
                    <a:bodyPr/>
                    <a:lstStyle/>
                    <a:p>
                      <a:r>
                        <a:rPr lang="en-US" sz="2000">
                          <a:latin typeface="#9Slide03 Arima Madurai" panose="00000500000000000000" pitchFamily="2" charset="0"/>
                          <a:cs typeface="#9Slide03 Arima Madurai" panose="00000500000000000000" pitchFamily="2" charset="0"/>
                        </a:rPr>
                        <a:t>Lí lẽ</a:t>
                      </a:r>
                    </a:p>
                  </a:txBody>
                  <a:tcPr anchor="ctr"/>
                </a:tc>
                <a:extLst>
                  <a:ext uri="{0D108BD9-81ED-4DB2-BD59-A6C34878D82A}">
                    <a16:rowId xmlns:a16="http://schemas.microsoft.com/office/drawing/2014/main" xmlns="" val="3728019750"/>
                  </a:ext>
                </a:extLst>
              </a:tr>
              <a:tr h="926951">
                <a:tc vMerge="1">
                  <a:txBody>
                    <a:bodyPr/>
                    <a:lstStyle/>
                    <a:p>
                      <a:endParaRPr lang="en-US"/>
                    </a:p>
                  </a:txBody>
                  <a:tcPr/>
                </a:tc>
                <a:tc>
                  <a:txBody>
                    <a:bodyPr/>
                    <a:lstStyle/>
                    <a:p>
                      <a:r>
                        <a:rPr lang="en-US" sz="2000">
                          <a:latin typeface="#9Slide03 Arima Madurai" panose="00000500000000000000" pitchFamily="2" charset="0"/>
                          <a:cs typeface="#9Slide03 Arima Madurai" panose="00000500000000000000" pitchFamily="2" charset="0"/>
                        </a:rPr>
                        <a:t>Bằng chứng</a:t>
                      </a:r>
                    </a:p>
                  </a:txBody>
                  <a:tcPr anchor="ctr"/>
                </a:tc>
                <a:extLst>
                  <a:ext uri="{0D108BD9-81ED-4DB2-BD59-A6C34878D82A}">
                    <a16:rowId xmlns:a16="http://schemas.microsoft.com/office/drawing/2014/main" xmlns="" val="3061564207"/>
                  </a:ext>
                </a:extLst>
              </a:tr>
              <a:tr h="1742667">
                <a:tc>
                  <a:txBody>
                    <a:bodyPr/>
                    <a:lstStyle/>
                    <a:p>
                      <a:pPr algn="ctr"/>
                      <a:r>
                        <a:rPr lang="vi-VN" sz="2000">
                          <a:solidFill>
                            <a:schemeClr val="bg1">
                              <a:lumMod val="25000"/>
                            </a:schemeClr>
                          </a:solidFill>
                          <a:latin typeface="#9Slide03 Arima Madurai" panose="00000500000000000000" pitchFamily="2" charset="0"/>
                          <a:cs typeface="#9Slide03 Arima Madurai" panose="00000500000000000000" pitchFamily="2" charset="0"/>
                        </a:rPr>
                        <a:t>Tập trung chú ý theo dõi người nói</a:t>
                      </a:r>
                      <a:r>
                        <a:rPr lang="en-US" sz="2000">
                          <a:solidFill>
                            <a:schemeClr val="bg1">
                              <a:lumMod val="25000"/>
                            </a:schemeClr>
                          </a:solidFill>
                          <a:latin typeface="#9Slide03 Arima Madurai" panose="00000500000000000000" pitchFamily="2" charset="0"/>
                          <a:cs typeface="#9Slide03 Arima Madurai" panose="00000500000000000000" pitchFamily="2" charset="0"/>
                        </a:rPr>
                        <a:t>.</a:t>
                      </a:r>
                    </a:p>
                  </a:txBody>
                  <a:tcPr anchor="ctr"/>
                </a:tc>
                <a:tc>
                  <a:txBody>
                    <a:bodyPr/>
                    <a:lstStyle/>
                    <a:p>
                      <a:endParaRPr lang="en-US" sz="2000">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4178957283"/>
                  </a:ext>
                </a:extLst>
              </a:tr>
            </a:tbl>
          </a:graphicData>
        </a:graphic>
      </p:graphicFrame>
      <p:sp>
        <p:nvSpPr>
          <p:cNvPr id="7" name="TextBox 6">
            <a:extLst>
              <a:ext uri="{FF2B5EF4-FFF2-40B4-BE49-F238E27FC236}">
                <a16:creationId xmlns:a16="http://schemas.microsoft.com/office/drawing/2014/main" xmlns="" id="{139BDFA7-B502-AEB6-DD14-891CD47D6FC5}"/>
              </a:ext>
            </a:extLst>
          </p:cNvPr>
          <p:cNvSpPr txBox="1"/>
          <p:nvPr/>
        </p:nvSpPr>
        <p:spPr>
          <a:xfrm>
            <a:off x="6331373" y="608963"/>
            <a:ext cx="2056973" cy="523220"/>
          </a:xfrm>
          <a:prstGeom prst="rect">
            <a:avLst/>
          </a:prstGeom>
          <a:solidFill>
            <a:schemeClr val="accent3">
              <a:lumMod val="20000"/>
              <a:lumOff val="80000"/>
            </a:schemeClr>
          </a:solidFill>
          <a:ln>
            <a:solidFill>
              <a:schemeClr val="tx1"/>
            </a:solidFill>
            <a:prstDash val="dashDot"/>
          </a:ln>
          <a:effectLst>
            <a:outerShdw blurRad="63500" sx="102000" sy="102000" algn="ctr" rotWithShape="0">
              <a:prstClr val="black">
                <a:alpha val="40000"/>
              </a:prstClr>
            </a:outerShdw>
          </a:effectLst>
        </p:spPr>
        <p:txBody>
          <a:bodyPr wrap="none" rtlCol="0">
            <a:spAutoFit/>
          </a:bodyPr>
          <a:lstStyle/>
          <a:p>
            <a:r>
              <a:rPr lang="en-US" sz="2800">
                <a:solidFill>
                  <a:srgbClr val="C00000"/>
                </a:solidFill>
                <a:latin typeface="#9Slide03 Arima Madurai" panose="00000500000000000000" pitchFamily="2" charset="0"/>
                <a:cs typeface="#9Slide03 Arima Madurai" panose="00000500000000000000" pitchFamily="2" charset="0"/>
              </a:rPr>
              <a:t>Người nghe</a:t>
            </a:r>
          </a:p>
        </p:txBody>
      </p:sp>
    </p:spTree>
    <p:extLst>
      <p:ext uri="{BB962C8B-B14F-4D97-AF65-F5344CB8AC3E}">
        <p14:creationId xmlns:p14="http://schemas.microsoft.com/office/powerpoint/2010/main" val="2198418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pic>
        <p:nvPicPr>
          <p:cNvPr id="563" name="Google Shape;563;p71"/>
          <p:cNvPicPr preferRelativeResize="0"/>
          <p:nvPr/>
        </p:nvPicPr>
        <p:blipFill>
          <a:blip r:embed="rId3">
            <a:alphaModFix/>
          </a:blip>
          <a:stretch>
            <a:fillRect/>
          </a:stretch>
        </p:blipFill>
        <p:spPr>
          <a:xfrm rot="10800000">
            <a:off x="-1032851" y="2589274"/>
            <a:ext cx="2184601" cy="1166901"/>
          </a:xfrm>
          <a:prstGeom prst="rect">
            <a:avLst/>
          </a:prstGeom>
          <a:noFill/>
          <a:ln>
            <a:noFill/>
          </a:ln>
        </p:spPr>
      </p:pic>
      <p:sp>
        <p:nvSpPr>
          <p:cNvPr id="564" name="Google Shape;564;p71"/>
          <p:cNvSpPr txBox="1">
            <a:spLocks noGrp="1"/>
          </p:cNvSpPr>
          <p:nvPr>
            <p:ph type="title"/>
          </p:nvPr>
        </p:nvSpPr>
        <p:spPr>
          <a:xfrm>
            <a:off x="1873393" y="953894"/>
            <a:ext cx="5142346" cy="184323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b="1">
                <a:latin typeface="#9Slide07 IcielStormtrooper" panose="020B0500000000000000" pitchFamily="34" charset="0"/>
                <a:cs typeface="Times New Roman" panose="02020603050405020304" pitchFamily="18" charset="0"/>
              </a:rPr>
              <a:t>CẢM ƠN THẦY CÔ VÀ CÁC EM!</a:t>
            </a:r>
            <a:endParaRPr sz="4800" b="1" dirty="0">
              <a:latin typeface="#9Slide07 IcielStormtrooper" panose="020B0500000000000000" pitchFamily="34" charset="0"/>
              <a:cs typeface="Times New Roman" panose="02020603050405020304" pitchFamily="18" charset="0"/>
            </a:endParaRPr>
          </a:p>
        </p:txBody>
      </p:sp>
      <p:pic>
        <p:nvPicPr>
          <p:cNvPr id="566" name="Google Shape;566;p71"/>
          <p:cNvPicPr preferRelativeResize="0"/>
          <p:nvPr/>
        </p:nvPicPr>
        <p:blipFill>
          <a:blip r:embed="rId3">
            <a:alphaModFix/>
          </a:blip>
          <a:stretch>
            <a:fillRect/>
          </a:stretch>
        </p:blipFill>
        <p:spPr>
          <a:xfrm rot="10800000">
            <a:off x="7859999" y="949224"/>
            <a:ext cx="2184601" cy="1166901"/>
          </a:xfrm>
          <a:prstGeom prst="rect">
            <a:avLst/>
          </a:prstGeom>
          <a:noFill/>
          <a:ln>
            <a:noFill/>
          </a:ln>
        </p:spPr>
      </p:pic>
      <p:pic>
        <p:nvPicPr>
          <p:cNvPr id="568" name="Google Shape;568;p71"/>
          <p:cNvPicPr preferRelativeResize="0"/>
          <p:nvPr/>
        </p:nvPicPr>
        <p:blipFill>
          <a:blip r:embed="rId4">
            <a:alphaModFix/>
          </a:blip>
          <a:stretch>
            <a:fillRect/>
          </a:stretch>
        </p:blipFill>
        <p:spPr>
          <a:xfrm>
            <a:off x="6893900" y="949225"/>
            <a:ext cx="1530100" cy="3712300"/>
          </a:xfrm>
          <a:prstGeom prst="rect">
            <a:avLst/>
          </a:prstGeom>
          <a:noFill/>
          <a:ln>
            <a:noFill/>
          </a:ln>
        </p:spPr>
      </p:pic>
      <p:pic>
        <p:nvPicPr>
          <p:cNvPr id="569" name="Google Shape;569;p71"/>
          <p:cNvPicPr preferRelativeResize="0"/>
          <p:nvPr/>
        </p:nvPicPr>
        <p:blipFill>
          <a:blip r:embed="rId4">
            <a:alphaModFix/>
          </a:blip>
          <a:stretch>
            <a:fillRect/>
          </a:stretch>
        </p:blipFill>
        <p:spPr>
          <a:xfrm flipH="1">
            <a:off x="88310" y="1154925"/>
            <a:ext cx="2119979" cy="5143498"/>
          </a:xfrm>
          <a:prstGeom prst="rect">
            <a:avLst/>
          </a:prstGeom>
          <a:noFill/>
          <a:ln>
            <a:noFill/>
          </a:ln>
        </p:spPr>
      </p:pic>
      <p:sp>
        <p:nvSpPr>
          <p:cNvPr id="13" name="Rectangle 12">
            <a:extLst>
              <a:ext uri="{FF2B5EF4-FFF2-40B4-BE49-F238E27FC236}">
                <a16:creationId xmlns:a16="http://schemas.microsoft.com/office/drawing/2014/main" xmlns="" id="{96ED3DA2-4970-A549-91E6-333AB9F0EDF5}"/>
              </a:ext>
            </a:extLst>
          </p:cNvPr>
          <p:cNvSpPr/>
          <p:nvPr/>
        </p:nvSpPr>
        <p:spPr>
          <a:xfrm>
            <a:off x="2158566" y="-1642293"/>
            <a:ext cx="4572000" cy="523220"/>
          </a:xfrm>
          <a:prstGeom prst="rect">
            <a:avLst/>
          </a:prstGeom>
        </p:spPr>
        <p:txBody>
          <a:bodyPr>
            <a:spAutoFit/>
          </a:bodyPr>
          <a:lstStyle/>
          <a:p>
            <a:r>
              <a:rPr lang="en-US" altLang="zh-CN" b="1" dirty="0"/>
              <a:t>Kim Dung </a:t>
            </a:r>
            <a:r>
              <a:rPr lang="en-US" altLang="zh-CN" b="1" dirty="0">
                <a:solidFill>
                  <a:srgbClr val="E76784"/>
                </a:solidFill>
              </a:rPr>
              <a:t>0336032445</a:t>
            </a:r>
            <a:r>
              <a:rPr lang="en-US" altLang="zh-CN" dirty="0"/>
              <a:t> https://</a:t>
            </a:r>
            <a:r>
              <a:rPr lang="en-US" altLang="zh-CN" dirty="0" err="1"/>
              <a:t>www.facebook.com</a:t>
            </a:r>
            <a:r>
              <a:rPr lang="en-US" altLang="zh-CN" dirty="0"/>
              <a:t>/phamkimdung25/ </a:t>
            </a:r>
            <a:endParaRPr lang="x-none" dirty="0"/>
          </a:p>
        </p:txBody>
      </p:sp>
      <p:pic>
        <p:nvPicPr>
          <p:cNvPr id="2" name="Picture 4" descr="Infographics] 30 điểm bắn pháo hoa Tết Nguyên đán 2023 tại ...">
            <a:extLst>
              <a:ext uri="{FF2B5EF4-FFF2-40B4-BE49-F238E27FC236}">
                <a16:creationId xmlns:a16="http://schemas.microsoft.com/office/drawing/2014/main" xmlns="" id="{9A8C8801-2750-21FA-6224-98740BA335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 y="-371475"/>
            <a:ext cx="4572000" cy="2943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Infographics] 30 điểm bắn pháo hoa Tết Nguyên đán 2023 tại ...">
            <a:extLst>
              <a:ext uri="{FF2B5EF4-FFF2-40B4-BE49-F238E27FC236}">
                <a16:creationId xmlns:a16="http://schemas.microsoft.com/office/drawing/2014/main" xmlns="" id="{F481E856-1D92-654D-D077-AFDB03477F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9783" y="-450899"/>
            <a:ext cx="4572000" cy="2943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a:extLst>
              <a:ext uri="{FF2B5EF4-FFF2-40B4-BE49-F238E27FC236}">
                <a16:creationId xmlns:a16="http://schemas.microsoft.com/office/drawing/2014/main" xmlns="" id="{5E41299B-DB75-FD69-E7B4-B997212C66E9}"/>
              </a:ext>
            </a:extLst>
          </p:cNvPr>
          <p:cNvPicPr>
            <a:picLocks noChangeAspect="1"/>
          </p:cNvPicPr>
          <p:nvPr/>
        </p:nvPicPr>
        <p:blipFill>
          <a:blip r:embed="rId3"/>
          <a:stretch>
            <a:fillRect/>
          </a:stretch>
        </p:blipFill>
        <p:spPr>
          <a:xfrm>
            <a:off x="190461" y="184357"/>
            <a:ext cx="8693943" cy="4774786"/>
          </a:xfrm>
          <a:prstGeom prst="rect">
            <a:avLst/>
          </a:prstGeom>
        </p:spPr>
      </p:pic>
      <p:pic>
        <p:nvPicPr>
          <p:cNvPr id="168" name="Google Shape;168;p42"/>
          <p:cNvPicPr preferRelativeResize="0"/>
          <p:nvPr/>
        </p:nvPicPr>
        <p:blipFill rotWithShape="1">
          <a:blip r:embed="rId4">
            <a:alphaModFix/>
          </a:blip>
          <a:srcRect t="35161"/>
          <a:stretch/>
        </p:blipFill>
        <p:spPr>
          <a:xfrm>
            <a:off x="6827119" y="246269"/>
            <a:ext cx="1105875" cy="578900"/>
          </a:xfrm>
          <a:prstGeom prst="rect">
            <a:avLst/>
          </a:prstGeom>
          <a:noFill/>
          <a:ln>
            <a:noFill/>
          </a:ln>
        </p:spPr>
      </p:pic>
      <p:pic>
        <p:nvPicPr>
          <p:cNvPr id="4" name="Picture 3">
            <a:extLst>
              <a:ext uri="{FF2B5EF4-FFF2-40B4-BE49-F238E27FC236}">
                <a16:creationId xmlns:a16="http://schemas.microsoft.com/office/drawing/2014/main" xmlns="" id="{5E877828-2E99-E10D-5018-6AB1E0BFD8E6}"/>
              </a:ext>
            </a:extLst>
          </p:cNvPr>
          <p:cNvPicPr>
            <a:picLocks noChangeAspect="1"/>
          </p:cNvPicPr>
          <p:nvPr/>
        </p:nvPicPr>
        <p:blipFill>
          <a:blip r:embed="rId5"/>
          <a:stretch>
            <a:fillRect/>
          </a:stretch>
        </p:blipFill>
        <p:spPr>
          <a:xfrm flipH="1">
            <a:off x="6632857" y="1288987"/>
            <a:ext cx="3204252" cy="3409998"/>
          </a:xfrm>
          <a:prstGeom prst="rect">
            <a:avLst/>
          </a:prstGeom>
        </p:spPr>
      </p:pic>
      <p:graphicFrame>
        <p:nvGraphicFramePr>
          <p:cNvPr id="6" name="Table 6">
            <a:extLst>
              <a:ext uri="{FF2B5EF4-FFF2-40B4-BE49-F238E27FC236}">
                <a16:creationId xmlns:a16="http://schemas.microsoft.com/office/drawing/2014/main" xmlns="" id="{8AD62F94-D12E-E586-3D71-1B807627C182}"/>
              </a:ext>
            </a:extLst>
          </p:cNvPr>
          <p:cNvGraphicFramePr>
            <a:graphicFrameLocks noGrp="1"/>
          </p:cNvGraphicFramePr>
          <p:nvPr>
            <p:extLst>
              <p:ext uri="{D42A27DB-BD31-4B8C-83A1-F6EECF244321}">
                <p14:modId xmlns:p14="http://schemas.microsoft.com/office/powerpoint/2010/main" val="2217432767"/>
              </p:ext>
            </p:extLst>
          </p:nvPr>
        </p:nvGraphicFramePr>
        <p:xfrm>
          <a:off x="394010" y="991858"/>
          <a:ext cx="7173951" cy="3814318"/>
        </p:xfrm>
        <a:graphic>
          <a:graphicData uri="http://schemas.openxmlformats.org/drawingml/2006/table">
            <a:tbl>
              <a:tblPr firstRow="1" bandRow="1">
                <a:tableStyleId>{F36CF87F-F2D4-457E-AD8E-08F112BF4223}</a:tableStyleId>
              </a:tblPr>
              <a:tblGrid>
                <a:gridCol w="1278673">
                  <a:extLst>
                    <a:ext uri="{9D8B030D-6E8A-4147-A177-3AD203B41FA5}">
                      <a16:colId xmlns:a16="http://schemas.microsoft.com/office/drawing/2014/main" xmlns="" val="1750948519"/>
                    </a:ext>
                  </a:extLst>
                </a:gridCol>
                <a:gridCol w="5895278">
                  <a:extLst>
                    <a:ext uri="{9D8B030D-6E8A-4147-A177-3AD203B41FA5}">
                      <a16:colId xmlns:a16="http://schemas.microsoft.com/office/drawing/2014/main" xmlns="" val="2638054144"/>
                    </a:ext>
                  </a:extLst>
                </a:gridCol>
              </a:tblGrid>
              <a:tr h="1528318">
                <a:tc>
                  <a:txBody>
                    <a:bodyPr/>
                    <a:lstStyle/>
                    <a:p>
                      <a:pPr algn="ctr"/>
                      <a:r>
                        <a:rPr lang="en-US" sz="2400" b="1" i="0">
                          <a:solidFill>
                            <a:schemeClr val="accent2">
                              <a:lumMod val="50000"/>
                            </a:schemeClr>
                          </a:solidFill>
                          <a:latin typeface="#9Slide03 Arima Madurai" panose="00000500000000000000" pitchFamily="2" charset="0"/>
                          <a:cs typeface="#9Slide03 Arima Madurai" panose="00000500000000000000" pitchFamily="2" charset="0"/>
                        </a:rPr>
                        <a:t>a/ Xác định vấn đề</a:t>
                      </a: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sz="2400" b="0" i="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2327505365"/>
                  </a:ext>
                </a:extLst>
              </a:tr>
              <a:tr h="1461511">
                <a:tc>
                  <a:txBody>
                    <a:bodyPr/>
                    <a:lstStyle/>
                    <a:p>
                      <a:pPr algn="ctr"/>
                      <a:endParaRPr lang="en-US" sz="2400" b="1" i="0">
                        <a:solidFill>
                          <a:schemeClr val="accent2">
                            <a:lumMod val="50000"/>
                          </a:schemeClr>
                        </a:solidFill>
                        <a:latin typeface="#9Slide03 Arima Madurai" panose="00000500000000000000" pitchFamily="2" charset="0"/>
                        <a:cs typeface="#9Slide03 Arima Madurai" panose="00000500000000000000" pitchFamily="2" charset="0"/>
                      </a:endParaRPr>
                    </a:p>
                    <a:p>
                      <a:pPr algn="ctr"/>
                      <a:endParaRPr lang="en-US" sz="2400" b="1" i="0">
                        <a:solidFill>
                          <a:schemeClr val="accent2">
                            <a:lumMod val="50000"/>
                          </a:schemeClr>
                        </a:solidFill>
                        <a:latin typeface="#9Slide03 Arima Madurai" panose="00000500000000000000" pitchFamily="2" charset="0"/>
                        <a:cs typeface="#9Slide03 Arima Madurai" panose="00000500000000000000" pitchFamily="2" charset="0"/>
                      </a:endParaRPr>
                    </a:p>
                    <a:p>
                      <a:pPr algn="ctr"/>
                      <a:r>
                        <a:rPr lang="en-US" sz="2400" b="1" i="0">
                          <a:solidFill>
                            <a:schemeClr val="accent2">
                              <a:lumMod val="50000"/>
                            </a:schemeClr>
                          </a:solidFill>
                          <a:latin typeface="#9Slide03 Arima Madurai" panose="00000500000000000000" pitchFamily="2" charset="0"/>
                          <a:cs typeface="#9Slide03 Arima Madurai" panose="00000500000000000000" pitchFamily="2" charset="0"/>
                        </a:rPr>
                        <a:t>b/ Lưu ý</a:t>
                      </a:r>
                    </a:p>
                    <a:p>
                      <a:pPr algn="ctr"/>
                      <a:endParaRPr lang="en-US" sz="2400" b="1" i="0">
                        <a:solidFill>
                          <a:schemeClr val="accent2">
                            <a:lumMod val="50000"/>
                          </a:schemeClr>
                        </a:solidFill>
                        <a:latin typeface="#9Slide03 Arima Madurai" panose="00000500000000000000" pitchFamily="2" charset="0"/>
                        <a:cs typeface="#9Slide03 Arima Madurai" panose="00000500000000000000" pitchFamily="2" charset="0"/>
                      </a:endParaRPr>
                    </a:p>
                    <a:p>
                      <a:pPr algn="ctr"/>
                      <a:endParaRPr lang="en-US" sz="2400" b="1" i="0">
                        <a:solidFill>
                          <a:schemeClr val="accent2">
                            <a:lumMod val="50000"/>
                          </a:schemeClr>
                        </a:solidFill>
                        <a:latin typeface="#9Slide03 Arima Madurai" panose="00000500000000000000" pitchFamily="2" charset="0"/>
                        <a:cs typeface="#9Slide03 Arima Madurai" panose="00000500000000000000" pitchFamily="2" charset="0"/>
                      </a:endParaRPr>
                    </a:p>
                    <a:p>
                      <a:pPr algn="ctr"/>
                      <a:endParaRPr lang="en-US" sz="2400" b="1" i="0">
                        <a:solidFill>
                          <a:schemeClr val="accent2">
                            <a:lumMod val="50000"/>
                          </a:schemeClr>
                        </a:solidFill>
                        <a:latin typeface="#9Slide03 Arima Madurai" panose="00000500000000000000" pitchFamily="2" charset="0"/>
                        <a:cs typeface="#9Slide03 Arima Madurai" panose="00000500000000000000" pitchFamily="2" charset="0"/>
                      </a:endParaRPr>
                    </a:p>
                  </a:txBody>
                  <a:tcPr anchor="ct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x-none" sz="2400" b="0" i="0">
                        <a:latin typeface="#9Slide03 Arima Madurai" panose="00000500000000000000" pitchFamily="2" charset="0"/>
                        <a:cs typeface="#9Slide03 Arima Madurai" panose="00000500000000000000" pitchFamily="2" charset="0"/>
                      </a:endParaRPr>
                    </a:p>
                  </a:txBody>
                  <a:tcPr/>
                </a:tc>
                <a:extLst>
                  <a:ext uri="{0D108BD9-81ED-4DB2-BD59-A6C34878D82A}">
                    <a16:rowId xmlns:a16="http://schemas.microsoft.com/office/drawing/2014/main" xmlns="" val="2950622517"/>
                  </a:ext>
                </a:extLst>
              </a:tr>
            </a:tbl>
          </a:graphicData>
        </a:graphic>
      </p:graphicFrame>
      <p:sp>
        <p:nvSpPr>
          <p:cNvPr id="13" name="Google Shape;194;p44">
            <a:extLst>
              <a:ext uri="{FF2B5EF4-FFF2-40B4-BE49-F238E27FC236}">
                <a16:creationId xmlns:a16="http://schemas.microsoft.com/office/drawing/2014/main" xmlns="" id="{2155EEF5-E8D2-6EEA-83B2-C0A72A59A0B9}"/>
              </a:ext>
            </a:extLst>
          </p:cNvPr>
          <p:cNvSpPr txBox="1">
            <a:spLocks noGrp="1"/>
          </p:cNvSpPr>
          <p:nvPr>
            <p:ph type="title"/>
          </p:nvPr>
        </p:nvSpPr>
        <p:spPr>
          <a:xfrm>
            <a:off x="2386012" y="288017"/>
            <a:ext cx="2707482" cy="436557"/>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9Slide03 Arima Madurai" panose="00000500000000000000" pitchFamily="2" charset="0"/>
                <a:cs typeface="#9Slide03 Arima Madurai" panose="00000500000000000000" pitchFamily="2" charset="0"/>
              </a:rPr>
              <a:t>1/ Định </a:t>
            </a:r>
            <a:r>
              <a:rPr lang="en" sz="3200" b="1" dirty="0" err="1">
                <a:latin typeface="#9Slide03 Arima Madurai" panose="00000500000000000000" pitchFamily="2" charset="0"/>
                <a:cs typeface="#9Slide03 Arima Madurai" panose="00000500000000000000" pitchFamily="2" charset="0"/>
              </a:rPr>
              <a:t>hướng</a:t>
            </a:r>
            <a:endParaRPr sz="3200" b="1" dirty="0">
              <a:latin typeface="#9Slide03 Arima Madurai" panose="00000500000000000000" pitchFamily="2" charset="0"/>
              <a:cs typeface="#9Slide03 Arima Madurai" panose="00000500000000000000" pitchFamily="2" charset="0"/>
            </a:endParaRPr>
          </a:p>
        </p:txBody>
      </p:sp>
      <p:sp>
        <p:nvSpPr>
          <p:cNvPr id="15" name="TextBox 14">
            <a:extLst>
              <a:ext uri="{FF2B5EF4-FFF2-40B4-BE49-F238E27FC236}">
                <a16:creationId xmlns:a16="http://schemas.microsoft.com/office/drawing/2014/main" xmlns="" id="{43EBA0BC-9DB7-F4FC-47BE-1FCF44959C97}"/>
              </a:ext>
            </a:extLst>
          </p:cNvPr>
          <p:cNvSpPr txBox="1"/>
          <p:nvPr/>
        </p:nvSpPr>
        <p:spPr>
          <a:xfrm>
            <a:off x="1664532" y="1627383"/>
            <a:ext cx="5989898" cy="461665"/>
          </a:xfrm>
          <a:prstGeom prst="rect">
            <a:avLst/>
          </a:prstGeom>
          <a:noFill/>
        </p:spPr>
        <p:txBody>
          <a:bodyPr wrap="square" rtlCol="0">
            <a:spAutoFit/>
          </a:bodyPr>
          <a:lstStyle/>
          <a:p>
            <a:pPr algn="ctr"/>
            <a:r>
              <a:rPr lang="vi-VN" sz="24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Lựa chọn vấn đề em định trình bày ý kiến.</a:t>
            </a:r>
            <a:endParaRPr lang="en-US" sz="2400">
              <a:solidFill>
                <a:srgbClr val="0070C0"/>
              </a:solidFill>
              <a:latin typeface="#9Slide03 Arima Madurai" panose="00000500000000000000" pitchFamily="2" charset="0"/>
              <a:cs typeface="#9Slide03 Arima Madurai" panose="00000500000000000000" pitchFamily="2" charset="0"/>
            </a:endParaRPr>
          </a:p>
        </p:txBody>
      </p:sp>
      <p:sp>
        <p:nvSpPr>
          <p:cNvPr id="16" name="TextBox 15">
            <a:extLst>
              <a:ext uri="{FF2B5EF4-FFF2-40B4-BE49-F238E27FC236}">
                <a16:creationId xmlns:a16="http://schemas.microsoft.com/office/drawing/2014/main" xmlns="" id="{3BD5D01A-FBBF-B0CA-1A43-3B93AD4FBB98}"/>
              </a:ext>
            </a:extLst>
          </p:cNvPr>
          <p:cNvSpPr txBox="1"/>
          <p:nvPr/>
        </p:nvSpPr>
        <p:spPr>
          <a:xfrm>
            <a:off x="1779053" y="2805173"/>
            <a:ext cx="5760856" cy="2022028"/>
          </a:xfrm>
          <a:prstGeom prst="rect">
            <a:avLst/>
          </a:prstGeom>
          <a:noFill/>
        </p:spPr>
        <p:txBody>
          <a:bodyPr wrap="square" rtlCol="0">
            <a:spAutoFit/>
          </a:bodyPr>
          <a:lstStyle/>
          <a:p>
            <a:pPr algn="just">
              <a:lnSpc>
                <a:spcPct val="114000"/>
              </a:lnSpc>
            </a:pPr>
            <a:r>
              <a:rPr lang="vi-VN"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a:t>
            </a:r>
            <a:r>
              <a:rPr lang="en-US"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Đưa ra </a:t>
            </a:r>
            <a:r>
              <a:rPr lang="vi-VN" sz="2200">
                <a:solidFill>
                  <a:srgbClr val="C00000"/>
                </a:solidFill>
                <a:latin typeface="#9Slide03 Arima Madurai" panose="00000500000000000000" pitchFamily="2" charset="0"/>
                <a:ea typeface="Calibri" panose="020F0502020204030204" pitchFamily="34" charset="0"/>
                <a:cs typeface="#9Slide03 Arima Madurai" panose="00000500000000000000" pitchFamily="2" charset="0"/>
              </a:rPr>
              <a:t>ý kiến </a:t>
            </a:r>
            <a:r>
              <a:rPr lang="vi-VN"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của mình về vấn đề đó và các </a:t>
            </a:r>
            <a:r>
              <a:rPr lang="vi-VN" sz="2200">
                <a:solidFill>
                  <a:srgbClr val="C00000"/>
                </a:solidFill>
                <a:latin typeface="#9Slide03 Arima Madurai" panose="00000500000000000000" pitchFamily="2" charset="0"/>
                <a:ea typeface="Calibri" panose="020F0502020204030204" pitchFamily="34" charset="0"/>
                <a:cs typeface="#9Slide03 Arima Madurai" panose="00000500000000000000" pitchFamily="2" charset="0"/>
              </a:rPr>
              <a:t>lí lẽ, bằng chứng</a:t>
            </a:r>
            <a:r>
              <a:rPr lang="vi-VN"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định sử dụng để thuyết phục mọi người.</a:t>
            </a:r>
            <a:endParaRPr lang="x-none"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endParaRPr>
          </a:p>
          <a:p>
            <a:pPr>
              <a:lnSpc>
                <a:spcPct val="114000"/>
              </a:lnSpc>
            </a:pPr>
            <a:r>
              <a:rPr lang="vi-VN" sz="2200">
                <a:solidFill>
                  <a:srgbClr val="0070C0"/>
                </a:solidFill>
                <a:latin typeface="#9Slide03 Arima Madurai" panose="00000500000000000000" pitchFamily="2" charset="0"/>
                <a:ea typeface="Calibri" panose="020F0502020204030204" pitchFamily="34" charset="0"/>
                <a:cs typeface="#9Slide03 Arima Madurai" panose="00000500000000000000" pitchFamily="2" charset="0"/>
              </a:rPr>
              <a:t>+ Chuẩn bị tranh ảnh hoặc video, thiết bị hỗ trợ (nếu có). </a:t>
            </a:r>
            <a:endParaRPr lang="x-none" sz="2200" dirty="0">
              <a:solidFill>
                <a:srgbClr val="0070C0"/>
              </a:solidFill>
              <a:latin typeface="#9Slide03 Arima Madurai" panose="00000500000000000000" pitchFamily="2" charset="0"/>
              <a:cs typeface="#9Slide03 Arima Madurai" panose="00000500000000000000" pitchFamily="2" charset="0"/>
            </a:endParaRPr>
          </a:p>
        </p:txBody>
      </p:sp>
      <p:sp>
        <p:nvSpPr>
          <p:cNvPr id="7" name="Thought Bubble: Cloud 6">
            <a:extLst>
              <a:ext uri="{FF2B5EF4-FFF2-40B4-BE49-F238E27FC236}">
                <a16:creationId xmlns:a16="http://schemas.microsoft.com/office/drawing/2014/main" xmlns="" id="{067C0253-BB8A-A08A-DE3C-D7D14E703922}"/>
              </a:ext>
            </a:extLst>
          </p:cNvPr>
          <p:cNvSpPr/>
          <p:nvPr/>
        </p:nvSpPr>
        <p:spPr>
          <a:xfrm>
            <a:off x="3112879" y="1031089"/>
            <a:ext cx="4257675" cy="1753059"/>
          </a:xfrm>
          <a:prstGeom prst="cloudCallout">
            <a:avLst>
              <a:gd name="adj1" fmla="val 56005"/>
              <a:gd name="adj2" fmla="val 68032"/>
            </a:avLst>
          </a:prstGeom>
          <a:solidFill>
            <a:schemeClr val="accent3">
              <a:lumMod val="20000"/>
              <a:lumOff val="80000"/>
            </a:schemeClr>
          </a:solidFill>
          <a:ln w="6350">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a:solidFill>
                  <a:schemeClr val="bg1">
                    <a:lumMod val="25000"/>
                  </a:schemeClr>
                </a:solidFill>
                <a:latin typeface="#9Slide03 Arima Madurai" panose="00000500000000000000" pitchFamily="2" charset="0"/>
                <a:cs typeface="#9Slide03 Arima Madurai" panose="00000500000000000000" pitchFamily="2" charset="0"/>
              </a:rPr>
              <a:t>Để trình bày ý kiến về một vấn đề, em cần làm gì?</a:t>
            </a:r>
            <a:endParaRPr lang="x-none" sz="2400">
              <a:solidFill>
                <a:schemeClr val="bg1">
                  <a:lumMod val="25000"/>
                </a:schemeClr>
              </a:solidFill>
              <a:latin typeface="#9Slide03 Arima Madurai" panose="00000500000000000000" pitchFamily="2" charset="0"/>
              <a:cs typeface="#9Slide03 Arima Madurai" panose="000005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xit" presetSubtype="32" fill="hold" grpId="1" nodeType="clickEffect">
                                  <p:stCondLst>
                                    <p:cond delay="0"/>
                                  </p:stCondLst>
                                  <p:childTnLst>
                                    <p:animEffect transition="out" filter="circle(out)">
                                      <p:cBhvr>
                                        <p:cTn id="23" dur="2000"/>
                                        <p:tgtEl>
                                          <p:spTgt spid="7"/>
                                        </p:tgtEl>
                                      </p:cBhvr>
                                    </p:animEffect>
                                    <p:set>
                                      <p:cBhvr>
                                        <p:cTn id="24" dur="1" fill="hold">
                                          <p:stCondLst>
                                            <p:cond delay="1999"/>
                                          </p:stCondLst>
                                        </p:cTn>
                                        <p:tgtEl>
                                          <p:spTgt spid="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xEl>
                                              <p:pRg st="0" end="0"/>
                                            </p:txEl>
                                          </p:spTgt>
                                        </p:tgtEl>
                                        <p:attrNameLst>
                                          <p:attrName>style.visibility</p:attrName>
                                        </p:attrNameLst>
                                      </p:cBhvr>
                                      <p:to>
                                        <p:strVal val="visible"/>
                                      </p:to>
                                    </p:set>
                                    <p:animEffect transition="in" filter="wipe(down)">
                                      <p:cBhvr>
                                        <p:cTn id="29" dur="500"/>
                                        <p:tgtEl>
                                          <p:spTgt spid="16">
                                            <p:txEl>
                                              <p:pRg st="0" end="0"/>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16">
                                            <p:txEl>
                                              <p:pRg st="1" end="1"/>
                                            </p:txEl>
                                          </p:spTgt>
                                        </p:tgtEl>
                                        <p:attrNameLst>
                                          <p:attrName>style.visibility</p:attrName>
                                        </p:attrNameLst>
                                      </p:cBhvr>
                                      <p:to>
                                        <p:strVal val="visible"/>
                                      </p:to>
                                    </p:set>
                                    <p:animEffect transition="in" filter="wipe(down)">
                                      <p:cBhvr>
                                        <p:cTn id="3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a:extLst>
              <a:ext uri="{FF2B5EF4-FFF2-40B4-BE49-F238E27FC236}">
                <a16:creationId xmlns:a16="http://schemas.microsoft.com/office/drawing/2014/main" xmlns="" id="{5E41299B-DB75-FD69-E7B4-B997212C66E9}"/>
              </a:ext>
            </a:extLst>
          </p:cNvPr>
          <p:cNvPicPr>
            <a:picLocks noChangeAspect="1"/>
          </p:cNvPicPr>
          <p:nvPr/>
        </p:nvPicPr>
        <p:blipFill>
          <a:blip r:embed="rId3"/>
          <a:stretch>
            <a:fillRect/>
          </a:stretch>
        </p:blipFill>
        <p:spPr>
          <a:xfrm>
            <a:off x="225028" y="184357"/>
            <a:ext cx="8693943" cy="4774786"/>
          </a:xfrm>
          <a:prstGeom prst="rect">
            <a:avLst/>
          </a:prstGeom>
        </p:spPr>
      </p:pic>
      <p:sp>
        <p:nvSpPr>
          <p:cNvPr id="13" name="Google Shape;194;p44">
            <a:extLst>
              <a:ext uri="{FF2B5EF4-FFF2-40B4-BE49-F238E27FC236}">
                <a16:creationId xmlns:a16="http://schemas.microsoft.com/office/drawing/2014/main" xmlns="" id="{2155EEF5-E8D2-6EEA-83B2-C0A72A59A0B9}"/>
              </a:ext>
            </a:extLst>
          </p:cNvPr>
          <p:cNvSpPr txBox="1">
            <a:spLocks noGrp="1"/>
          </p:cNvSpPr>
          <p:nvPr>
            <p:ph type="title"/>
          </p:nvPr>
        </p:nvSpPr>
        <p:spPr>
          <a:xfrm>
            <a:off x="2420579" y="288017"/>
            <a:ext cx="2707482" cy="436557"/>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200" b="1">
                <a:latin typeface="#9Slide03 Arima Madurai" panose="00000500000000000000" pitchFamily="2" charset="0"/>
                <a:cs typeface="#9Slide03 Arima Madurai" panose="00000500000000000000" pitchFamily="2" charset="0"/>
              </a:rPr>
              <a:t>2/Thực hành</a:t>
            </a:r>
            <a:endParaRPr sz="3200" b="1" dirty="0">
              <a:latin typeface="#9Slide03 Arima Madurai" panose="00000500000000000000" pitchFamily="2" charset="0"/>
              <a:cs typeface="#9Slide03 Arima Madurai" panose="00000500000000000000" pitchFamily="2" charset="0"/>
            </a:endParaRPr>
          </a:p>
        </p:txBody>
      </p:sp>
      <p:sp>
        <p:nvSpPr>
          <p:cNvPr id="8" name="Thought Bubble: Cloud 7">
            <a:extLst>
              <a:ext uri="{FF2B5EF4-FFF2-40B4-BE49-F238E27FC236}">
                <a16:creationId xmlns:a16="http://schemas.microsoft.com/office/drawing/2014/main" xmlns="" id="{F384C0F9-A98C-27F6-1C00-2F6AE6857930}"/>
              </a:ext>
            </a:extLst>
          </p:cNvPr>
          <p:cNvSpPr/>
          <p:nvPr/>
        </p:nvSpPr>
        <p:spPr>
          <a:xfrm>
            <a:off x="1566168" y="1265090"/>
            <a:ext cx="5106629" cy="2278210"/>
          </a:xfrm>
          <a:prstGeom prst="cloudCallout">
            <a:avLst>
              <a:gd name="adj1" fmla="val 63785"/>
              <a:gd name="adj2" fmla="val 39983"/>
            </a:avLst>
          </a:prstGeom>
          <a:solidFill>
            <a:schemeClr val="tx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002060"/>
                </a:solidFill>
                <a:latin typeface="#9Slide03 Arima Madurai" panose="00000500000000000000" pitchFamily="2" charset="0"/>
                <a:cs typeface="#9Slide03 Arima Madurai" panose="00000500000000000000" pitchFamily="2" charset="0"/>
              </a:rPr>
              <a:t>Hãy nhắc lại các bước thực hành một bài nói và nghe?</a:t>
            </a:r>
          </a:p>
        </p:txBody>
      </p:sp>
      <p:pic>
        <p:nvPicPr>
          <p:cNvPr id="11" name="Picture 10">
            <a:extLst>
              <a:ext uri="{FF2B5EF4-FFF2-40B4-BE49-F238E27FC236}">
                <a16:creationId xmlns:a16="http://schemas.microsoft.com/office/drawing/2014/main" xmlns="" id="{8994A216-E2EB-0D84-6C07-F60ACE81C7B7}"/>
              </a:ext>
            </a:extLst>
          </p:cNvPr>
          <p:cNvPicPr>
            <a:picLocks noChangeAspect="1"/>
          </p:cNvPicPr>
          <p:nvPr/>
        </p:nvPicPr>
        <p:blipFill>
          <a:blip r:embed="rId4"/>
          <a:stretch>
            <a:fillRect/>
          </a:stretch>
        </p:blipFill>
        <p:spPr>
          <a:xfrm flipH="1">
            <a:off x="6207919" y="1069795"/>
            <a:ext cx="3629190" cy="3629190"/>
          </a:xfrm>
          <a:prstGeom prst="rect">
            <a:avLst/>
          </a:prstGeom>
        </p:spPr>
      </p:pic>
      <p:sp>
        <p:nvSpPr>
          <p:cNvPr id="14" name="TextBox 13">
            <a:extLst>
              <a:ext uri="{FF2B5EF4-FFF2-40B4-BE49-F238E27FC236}">
                <a16:creationId xmlns:a16="http://schemas.microsoft.com/office/drawing/2014/main" xmlns="" id="{22395F42-AFCC-4930-F39F-255184A2878A}"/>
              </a:ext>
            </a:extLst>
          </p:cNvPr>
          <p:cNvSpPr txBox="1"/>
          <p:nvPr/>
        </p:nvSpPr>
        <p:spPr>
          <a:xfrm>
            <a:off x="1429770" y="1589625"/>
            <a:ext cx="4038285" cy="1815882"/>
          </a:xfrm>
          <a:prstGeom prst="rect">
            <a:avLst/>
          </a:prstGeom>
          <a:noFill/>
        </p:spPr>
        <p:txBody>
          <a:bodyPr wrap="none" rtlCol="0">
            <a:spAutoFit/>
          </a:bodyPr>
          <a:lstStyle/>
          <a:p>
            <a:r>
              <a:rPr lang="en-US" sz="2800">
                <a:solidFill>
                  <a:schemeClr val="bg1">
                    <a:lumMod val="25000"/>
                  </a:schemeClr>
                </a:solidFill>
                <a:latin typeface="#9Slide03 Arima Madurai" panose="00000500000000000000" pitchFamily="2" charset="0"/>
                <a:cs typeface="#9Slide03 Arima Madurai" panose="00000500000000000000" pitchFamily="2" charset="0"/>
              </a:rPr>
              <a:t>a/ Chuẩn bị</a:t>
            </a:r>
          </a:p>
          <a:p>
            <a:r>
              <a:rPr lang="en-US" sz="2800">
                <a:solidFill>
                  <a:schemeClr val="bg1">
                    <a:lumMod val="25000"/>
                  </a:schemeClr>
                </a:solidFill>
                <a:latin typeface="#9Slide03 Arima Madurai" panose="00000500000000000000" pitchFamily="2" charset="0"/>
                <a:cs typeface="#9Slide03 Arima Madurai" panose="00000500000000000000" pitchFamily="2" charset="0"/>
              </a:rPr>
              <a:t>b/ Tìm ý và Lập dàn ý</a:t>
            </a:r>
          </a:p>
          <a:p>
            <a:r>
              <a:rPr lang="en-US" sz="2800">
                <a:solidFill>
                  <a:schemeClr val="bg1">
                    <a:lumMod val="25000"/>
                  </a:schemeClr>
                </a:solidFill>
                <a:latin typeface="#9Slide03 Arima Madurai" panose="00000500000000000000" pitchFamily="2" charset="0"/>
                <a:cs typeface="#9Slide03 Arima Madurai" panose="00000500000000000000" pitchFamily="2" charset="0"/>
              </a:rPr>
              <a:t>c/ Nói và nghe</a:t>
            </a:r>
          </a:p>
          <a:p>
            <a:r>
              <a:rPr lang="en-US" sz="2800">
                <a:solidFill>
                  <a:schemeClr val="bg1">
                    <a:lumMod val="25000"/>
                  </a:schemeClr>
                </a:solidFill>
                <a:latin typeface="#9Slide03 Arima Madurai" panose="00000500000000000000" pitchFamily="2" charset="0"/>
                <a:cs typeface="#9Slide03 Arima Madurai" panose="00000500000000000000" pitchFamily="2" charset="0"/>
              </a:rPr>
              <a:t>d/ Kiểm tra và chỉnh sửa</a:t>
            </a:r>
          </a:p>
        </p:txBody>
      </p:sp>
    </p:spTree>
    <p:extLst>
      <p:ext uri="{BB962C8B-B14F-4D97-AF65-F5344CB8AC3E}">
        <p14:creationId xmlns:p14="http://schemas.microsoft.com/office/powerpoint/2010/main" val="3295076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xit" presetSubtype="1" fill="hold" grpId="1" nodeType="clickEffect">
                                  <p:stCondLst>
                                    <p:cond delay="0"/>
                                  </p:stCondLst>
                                  <p:childTnLst>
                                    <p:animEffect transition="out" filter="wheel(1)">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a:extLst>
              <a:ext uri="{FF2B5EF4-FFF2-40B4-BE49-F238E27FC236}">
                <a16:creationId xmlns:a16="http://schemas.microsoft.com/office/drawing/2014/main" xmlns="" id="{5E41299B-DB75-FD69-E7B4-B997212C66E9}"/>
              </a:ext>
            </a:extLst>
          </p:cNvPr>
          <p:cNvPicPr>
            <a:picLocks noChangeAspect="1"/>
          </p:cNvPicPr>
          <p:nvPr/>
        </p:nvPicPr>
        <p:blipFill>
          <a:blip r:embed="rId3"/>
          <a:stretch>
            <a:fillRect/>
          </a:stretch>
        </p:blipFill>
        <p:spPr>
          <a:xfrm>
            <a:off x="225028" y="184357"/>
            <a:ext cx="8693943" cy="4774786"/>
          </a:xfrm>
          <a:prstGeom prst="rect">
            <a:avLst/>
          </a:prstGeom>
        </p:spPr>
      </p:pic>
      <p:sp>
        <p:nvSpPr>
          <p:cNvPr id="13" name="Google Shape;194;p44">
            <a:extLst>
              <a:ext uri="{FF2B5EF4-FFF2-40B4-BE49-F238E27FC236}">
                <a16:creationId xmlns:a16="http://schemas.microsoft.com/office/drawing/2014/main" xmlns="" id="{2155EEF5-E8D2-6EEA-83B2-C0A72A59A0B9}"/>
              </a:ext>
            </a:extLst>
          </p:cNvPr>
          <p:cNvSpPr txBox="1">
            <a:spLocks noGrp="1"/>
          </p:cNvSpPr>
          <p:nvPr>
            <p:ph type="title"/>
          </p:nvPr>
        </p:nvSpPr>
        <p:spPr>
          <a:xfrm>
            <a:off x="2420579" y="288017"/>
            <a:ext cx="2707482" cy="436557"/>
          </a:xfrm>
          <a:prstGeom prst="rect">
            <a:avLst/>
          </a:prstGeom>
          <a:solidFill>
            <a:schemeClr val="accent3">
              <a:lumMod val="40000"/>
              <a:lumOff val="60000"/>
            </a:schemeClr>
          </a:solidFill>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400" b="1">
                <a:latin typeface="#9Slide03 Arima Madurai" panose="00000500000000000000" pitchFamily="2" charset="0"/>
                <a:cs typeface="#9Slide03 Arima Madurai" panose="00000500000000000000" pitchFamily="2" charset="0"/>
              </a:rPr>
              <a:t>2/Thực hành</a:t>
            </a:r>
            <a:endParaRPr sz="2400" b="1" dirty="0">
              <a:latin typeface="#9Slide03 Arima Madurai" panose="00000500000000000000" pitchFamily="2" charset="0"/>
              <a:cs typeface="#9Slide03 Arima Madurai" panose="00000500000000000000" pitchFamily="2" charset="0"/>
            </a:endParaRPr>
          </a:p>
        </p:txBody>
      </p:sp>
      <p:pic>
        <p:nvPicPr>
          <p:cNvPr id="11" name="Picture 10">
            <a:extLst>
              <a:ext uri="{FF2B5EF4-FFF2-40B4-BE49-F238E27FC236}">
                <a16:creationId xmlns:a16="http://schemas.microsoft.com/office/drawing/2014/main" xmlns="" id="{8994A216-E2EB-0D84-6C07-F60ACE81C7B7}"/>
              </a:ext>
            </a:extLst>
          </p:cNvPr>
          <p:cNvPicPr>
            <a:picLocks noChangeAspect="1"/>
          </p:cNvPicPr>
          <p:nvPr/>
        </p:nvPicPr>
        <p:blipFill>
          <a:blip r:embed="rId4"/>
          <a:stretch>
            <a:fillRect/>
          </a:stretch>
        </p:blipFill>
        <p:spPr>
          <a:xfrm flipH="1">
            <a:off x="6252214" y="1034959"/>
            <a:ext cx="3629190" cy="3629190"/>
          </a:xfrm>
          <a:prstGeom prst="rect">
            <a:avLst/>
          </a:prstGeom>
        </p:spPr>
      </p:pic>
      <p:sp>
        <p:nvSpPr>
          <p:cNvPr id="4" name="TextBox 3">
            <a:extLst>
              <a:ext uri="{FF2B5EF4-FFF2-40B4-BE49-F238E27FC236}">
                <a16:creationId xmlns:a16="http://schemas.microsoft.com/office/drawing/2014/main" xmlns="" id="{72BE1B1A-A406-ECE3-8256-B7A393B311D1}"/>
              </a:ext>
            </a:extLst>
          </p:cNvPr>
          <p:cNvSpPr txBox="1"/>
          <p:nvPr/>
        </p:nvSpPr>
        <p:spPr>
          <a:xfrm>
            <a:off x="480577" y="1034959"/>
            <a:ext cx="6733884" cy="3539430"/>
          </a:xfrm>
          <a:prstGeom prst="rect">
            <a:avLst/>
          </a:prstGeom>
          <a:noFill/>
        </p:spPr>
        <p:txBody>
          <a:bodyPr wrap="square" rtlCol="0">
            <a:spAutoFit/>
          </a:bodyPr>
          <a:lstStyle/>
          <a:p>
            <a:pPr algn="just"/>
            <a:r>
              <a:rPr lang="en-US" sz="3200">
                <a:solidFill>
                  <a:srgbClr val="FF0000"/>
                </a:solidFill>
                <a:latin typeface="#9Slide03 Arima Madurai" panose="00000500000000000000" pitchFamily="2" charset="0"/>
                <a:cs typeface="#9Slide03 Arima Madurai" panose="00000500000000000000" pitchFamily="2" charset="0"/>
              </a:rPr>
              <a:t>Đề bài: </a:t>
            </a:r>
            <a:r>
              <a:rPr lang="en-US" sz="3200" i="1">
                <a:solidFill>
                  <a:srgbClr val="000000"/>
                </a:solidFill>
                <a:effectLst/>
                <a:latin typeface="Times New Roman" panose="02020603050405020304" pitchFamily="18" charset="0"/>
                <a:ea typeface="Calibri" panose="020F0502020204030204" pitchFamily="34" charset="0"/>
              </a:rPr>
              <a:t>“Giả sử trong buổi sinh hoạt ngoại khóa của lớp vào tuần tới, nhóm em đăng kí trình bày về một vấn đề của văn bản “Đổi tên cho xã” trích từ vở hài kịch “Bệnh sĩ” của Lưu Quang Vũ, em sẽ trình bày bài giới thiệu của nhóm em như thế nào? </a:t>
            </a:r>
            <a:endParaRPr lang="en-US" sz="320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4017588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a:extLst>
              <a:ext uri="{FF2B5EF4-FFF2-40B4-BE49-F238E27FC236}">
                <a16:creationId xmlns:a16="http://schemas.microsoft.com/office/drawing/2014/main" xmlns="" id="{5E41299B-DB75-FD69-E7B4-B997212C66E9}"/>
              </a:ext>
            </a:extLst>
          </p:cNvPr>
          <p:cNvPicPr>
            <a:picLocks noChangeAspect="1"/>
          </p:cNvPicPr>
          <p:nvPr/>
        </p:nvPicPr>
        <p:blipFill>
          <a:blip r:embed="rId3"/>
          <a:stretch>
            <a:fillRect/>
          </a:stretch>
        </p:blipFill>
        <p:spPr>
          <a:xfrm>
            <a:off x="225028" y="184357"/>
            <a:ext cx="8693943" cy="4774786"/>
          </a:xfrm>
          <a:prstGeom prst="rect">
            <a:avLst/>
          </a:prstGeom>
        </p:spPr>
      </p:pic>
      <p:sp>
        <p:nvSpPr>
          <p:cNvPr id="3" name="Google Shape;203;p45">
            <a:extLst>
              <a:ext uri="{FF2B5EF4-FFF2-40B4-BE49-F238E27FC236}">
                <a16:creationId xmlns:a16="http://schemas.microsoft.com/office/drawing/2014/main" xmlns="" id="{A47CC1F7-1F1F-7209-8381-BE7D0A1F4795}"/>
              </a:ext>
            </a:extLst>
          </p:cNvPr>
          <p:cNvSpPr txBox="1">
            <a:spLocks/>
          </p:cNvSpPr>
          <p:nvPr/>
        </p:nvSpPr>
        <p:spPr>
          <a:xfrm>
            <a:off x="0" y="426102"/>
            <a:ext cx="2830444"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400" b="1">
                <a:latin typeface="#9Slide03 Arima Madurai" panose="00000500000000000000" pitchFamily="2" charset="0"/>
                <a:cs typeface="#9Slide03 Arima Madurai" panose="00000500000000000000" pitchFamily="2" charset="0"/>
              </a:rPr>
              <a:t>a) Chuẩn bị</a:t>
            </a:r>
            <a:endParaRPr lang="en-US" sz="2400" b="1" dirty="0">
              <a:latin typeface="#9Slide03 Arima Madurai" panose="00000500000000000000" pitchFamily="2" charset="0"/>
              <a:cs typeface="#9Slide03 Arima Madurai" panose="00000500000000000000" pitchFamily="2" charset="0"/>
            </a:endParaRPr>
          </a:p>
        </p:txBody>
      </p:sp>
      <p:sp>
        <p:nvSpPr>
          <p:cNvPr id="7" name="Title 6">
            <a:extLst>
              <a:ext uri="{FF2B5EF4-FFF2-40B4-BE49-F238E27FC236}">
                <a16:creationId xmlns:a16="http://schemas.microsoft.com/office/drawing/2014/main" xmlns="" id="{5ADA89F0-AC2F-D8C4-FA3B-4F00B3244185}"/>
              </a:ext>
            </a:extLst>
          </p:cNvPr>
          <p:cNvSpPr txBox="1">
            <a:spLocks/>
          </p:cNvSpPr>
          <p:nvPr/>
        </p:nvSpPr>
        <p:spPr>
          <a:xfrm>
            <a:off x="471492" y="1136844"/>
            <a:ext cx="8017053" cy="111553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9Slide03 Arima Madurai" panose="00000500000000000000" pitchFamily="2" charset="0"/>
                <a:cs typeface="#9Slide03 Arima Madurai" panose="00000500000000000000" pitchFamily="2" charset="0"/>
              </a:rPr>
              <a:t>- Đọc kĩ yêu cầu của bài tập; xác định từ ngữ quan trọng để biết yêu cầu về thể loại, nội dung, phạm vi, mục đích trình bày, người nghe</a:t>
            </a:r>
            <a:endParaRPr lang="x-none" sz="2400" dirty="0">
              <a:latin typeface="#9Slide03 Arima Madurai" panose="00000500000000000000" pitchFamily="2" charset="0"/>
              <a:cs typeface="#9Slide03 Arima Madurai" panose="00000500000000000000" pitchFamily="2" charset="0"/>
            </a:endParaRPr>
          </a:p>
        </p:txBody>
      </p:sp>
      <p:sp>
        <p:nvSpPr>
          <p:cNvPr id="8" name="Thought Bubble: Cloud 7">
            <a:extLst>
              <a:ext uri="{FF2B5EF4-FFF2-40B4-BE49-F238E27FC236}">
                <a16:creationId xmlns:a16="http://schemas.microsoft.com/office/drawing/2014/main" xmlns="" id="{F384C0F9-A98C-27F6-1C00-2F6AE6857930}"/>
              </a:ext>
            </a:extLst>
          </p:cNvPr>
          <p:cNvSpPr/>
          <p:nvPr/>
        </p:nvSpPr>
        <p:spPr>
          <a:xfrm>
            <a:off x="3076907" y="813944"/>
            <a:ext cx="4901741" cy="2248135"/>
          </a:xfrm>
          <a:prstGeom prst="cloudCallout">
            <a:avLst>
              <a:gd name="adj1" fmla="val 51195"/>
              <a:gd name="adj2" fmla="val 89527"/>
            </a:avLst>
          </a:prstGeom>
          <a:solidFill>
            <a:schemeClr val="tx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9Slide03 Arima Madurai" panose="00000500000000000000" pitchFamily="2" charset="0"/>
                <a:cs typeface="#9Slide03 Arima Madurai" panose="00000500000000000000" pitchFamily="2" charset="0"/>
              </a:rPr>
              <a:t>Để chuẩn bị cho bài nói, em cần làm những gì?</a:t>
            </a:r>
          </a:p>
        </p:txBody>
      </p:sp>
      <p:sp>
        <p:nvSpPr>
          <p:cNvPr id="6" name="Title 6">
            <a:extLst>
              <a:ext uri="{FF2B5EF4-FFF2-40B4-BE49-F238E27FC236}">
                <a16:creationId xmlns:a16="http://schemas.microsoft.com/office/drawing/2014/main" xmlns="" id="{6CFA02B0-8CCD-126D-CF2A-D025E75DA80F}"/>
              </a:ext>
            </a:extLst>
          </p:cNvPr>
          <p:cNvSpPr txBox="1">
            <a:spLocks/>
          </p:cNvSpPr>
          <p:nvPr/>
        </p:nvSpPr>
        <p:spPr>
          <a:xfrm>
            <a:off x="386771" y="2528461"/>
            <a:ext cx="7430135" cy="457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9Slide03 Arima Madurai" panose="00000500000000000000" pitchFamily="2" charset="0"/>
                <a:cs typeface="#9Slide03 Arima Madurai" panose="00000500000000000000" pitchFamily="2" charset="0"/>
              </a:rPr>
              <a:t>- Xem lại nội dung đọc hiểu đoạn trích “Đổi tên cho xã”</a:t>
            </a:r>
            <a:endParaRPr lang="x-none" sz="2400" dirty="0">
              <a:latin typeface="#9Slide03 Arima Madurai" panose="00000500000000000000" pitchFamily="2" charset="0"/>
              <a:cs typeface="#9Slide03 Arima Madurai" panose="00000500000000000000" pitchFamily="2" charset="0"/>
            </a:endParaRPr>
          </a:p>
        </p:txBody>
      </p:sp>
      <p:sp>
        <p:nvSpPr>
          <p:cNvPr id="12" name="Title 6">
            <a:extLst>
              <a:ext uri="{FF2B5EF4-FFF2-40B4-BE49-F238E27FC236}">
                <a16:creationId xmlns:a16="http://schemas.microsoft.com/office/drawing/2014/main" xmlns="" id="{35A2B452-B795-F464-13D5-7149A6624727}"/>
              </a:ext>
            </a:extLst>
          </p:cNvPr>
          <p:cNvSpPr txBox="1">
            <a:spLocks/>
          </p:cNvSpPr>
          <p:nvPr/>
        </p:nvSpPr>
        <p:spPr>
          <a:xfrm>
            <a:off x="386770" y="3480948"/>
            <a:ext cx="7430135" cy="457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9Slide03 Arima Madurai" panose="00000500000000000000" pitchFamily="2" charset="0"/>
                <a:cs typeface="#9Slide03 Arima Madurai" panose="00000500000000000000" pitchFamily="2" charset="0"/>
              </a:rPr>
              <a:t>-Xác định vấn đề nhóm sẽ trình bày.</a:t>
            </a:r>
            <a:endParaRPr lang="x-none" sz="2400" dirty="0">
              <a:latin typeface="#9Slide03 Arima Madurai" panose="00000500000000000000" pitchFamily="2" charset="0"/>
              <a:cs typeface="#9Slide03 Arima Madurai" panose="00000500000000000000" pitchFamily="2" charset="0"/>
            </a:endParaRPr>
          </a:p>
        </p:txBody>
      </p:sp>
      <p:sp>
        <p:nvSpPr>
          <p:cNvPr id="14" name="Title 6">
            <a:extLst>
              <a:ext uri="{FF2B5EF4-FFF2-40B4-BE49-F238E27FC236}">
                <a16:creationId xmlns:a16="http://schemas.microsoft.com/office/drawing/2014/main" xmlns="" id="{8F326BF6-18FD-EA0B-D7A1-BDED5E82A5F2}"/>
              </a:ext>
            </a:extLst>
          </p:cNvPr>
          <p:cNvSpPr txBox="1">
            <a:spLocks/>
          </p:cNvSpPr>
          <p:nvPr/>
        </p:nvSpPr>
        <p:spPr>
          <a:xfrm>
            <a:off x="386769" y="4433435"/>
            <a:ext cx="7430135" cy="45791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r>
              <a:rPr lang="en-US" sz="2400">
                <a:latin typeface="#9Slide03 Arima Madurai" panose="00000500000000000000" pitchFamily="2" charset="0"/>
                <a:cs typeface="#9Slide03 Arima Madurai" panose="00000500000000000000" pitchFamily="2" charset="0"/>
              </a:rPr>
              <a:t>-Chuẩn bị các phương tiện như tranh ảnh, video...</a:t>
            </a:r>
            <a:endParaRPr lang="x-none" sz="2400" dirty="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4009588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1000"/>
                                        <p:tgtEl>
                                          <p:spTgt spid="8"/>
                                        </p:tgtEl>
                                      </p:cBhvr>
                                    </p:animEffect>
                                    <p:anim calcmode="lin" valueType="num">
                                      <p:cBhvr>
                                        <p:cTn id="19" dur="1000"/>
                                        <p:tgtEl>
                                          <p:spTgt spid="8"/>
                                        </p:tgtEl>
                                        <p:attrNameLst>
                                          <p:attrName>ppt_x</p:attrName>
                                        </p:attrNameLst>
                                      </p:cBhvr>
                                      <p:tavLst>
                                        <p:tav tm="0">
                                          <p:val>
                                            <p:strVal val="ppt_x"/>
                                          </p:val>
                                        </p:tav>
                                        <p:tav tm="100000">
                                          <p:val>
                                            <p:strVal val="ppt_x"/>
                                          </p:val>
                                        </p:tav>
                                      </p:tavLst>
                                    </p:anim>
                                    <p:anim calcmode="lin" valueType="num">
                                      <p:cBhvr>
                                        <p:cTn id="20" dur="1000"/>
                                        <p:tgtEl>
                                          <p:spTgt spid="8"/>
                                        </p:tgtEl>
                                        <p:attrNameLst>
                                          <p:attrName>ppt_y</p:attrName>
                                        </p:attrNameLst>
                                      </p:cBhvr>
                                      <p:tavLst>
                                        <p:tav tm="0">
                                          <p:val>
                                            <p:strVal val="ppt_y"/>
                                          </p:val>
                                        </p:tav>
                                        <p:tav tm="100000">
                                          <p:val>
                                            <p:strVal val="ppt_y+.1"/>
                                          </p:val>
                                        </p:tav>
                                      </p:tavLst>
                                    </p:anim>
                                    <p:set>
                                      <p:cBhvr>
                                        <p:cTn id="21" dur="1" fill="hold">
                                          <p:stCondLst>
                                            <p:cond delay="999"/>
                                          </p:stCondLst>
                                        </p:cTn>
                                        <p:tgtEl>
                                          <p:spTgt spid="8"/>
                                        </p:tgtEl>
                                        <p:attrNameLst>
                                          <p:attrName>style.visibility</p:attrName>
                                        </p:attrNameLst>
                                      </p:cBhvr>
                                      <p:to>
                                        <p:strVal val="hidden"/>
                                      </p:to>
                                    </p:set>
                                  </p:childTnLst>
                                </p:cTn>
                              </p:par>
                              <p:par>
                                <p:cTn id="22" presetID="16" presetClass="entr" presetSubtype="2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barn(inVertical)">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P spid="8" grpId="1" animBg="1"/>
      <p:bldP spid="6" grpId="0"/>
      <p:bldP spid="12"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2" name="Picture 1">
            <a:extLst>
              <a:ext uri="{FF2B5EF4-FFF2-40B4-BE49-F238E27FC236}">
                <a16:creationId xmlns:a16="http://schemas.microsoft.com/office/drawing/2014/main" xmlns="" id="{5E41299B-DB75-FD69-E7B4-B997212C66E9}"/>
              </a:ext>
            </a:extLst>
          </p:cNvPr>
          <p:cNvPicPr>
            <a:picLocks noChangeAspect="1"/>
          </p:cNvPicPr>
          <p:nvPr/>
        </p:nvPicPr>
        <p:blipFill>
          <a:blip r:embed="rId3"/>
          <a:stretch>
            <a:fillRect/>
          </a:stretch>
        </p:blipFill>
        <p:spPr>
          <a:xfrm>
            <a:off x="225028" y="184357"/>
            <a:ext cx="8693943" cy="4774786"/>
          </a:xfrm>
          <a:prstGeom prst="rect">
            <a:avLst/>
          </a:prstGeom>
        </p:spPr>
      </p:pic>
      <p:sp>
        <p:nvSpPr>
          <p:cNvPr id="3" name="Google Shape;203;p45">
            <a:extLst>
              <a:ext uri="{FF2B5EF4-FFF2-40B4-BE49-F238E27FC236}">
                <a16:creationId xmlns:a16="http://schemas.microsoft.com/office/drawing/2014/main" xmlns="" id="{A47CC1F7-1F1F-7209-8381-BE7D0A1F4795}"/>
              </a:ext>
            </a:extLst>
          </p:cNvPr>
          <p:cNvSpPr txBox="1">
            <a:spLocks/>
          </p:cNvSpPr>
          <p:nvPr/>
        </p:nvSpPr>
        <p:spPr>
          <a:xfrm>
            <a:off x="172621" y="463321"/>
            <a:ext cx="3073046" cy="572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Caveat Brush"/>
              <a:buNone/>
              <a:defRPr sz="3600" b="0" i="0" u="none" strike="noStrike" cap="none">
                <a:solidFill>
                  <a:schemeClr val="dk1"/>
                </a:solidFill>
                <a:latin typeface="Caveat Brush"/>
                <a:ea typeface="Caveat Brush"/>
                <a:cs typeface="Caveat Brush"/>
                <a:sym typeface="Caveat Brush"/>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r>
              <a:rPr lang="en-US" sz="2400" b="1">
                <a:latin typeface="#9Slide03 Arima Madurai" panose="00000500000000000000" pitchFamily="2" charset="0"/>
                <a:cs typeface="#9Slide03 Arima Madurai" panose="00000500000000000000" pitchFamily="2" charset="0"/>
              </a:rPr>
              <a:t>b) Tìm ý và Lập dàn ý</a:t>
            </a:r>
            <a:endParaRPr lang="en-US" sz="2400" b="1" dirty="0">
              <a:latin typeface="#9Slide03 Arima Madurai" panose="00000500000000000000" pitchFamily="2" charset="0"/>
              <a:cs typeface="#9Slide03 Arima Madurai" panose="00000500000000000000" pitchFamily="2" charset="0"/>
            </a:endParaRPr>
          </a:p>
        </p:txBody>
      </p:sp>
      <p:graphicFrame>
        <p:nvGraphicFramePr>
          <p:cNvPr id="4" name="Table 3">
            <a:extLst>
              <a:ext uri="{FF2B5EF4-FFF2-40B4-BE49-F238E27FC236}">
                <a16:creationId xmlns:a16="http://schemas.microsoft.com/office/drawing/2014/main" xmlns="" id="{1CC0C91A-B5A1-9B77-9A27-D556A3D70384}"/>
              </a:ext>
            </a:extLst>
          </p:cNvPr>
          <p:cNvGraphicFramePr>
            <a:graphicFrameLocks noGrp="1"/>
          </p:cNvGraphicFramePr>
          <p:nvPr>
            <p:extLst>
              <p:ext uri="{D42A27DB-BD31-4B8C-83A1-F6EECF244321}">
                <p14:modId xmlns:p14="http://schemas.microsoft.com/office/powerpoint/2010/main" val="3896821728"/>
              </p:ext>
            </p:extLst>
          </p:nvPr>
        </p:nvGraphicFramePr>
        <p:xfrm>
          <a:off x="3245667" y="370102"/>
          <a:ext cx="5500683" cy="3999598"/>
        </p:xfrm>
        <a:graphic>
          <a:graphicData uri="http://schemas.openxmlformats.org/drawingml/2006/table">
            <a:tbl>
              <a:tblPr firstRow="1" firstCol="1" bandRow="1">
                <a:tableStyleId>{F36CF87F-F2D4-457E-AD8E-08F112BF4223}</a:tableStyleId>
              </a:tblPr>
              <a:tblGrid>
                <a:gridCol w="424550">
                  <a:extLst>
                    <a:ext uri="{9D8B030D-6E8A-4147-A177-3AD203B41FA5}">
                      <a16:colId xmlns:a16="http://schemas.microsoft.com/office/drawing/2014/main" xmlns="" val="2682031024"/>
                    </a:ext>
                  </a:extLst>
                </a:gridCol>
                <a:gridCol w="4170583">
                  <a:extLst>
                    <a:ext uri="{9D8B030D-6E8A-4147-A177-3AD203B41FA5}">
                      <a16:colId xmlns:a16="http://schemas.microsoft.com/office/drawing/2014/main" xmlns="" val="3554233433"/>
                    </a:ext>
                  </a:extLst>
                </a:gridCol>
                <a:gridCol w="905550">
                  <a:extLst>
                    <a:ext uri="{9D8B030D-6E8A-4147-A177-3AD203B41FA5}">
                      <a16:colId xmlns:a16="http://schemas.microsoft.com/office/drawing/2014/main" xmlns="" val="3684256283"/>
                    </a:ext>
                  </a:extLst>
                </a:gridCol>
              </a:tblGrid>
              <a:tr h="418320">
                <a:tc gridSpan="3">
                  <a:txBody>
                    <a:bodyPr/>
                    <a:lstStyle/>
                    <a:p>
                      <a:pPr marL="0" marR="0" algn="ctr">
                        <a:lnSpc>
                          <a:spcPct val="107000"/>
                        </a:lnSpc>
                        <a:spcBef>
                          <a:spcPts val="0"/>
                        </a:spcBef>
                        <a:spcAft>
                          <a:spcPts val="0"/>
                        </a:spcAft>
                      </a:pPr>
                      <a:r>
                        <a:rPr lang="en-US" sz="1600" b="1">
                          <a:solidFill>
                            <a:schemeClr val="bg1">
                              <a:lumMod val="25000"/>
                            </a:schemeClr>
                          </a:solidFill>
                          <a:effectLst>
                            <a:outerShdw blurRad="38100" dist="38100" dir="2700000" algn="tl">
                              <a:srgbClr val="000000">
                                <a:alpha val="43137"/>
                              </a:srgbClr>
                            </a:outerShdw>
                          </a:effectLst>
                          <a:latin typeface="#9Slide03 Arima Madurai" panose="00000500000000000000" pitchFamily="2" charset="0"/>
                          <a:cs typeface="#9Slide03 Arima Madurai" panose="00000500000000000000" pitchFamily="2" charset="0"/>
                        </a:rPr>
                        <a:t>PHIẾU TÌM Ý</a:t>
                      </a:r>
                    </a:p>
                  </a:txBody>
                  <a:tcPr marL="42685" marR="42685" marT="0" marB="0" anchor="ctr">
                    <a:solidFill>
                      <a:schemeClr val="accent1">
                        <a:lumMod val="20000"/>
                        <a:lumOff val="80000"/>
                      </a:schemeClr>
                    </a:solidFill>
                  </a:tcPr>
                </a:tc>
                <a:tc hMerge="1">
                  <a:txBody>
                    <a:bodyPr/>
                    <a:lstStyle/>
                    <a:p>
                      <a:pPr marL="0" marR="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Câu hỏi</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solidFill>
                      <a:schemeClr val="accent2">
                        <a:lumMod val="40000"/>
                        <a:lumOff val="60000"/>
                      </a:schemeClr>
                    </a:solidFill>
                  </a:tcPr>
                </a:tc>
                <a:tc hMerge="1">
                  <a:txBody>
                    <a:bodyPr/>
                    <a:lstStyle/>
                    <a:p>
                      <a:pPr marL="0" marR="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Trả lời</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solidFill>
                      <a:schemeClr val="accent2">
                        <a:lumMod val="40000"/>
                        <a:lumOff val="60000"/>
                      </a:schemeClr>
                    </a:solidFill>
                  </a:tcPr>
                </a:tc>
                <a:extLst>
                  <a:ext uri="{0D108BD9-81ED-4DB2-BD59-A6C34878D82A}">
                    <a16:rowId xmlns:a16="http://schemas.microsoft.com/office/drawing/2014/main" xmlns="" val="3798349337"/>
                  </a:ext>
                </a:extLst>
              </a:tr>
              <a:tr h="441024">
                <a:tc>
                  <a:txBody>
                    <a:bodyPr/>
                    <a:lstStyle/>
                    <a:p>
                      <a:pPr marL="0" marR="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TT</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solidFill>
                      <a:schemeClr val="accent2">
                        <a:lumMod val="40000"/>
                        <a:lumOff val="60000"/>
                      </a:schemeClr>
                    </a:solidFill>
                  </a:tcPr>
                </a:tc>
                <a:tc>
                  <a:txBody>
                    <a:bodyPr/>
                    <a:lstStyle/>
                    <a:p>
                      <a:pPr marL="0" marR="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Câu hỏi</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solidFill>
                      <a:schemeClr val="accent2">
                        <a:lumMod val="40000"/>
                        <a:lumOff val="60000"/>
                      </a:schemeClr>
                    </a:solidFill>
                  </a:tcPr>
                </a:tc>
                <a:tc>
                  <a:txBody>
                    <a:bodyPr/>
                    <a:lstStyle/>
                    <a:p>
                      <a:pPr marL="0" marR="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Trả lời</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solidFill>
                      <a:schemeClr val="accent2">
                        <a:lumMod val="40000"/>
                        <a:lumOff val="60000"/>
                      </a:schemeClr>
                    </a:solidFill>
                  </a:tcPr>
                </a:tc>
                <a:extLst>
                  <a:ext uri="{0D108BD9-81ED-4DB2-BD59-A6C34878D82A}">
                    <a16:rowId xmlns:a16="http://schemas.microsoft.com/office/drawing/2014/main" xmlns="" val="620841661"/>
                  </a:ext>
                </a:extLst>
              </a:tr>
              <a:tr h="882046">
                <a:tc>
                  <a:txBody>
                    <a:bodyPr/>
                    <a:lstStyle/>
                    <a:p>
                      <a:pPr marL="0" marR="0" lvl="0" indent="0" algn="ctr">
                        <a:lnSpc>
                          <a:spcPct val="107000"/>
                        </a:lnSpc>
                        <a:spcBef>
                          <a:spcPts val="0"/>
                        </a:spcBef>
                        <a:spcAft>
                          <a:spcPts val="0"/>
                        </a:spcAft>
                        <a:buFont typeface="+mj-lt"/>
                        <a:buNone/>
                      </a:pPr>
                      <a:r>
                        <a:rPr lang="en-US" sz="1600">
                          <a:effectLst/>
                          <a:latin typeface="#9Slide03 Arima Madurai" panose="00000500000000000000" pitchFamily="2" charset="0"/>
                          <a:cs typeface="#9Slide03 Arima Madurai" panose="00000500000000000000" pitchFamily="2" charset="0"/>
                        </a:rPr>
                        <a:t>1 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44450" marR="0" indent="-4445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Em sẽ trình bày vấn đề gì trong đoạn trích?</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0" marR="0">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tc>
                <a:extLst>
                  <a:ext uri="{0D108BD9-81ED-4DB2-BD59-A6C34878D82A}">
                    <a16:rowId xmlns:a16="http://schemas.microsoft.com/office/drawing/2014/main" xmlns="" val="2267837403"/>
                  </a:ext>
                </a:extLst>
              </a:tr>
              <a:tr h="882046">
                <a:tc>
                  <a:txBody>
                    <a:bodyPr/>
                    <a:lstStyle/>
                    <a:p>
                      <a:pPr marL="0" marR="0" lvl="0" indent="0" algn="ctr">
                        <a:lnSpc>
                          <a:spcPct val="107000"/>
                        </a:lnSpc>
                        <a:spcBef>
                          <a:spcPts val="0"/>
                        </a:spcBef>
                        <a:spcAft>
                          <a:spcPts val="0"/>
                        </a:spcAft>
                        <a:buFont typeface="+mj-lt"/>
                        <a:buNone/>
                      </a:pPr>
                      <a:r>
                        <a:rPr lang="en-US" sz="1600">
                          <a:effectLst/>
                          <a:latin typeface="#9Slide03 Arima Madurai" panose="00000500000000000000" pitchFamily="2" charset="0"/>
                          <a:cs typeface="#9Slide03 Arima Madurai" panose="00000500000000000000" pitchFamily="2" charset="0"/>
                        </a:rPr>
                        <a:t>2 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44450" marR="0" indent="-4445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Vấn đề đó có đặc điểm gì nổi bật và xuất hiện trong tác phẩm như thế nào?</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0" marR="0">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tc>
                <a:extLst>
                  <a:ext uri="{0D108BD9-81ED-4DB2-BD59-A6C34878D82A}">
                    <a16:rowId xmlns:a16="http://schemas.microsoft.com/office/drawing/2014/main" xmlns="" val="4115319693"/>
                  </a:ext>
                </a:extLst>
              </a:tr>
              <a:tr h="1376162">
                <a:tc>
                  <a:txBody>
                    <a:bodyPr/>
                    <a:lstStyle/>
                    <a:p>
                      <a:pPr marL="0" marR="0" lvl="0" indent="0" algn="ctr">
                        <a:lnSpc>
                          <a:spcPct val="107000"/>
                        </a:lnSpc>
                        <a:spcBef>
                          <a:spcPts val="0"/>
                        </a:spcBef>
                        <a:spcAft>
                          <a:spcPts val="0"/>
                        </a:spcAft>
                        <a:buFont typeface="+mj-lt"/>
                        <a:buNone/>
                      </a:pPr>
                      <a:r>
                        <a:rPr lang="en-US" sz="1600">
                          <a:effectLst/>
                          <a:latin typeface="#9Slide03 Arima Madurai" panose="00000500000000000000" pitchFamily="2" charset="0"/>
                          <a:cs typeface="#9Slide03 Arima Madurai" panose="00000500000000000000" pitchFamily="2" charset="0"/>
                        </a:rPr>
                        <a:t>3 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44450" marR="0" indent="-57150" algn="ctr">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Vấn đề đó có ý nghĩa như thế nào trong việc thể hiện giá trị tư tưởng của đoạn trích kịch?</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nchor="ctr"/>
                </a:tc>
                <a:tc>
                  <a:txBody>
                    <a:bodyPr/>
                    <a:lstStyle/>
                    <a:p>
                      <a:pPr marL="0" marR="0">
                        <a:lnSpc>
                          <a:spcPct val="107000"/>
                        </a:lnSpc>
                        <a:spcBef>
                          <a:spcPts val="0"/>
                        </a:spcBef>
                        <a:spcAft>
                          <a:spcPts val="0"/>
                        </a:spcAft>
                      </a:pPr>
                      <a:r>
                        <a:rPr lang="en-US" sz="1600">
                          <a:effectLst/>
                          <a:latin typeface="#9Slide03 Arima Madurai" panose="00000500000000000000" pitchFamily="2" charset="0"/>
                          <a:cs typeface="#9Slide03 Arima Madurai" panose="00000500000000000000" pitchFamily="2" charset="0"/>
                        </a:rPr>
                        <a:t> </a:t>
                      </a:r>
                      <a:endParaRPr lang="en-US" sz="1200">
                        <a:effectLst/>
                        <a:latin typeface="#9Slide03 Arima Madurai" panose="00000500000000000000" pitchFamily="2" charset="0"/>
                        <a:ea typeface="Calibri" panose="020F0502020204030204" pitchFamily="34" charset="0"/>
                        <a:cs typeface="#9Slide03 Arima Madurai" panose="00000500000000000000" pitchFamily="2" charset="0"/>
                      </a:endParaRPr>
                    </a:p>
                  </a:txBody>
                  <a:tcPr marL="42685" marR="42685" marT="0" marB="0"/>
                </a:tc>
                <a:extLst>
                  <a:ext uri="{0D108BD9-81ED-4DB2-BD59-A6C34878D82A}">
                    <a16:rowId xmlns:a16="http://schemas.microsoft.com/office/drawing/2014/main" xmlns="" val="3086096568"/>
                  </a:ext>
                </a:extLst>
              </a:tr>
            </a:tbl>
          </a:graphicData>
        </a:graphic>
      </p:graphicFrame>
      <p:sp>
        <p:nvSpPr>
          <p:cNvPr id="8" name="TextBox 7">
            <a:extLst>
              <a:ext uri="{FF2B5EF4-FFF2-40B4-BE49-F238E27FC236}">
                <a16:creationId xmlns:a16="http://schemas.microsoft.com/office/drawing/2014/main" xmlns="" id="{6B204910-DEF8-8EFD-579A-6BA617906658}"/>
              </a:ext>
            </a:extLst>
          </p:cNvPr>
          <p:cNvSpPr txBox="1"/>
          <p:nvPr/>
        </p:nvSpPr>
        <p:spPr>
          <a:xfrm>
            <a:off x="561073" y="1186253"/>
            <a:ext cx="1148071" cy="461665"/>
          </a:xfrm>
          <a:prstGeom prst="rect">
            <a:avLst/>
          </a:prstGeom>
          <a:noFill/>
        </p:spPr>
        <p:txBody>
          <a:bodyPr wrap="none" rtlCol="0">
            <a:spAutoFit/>
          </a:bodyPr>
          <a:lstStyle/>
          <a:p>
            <a:r>
              <a:rPr lang="en-US" sz="2400">
                <a:solidFill>
                  <a:schemeClr val="bg1">
                    <a:lumMod val="25000"/>
                  </a:schemeClr>
                </a:solidFill>
                <a:latin typeface="#9Slide03 Arima Madurai" panose="00000500000000000000" pitchFamily="2" charset="0"/>
                <a:cs typeface="#9Slide03 Arima Madurai" panose="00000500000000000000" pitchFamily="2" charset="0"/>
              </a:rPr>
              <a:t>* Tìm ý</a:t>
            </a:r>
          </a:p>
        </p:txBody>
      </p:sp>
    </p:spTree>
    <p:extLst>
      <p:ext uri="{BB962C8B-B14F-4D97-AF65-F5344CB8AC3E}">
        <p14:creationId xmlns:p14="http://schemas.microsoft.com/office/powerpoint/2010/main" val="42613918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Picture 4">
            <a:extLst>
              <a:ext uri="{FF2B5EF4-FFF2-40B4-BE49-F238E27FC236}">
                <a16:creationId xmlns:a16="http://schemas.microsoft.com/office/drawing/2014/main" xmlns="" id="{5B682CFD-B85D-0793-E36D-CA42B8B03DE0}"/>
              </a:ext>
            </a:extLst>
          </p:cNvPr>
          <p:cNvPicPr>
            <a:picLocks noChangeAspect="1"/>
          </p:cNvPicPr>
          <p:nvPr/>
        </p:nvPicPr>
        <p:blipFill>
          <a:blip r:embed="rId5"/>
          <a:stretch>
            <a:fillRect/>
          </a:stretch>
        </p:blipFill>
        <p:spPr>
          <a:xfrm>
            <a:off x="194310" y="194786"/>
            <a:ext cx="8693943" cy="4774786"/>
          </a:xfrm>
          <a:prstGeom prst="rect">
            <a:avLst/>
          </a:prstGeom>
        </p:spPr>
      </p:pic>
      <p:sp>
        <p:nvSpPr>
          <p:cNvPr id="228" name="Google Shape;228;p47"/>
          <p:cNvSpPr txBox="1">
            <a:spLocks noGrp="1"/>
          </p:cNvSpPr>
          <p:nvPr>
            <p:ph type="title"/>
          </p:nvPr>
        </p:nvSpPr>
        <p:spPr>
          <a:xfrm>
            <a:off x="2836069" y="366869"/>
            <a:ext cx="228293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lumMod val="25000"/>
                  </a:schemeClr>
                </a:solidFill>
                <a:latin typeface="#9Slide03 Arima Madurai" panose="00000500000000000000" pitchFamily="2" charset="0"/>
                <a:cs typeface="#9Slide03 Arima Madurai" panose="00000500000000000000" pitchFamily="2" charset="0"/>
              </a:rPr>
              <a:t>*Lập dàn  ý</a:t>
            </a:r>
            <a:endParaRPr sz="2400" b="1" dirty="0">
              <a:solidFill>
                <a:schemeClr val="bg1">
                  <a:lumMod val="25000"/>
                </a:schemeClr>
              </a:solidFill>
              <a:latin typeface="#9Slide03 Arima Madurai" panose="00000500000000000000" pitchFamily="2" charset="0"/>
              <a:cs typeface="#9Slide03 Arima Madurai" panose="00000500000000000000" pitchFamily="2" charset="0"/>
            </a:endParaRPr>
          </a:p>
        </p:txBody>
      </p:sp>
      <p:sp>
        <p:nvSpPr>
          <p:cNvPr id="2" name="Thought Bubble: Cloud 1">
            <a:extLst>
              <a:ext uri="{FF2B5EF4-FFF2-40B4-BE49-F238E27FC236}">
                <a16:creationId xmlns:a16="http://schemas.microsoft.com/office/drawing/2014/main" xmlns="" id="{1354BBEC-465E-1BFC-665A-13421805C928}"/>
              </a:ext>
            </a:extLst>
          </p:cNvPr>
          <p:cNvSpPr/>
          <p:nvPr/>
        </p:nvSpPr>
        <p:spPr>
          <a:xfrm>
            <a:off x="2076947" y="1198610"/>
            <a:ext cx="3963267" cy="1928587"/>
          </a:xfrm>
          <a:prstGeom prst="cloudCallout">
            <a:avLst>
              <a:gd name="adj1" fmla="val 51195"/>
              <a:gd name="adj2" fmla="val 89527"/>
            </a:avLst>
          </a:prstGeom>
          <a:solidFill>
            <a:schemeClr val="tx2"/>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0000"/>
                </a:solidFill>
                <a:latin typeface="#9Slide03 Arima Madurai" panose="00000500000000000000" pitchFamily="2" charset="0"/>
                <a:cs typeface="#9Slide03 Arima Madurai" panose="00000500000000000000" pitchFamily="2" charset="0"/>
              </a:rPr>
              <a:t>Nhiệm vụ: </a:t>
            </a:r>
            <a:r>
              <a:rPr lang="en-US" sz="2400">
                <a:solidFill>
                  <a:srgbClr val="002060"/>
                </a:solidFill>
                <a:latin typeface="#9Slide03 Arima Madurai" panose="00000500000000000000" pitchFamily="2" charset="0"/>
                <a:cs typeface="#9Slide03 Arima Madurai" panose="00000500000000000000" pitchFamily="2" charset="0"/>
              </a:rPr>
              <a:t>Thảo luận cặp đôi, thống nhất dàn ý.</a:t>
            </a:r>
          </a:p>
        </p:txBody>
      </p:sp>
      <p:pic>
        <p:nvPicPr>
          <p:cNvPr id="3" name="1 Minute timer (Đồng hồ đếm ngược 1 phút)">
            <a:hlinkClick r:id="" action="ppaction://media"/>
            <a:extLst>
              <a:ext uri="{FF2B5EF4-FFF2-40B4-BE49-F238E27FC236}">
                <a16:creationId xmlns:a16="http://schemas.microsoft.com/office/drawing/2014/main" xmlns="" id="{46638E26-AA34-6FE2-171B-9DD9A00B52D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09087" y="3721719"/>
            <a:ext cx="1665604" cy="936171"/>
          </a:xfrm>
          <a:prstGeom prst="ellipse">
            <a:avLst/>
          </a:prstGeom>
          <a:ln>
            <a:noFill/>
          </a:ln>
          <a:effectLst>
            <a:softEdge rad="112500"/>
          </a:effectLst>
        </p:spPr>
      </p:pic>
      <p:pic>
        <p:nvPicPr>
          <p:cNvPr id="4" name="Picture 3">
            <a:extLst>
              <a:ext uri="{FF2B5EF4-FFF2-40B4-BE49-F238E27FC236}">
                <a16:creationId xmlns:a16="http://schemas.microsoft.com/office/drawing/2014/main" xmlns="" id="{0163ADED-6D6E-6E66-7FF0-8C3912F01F1F}"/>
              </a:ext>
            </a:extLst>
          </p:cNvPr>
          <p:cNvPicPr>
            <a:picLocks noChangeAspect="1"/>
          </p:cNvPicPr>
          <p:nvPr/>
        </p:nvPicPr>
        <p:blipFill>
          <a:blip r:embed="rId7"/>
          <a:stretch>
            <a:fillRect/>
          </a:stretch>
        </p:blipFill>
        <p:spPr>
          <a:xfrm flipH="1">
            <a:off x="5913869" y="1003838"/>
            <a:ext cx="3629190" cy="3629190"/>
          </a:xfrm>
          <a:prstGeom prst="rect">
            <a:avLst/>
          </a:prstGeom>
        </p:spPr>
      </p:pic>
    </p:spTree>
    <p:extLst>
      <p:ext uri="{BB962C8B-B14F-4D97-AF65-F5344CB8AC3E}">
        <p14:creationId xmlns:p14="http://schemas.microsoft.com/office/powerpoint/2010/main" val="18308726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60976" fill="hold"/>
                                        <p:tgtEl>
                                          <p:spTgt spid="3"/>
                                        </p:tgtEl>
                                      </p:cBhvr>
                                    </p:cmd>
                                  </p:childTnLst>
                                </p:cTn>
                              </p:par>
                            </p:childTnLst>
                          </p:cTn>
                        </p:par>
                      </p:childTnLst>
                    </p:cTn>
                  </p:par>
                  <p:par>
                    <p:cTn id="12" fill="hold">
                      <p:stCondLst>
                        <p:cond delay="indefinite"/>
                      </p:stCondLst>
                      <p:childTnLst>
                        <p:par>
                          <p:cTn id="13" fill="hold">
                            <p:stCondLst>
                              <p:cond delay="0"/>
                            </p:stCondLst>
                            <p:childTnLst>
                              <p:par>
                                <p:cTn id="14" presetID="42" presetClass="exit" presetSubtype="0" fill="hold" grpId="1" nodeType="clickEffect">
                                  <p:stCondLst>
                                    <p:cond delay="0"/>
                                  </p:stCondLst>
                                  <p:childTnLst>
                                    <p:animEffect transition="out" filter="fade">
                                      <p:cBhvr>
                                        <p:cTn id="15" dur="1000"/>
                                        <p:tgtEl>
                                          <p:spTgt spid="2"/>
                                        </p:tgtEl>
                                      </p:cBhvr>
                                    </p:animEffect>
                                    <p:anim calcmode="lin" valueType="num">
                                      <p:cBhvr>
                                        <p:cTn id="16" dur="1000"/>
                                        <p:tgtEl>
                                          <p:spTgt spid="2"/>
                                        </p:tgtEl>
                                        <p:attrNameLst>
                                          <p:attrName>ppt_x</p:attrName>
                                        </p:attrNameLst>
                                      </p:cBhvr>
                                      <p:tavLst>
                                        <p:tav tm="0">
                                          <p:val>
                                            <p:strVal val="ppt_x"/>
                                          </p:val>
                                        </p:tav>
                                        <p:tav tm="100000">
                                          <p:val>
                                            <p:strVal val="ppt_x"/>
                                          </p:val>
                                        </p:tav>
                                      </p:tavLst>
                                    </p:anim>
                                    <p:anim calcmode="lin" valueType="num">
                                      <p:cBhvr>
                                        <p:cTn id="17" dur="1000"/>
                                        <p:tgtEl>
                                          <p:spTgt spid="2"/>
                                        </p:tgtEl>
                                        <p:attrNameLst>
                                          <p:attrName>ppt_y</p:attrName>
                                        </p:attrNameLst>
                                      </p:cBhvr>
                                      <p:tavLst>
                                        <p:tav tm="0">
                                          <p:val>
                                            <p:strVal val="ppt_y"/>
                                          </p:val>
                                        </p:tav>
                                        <p:tav tm="100000">
                                          <p:val>
                                            <p:strVal val="ppt_y+.1"/>
                                          </p:val>
                                        </p:tav>
                                      </p:tavLst>
                                    </p:anim>
                                    <p:set>
                                      <p:cBhvr>
                                        <p:cTn id="18"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3"/>
                </p:tgtEl>
              </p:cMediaNode>
            </p:video>
            <p:seq concurrent="1" nextAc="seek">
              <p:cTn id="20" restart="whenNotActive" fill="hold" evtFilter="cancelBubble" nodeType="interactiveSeq">
                <p:stCondLst>
                  <p:cond evt="onClick" delay="0">
                    <p:tgtEl>
                      <p:spTgt spid="3"/>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animBg="1"/>
      <p:bldP spid="2"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5" name="Picture 4">
            <a:extLst>
              <a:ext uri="{FF2B5EF4-FFF2-40B4-BE49-F238E27FC236}">
                <a16:creationId xmlns:a16="http://schemas.microsoft.com/office/drawing/2014/main" xmlns="" id="{5B682CFD-B85D-0793-E36D-CA42B8B03DE0}"/>
              </a:ext>
            </a:extLst>
          </p:cNvPr>
          <p:cNvPicPr>
            <a:picLocks noChangeAspect="1"/>
          </p:cNvPicPr>
          <p:nvPr/>
        </p:nvPicPr>
        <p:blipFill>
          <a:blip r:embed="rId3"/>
          <a:stretch>
            <a:fillRect/>
          </a:stretch>
        </p:blipFill>
        <p:spPr>
          <a:xfrm>
            <a:off x="171450" y="278606"/>
            <a:ext cx="8693943" cy="4774786"/>
          </a:xfrm>
          <a:prstGeom prst="rect">
            <a:avLst/>
          </a:prstGeom>
        </p:spPr>
      </p:pic>
      <p:sp>
        <p:nvSpPr>
          <p:cNvPr id="228" name="Google Shape;228;p47"/>
          <p:cNvSpPr txBox="1">
            <a:spLocks noGrp="1"/>
          </p:cNvSpPr>
          <p:nvPr>
            <p:ph type="title"/>
          </p:nvPr>
        </p:nvSpPr>
        <p:spPr>
          <a:xfrm>
            <a:off x="2836069" y="366869"/>
            <a:ext cx="2282939"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bg1">
                    <a:lumMod val="25000"/>
                  </a:schemeClr>
                </a:solidFill>
                <a:latin typeface="#9Slide03 Arima Madurai" panose="00000500000000000000" pitchFamily="2" charset="0"/>
                <a:cs typeface="#9Slide03 Arima Madurai" panose="00000500000000000000" pitchFamily="2" charset="0"/>
              </a:rPr>
              <a:t>*Lập dàn  ý</a:t>
            </a:r>
            <a:endParaRPr sz="2400" b="1" dirty="0">
              <a:solidFill>
                <a:schemeClr val="bg1">
                  <a:lumMod val="25000"/>
                </a:schemeClr>
              </a:solidFill>
              <a:latin typeface="#9Slide03 Arima Madurai" panose="00000500000000000000" pitchFamily="2" charset="0"/>
              <a:cs typeface="#9Slide03 Arima Madurai" panose="00000500000000000000" pitchFamily="2" charset="0"/>
            </a:endParaRPr>
          </a:p>
        </p:txBody>
      </p:sp>
      <p:sp>
        <p:nvSpPr>
          <p:cNvPr id="6" name="TextBox 5">
            <a:extLst>
              <a:ext uri="{FF2B5EF4-FFF2-40B4-BE49-F238E27FC236}">
                <a16:creationId xmlns:a16="http://schemas.microsoft.com/office/drawing/2014/main" xmlns="" id="{7AA30B6A-7821-141E-611A-355EF9F7B657}"/>
              </a:ext>
            </a:extLst>
          </p:cNvPr>
          <p:cNvSpPr txBox="1"/>
          <p:nvPr/>
        </p:nvSpPr>
        <p:spPr>
          <a:xfrm>
            <a:off x="171450" y="1012406"/>
            <a:ext cx="8895058" cy="3785652"/>
          </a:xfrm>
          <a:prstGeom prst="rect">
            <a:avLst/>
          </a:prstGeom>
          <a:noFill/>
        </p:spPr>
        <p:txBody>
          <a:bodyPr wrap="square" rtlCol="0">
            <a:spAutoFit/>
          </a:bodyPr>
          <a:lstStyle/>
          <a:p>
            <a:r>
              <a:rPr lang="en-US" sz="2000" b="1">
                <a:solidFill>
                  <a:srgbClr val="002060"/>
                </a:solidFill>
                <a:latin typeface="#9Slide03 Arima Madurai" panose="00000500000000000000" pitchFamily="2" charset="0"/>
                <a:cs typeface="#9Slide03 Arima Madurai" panose="00000500000000000000" pitchFamily="2" charset="0"/>
              </a:rPr>
              <a:t>Mở bài: </a:t>
            </a:r>
            <a:r>
              <a:rPr lang="en-US" sz="2000">
                <a:solidFill>
                  <a:srgbClr val="002060"/>
                </a:solidFill>
                <a:latin typeface="#9Slide03 Arima Madurai" panose="00000500000000000000" pitchFamily="2" charset="0"/>
                <a:cs typeface="#9Slide03 Arima Madurai" panose="00000500000000000000" pitchFamily="2" charset="0"/>
              </a:rPr>
              <a:t>Lời chào và giới thiệu bản thân, giới thiệu vấn đề.</a:t>
            </a:r>
          </a:p>
          <a:p>
            <a:r>
              <a:rPr lang="en-US" sz="2000" b="1">
                <a:solidFill>
                  <a:srgbClr val="002060"/>
                </a:solidFill>
                <a:latin typeface="#9Slide03 Arima Madurai" panose="00000500000000000000" pitchFamily="2" charset="0"/>
                <a:cs typeface="#9Slide03 Arima Madurai" panose="00000500000000000000" pitchFamily="2" charset="0"/>
              </a:rPr>
              <a:t>Thân bài: </a:t>
            </a:r>
            <a:endParaRPr lang="en-US" sz="2000">
              <a:solidFill>
                <a:srgbClr val="002060"/>
              </a:solidFill>
              <a:latin typeface="#9Slide03 Arima Madurai" panose="00000500000000000000" pitchFamily="2" charset="0"/>
              <a:cs typeface="#9Slide03 Arima Madurai" panose="00000500000000000000" pitchFamily="2" charset="0"/>
            </a:endParaRPr>
          </a:p>
          <a:p>
            <a:pPr marL="342900" indent="-342900">
              <a:buFontTx/>
              <a:buChar char="-"/>
            </a:pPr>
            <a:r>
              <a:rPr lang="en-US" sz="2000">
                <a:solidFill>
                  <a:srgbClr val="002060"/>
                </a:solidFill>
                <a:latin typeface="#9Slide03 Arima Madurai" panose="00000500000000000000" pitchFamily="2" charset="0"/>
                <a:cs typeface="#9Slide03 Arima Madurai" panose="00000500000000000000" pitchFamily="2" charset="0"/>
              </a:rPr>
              <a:t>Giới thiệu vấn đề trình bày: Thủ pháp trào phúng trong đoạn trích kịch “Đổi tên cho xã” – tác dụng của thủ pháp trong việc thể hiện chủ đề.</a:t>
            </a:r>
          </a:p>
          <a:p>
            <a:pPr marL="342900" indent="-342900">
              <a:buFontTx/>
              <a:buChar char="-"/>
            </a:pPr>
            <a:r>
              <a:rPr lang="en-US" sz="2000">
                <a:solidFill>
                  <a:srgbClr val="002060"/>
                </a:solidFill>
                <a:latin typeface="#9Slide03 Arima Madurai" panose="00000500000000000000" pitchFamily="2" charset="0"/>
                <a:cs typeface="#9Slide03 Arima Madurai" panose="00000500000000000000" pitchFamily="2" charset="0"/>
              </a:rPr>
              <a:t>Nêu tên một số biểu hiện của thủ pháp trào phúng thể hiện trong đoạn trích.</a:t>
            </a:r>
          </a:p>
          <a:p>
            <a:pPr marL="342900" indent="-342900">
              <a:buFontTx/>
              <a:buChar char="-"/>
            </a:pPr>
            <a:r>
              <a:rPr lang="en-US" sz="2000">
                <a:solidFill>
                  <a:srgbClr val="002060"/>
                </a:solidFill>
                <a:latin typeface="#9Slide03 Arima Madurai" panose="00000500000000000000" pitchFamily="2" charset="0"/>
                <a:cs typeface="#9Slide03 Arima Madurai" panose="00000500000000000000" pitchFamily="2" charset="0"/>
              </a:rPr>
              <a:t>Lí giải về ý nghĩa, tác dụng của thủ pháp trào phúng đối với việc thể hiện nội dung tư tưởng của đoạn trích.</a:t>
            </a:r>
          </a:p>
          <a:p>
            <a:pPr marL="342900" indent="-342900">
              <a:buFontTx/>
              <a:buChar char="-"/>
            </a:pPr>
            <a:r>
              <a:rPr lang="en-US" sz="2000">
                <a:solidFill>
                  <a:srgbClr val="002060"/>
                </a:solidFill>
                <a:latin typeface="#9Slide03 Arima Madurai" panose="00000500000000000000" pitchFamily="2" charset="0"/>
                <a:cs typeface="#9Slide03 Arima Madurai" panose="00000500000000000000" pitchFamily="2" charset="0"/>
              </a:rPr>
              <a:t>Khẳng định sự thành công của TG trong việc sử dụng thủ pháp trào phúng để tô đạm chất bi hài của đoạn trích kịch; cảm xúc, suy nghĩ của em về giá trị đoạn trích, bài học rút ra.</a:t>
            </a:r>
          </a:p>
          <a:p>
            <a:r>
              <a:rPr lang="en-US" sz="2000" b="1">
                <a:solidFill>
                  <a:srgbClr val="002060"/>
                </a:solidFill>
                <a:latin typeface="#9Slide03 Arima Madurai" panose="00000500000000000000" pitchFamily="2" charset="0"/>
                <a:cs typeface="#9Slide03 Arima Madurai" panose="00000500000000000000" pitchFamily="2" charset="0"/>
              </a:rPr>
              <a:t>Kết bài: </a:t>
            </a:r>
            <a:r>
              <a:rPr lang="en-US" sz="2000">
                <a:solidFill>
                  <a:srgbClr val="002060"/>
                </a:solidFill>
                <a:latin typeface="#9Slide03 Arima Madurai" panose="00000500000000000000" pitchFamily="2" charset="0"/>
                <a:cs typeface="#9Slide03 Arima Madurai" panose="00000500000000000000" pitchFamily="2" charset="0"/>
              </a:rPr>
              <a:t>Lời cảm ơn, xin ý kiến nhận xét.</a:t>
            </a:r>
            <a:endParaRPr lang="en-US" sz="2000" b="1">
              <a:solidFill>
                <a:srgbClr val="00206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754492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 name="Picture 1">
            <a:extLst>
              <a:ext uri="{FF2B5EF4-FFF2-40B4-BE49-F238E27FC236}">
                <a16:creationId xmlns:a16="http://schemas.microsoft.com/office/drawing/2014/main" xmlns="" id="{F8CC89CB-AF77-332E-8DA1-156FA7F8383B}"/>
              </a:ext>
            </a:extLst>
          </p:cNvPr>
          <p:cNvPicPr>
            <a:picLocks noChangeAspect="1"/>
          </p:cNvPicPr>
          <p:nvPr/>
        </p:nvPicPr>
        <p:blipFill>
          <a:blip r:embed="rId3"/>
          <a:stretch>
            <a:fillRect/>
          </a:stretch>
        </p:blipFill>
        <p:spPr>
          <a:xfrm>
            <a:off x="225028" y="184357"/>
            <a:ext cx="8693943" cy="4774786"/>
          </a:xfrm>
          <a:prstGeom prst="rect">
            <a:avLst/>
          </a:prstGeom>
        </p:spPr>
      </p:pic>
      <p:sp>
        <p:nvSpPr>
          <p:cNvPr id="257" name="Google Shape;257;p49"/>
          <p:cNvSpPr txBox="1">
            <a:spLocks noGrp="1"/>
          </p:cNvSpPr>
          <p:nvPr>
            <p:ph type="title"/>
          </p:nvPr>
        </p:nvSpPr>
        <p:spPr>
          <a:xfrm>
            <a:off x="2899621" y="234535"/>
            <a:ext cx="3344756" cy="50127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b="1" dirty="0">
                <a:latin typeface="#9Slide03 Arima Madurai" panose="00000500000000000000" pitchFamily="2" charset="0"/>
                <a:cs typeface="#9Slide03 Arima Madurai" panose="00000500000000000000" pitchFamily="2" charset="0"/>
              </a:rPr>
              <a:t>c) </a:t>
            </a:r>
            <a:r>
              <a:rPr lang="en" sz="2800" b="1" dirty="0" err="1">
                <a:latin typeface="#9Slide03 Arima Madurai" panose="00000500000000000000" pitchFamily="2" charset="0"/>
                <a:cs typeface="#9Slide03 Arima Madurai" panose="00000500000000000000" pitchFamily="2" charset="0"/>
              </a:rPr>
              <a:t>Nói</a:t>
            </a:r>
            <a:r>
              <a:rPr lang="en" sz="2800" b="1" dirty="0">
                <a:latin typeface="#9Slide03 Arima Madurai" panose="00000500000000000000" pitchFamily="2" charset="0"/>
                <a:cs typeface="#9Slide03 Arima Madurai" panose="00000500000000000000" pitchFamily="2" charset="0"/>
              </a:rPr>
              <a:t> </a:t>
            </a:r>
            <a:r>
              <a:rPr lang="en" sz="2800" b="1" dirty="0" err="1">
                <a:latin typeface="#9Slide03 Arima Madurai" panose="00000500000000000000" pitchFamily="2" charset="0"/>
                <a:cs typeface="#9Slide03 Arima Madurai" panose="00000500000000000000" pitchFamily="2" charset="0"/>
              </a:rPr>
              <a:t>và</a:t>
            </a:r>
            <a:r>
              <a:rPr lang="en" sz="2800" b="1" dirty="0">
                <a:latin typeface="#9Slide03 Arima Madurai" panose="00000500000000000000" pitchFamily="2" charset="0"/>
                <a:cs typeface="#9Slide03 Arima Madurai" panose="00000500000000000000" pitchFamily="2" charset="0"/>
              </a:rPr>
              <a:t> </a:t>
            </a:r>
            <a:r>
              <a:rPr lang="en" sz="2800" b="1" dirty="0" err="1">
                <a:latin typeface="#9Slide03 Arima Madurai" panose="00000500000000000000" pitchFamily="2" charset="0"/>
                <a:cs typeface="#9Slide03 Arima Madurai" panose="00000500000000000000" pitchFamily="2" charset="0"/>
              </a:rPr>
              <a:t>nghe</a:t>
            </a:r>
            <a:endParaRPr sz="2800" b="1" dirty="0">
              <a:latin typeface="#9Slide03 Arima Madurai" panose="00000500000000000000" pitchFamily="2" charset="0"/>
              <a:cs typeface="#9Slide03 Arima Madurai" panose="00000500000000000000" pitchFamily="2" charset="0"/>
            </a:endParaRPr>
          </a:p>
        </p:txBody>
      </p:sp>
      <p:pic>
        <p:nvPicPr>
          <p:cNvPr id="8" name="Google Shape;553;p70">
            <a:extLst>
              <a:ext uri="{FF2B5EF4-FFF2-40B4-BE49-F238E27FC236}">
                <a16:creationId xmlns:a16="http://schemas.microsoft.com/office/drawing/2014/main" xmlns="" id="{3E1C6D8C-E198-BB48-AEC1-4220A5C9B70C}"/>
              </a:ext>
            </a:extLst>
          </p:cNvPr>
          <p:cNvPicPr preferRelativeResize="0"/>
          <p:nvPr/>
        </p:nvPicPr>
        <p:blipFill>
          <a:blip r:embed="rId4">
            <a:alphaModFix/>
          </a:blip>
          <a:stretch>
            <a:fillRect/>
          </a:stretch>
        </p:blipFill>
        <p:spPr>
          <a:xfrm rot="10800000">
            <a:off x="7126316" y="3342135"/>
            <a:ext cx="1793092" cy="1906927"/>
          </a:xfrm>
          <a:prstGeom prst="rect">
            <a:avLst/>
          </a:prstGeom>
          <a:noFill/>
          <a:ln>
            <a:noFill/>
          </a:ln>
        </p:spPr>
      </p:pic>
      <p:graphicFrame>
        <p:nvGraphicFramePr>
          <p:cNvPr id="7" name="Table 8">
            <a:extLst>
              <a:ext uri="{FF2B5EF4-FFF2-40B4-BE49-F238E27FC236}">
                <a16:creationId xmlns:a16="http://schemas.microsoft.com/office/drawing/2014/main" xmlns="" id="{43D0A3EB-EFB6-6AB5-3F42-00535207A0E7}"/>
              </a:ext>
            </a:extLst>
          </p:cNvPr>
          <p:cNvGraphicFramePr>
            <a:graphicFrameLocks noGrp="1"/>
          </p:cNvGraphicFramePr>
          <p:nvPr>
            <p:extLst>
              <p:ext uri="{D42A27DB-BD31-4B8C-83A1-F6EECF244321}">
                <p14:modId xmlns:p14="http://schemas.microsoft.com/office/powerpoint/2010/main" val="261047015"/>
              </p:ext>
            </p:extLst>
          </p:nvPr>
        </p:nvGraphicFramePr>
        <p:xfrm>
          <a:off x="592932" y="1102000"/>
          <a:ext cx="8026282" cy="3729080"/>
        </p:xfrm>
        <a:graphic>
          <a:graphicData uri="http://schemas.openxmlformats.org/drawingml/2006/table">
            <a:tbl>
              <a:tblPr firstRow="1" bandRow="1">
                <a:tableStyleId>{F36CF87F-F2D4-457E-AD8E-08F112BF4223}</a:tableStyleId>
              </a:tblPr>
              <a:tblGrid>
                <a:gridCol w="4543771">
                  <a:extLst>
                    <a:ext uri="{9D8B030D-6E8A-4147-A177-3AD203B41FA5}">
                      <a16:colId xmlns:a16="http://schemas.microsoft.com/office/drawing/2014/main" xmlns="" val="518537312"/>
                    </a:ext>
                  </a:extLst>
                </a:gridCol>
                <a:gridCol w="3482511">
                  <a:extLst>
                    <a:ext uri="{9D8B030D-6E8A-4147-A177-3AD203B41FA5}">
                      <a16:colId xmlns:a16="http://schemas.microsoft.com/office/drawing/2014/main" xmlns="" val="903149135"/>
                    </a:ext>
                  </a:extLst>
                </a:gridCol>
              </a:tblGrid>
              <a:tr h="393408">
                <a:tc gridSpan="2">
                  <a:txBody>
                    <a:bodyPr/>
                    <a:lstStyle/>
                    <a:p>
                      <a:pPr algn="ctr"/>
                      <a:r>
                        <a:rPr lang="en-US" sz="2000" b="1">
                          <a:solidFill>
                            <a:schemeClr val="accent2">
                              <a:lumMod val="50000"/>
                            </a:schemeClr>
                          </a:solidFill>
                          <a:latin typeface="#9Slide03 Arima Madurai" panose="00000500000000000000" pitchFamily="2" charset="0"/>
                          <a:cs typeface="#9Slide03 Arima Madurai" panose="00000500000000000000" pitchFamily="2" charset="0"/>
                        </a:rPr>
                        <a:t>YÊU CẦU</a:t>
                      </a:r>
                    </a:p>
                  </a:txBody>
                  <a:tcPr anchor="ctr">
                    <a:solidFill>
                      <a:schemeClr val="accent1">
                        <a:lumMod val="20000"/>
                        <a:lumOff val="80000"/>
                      </a:schemeClr>
                    </a:solidFill>
                  </a:tcPr>
                </a:tc>
                <a:tc hMerge="1">
                  <a:txBody>
                    <a:bodyPr/>
                    <a:lstStyle/>
                    <a:p>
                      <a:r>
                        <a:rPr lang="en-US"/>
                        <a:t>Người nghe</a:t>
                      </a:r>
                    </a:p>
                  </a:txBody>
                  <a:tcPr/>
                </a:tc>
                <a:extLst>
                  <a:ext uri="{0D108BD9-81ED-4DB2-BD59-A6C34878D82A}">
                    <a16:rowId xmlns:a16="http://schemas.microsoft.com/office/drawing/2014/main" xmlns="" val="1380684165"/>
                  </a:ext>
                </a:extLst>
              </a:tr>
              <a:tr h="379391">
                <a:tc>
                  <a:txBody>
                    <a:bodyPr/>
                    <a:lstStyle/>
                    <a:p>
                      <a:pPr algn="ctr"/>
                      <a:r>
                        <a:rPr lang="en-US" sz="2000">
                          <a:solidFill>
                            <a:srgbClr val="0070C0"/>
                          </a:solidFill>
                          <a:latin typeface="#9Slide03 Arima Madurai" panose="00000500000000000000" pitchFamily="2" charset="0"/>
                          <a:cs typeface="#9Slide03 Arima Madurai" panose="00000500000000000000" pitchFamily="2" charset="0"/>
                        </a:rPr>
                        <a:t>Người nói</a:t>
                      </a:r>
                    </a:p>
                  </a:txBody>
                  <a:tcPr anchor="ctr">
                    <a:solidFill>
                      <a:schemeClr val="accent3">
                        <a:lumMod val="20000"/>
                        <a:lumOff val="80000"/>
                      </a:schemeClr>
                    </a:solidFill>
                  </a:tcPr>
                </a:tc>
                <a:tc>
                  <a:txBody>
                    <a:bodyPr/>
                    <a:lstStyle/>
                    <a:p>
                      <a:pPr algn="ctr"/>
                      <a:r>
                        <a:rPr lang="en-US" sz="2000">
                          <a:solidFill>
                            <a:srgbClr val="0070C0"/>
                          </a:solidFill>
                          <a:latin typeface="#9Slide03 Arima Madurai" panose="00000500000000000000" pitchFamily="2" charset="0"/>
                          <a:cs typeface="#9Slide03 Arima Madurai" panose="00000500000000000000" pitchFamily="2" charset="0"/>
                        </a:rPr>
                        <a:t>Người nghe</a:t>
                      </a:r>
                    </a:p>
                  </a:txBody>
                  <a:tcPr anchor="ctr">
                    <a:solidFill>
                      <a:schemeClr val="accent3">
                        <a:lumMod val="20000"/>
                        <a:lumOff val="80000"/>
                      </a:schemeClr>
                    </a:solidFill>
                  </a:tcPr>
                </a:tc>
                <a:extLst>
                  <a:ext uri="{0D108BD9-81ED-4DB2-BD59-A6C34878D82A}">
                    <a16:rowId xmlns:a16="http://schemas.microsoft.com/office/drawing/2014/main" xmlns="" val="1403288274"/>
                  </a:ext>
                </a:extLst>
              </a:tr>
              <a:tr h="2936600">
                <a:tc>
                  <a:txBody>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endParaRPr lang="en-US" sz="2000">
                        <a:solidFill>
                          <a:srgbClr val="000000"/>
                        </a:solidFill>
                        <a:effectLst/>
                        <a:latin typeface="#9Slide03 Arima Madurai" panose="00000500000000000000" pitchFamily="2" charset="0"/>
                        <a:cs typeface="#9Slide03 Arima Madurai" panose="00000500000000000000" pitchFamily="2" charset="0"/>
                      </a:endParaRPr>
                    </a:p>
                  </a:txBody>
                  <a:tcPr anchor="ctr"/>
                </a:tc>
                <a:tc>
                  <a:txBody>
                    <a:bodyPr/>
                    <a:lstStyle/>
                    <a:p>
                      <a:pPr marL="0" indent="0">
                        <a:buFontTx/>
                        <a:buNone/>
                      </a:pPr>
                      <a:endParaRPr lang="en-US" sz="2000">
                        <a:solidFill>
                          <a:srgbClr val="C00000"/>
                        </a:solidFill>
                        <a:latin typeface="#9Slide03 Arima Madurai" panose="00000500000000000000" pitchFamily="2" charset="0"/>
                        <a:cs typeface="#9Slide03 Arima Madurai" panose="00000500000000000000" pitchFamily="2" charset="0"/>
                      </a:endParaRPr>
                    </a:p>
                  </a:txBody>
                  <a:tcPr anchor="ctr"/>
                </a:tc>
                <a:extLst>
                  <a:ext uri="{0D108BD9-81ED-4DB2-BD59-A6C34878D82A}">
                    <a16:rowId xmlns:a16="http://schemas.microsoft.com/office/drawing/2014/main" xmlns="" val="449183466"/>
                  </a:ext>
                </a:extLst>
              </a:tr>
            </a:tbl>
          </a:graphicData>
        </a:graphic>
      </p:graphicFrame>
      <p:sp>
        <p:nvSpPr>
          <p:cNvPr id="3" name="TextBox 2">
            <a:extLst>
              <a:ext uri="{FF2B5EF4-FFF2-40B4-BE49-F238E27FC236}">
                <a16:creationId xmlns:a16="http://schemas.microsoft.com/office/drawing/2014/main" xmlns="" id="{EC68B1FA-8D63-1411-723C-5F6E7E788BA6}"/>
              </a:ext>
            </a:extLst>
          </p:cNvPr>
          <p:cNvSpPr txBox="1"/>
          <p:nvPr/>
        </p:nvSpPr>
        <p:spPr>
          <a:xfrm>
            <a:off x="592932" y="629751"/>
            <a:ext cx="7508787" cy="430887"/>
          </a:xfrm>
          <a:prstGeom prst="rect">
            <a:avLst/>
          </a:prstGeom>
          <a:noFill/>
        </p:spPr>
        <p:txBody>
          <a:bodyPr wrap="none" rtlCol="0">
            <a:spAutoFit/>
          </a:bodyPr>
          <a:lstStyle/>
          <a:p>
            <a:r>
              <a:rPr lang="en-US" sz="2200">
                <a:solidFill>
                  <a:srgbClr val="FF0000"/>
                </a:solidFill>
                <a:latin typeface="#9Slide03 Arima Madurai" panose="00000500000000000000" pitchFamily="2" charset="0"/>
                <a:cs typeface="#9Slide03 Arima Madurai" panose="00000500000000000000" pitchFamily="2" charset="0"/>
              </a:rPr>
              <a:t>Đề bài: Em hãy trình bày ý kiến về một hiện tượng đời sống.</a:t>
            </a:r>
          </a:p>
        </p:txBody>
      </p:sp>
      <p:sp>
        <p:nvSpPr>
          <p:cNvPr id="4" name="TextBox 3">
            <a:extLst>
              <a:ext uri="{FF2B5EF4-FFF2-40B4-BE49-F238E27FC236}">
                <a16:creationId xmlns:a16="http://schemas.microsoft.com/office/drawing/2014/main" xmlns="" id="{24FC78B1-89EE-12BE-625F-A7970874DE0A}"/>
              </a:ext>
            </a:extLst>
          </p:cNvPr>
          <p:cNvSpPr txBox="1"/>
          <p:nvPr/>
        </p:nvSpPr>
        <p:spPr>
          <a:xfrm>
            <a:off x="721789" y="1968758"/>
            <a:ext cx="4322651"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000">
                <a:effectLst/>
                <a:latin typeface="#9Slide03 Arima Madurai" panose="00000500000000000000" pitchFamily="2" charset="0"/>
                <a:cs typeface="#9Slide03 Arima Madurai" panose="00000500000000000000" pitchFamily="2" charset="0"/>
              </a:rPr>
              <a:t>-   Hình thức: Nói to, rõ ràng, giọng điệu phù hợp, tốc độ nói vừa phải.</a:t>
            </a:r>
            <a:endParaRPr lang="en-US" sz="2000">
              <a:latin typeface="#9Slide03 Arima Madurai" panose="00000500000000000000" pitchFamily="2" charset="0"/>
              <a:cs typeface="#9Slide03 Arima Madurai" panose="00000500000000000000" pitchFamily="2" charset="0"/>
            </a:endParaRPr>
          </a:p>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lang="en-US" sz="2000">
                <a:effectLst/>
                <a:latin typeface="#9Slide03 Arima Madurai" panose="00000500000000000000" pitchFamily="2" charset="0"/>
                <a:cs typeface="#9Slide03 Arima Madurai" panose="00000500000000000000" pitchFamily="2" charset="0"/>
              </a:rPr>
              <a:t>-   Nội dung: Đảm bảo bố cục của bài nói, trình bày được ý kiến, lí lẽ, bằng chứng.</a:t>
            </a:r>
            <a:endParaRPr lang="en-US" sz="2000">
              <a:latin typeface="#9Slide03 Arima Madurai" panose="00000500000000000000" pitchFamily="2" charset="0"/>
              <a:cs typeface="#9Slide03 Arima Madurai" panose="00000500000000000000" pitchFamily="2" charset="0"/>
            </a:endParaRP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000">
                <a:effectLst/>
                <a:latin typeface="#9Slide03 Arima Madurai" panose="00000500000000000000" pitchFamily="2" charset="0"/>
                <a:cs typeface="#9Slide03 Arima Madurai" panose="00000500000000000000" pitchFamily="2" charset="0"/>
              </a:rPr>
              <a:t>Tác phong tự tin, đĩnh đạc, trình bày đúng thời gian quy định</a:t>
            </a:r>
          </a:p>
          <a:p>
            <a:pPr marL="342900" marR="0" lvl="0" indent="-342900" algn="l" defTabSz="914400" rtl="0" eaLnBrk="1" fontAlgn="auto" latinLnBrk="0" hangingPunct="1">
              <a:lnSpc>
                <a:spcPct val="100000"/>
              </a:lnSpc>
              <a:spcBef>
                <a:spcPts val="0"/>
              </a:spcBef>
              <a:spcAft>
                <a:spcPts val="0"/>
              </a:spcAft>
              <a:buClr>
                <a:srgbClr val="000000"/>
              </a:buClr>
              <a:buSzTx/>
              <a:buFontTx/>
              <a:buChar char="-"/>
              <a:tabLst/>
              <a:defRPr/>
            </a:pPr>
            <a:r>
              <a:rPr lang="en-US" sz="2000">
                <a:solidFill>
                  <a:srgbClr val="000000"/>
                </a:solidFill>
                <a:effectLst/>
                <a:latin typeface="#9Slide03 Arima Madurai" panose="00000500000000000000" pitchFamily="2" charset="0"/>
                <a:cs typeface="#9Slide03 Arima Madurai" panose="00000500000000000000" pitchFamily="2" charset="0"/>
              </a:rPr>
              <a:t>Sử dụng tranh ảnh, phương tiện hỗ trợ...</a:t>
            </a:r>
          </a:p>
        </p:txBody>
      </p:sp>
      <p:sp>
        <p:nvSpPr>
          <p:cNvPr id="5" name="TextBox 4">
            <a:extLst>
              <a:ext uri="{FF2B5EF4-FFF2-40B4-BE49-F238E27FC236}">
                <a16:creationId xmlns:a16="http://schemas.microsoft.com/office/drawing/2014/main" xmlns="" id="{AE1A41F1-3570-5733-891F-72BD52C45E6C}"/>
              </a:ext>
            </a:extLst>
          </p:cNvPr>
          <p:cNvSpPr txBox="1"/>
          <p:nvPr/>
        </p:nvSpPr>
        <p:spPr>
          <a:xfrm>
            <a:off x="5234152" y="2280306"/>
            <a:ext cx="3316916" cy="1785104"/>
          </a:xfrm>
          <a:prstGeom prst="rect">
            <a:avLst/>
          </a:prstGeom>
          <a:noFill/>
        </p:spPr>
        <p:txBody>
          <a:bodyPr wrap="square" rtlCol="0">
            <a:spAutoFit/>
          </a:bodyPr>
          <a:lstStyle/>
          <a:p>
            <a:pPr marL="342900" indent="-342900">
              <a:buFontTx/>
              <a:buChar char="-"/>
            </a:pPr>
            <a:r>
              <a:rPr lang="en-US" sz="2200">
                <a:latin typeface="#9Slide03 Arima Madurai" panose="00000500000000000000" pitchFamily="2" charset="0"/>
                <a:ea typeface="Calibri" panose="020F0502020204030204" pitchFamily="34" charset="0"/>
                <a:cs typeface="#9Slide03 Arima Madurai" panose="00000500000000000000" pitchFamily="2" charset="0"/>
              </a:rPr>
              <a:t>Tập trung, chú ý vào bài nói của bạn.</a:t>
            </a:r>
          </a:p>
          <a:p>
            <a:pPr marL="342900" indent="-342900">
              <a:buFontTx/>
              <a:buChar char="-"/>
            </a:pPr>
            <a:r>
              <a:rPr lang="vi-VN" sz="2200">
                <a:latin typeface="#9Slide03 Arima Madurai" panose="00000500000000000000" pitchFamily="2" charset="0"/>
                <a:cs typeface="#9Slide03 Arima Madurai" panose="00000500000000000000" pitchFamily="2" charset="0"/>
              </a:rPr>
              <a:t>Tóm tắt được nội dung chính mà người nói trình bày</a:t>
            </a:r>
            <a:r>
              <a:rPr lang="en-US" sz="2200">
                <a:latin typeface="#9Slide03 Arima Madurai" panose="00000500000000000000" pitchFamily="2" charset="0"/>
                <a:cs typeface="#9Slide03 Arima Madurai" panose="00000500000000000000" pitchFamily="2" charset="0"/>
              </a:rPr>
              <a:t> vào PHT</a:t>
            </a:r>
            <a:r>
              <a:rPr lang="vi-VN" sz="2200">
                <a:latin typeface="#9Slide03 Arima Madurai" panose="00000500000000000000" pitchFamily="2" charset="0"/>
                <a:cs typeface="#9Slide03 Arima Madurai" panose="00000500000000000000" pitchFamily="2" charset="0"/>
              </a:rPr>
              <a:t>. </a:t>
            </a:r>
            <a:endParaRPr lang="en-US" sz="2200">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25749720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theme/theme1.xml><?xml version="1.0" encoding="utf-8"?>
<a:theme xmlns:a="http://schemas.openxmlformats.org/drawingml/2006/main" name="Question of the Day for Preschool by Slidesgo">
  <a:themeElements>
    <a:clrScheme name="Simple Light">
      <a:dk1>
        <a:srgbClr val="F09420"/>
      </a:dk1>
      <a:lt1>
        <a:srgbClr val="DEF5FD"/>
      </a:lt1>
      <a:dk2>
        <a:srgbClr val="663F0D"/>
      </a:dk2>
      <a:lt2>
        <a:srgbClr val="FFFFFF"/>
      </a:lt2>
      <a:accent1>
        <a:srgbClr val="FFAA1F"/>
      </a:accent1>
      <a:accent2>
        <a:srgbClr val="FD7F77"/>
      </a:accent2>
      <a:accent3>
        <a:srgbClr val="ACCA66"/>
      </a:accent3>
      <a:accent4>
        <a:srgbClr val="FFAB40"/>
      </a:accent4>
      <a:accent5>
        <a:srgbClr val="A86800"/>
      </a:accent5>
      <a:accent6>
        <a:srgbClr val="FFD670"/>
      </a:accent6>
      <a:hlink>
        <a:srgbClr val="663F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797</TotalTime>
  <Words>1009</Words>
  <Application>Microsoft Office PowerPoint</Application>
  <PresentationFormat>On-screen Show (16:9)</PresentationFormat>
  <Paragraphs>131</Paragraphs>
  <Slides>14</Slides>
  <Notes>14</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Arial</vt:lpstr>
      <vt:lpstr>#9Slide07 IcielStormtrooper</vt:lpstr>
      <vt:lpstr>Fredoka One</vt:lpstr>
      <vt:lpstr>#9Slide03 Arima Madurai Black</vt:lpstr>
      <vt:lpstr>Times New Roman</vt:lpstr>
      <vt:lpstr>Caveat Brush</vt:lpstr>
      <vt:lpstr>Nunito</vt:lpstr>
      <vt:lpstr>#9Slide03 Arima Madurai</vt:lpstr>
      <vt:lpstr>Calibri</vt:lpstr>
      <vt:lpstr>Question of the Day for Preschool by Slidesgo</vt:lpstr>
      <vt:lpstr>Trình bày BÀI GIỚI THIỆU VỀ MỘT VẤN ĐỀ CỦA TÁC PHẨM VĂN HỌC</vt:lpstr>
      <vt:lpstr>1/ Định hướng</vt:lpstr>
      <vt:lpstr>2/Thực hành</vt:lpstr>
      <vt:lpstr>2/Thực hành</vt:lpstr>
      <vt:lpstr>PowerPoint Presentation</vt:lpstr>
      <vt:lpstr>PowerPoint Presentation</vt:lpstr>
      <vt:lpstr>*Lập dàn  ý</vt:lpstr>
      <vt:lpstr>*Lập dàn  ý</vt:lpstr>
      <vt:lpstr>c) Nói và nghe</vt:lpstr>
      <vt:lpstr>PowerPoint Presentation</vt:lpstr>
      <vt:lpstr>c) Nói và nghe</vt:lpstr>
      <vt:lpstr>PowerPoint Presentation</vt:lpstr>
      <vt:lpstr>d) Kiểm tra và chỉnh sửa</vt:lpstr>
      <vt:lpstr>CẢM ƠN THẦY CÔ VÀ CÁC EM!</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Administrator</cp:lastModifiedBy>
  <cp:revision>62</cp:revision>
  <dcterms:modified xsi:type="dcterms:W3CDTF">2024-03-29T13:34:00Z</dcterms:modified>
</cp:coreProperties>
</file>