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0" r:id="rId5"/>
    <p:sldId id="263" r:id="rId6"/>
    <p:sldId id="291" r:id="rId7"/>
    <p:sldId id="264" r:id="rId8"/>
    <p:sldId id="293" r:id="rId9"/>
    <p:sldId id="272" r:id="rId10"/>
    <p:sldId id="259" r:id="rId11"/>
    <p:sldId id="292" r:id="rId12"/>
    <p:sldId id="265" r:id="rId13"/>
    <p:sldId id="314" r:id="rId14"/>
    <p:sldId id="294" r:id="rId15"/>
    <p:sldId id="297" r:id="rId16"/>
    <p:sldId id="298" r:id="rId17"/>
    <p:sldId id="316" r:id="rId18"/>
    <p:sldId id="271" r:id="rId19"/>
    <p:sldId id="276" r:id="rId20"/>
    <p:sldId id="278" r:id="rId21"/>
    <p:sldId id="317" r:id="rId22"/>
    <p:sldId id="268" r:id="rId23"/>
    <p:sldId id="26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42" autoAdjust="0"/>
  </p:normalViewPr>
  <p:slideViewPr>
    <p:cSldViewPr snapToGrid="0">
      <p:cViewPr varScale="1">
        <p:scale>
          <a:sx n="69" d="100"/>
          <a:sy n="69" d="100"/>
        </p:scale>
        <p:origin x="-7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01754E-14A5-3C4A-AE5A-E50FB173E392}" type="doc">
      <dgm:prSet loTypeId="urn:microsoft.com/office/officeart/2005/8/layout/hierarchy2" loCatId="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D1B2E1F-9C97-474F-A869-45055488C18E}">
      <dgm:prSet phldrT="[Text]" custT="1"/>
      <dgm:spPr/>
      <dgm:t>
        <a:bodyPr/>
        <a:lstStyle/>
        <a:p>
          <a:pPr rtl="0"/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Dàn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ý</a:t>
          </a:r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CACBCF-1F42-0A41-BF01-128CD0E3DBB9}" type="parTrans" cxnId="{7341FB63-3FE3-F84F-B93A-B5615944B3A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10BECE-9654-B94B-9234-901D6725F1D7}" type="sibTrans" cxnId="{7341FB63-3FE3-F84F-B93A-B5615944B3A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C36B85-89EA-BF4E-ADCC-B26195A8D611}">
      <dgm:prSet phldrT="[Text]" custT="1"/>
      <dgm:spPr/>
      <dgm:t>
        <a:bodyPr/>
        <a:lstStyle/>
        <a:p>
          <a:pPr rtl="0"/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Mở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5F3FD2-1410-934C-9B36-E1E62F132A4A}" type="parTrans" cxnId="{71A28051-3144-2943-A424-5B455B8CD062}">
      <dgm:prSet custT="1"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36C9CE-82F3-B84B-A49B-57AA31D48922}" type="sibTrans" cxnId="{71A28051-3144-2943-A424-5B455B8CD06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1DE8F0-A9DE-C046-AEC6-095CC2347E5D}">
      <dgm:prSet phldrT="[Text]" custT="1"/>
      <dgm:spPr>
        <a:solidFill>
          <a:srgbClr val="92D050"/>
        </a:solidFill>
      </dgm:spPr>
      <dgm:t>
        <a:bodyPr/>
        <a:lstStyle/>
        <a:p>
          <a:r>
            <a:rPr lang="vi-VN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Giới thiệu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trích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Đổi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tên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xã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ấn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tượng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cảm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nhận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chung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trích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118DA3-43F3-3541-9F7C-092301B1355C}" type="parTrans" cxnId="{E4ECE581-098A-B248-9023-568032F010DC}">
      <dgm:prSet custT="1"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A6CEA0-FCA2-9B40-A850-624F2AF7B821}" type="sibTrans" cxnId="{E4ECE581-098A-B248-9023-568032F010D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E2C0E4-5E4B-D941-A586-0206E4DE1716}">
      <dgm:prSet phldrT="[Text]" custT="1"/>
      <dgm:spPr/>
      <dgm:t>
        <a:bodyPr/>
        <a:lstStyle/>
        <a:p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Thân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0F18C9-E257-8E48-BF0B-925B22330509}" type="parTrans" cxnId="{DDB67D79-A49B-764F-99B4-3D381729110A}">
      <dgm:prSet custT="1"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3E78D2-6865-9542-AE91-4738800AE8E4}" type="sibTrans" cxnId="{DDB67D79-A49B-764F-99B4-3D381729110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EC792C-00B6-584D-AF9C-E54A91A10971}">
      <dgm:prSet phldrT="[Text]" custT="1"/>
      <dgm:spPr>
        <a:solidFill>
          <a:srgbClr val="92D050"/>
        </a:solidFill>
      </dgm:spPr>
      <dgm:t>
        <a:bodyPr/>
        <a:lstStyle/>
        <a:p>
          <a:r>
            <a:rPr lang="vi-VN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Khái quát lại cảm nghĩ của bản thân về nội dung mình thích và ý nghĩa chung của bài thơ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4CE388-E9BE-0E49-B8D7-1D2D1B57A300}" type="parTrans" cxnId="{F1552331-E20B-064E-97AE-E5C81EC5E6EA}">
      <dgm:prSet custT="1"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9D8B25-883E-2043-B38C-4210A7218753}" type="sibTrans" cxnId="{F1552331-E20B-064E-97AE-E5C81EC5E6E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157FE0-0D76-4A47-A678-C096D64F5BB7}">
      <dgm:prSet phldrT="[Text]" custT="1"/>
      <dgm:spPr/>
      <dgm:t>
        <a:bodyPr/>
        <a:lstStyle/>
        <a:p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A2A959-DC47-E445-96BD-22852300902B}" type="parTrans" cxnId="{9E5DAF7D-41F5-804C-AAC6-289CB86A0EB3}">
      <dgm:prSet custT="1"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84CF46-6E34-8047-954E-C8A664DC5C51}" type="sibTrans" cxnId="{9E5DAF7D-41F5-804C-AAC6-289CB86A0EB3}">
      <dgm:prSet/>
      <dgm:spPr/>
      <dgm:t>
        <a:bodyPr/>
        <a:lstStyle/>
        <a:p>
          <a:endParaRPr lang="en-US"/>
        </a:p>
      </dgm:t>
    </dgm:pt>
    <dgm:pt modelId="{1EC70686-4805-A446-B942-A0356408EFAE}">
      <dgm:prSet phldrT="[Text]" custT="1"/>
      <dgm:spPr>
        <a:solidFill>
          <a:srgbClr val="92D050"/>
        </a:solidFill>
      </dgm:spPr>
      <dgm:t>
        <a:bodyPr/>
        <a:lstStyle/>
        <a:p>
          <a:r>
            <a:rPr lang="vi-VN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+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Khái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quát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trích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tình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huống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kịch</a:t>
          </a:r>
          <a:endParaRPr lang="en-US" sz="26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9AAD79C5-F29B-4441-BD8D-A699695F994A}" type="parTrans" cxnId="{B5F62281-5211-CC48-B088-B6DE8E0E3533}">
      <dgm:prSet custT="1"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6423A5-253C-1749-8740-816FF4BCB44F}" type="sibTrans" cxnId="{B5F62281-5211-CC48-B088-B6DE8E0E3533}">
      <dgm:prSet/>
      <dgm:spPr/>
      <dgm:t>
        <a:bodyPr/>
        <a:lstStyle/>
        <a:p>
          <a:endParaRPr lang="en-US"/>
        </a:p>
      </dgm:t>
    </dgm:pt>
    <dgm:pt modelId="{91E73A75-C1DE-7340-A3F4-A0974BCF789E}">
      <dgm:prSet phldrT="[Text]" custT="1"/>
      <dgm:spPr>
        <a:solidFill>
          <a:srgbClr val="92D050"/>
        </a:solidFill>
      </dgm:spPr>
      <dgm:t>
        <a:bodyPr/>
        <a:lstStyle/>
        <a:p>
          <a:r>
            <a:rPr lang="vi-VN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+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Lí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giải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xung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đột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giải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quyết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xung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đột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trích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B128F6-49B0-3746-B452-B9E51988658C}" type="parTrans" cxnId="{923D8107-36EF-4248-8C00-80FEFFA73DF5}">
      <dgm:prSet custT="1"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C7636C-2113-9942-8EDD-BC13BAB2431A}" type="sibTrans" cxnId="{923D8107-36EF-4248-8C00-80FEFFA73DF5}">
      <dgm:prSet/>
      <dgm:spPr/>
      <dgm:t>
        <a:bodyPr/>
        <a:lstStyle/>
        <a:p>
          <a:endParaRPr lang="en-US"/>
        </a:p>
      </dgm:t>
    </dgm:pt>
    <dgm:pt modelId="{81F10116-4993-4E28-BABE-B374B70218B2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+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đặc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nổi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bật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qua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đó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thấy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nghĩa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trích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2B5E19-3FC3-4767-9166-BD52F6303493}" type="parTrans" cxnId="{0DAFCBCC-66CD-4449-9177-67EF0215985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45A75B-62ED-4C09-B159-09F9FBA6AFD2}" type="sibTrans" cxnId="{0DAFCBCC-66CD-4449-9177-67EF02159853}">
      <dgm:prSet/>
      <dgm:spPr/>
      <dgm:t>
        <a:bodyPr/>
        <a:lstStyle/>
        <a:p>
          <a:endParaRPr lang="en-US"/>
        </a:p>
      </dgm:t>
    </dgm:pt>
    <dgm:pt modelId="{4A221A57-F641-9449-B4AD-03D227C5C3A8}" type="pres">
      <dgm:prSet presAssocID="{2001754E-14A5-3C4A-AE5A-E50FB173E39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7643B2-3902-5D4D-A274-62A2EFAAA5B3}" type="pres">
      <dgm:prSet presAssocID="{0D1B2E1F-9C97-474F-A869-45055488C18E}" presName="root1" presStyleCnt="0"/>
      <dgm:spPr/>
    </dgm:pt>
    <dgm:pt modelId="{B3A0BF42-3C5A-3A4D-B071-04D7599E3425}" type="pres">
      <dgm:prSet presAssocID="{0D1B2E1F-9C97-474F-A869-45055488C18E}" presName="LevelOneTextNode" presStyleLbl="node0" presStyleIdx="0" presStyleCnt="2" custScaleX="54760" custLinFactNeighborX="-41812" custLinFactNeighborY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06ABF5-E2B8-034D-A1CC-A39A27512D9B}" type="pres">
      <dgm:prSet presAssocID="{0D1B2E1F-9C97-474F-A869-45055488C18E}" presName="level2hierChild" presStyleCnt="0"/>
      <dgm:spPr/>
    </dgm:pt>
    <dgm:pt modelId="{421923A0-C419-9D4E-8C3A-3451B2C82995}" type="pres">
      <dgm:prSet presAssocID="{385F3FD2-1410-934C-9B36-E1E62F132A4A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C30A5133-FDB7-114B-86A5-04DD505858B3}" type="pres">
      <dgm:prSet presAssocID="{385F3FD2-1410-934C-9B36-E1E62F132A4A}" presName="connTx" presStyleLbl="parChTrans1D2" presStyleIdx="0" presStyleCnt="3"/>
      <dgm:spPr/>
      <dgm:t>
        <a:bodyPr/>
        <a:lstStyle/>
        <a:p>
          <a:endParaRPr lang="en-US"/>
        </a:p>
      </dgm:t>
    </dgm:pt>
    <dgm:pt modelId="{6E39A780-0FB3-A243-B245-D4290C04770B}" type="pres">
      <dgm:prSet presAssocID="{9DC36B85-89EA-BF4E-ADCC-B26195A8D611}" presName="root2" presStyleCnt="0"/>
      <dgm:spPr/>
    </dgm:pt>
    <dgm:pt modelId="{9B4A47E4-2F4D-9349-8A09-CEECE2E8930A}" type="pres">
      <dgm:prSet presAssocID="{9DC36B85-89EA-BF4E-ADCC-B26195A8D611}" presName="LevelTwoTextNode" presStyleLbl="node2" presStyleIdx="0" presStyleCnt="3" custScaleX="54689" custScaleY="83692" custLinFactNeighborX="-10739" custLinFactNeighborY="-381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C2D487-34B8-BD4A-B956-070AC4C0566E}" type="pres">
      <dgm:prSet presAssocID="{9DC36B85-89EA-BF4E-ADCC-B26195A8D611}" presName="level3hierChild" presStyleCnt="0"/>
      <dgm:spPr/>
    </dgm:pt>
    <dgm:pt modelId="{BF3B1405-F0BE-284A-8C08-5A6736E634A6}" type="pres">
      <dgm:prSet presAssocID="{99118DA3-43F3-3541-9F7C-092301B1355C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03248892-4BD8-8040-8CBD-D587717FD553}" type="pres">
      <dgm:prSet presAssocID="{99118DA3-43F3-3541-9F7C-092301B1355C}" presName="connTx" presStyleLbl="parChTrans1D3" presStyleIdx="0" presStyleCnt="4"/>
      <dgm:spPr/>
      <dgm:t>
        <a:bodyPr/>
        <a:lstStyle/>
        <a:p>
          <a:endParaRPr lang="en-US"/>
        </a:p>
      </dgm:t>
    </dgm:pt>
    <dgm:pt modelId="{F9CD22D8-1F2B-3344-8AB6-989B7F2F6ECC}" type="pres">
      <dgm:prSet presAssocID="{691DE8F0-A9DE-C046-AEC6-095CC2347E5D}" presName="root2" presStyleCnt="0"/>
      <dgm:spPr/>
    </dgm:pt>
    <dgm:pt modelId="{EA8B4B7B-1D03-1548-95A7-4C6A8B97C1E0}" type="pres">
      <dgm:prSet presAssocID="{691DE8F0-A9DE-C046-AEC6-095CC2347E5D}" presName="LevelTwoTextNode" presStyleLbl="node3" presStyleIdx="0" presStyleCnt="4" custScaleX="284458" custScaleY="67616" custLinFactNeighborX="-2377" custLinFactNeighborY="-523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0244CD-B761-7240-A8BF-39232A20DA1B}" type="pres">
      <dgm:prSet presAssocID="{691DE8F0-A9DE-C046-AEC6-095CC2347E5D}" presName="level3hierChild" presStyleCnt="0"/>
      <dgm:spPr/>
    </dgm:pt>
    <dgm:pt modelId="{ABDB4CBD-9784-3841-BD3F-ED8F15CDC6C8}" type="pres">
      <dgm:prSet presAssocID="{190F18C9-E257-8E48-BF0B-925B22330509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30A80142-5627-FE44-A575-7AEF13159FC0}" type="pres">
      <dgm:prSet presAssocID="{190F18C9-E257-8E48-BF0B-925B22330509}" presName="connTx" presStyleLbl="parChTrans1D2" presStyleIdx="1" presStyleCnt="3"/>
      <dgm:spPr/>
      <dgm:t>
        <a:bodyPr/>
        <a:lstStyle/>
        <a:p>
          <a:endParaRPr lang="en-US"/>
        </a:p>
      </dgm:t>
    </dgm:pt>
    <dgm:pt modelId="{36B82511-BA22-0E4B-B237-6BEC79058CF4}" type="pres">
      <dgm:prSet presAssocID="{8FE2C0E4-5E4B-D941-A586-0206E4DE1716}" presName="root2" presStyleCnt="0"/>
      <dgm:spPr/>
    </dgm:pt>
    <dgm:pt modelId="{ED5B05AF-0FCB-A443-BBCB-45DAF2E8FCA5}" type="pres">
      <dgm:prSet presAssocID="{8FE2C0E4-5E4B-D941-A586-0206E4DE1716}" presName="LevelTwoTextNode" presStyleLbl="node2" presStyleIdx="1" presStyleCnt="3" custScaleX="52919" custLinFactNeighborX="-8122" custLinFactNeighborY="609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69AFDF-33ED-7C41-BF21-8409B10869EF}" type="pres">
      <dgm:prSet presAssocID="{8FE2C0E4-5E4B-D941-A586-0206E4DE1716}" presName="level3hierChild" presStyleCnt="0"/>
      <dgm:spPr/>
    </dgm:pt>
    <dgm:pt modelId="{67DB5DC2-97A9-FC44-A135-8696BA7DAACE}" type="pres">
      <dgm:prSet presAssocID="{9AAD79C5-F29B-4441-BD8D-A699695F994A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D8660ACA-2DCA-104F-B350-3B950CC86187}" type="pres">
      <dgm:prSet presAssocID="{9AAD79C5-F29B-4441-BD8D-A699695F994A}" presName="connTx" presStyleLbl="parChTrans1D3" presStyleIdx="1" presStyleCnt="4"/>
      <dgm:spPr/>
      <dgm:t>
        <a:bodyPr/>
        <a:lstStyle/>
        <a:p>
          <a:endParaRPr lang="en-US"/>
        </a:p>
      </dgm:t>
    </dgm:pt>
    <dgm:pt modelId="{BA21648E-3D10-4B42-A49C-B907B117A01A}" type="pres">
      <dgm:prSet presAssocID="{1EC70686-4805-A446-B942-A0356408EFAE}" presName="root2" presStyleCnt="0"/>
      <dgm:spPr/>
    </dgm:pt>
    <dgm:pt modelId="{60DAF780-700D-9448-86A3-D276F7ADE5E5}" type="pres">
      <dgm:prSet presAssocID="{1EC70686-4805-A446-B942-A0356408EFAE}" presName="LevelTwoTextNode" presStyleLbl="node3" presStyleIdx="1" presStyleCnt="4" custScaleX="290097" custScaleY="75632" custLinFactNeighborX="-3269" custLinFactNeighborY="17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952BC4-F80B-4B44-B12C-E48185608CEF}" type="pres">
      <dgm:prSet presAssocID="{1EC70686-4805-A446-B942-A0356408EFAE}" presName="level3hierChild" presStyleCnt="0"/>
      <dgm:spPr/>
    </dgm:pt>
    <dgm:pt modelId="{08F50C00-83F9-F94B-B36A-BA1308E7CDDF}" type="pres">
      <dgm:prSet presAssocID="{5EB128F6-49B0-3746-B452-B9E51988658C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E1AA6517-8B68-6C4A-9902-F15C89D2022B}" type="pres">
      <dgm:prSet presAssocID="{5EB128F6-49B0-3746-B452-B9E51988658C}" presName="connTx" presStyleLbl="parChTrans1D3" presStyleIdx="2" presStyleCnt="4"/>
      <dgm:spPr/>
      <dgm:t>
        <a:bodyPr/>
        <a:lstStyle/>
        <a:p>
          <a:endParaRPr lang="en-US"/>
        </a:p>
      </dgm:t>
    </dgm:pt>
    <dgm:pt modelId="{7F6AF378-C075-C74D-9E94-6595655160C7}" type="pres">
      <dgm:prSet presAssocID="{91E73A75-C1DE-7340-A3F4-A0974BCF789E}" presName="root2" presStyleCnt="0"/>
      <dgm:spPr/>
    </dgm:pt>
    <dgm:pt modelId="{43A1AEE4-09EE-EE45-9B9F-5CFDD4A8E35A}" type="pres">
      <dgm:prSet presAssocID="{91E73A75-C1DE-7340-A3F4-A0974BCF789E}" presName="LevelTwoTextNode" presStyleLbl="node3" presStyleIdx="2" presStyleCnt="4" custScaleX="290590" custScaleY="70440" custLinFactNeighborX="-3269" custLinFactNeighborY="57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52FC66-6D77-7041-AF29-B1892C9916C2}" type="pres">
      <dgm:prSet presAssocID="{91E73A75-C1DE-7340-A3F4-A0974BCF789E}" presName="level3hierChild" presStyleCnt="0"/>
      <dgm:spPr/>
    </dgm:pt>
    <dgm:pt modelId="{31B01C8B-4D94-4549-A9D7-C62737BD0C03}" type="pres">
      <dgm:prSet presAssocID="{F5A2A959-DC47-E445-96BD-22852300902B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6A06398B-7020-0244-9098-4CCBBBAFD867}" type="pres">
      <dgm:prSet presAssocID="{F5A2A959-DC47-E445-96BD-22852300902B}" presName="connTx" presStyleLbl="parChTrans1D2" presStyleIdx="2" presStyleCnt="3"/>
      <dgm:spPr/>
      <dgm:t>
        <a:bodyPr/>
        <a:lstStyle/>
        <a:p>
          <a:endParaRPr lang="en-US"/>
        </a:p>
      </dgm:t>
    </dgm:pt>
    <dgm:pt modelId="{168D5EE1-519E-1B41-8C12-798ECC8669EE}" type="pres">
      <dgm:prSet presAssocID="{43157FE0-0D76-4A47-A678-C096D64F5BB7}" presName="root2" presStyleCnt="0"/>
      <dgm:spPr/>
    </dgm:pt>
    <dgm:pt modelId="{D798D072-73DE-9241-9C0F-8AFE2AC9A6C1}" type="pres">
      <dgm:prSet presAssocID="{43157FE0-0D76-4A47-A678-C096D64F5BB7}" presName="LevelTwoTextNode" presStyleLbl="node2" presStyleIdx="2" presStyleCnt="3" custScaleX="54825" custLinFactY="15020" custLinFactNeighborX="-475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4F216C-1411-8741-B05A-F257F3749A2B}" type="pres">
      <dgm:prSet presAssocID="{43157FE0-0D76-4A47-A678-C096D64F5BB7}" presName="level3hierChild" presStyleCnt="0"/>
      <dgm:spPr/>
    </dgm:pt>
    <dgm:pt modelId="{3B984088-352F-544A-89B0-52F77D75A193}" type="pres">
      <dgm:prSet presAssocID="{C44CE388-E9BE-0E49-B8D7-1D2D1B57A300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43662EDD-6DD9-1C49-AC16-77D17015F77D}" type="pres">
      <dgm:prSet presAssocID="{C44CE388-E9BE-0E49-B8D7-1D2D1B57A300}" presName="connTx" presStyleLbl="parChTrans1D3" presStyleIdx="3" presStyleCnt="4"/>
      <dgm:spPr/>
      <dgm:t>
        <a:bodyPr/>
        <a:lstStyle/>
        <a:p>
          <a:endParaRPr lang="en-US"/>
        </a:p>
      </dgm:t>
    </dgm:pt>
    <dgm:pt modelId="{880C5B00-0659-E14D-A3CA-651FAC5777A0}" type="pres">
      <dgm:prSet presAssocID="{8AEC792C-00B6-584D-AF9C-E54A91A10971}" presName="root2" presStyleCnt="0"/>
      <dgm:spPr/>
    </dgm:pt>
    <dgm:pt modelId="{20D05B80-7EFF-8544-AB53-FF176AC91A74}" type="pres">
      <dgm:prSet presAssocID="{8AEC792C-00B6-584D-AF9C-E54A91A10971}" presName="LevelTwoTextNode" presStyleLbl="node3" presStyleIdx="3" presStyleCnt="4" custScaleX="283823" custScaleY="62843" custLinFactY="36823" custLinFactNeighborX="1002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21CB22-10DB-4444-A28D-1B7A142F34EB}" type="pres">
      <dgm:prSet presAssocID="{8AEC792C-00B6-584D-AF9C-E54A91A10971}" presName="level3hierChild" presStyleCnt="0"/>
      <dgm:spPr/>
    </dgm:pt>
    <dgm:pt modelId="{FCCBCA42-DEE2-484B-B2E6-0CDC30EBA519}" type="pres">
      <dgm:prSet presAssocID="{81F10116-4993-4E28-BABE-B374B70218B2}" presName="root1" presStyleCnt="0"/>
      <dgm:spPr/>
    </dgm:pt>
    <dgm:pt modelId="{84759772-4B56-4182-A919-A3AE1B2B1B78}" type="pres">
      <dgm:prSet presAssocID="{81F10116-4993-4E28-BABE-B374B70218B2}" presName="LevelOneTextNode" presStyleLbl="node0" presStyleIdx="1" presStyleCnt="2" custScaleX="295900" custScaleY="59168" custLinFactX="82686" custLinFactNeighborX="100000" custLinFactNeighborY="-667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09CA62-27AE-45DB-9836-B04AEAE29459}" type="pres">
      <dgm:prSet presAssocID="{81F10116-4993-4E28-BABE-B374B70218B2}" presName="level2hierChild" presStyleCnt="0"/>
      <dgm:spPr/>
    </dgm:pt>
  </dgm:ptLst>
  <dgm:cxnLst>
    <dgm:cxn modelId="{9E5DAF7D-41F5-804C-AAC6-289CB86A0EB3}" srcId="{0D1B2E1F-9C97-474F-A869-45055488C18E}" destId="{43157FE0-0D76-4A47-A678-C096D64F5BB7}" srcOrd="2" destOrd="0" parTransId="{F5A2A959-DC47-E445-96BD-22852300902B}" sibTransId="{F384CF46-6E34-8047-954E-C8A664DC5C51}"/>
    <dgm:cxn modelId="{7DF42110-7131-D24C-869A-E0366C6694BB}" type="presOf" srcId="{9AAD79C5-F29B-4441-BD8D-A699695F994A}" destId="{D8660ACA-2DCA-104F-B350-3B950CC86187}" srcOrd="1" destOrd="0" presId="urn:microsoft.com/office/officeart/2005/8/layout/hierarchy2"/>
    <dgm:cxn modelId="{9A9A6A8F-A74E-CC4E-A5DE-98746BB9BE3F}" type="presOf" srcId="{2001754E-14A5-3C4A-AE5A-E50FB173E392}" destId="{4A221A57-F641-9449-B4AD-03D227C5C3A8}" srcOrd="0" destOrd="0" presId="urn:microsoft.com/office/officeart/2005/8/layout/hierarchy2"/>
    <dgm:cxn modelId="{B1558C73-05CF-9340-B937-06869A420BC7}" type="presOf" srcId="{190F18C9-E257-8E48-BF0B-925B22330509}" destId="{ABDB4CBD-9784-3841-BD3F-ED8F15CDC6C8}" srcOrd="0" destOrd="0" presId="urn:microsoft.com/office/officeart/2005/8/layout/hierarchy2"/>
    <dgm:cxn modelId="{92FBFC15-7BB5-854F-B4D6-CF0882D1AFE4}" type="presOf" srcId="{385F3FD2-1410-934C-9B36-E1E62F132A4A}" destId="{421923A0-C419-9D4E-8C3A-3451B2C82995}" srcOrd="0" destOrd="0" presId="urn:microsoft.com/office/officeart/2005/8/layout/hierarchy2"/>
    <dgm:cxn modelId="{7CEBA011-4983-E24C-904B-1F4EED08AF40}" type="presOf" srcId="{691DE8F0-A9DE-C046-AEC6-095CC2347E5D}" destId="{EA8B4B7B-1D03-1548-95A7-4C6A8B97C1E0}" srcOrd="0" destOrd="0" presId="urn:microsoft.com/office/officeart/2005/8/layout/hierarchy2"/>
    <dgm:cxn modelId="{F23681C0-1447-A949-8052-112CB0879256}" type="presOf" srcId="{9AAD79C5-F29B-4441-BD8D-A699695F994A}" destId="{67DB5DC2-97A9-FC44-A135-8696BA7DAACE}" srcOrd="0" destOrd="0" presId="urn:microsoft.com/office/officeart/2005/8/layout/hierarchy2"/>
    <dgm:cxn modelId="{C1F3ACEE-1EC3-0E49-8BB8-BFD637128F44}" type="presOf" srcId="{5EB128F6-49B0-3746-B452-B9E51988658C}" destId="{08F50C00-83F9-F94B-B36A-BA1308E7CDDF}" srcOrd="0" destOrd="0" presId="urn:microsoft.com/office/officeart/2005/8/layout/hierarchy2"/>
    <dgm:cxn modelId="{71A28051-3144-2943-A424-5B455B8CD062}" srcId="{0D1B2E1F-9C97-474F-A869-45055488C18E}" destId="{9DC36B85-89EA-BF4E-ADCC-B26195A8D611}" srcOrd="0" destOrd="0" parTransId="{385F3FD2-1410-934C-9B36-E1E62F132A4A}" sibTransId="{3136C9CE-82F3-B84B-A49B-57AA31D48922}"/>
    <dgm:cxn modelId="{6A79D3D9-48BF-CF4A-9DE5-D788A4F33B7D}" type="presOf" srcId="{99118DA3-43F3-3541-9F7C-092301B1355C}" destId="{BF3B1405-F0BE-284A-8C08-5A6736E634A6}" srcOrd="0" destOrd="0" presId="urn:microsoft.com/office/officeart/2005/8/layout/hierarchy2"/>
    <dgm:cxn modelId="{2571961C-9B16-5047-9998-54627252FE04}" type="presOf" srcId="{99118DA3-43F3-3541-9F7C-092301B1355C}" destId="{03248892-4BD8-8040-8CBD-D587717FD553}" srcOrd="1" destOrd="0" presId="urn:microsoft.com/office/officeart/2005/8/layout/hierarchy2"/>
    <dgm:cxn modelId="{7341FB63-3FE3-F84F-B93A-B5615944B3AB}" srcId="{2001754E-14A5-3C4A-AE5A-E50FB173E392}" destId="{0D1B2E1F-9C97-474F-A869-45055488C18E}" srcOrd="0" destOrd="0" parTransId="{26CACBCF-1F42-0A41-BF01-128CD0E3DBB9}" sibTransId="{B110BECE-9654-B94B-9234-901D6725F1D7}"/>
    <dgm:cxn modelId="{923D8107-36EF-4248-8C00-80FEFFA73DF5}" srcId="{8FE2C0E4-5E4B-D941-A586-0206E4DE1716}" destId="{91E73A75-C1DE-7340-A3F4-A0974BCF789E}" srcOrd="1" destOrd="0" parTransId="{5EB128F6-49B0-3746-B452-B9E51988658C}" sibTransId="{66C7636C-2113-9942-8EDD-BC13BAB2431A}"/>
    <dgm:cxn modelId="{956C0CCE-2F1D-D440-A59D-76446A6D9AD3}" type="presOf" srcId="{190F18C9-E257-8E48-BF0B-925B22330509}" destId="{30A80142-5627-FE44-A575-7AEF13159FC0}" srcOrd="1" destOrd="0" presId="urn:microsoft.com/office/officeart/2005/8/layout/hierarchy2"/>
    <dgm:cxn modelId="{1465F77E-B555-C94A-90FB-D5EF64D0DD07}" type="presOf" srcId="{0D1B2E1F-9C97-474F-A869-45055488C18E}" destId="{B3A0BF42-3C5A-3A4D-B071-04D7599E3425}" srcOrd="0" destOrd="0" presId="urn:microsoft.com/office/officeart/2005/8/layout/hierarchy2"/>
    <dgm:cxn modelId="{21062A35-DD39-E34D-93BD-8EA6A70AA6A3}" type="presOf" srcId="{F5A2A959-DC47-E445-96BD-22852300902B}" destId="{6A06398B-7020-0244-9098-4CCBBBAFD867}" srcOrd="1" destOrd="0" presId="urn:microsoft.com/office/officeart/2005/8/layout/hierarchy2"/>
    <dgm:cxn modelId="{F871DD5D-8F13-9F4C-8F28-1131BF356A22}" type="presOf" srcId="{F5A2A959-DC47-E445-96BD-22852300902B}" destId="{31B01C8B-4D94-4549-A9D7-C62737BD0C03}" srcOrd="0" destOrd="0" presId="urn:microsoft.com/office/officeart/2005/8/layout/hierarchy2"/>
    <dgm:cxn modelId="{DDB67D79-A49B-764F-99B4-3D381729110A}" srcId="{0D1B2E1F-9C97-474F-A869-45055488C18E}" destId="{8FE2C0E4-5E4B-D941-A586-0206E4DE1716}" srcOrd="1" destOrd="0" parTransId="{190F18C9-E257-8E48-BF0B-925B22330509}" sibTransId="{F63E78D2-6865-9542-AE91-4738800AE8E4}"/>
    <dgm:cxn modelId="{B5F62281-5211-CC48-B088-B6DE8E0E3533}" srcId="{8FE2C0E4-5E4B-D941-A586-0206E4DE1716}" destId="{1EC70686-4805-A446-B942-A0356408EFAE}" srcOrd="0" destOrd="0" parTransId="{9AAD79C5-F29B-4441-BD8D-A699695F994A}" sibTransId="{8B6423A5-253C-1749-8740-816FF4BCB44F}"/>
    <dgm:cxn modelId="{E4ECE581-098A-B248-9023-568032F010DC}" srcId="{9DC36B85-89EA-BF4E-ADCC-B26195A8D611}" destId="{691DE8F0-A9DE-C046-AEC6-095CC2347E5D}" srcOrd="0" destOrd="0" parTransId="{99118DA3-43F3-3541-9F7C-092301B1355C}" sibTransId="{12A6CEA0-FCA2-9B40-A850-624F2AF7B821}"/>
    <dgm:cxn modelId="{EFF637E5-174C-3B49-8434-662AAC91449D}" type="presOf" srcId="{8FE2C0E4-5E4B-D941-A586-0206E4DE1716}" destId="{ED5B05AF-0FCB-A443-BBCB-45DAF2E8FCA5}" srcOrd="0" destOrd="0" presId="urn:microsoft.com/office/officeart/2005/8/layout/hierarchy2"/>
    <dgm:cxn modelId="{F1552331-E20B-064E-97AE-E5C81EC5E6EA}" srcId="{43157FE0-0D76-4A47-A678-C096D64F5BB7}" destId="{8AEC792C-00B6-584D-AF9C-E54A91A10971}" srcOrd="0" destOrd="0" parTransId="{C44CE388-E9BE-0E49-B8D7-1D2D1B57A300}" sibTransId="{389D8B25-883E-2043-B38C-4210A7218753}"/>
    <dgm:cxn modelId="{66DD8AE3-3F56-0747-B473-E0408CE51669}" type="presOf" srcId="{8AEC792C-00B6-584D-AF9C-E54A91A10971}" destId="{20D05B80-7EFF-8544-AB53-FF176AC91A74}" srcOrd="0" destOrd="0" presId="urn:microsoft.com/office/officeart/2005/8/layout/hierarchy2"/>
    <dgm:cxn modelId="{4EDB3B6A-6DBF-452A-B097-441905E4F4E8}" type="presOf" srcId="{81F10116-4993-4E28-BABE-B374B70218B2}" destId="{84759772-4B56-4182-A919-A3AE1B2B1B78}" srcOrd="0" destOrd="0" presId="urn:microsoft.com/office/officeart/2005/8/layout/hierarchy2"/>
    <dgm:cxn modelId="{5431A53D-A222-0F42-A0A7-1100DBEDF8CA}" type="presOf" srcId="{43157FE0-0D76-4A47-A678-C096D64F5BB7}" destId="{D798D072-73DE-9241-9C0F-8AFE2AC9A6C1}" srcOrd="0" destOrd="0" presId="urn:microsoft.com/office/officeart/2005/8/layout/hierarchy2"/>
    <dgm:cxn modelId="{24C42C94-4D08-C54C-BD5A-C4B75B91E6B0}" type="presOf" srcId="{C44CE388-E9BE-0E49-B8D7-1D2D1B57A300}" destId="{43662EDD-6DD9-1C49-AC16-77D17015F77D}" srcOrd="1" destOrd="0" presId="urn:microsoft.com/office/officeart/2005/8/layout/hierarchy2"/>
    <dgm:cxn modelId="{B9BD7774-F718-7E45-B8CA-831675A26760}" type="presOf" srcId="{1EC70686-4805-A446-B942-A0356408EFAE}" destId="{60DAF780-700D-9448-86A3-D276F7ADE5E5}" srcOrd="0" destOrd="0" presId="urn:microsoft.com/office/officeart/2005/8/layout/hierarchy2"/>
    <dgm:cxn modelId="{D19C085C-37FB-7E44-8B0D-A3C2BDFECCF8}" type="presOf" srcId="{C44CE388-E9BE-0E49-B8D7-1D2D1B57A300}" destId="{3B984088-352F-544A-89B0-52F77D75A193}" srcOrd="0" destOrd="0" presId="urn:microsoft.com/office/officeart/2005/8/layout/hierarchy2"/>
    <dgm:cxn modelId="{21CA0D63-2611-7946-A545-744E44592C55}" type="presOf" srcId="{9DC36B85-89EA-BF4E-ADCC-B26195A8D611}" destId="{9B4A47E4-2F4D-9349-8A09-CEECE2E8930A}" srcOrd="0" destOrd="0" presId="urn:microsoft.com/office/officeart/2005/8/layout/hierarchy2"/>
    <dgm:cxn modelId="{F3B77ADE-D30C-AB4D-8F27-AC67FB022B06}" type="presOf" srcId="{385F3FD2-1410-934C-9B36-E1E62F132A4A}" destId="{C30A5133-FDB7-114B-86A5-04DD505858B3}" srcOrd="1" destOrd="0" presId="urn:microsoft.com/office/officeart/2005/8/layout/hierarchy2"/>
    <dgm:cxn modelId="{257F4D49-06F3-9744-BAC5-F66253A139C9}" type="presOf" srcId="{91E73A75-C1DE-7340-A3F4-A0974BCF789E}" destId="{43A1AEE4-09EE-EE45-9B9F-5CFDD4A8E35A}" srcOrd="0" destOrd="0" presId="urn:microsoft.com/office/officeart/2005/8/layout/hierarchy2"/>
    <dgm:cxn modelId="{ECAE199F-8C2E-C543-9331-325ACA3F7A11}" type="presOf" srcId="{5EB128F6-49B0-3746-B452-B9E51988658C}" destId="{E1AA6517-8B68-6C4A-9902-F15C89D2022B}" srcOrd="1" destOrd="0" presId="urn:microsoft.com/office/officeart/2005/8/layout/hierarchy2"/>
    <dgm:cxn modelId="{0DAFCBCC-66CD-4449-9177-67EF02159853}" srcId="{2001754E-14A5-3C4A-AE5A-E50FB173E392}" destId="{81F10116-4993-4E28-BABE-B374B70218B2}" srcOrd="1" destOrd="0" parTransId="{F32B5E19-3FC3-4767-9166-BD52F6303493}" sibTransId="{9845A75B-62ED-4C09-B159-09F9FBA6AFD2}"/>
    <dgm:cxn modelId="{F8CA1BE4-022C-DF45-B00A-8B0D4006802C}" type="presParOf" srcId="{4A221A57-F641-9449-B4AD-03D227C5C3A8}" destId="{297643B2-3902-5D4D-A274-62A2EFAAA5B3}" srcOrd="0" destOrd="0" presId="urn:microsoft.com/office/officeart/2005/8/layout/hierarchy2"/>
    <dgm:cxn modelId="{8CE7E6F8-3195-E644-BEFA-B4A9635FC20D}" type="presParOf" srcId="{297643B2-3902-5D4D-A274-62A2EFAAA5B3}" destId="{B3A0BF42-3C5A-3A4D-B071-04D7599E3425}" srcOrd="0" destOrd="0" presId="urn:microsoft.com/office/officeart/2005/8/layout/hierarchy2"/>
    <dgm:cxn modelId="{F1E67BB4-6985-084E-91C7-05FC0D5E4126}" type="presParOf" srcId="{297643B2-3902-5D4D-A274-62A2EFAAA5B3}" destId="{2506ABF5-E2B8-034D-A1CC-A39A27512D9B}" srcOrd="1" destOrd="0" presId="urn:microsoft.com/office/officeart/2005/8/layout/hierarchy2"/>
    <dgm:cxn modelId="{39C08A12-B789-074F-83C0-6307AB133F2D}" type="presParOf" srcId="{2506ABF5-E2B8-034D-A1CC-A39A27512D9B}" destId="{421923A0-C419-9D4E-8C3A-3451B2C82995}" srcOrd="0" destOrd="0" presId="urn:microsoft.com/office/officeart/2005/8/layout/hierarchy2"/>
    <dgm:cxn modelId="{13BE16F5-E76A-B34B-92B2-0488599FAF14}" type="presParOf" srcId="{421923A0-C419-9D4E-8C3A-3451B2C82995}" destId="{C30A5133-FDB7-114B-86A5-04DD505858B3}" srcOrd="0" destOrd="0" presId="urn:microsoft.com/office/officeart/2005/8/layout/hierarchy2"/>
    <dgm:cxn modelId="{5235BE39-93AF-2441-BBA5-5F8122E87A0E}" type="presParOf" srcId="{2506ABF5-E2B8-034D-A1CC-A39A27512D9B}" destId="{6E39A780-0FB3-A243-B245-D4290C04770B}" srcOrd="1" destOrd="0" presId="urn:microsoft.com/office/officeart/2005/8/layout/hierarchy2"/>
    <dgm:cxn modelId="{73D4D67F-4AEA-E14E-BDB0-BC8FD5F10070}" type="presParOf" srcId="{6E39A780-0FB3-A243-B245-D4290C04770B}" destId="{9B4A47E4-2F4D-9349-8A09-CEECE2E8930A}" srcOrd="0" destOrd="0" presId="urn:microsoft.com/office/officeart/2005/8/layout/hierarchy2"/>
    <dgm:cxn modelId="{F0206C5C-9FA6-D042-B117-670F8D503793}" type="presParOf" srcId="{6E39A780-0FB3-A243-B245-D4290C04770B}" destId="{DCC2D487-34B8-BD4A-B956-070AC4C0566E}" srcOrd="1" destOrd="0" presId="urn:microsoft.com/office/officeart/2005/8/layout/hierarchy2"/>
    <dgm:cxn modelId="{5BB1EE4E-47E7-6B48-B251-9AC1605A678D}" type="presParOf" srcId="{DCC2D487-34B8-BD4A-B956-070AC4C0566E}" destId="{BF3B1405-F0BE-284A-8C08-5A6736E634A6}" srcOrd="0" destOrd="0" presId="urn:microsoft.com/office/officeart/2005/8/layout/hierarchy2"/>
    <dgm:cxn modelId="{C1F48FBD-7A19-9940-867D-B3CD0A380CBF}" type="presParOf" srcId="{BF3B1405-F0BE-284A-8C08-5A6736E634A6}" destId="{03248892-4BD8-8040-8CBD-D587717FD553}" srcOrd="0" destOrd="0" presId="urn:microsoft.com/office/officeart/2005/8/layout/hierarchy2"/>
    <dgm:cxn modelId="{1F9B86C7-D7A0-2E49-855D-F73CF8FA710B}" type="presParOf" srcId="{DCC2D487-34B8-BD4A-B956-070AC4C0566E}" destId="{F9CD22D8-1F2B-3344-8AB6-989B7F2F6ECC}" srcOrd="1" destOrd="0" presId="urn:microsoft.com/office/officeart/2005/8/layout/hierarchy2"/>
    <dgm:cxn modelId="{91EE1F32-4B5E-814D-9596-482005726E85}" type="presParOf" srcId="{F9CD22D8-1F2B-3344-8AB6-989B7F2F6ECC}" destId="{EA8B4B7B-1D03-1548-95A7-4C6A8B97C1E0}" srcOrd="0" destOrd="0" presId="urn:microsoft.com/office/officeart/2005/8/layout/hierarchy2"/>
    <dgm:cxn modelId="{4C594934-7F3C-6A4E-95DC-0ABAD1E8343D}" type="presParOf" srcId="{F9CD22D8-1F2B-3344-8AB6-989B7F2F6ECC}" destId="{990244CD-B761-7240-A8BF-39232A20DA1B}" srcOrd="1" destOrd="0" presId="urn:microsoft.com/office/officeart/2005/8/layout/hierarchy2"/>
    <dgm:cxn modelId="{1AB19E2A-0560-7049-9846-6D55F03ED8F3}" type="presParOf" srcId="{2506ABF5-E2B8-034D-A1CC-A39A27512D9B}" destId="{ABDB4CBD-9784-3841-BD3F-ED8F15CDC6C8}" srcOrd="2" destOrd="0" presId="urn:microsoft.com/office/officeart/2005/8/layout/hierarchy2"/>
    <dgm:cxn modelId="{A375E6F7-BFBE-0A45-A607-4E81B04D932A}" type="presParOf" srcId="{ABDB4CBD-9784-3841-BD3F-ED8F15CDC6C8}" destId="{30A80142-5627-FE44-A575-7AEF13159FC0}" srcOrd="0" destOrd="0" presId="urn:microsoft.com/office/officeart/2005/8/layout/hierarchy2"/>
    <dgm:cxn modelId="{9BF64D8D-7BBB-F347-963E-40B244AFF026}" type="presParOf" srcId="{2506ABF5-E2B8-034D-A1CC-A39A27512D9B}" destId="{36B82511-BA22-0E4B-B237-6BEC79058CF4}" srcOrd="3" destOrd="0" presId="urn:microsoft.com/office/officeart/2005/8/layout/hierarchy2"/>
    <dgm:cxn modelId="{80CB7451-FFFF-1744-ACA2-FBE058CBC27A}" type="presParOf" srcId="{36B82511-BA22-0E4B-B237-6BEC79058CF4}" destId="{ED5B05AF-0FCB-A443-BBCB-45DAF2E8FCA5}" srcOrd="0" destOrd="0" presId="urn:microsoft.com/office/officeart/2005/8/layout/hierarchy2"/>
    <dgm:cxn modelId="{8ED28508-D61C-CD40-8C08-430514515ACD}" type="presParOf" srcId="{36B82511-BA22-0E4B-B237-6BEC79058CF4}" destId="{A669AFDF-33ED-7C41-BF21-8409B10869EF}" srcOrd="1" destOrd="0" presId="urn:microsoft.com/office/officeart/2005/8/layout/hierarchy2"/>
    <dgm:cxn modelId="{CEA6DE1C-F546-7D49-9495-47E34BB326D8}" type="presParOf" srcId="{A669AFDF-33ED-7C41-BF21-8409B10869EF}" destId="{67DB5DC2-97A9-FC44-A135-8696BA7DAACE}" srcOrd="0" destOrd="0" presId="urn:microsoft.com/office/officeart/2005/8/layout/hierarchy2"/>
    <dgm:cxn modelId="{655E0E07-7AD0-C340-8248-1074950F6C17}" type="presParOf" srcId="{67DB5DC2-97A9-FC44-A135-8696BA7DAACE}" destId="{D8660ACA-2DCA-104F-B350-3B950CC86187}" srcOrd="0" destOrd="0" presId="urn:microsoft.com/office/officeart/2005/8/layout/hierarchy2"/>
    <dgm:cxn modelId="{F1E23084-D278-9C4F-B6C9-0BF3709FE63B}" type="presParOf" srcId="{A669AFDF-33ED-7C41-BF21-8409B10869EF}" destId="{BA21648E-3D10-4B42-A49C-B907B117A01A}" srcOrd="1" destOrd="0" presId="urn:microsoft.com/office/officeart/2005/8/layout/hierarchy2"/>
    <dgm:cxn modelId="{8BC66DB6-3420-3949-8D54-CE59BB56E915}" type="presParOf" srcId="{BA21648E-3D10-4B42-A49C-B907B117A01A}" destId="{60DAF780-700D-9448-86A3-D276F7ADE5E5}" srcOrd="0" destOrd="0" presId="urn:microsoft.com/office/officeart/2005/8/layout/hierarchy2"/>
    <dgm:cxn modelId="{46D2F90B-354C-3648-9D50-EEE30FFA5B68}" type="presParOf" srcId="{BA21648E-3D10-4B42-A49C-B907B117A01A}" destId="{E7952BC4-F80B-4B44-B12C-E48185608CEF}" srcOrd="1" destOrd="0" presId="urn:microsoft.com/office/officeart/2005/8/layout/hierarchy2"/>
    <dgm:cxn modelId="{4A5424AF-9560-D848-9F7B-D6ABE5689E74}" type="presParOf" srcId="{A669AFDF-33ED-7C41-BF21-8409B10869EF}" destId="{08F50C00-83F9-F94B-B36A-BA1308E7CDDF}" srcOrd="2" destOrd="0" presId="urn:microsoft.com/office/officeart/2005/8/layout/hierarchy2"/>
    <dgm:cxn modelId="{546AC95C-CE26-0C48-9E6F-F88AA9D0940C}" type="presParOf" srcId="{08F50C00-83F9-F94B-B36A-BA1308E7CDDF}" destId="{E1AA6517-8B68-6C4A-9902-F15C89D2022B}" srcOrd="0" destOrd="0" presId="urn:microsoft.com/office/officeart/2005/8/layout/hierarchy2"/>
    <dgm:cxn modelId="{080128E4-FDFC-2B46-9B93-D85627249448}" type="presParOf" srcId="{A669AFDF-33ED-7C41-BF21-8409B10869EF}" destId="{7F6AF378-C075-C74D-9E94-6595655160C7}" srcOrd="3" destOrd="0" presId="urn:microsoft.com/office/officeart/2005/8/layout/hierarchy2"/>
    <dgm:cxn modelId="{ADC41140-099B-2C45-B8C6-A3B02614ACEE}" type="presParOf" srcId="{7F6AF378-C075-C74D-9E94-6595655160C7}" destId="{43A1AEE4-09EE-EE45-9B9F-5CFDD4A8E35A}" srcOrd="0" destOrd="0" presId="urn:microsoft.com/office/officeart/2005/8/layout/hierarchy2"/>
    <dgm:cxn modelId="{63BD06BE-F0E0-3F4A-8075-B9C1061644C4}" type="presParOf" srcId="{7F6AF378-C075-C74D-9E94-6595655160C7}" destId="{B452FC66-6D77-7041-AF29-B1892C9916C2}" srcOrd="1" destOrd="0" presId="urn:microsoft.com/office/officeart/2005/8/layout/hierarchy2"/>
    <dgm:cxn modelId="{D98E3FB4-5EBF-A544-A05A-1D1EC9E09A22}" type="presParOf" srcId="{2506ABF5-E2B8-034D-A1CC-A39A27512D9B}" destId="{31B01C8B-4D94-4549-A9D7-C62737BD0C03}" srcOrd="4" destOrd="0" presId="urn:microsoft.com/office/officeart/2005/8/layout/hierarchy2"/>
    <dgm:cxn modelId="{35A99C5D-9D22-4841-97FE-711756FDA27F}" type="presParOf" srcId="{31B01C8B-4D94-4549-A9D7-C62737BD0C03}" destId="{6A06398B-7020-0244-9098-4CCBBBAFD867}" srcOrd="0" destOrd="0" presId="urn:microsoft.com/office/officeart/2005/8/layout/hierarchy2"/>
    <dgm:cxn modelId="{AC44B51A-1C87-4042-849B-415001BA7476}" type="presParOf" srcId="{2506ABF5-E2B8-034D-A1CC-A39A27512D9B}" destId="{168D5EE1-519E-1B41-8C12-798ECC8669EE}" srcOrd="5" destOrd="0" presId="urn:microsoft.com/office/officeart/2005/8/layout/hierarchy2"/>
    <dgm:cxn modelId="{06A8B692-B6E7-6B40-82D6-F3048AEE5249}" type="presParOf" srcId="{168D5EE1-519E-1B41-8C12-798ECC8669EE}" destId="{D798D072-73DE-9241-9C0F-8AFE2AC9A6C1}" srcOrd="0" destOrd="0" presId="urn:microsoft.com/office/officeart/2005/8/layout/hierarchy2"/>
    <dgm:cxn modelId="{4D886651-B9CE-EB4D-A98C-6602323510EB}" type="presParOf" srcId="{168D5EE1-519E-1B41-8C12-798ECC8669EE}" destId="{684F216C-1411-8741-B05A-F257F3749A2B}" srcOrd="1" destOrd="0" presId="urn:microsoft.com/office/officeart/2005/8/layout/hierarchy2"/>
    <dgm:cxn modelId="{77269D92-C162-8548-BF2A-C6C269462D8E}" type="presParOf" srcId="{684F216C-1411-8741-B05A-F257F3749A2B}" destId="{3B984088-352F-544A-89B0-52F77D75A193}" srcOrd="0" destOrd="0" presId="urn:microsoft.com/office/officeart/2005/8/layout/hierarchy2"/>
    <dgm:cxn modelId="{F8272582-4954-2848-B650-8308866773F9}" type="presParOf" srcId="{3B984088-352F-544A-89B0-52F77D75A193}" destId="{43662EDD-6DD9-1C49-AC16-77D17015F77D}" srcOrd="0" destOrd="0" presId="urn:microsoft.com/office/officeart/2005/8/layout/hierarchy2"/>
    <dgm:cxn modelId="{D1B23707-1ABA-EF47-B70A-1BDF1EC2904E}" type="presParOf" srcId="{684F216C-1411-8741-B05A-F257F3749A2B}" destId="{880C5B00-0659-E14D-A3CA-651FAC5777A0}" srcOrd="1" destOrd="0" presId="urn:microsoft.com/office/officeart/2005/8/layout/hierarchy2"/>
    <dgm:cxn modelId="{4A01ED0B-FF56-0347-9310-1D1738E51C14}" type="presParOf" srcId="{880C5B00-0659-E14D-A3CA-651FAC5777A0}" destId="{20D05B80-7EFF-8544-AB53-FF176AC91A74}" srcOrd="0" destOrd="0" presId="urn:microsoft.com/office/officeart/2005/8/layout/hierarchy2"/>
    <dgm:cxn modelId="{9DB13DD8-7D76-C143-9DC2-20757CDDA63A}" type="presParOf" srcId="{880C5B00-0659-E14D-A3CA-651FAC5777A0}" destId="{8F21CB22-10DB-4444-A28D-1B7A142F34EB}" srcOrd="1" destOrd="0" presId="urn:microsoft.com/office/officeart/2005/8/layout/hierarchy2"/>
    <dgm:cxn modelId="{59F45E16-3088-40C5-BF8B-A67934370098}" type="presParOf" srcId="{4A221A57-F641-9449-B4AD-03D227C5C3A8}" destId="{FCCBCA42-DEE2-484B-B2E6-0CDC30EBA519}" srcOrd="1" destOrd="0" presId="urn:microsoft.com/office/officeart/2005/8/layout/hierarchy2"/>
    <dgm:cxn modelId="{2A3E84E6-A72E-48FE-B71E-FE53D16DD9AE}" type="presParOf" srcId="{FCCBCA42-DEE2-484B-B2E6-0CDC30EBA519}" destId="{84759772-4B56-4182-A919-A3AE1B2B1B78}" srcOrd="0" destOrd="0" presId="urn:microsoft.com/office/officeart/2005/8/layout/hierarchy2"/>
    <dgm:cxn modelId="{1E4E7832-DBDD-4263-807E-04352A1B84CE}" type="presParOf" srcId="{FCCBCA42-DEE2-484B-B2E6-0CDC30EBA519}" destId="{1E09CA62-27AE-45DB-9836-B04AEAE2945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0BF42-3C5A-3A4D-B071-04D7599E3425}">
      <dsp:nvSpPr>
        <dsp:cNvPr id="0" name=""/>
        <dsp:cNvSpPr/>
      </dsp:nvSpPr>
      <dsp:spPr>
        <a:xfrm>
          <a:off x="0" y="2320498"/>
          <a:ext cx="1394091" cy="12729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Dàn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ý</a:t>
          </a:r>
          <a:endParaRPr lang="en-U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282" y="2357780"/>
        <a:ext cx="1319527" cy="1198346"/>
      </dsp:txXfrm>
    </dsp:sp>
    <dsp:sp modelId="{421923A0-C419-9D4E-8C3A-3451B2C82995}">
      <dsp:nvSpPr>
        <dsp:cNvPr id="0" name=""/>
        <dsp:cNvSpPr/>
      </dsp:nvSpPr>
      <dsp:spPr>
        <a:xfrm rot="17348889">
          <a:off x="622770" y="1855934"/>
          <a:ext cx="2295638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2295638" y="1670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13198" y="1815248"/>
        <a:ext cx="114781" cy="114781"/>
      </dsp:txXfrm>
    </dsp:sp>
    <dsp:sp modelId="{9B4A47E4-2F4D-9349-8A09-CEECE2E8930A}">
      <dsp:nvSpPr>
        <dsp:cNvPr id="0" name=""/>
        <dsp:cNvSpPr/>
      </dsp:nvSpPr>
      <dsp:spPr>
        <a:xfrm>
          <a:off x="2147087" y="255662"/>
          <a:ext cx="1392284" cy="10653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Mở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endParaRPr lang="en-U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78289" y="286864"/>
        <a:ext cx="1329880" cy="1002920"/>
      </dsp:txXfrm>
    </dsp:sp>
    <dsp:sp modelId="{BF3B1405-F0BE-284A-8C08-5A6736E634A6}">
      <dsp:nvSpPr>
        <dsp:cNvPr id="0" name=""/>
        <dsp:cNvSpPr/>
      </dsp:nvSpPr>
      <dsp:spPr>
        <a:xfrm rot="21097738">
          <a:off x="3532742" y="681033"/>
          <a:ext cx="1244468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1244468" y="1670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23865" y="666626"/>
        <a:ext cx="62223" cy="62223"/>
      </dsp:txXfrm>
    </dsp:sp>
    <dsp:sp modelId="{EA8B4B7B-1D03-1548-95A7-4C6A8B97C1E0}">
      <dsp:nvSpPr>
        <dsp:cNvPr id="0" name=""/>
        <dsp:cNvSpPr/>
      </dsp:nvSpPr>
      <dsp:spPr>
        <a:xfrm>
          <a:off x="4770581" y="176805"/>
          <a:ext cx="7241791" cy="860691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Giới thiệu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trích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Đổi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tên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xã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ấn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tượng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cảm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nhận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chung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trích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95790" y="202014"/>
        <a:ext cx="7191373" cy="810273"/>
      </dsp:txXfrm>
    </dsp:sp>
    <dsp:sp modelId="{ABDB4CBD-9784-3841-BD3F-ED8F15CDC6C8}">
      <dsp:nvSpPr>
        <dsp:cNvPr id="0" name=""/>
        <dsp:cNvSpPr/>
      </dsp:nvSpPr>
      <dsp:spPr>
        <a:xfrm rot="2521848">
          <a:off x="1252180" y="3309642"/>
          <a:ext cx="1103442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1103442" y="1670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76315" y="3298761"/>
        <a:ext cx="55172" cy="55172"/>
      </dsp:txXfrm>
    </dsp:sp>
    <dsp:sp modelId="{ED5B05AF-0FCB-A443-BBCB-45DAF2E8FCA5}">
      <dsp:nvSpPr>
        <dsp:cNvPr id="0" name=""/>
        <dsp:cNvSpPr/>
      </dsp:nvSpPr>
      <dsp:spPr>
        <a:xfrm>
          <a:off x="2213712" y="3059286"/>
          <a:ext cx="1347223" cy="12729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Thân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endParaRPr lang="en-U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50994" y="3096568"/>
        <a:ext cx="1272659" cy="1198346"/>
      </dsp:txXfrm>
    </dsp:sp>
    <dsp:sp modelId="{67DB5DC2-97A9-FC44-A135-8696BA7DAACE}">
      <dsp:nvSpPr>
        <dsp:cNvPr id="0" name=""/>
        <dsp:cNvSpPr/>
      </dsp:nvSpPr>
      <dsp:spPr>
        <a:xfrm rot="18682048">
          <a:off x="3267974" y="3030692"/>
          <a:ext cx="1727797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1727797" y="1670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88678" y="3004202"/>
        <a:ext cx="86389" cy="86389"/>
      </dsp:txXfrm>
    </dsp:sp>
    <dsp:sp modelId="{60DAF780-700D-9448-86A3-D276F7ADE5E5}">
      <dsp:nvSpPr>
        <dsp:cNvPr id="0" name=""/>
        <dsp:cNvSpPr/>
      </dsp:nvSpPr>
      <dsp:spPr>
        <a:xfrm>
          <a:off x="4702812" y="1917689"/>
          <a:ext cx="7385350" cy="962727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+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Khái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quát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trích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tình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huống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kịch</a:t>
          </a:r>
          <a:endParaRPr lang="en-US" sz="26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4731009" y="1945886"/>
        <a:ext cx="7328956" cy="906333"/>
      </dsp:txXfrm>
    </dsp:sp>
    <dsp:sp modelId="{08F50C00-83F9-F94B-B36A-BA1308E7CDDF}">
      <dsp:nvSpPr>
        <dsp:cNvPr id="0" name=""/>
        <dsp:cNvSpPr/>
      </dsp:nvSpPr>
      <dsp:spPr>
        <a:xfrm rot="21222365">
          <a:off x="3557472" y="3616065"/>
          <a:ext cx="1148801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1148801" y="1670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03153" y="3604050"/>
        <a:ext cx="57440" cy="57440"/>
      </dsp:txXfrm>
    </dsp:sp>
    <dsp:sp modelId="{43A1AEE4-09EE-EE45-9B9F-5CFDD4A8E35A}">
      <dsp:nvSpPr>
        <dsp:cNvPr id="0" name=""/>
        <dsp:cNvSpPr/>
      </dsp:nvSpPr>
      <dsp:spPr>
        <a:xfrm>
          <a:off x="4702812" y="3121480"/>
          <a:ext cx="7397901" cy="89663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+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Lí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giải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xung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đột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giải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quyết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xung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đột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trích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29074" y="3147742"/>
        <a:ext cx="7345377" cy="844114"/>
      </dsp:txXfrm>
    </dsp:sp>
    <dsp:sp modelId="{31B01C8B-4D94-4549-A9D7-C62737BD0C03}">
      <dsp:nvSpPr>
        <dsp:cNvPr id="0" name=""/>
        <dsp:cNvSpPr/>
      </dsp:nvSpPr>
      <dsp:spPr>
        <a:xfrm rot="4405895">
          <a:off x="259180" y="4461973"/>
          <a:ext cx="3175287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3175287" y="1670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67442" y="4399296"/>
        <a:ext cx="158764" cy="158764"/>
      </dsp:txXfrm>
    </dsp:sp>
    <dsp:sp modelId="{D798D072-73DE-9241-9C0F-8AFE2AC9A6C1}">
      <dsp:nvSpPr>
        <dsp:cNvPr id="0" name=""/>
        <dsp:cNvSpPr/>
      </dsp:nvSpPr>
      <dsp:spPr>
        <a:xfrm>
          <a:off x="2299557" y="5363948"/>
          <a:ext cx="1395746" cy="12729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endParaRPr lang="en-U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36839" y="5401230"/>
        <a:ext cx="1321182" cy="1198346"/>
      </dsp:txXfrm>
    </dsp:sp>
    <dsp:sp modelId="{3B984088-352F-544A-89B0-52F77D75A193}">
      <dsp:nvSpPr>
        <dsp:cNvPr id="0" name=""/>
        <dsp:cNvSpPr/>
      </dsp:nvSpPr>
      <dsp:spPr>
        <a:xfrm rot="804131">
          <a:off x="3678999" y="6122464"/>
          <a:ext cx="1197371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1197371" y="1670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47751" y="6109235"/>
        <a:ext cx="59868" cy="59868"/>
      </dsp:txXfrm>
    </dsp:sp>
    <dsp:sp modelId="{20D05B80-7EFF-8544-AB53-FF176AC91A74}">
      <dsp:nvSpPr>
        <dsp:cNvPr id="0" name=""/>
        <dsp:cNvSpPr/>
      </dsp:nvSpPr>
      <dsp:spPr>
        <a:xfrm>
          <a:off x="4860067" y="5877968"/>
          <a:ext cx="7225625" cy="799935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Khái quát lại cảm nghĩ của bản thân về nội dung mình thích và ý nghĩa chung của bài thơ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83496" y="5901397"/>
        <a:ext cx="7178767" cy="753077"/>
      </dsp:txXfrm>
    </dsp:sp>
    <dsp:sp modelId="{84759772-4B56-4182-A919-A3AE1B2B1B78}">
      <dsp:nvSpPr>
        <dsp:cNvPr id="0" name=""/>
        <dsp:cNvSpPr/>
      </dsp:nvSpPr>
      <dsp:spPr>
        <a:xfrm>
          <a:off x="4658915" y="4513440"/>
          <a:ext cx="7533084" cy="753155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+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đặc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nổi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bật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qua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đó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thấy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nghĩa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trích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80974" y="4535499"/>
        <a:ext cx="7488966" cy="709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FAF94-B71D-4963-8512-A7564FDFB2C1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F9AF8-8E62-4B3A-B65A-C1F40A43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5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5" name="Google Shape;13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ge659e29542_0_23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3" name="Google Shape;1533;ge659e29542_0_23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2499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001429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0" name="Google Shape;2760;ge659e29542_0_235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1" name="Google Shape;2761;ge659e29542_0_235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4" name="Google Shape;3204;ge659e29542_0_235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5" name="Google Shape;3205;ge659e29542_0_235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14937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F9AF8-8E62-4B3A-B65A-C1F40A4373F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853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4" name="Google Shape;2354;ge659e29542_0_25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5" name="Google Shape;2355;ge659e29542_0_25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310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ge659e29542_0_23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6" name="Google Shape;1646;ge659e29542_0_235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" name="Google Shape;1793;ge659e29542_0_23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4" name="Google Shape;1794;ge659e29542_0_235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994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" name="Google Shape;1985;ge21fa792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6" name="Google Shape;1986;ge21fa792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959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3829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e659e29542_0_246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9" name="Google Shape;1579;ge659e29542_0_246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Google Shape;2080;ge659e29542_0_23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1" name="Google Shape;2081;ge659e29542_0_23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9C6283-AB51-D2B5-2F98-05D746585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82BDF9D-671F-F16C-B0E8-27EBD7F38B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5B26B8-D139-62FB-DA1C-8C942AACF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363E-5F32-488B-9896-D71302B02FC3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995BF8-2A2E-3069-292A-6A4FC9FD5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BCEF5E-DD0C-2335-B6C3-014EA189E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FB70-7BC9-4DCE-AC13-DC891AEF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52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2621CD-BCF4-CE46-D2AE-25CD31AB4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B62A0BE-25B8-69C7-1030-7946C243A3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7C7A42-7A2D-5EBA-100A-E245F0326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363E-5F32-488B-9896-D71302B02FC3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678F77-AFC7-73BE-B373-DA4D404A1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B25349-FCD7-0347-3ECC-948ABA661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FB70-7BC9-4DCE-AC13-DC891AEF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7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DDE9DD3-235D-8B6E-2C21-FCC62020DF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486261B-D606-D8A4-04F5-EEE2FD476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9AD5E3-CE92-2E6E-A238-54A63B52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363E-5F32-488B-9896-D71302B02FC3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4D8BB6-4F16-C73B-125B-E1204602F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CEB868-3670-8C38-CE68-F2D821CDB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FB70-7BC9-4DCE-AC13-DC891AEF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3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2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" name="Google Shape;89;p3"/>
          <p:cNvGrpSpPr/>
          <p:nvPr/>
        </p:nvGrpSpPr>
        <p:grpSpPr>
          <a:xfrm>
            <a:off x="960000" y="3069034"/>
            <a:ext cx="1092133" cy="719900"/>
            <a:chOff x="5717200" y="1299550"/>
            <a:chExt cx="819100" cy="539925"/>
          </a:xfrm>
        </p:grpSpPr>
        <p:sp>
          <p:nvSpPr>
            <p:cNvPr id="90" name="Google Shape;90;p3"/>
            <p:cNvSpPr/>
            <p:nvPr/>
          </p:nvSpPr>
          <p:spPr>
            <a:xfrm>
              <a:off x="5717200" y="1676450"/>
              <a:ext cx="134375" cy="80950"/>
            </a:xfrm>
            <a:custGeom>
              <a:avLst/>
              <a:gdLst/>
              <a:ahLst/>
              <a:cxnLst/>
              <a:rect l="l" t="t" r="r" b="b"/>
              <a:pathLst>
                <a:path w="5375" h="3238" extrusionOk="0">
                  <a:moveTo>
                    <a:pt x="4695" y="0"/>
                  </a:moveTo>
                  <a:cubicBezTo>
                    <a:pt x="4663" y="0"/>
                    <a:pt x="4631" y="3"/>
                    <a:pt x="4599" y="8"/>
                  </a:cubicBezTo>
                  <a:cubicBezTo>
                    <a:pt x="3256" y="214"/>
                    <a:pt x="1856" y="900"/>
                    <a:pt x="323" y="2105"/>
                  </a:cubicBezTo>
                  <a:cubicBezTo>
                    <a:pt x="49" y="2322"/>
                    <a:pt x="0" y="2721"/>
                    <a:pt x="217" y="2996"/>
                  </a:cubicBezTo>
                  <a:cubicBezTo>
                    <a:pt x="342" y="3156"/>
                    <a:pt x="529" y="3238"/>
                    <a:pt x="716" y="3238"/>
                  </a:cubicBezTo>
                  <a:cubicBezTo>
                    <a:pt x="854" y="3238"/>
                    <a:pt x="992" y="3192"/>
                    <a:pt x="1107" y="3101"/>
                  </a:cubicBezTo>
                  <a:cubicBezTo>
                    <a:pt x="2463" y="2034"/>
                    <a:pt x="3669" y="1431"/>
                    <a:pt x="4791" y="1260"/>
                  </a:cubicBezTo>
                  <a:cubicBezTo>
                    <a:pt x="5137" y="1207"/>
                    <a:pt x="5374" y="884"/>
                    <a:pt x="5322" y="538"/>
                  </a:cubicBezTo>
                  <a:cubicBezTo>
                    <a:pt x="5273" y="225"/>
                    <a:pt x="5001" y="0"/>
                    <a:pt x="46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5880300" y="1793675"/>
              <a:ext cx="66100" cy="45800"/>
            </a:xfrm>
            <a:custGeom>
              <a:avLst/>
              <a:gdLst/>
              <a:ahLst/>
              <a:cxnLst/>
              <a:rect l="l" t="t" r="r" b="b"/>
              <a:pathLst>
                <a:path w="2644" h="1832" extrusionOk="0">
                  <a:moveTo>
                    <a:pt x="1979" y="0"/>
                  </a:moveTo>
                  <a:cubicBezTo>
                    <a:pt x="1957" y="0"/>
                    <a:pt x="1934" y="1"/>
                    <a:pt x="1912" y="4"/>
                  </a:cubicBezTo>
                  <a:cubicBezTo>
                    <a:pt x="1294" y="67"/>
                    <a:pt x="728" y="317"/>
                    <a:pt x="277" y="729"/>
                  </a:cubicBezTo>
                  <a:cubicBezTo>
                    <a:pt x="19" y="965"/>
                    <a:pt x="0" y="1365"/>
                    <a:pt x="235" y="1625"/>
                  </a:cubicBezTo>
                  <a:cubicBezTo>
                    <a:pt x="362" y="1762"/>
                    <a:pt x="533" y="1832"/>
                    <a:pt x="705" y="1832"/>
                  </a:cubicBezTo>
                  <a:cubicBezTo>
                    <a:pt x="856" y="1832"/>
                    <a:pt x="1009" y="1777"/>
                    <a:pt x="1132" y="1667"/>
                  </a:cubicBezTo>
                  <a:cubicBezTo>
                    <a:pt x="1382" y="1439"/>
                    <a:pt x="1695" y="1301"/>
                    <a:pt x="2042" y="1265"/>
                  </a:cubicBezTo>
                  <a:cubicBezTo>
                    <a:pt x="2390" y="1230"/>
                    <a:pt x="2643" y="920"/>
                    <a:pt x="2608" y="570"/>
                  </a:cubicBezTo>
                  <a:cubicBezTo>
                    <a:pt x="2574" y="244"/>
                    <a:pt x="2303" y="0"/>
                    <a:pt x="19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5956650" y="1673900"/>
              <a:ext cx="66375" cy="51350"/>
            </a:xfrm>
            <a:custGeom>
              <a:avLst/>
              <a:gdLst/>
              <a:ahLst/>
              <a:cxnLst/>
              <a:rect l="l" t="t" r="r" b="b"/>
              <a:pathLst>
                <a:path w="2655" h="2054" extrusionOk="0">
                  <a:moveTo>
                    <a:pt x="1941" y="0"/>
                  </a:moveTo>
                  <a:cubicBezTo>
                    <a:pt x="1801" y="0"/>
                    <a:pt x="1659" y="46"/>
                    <a:pt x="1542" y="141"/>
                  </a:cubicBezTo>
                  <a:cubicBezTo>
                    <a:pt x="1196" y="422"/>
                    <a:pt x="836" y="654"/>
                    <a:pt x="441" y="852"/>
                  </a:cubicBezTo>
                  <a:cubicBezTo>
                    <a:pt x="128" y="1009"/>
                    <a:pt x="1" y="1390"/>
                    <a:pt x="159" y="1704"/>
                  </a:cubicBezTo>
                  <a:cubicBezTo>
                    <a:pt x="272" y="1925"/>
                    <a:pt x="494" y="2054"/>
                    <a:pt x="727" y="2054"/>
                  </a:cubicBezTo>
                  <a:cubicBezTo>
                    <a:pt x="822" y="2054"/>
                    <a:pt x="918" y="2031"/>
                    <a:pt x="1010" y="1984"/>
                  </a:cubicBezTo>
                  <a:cubicBezTo>
                    <a:pt x="1488" y="1745"/>
                    <a:pt x="1922" y="1465"/>
                    <a:pt x="2340" y="1127"/>
                  </a:cubicBezTo>
                  <a:cubicBezTo>
                    <a:pt x="2612" y="907"/>
                    <a:pt x="2655" y="505"/>
                    <a:pt x="2434" y="234"/>
                  </a:cubicBezTo>
                  <a:cubicBezTo>
                    <a:pt x="2309" y="80"/>
                    <a:pt x="2126" y="0"/>
                    <a:pt x="19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5917825" y="1472300"/>
              <a:ext cx="66300" cy="51350"/>
            </a:xfrm>
            <a:custGeom>
              <a:avLst/>
              <a:gdLst/>
              <a:ahLst/>
              <a:cxnLst/>
              <a:rect l="l" t="t" r="r" b="b"/>
              <a:pathLst>
                <a:path w="2652" h="2054" extrusionOk="0">
                  <a:moveTo>
                    <a:pt x="1939" y="1"/>
                  </a:moveTo>
                  <a:cubicBezTo>
                    <a:pt x="1798" y="1"/>
                    <a:pt x="1657" y="47"/>
                    <a:pt x="1540" y="142"/>
                  </a:cubicBezTo>
                  <a:cubicBezTo>
                    <a:pt x="1196" y="423"/>
                    <a:pt x="836" y="655"/>
                    <a:pt x="441" y="853"/>
                  </a:cubicBezTo>
                  <a:cubicBezTo>
                    <a:pt x="128" y="1011"/>
                    <a:pt x="0" y="1391"/>
                    <a:pt x="159" y="1704"/>
                  </a:cubicBezTo>
                  <a:cubicBezTo>
                    <a:pt x="271" y="1927"/>
                    <a:pt x="493" y="2054"/>
                    <a:pt x="727" y="2054"/>
                  </a:cubicBezTo>
                  <a:cubicBezTo>
                    <a:pt x="821" y="2054"/>
                    <a:pt x="918" y="2034"/>
                    <a:pt x="1010" y="1986"/>
                  </a:cubicBezTo>
                  <a:cubicBezTo>
                    <a:pt x="1488" y="1747"/>
                    <a:pt x="1922" y="1466"/>
                    <a:pt x="2339" y="1128"/>
                  </a:cubicBezTo>
                  <a:cubicBezTo>
                    <a:pt x="2612" y="906"/>
                    <a:pt x="2652" y="507"/>
                    <a:pt x="2432" y="236"/>
                  </a:cubicBezTo>
                  <a:cubicBezTo>
                    <a:pt x="2307" y="81"/>
                    <a:pt x="2123" y="1"/>
                    <a:pt x="19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145775" y="1556425"/>
              <a:ext cx="66350" cy="51325"/>
            </a:xfrm>
            <a:custGeom>
              <a:avLst/>
              <a:gdLst/>
              <a:ahLst/>
              <a:cxnLst/>
              <a:rect l="l" t="t" r="r" b="b"/>
              <a:pathLst>
                <a:path w="2654" h="2053" extrusionOk="0">
                  <a:moveTo>
                    <a:pt x="1941" y="0"/>
                  </a:moveTo>
                  <a:cubicBezTo>
                    <a:pt x="1801" y="0"/>
                    <a:pt x="1659" y="46"/>
                    <a:pt x="1541" y="141"/>
                  </a:cubicBezTo>
                  <a:cubicBezTo>
                    <a:pt x="1193" y="422"/>
                    <a:pt x="833" y="655"/>
                    <a:pt x="440" y="852"/>
                  </a:cubicBezTo>
                  <a:cubicBezTo>
                    <a:pt x="127" y="1009"/>
                    <a:pt x="1" y="1390"/>
                    <a:pt x="158" y="1703"/>
                  </a:cubicBezTo>
                  <a:cubicBezTo>
                    <a:pt x="270" y="1925"/>
                    <a:pt x="493" y="2053"/>
                    <a:pt x="725" y="2053"/>
                  </a:cubicBezTo>
                  <a:cubicBezTo>
                    <a:pt x="823" y="2053"/>
                    <a:pt x="919" y="2031"/>
                    <a:pt x="1011" y="1984"/>
                  </a:cubicBezTo>
                  <a:cubicBezTo>
                    <a:pt x="1485" y="1746"/>
                    <a:pt x="1921" y="1465"/>
                    <a:pt x="2340" y="1127"/>
                  </a:cubicBezTo>
                  <a:cubicBezTo>
                    <a:pt x="2611" y="907"/>
                    <a:pt x="2653" y="505"/>
                    <a:pt x="2434" y="235"/>
                  </a:cubicBezTo>
                  <a:cubicBezTo>
                    <a:pt x="2309" y="80"/>
                    <a:pt x="2126" y="0"/>
                    <a:pt x="19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5747925" y="1507175"/>
              <a:ext cx="120150" cy="71100"/>
            </a:xfrm>
            <a:custGeom>
              <a:avLst/>
              <a:gdLst/>
              <a:ahLst/>
              <a:cxnLst/>
              <a:rect l="l" t="t" r="r" b="b"/>
              <a:pathLst>
                <a:path w="4806" h="2844" extrusionOk="0">
                  <a:moveTo>
                    <a:pt x="4086" y="0"/>
                  </a:moveTo>
                  <a:cubicBezTo>
                    <a:pt x="4009" y="0"/>
                    <a:pt x="3931" y="14"/>
                    <a:pt x="3856" y="44"/>
                  </a:cubicBezTo>
                  <a:cubicBezTo>
                    <a:pt x="3287" y="269"/>
                    <a:pt x="2750" y="546"/>
                    <a:pt x="2230" y="815"/>
                  </a:cubicBezTo>
                  <a:cubicBezTo>
                    <a:pt x="1644" y="1117"/>
                    <a:pt x="1091" y="1404"/>
                    <a:pt x="502" y="1613"/>
                  </a:cubicBezTo>
                  <a:cubicBezTo>
                    <a:pt x="171" y="1731"/>
                    <a:pt x="0" y="2092"/>
                    <a:pt x="118" y="2423"/>
                  </a:cubicBezTo>
                  <a:cubicBezTo>
                    <a:pt x="209" y="2681"/>
                    <a:pt x="454" y="2843"/>
                    <a:pt x="714" y="2843"/>
                  </a:cubicBezTo>
                  <a:cubicBezTo>
                    <a:pt x="785" y="2843"/>
                    <a:pt x="856" y="2831"/>
                    <a:pt x="926" y="2807"/>
                  </a:cubicBezTo>
                  <a:cubicBezTo>
                    <a:pt x="1596" y="2570"/>
                    <a:pt x="2215" y="2251"/>
                    <a:pt x="2813" y="1940"/>
                  </a:cubicBezTo>
                  <a:cubicBezTo>
                    <a:pt x="3325" y="1676"/>
                    <a:pt x="3811" y="1425"/>
                    <a:pt x="4319" y="1225"/>
                  </a:cubicBezTo>
                  <a:cubicBezTo>
                    <a:pt x="4644" y="1097"/>
                    <a:pt x="4805" y="729"/>
                    <a:pt x="4678" y="403"/>
                  </a:cubicBezTo>
                  <a:cubicBezTo>
                    <a:pt x="4579" y="153"/>
                    <a:pt x="4339" y="0"/>
                    <a:pt x="40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5993900" y="1507175"/>
              <a:ext cx="80600" cy="55600"/>
            </a:xfrm>
            <a:custGeom>
              <a:avLst/>
              <a:gdLst/>
              <a:ahLst/>
              <a:cxnLst/>
              <a:rect l="l" t="t" r="r" b="b"/>
              <a:pathLst>
                <a:path w="3224" h="2224" extrusionOk="0">
                  <a:moveTo>
                    <a:pt x="2515" y="0"/>
                  </a:moveTo>
                  <a:cubicBezTo>
                    <a:pt x="2244" y="0"/>
                    <a:pt x="1991" y="177"/>
                    <a:pt x="1908" y="452"/>
                  </a:cubicBezTo>
                  <a:cubicBezTo>
                    <a:pt x="1796" y="822"/>
                    <a:pt x="1181" y="956"/>
                    <a:pt x="642" y="956"/>
                  </a:cubicBezTo>
                  <a:lnTo>
                    <a:pt x="636" y="956"/>
                  </a:lnTo>
                  <a:cubicBezTo>
                    <a:pt x="285" y="956"/>
                    <a:pt x="1" y="1239"/>
                    <a:pt x="1" y="1588"/>
                  </a:cubicBezTo>
                  <a:cubicBezTo>
                    <a:pt x="1" y="1938"/>
                    <a:pt x="285" y="2223"/>
                    <a:pt x="634" y="2223"/>
                  </a:cubicBezTo>
                  <a:lnTo>
                    <a:pt x="641" y="2223"/>
                  </a:lnTo>
                  <a:cubicBezTo>
                    <a:pt x="1928" y="2223"/>
                    <a:pt x="2857" y="1698"/>
                    <a:pt x="3124" y="816"/>
                  </a:cubicBezTo>
                  <a:cubicBezTo>
                    <a:pt x="3223" y="482"/>
                    <a:pt x="3032" y="129"/>
                    <a:pt x="2697" y="27"/>
                  </a:cubicBezTo>
                  <a:cubicBezTo>
                    <a:pt x="2636" y="9"/>
                    <a:pt x="2575" y="0"/>
                    <a:pt x="25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5863300" y="1299550"/>
              <a:ext cx="146150" cy="107375"/>
            </a:xfrm>
            <a:custGeom>
              <a:avLst/>
              <a:gdLst/>
              <a:ahLst/>
              <a:cxnLst/>
              <a:rect l="l" t="t" r="r" b="b"/>
              <a:pathLst>
                <a:path w="5846" h="4295" extrusionOk="0">
                  <a:moveTo>
                    <a:pt x="5128" y="1"/>
                  </a:moveTo>
                  <a:cubicBezTo>
                    <a:pt x="4991" y="1"/>
                    <a:pt x="4854" y="45"/>
                    <a:pt x="4738" y="136"/>
                  </a:cubicBezTo>
                  <a:cubicBezTo>
                    <a:pt x="4097" y="640"/>
                    <a:pt x="3363" y="1105"/>
                    <a:pt x="2652" y="1556"/>
                  </a:cubicBezTo>
                  <a:cubicBezTo>
                    <a:pt x="1856" y="2059"/>
                    <a:pt x="1034" y="2579"/>
                    <a:pt x="310" y="3169"/>
                  </a:cubicBezTo>
                  <a:cubicBezTo>
                    <a:pt x="40" y="3392"/>
                    <a:pt x="1" y="3791"/>
                    <a:pt x="221" y="4062"/>
                  </a:cubicBezTo>
                  <a:cubicBezTo>
                    <a:pt x="346" y="4215"/>
                    <a:pt x="528" y="4295"/>
                    <a:pt x="713" y="4295"/>
                  </a:cubicBezTo>
                  <a:cubicBezTo>
                    <a:pt x="853" y="4295"/>
                    <a:pt x="996" y="4247"/>
                    <a:pt x="1112" y="4153"/>
                  </a:cubicBezTo>
                  <a:cubicBezTo>
                    <a:pt x="1776" y="3610"/>
                    <a:pt x="2530" y="3132"/>
                    <a:pt x="3328" y="2627"/>
                  </a:cubicBezTo>
                  <a:cubicBezTo>
                    <a:pt x="4068" y="2161"/>
                    <a:pt x="4830" y="1677"/>
                    <a:pt x="5522" y="1134"/>
                  </a:cubicBezTo>
                  <a:cubicBezTo>
                    <a:pt x="5797" y="917"/>
                    <a:pt x="5846" y="518"/>
                    <a:pt x="5629" y="244"/>
                  </a:cubicBezTo>
                  <a:cubicBezTo>
                    <a:pt x="5503" y="84"/>
                    <a:pt x="5317" y="1"/>
                    <a:pt x="51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6154800" y="1340925"/>
              <a:ext cx="146150" cy="107350"/>
            </a:xfrm>
            <a:custGeom>
              <a:avLst/>
              <a:gdLst/>
              <a:ahLst/>
              <a:cxnLst/>
              <a:rect l="l" t="t" r="r" b="b"/>
              <a:pathLst>
                <a:path w="5846" h="4294" extrusionOk="0">
                  <a:moveTo>
                    <a:pt x="5129" y="1"/>
                  </a:moveTo>
                  <a:cubicBezTo>
                    <a:pt x="4992" y="1"/>
                    <a:pt x="4854" y="45"/>
                    <a:pt x="4738" y="136"/>
                  </a:cubicBezTo>
                  <a:cubicBezTo>
                    <a:pt x="4096" y="639"/>
                    <a:pt x="3363" y="1105"/>
                    <a:pt x="2652" y="1554"/>
                  </a:cubicBezTo>
                  <a:cubicBezTo>
                    <a:pt x="1855" y="2056"/>
                    <a:pt x="1033" y="2578"/>
                    <a:pt x="310" y="3168"/>
                  </a:cubicBezTo>
                  <a:cubicBezTo>
                    <a:pt x="40" y="3390"/>
                    <a:pt x="0" y="3789"/>
                    <a:pt x="221" y="4060"/>
                  </a:cubicBezTo>
                  <a:cubicBezTo>
                    <a:pt x="346" y="4213"/>
                    <a:pt x="528" y="4293"/>
                    <a:pt x="713" y="4293"/>
                  </a:cubicBezTo>
                  <a:cubicBezTo>
                    <a:pt x="852" y="4293"/>
                    <a:pt x="995" y="4246"/>
                    <a:pt x="1113" y="4152"/>
                  </a:cubicBezTo>
                  <a:cubicBezTo>
                    <a:pt x="1778" y="3609"/>
                    <a:pt x="2530" y="3133"/>
                    <a:pt x="3329" y="2627"/>
                  </a:cubicBezTo>
                  <a:cubicBezTo>
                    <a:pt x="4068" y="2160"/>
                    <a:pt x="4830" y="1677"/>
                    <a:pt x="5521" y="1134"/>
                  </a:cubicBezTo>
                  <a:cubicBezTo>
                    <a:pt x="5797" y="918"/>
                    <a:pt x="5846" y="519"/>
                    <a:pt x="5628" y="244"/>
                  </a:cubicBezTo>
                  <a:cubicBezTo>
                    <a:pt x="5503" y="84"/>
                    <a:pt x="5317" y="1"/>
                    <a:pt x="5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6032925" y="1339450"/>
              <a:ext cx="146125" cy="107350"/>
            </a:xfrm>
            <a:custGeom>
              <a:avLst/>
              <a:gdLst/>
              <a:ahLst/>
              <a:cxnLst/>
              <a:rect l="l" t="t" r="r" b="b"/>
              <a:pathLst>
                <a:path w="5845" h="4294" extrusionOk="0">
                  <a:moveTo>
                    <a:pt x="5129" y="1"/>
                  </a:moveTo>
                  <a:cubicBezTo>
                    <a:pt x="4992" y="1"/>
                    <a:pt x="4854" y="45"/>
                    <a:pt x="4738" y="136"/>
                  </a:cubicBezTo>
                  <a:cubicBezTo>
                    <a:pt x="4098" y="638"/>
                    <a:pt x="3363" y="1104"/>
                    <a:pt x="2652" y="1554"/>
                  </a:cubicBezTo>
                  <a:cubicBezTo>
                    <a:pt x="1857" y="2058"/>
                    <a:pt x="1035" y="2578"/>
                    <a:pt x="311" y="3169"/>
                  </a:cubicBezTo>
                  <a:cubicBezTo>
                    <a:pt x="42" y="3391"/>
                    <a:pt x="0" y="3789"/>
                    <a:pt x="223" y="4061"/>
                  </a:cubicBezTo>
                  <a:cubicBezTo>
                    <a:pt x="347" y="4215"/>
                    <a:pt x="529" y="4293"/>
                    <a:pt x="714" y="4293"/>
                  </a:cubicBezTo>
                  <a:cubicBezTo>
                    <a:pt x="854" y="4293"/>
                    <a:pt x="996" y="4247"/>
                    <a:pt x="1113" y="4150"/>
                  </a:cubicBezTo>
                  <a:cubicBezTo>
                    <a:pt x="1776" y="3607"/>
                    <a:pt x="2531" y="3131"/>
                    <a:pt x="3329" y="2625"/>
                  </a:cubicBezTo>
                  <a:cubicBezTo>
                    <a:pt x="4067" y="2159"/>
                    <a:pt x="4829" y="1677"/>
                    <a:pt x="5520" y="1134"/>
                  </a:cubicBezTo>
                  <a:cubicBezTo>
                    <a:pt x="5796" y="917"/>
                    <a:pt x="5845" y="518"/>
                    <a:pt x="5628" y="243"/>
                  </a:cubicBezTo>
                  <a:cubicBezTo>
                    <a:pt x="5503" y="84"/>
                    <a:pt x="5317" y="1"/>
                    <a:pt x="5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6171975" y="1646025"/>
              <a:ext cx="73825" cy="41700"/>
            </a:xfrm>
            <a:custGeom>
              <a:avLst/>
              <a:gdLst/>
              <a:ahLst/>
              <a:cxnLst/>
              <a:rect l="l" t="t" r="r" b="b"/>
              <a:pathLst>
                <a:path w="2953" h="1668" extrusionOk="0">
                  <a:moveTo>
                    <a:pt x="2252" y="1"/>
                  </a:moveTo>
                  <a:cubicBezTo>
                    <a:pt x="2200" y="1"/>
                    <a:pt x="2146" y="7"/>
                    <a:pt x="2093" y="21"/>
                  </a:cubicBezTo>
                  <a:lnTo>
                    <a:pt x="543" y="420"/>
                  </a:lnTo>
                  <a:cubicBezTo>
                    <a:pt x="205" y="507"/>
                    <a:pt x="1" y="854"/>
                    <a:pt x="88" y="1192"/>
                  </a:cubicBezTo>
                  <a:cubicBezTo>
                    <a:pt x="162" y="1478"/>
                    <a:pt x="419" y="1668"/>
                    <a:pt x="701" y="1668"/>
                  </a:cubicBezTo>
                  <a:cubicBezTo>
                    <a:pt x="752" y="1668"/>
                    <a:pt x="805" y="1661"/>
                    <a:pt x="860" y="1648"/>
                  </a:cubicBezTo>
                  <a:lnTo>
                    <a:pt x="2410" y="1248"/>
                  </a:lnTo>
                  <a:cubicBezTo>
                    <a:pt x="2748" y="1161"/>
                    <a:pt x="2953" y="817"/>
                    <a:pt x="2865" y="476"/>
                  </a:cubicBezTo>
                  <a:cubicBezTo>
                    <a:pt x="2792" y="191"/>
                    <a:pt x="2536" y="1"/>
                    <a:pt x="2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6291500" y="1478825"/>
              <a:ext cx="76575" cy="54200"/>
            </a:xfrm>
            <a:custGeom>
              <a:avLst/>
              <a:gdLst/>
              <a:ahLst/>
              <a:cxnLst/>
              <a:rect l="l" t="t" r="r" b="b"/>
              <a:pathLst>
                <a:path w="3063" h="2168" extrusionOk="0">
                  <a:moveTo>
                    <a:pt x="2360" y="0"/>
                  </a:moveTo>
                  <a:cubicBezTo>
                    <a:pt x="2308" y="0"/>
                    <a:pt x="2256" y="6"/>
                    <a:pt x="2203" y="20"/>
                  </a:cubicBezTo>
                  <a:cubicBezTo>
                    <a:pt x="1447" y="214"/>
                    <a:pt x="813" y="558"/>
                    <a:pt x="269" y="1070"/>
                  </a:cubicBezTo>
                  <a:cubicBezTo>
                    <a:pt x="13" y="1311"/>
                    <a:pt x="1" y="1712"/>
                    <a:pt x="242" y="1967"/>
                  </a:cubicBezTo>
                  <a:cubicBezTo>
                    <a:pt x="366" y="2100"/>
                    <a:pt x="535" y="2167"/>
                    <a:pt x="703" y="2167"/>
                  </a:cubicBezTo>
                  <a:cubicBezTo>
                    <a:pt x="859" y="2167"/>
                    <a:pt x="1015" y="2110"/>
                    <a:pt x="1137" y="1996"/>
                  </a:cubicBezTo>
                  <a:cubicBezTo>
                    <a:pt x="1529" y="1628"/>
                    <a:pt x="1967" y="1391"/>
                    <a:pt x="2520" y="1249"/>
                  </a:cubicBezTo>
                  <a:cubicBezTo>
                    <a:pt x="2858" y="1161"/>
                    <a:pt x="3063" y="815"/>
                    <a:pt x="2975" y="476"/>
                  </a:cubicBezTo>
                  <a:cubicBezTo>
                    <a:pt x="2901" y="190"/>
                    <a:pt x="2643" y="0"/>
                    <a:pt x="23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6425175" y="1305675"/>
              <a:ext cx="111125" cy="57225"/>
            </a:xfrm>
            <a:custGeom>
              <a:avLst/>
              <a:gdLst/>
              <a:ahLst/>
              <a:cxnLst/>
              <a:rect l="l" t="t" r="r" b="b"/>
              <a:pathLst>
                <a:path w="4445" h="2289" extrusionOk="0">
                  <a:moveTo>
                    <a:pt x="3736" y="1"/>
                  </a:moveTo>
                  <a:cubicBezTo>
                    <a:pt x="3676" y="1"/>
                    <a:pt x="3615" y="9"/>
                    <a:pt x="3555" y="27"/>
                  </a:cubicBezTo>
                  <a:cubicBezTo>
                    <a:pt x="3114" y="158"/>
                    <a:pt x="2693" y="321"/>
                    <a:pt x="2282" y="477"/>
                  </a:cubicBezTo>
                  <a:cubicBezTo>
                    <a:pt x="1696" y="700"/>
                    <a:pt x="1142" y="912"/>
                    <a:pt x="562" y="1033"/>
                  </a:cubicBezTo>
                  <a:cubicBezTo>
                    <a:pt x="218" y="1107"/>
                    <a:pt x="0" y="1442"/>
                    <a:pt x="72" y="1785"/>
                  </a:cubicBezTo>
                  <a:cubicBezTo>
                    <a:pt x="135" y="2085"/>
                    <a:pt x="398" y="2288"/>
                    <a:pt x="691" y="2288"/>
                  </a:cubicBezTo>
                  <a:cubicBezTo>
                    <a:pt x="734" y="2288"/>
                    <a:pt x="779" y="2284"/>
                    <a:pt x="822" y="2274"/>
                  </a:cubicBezTo>
                  <a:cubicBezTo>
                    <a:pt x="1501" y="2131"/>
                    <a:pt x="2126" y="1893"/>
                    <a:pt x="2733" y="1662"/>
                  </a:cubicBezTo>
                  <a:cubicBezTo>
                    <a:pt x="3141" y="1507"/>
                    <a:pt x="3524" y="1361"/>
                    <a:pt x="3918" y="1243"/>
                  </a:cubicBezTo>
                  <a:cubicBezTo>
                    <a:pt x="4254" y="1143"/>
                    <a:pt x="4444" y="788"/>
                    <a:pt x="4345" y="453"/>
                  </a:cubicBezTo>
                  <a:cubicBezTo>
                    <a:pt x="4263" y="178"/>
                    <a:pt x="4008" y="1"/>
                    <a:pt x="3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3"/>
          <p:cNvGrpSpPr/>
          <p:nvPr/>
        </p:nvGrpSpPr>
        <p:grpSpPr>
          <a:xfrm>
            <a:off x="9608341" y="2892098"/>
            <a:ext cx="825832" cy="1409919"/>
            <a:chOff x="1195450" y="111625"/>
            <a:chExt cx="417875" cy="713425"/>
          </a:xfrm>
        </p:grpSpPr>
        <p:sp>
          <p:nvSpPr>
            <p:cNvPr id="104" name="Google Shape;104;p3"/>
            <p:cNvSpPr/>
            <p:nvPr/>
          </p:nvSpPr>
          <p:spPr>
            <a:xfrm>
              <a:off x="1274800" y="406525"/>
              <a:ext cx="41825" cy="83700"/>
            </a:xfrm>
            <a:custGeom>
              <a:avLst/>
              <a:gdLst/>
              <a:ahLst/>
              <a:cxnLst/>
              <a:rect l="l" t="t" r="r" b="b"/>
              <a:pathLst>
                <a:path w="1673" h="3348" extrusionOk="0">
                  <a:moveTo>
                    <a:pt x="586" y="0"/>
                  </a:moveTo>
                  <a:cubicBezTo>
                    <a:pt x="312" y="0"/>
                    <a:pt x="94" y="203"/>
                    <a:pt x="65" y="473"/>
                  </a:cubicBezTo>
                  <a:cubicBezTo>
                    <a:pt x="0" y="1084"/>
                    <a:pt x="189" y="1582"/>
                    <a:pt x="356" y="2021"/>
                  </a:cubicBezTo>
                  <a:cubicBezTo>
                    <a:pt x="465" y="2311"/>
                    <a:pt x="568" y="2583"/>
                    <a:pt x="593" y="2865"/>
                  </a:cubicBezTo>
                  <a:cubicBezTo>
                    <a:pt x="615" y="3140"/>
                    <a:pt x="846" y="3347"/>
                    <a:pt x="1118" y="3347"/>
                  </a:cubicBezTo>
                  <a:cubicBezTo>
                    <a:pt x="1132" y="3347"/>
                    <a:pt x="1148" y="3347"/>
                    <a:pt x="1167" y="3346"/>
                  </a:cubicBezTo>
                  <a:cubicBezTo>
                    <a:pt x="1456" y="3321"/>
                    <a:pt x="1672" y="3065"/>
                    <a:pt x="1647" y="2774"/>
                  </a:cubicBezTo>
                  <a:cubicBezTo>
                    <a:pt x="1610" y="2344"/>
                    <a:pt x="1468" y="1975"/>
                    <a:pt x="1344" y="1647"/>
                  </a:cubicBezTo>
                  <a:cubicBezTo>
                    <a:pt x="1201" y="1271"/>
                    <a:pt x="1077" y="946"/>
                    <a:pt x="1117" y="585"/>
                  </a:cubicBezTo>
                  <a:cubicBezTo>
                    <a:pt x="1148" y="296"/>
                    <a:pt x="937" y="35"/>
                    <a:pt x="647" y="4"/>
                  </a:cubicBezTo>
                  <a:cubicBezTo>
                    <a:pt x="626" y="1"/>
                    <a:pt x="606" y="0"/>
                    <a:pt x="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359950" y="415325"/>
              <a:ext cx="58325" cy="127775"/>
            </a:xfrm>
            <a:custGeom>
              <a:avLst/>
              <a:gdLst/>
              <a:ahLst/>
              <a:cxnLst/>
              <a:rect l="l" t="t" r="r" b="b"/>
              <a:pathLst>
                <a:path w="2333" h="5111" extrusionOk="0">
                  <a:moveTo>
                    <a:pt x="527" y="1"/>
                  </a:moveTo>
                  <a:cubicBezTo>
                    <a:pt x="234" y="2"/>
                    <a:pt x="1" y="241"/>
                    <a:pt x="2" y="533"/>
                  </a:cubicBezTo>
                  <a:cubicBezTo>
                    <a:pt x="8" y="1448"/>
                    <a:pt x="351" y="2249"/>
                    <a:pt x="683" y="3025"/>
                  </a:cubicBezTo>
                  <a:cubicBezTo>
                    <a:pt x="925" y="3588"/>
                    <a:pt x="1153" y="4118"/>
                    <a:pt x="1243" y="4667"/>
                  </a:cubicBezTo>
                  <a:cubicBezTo>
                    <a:pt x="1286" y="4926"/>
                    <a:pt x="1510" y="5110"/>
                    <a:pt x="1765" y="5110"/>
                  </a:cubicBezTo>
                  <a:cubicBezTo>
                    <a:pt x="1793" y="5110"/>
                    <a:pt x="1822" y="5107"/>
                    <a:pt x="1850" y="5104"/>
                  </a:cubicBezTo>
                  <a:cubicBezTo>
                    <a:pt x="2137" y="5057"/>
                    <a:pt x="2332" y="4786"/>
                    <a:pt x="2285" y="4498"/>
                  </a:cubicBezTo>
                  <a:cubicBezTo>
                    <a:pt x="2174" y="3821"/>
                    <a:pt x="1911" y="3206"/>
                    <a:pt x="1655" y="2610"/>
                  </a:cubicBezTo>
                  <a:cubicBezTo>
                    <a:pt x="1351" y="1899"/>
                    <a:pt x="1064" y="1229"/>
                    <a:pt x="1060" y="526"/>
                  </a:cubicBezTo>
                  <a:cubicBezTo>
                    <a:pt x="1057" y="234"/>
                    <a:pt x="820" y="1"/>
                    <a:pt x="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487750" y="516625"/>
              <a:ext cx="26475" cy="114600"/>
            </a:xfrm>
            <a:custGeom>
              <a:avLst/>
              <a:gdLst/>
              <a:ahLst/>
              <a:cxnLst/>
              <a:rect l="l" t="t" r="r" b="b"/>
              <a:pathLst>
                <a:path w="1059" h="4584" extrusionOk="0">
                  <a:moveTo>
                    <a:pt x="529" y="0"/>
                  </a:moveTo>
                  <a:cubicBezTo>
                    <a:pt x="237" y="0"/>
                    <a:pt x="0" y="237"/>
                    <a:pt x="0" y="529"/>
                  </a:cubicBezTo>
                  <a:lnTo>
                    <a:pt x="0" y="4054"/>
                  </a:lnTo>
                  <a:cubicBezTo>
                    <a:pt x="0" y="4346"/>
                    <a:pt x="237" y="4583"/>
                    <a:pt x="529" y="4583"/>
                  </a:cubicBezTo>
                  <a:cubicBezTo>
                    <a:pt x="821" y="4583"/>
                    <a:pt x="1058" y="4346"/>
                    <a:pt x="1058" y="4054"/>
                  </a:cubicBezTo>
                  <a:lnTo>
                    <a:pt x="1058" y="529"/>
                  </a:lnTo>
                  <a:cubicBezTo>
                    <a:pt x="1058" y="237"/>
                    <a:pt x="821" y="0"/>
                    <a:pt x="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208550" y="578300"/>
              <a:ext cx="64750" cy="88125"/>
            </a:xfrm>
            <a:custGeom>
              <a:avLst/>
              <a:gdLst/>
              <a:ahLst/>
              <a:cxnLst/>
              <a:rect l="l" t="t" r="r" b="b"/>
              <a:pathLst>
                <a:path w="2590" h="3525" extrusionOk="0">
                  <a:moveTo>
                    <a:pt x="597" y="0"/>
                  </a:moveTo>
                  <a:cubicBezTo>
                    <a:pt x="539" y="0"/>
                    <a:pt x="480" y="10"/>
                    <a:pt x="422" y="30"/>
                  </a:cubicBezTo>
                  <a:cubicBezTo>
                    <a:pt x="145" y="127"/>
                    <a:pt x="0" y="430"/>
                    <a:pt x="99" y="705"/>
                  </a:cubicBezTo>
                  <a:cubicBezTo>
                    <a:pt x="372" y="1478"/>
                    <a:pt x="860" y="2568"/>
                    <a:pt x="1626" y="3362"/>
                  </a:cubicBezTo>
                  <a:cubicBezTo>
                    <a:pt x="1730" y="3470"/>
                    <a:pt x="1867" y="3525"/>
                    <a:pt x="2007" y="3525"/>
                  </a:cubicBezTo>
                  <a:cubicBezTo>
                    <a:pt x="2139" y="3525"/>
                    <a:pt x="2271" y="3476"/>
                    <a:pt x="2372" y="3376"/>
                  </a:cubicBezTo>
                  <a:cubicBezTo>
                    <a:pt x="2583" y="3173"/>
                    <a:pt x="2589" y="2840"/>
                    <a:pt x="2387" y="2629"/>
                  </a:cubicBezTo>
                  <a:cubicBezTo>
                    <a:pt x="1892" y="2116"/>
                    <a:pt x="1434" y="1308"/>
                    <a:pt x="1096" y="353"/>
                  </a:cubicBezTo>
                  <a:cubicBezTo>
                    <a:pt x="1019" y="135"/>
                    <a:pt x="815" y="0"/>
                    <a:pt x="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14125" y="578300"/>
              <a:ext cx="60575" cy="79300"/>
            </a:xfrm>
            <a:custGeom>
              <a:avLst/>
              <a:gdLst/>
              <a:ahLst/>
              <a:cxnLst/>
              <a:rect l="l" t="t" r="r" b="b"/>
              <a:pathLst>
                <a:path w="2423" h="3172" extrusionOk="0">
                  <a:moveTo>
                    <a:pt x="602" y="0"/>
                  </a:moveTo>
                  <a:cubicBezTo>
                    <a:pt x="524" y="0"/>
                    <a:pt x="446" y="17"/>
                    <a:pt x="371" y="54"/>
                  </a:cubicBezTo>
                  <a:cubicBezTo>
                    <a:pt x="111" y="182"/>
                    <a:pt x="1" y="499"/>
                    <a:pt x="129" y="761"/>
                  </a:cubicBezTo>
                  <a:cubicBezTo>
                    <a:pt x="188" y="882"/>
                    <a:pt x="247" y="1012"/>
                    <a:pt x="309" y="1144"/>
                  </a:cubicBezTo>
                  <a:cubicBezTo>
                    <a:pt x="620" y="1808"/>
                    <a:pt x="973" y="2561"/>
                    <a:pt x="1478" y="3032"/>
                  </a:cubicBezTo>
                  <a:cubicBezTo>
                    <a:pt x="1579" y="3125"/>
                    <a:pt x="1708" y="3172"/>
                    <a:pt x="1836" y="3172"/>
                  </a:cubicBezTo>
                  <a:cubicBezTo>
                    <a:pt x="1978" y="3172"/>
                    <a:pt x="2121" y="3115"/>
                    <a:pt x="2223" y="3003"/>
                  </a:cubicBezTo>
                  <a:cubicBezTo>
                    <a:pt x="2422" y="2790"/>
                    <a:pt x="2409" y="2454"/>
                    <a:pt x="2195" y="2256"/>
                  </a:cubicBezTo>
                  <a:cubicBezTo>
                    <a:pt x="1842" y="1929"/>
                    <a:pt x="1537" y="1274"/>
                    <a:pt x="1267" y="696"/>
                  </a:cubicBezTo>
                  <a:cubicBezTo>
                    <a:pt x="1203" y="558"/>
                    <a:pt x="1141" y="424"/>
                    <a:pt x="1079" y="297"/>
                  </a:cubicBezTo>
                  <a:cubicBezTo>
                    <a:pt x="987" y="109"/>
                    <a:pt x="798" y="0"/>
                    <a:pt x="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1417250" y="622325"/>
              <a:ext cx="26475" cy="83750"/>
            </a:xfrm>
            <a:custGeom>
              <a:avLst/>
              <a:gdLst/>
              <a:ahLst/>
              <a:cxnLst/>
              <a:rect l="l" t="t" r="r" b="b"/>
              <a:pathLst>
                <a:path w="1059" h="3350" extrusionOk="0">
                  <a:moveTo>
                    <a:pt x="530" y="1"/>
                  </a:moveTo>
                  <a:cubicBezTo>
                    <a:pt x="238" y="1"/>
                    <a:pt x="1" y="238"/>
                    <a:pt x="1" y="530"/>
                  </a:cubicBezTo>
                  <a:lnTo>
                    <a:pt x="1" y="2820"/>
                  </a:lnTo>
                  <a:cubicBezTo>
                    <a:pt x="1" y="3112"/>
                    <a:pt x="238" y="3349"/>
                    <a:pt x="530" y="3349"/>
                  </a:cubicBezTo>
                  <a:cubicBezTo>
                    <a:pt x="823" y="3349"/>
                    <a:pt x="1059" y="3112"/>
                    <a:pt x="1059" y="2820"/>
                  </a:cubicBezTo>
                  <a:lnTo>
                    <a:pt x="1059" y="530"/>
                  </a:lnTo>
                  <a:cubicBezTo>
                    <a:pt x="1059" y="238"/>
                    <a:pt x="822" y="1"/>
                    <a:pt x="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1477350" y="706000"/>
              <a:ext cx="39425" cy="79375"/>
            </a:xfrm>
            <a:custGeom>
              <a:avLst/>
              <a:gdLst/>
              <a:ahLst/>
              <a:cxnLst/>
              <a:rect l="l" t="t" r="r" b="b"/>
              <a:pathLst>
                <a:path w="1577" h="3175" extrusionOk="0">
                  <a:moveTo>
                    <a:pt x="595" y="0"/>
                  </a:moveTo>
                  <a:cubicBezTo>
                    <a:pt x="542" y="0"/>
                    <a:pt x="487" y="9"/>
                    <a:pt x="433" y="26"/>
                  </a:cubicBezTo>
                  <a:cubicBezTo>
                    <a:pt x="154" y="115"/>
                    <a:pt x="1" y="413"/>
                    <a:pt x="89" y="690"/>
                  </a:cubicBezTo>
                  <a:cubicBezTo>
                    <a:pt x="282" y="1295"/>
                    <a:pt x="500" y="1979"/>
                    <a:pt x="421" y="2578"/>
                  </a:cubicBezTo>
                  <a:cubicBezTo>
                    <a:pt x="384" y="2867"/>
                    <a:pt x="589" y="3133"/>
                    <a:pt x="878" y="3170"/>
                  </a:cubicBezTo>
                  <a:cubicBezTo>
                    <a:pt x="902" y="3173"/>
                    <a:pt x="925" y="3174"/>
                    <a:pt x="947" y="3174"/>
                  </a:cubicBezTo>
                  <a:cubicBezTo>
                    <a:pt x="1209" y="3174"/>
                    <a:pt x="1437" y="2979"/>
                    <a:pt x="1469" y="2711"/>
                  </a:cubicBezTo>
                  <a:cubicBezTo>
                    <a:pt x="1577" y="1879"/>
                    <a:pt x="1311" y="1043"/>
                    <a:pt x="1096" y="369"/>
                  </a:cubicBezTo>
                  <a:cubicBezTo>
                    <a:pt x="1025" y="145"/>
                    <a:pt x="819" y="0"/>
                    <a:pt x="5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1437525" y="384500"/>
              <a:ext cx="34400" cy="79300"/>
            </a:xfrm>
            <a:custGeom>
              <a:avLst/>
              <a:gdLst/>
              <a:ahLst/>
              <a:cxnLst/>
              <a:rect l="l" t="t" r="r" b="b"/>
              <a:pathLst>
                <a:path w="1376" h="3172" extrusionOk="0">
                  <a:moveTo>
                    <a:pt x="588" y="0"/>
                  </a:moveTo>
                  <a:cubicBezTo>
                    <a:pt x="309" y="0"/>
                    <a:pt x="81" y="228"/>
                    <a:pt x="72" y="508"/>
                  </a:cubicBezTo>
                  <a:lnTo>
                    <a:pt x="65" y="663"/>
                  </a:lnTo>
                  <a:cubicBezTo>
                    <a:pt x="34" y="1381"/>
                    <a:pt x="1" y="2126"/>
                    <a:pt x="285" y="2839"/>
                  </a:cubicBezTo>
                  <a:cubicBezTo>
                    <a:pt x="367" y="3046"/>
                    <a:pt x="566" y="3172"/>
                    <a:pt x="777" y="3172"/>
                  </a:cubicBezTo>
                  <a:cubicBezTo>
                    <a:pt x="842" y="3172"/>
                    <a:pt x="909" y="3160"/>
                    <a:pt x="971" y="3134"/>
                  </a:cubicBezTo>
                  <a:cubicBezTo>
                    <a:pt x="1242" y="3027"/>
                    <a:pt x="1376" y="2720"/>
                    <a:pt x="1267" y="2448"/>
                  </a:cubicBezTo>
                  <a:cubicBezTo>
                    <a:pt x="1066" y="1945"/>
                    <a:pt x="1092" y="1344"/>
                    <a:pt x="1121" y="707"/>
                  </a:cubicBezTo>
                  <a:lnTo>
                    <a:pt x="1127" y="550"/>
                  </a:lnTo>
                  <a:cubicBezTo>
                    <a:pt x="1138" y="261"/>
                    <a:pt x="911" y="14"/>
                    <a:pt x="621" y="1"/>
                  </a:cubicBezTo>
                  <a:cubicBezTo>
                    <a:pt x="610" y="1"/>
                    <a:pt x="599" y="0"/>
                    <a:pt x="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512325" y="322775"/>
              <a:ext cx="37175" cy="66100"/>
            </a:xfrm>
            <a:custGeom>
              <a:avLst/>
              <a:gdLst/>
              <a:ahLst/>
              <a:cxnLst/>
              <a:rect l="l" t="t" r="r" b="b"/>
              <a:pathLst>
                <a:path w="1487" h="2644" extrusionOk="0">
                  <a:moveTo>
                    <a:pt x="603" y="1"/>
                  </a:moveTo>
                  <a:cubicBezTo>
                    <a:pt x="522" y="1"/>
                    <a:pt x="440" y="20"/>
                    <a:pt x="364" y="60"/>
                  </a:cubicBezTo>
                  <a:cubicBezTo>
                    <a:pt x="103" y="192"/>
                    <a:pt x="1" y="511"/>
                    <a:pt x="133" y="771"/>
                  </a:cubicBezTo>
                  <a:cubicBezTo>
                    <a:pt x="305" y="1107"/>
                    <a:pt x="426" y="1659"/>
                    <a:pt x="427" y="2118"/>
                  </a:cubicBezTo>
                  <a:cubicBezTo>
                    <a:pt x="430" y="2408"/>
                    <a:pt x="664" y="2644"/>
                    <a:pt x="956" y="2644"/>
                  </a:cubicBezTo>
                  <a:lnTo>
                    <a:pt x="959" y="2644"/>
                  </a:lnTo>
                  <a:cubicBezTo>
                    <a:pt x="1251" y="2644"/>
                    <a:pt x="1487" y="2405"/>
                    <a:pt x="1485" y="2113"/>
                  </a:cubicBezTo>
                  <a:cubicBezTo>
                    <a:pt x="1482" y="1488"/>
                    <a:pt x="1321" y="772"/>
                    <a:pt x="1075" y="291"/>
                  </a:cubicBezTo>
                  <a:cubicBezTo>
                    <a:pt x="981" y="107"/>
                    <a:pt x="79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287650" y="296375"/>
              <a:ext cx="56325" cy="88150"/>
            </a:xfrm>
            <a:custGeom>
              <a:avLst/>
              <a:gdLst/>
              <a:ahLst/>
              <a:cxnLst/>
              <a:rect l="l" t="t" r="r" b="b"/>
              <a:pathLst>
                <a:path w="2253" h="3526" extrusionOk="0">
                  <a:moveTo>
                    <a:pt x="604" y="0"/>
                  </a:moveTo>
                  <a:cubicBezTo>
                    <a:pt x="510" y="0"/>
                    <a:pt x="416" y="25"/>
                    <a:pt x="330" y="76"/>
                  </a:cubicBezTo>
                  <a:cubicBezTo>
                    <a:pt x="80" y="229"/>
                    <a:pt x="0" y="554"/>
                    <a:pt x="151" y="804"/>
                  </a:cubicBezTo>
                  <a:cubicBezTo>
                    <a:pt x="542" y="1448"/>
                    <a:pt x="871" y="2215"/>
                    <a:pt x="1157" y="3151"/>
                  </a:cubicBezTo>
                  <a:cubicBezTo>
                    <a:pt x="1227" y="3379"/>
                    <a:pt x="1435" y="3525"/>
                    <a:pt x="1662" y="3525"/>
                  </a:cubicBezTo>
                  <a:cubicBezTo>
                    <a:pt x="1713" y="3525"/>
                    <a:pt x="1765" y="3518"/>
                    <a:pt x="1816" y="3501"/>
                  </a:cubicBezTo>
                  <a:cubicBezTo>
                    <a:pt x="2095" y="3416"/>
                    <a:pt x="2253" y="3121"/>
                    <a:pt x="2168" y="2843"/>
                  </a:cubicBezTo>
                  <a:cubicBezTo>
                    <a:pt x="1856" y="1821"/>
                    <a:pt x="1491" y="975"/>
                    <a:pt x="1056" y="255"/>
                  </a:cubicBezTo>
                  <a:cubicBezTo>
                    <a:pt x="957" y="91"/>
                    <a:pt x="783" y="0"/>
                    <a:pt x="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375725" y="291950"/>
              <a:ext cx="43100" cy="57325"/>
            </a:xfrm>
            <a:custGeom>
              <a:avLst/>
              <a:gdLst/>
              <a:ahLst/>
              <a:cxnLst/>
              <a:rect l="l" t="t" r="r" b="b"/>
              <a:pathLst>
                <a:path w="1724" h="2293" extrusionOk="0">
                  <a:moveTo>
                    <a:pt x="606" y="1"/>
                  </a:moveTo>
                  <a:cubicBezTo>
                    <a:pt x="517" y="1"/>
                    <a:pt x="427" y="23"/>
                    <a:pt x="344" y="71"/>
                  </a:cubicBezTo>
                  <a:cubicBezTo>
                    <a:pt x="89" y="215"/>
                    <a:pt x="1" y="538"/>
                    <a:pt x="146" y="791"/>
                  </a:cubicBezTo>
                  <a:cubicBezTo>
                    <a:pt x="350" y="1149"/>
                    <a:pt x="512" y="1526"/>
                    <a:pt x="628" y="1914"/>
                  </a:cubicBezTo>
                  <a:cubicBezTo>
                    <a:pt x="697" y="2144"/>
                    <a:pt x="907" y="2292"/>
                    <a:pt x="1135" y="2292"/>
                  </a:cubicBezTo>
                  <a:cubicBezTo>
                    <a:pt x="1185" y="2292"/>
                    <a:pt x="1235" y="2285"/>
                    <a:pt x="1285" y="2272"/>
                  </a:cubicBezTo>
                  <a:cubicBezTo>
                    <a:pt x="1565" y="2187"/>
                    <a:pt x="1724" y="1893"/>
                    <a:pt x="1640" y="1613"/>
                  </a:cubicBezTo>
                  <a:cubicBezTo>
                    <a:pt x="1502" y="1149"/>
                    <a:pt x="1308" y="696"/>
                    <a:pt x="1065" y="270"/>
                  </a:cubicBezTo>
                  <a:cubicBezTo>
                    <a:pt x="968" y="98"/>
                    <a:pt x="790" y="1"/>
                    <a:pt x="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424275" y="217100"/>
              <a:ext cx="37925" cy="74900"/>
            </a:xfrm>
            <a:custGeom>
              <a:avLst/>
              <a:gdLst/>
              <a:ahLst/>
              <a:cxnLst/>
              <a:rect l="l" t="t" r="r" b="b"/>
              <a:pathLst>
                <a:path w="1517" h="2996" extrusionOk="0">
                  <a:moveTo>
                    <a:pt x="602" y="1"/>
                  </a:moveTo>
                  <a:cubicBezTo>
                    <a:pt x="532" y="1"/>
                    <a:pt x="461" y="15"/>
                    <a:pt x="392" y="45"/>
                  </a:cubicBezTo>
                  <a:cubicBezTo>
                    <a:pt x="124" y="159"/>
                    <a:pt x="0" y="470"/>
                    <a:pt x="116" y="738"/>
                  </a:cubicBezTo>
                  <a:cubicBezTo>
                    <a:pt x="347" y="1272"/>
                    <a:pt x="453" y="1861"/>
                    <a:pt x="427" y="2443"/>
                  </a:cubicBezTo>
                  <a:cubicBezTo>
                    <a:pt x="412" y="2735"/>
                    <a:pt x="639" y="2982"/>
                    <a:pt x="930" y="2995"/>
                  </a:cubicBezTo>
                  <a:lnTo>
                    <a:pt x="955" y="2995"/>
                  </a:lnTo>
                  <a:cubicBezTo>
                    <a:pt x="1236" y="2995"/>
                    <a:pt x="1470" y="2773"/>
                    <a:pt x="1483" y="2493"/>
                  </a:cubicBezTo>
                  <a:cubicBezTo>
                    <a:pt x="1516" y="1753"/>
                    <a:pt x="1379" y="1000"/>
                    <a:pt x="1086" y="320"/>
                  </a:cubicBezTo>
                  <a:cubicBezTo>
                    <a:pt x="1000" y="120"/>
                    <a:pt x="807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305375" y="710450"/>
              <a:ext cx="65175" cy="74925"/>
            </a:xfrm>
            <a:custGeom>
              <a:avLst/>
              <a:gdLst/>
              <a:ahLst/>
              <a:cxnLst/>
              <a:rect l="l" t="t" r="r" b="b"/>
              <a:pathLst>
                <a:path w="2607" h="2997" extrusionOk="0">
                  <a:moveTo>
                    <a:pt x="601" y="1"/>
                  </a:moveTo>
                  <a:cubicBezTo>
                    <a:pt x="435" y="1"/>
                    <a:pt x="272" y="79"/>
                    <a:pt x="169" y="224"/>
                  </a:cubicBezTo>
                  <a:cubicBezTo>
                    <a:pt x="0" y="461"/>
                    <a:pt x="56" y="791"/>
                    <a:pt x="295" y="960"/>
                  </a:cubicBezTo>
                  <a:cubicBezTo>
                    <a:pt x="800" y="1318"/>
                    <a:pt x="1244" y="1936"/>
                    <a:pt x="1516" y="2653"/>
                  </a:cubicBezTo>
                  <a:cubicBezTo>
                    <a:pt x="1596" y="2865"/>
                    <a:pt x="1797" y="2996"/>
                    <a:pt x="2010" y="2996"/>
                  </a:cubicBezTo>
                  <a:cubicBezTo>
                    <a:pt x="2073" y="2996"/>
                    <a:pt x="2135" y="2986"/>
                    <a:pt x="2195" y="2962"/>
                  </a:cubicBezTo>
                  <a:cubicBezTo>
                    <a:pt x="2469" y="2859"/>
                    <a:pt x="2607" y="2553"/>
                    <a:pt x="2503" y="2281"/>
                  </a:cubicBezTo>
                  <a:cubicBezTo>
                    <a:pt x="2160" y="1370"/>
                    <a:pt x="1578" y="574"/>
                    <a:pt x="905" y="98"/>
                  </a:cubicBezTo>
                  <a:cubicBezTo>
                    <a:pt x="813" y="32"/>
                    <a:pt x="706" y="1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300875" y="111625"/>
              <a:ext cx="46625" cy="74900"/>
            </a:xfrm>
            <a:custGeom>
              <a:avLst/>
              <a:gdLst/>
              <a:ahLst/>
              <a:cxnLst/>
              <a:rect l="l" t="t" r="r" b="b"/>
              <a:pathLst>
                <a:path w="1865" h="2996" extrusionOk="0">
                  <a:moveTo>
                    <a:pt x="601" y="0"/>
                  </a:moveTo>
                  <a:cubicBezTo>
                    <a:pt x="534" y="0"/>
                    <a:pt x="465" y="13"/>
                    <a:pt x="400" y="40"/>
                  </a:cubicBezTo>
                  <a:cubicBezTo>
                    <a:pt x="130" y="151"/>
                    <a:pt x="0" y="459"/>
                    <a:pt x="111" y="729"/>
                  </a:cubicBezTo>
                  <a:cubicBezTo>
                    <a:pt x="183" y="902"/>
                    <a:pt x="260" y="1074"/>
                    <a:pt x="337" y="1244"/>
                  </a:cubicBezTo>
                  <a:cubicBezTo>
                    <a:pt x="538" y="1688"/>
                    <a:pt x="729" y="2108"/>
                    <a:pt x="780" y="2531"/>
                  </a:cubicBezTo>
                  <a:cubicBezTo>
                    <a:pt x="813" y="2799"/>
                    <a:pt x="1041" y="2996"/>
                    <a:pt x="1304" y="2996"/>
                  </a:cubicBezTo>
                  <a:cubicBezTo>
                    <a:pt x="1327" y="2996"/>
                    <a:pt x="1347" y="2993"/>
                    <a:pt x="1367" y="2992"/>
                  </a:cubicBezTo>
                  <a:cubicBezTo>
                    <a:pt x="1657" y="2958"/>
                    <a:pt x="1864" y="2694"/>
                    <a:pt x="1828" y="2405"/>
                  </a:cubicBezTo>
                  <a:cubicBezTo>
                    <a:pt x="1758" y="1821"/>
                    <a:pt x="1524" y="1307"/>
                    <a:pt x="1299" y="809"/>
                  </a:cubicBezTo>
                  <a:cubicBezTo>
                    <a:pt x="1228" y="650"/>
                    <a:pt x="1156" y="491"/>
                    <a:pt x="1090" y="328"/>
                  </a:cubicBezTo>
                  <a:cubicBezTo>
                    <a:pt x="1006" y="124"/>
                    <a:pt x="808" y="0"/>
                    <a:pt x="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195450" y="243500"/>
              <a:ext cx="51900" cy="66125"/>
            </a:xfrm>
            <a:custGeom>
              <a:avLst/>
              <a:gdLst/>
              <a:ahLst/>
              <a:cxnLst/>
              <a:rect l="l" t="t" r="r" b="b"/>
              <a:pathLst>
                <a:path w="2076" h="2645" extrusionOk="0">
                  <a:moveTo>
                    <a:pt x="597" y="1"/>
                  </a:moveTo>
                  <a:cubicBezTo>
                    <a:pt x="486" y="1"/>
                    <a:pt x="374" y="36"/>
                    <a:pt x="278" y="108"/>
                  </a:cubicBezTo>
                  <a:cubicBezTo>
                    <a:pt x="45" y="285"/>
                    <a:pt x="0" y="617"/>
                    <a:pt x="176" y="849"/>
                  </a:cubicBezTo>
                  <a:cubicBezTo>
                    <a:pt x="518" y="1298"/>
                    <a:pt x="798" y="1801"/>
                    <a:pt x="983" y="2300"/>
                  </a:cubicBezTo>
                  <a:cubicBezTo>
                    <a:pt x="1062" y="2513"/>
                    <a:pt x="1265" y="2644"/>
                    <a:pt x="1479" y="2644"/>
                  </a:cubicBezTo>
                  <a:cubicBezTo>
                    <a:pt x="1541" y="2644"/>
                    <a:pt x="1604" y="2633"/>
                    <a:pt x="1663" y="2612"/>
                  </a:cubicBezTo>
                  <a:cubicBezTo>
                    <a:pt x="1935" y="2510"/>
                    <a:pt x="2075" y="2204"/>
                    <a:pt x="1973" y="1932"/>
                  </a:cubicBezTo>
                  <a:cubicBezTo>
                    <a:pt x="1752" y="1335"/>
                    <a:pt x="1423" y="740"/>
                    <a:pt x="1018" y="210"/>
                  </a:cubicBezTo>
                  <a:cubicBezTo>
                    <a:pt x="915" y="73"/>
                    <a:pt x="757" y="1"/>
                    <a:pt x="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1574125" y="750125"/>
              <a:ext cx="39200" cy="74925"/>
            </a:xfrm>
            <a:custGeom>
              <a:avLst/>
              <a:gdLst/>
              <a:ahLst/>
              <a:cxnLst/>
              <a:rect l="l" t="t" r="r" b="b"/>
              <a:pathLst>
                <a:path w="1568" h="2997" extrusionOk="0">
                  <a:moveTo>
                    <a:pt x="949" y="1"/>
                  </a:moveTo>
                  <a:cubicBezTo>
                    <a:pt x="934" y="1"/>
                    <a:pt x="918" y="2"/>
                    <a:pt x="902" y="3"/>
                  </a:cubicBezTo>
                  <a:cubicBezTo>
                    <a:pt x="612" y="29"/>
                    <a:pt x="397" y="285"/>
                    <a:pt x="423" y="577"/>
                  </a:cubicBezTo>
                  <a:cubicBezTo>
                    <a:pt x="491" y="1313"/>
                    <a:pt x="406" y="1841"/>
                    <a:pt x="175" y="2150"/>
                  </a:cubicBezTo>
                  <a:cubicBezTo>
                    <a:pt x="0" y="2382"/>
                    <a:pt x="48" y="2715"/>
                    <a:pt x="281" y="2889"/>
                  </a:cubicBezTo>
                  <a:cubicBezTo>
                    <a:pt x="376" y="2961"/>
                    <a:pt x="487" y="2996"/>
                    <a:pt x="598" y="2996"/>
                  </a:cubicBezTo>
                  <a:cubicBezTo>
                    <a:pt x="759" y="2996"/>
                    <a:pt x="917" y="2923"/>
                    <a:pt x="1021" y="2783"/>
                  </a:cubicBezTo>
                  <a:cubicBezTo>
                    <a:pt x="1418" y="2253"/>
                    <a:pt x="1567" y="1500"/>
                    <a:pt x="1476" y="481"/>
                  </a:cubicBezTo>
                  <a:cubicBezTo>
                    <a:pt x="1450" y="207"/>
                    <a:pt x="1223" y="1"/>
                    <a:pt x="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" name="Google Shape;120;p3"/>
          <p:cNvGrpSpPr/>
          <p:nvPr/>
        </p:nvGrpSpPr>
        <p:grpSpPr>
          <a:xfrm>
            <a:off x="5700151" y="341901"/>
            <a:ext cx="791500" cy="947033"/>
            <a:chOff x="6157200" y="3834400"/>
            <a:chExt cx="593625" cy="710275"/>
          </a:xfrm>
        </p:grpSpPr>
        <p:sp>
          <p:nvSpPr>
            <p:cNvPr id="121" name="Google Shape;121;p3"/>
            <p:cNvSpPr/>
            <p:nvPr/>
          </p:nvSpPr>
          <p:spPr>
            <a:xfrm>
              <a:off x="6199950" y="4421050"/>
              <a:ext cx="106700" cy="116500"/>
            </a:xfrm>
            <a:custGeom>
              <a:avLst/>
              <a:gdLst/>
              <a:ahLst/>
              <a:cxnLst/>
              <a:rect l="l" t="t" r="r" b="b"/>
              <a:pathLst>
                <a:path w="4268" h="4660" extrusionOk="0">
                  <a:moveTo>
                    <a:pt x="3465" y="0"/>
                  </a:moveTo>
                  <a:cubicBezTo>
                    <a:pt x="3333" y="0"/>
                    <a:pt x="3200" y="37"/>
                    <a:pt x="3081" y="114"/>
                  </a:cubicBezTo>
                  <a:cubicBezTo>
                    <a:pt x="1990" y="825"/>
                    <a:pt x="1040" y="1977"/>
                    <a:pt x="180" y="3630"/>
                  </a:cubicBezTo>
                  <a:cubicBezTo>
                    <a:pt x="1" y="3975"/>
                    <a:pt x="136" y="4400"/>
                    <a:pt x="481" y="4580"/>
                  </a:cubicBezTo>
                  <a:cubicBezTo>
                    <a:pt x="586" y="4635"/>
                    <a:pt x="697" y="4660"/>
                    <a:pt x="806" y="4660"/>
                  </a:cubicBezTo>
                  <a:cubicBezTo>
                    <a:pt x="1061" y="4660"/>
                    <a:pt x="1307" y="4520"/>
                    <a:pt x="1429" y="4280"/>
                  </a:cubicBezTo>
                  <a:cubicBezTo>
                    <a:pt x="2174" y="2847"/>
                    <a:pt x="2967" y="1871"/>
                    <a:pt x="3850" y="1295"/>
                  </a:cubicBezTo>
                  <a:cubicBezTo>
                    <a:pt x="4177" y="1082"/>
                    <a:pt x="4268" y="646"/>
                    <a:pt x="4056" y="320"/>
                  </a:cubicBezTo>
                  <a:cubicBezTo>
                    <a:pt x="3921" y="113"/>
                    <a:pt x="3695" y="0"/>
                    <a:pt x="3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6372425" y="4484850"/>
              <a:ext cx="62100" cy="59825"/>
            </a:xfrm>
            <a:custGeom>
              <a:avLst/>
              <a:gdLst/>
              <a:ahLst/>
              <a:cxnLst/>
              <a:rect l="l" t="t" r="r" b="b"/>
              <a:pathLst>
                <a:path w="2484" h="2393" extrusionOk="0">
                  <a:moveTo>
                    <a:pt x="1678" y="0"/>
                  </a:moveTo>
                  <a:cubicBezTo>
                    <a:pt x="1557" y="0"/>
                    <a:pt x="1435" y="31"/>
                    <a:pt x="1323" y="96"/>
                  </a:cubicBezTo>
                  <a:cubicBezTo>
                    <a:pt x="796" y="404"/>
                    <a:pt x="392" y="857"/>
                    <a:pt x="155" y="1409"/>
                  </a:cubicBezTo>
                  <a:cubicBezTo>
                    <a:pt x="0" y="1767"/>
                    <a:pt x="166" y="2180"/>
                    <a:pt x="523" y="2335"/>
                  </a:cubicBezTo>
                  <a:cubicBezTo>
                    <a:pt x="615" y="2373"/>
                    <a:pt x="710" y="2392"/>
                    <a:pt x="803" y="2392"/>
                  </a:cubicBezTo>
                  <a:cubicBezTo>
                    <a:pt x="1075" y="2392"/>
                    <a:pt x="1335" y="2234"/>
                    <a:pt x="1450" y="1967"/>
                  </a:cubicBezTo>
                  <a:cubicBezTo>
                    <a:pt x="1567" y="1693"/>
                    <a:pt x="1768" y="1468"/>
                    <a:pt x="2034" y="1313"/>
                  </a:cubicBezTo>
                  <a:cubicBezTo>
                    <a:pt x="2370" y="1117"/>
                    <a:pt x="2483" y="685"/>
                    <a:pt x="2286" y="350"/>
                  </a:cubicBezTo>
                  <a:cubicBezTo>
                    <a:pt x="2155" y="125"/>
                    <a:pt x="1920" y="0"/>
                    <a:pt x="16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6394275" y="4352225"/>
              <a:ext cx="58500" cy="64025"/>
            </a:xfrm>
            <a:custGeom>
              <a:avLst/>
              <a:gdLst/>
              <a:ahLst/>
              <a:cxnLst/>
              <a:rect l="l" t="t" r="r" b="b"/>
              <a:pathLst>
                <a:path w="2340" h="2561" extrusionOk="0">
                  <a:moveTo>
                    <a:pt x="1537" y="0"/>
                  </a:moveTo>
                  <a:cubicBezTo>
                    <a:pt x="1277" y="0"/>
                    <a:pt x="1028" y="142"/>
                    <a:pt x="904" y="389"/>
                  </a:cubicBezTo>
                  <a:cubicBezTo>
                    <a:pt x="721" y="759"/>
                    <a:pt x="504" y="1093"/>
                    <a:pt x="247" y="1412"/>
                  </a:cubicBezTo>
                  <a:cubicBezTo>
                    <a:pt x="1" y="1714"/>
                    <a:pt x="48" y="2157"/>
                    <a:pt x="350" y="2403"/>
                  </a:cubicBezTo>
                  <a:cubicBezTo>
                    <a:pt x="481" y="2509"/>
                    <a:pt x="637" y="2560"/>
                    <a:pt x="793" y="2560"/>
                  </a:cubicBezTo>
                  <a:cubicBezTo>
                    <a:pt x="998" y="2560"/>
                    <a:pt x="1202" y="2469"/>
                    <a:pt x="1342" y="2300"/>
                  </a:cubicBezTo>
                  <a:cubicBezTo>
                    <a:pt x="1665" y="1900"/>
                    <a:pt x="1935" y="1481"/>
                    <a:pt x="2166" y="1021"/>
                  </a:cubicBezTo>
                  <a:cubicBezTo>
                    <a:pt x="2339" y="671"/>
                    <a:pt x="2199" y="248"/>
                    <a:pt x="1851" y="74"/>
                  </a:cubicBezTo>
                  <a:cubicBezTo>
                    <a:pt x="1750" y="24"/>
                    <a:pt x="1642" y="0"/>
                    <a:pt x="1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6157200" y="4269100"/>
              <a:ext cx="96150" cy="102125"/>
            </a:xfrm>
            <a:custGeom>
              <a:avLst/>
              <a:gdLst/>
              <a:ahLst/>
              <a:cxnLst/>
              <a:rect l="l" t="t" r="r" b="b"/>
              <a:pathLst>
                <a:path w="3846" h="4085" extrusionOk="0">
                  <a:moveTo>
                    <a:pt x="3070" y="1"/>
                  </a:moveTo>
                  <a:cubicBezTo>
                    <a:pt x="2886" y="1"/>
                    <a:pt x="2703" y="72"/>
                    <a:pt x="2564" y="215"/>
                  </a:cubicBezTo>
                  <a:cubicBezTo>
                    <a:pt x="2157" y="634"/>
                    <a:pt x="1802" y="1084"/>
                    <a:pt x="1458" y="1521"/>
                  </a:cubicBezTo>
                  <a:cubicBezTo>
                    <a:pt x="1072" y="2007"/>
                    <a:pt x="709" y="2468"/>
                    <a:pt x="288" y="2873"/>
                  </a:cubicBezTo>
                  <a:cubicBezTo>
                    <a:pt x="8" y="3143"/>
                    <a:pt x="0" y="3590"/>
                    <a:pt x="270" y="3870"/>
                  </a:cubicBezTo>
                  <a:cubicBezTo>
                    <a:pt x="407" y="4014"/>
                    <a:pt x="593" y="4085"/>
                    <a:pt x="778" y="4085"/>
                  </a:cubicBezTo>
                  <a:cubicBezTo>
                    <a:pt x="952" y="4085"/>
                    <a:pt x="1128" y="4019"/>
                    <a:pt x="1268" y="3888"/>
                  </a:cubicBezTo>
                  <a:cubicBezTo>
                    <a:pt x="1758" y="3416"/>
                    <a:pt x="2169" y="2896"/>
                    <a:pt x="2564" y="2393"/>
                  </a:cubicBezTo>
                  <a:cubicBezTo>
                    <a:pt x="2901" y="1968"/>
                    <a:pt x="3218" y="1563"/>
                    <a:pt x="3575" y="1196"/>
                  </a:cubicBezTo>
                  <a:cubicBezTo>
                    <a:pt x="3846" y="918"/>
                    <a:pt x="3841" y="472"/>
                    <a:pt x="3561" y="201"/>
                  </a:cubicBezTo>
                  <a:cubicBezTo>
                    <a:pt x="3424" y="67"/>
                    <a:pt x="3247" y="1"/>
                    <a:pt x="30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6360700" y="4188325"/>
              <a:ext cx="71750" cy="74275"/>
            </a:xfrm>
            <a:custGeom>
              <a:avLst/>
              <a:gdLst/>
              <a:ahLst/>
              <a:cxnLst/>
              <a:rect l="l" t="t" r="r" b="b"/>
              <a:pathLst>
                <a:path w="2870" h="2971" extrusionOk="0">
                  <a:moveTo>
                    <a:pt x="2056" y="1"/>
                  </a:moveTo>
                  <a:cubicBezTo>
                    <a:pt x="2023" y="1"/>
                    <a:pt x="1988" y="3"/>
                    <a:pt x="1954" y="8"/>
                  </a:cubicBezTo>
                  <a:cubicBezTo>
                    <a:pt x="1569" y="59"/>
                    <a:pt x="1299" y="415"/>
                    <a:pt x="1350" y="800"/>
                  </a:cubicBezTo>
                  <a:cubicBezTo>
                    <a:pt x="1385" y="1051"/>
                    <a:pt x="1048" y="1381"/>
                    <a:pt x="513" y="1623"/>
                  </a:cubicBezTo>
                  <a:cubicBezTo>
                    <a:pt x="159" y="1782"/>
                    <a:pt x="0" y="2200"/>
                    <a:pt x="161" y="2555"/>
                  </a:cubicBezTo>
                  <a:cubicBezTo>
                    <a:pt x="277" y="2815"/>
                    <a:pt x="535" y="2970"/>
                    <a:pt x="804" y="2970"/>
                  </a:cubicBezTo>
                  <a:cubicBezTo>
                    <a:pt x="900" y="2970"/>
                    <a:pt x="998" y="2949"/>
                    <a:pt x="1092" y="2905"/>
                  </a:cubicBezTo>
                  <a:cubicBezTo>
                    <a:pt x="2251" y="2381"/>
                    <a:pt x="2870" y="1525"/>
                    <a:pt x="2746" y="612"/>
                  </a:cubicBezTo>
                  <a:cubicBezTo>
                    <a:pt x="2700" y="261"/>
                    <a:pt x="2402" y="1"/>
                    <a:pt x="20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6188950" y="4035000"/>
              <a:ext cx="105825" cy="143550"/>
            </a:xfrm>
            <a:custGeom>
              <a:avLst/>
              <a:gdLst/>
              <a:ahLst/>
              <a:cxnLst/>
              <a:rect l="l" t="t" r="r" b="b"/>
              <a:pathLst>
                <a:path w="4233" h="5742" extrusionOk="0">
                  <a:moveTo>
                    <a:pt x="3429" y="1"/>
                  </a:moveTo>
                  <a:cubicBezTo>
                    <a:pt x="3174" y="1"/>
                    <a:pt x="2928" y="139"/>
                    <a:pt x="2803" y="381"/>
                  </a:cubicBezTo>
                  <a:cubicBezTo>
                    <a:pt x="2448" y="1058"/>
                    <a:pt x="1999" y="1744"/>
                    <a:pt x="1564" y="2407"/>
                  </a:cubicBezTo>
                  <a:cubicBezTo>
                    <a:pt x="1075" y="3154"/>
                    <a:pt x="566" y="3927"/>
                    <a:pt x="171" y="4725"/>
                  </a:cubicBezTo>
                  <a:cubicBezTo>
                    <a:pt x="0" y="5072"/>
                    <a:pt x="141" y="5495"/>
                    <a:pt x="491" y="5668"/>
                  </a:cubicBezTo>
                  <a:cubicBezTo>
                    <a:pt x="591" y="5718"/>
                    <a:pt x="699" y="5742"/>
                    <a:pt x="803" y="5742"/>
                  </a:cubicBezTo>
                  <a:cubicBezTo>
                    <a:pt x="1063" y="5742"/>
                    <a:pt x="1313" y="5597"/>
                    <a:pt x="1436" y="5350"/>
                  </a:cubicBezTo>
                  <a:cubicBezTo>
                    <a:pt x="1792" y="4629"/>
                    <a:pt x="2254" y="3927"/>
                    <a:pt x="2743" y="3180"/>
                  </a:cubicBezTo>
                  <a:cubicBezTo>
                    <a:pt x="3197" y="2488"/>
                    <a:pt x="3667" y="1773"/>
                    <a:pt x="4053" y="1031"/>
                  </a:cubicBezTo>
                  <a:cubicBezTo>
                    <a:pt x="4233" y="685"/>
                    <a:pt x="4099" y="260"/>
                    <a:pt x="3752" y="80"/>
                  </a:cubicBezTo>
                  <a:cubicBezTo>
                    <a:pt x="3649" y="26"/>
                    <a:pt x="3538" y="1"/>
                    <a:pt x="3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6564625" y="4241025"/>
              <a:ext cx="69175" cy="59025"/>
            </a:xfrm>
            <a:custGeom>
              <a:avLst/>
              <a:gdLst/>
              <a:ahLst/>
              <a:cxnLst/>
              <a:rect l="l" t="t" r="r" b="b"/>
              <a:pathLst>
                <a:path w="2767" h="2361" extrusionOk="0">
                  <a:moveTo>
                    <a:pt x="1974" y="0"/>
                  </a:moveTo>
                  <a:cubicBezTo>
                    <a:pt x="1819" y="0"/>
                    <a:pt x="1662" y="52"/>
                    <a:pt x="1533" y="157"/>
                  </a:cubicBezTo>
                  <a:lnTo>
                    <a:pt x="352" y="1107"/>
                  </a:lnTo>
                  <a:cubicBezTo>
                    <a:pt x="48" y="1350"/>
                    <a:pt x="1" y="1794"/>
                    <a:pt x="244" y="2097"/>
                  </a:cubicBezTo>
                  <a:cubicBezTo>
                    <a:pt x="384" y="2270"/>
                    <a:pt x="587" y="2361"/>
                    <a:pt x="794" y="2361"/>
                  </a:cubicBezTo>
                  <a:cubicBezTo>
                    <a:pt x="948" y="2361"/>
                    <a:pt x="1104" y="2310"/>
                    <a:pt x="1235" y="2205"/>
                  </a:cubicBezTo>
                  <a:lnTo>
                    <a:pt x="2416" y="1255"/>
                  </a:lnTo>
                  <a:cubicBezTo>
                    <a:pt x="2719" y="1012"/>
                    <a:pt x="2767" y="569"/>
                    <a:pt x="2523" y="265"/>
                  </a:cubicBezTo>
                  <a:cubicBezTo>
                    <a:pt x="2385" y="91"/>
                    <a:pt x="2180" y="0"/>
                    <a:pt x="19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6607025" y="4049175"/>
              <a:ext cx="66775" cy="70800"/>
            </a:xfrm>
            <a:custGeom>
              <a:avLst/>
              <a:gdLst/>
              <a:ahLst/>
              <a:cxnLst/>
              <a:rect l="l" t="t" r="r" b="b"/>
              <a:pathLst>
                <a:path w="2671" h="2832" extrusionOk="0">
                  <a:moveTo>
                    <a:pt x="1877" y="1"/>
                  </a:moveTo>
                  <a:cubicBezTo>
                    <a:pt x="1723" y="1"/>
                    <a:pt x="1567" y="51"/>
                    <a:pt x="1438" y="155"/>
                  </a:cubicBezTo>
                  <a:cubicBezTo>
                    <a:pt x="846" y="630"/>
                    <a:pt x="424" y="1187"/>
                    <a:pt x="149" y="1859"/>
                  </a:cubicBezTo>
                  <a:cubicBezTo>
                    <a:pt x="0" y="2219"/>
                    <a:pt x="172" y="2631"/>
                    <a:pt x="533" y="2779"/>
                  </a:cubicBezTo>
                  <a:cubicBezTo>
                    <a:pt x="622" y="2816"/>
                    <a:pt x="711" y="2832"/>
                    <a:pt x="801" y="2832"/>
                  </a:cubicBezTo>
                  <a:cubicBezTo>
                    <a:pt x="1078" y="2832"/>
                    <a:pt x="1341" y="2668"/>
                    <a:pt x="1452" y="2395"/>
                  </a:cubicBezTo>
                  <a:cubicBezTo>
                    <a:pt x="1638" y="1943"/>
                    <a:pt x="1914" y="1580"/>
                    <a:pt x="2320" y="1253"/>
                  </a:cubicBezTo>
                  <a:cubicBezTo>
                    <a:pt x="2623" y="1010"/>
                    <a:pt x="2670" y="566"/>
                    <a:pt x="2427" y="264"/>
                  </a:cubicBezTo>
                  <a:cubicBezTo>
                    <a:pt x="2288" y="91"/>
                    <a:pt x="2084" y="1"/>
                    <a:pt x="18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6655575" y="3834400"/>
              <a:ext cx="95250" cy="86950"/>
            </a:xfrm>
            <a:custGeom>
              <a:avLst/>
              <a:gdLst/>
              <a:ahLst/>
              <a:cxnLst/>
              <a:rect l="l" t="t" r="r" b="b"/>
              <a:pathLst>
                <a:path w="3810" h="3478" extrusionOk="0">
                  <a:moveTo>
                    <a:pt x="3024" y="0"/>
                  </a:moveTo>
                  <a:cubicBezTo>
                    <a:pt x="2860" y="0"/>
                    <a:pt x="2695" y="57"/>
                    <a:pt x="2561" y="174"/>
                  </a:cubicBezTo>
                  <a:cubicBezTo>
                    <a:pt x="2230" y="462"/>
                    <a:pt x="1926" y="767"/>
                    <a:pt x="1633" y="1064"/>
                  </a:cubicBezTo>
                  <a:cubicBezTo>
                    <a:pt x="1220" y="1482"/>
                    <a:pt x="827" y="1878"/>
                    <a:pt x="383" y="2205"/>
                  </a:cubicBezTo>
                  <a:cubicBezTo>
                    <a:pt x="69" y="2436"/>
                    <a:pt x="1" y="2876"/>
                    <a:pt x="232" y="3190"/>
                  </a:cubicBezTo>
                  <a:cubicBezTo>
                    <a:pt x="369" y="3378"/>
                    <a:pt x="582" y="3477"/>
                    <a:pt x="799" y="3477"/>
                  </a:cubicBezTo>
                  <a:cubicBezTo>
                    <a:pt x="944" y="3477"/>
                    <a:pt x="1090" y="3434"/>
                    <a:pt x="1215" y="3338"/>
                  </a:cubicBezTo>
                  <a:cubicBezTo>
                    <a:pt x="1749" y="2947"/>
                    <a:pt x="2198" y="2493"/>
                    <a:pt x="2633" y="2055"/>
                  </a:cubicBezTo>
                  <a:cubicBezTo>
                    <a:pt x="2922" y="1764"/>
                    <a:pt x="3195" y="1490"/>
                    <a:pt x="3486" y="1235"/>
                  </a:cubicBezTo>
                  <a:cubicBezTo>
                    <a:pt x="3779" y="981"/>
                    <a:pt x="3810" y="535"/>
                    <a:pt x="3554" y="242"/>
                  </a:cubicBezTo>
                  <a:cubicBezTo>
                    <a:pt x="3416" y="82"/>
                    <a:pt x="3221" y="0"/>
                    <a:pt x="30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3"/>
          <p:cNvSpPr txBox="1">
            <a:spLocks noGrp="1"/>
          </p:cNvSpPr>
          <p:nvPr>
            <p:ph type="title"/>
          </p:nvPr>
        </p:nvSpPr>
        <p:spPr>
          <a:xfrm>
            <a:off x="3189200" y="3219417"/>
            <a:ext cx="5813600" cy="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1" name="Google Shape;131;p3"/>
          <p:cNvSpPr txBox="1">
            <a:spLocks noGrp="1"/>
          </p:cNvSpPr>
          <p:nvPr>
            <p:ph type="title" idx="2" hasCustomPrompt="1"/>
          </p:nvPr>
        </p:nvSpPr>
        <p:spPr>
          <a:xfrm>
            <a:off x="4670300" y="1587819"/>
            <a:ext cx="2851200" cy="23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6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2" name="Google Shape;132;p3"/>
          <p:cNvSpPr txBox="1">
            <a:spLocks noGrp="1"/>
          </p:cNvSpPr>
          <p:nvPr>
            <p:ph type="subTitle" idx="1"/>
          </p:nvPr>
        </p:nvSpPr>
        <p:spPr>
          <a:xfrm rot="350">
            <a:off x="4132900" y="4429184"/>
            <a:ext cx="3926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8482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1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0"/>
          <p:cNvSpPr/>
          <p:nvPr/>
        </p:nvSpPr>
        <p:spPr>
          <a:xfrm>
            <a:off x="3568000" y="720000"/>
            <a:ext cx="5056000" cy="1954400"/>
          </a:xfrm>
          <a:prstGeom prst="roundRect">
            <a:avLst>
              <a:gd name="adj" fmla="val 9172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10"/>
          <p:cNvSpPr txBox="1">
            <a:spLocks noGrp="1"/>
          </p:cNvSpPr>
          <p:nvPr>
            <p:ph type="title"/>
          </p:nvPr>
        </p:nvSpPr>
        <p:spPr>
          <a:xfrm>
            <a:off x="3854800" y="802000"/>
            <a:ext cx="4482400" cy="17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4933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951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2" name="Google Shape;322;p13"/>
          <p:cNvGrpSpPr/>
          <p:nvPr/>
        </p:nvGrpSpPr>
        <p:grpSpPr>
          <a:xfrm>
            <a:off x="10308234" y="4219067"/>
            <a:ext cx="727933" cy="1061700"/>
            <a:chOff x="2184950" y="2464725"/>
            <a:chExt cx="545950" cy="796275"/>
          </a:xfrm>
        </p:grpSpPr>
        <p:sp>
          <p:nvSpPr>
            <p:cNvPr id="323" name="Google Shape;323;p13"/>
            <p:cNvSpPr/>
            <p:nvPr/>
          </p:nvSpPr>
          <p:spPr>
            <a:xfrm>
              <a:off x="2351700" y="2688525"/>
              <a:ext cx="49375" cy="98900"/>
            </a:xfrm>
            <a:custGeom>
              <a:avLst/>
              <a:gdLst/>
              <a:ahLst/>
              <a:cxnLst/>
              <a:rect l="l" t="t" r="r" b="b"/>
              <a:pathLst>
                <a:path w="1975" h="3956" extrusionOk="0">
                  <a:moveTo>
                    <a:pt x="697" y="0"/>
                  </a:moveTo>
                  <a:cubicBezTo>
                    <a:pt x="382" y="0"/>
                    <a:pt x="111" y="238"/>
                    <a:pt x="77" y="559"/>
                  </a:cubicBezTo>
                  <a:cubicBezTo>
                    <a:pt x="1" y="1280"/>
                    <a:pt x="224" y="1869"/>
                    <a:pt x="420" y="2388"/>
                  </a:cubicBezTo>
                  <a:cubicBezTo>
                    <a:pt x="550" y="2730"/>
                    <a:pt x="671" y="3050"/>
                    <a:pt x="701" y="3385"/>
                  </a:cubicBezTo>
                  <a:cubicBezTo>
                    <a:pt x="730" y="3710"/>
                    <a:pt x="1002" y="3955"/>
                    <a:pt x="1322" y="3955"/>
                  </a:cubicBezTo>
                  <a:cubicBezTo>
                    <a:pt x="1341" y="3955"/>
                    <a:pt x="1357" y="3954"/>
                    <a:pt x="1378" y="3951"/>
                  </a:cubicBezTo>
                  <a:cubicBezTo>
                    <a:pt x="1721" y="3920"/>
                    <a:pt x="1975" y="3618"/>
                    <a:pt x="1946" y="3275"/>
                  </a:cubicBezTo>
                  <a:cubicBezTo>
                    <a:pt x="1900" y="2770"/>
                    <a:pt x="1735" y="2332"/>
                    <a:pt x="1588" y="1945"/>
                  </a:cubicBezTo>
                  <a:cubicBezTo>
                    <a:pt x="1418" y="1501"/>
                    <a:pt x="1273" y="1115"/>
                    <a:pt x="1318" y="690"/>
                  </a:cubicBezTo>
                  <a:cubicBezTo>
                    <a:pt x="1355" y="347"/>
                    <a:pt x="1106" y="39"/>
                    <a:pt x="763" y="4"/>
                  </a:cubicBezTo>
                  <a:cubicBezTo>
                    <a:pt x="741" y="1"/>
                    <a:pt x="719" y="0"/>
                    <a:pt x="6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3"/>
            <p:cNvSpPr/>
            <p:nvPr/>
          </p:nvSpPr>
          <p:spPr>
            <a:xfrm>
              <a:off x="2452325" y="2698950"/>
              <a:ext cx="68975" cy="150950"/>
            </a:xfrm>
            <a:custGeom>
              <a:avLst/>
              <a:gdLst/>
              <a:ahLst/>
              <a:cxnLst/>
              <a:rect l="l" t="t" r="r" b="b"/>
              <a:pathLst>
                <a:path w="2759" h="6038" extrusionOk="0">
                  <a:moveTo>
                    <a:pt x="653" y="0"/>
                  </a:moveTo>
                  <a:cubicBezTo>
                    <a:pt x="644" y="0"/>
                    <a:pt x="634" y="0"/>
                    <a:pt x="625" y="1"/>
                  </a:cubicBezTo>
                  <a:cubicBezTo>
                    <a:pt x="279" y="2"/>
                    <a:pt x="1" y="285"/>
                    <a:pt x="5" y="630"/>
                  </a:cubicBezTo>
                  <a:cubicBezTo>
                    <a:pt x="12" y="1710"/>
                    <a:pt x="418" y="2657"/>
                    <a:pt x="809" y="3573"/>
                  </a:cubicBezTo>
                  <a:cubicBezTo>
                    <a:pt x="1093" y="4238"/>
                    <a:pt x="1362" y="4866"/>
                    <a:pt x="1468" y="5514"/>
                  </a:cubicBezTo>
                  <a:cubicBezTo>
                    <a:pt x="1521" y="5820"/>
                    <a:pt x="1784" y="6037"/>
                    <a:pt x="2085" y="6037"/>
                  </a:cubicBezTo>
                  <a:cubicBezTo>
                    <a:pt x="2119" y="6037"/>
                    <a:pt x="2153" y="6033"/>
                    <a:pt x="2188" y="6031"/>
                  </a:cubicBezTo>
                  <a:cubicBezTo>
                    <a:pt x="2527" y="5975"/>
                    <a:pt x="2758" y="5653"/>
                    <a:pt x="2702" y="5314"/>
                  </a:cubicBezTo>
                  <a:cubicBezTo>
                    <a:pt x="2571" y="4516"/>
                    <a:pt x="2259" y="3788"/>
                    <a:pt x="1959" y="3083"/>
                  </a:cubicBezTo>
                  <a:cubicBezTo>
                    <a:pt x="1598" y="2244"/>
                    <a:pt x="1260" y="1452"/>
                    <a:pt x="1254" y="622"/>
                  </a:cubicBezTo>
                  <a:cubicBezTo>
                    <a:pt x="1252" y="285"/>
                    <a:pt x="972" y="0"/>
                    <a:pt x="6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3"/>
            <p:cNvSpPr/>
            <p:nvPr/>
          </p:nvSpPr>
          <p:spPr>
            <a:xfrm>
              <a:off x="2603325" y="2818675"/>
              <a:ext cx="31225" cy="135275"/>
            </a:xfrm>
            <a:custGeom>
              <a:avLst/>
              <a:gdLst/>
              <a:ahLst/>
              <a:cxnLst/>
              <a:rect l="l" t="t" r="r" b="b"/>
              <a:pathLst>
                <a:path w="1249" h="5411" extrusionOk="0">
                  <a:moveTo>
                    <a:pt x="625" y="0"/>
                  </a:moveTo>
                  <a:cubicBezTo>
                    <a:pt x="280" y="0"/>
                    <a:pt x="1" y="279"/>
                    <a:pt x="1" y="624"/>
                  </a:cubicBezTo>
                  <a:lnTo>
                    <a:pt x="1" y="4787"/>
                  </a:lnTo>
                  <a:cubicBezTo>
                    <a:pt x="1" y="5131"/>
                    <a:pt x="280" y="5410"/>
                    <a:pt x="625" y="5410"/>
                  </a:cubicBezTo>
                  <a:cubicBezTo>
                    <a:pt x="969" y="5410"/>
                    <a:pt x="1249" y="5131"/>
                    <a:pt x="1249" y="4787"/>
                  </a:cubicBezTo>
                  <a:lnTo>
                    <a:pt x="1249" y="624"/>
                  </a:lnTo>
                  <a:cubicBezTo>
                    <a:pt x="1249" y="279"/>
                    <a:pt x="970" y="0"/>
                    <a:pt x="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3"/>
            <p:cNvSpPr/>
            <p:nvPr/>
          </p:nvSpPr>
          <p:spPr>
            <a:xfrm>
              <a:off x="2273475" y="2891475"/>
              <a:ext cx="76500" cy="104125"/>
            </a:xfrm>
            <a:custGeom>
              <a:avLst/>
              <a:gdLst/>
              <a:ahLst/>
              <a:cxnLst/>
              <a:rect l="l" t="t" r="r" b="b"/>
              <a:pathLst>
                <a:path w="3060" h="4165" extrusionOk="0">
                  <a:moveTo>
                    <a:pt x="706" y="1"/>
                  </a:moveTo>
                  <a:cubicBezTo>
                    <a:pt x="637" y="1"/>
                    <a:pt x="566" y="12"/>
                    <a:pt x="497" y="37"/>
                  </a:cubicBezTo>
                  <a:cubicBezTo>
                    <a:pt x="172" y="153"/>
                    <a:pt x="1" y="510"/>
                    <a:pt x="117" y="834"/>
                  </a:cubicBezTo>
                  <a:cubicBezTo>
                    <a:pt x="441" y="1749"/>
                    <a:pt x="1016" y="3036"/>
                    <a:pt x="1921" y="3973"/>
                  </a:cubicBezTo>
                  <a:cubicBezTo>
                    <a:pt x="2043" y="4099"/>
                    <a:pt x="2207" y="4164"/>
                    <a:pt x="2370" y="4164"/>
                  </a:cubicBezTo>
                  <a:cubicBezTo>
                    <a:pt x="2526" y="4164"/>
                    <a:pt x="2682" y="4107"/>
                    <a:pt x="2805" y="3989"/>
                  </a:cubicBezTo>
                  <a:cubicBezTo>
                    <a:pt x="3054" y="3750"/>
                    <a:pt x="3060" y="3354"/>
                    <a:pt x="2820" y="3106"/>
                  </a:cubicBezTo>
                  <a:cubicBezTo>
                    <a:pt x="2237" y="2501"/>
                    <a:pt x="1694" y="1545"/>
                    <a:pt x="1295" y="417"/>
                  </a:cubicBezTo>
                  <a:cubicBezTo>
                    <a:pt x="1203" y="161"/>
                    <a:pt x="963" y="1"/>
                    <a:pt x="7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3"/>
            <p:cNvSpPr/>
            <p:nvPr/>
          </p:nvSpPr>
          <p:spPr>
            <a:xfrm>
              <a:off x="2398175" y="2891525"/>
              <a:ext cx="71550" cy="93650"/>
            </a:xfrm>
            <a:custGeom>
              <a:avLst/>
              <a:gdLst/>
              <a:ahLst/>
              <a:cxnLst/>
              <a:rect l="l" t="t" r="r" b="b"/>
              <a:pathLst>
                <a:path w="2862" h="3746" extrusionOk="0">
                  <a:moveTo>
                    <a:pt x="713" y="0"/>
                  </a:moveTo>
                  <a:cubicBezTo>
                    <a:pt x="621" y="0"/>
                    <a:pt x="528" y="21"/>
                    <a:pt x="440" y="63"/>
                  </a:cubicBezTo>
                  <a:cubicBezTo>
                    <a:pt x="129" y="214"/>
                    <a:pt x="1" y="588"/>
                    <a:pt x="152" y="898"/>
                  </a:cubicBezTo>
                  <a:cubicBezTo>
                    <a:pt x="222" y="1043"/>
                    <a:pt x="294" y="1195"/>
                    <a:pt x="368" y="1354"/>
                  </a:cubicBezTo>
                  <a:cubicBezTo>
                    <a:pt x="733" y="2136"/>
                    <a:pt x="1150" y="3027"/>
                    <a:pt x="1746" y="3578"/>
                  </a:cubicBezTo>
                  <a:cubicBezTo>
                    <a:pt x="1866" y="3691"/>
                    <a:pt x="2018" y="3745"/>
                    <a:pt x="2171" y="3745"/>
                  </a:cubicBezTo>
                  <a:cubicBezTo>
                    <a:pt x="2337" y="3745"/>
                    <a:pt x="2504" y="3678"/>
                    <a:pt x="2627" y="3547"/>
                  </a:cubicBezTo>
                  <a:cubicBezTo>
                    <a:pt x="2862" y="3295"/>
                    <a:pt x="2847" y="2898"/>
                    <a:pt x="2594" y="2665"/>
                  </a:cubicBezTo>
                  <a:cubicBezTo>
                    <a:pt x="2178" y="2278"/>
                    <a:pt x="1818" y="1506"/>
                    <a:pt x="1499" y="826"/>
                  </a:cubicBezTo>
                  <a:cubicBezTo>
                    <a:pt x="1423" y="662"/>
                    <a:pt x="1348" y="503"/>
                    <a:pt x="1275" y="352"/>
                  </a:cubicBezTo>
                  <a:cubicBezTo>
                    <a:pt x="1167" y="129"/>
                    <a:pt x="944" y="0"/>
                    <a:pt x="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3"/>
            <p:cNvSpPr/>
            <p:nvPr/>
          </p:nvSpPr>
          <p:spPr>
            <a:xfrm>
              <a:off x="2520050" y="2943525"/>
              <a:ext cx="31275" cy="98875"/>
            </a:xfrm>
            <a:custGeom>
              <a:avLst/>
              <a:gdLst/>
              <a:ahLst/>
              <a:cxnLst/>
              <a:rect l="l" t="t" r="r" b="b"/>
              <a:pathLst>
                <a:path w="1251" h="3955" extrusionOk="0">
                  <a:moveTo>
                    <a:pt x="624" y="1"/>
                  </a:moveTo>
                  <a:cubicBezTo>
                    <a:pt x="280" y="1"/>
                    <a:pt x="1" y="280"/>
                    <a:pt x="1" y="625"/>
                  </a:cubicBezTo>
                  <a:lnTo>
                    <a:pt x="1" y="3331"/>
                  </a:lnTo>
                  <a:cubicBezTo>
                    <a:pt x="1" y="3675"/>
                    <a:pt x="280" y="3955"/>
                    <a:pt x="624" y="3955"/>
                  </a:cubicBezTo>
                  <a:cubicBezTo>
                    <a:pt x="971" y="3955"/>
                    <a:pt x="1251" y="3675"/>
                    <a:pt x="1248" y="3331"/>
                  </a:cubicBezTo>
                  <a:lnTo>
                    <a:pt x="1248" y="625"/>
                  </a:lnTo>
                  <a:cubicBezTo>
                    <a:pt x="1248" y="280"/>
                    <a:pt x="970" y="1"/>
                    <a:pt x="6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3"/>
            <p:cNvSpPr/>
            <p:nvPr/>
          </p:nvSpPr>
          <p:spPr>
            <a:xfrm>
              <a:off x="2591025" y="3042375"/>
              <a:ext cx="46575" cy="93725"/>
            </a:xfrm>
            <a:custGeom>
              <a:avLst/>
              <a:gdLst/>
              <a:ahLst/>
              <a:cxnLst/>
              <a:rect l="l" t="t" r="r" b="b"/>
              <a:pathLst>
                <a:path w="1863" h="3749" extrusionOk="0">
                  <a:moveTo>
                    <a:pt x="702" y="1"/>
                  </a:moveTo>
                  <a:cubicBezTo>
                    <a:pt x="639" y="1"/>
                    <a:pt x="574" y="10"/>
                    <a:pt x="510" y="31"/>
                  </a:cubicBezTo>
                  <a:cubicBezTo>
                    <a:pt x="181" y="136"/>
                    <a:pt x="0" y="486"/>
                    <a:pt x="105" y="816"/>
                  </a:cubicBezTo>
                  <a:cubicBezTo>
                    <a:pt x="331" y="1529"/>
                    <a:pt x="588" y="2338"/>
                    <a:pt x="497" y="3044"/>
                  </a:cubicBezTo>
                  <a:cubicBezTo>
                    <a:pt x="453" y="3387"/>
                    <a:pt x="695" y="3699"/>
                    <a:pt x="1036" y="3744"/>
                  </a:cubicBezTo>
                  <a:cubicBezTo>
                    <a:pt x="1063" y="3748"/>
                    <a:pt x="1091" y="3749"/>
                    <a:pt x="1117" y="3749"/>
                  </a:cubicBezTo>
                  <a:cubicBezTo>
                    <a:pt x="1426" y="3749"/>
                    <a:pt x="1696" y="3519"/>
                    <a:pt x="1734" y="3205"/>
                  </a:cubicBezTo>
                  <a:cubicBezTo>
                    <a:pt x="1863" y="2222"/>
                    <a:pt x="1547" y="1231"/>
                    <a:pt x="1295" y="436"/>
                  </a:cubicBezTo>
                  <a:cubicBezTo>
                    <a:pt x="1211" y="171"/>
                    <a:pt x="967" y="1"/>
                    <a:pt x="7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3"/>
            <p:cNvSpPr/>
            <p:nvPr/>
          </p:nvSpPr>
          <p:spPr>
            <a:xfrm>
              <a:off x="2544000" y="2662425"/>
              <a:ext cx="40675" cy="93775"/>
            </a:xfrm>
            <a:custGeom>
              <a:avLst/>
              <a:gdLst/>
              <a:ahLst/>
              <a:cxnLst/>
              <a:rect l="l" t="t" r="r" b="b"/>
              <a:pathLst>
                <a:path w="1627" h="3751" extrusionOk="0">
                  <a:moveTo>
                    <a:pt x="697" y="1"/>
                  </a:moveTo>
                  <a:cubicBezTo>
                    <a:pt x="373" y="1"/>
                    <a:pt x="98" y="270"/>
                    <a:pt x="84" y="601"/>
                  </a:cubicBezTo>
                  <a:lnTo>
                    <a:pt x="77" y="782"/>
                  </a:lnTo>
                  <a:cubicBezTo>
                    <a:pt x="40" y="1632"/>
                    <a:pt x="1" y="2511"/>
                    <a:pt x="336" y="3356"/>
                  </a:cubicBezTo>
                  <a:cubicBezTo>
                    <a:pt x="433" y="3600"/>
                    <a:pt x="668" y="3750"/>
                    <a:pt x="917" y="3750"/>
                  </a:cubicBezTo>
                  <a:cubicBezTo>
                    <a:pt x="994" y="3750"/>
                    <a:pt x="1073" y="3736"/>
                    <a:pt x="1150" y="3706"/>
                  </a:cubicBezTo>
                  <a:cubicBezTo>
                    <a:pt x="1469" y="3578"/>
                    <a:pt x="1627" y="3216"/>
                    <a:pt x="1499" y="2895"/>
                  </a:cubicBezTo>
                  <a:cubicBezTo>
                    <a:pt x="1262" y="2300"/>
                    <a:pt x="1293" y="1590"/>
                    <a:pt x="1326" y="837"/>
                  </a:cubicBezTo>
                  <a:lnTo>
                    <a:pt x="1333" y="652"/>
                  </a:lnTo>
                  <a:cubicBezTo>
                    <a:pt x="1348" y="308"/>
                    <a:pt x="1080" y="16"/>
                    <a:pt x="736" y="2"/>
                  </a:cubicBezTo>
                  <a:cubicBezTo>
                    <a:pt x="723" y="1"/>
                    <a:pt x="710" y="1"/>
                    <a:pt x="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3"/>
            <p:cNvSpPr/>
            <p:nvPr/>
          </p:nvSpPr>
          <p:spPr>
            <a:xfrm>
              <a:off x="2632350" y="2589650"/>
              <a:ext cx="43950" cy="78075"/>
            </a:xfrm>
            <a:custGeom>
              <a:avLst/>
              <a:gdLst/>
              <a:ahLst/>
              <a:cxnLst/>
              <a:rect l="l" t="t" r="r" b="b"/>
              <a:pathLst>
                <a:path w="1758" h="3123" extrusionOk="0">
                  <a:moveTo>
                    <a:pt x="714" y="0"/>
                  </a:moveTo>
                  <a:cubicBezTo>
                    <a:pt x="618" y="0"/>
                    <a:pt x="521" y="22"/>
                    <a:pt x="430" y="68"/>
                  </a:cubicBezTo>
                  <a:cubicBezTo>
                    <a:pt x="123" y="226"/>
                    <a:pt x="0" y="602"/>
                    <a:pt x="159" y="909"/>
                  </a:cubicBezTo>
                  <a:cubicBezTo>
                    <a:pt x="361" y="1305"/>
                    <a:pt x="504" y="1959"/>
                    <a:pt x="506" y="2500"/>
                  </a:cubicBezTo>
                  <a:cubicBezTo>
                    <a:pt x="506" y="2844"/>
                    <a:pt x="785" y="3123"/>
                    <a:pt x="1129" y="3123"/>
                  </a:cubicBezTo>
                  <a:lnTo>
                    <a:pt x="1133" y="3123"/>
                  </a:lnTo>
                  <a:cubicBezTo>
                    <a:pt x="1478" y="3120"/>
                    <a:pt x="1757" y="2839"/>
                    <a:pt x="1756" y="2495"/>
                  </a:cubicBezTo>
                  <a:cubicBezTo>
                    <a:pt x="1752" y="1756"/>
                    <a:pt x="1561" y="910"/>
                    <a:pt x="1270" y="340"/>
                  </a:cubicBezTo>
                  <a:cubicBezTo>
                    <a:pt x="1160" y="124"/>
                    <a:pt x="941" y="0"/>
                    <a:pt x="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3"/>
            <p:cNvSpPr/>
            <p:nvPr/>
          </p:nvSpPr>
          <p:spPr>
            <a:xfrm>
              <a:off x="2366900" y="2558400"/>
              <a:ext cx="66550" cy="104125"/>
            </a:xfrm>
            <a:custGeom>
              <a:avLst/>
              <a:gdLst/>
              <a:ahLst/>
              <a:cxnLst/>
              <a:rect l="l" t="t" r="r" b="b"/>
              <a:pathLst>
                <a:path w="2662" h="4165" extrusionOk="0">
                  <a:moveTo>
                    <a:pt x="714" y="1"/>
                  </a:moveTo>
                  <a:cubicBezTo>
                    <a:pt x="604" y="1"/>
                    <a:pt x="492" y="30"/>
                    <a:pt x="391" y="91"/>
                  </a:cubicBezTo>
                  <a:cubicBezTo>
                    <a:pt x="95" y="270"/>
                    <a:pt x="0" y="655"/>
                    <a:pt x="180" y="949"/>
                  </a:cubicBezTo>
                  <a:cubicBezTo>
                    <a:pt x="641" y="1709"/>
                    <a:pt x="1029" y="2616"/>
                    <a:pt x="1365" y="3721"/>
                  </a:cubicBezTo>
                  <a:cubicBezTo>
                    <a:pt x="1448" y="3992"/>
                    <a:pt x="1696" y="4164"/>
                    <a:pt x="1963" y="4164"/>
                  </a:cubicBezTo>
                  <a:cubicBezTo>
                    <a:pt x="2024" y="4164"/>
                    <a:pt x="2084" y="4156"/>
                    <a:pt x="2145" y="4137"/>
                  </a:cubicBezTo>
                  <a:cubicBezTo>
                    <a:pt x="2475" y="4036"/>
                    <a:pt x="2662" y="3688"/>
                    <a:pt x="2559" y="3357"/>
                  </a:cubicBezTo>
                  <a:cubicBezTo>
                    <a:pt x="2194" y="2152"/>
                    <a:pt x="1763" y="1151"/>
                    <a:pt x="1248" y="301"/>
                  </a:cubicBezTo>
                  <a:cubicBezTo>
                    <a:pt x="1132" y="108"/>
                    <a:pt x="926" y="1"/>
                    <a:pt x="7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3"/>
            <p:cNvSpPr/>
            <p:nvPr/>
          </p:nvSpPr>
          <p:spPr>
            <a:xfrm>
              <a:off x="2471025" y="2553200"/>
              <a:ext cx="50850" cy="67675"/>
            </a:xfrm>
            <a:custGeom>
              <a:avLst/>
              <a:gdLst/>
              <a:ahLst/>
              <a:cxnLst/>
              <a:rect l="l" t="t" r="r" b="b"/>
              <a:pathLst>
                <a:path w="2034" h="2707" extrusionOk="0">
                  <a:moveTo>
                    <a:pt x="712" y="0"/>
                  </a:moveTo>
                  <a:cubicBezTo>
                    <a:pt x="607" y="0"/>
                    <a:pt x="502" y="26"/>
                    <a:pt x="405" y="81"/>
                  </a:cubicBezTo>
                  <a:cubicBezTo>
                    <a:pt x="105" y="252"/>
                    <a:pt x="0" y="634"/>
                    <a:pt x="170" y="934"/>
                  </a:cubicBezTo>
                  <a:cubicBezTo>
                    <a:pt x="411" y="1354"/>
                    <a:pt x="602" y="1801"/>
                    <a:pt x="739" y="2261"/>
                  </a:cubicBezTo>
                  <a:cubicBezTo>
                    <a:pt x="819" y="2532"/>
                    <a:pt x="1068" y="2707"/>
                    <a:pt x="1337" y="2707"/>
                  </a:cubicBezTo>
                  <a:cubicBezTo>
                    <a:pt x="1395" y="2707"/>
                    <a:pt x="1456" y="2698"/>
                    <a:pt x="1516" y="2680"/>
                  </a:cubicBezTo>
                  <a:cubicBezTo>
                    <a:pt x="1847" y="2582"/>
                    <a:pt x="2034" y="2234"/>
                    <a:pt x="1935" y="1903"/>
                  </a:cubicBezTo>
                  <a:cubicBezTo>
                    <a:pt x="1771" y="1353"/>
                    <a:pt x="1542" y="820"/>
                    <a:pt x="1255" y="316"/>
                  </a:cubicBezTo>
                  <a:cubicBezTo>
                    <a:pt x="1141" y="114"/>
                    <a:pt x="929" y="0"/>
                    <a:pt x="7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3"/>
            <p:cNvSpPr/>
            <p:nvPr/>
          </p:nvSpPr>
          <p:spPr>
            <a:xfrm>
              <a:off x="2528325" y="2464725"/>
              <a:ext cx="44775" cy="88525"/>
            </a:xfrm>
            <a:custGeom>
              <a:avLst/>
              <a:gdLst/>
              <a:ahLst/>
              <a:cxnLst/>
              <a:rect l="l" t="t" r="r" b="b"/>
              <a:pathLst>
                <a:path w="1791" h="3541" extrusionOk="0">
                  <a:moveTo>
                    <a:pt x="710" y="1"/>
                  </a:moveTo>
                  <a:cubicBezTo>
                    <a:pt x="628" y="1"/>
                    <a:pt x="544" y="17"/>
                    <a:pt x="464" y="52"/>
                  </a:cubicBezTo>
                  <a:cubicBezTo>
                    <a:pt x="146" y="188"/>
                    <a:pt x="0" y="556"/>
                    <a:pt x="136" y="873"/>
                  </a:cubicBezTo>
                  <a:cubicBezTo>
                    <a:pt x="408" y="1503"/>
                    <a:pt x="534" y="2201"/>
                    <a:pt x="503" y="2887"/>
                  </a:cubicBezTo>
                  <a:cubicBezTo>
                    <a:pt x="487" y="3231"/>
                    <a:pt x="754" y="3524"/>
                    <a:pt x="1098" y="3541"/>
                  </a:cubicBezTo>
                  <a:lnTo>
                    <a:pt x="1128" y="3541"/>
                  </a:lnTo>
                  <a:cubicBezTo>
                    <a:pt x="1459" y="3541"/>
                    <a:pt x="1735" y="3279"/>
                    <a:pt x="1751" y="2945"/>
                  </a:cubicBezTo>
                  <a:cubicBezTo>
                    <a:pt x="1791" y="2071"/>
                    <a:pt x="1631" y="1185"/>
                    <a:pt x="1284" y="380"/>
                  </a:cubicBezTo>
                  <a:cubicBezTo>
                    <a:pt x="1183" y="144"/>
                    <a:pt x="952" y="1"/>
                    <a:pt x="7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3"/>
            <p:cNvSpPr/>
            <p:nvPr/>
          </p:nvSpPr>
          <p:spPr>
            <a:xfrm>
              <a:off x="2387800" y="3047625"/>
              <a:ext cx="77025" cy="88475"/>
            </a:xfrm>
            <a:custGeom>
              <a:avLst/>
              <a:gdLst/>
              <a:ahLst/>
              <a:cxnLst/>
              <a:rect l="l" t="t" r="r" b="b"/>
              <a:pathLst>
                <a:path w="3081" h="3539" extrusionOk="0">
                  <a:moveTo>
                    <a:pt x="711" y="0"/>
                  </a:moveTo>
                  <a:cubicBezTo>
                    <a:pt x="515" y="0"/>
                    <a:pt x="322" y="92"/>
                    <a:pt x="200" y="264"/>
                  </a:cubicBezTo>
                  <a:cubicBezTo>
                    <a:pt x="0" y="545"/>
                    <a:pt x="68" y="934"/>
                    <a:pt x="349" y="1133"/>
                  </a:cubicBezTo>
                  <a:cubicBezTo>
                    <a:pt x="946" y="1558"/>
                    <a:pt x="1471" y="2286"/>
                    <a:pt x="1791" y="3135"/>
                  </a:cubicBezTo>
                  <a:cubicBezTo>
                    <a:pt x="1887" y="3384"/>
                    <a:pt x="2124" y="3539"/>
                    <a:pt x="2376" y="3539"/>
                  </a:cubicBezTo>
                  <a:cubicBezTo>
                    <a:pt x="2450" y="3539"/>
                    <a:pt x="2525" y="3527"/>
                    <a:pt x="2594" y="3500"/>
                  </a:cubicBezTo>
                  <a:cubicBezTo>
                    <a:pt x="2918" y="3378"/>
                    <a:pt x="3081" y="3017"/>
                    <a:pt x="2960" y="2696"/>
                  </a:cubicBezTo>
                  <a:cubicBezTo>
                    <a:pt x="2554" y="1619"/>
                    <a:pt x="1866" y="681"/>
                    <a:pt x="1071" y="115"/>
                  </a:cubicBezTo>
                  <a:cubicBezTo>
                    <a:pt x="962" y="38"/>
                    <a:pt x="836" y="0"/>
                    <a:pt x="7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3"/>
            <p:cNvSpPr/>
            <p:nvPr/>
          </p:nvSpPr>
          <p:spPr>
            <a:xfrm>
              <a:off x="2236950" y="3000775"/>
              <a:ext cx="55125" cy="88525"/>
            </a:xfrm>
            <a:custGeom>
              <a:avLst/>
              <a:gdLst/>
              <a:ahLst/>
              <a:cxnLst/>
              <a:rect l="l" t="t" r="r" b="b"/>
              <a:pathLst>
                <a:path w="2205" h="3541" extrusionOk="0">
                  <a:moveTo>
                    <a:pt x="709" y="1"/>
                  </a:moveTo>
                  <a:cubicBezTo>
                    <a:pt x="630" y="1"/>
                    <a:pt x="550" y="16"/>
                    <a:pt x="472" y="48"/>
                  </a:cubicBezTo>
                  <a:cubicBezTo>
                    <a:pt x="154" y="180"/>
                    <a:pt x="1" y="546"/>
                    <a:pt x="132" y="864"/>
                  </a:cubicBezTo>
                  <a:cubicBezTo>
                    <a:pt x="214" y="1066"/>
                    <a:pt x="306" y="1267"/>
                    <a:pt x="397" y="1469"/>
                  </a:cubicBezTo>
                  <a:cubicBezTo>
                    <a:pt x="634" y="1994"/>
                    <a:pt x="860" y="2492"/>
                    <a:pt x="921" y="2991"/>
                  </a:cubicBezTo>
                  <a:cubicBezTo>
                    <a:pt x="960" y="3307"/>
                    <a:pt x="1228" y="3540"/>
                    <a:pt x="1540" y="3540"/>
                  </a:cubicBezTo>
                  <a:cubicBezTo>
                    <a:pt x="1565" y="3540"/>
                    <a:pt x="1591" y="3538"/>
                    <a:pt x="1618" y="3535"/>
                  </a:cubicBezTo>
                  <a:cubicBezTo>
                    <a:pt x="1961" y="3493"/>
                    <a:pt x="2204" y="3181"/>
                    <a:pt x="2163" y="2839"/>
                  </a:cubicBezTo>
                  <a:cubicBezTo>
                    <a:pt x="2078" y="2148"/>
                    <a:pt x="1802" y="1540"/>
                    <a:pt x="1535" y="953"/>
                  </a:cubicBezTo>
                  <a:cubicBezTo>
                    <a:pt x="1452" y="765"/>
                    <a:pt x="1366" y="578"/>
                    <a:pt x="1287" y="387"/>
                  </a:cubicBezTo>
                  <a:cubicBezTo>
                    <a:pt x="1187" y="147"/>
                    <a:pt x="954" y="1"/>
                    <a:pt x="7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3"/>
            <p:cNvSpPr/>
            <p:nvPr/>
          </p:nvSpPr>
          <p:spPr>
            <a:xfrm>
              <a:off x="2184950" y="3110075"/>
              <a:ext cx="61300" cy="78075"/>
            </a:xfrm>
            <a:custGeom>
              <a:avLst/>
              <a:gdLst/>
              <a:ahLst/>
              <a:cxnLst/>
              <a:rect l="l" t="t" r="r" b="b"/>
              <a:pathLst>
                <a:path w="2452" h="3123" extrusionOk="0">
                  <a:moveTo>
                    <a:pt x="705" y="0"/>
                  </a:moveTo>
                  <a:cubicBezTo>
                    <a:pt x="573" y="0"/>
                    <a:pt x="441" y="42"/>
                    <a:pt x="328" y="128"/>
                  </a:cubicBezTo>
                  <a:cubicBezTo>
                    <a:pt x="53" y="337"/>
                    <a:pt x="1" y="729"/>
                    <a:pt x="209" y="1004"/>
                  </a:cubicBezTo>
                  <a:cubicBezTo>
                    <a:pt x="611" y="1534"/>
                    <a:pt x="943" y="2126"/>
                    <a:pt x="1162" y="2717"/>
                  </a:cubicBezTo>
                  <a:cubicBezTo>
                    <a:pt x="1256" y="2969"/>
                    <a:pt x="1494" y="3122"/>
                    <a:pt x="1747" y="3122"/>
                  </a:cubicBezTo>
                  <a:cubicBezTo>
                    <a:pt x="1820" y="3122"/>
                    <a:pt x="1893" y="3111"/>
                    <a:pt x="1966" y="3083"/>
                  </a:cubicBezTo>
                  <a:cubicBezTo>
                    <a:pt x="2288" y="2964"/>
                    <a:pt x="2451" y="2603"/>
                    <a:pt x="2331" y="2280"/>
                  </a:cubicBezTo>
                  <a:cubicBezTo>
                    <a:pt x="2068" y="1576"/>
                    <a:pt x="1679" y="873"/>
                    <a:pt x="1202" y="247"/>
                  </a:cubicBezTo>
                  <a:cubicBezTo>
                    <a:pt x="1080" y="85"/>
                    <a:pt x="894" y="0"/>
                    <a:pt x="7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3"/>
            <p:cNvSpPr/>
            <p:nvPr/>
          </p:nvSpPr>
          <p:spPr>
            <a:xfrm>
              <a:off x="2684525" y="3172475"/>
              <a:ext cx="46375" cy="88525"/>
            </a:xfrm>
            <a:custGeom>
              <a:avLst/>
              <a:gdLst/>
              <a:ahLst/>
              <a:cxnLst/>
              <a:rect l="l" t="t" r="r" b="b"/>
              <a:pathLst>
                <a:path w="1855" h="3541" extrusionOk="0">
                  <a:moveTo>
                    <a:pt x="1120" y="0"/>
                  </a:moveTo>
                  <a:cubicBezTo>
                    <a:pt x="1103" y="0"/>
                    <a:pt x="1086" y="1"/>
                    <a:pt x="1069" y="2"/>
                  </a:cubicBezTo>
                  <a:cubicBezTo>
                    <a:pt x="726" y="34"/>
                    <a:pt x="471" y="338"/>
                    <a:pt x="502" y="681"/>
                  </a:cubicBezTo>
                  <a:cubicBezTo>
                    <a:pt x="581" y="1551"/>
                    <a:pt x="481" y="2177"/>
                    <a:pt x="208" y="2540"/>
                  </a:cubicBezTo>
                  <a:cubicBezTo>
                    <a:pt x="1" y="2817"/>
                    <a:pt x="57" y="3208"/>
                    <a:pt x="333" y="3416"/>
                  </a:cubicBezTo>
                  <a:cubicBezTo>
                    <a:pt x="445" y="3500"/>
                    <a:pt x="576" y="3541"/>
                    <a:pt x="707" y="3541"/>
                  </a:cubicBezTo>
                  <a:cubicBezTo>
                    <a:pt x="898" y="3541"/>
                    <a:pt x="1085" y="3455"/>
                    <a:pt x="1207" y="3289"/>
                  </a:cubicBezTo>
                  <a:cubicBezTo>
                    <a:pt x="1679" y="2662"/>
                    <a:pt x="1855" y="1772"/>
                    <a:pt x="1747" y="569"/>
                  </a:cubicBezTo>
                  <a:cubicBezTo>
                    <a:pt x="1718" y="243"/>
                    <a:pt x="1442" y="0"/>
                    <a:pt x="1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9" name="Google Shape;339;p13"/>
          <p:cNvGrpSpPr/>
          <p:nvPr/>
        </p:nvGrpSpPr>
        <p:grpSpPr>
          <a:xfrm>
            <a:off x="603967" y="4549167"/>
            <a:ext cx="1045700" cy="731600"/>
            <a:chOff x="6074150" y="2429100"/>
            <a:chExt cx="784275" cy="548700"/>
          </a:xfrm>
        </p:grpSpPr>
        <p:sp>
          <p:nvSpPr>
            <p:cNvPr id="340" name="Google Shape;340;p13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3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6" name="Google Shape;356;p13"/>
          <p:cNvSpPr txBox="1">
            <a:spLocks noGrp="1"/>
          </p:cNvSpPr>
          <p:nvPr>
            <p:ph type="title"/>
          </p:nvPr>
        </p:nvSpPr>
        <p:spPr>
          <a:xfrm>
            <a:off x="1068900" y="1749900"/>
            <a:ext cx="29204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57" name="Google Shape;357;p13"/>
          <p:cNvSpPr txBox="1">
            <a:spLocks noGrp="1"/>
          </p:cNvSpPr>
          <p:nvPr>
            <p:ph type="subTitle" idx="1"/>
          </p:nvPr>
        </p:nvSpPr>
        <p:spPr>
          <a:xfrm>
            <a:off x="971533" y="2451943"/>
            <a:ext cx="3115200" cy="7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13"/>
          <p:cNvSpPr txBox="1">
            <a:spLocks noGrp="1"/>
          </p:cNvSpPr>
          <p:nvPr>
            <p:ph type="title" idx="2" hasCustomPrompt="1"/>
          </p:nvPr>
        </p:nvSpPr>
        <p:spPr>
          <a:xfrm rot="3021">
            <a:off x="1391134" y="923836"/>
            <a:ext cx="2276001" cy="1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96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59" name="Google Shape;359;p13"/>
          <p:cNvSpPr txBox="1">
            <a:spLocks noGrp="1"/>
          </p:cNvSpPr>
          <p:nvPr>
            <p:ph type="title" idx="3"/>
          </p:nvPr>
        </p:nvSpPr>
        <p:spPr>
          <a:xfrm>
            <a:off x="4634667" y="1749900"/>
            <a:ext cx="29228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60" name="Google Shape;360;p13"/>
          <p:cNvSpPr txBox="1">
            <a:spLocks noGrp="1"/>
          </p:cNvSpPr>
          <p:nvPr>
            <p:ph type="subTitle" idx="4"/>
          </p:nvPr>
        </p:nvSpPr>
        <p:spPr>
          <a:xfrm>
            <a:off x="4538400" y="2451943"/>
            <a:ext cx="3115200" cy="7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title" idx="5" hasCustomPrompt="1"/>
          </p:nvPr>
        </p:nvSpPr>
        <p:spPr>
          <a:xfrm rot="3021">
            <a:off x="4958001" y="923833"/>
            <a:ext cx="2276001" cy="1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96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62" name="Google Shape;362;p13"/>
          <p:cNvSpPr txBox="1">
            <a:spLocks noGrp="1"/>
          </p:cNvSpPr>
          <p:nvPr>
            <p:ph type="title" idx="6"/>
          </p:nvPr>
        </p:nvSpPr>
        <p:spPr>
          <a:xfrm>
            <a:off x="8200465" y="1749900"/>
            <a:ext cx="29248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63" name="Google Shape;363;p13"/>
          <p:cNvSpPr txBox="1">
            <a:spLocks noGrp="1"/>
          </p:cNvSpPr>
          <p:nvPr>
            <p:ph type="subTitle" idx="7"/>
          </p:nvPr>
        </p:nvSpPr>
        <p:spPr>
          <a:xfrm>
            <a:off x="8105267" y="2451943"/>
            <a:ext cx="3115200" cy="7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13"/>
          <p:cNvSpPr txBox="1">
            <a:spLocks noGrp="1"/>
          </p:cNvSpPr>
          <p:nvPr>
            <p:ph type="title" idx="8" hasCustomPrompt="1"/>
          </p:nvPr>
        </p:nvSpPr>
        <p:spPr>
          <a:xfrm rot="3021">
            <a:off x="8524868" y="923804"/>
            <a:ext cx="2276001" cy="1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96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65" name="Google Shape;365;p13"/>
          <p:cNvSpPr txBox="1">
            <a:spLocks noGrp="1"/>
          </p:cNvSpPr>
          <p:nvPr>
            <p:ph type="title" idx="9"/>
          </p:nvPr>
        </p:nvSpPr>
        <p:spPr>
          <a:xfrm>
            <a:off x="2851900" y="4644367"/>
            <a:ext cx="2921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66" name="Google Shape;366;p13"/>
          <p:cNvSpPr txBox="1">
            <a:spLocks noGrp="1"/>
          </p:cNvSpPr>
          <p:nvPr>
            <p:ph type="subTitle" idx="13"/>
          </p:nvPr>
        </p:nvSpPr>
        <p:spPr>
          <a:xfrm>
            <a:off x="2754967" y="5346409"/>
            <a:ext cx="3115200" cy="7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13"/>
          <p:cNvSpPr txBox="1">
            <a:spLocks noGrp="1"/>
          </p:cNvSpPr>
          <p:nvPr>
            <p:ph type="title" idx="14" hasCustomPrompt="1"/>
          </p:nvPr>
        </p:nvSpPr>
        <p:spPr>
          <a:xfrm rot="3021">
            <a:off x="3174634" y="3818267"/>
            <a:ext cx="2276001" cy="1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96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68" name="Google Shape;368;p13"/>
          <p:cNvSpPr txBox="1">
            <a:spLocks noGrp="1"/>
          </p:cNvSpPr>
          <p:nvPr>
            <p:ph type="title" idx="15"/>
          </p:nvPr>
        </p:nvSpPr>
        <p:spPr>
          <a:xfrm>
            <a:off x="6408600" y="4644367"/>
            <a:ext cx="29416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69" name="Google Shape;369;p13"/>
          <p:cNvSpPr txBox="1">
            <a:spLocks noGrp="1"/>
          </p:cNvSpPr>
          <p:nvPr>
            <p:ph type="subTitle" idx="16"/>
          </p:nvPr>
        </p:nvSpPr>
        <p:spPr>
          <a:xfrm>
            <a:off x="6321833" y="5346409"/>
            <a:ext cx="3115200" cy="7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13"/>
          <p:cNvSpPr txBox="1">
            <a:spLocks noGrp="1"/>
          </p:cNvSpPr>
          <p:nvPr>
            <p:ph type="title" idx="17" hasCustomPrompt="1"/>
          </p:nvPr>
        </p:nvSpPr>
        <p:spPr>
          <a:xfrm rot="3021">
            <a:off x="6741434" y="3818304"/>
            <a:ext cx="2276001" cy="1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96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115993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7" name="Google Shape;597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8" name="Google Shape;598;p19"/>
          <p:cNvGrpSpPr/>
          <p:nvPr/>
        </p:nvGrpSpPr>
        <p:grpSpPr>
          <a:xfrm flipH="1">
            <a:off x="1154134" y="775633"/>
            <a:ext cx="1045700" cy="731600"/>
            <a:chOff x="6074150" y="2429100"/>
            <a:chExt cx="784275" cy="548700"/>
          </a:xfrm>
        </p:grpSpPr>
        <p:sp>
          <p:nvSpPr>
            <p:cNvPr id="599" name="Google Shape;599;p19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19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19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19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19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19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19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19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19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19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19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19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19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19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19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19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5" name="Google Shape;615;p19"/>
          <p:cNvGrpSpPr/>
          <p:nvPr/>
        </p:nvGrpSpPr>
        <p:grpSpPr>
          <a:xfrm flipH="1">
            <a:off x="7438967" y="1126001"/>
            <a:ext cx="557167" cy="951233"/>
            <a:chOff x="1195450" y="111625"/>
            <a:chExt cx="417875" cy="713425"/>
          </a:xfrm>
        </p:grpSpPr>
        <p:sp>
          <p:nvSpPr>
            <p:cNvPr id="616" name="Google Shape;616;p19"/>
            <p:cNvSpPr/>
            <p:nvPr/>
          </p:nvSpPr>
          <p:spPr>
            <a:xfrm>
              <a:off x="1274800" y="406525"/>
              <a:ext cx="41825" cy="83700"/>
            </a:xfrm>
            <a:custGeom>
              <a:avLst/>
              <a:gdLst/>
              <a:ahLst/>
              <a:cxnLst/>
              <a:rect l="l" t="t" r="r" b="b"/>
              <a:pathLst>
                <a:path w="1673" h="3348" extrusionOk="0">
                  <a:moveTo>
                    <a:pt x="586" y="0"/>
                  </a:moveTo>
                  <a:cubicBezTo>
                    <a:pt x="312" y="0"/>
                    <a:pt x="94" y="203"/>
                    <a:pt x="65" y="473"/>
                  </a:cubicBezTo>
                  <a:cubicBezTo>
                    <a:pt x="0" y="1084"/>
                    <a:pt x="189" y="1582"/>
                    <a:pt x="356" y="2021"/>
                  </a:cubicBezTo>
                  <a:cubicBezTo>
                    <a:pt x="465" y="2311"/>
                    <a:pt x="568" y="2583"/>
                    <a:pt x="593" y="2865"/>
                  </a:cubicBezTo>
                  <a:cubicBezTo>
                    <a:pt x="615" y="3140"/>
                    <a:pt x="846" y="3347"/>
                    <a:pt x="1118" y="3347"/>
                  </a:cubicBezTo>
                  <a:cubicBezTo>
                    <a:pt x="1132" y="3347"/>
                    <a:pt x="1148" y="3347"/>
                    <a:pt x="1167" y="3346"/>
                  </a:cubicBezTo>
                  <a:cubicBezTo>
                    <a:pt x="1456" y="3321"/>
                    <a:pt x="1672" y="3065"/>
                    <a:pt x="1647" y="2774"/>
                  </a:cubicBezTo>
                  <a:cubicBezTo>
                    <a:pt x="1610" y="2344"/>
                    <a:pt x="1468" y="1975"/>
                    <a:pt x="1344" y="1647"/>
                  </a:cubicBezTo>
                  <a:cubicBezTo>
                    <a:pt x="1201" y="1271"/>
                    <a:pt x="1077" y="946"/>
                    <a:pt x="1117" y="585"/>
                  </a:cubicBezTo>
                  <a:cubicBezTo>
                    <a:pt x="1148" y="296"/>
                    <a:pt x="937" y="35"/>
                    <a:pt x="647" y="4"/>
                  </a:cubicBezTo>
                  <a:cubicBezTo>
                    <a:pt x="626" y="1"/>
                    <a:pt x="606" y="0"/>
                    <a:pt x="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19"/>
            <p:cNvSpPr/>
            <p:nvPr/>
          </p:nvSpPr>
          <p:spPr>
            <a:xfrm>
              <a:off x="1359950" y="415325"/>
              <a:ext cx="58325" cy="127775"/>
            </a:xfrm>
            <a:custGeom>
              <a:avLst/>
              <a:gdLst/>
              <a:ahLst/>
              <a:cxnLst/>
              <a:rect l="l" t="t" r="r" b="b"/>
              <a:pathLst>
                <a:path w="2333" h="5111" extrusionOk="0">
                  <a:moveTo>
                    <a:pt x="527" y="1"/>
                  </a:moveTo>
                  <a:cubicBezTo>
                    <a:pt x="234" y="2"/>
                    <a:pt x="1" y="241"/>
                    <a:pt x="2" y="533"/>
                  </a:cubicBezTo>
                  <a:cubicBezTo>
                    <a:pt x="8" y="1448"/>
                    <a:pt x="351" y="2249"/>
                    <a:pt x="683" y="3025"/>
                  </a:cubicBezTo>
                  <a:cubicBezTo>
                    <a:pt x="925" y="3588"/>
                    <a:pt x="1153" y="4118"/>
                    <a:pt x="1243" y="4667"/>
                  </a:cubicBezTo>
                  <a:cubicBezTo>
                    <a:pt x="1286" y="4926"/>
                    <a:pt x="1510" y="5110"/>
                    <a:pt x="1765" y="5110"/>
                  </a:cubicBezTo>
                  <a:cubicBezTo>
                    <a:pt x="1793" y="5110"/>
                    <a:pt x="1822" y="5107"/>
                    <a:pt x="1850" y="5104"/>
                  </a:cubicBezTo>
                  <a:cubicBezTo>
                    <a:pt x="2137" y="5057"/>
                    <a:pt x="2332" y="4786"/>
                    <a:pt x="2285" y="4498"/>
                  </a:cubicBezTo>
                  <a:cubicBezTo>
                    <a:pt x="2174" y="3821"/>
                    <a:pt x="1911" y="3206"/>
                    <a:pt x="1655" y="2610"/>
                  </a:cubicBezTo>
                  <a:cubicBezTo>
                    <a:pt x="1351" y="1899"/>
                    <a:pt x="1064" y="1229"/>
                    <a:pt x="1060" y="526"/>
                  </a:cubicBezTo>
                  <a:cubicBezTo>
                    <a:pt x="1057" y="234"/>
                    <a:pt x="820" y="1"/>
                    <a:pt x="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19"/>
            <p:cNvSpPr/>
            <p:nvPr/>
          </p:nvSpPr>
          <p:spPr>
            <a:xfrm>
              <a:off x="1487750" y="516625"/>
              <a:ext cx="26475" cy="114600"/>
            </a:xfrm>
            <a:custGeom>
              <a:avLst/>
              <a:gdLst/>
              <a:ahLst/>
              <a:cxnLst/>
              <a:rect l="l" t="t" r="r" b="b"/>
              <a:pathLst>
                <a:path w="1059" h="4584" extrusionOk="0">
                  <a:moveTo>
                    <a:pt x="529" y="0"/>
                  </a:moveTo>
                  <a:cubicBezTo>
                    <a:pt x="237" y="0"/>
                    <a:pt x="0" y="237"/>
                    <a:pt x="0" y="529"/>
                  </a:cubicBezTo>
                  <a:lnTo>
                    <a:pt x="0" y="4054"/>
                  </a:lnTo>
                  <a:cubicBezTo>
                    <a:pt x="0" y="4346"/>
                    <a:pt x="237" y="4583"/>
                    <a:pt x="529" y="4583"/>
                  </a:cubicBezTo>
                  <a:cubicBezTo>
                    <a:pt x="821" y="4583"/>
                    <a:pt x="1058" y="4346"/>
                    <a:pt x="1058" y="4054"/>
                  </a:cubicBezTo>
                  <a:lnTo>
                    <a:pt x="1058" y="529"/>
                  </a:lnTo>
                  <a:cubicBezTo>
                    <a:pt x="1058" y="237"/>
                    <a:pt x="821" y="0"/>
                    <a:pt x="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19"/>
            <p:cNvSpPr/>
            <p:nvPr/>
          </p:nvSpPr>
          <p:spPr>
            <a:xfrm>
              <a:off x="1208550" y="578300"/>
              <a:ext cx="64750" cy="88125"/>
            </a:xfrm>
            <a:custGeom>
              <a:avLst/>
              <a:gdLst/>
              <a:ahLst/>
              <a:cxnLst/>
              <a:rect l="l" t="t" r="r" b="b"/>
              <a:pathLst>
                <a:path w="2590" h="3525" extrusionOk="0">
                  <a:moveTo>
                    <a:pt x="597" y="0"/>
                  </a:moveTo>
                  <a:cubicBezTo>
                    <a:pt x="539" y="0"/>
                    <a:pt x="480" y="10"/>
                    <a:pt x="422" y="30"/>
                  </a:cubicBezTo>
                  <a:cubicBezTo>
                    <a:pt x="145" y="127"/>
                    <a:pt x="0" y="430"/>
                    <a:pt x="99" y="705"/>
                  </a:cubicBezTo>
                  <a:cubicBezTo>
                    <a:pt x="372" y="1478"/>
                    <a:pt x="860" y="2568"/>
                    <a:pt x="1626" y="3362"/>
                  </a:cubicBezTo>
                  <a:cubicBezTo>
                    <a:pt x="1730" y="3470"/>
                    <a:pt x="1867" y="3525"/>
                    <a:pt x="2007" y="3525"/>
                  </a:cubicBezTo>
                  <a:cubicBezTo>
                    <a:pt x="2139" y="3525"/>
                    <a:pt x="2271" y="3476"/>
                    <a:pt x="2372" y="3376"/>
                  </a:cubicBezTo>
                  <a:cubicBezTo>
                    <a:pt x="2583" y="3173"/>
                    <a:pt x="2589" y="2840"/>
                    <a:pt x="2387" y="2629"/>
                  </a:cubicBezTo>
                  <a:cubicBezTo>
                    <a:pt x="1892" y="2116"/>
                    <a:pt x="1434" y="1308"/>
                    <a:pt x="1096" y="353"/>
                  </a:cubicBezTo>
                  <a:cubicBezTo>
                    <a:pt x="1019" y="135"/>
                    <a:pt x="815" y="0"/>
                    <a:pt x="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19"/>
            <p:cNvSpPr/>
            <p:nvPr/>
          </p:nvSpPr>
          <p:spPr>
            <a:xfrm>
              <a:off x="1314125" y="578300"/>
              <a:ext cx="60575" cy="79300"/>
            </a:xfrm>
            <a:custGeom>
              <a:avLst/>
              <a:gdLst/>
              <a:ahLst/>
              <a:cxnLst/>
              <a:rect l="l" t="t" r="r" b="b"/>
              <a:pathLst>
                <a:path w="2423" h="3172" extrusionOk="0">
                  <a:moveTo>
                    <a:pt x="602" y="0"/>
                  </a:moveTo>
                  <a:cubicBezTo>
                    <a:pt x="524" y="0"/>
                    <a:pt x="446" y="17"/>
                    <a:pt x="371" y="54"/>
                  </a:cubicBezTo>
                  <a:cubicBezTo>
                    <a:pt x="111" y="182"/>
                    <a:pt x="1" y="499"/>
                    <a:pt x="129" y="761"/>
                  </a:cubicBezTo>
                  <a:cubicBezTo>
                    <a:pt x="188" y="882"/>
                    <a:pt x="247" y="1012"/>
                    <a:pt x="309" y="1144"/>
                  </a:cubicBezTo>
                  <a:cubicBezTo>
                    <a:pt x="620" y="1808"/>
                    <a:pt x="973" y="2561"/>
                    <a:pt x="1478" y="3032"/>
                  </a:cubicBezTo>
                  <a:cubicBezTo>
                    <a:pt x="1579" y="3125"/>
                    <a:pt x="1708" y="3172"/>
                    <a:pt x="1836" y="3172"/>
                  </a:cubicBezTo>
                  <a:cubicBezTo>
                    <a:pt x="1978" y="3172"/>
                    <a:pt x="2121" y="3115"/>
                    <a:pt x="2223" y="3003"/>
                  </a:cubicBezTo>
                  <a:cubicBezTo>
                    <a:pt x="2422" y="2790"/>
                    <a:pt x="2409" y="2454"/>
                    <a:pt x="2195" y="2256"/>
                  </a:cubicBezTo>
                  <a:cubicBezTo>
                    <a:pt x="1842" y="1929"/>
                    <a:pt x="1537" y="1274"/>
                    <a:pt x="1267" y="696"/>
                  </a:cubicBezTo>
                  <a:cubicBezTo>
                    <a:pt x="1203" y="558"/>
                    <a:pt x="1141" y="424"/>
                    <a:pt x="1079" y="297"/>
                  </a:cubicBezTo>
                  <a:cubicBezTo>
                    <a:pt x="987" y="109"/>
                    <a:pt x="798" y="0"/>
                    <a:pt x="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19"/>
            <p:cNvSpPr/>
            <p:nvPr/>
          </p:nvSpPr>
          <p:spPr>
            <a:xfrm>
              <a:off x="1417250" y="622325"/>
              <a:ext cx="26475" cy="83750"/>
            </a:xfrm>
            <a:custGeom>
              <a:avLst/>
              <a:gdLst/>
              <a:ahLst/>
              <a:cxnLst/>
              <a:rect l="l" t="t" r="r" b="b"/>
              <a:pathLst>
                <a:path w="1059" h="3350" extrusionOk="0">
                  <a:moveTo>
                    <a:pt x="530" y="1"/>
                  </a:moveTo>
                  <a:cubicBezTo>
                    <a:pt x="238" y="1"/>
                    <a:pt x="1" y="238"/>
                    <a:pt x="1" y="530"/>
                  </a:cubicBezTo>
                  <a:lnTo>
                    <a:pt x="1" y="2820"/>
                  </a:lnTo>
                  <a:cubicBezTo>
                    <a:pt x="1" y="3112"/>
                    <a:pt x="238" y="3349"/>
                    <a:pt x="530" y="3349"/>
                  </a:cubicBezTo>
                  <a:cubicBezTo>
                    <a:pt x="823" y="3349"/>
                    <a:pt x="1059" y="3112"/>
                    <a:pt x="1059" y="2820"/>
                  </a:cubicBezTo>
                  <a:lnTo>
                    <a:pt x="1059" y="530"/>
                  </a:lnTo>
                  <a:cubicBezTo>
                    <a:pt x="1059" y="238"/>
                    <a:pt x="822" y="1"/>
                    <a:pt x="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19"/>
            <p:cNvSpPr/>
            <p:nvPr/>
          </p:nvSpPr>
          <p:spPr>
            <a:xfrm>
              <a:off x="1477350" y="706000"/>
              <a:ext cx="39425" cy="79375"/>
            </a:xfrm>
            <a:custGeom>
              <a:avLst/>
              <a:gdLst/>
              <a:ahLst/>
              <a:cxnLst/>
              <a:rect l="l" t="t" r="r" b="b"/>
              <a:pathLst>
                <a:path w="1577" h="3175" extrusionOk="0">
                  <a:moveTo>
                    <a:pt x="595" y="0"/>
                  </a:moveTo>
                  <a:cubicBezTo>
                    <a:pt x="542" y="0"/>
                    <a:pt x="487" y="9"/>
                    <a:pt x="433" y="26"/>
                  </a:cubicBezTo>
                  <a:cubicBezTo>
                    <a:pt x="154" y="115"/>
                    <a:pt x="1" y="413"/>
                    <a:pt x="89" y="690"/>
                  </a:cubicBezTo>
                  <a:cubicBezTo>
                    <a:pt x="282" y="1295"/>
                    <a:pt x="500" y="1979"/>
                    <a:pt x="421" y="2578"/>
                  </a:cubicBezTo>
                  <a:cubicBezTo>
                    <a:pt x="384" y="2867"/>
                    <a:pt x="589" y="3133"/>
                    <a:pt x="878" y="3170"/>
                  </a:cubicBezTo>
                  <a:cubicBezTo>
                    <a:pt x="902" y="3173"/>
                    <a:pt x="925" y="3174"/>
                    <a:pt x="947" y="3174"/>
                  </a:cubicBezTo>
                  <a:cubicBezTo>
                    <a:pt x="1209" y="3174"/>
                    <a:pt x="1437" y="2979"/>
                    <a:pt x="1469" y="2711"/>
                  </a:cubicBezTo>
                  <a:cubicBezTo>
                    <a:pt x="1577" y="1879"/>
                    <a:pt x="1311" y="1043"/>
                    <a:pt x="1096" y="369"/>
                  </a:cubicBezTo>
                  <a:cubicBezTo>
                    <a:pt x="1025" y="145"/>
                    <a:pt x="819" y="0"/>
                    <a:pt x="5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19"/>
            <p:cNvSpPr/>
            <p:nvPr/>
          </p:nvSpPr>
          <p:spPr>
            <a:xfrm>
              <a:off x="1437525" y="384500"/>
              <a:ext cx="34400" cy="79300"/>
            </a:xfrm>
            <a:custGeom>
              <a:avLst/>
              <a:gdLst/>
              <a:ahLst/>
              <a:cxnLst/>
              <a:rect l="l" t="t" r="r" b="b"/>
              <a:pathLst>
                <a:path w="1376" h="3172" extrusionOk="0">
                  <a:moveTo>
                    <a:pt x="588" y="0"/>
                  </a:moveTo>
                  <a:cubicBezTo>
                    <a:pt x="309" y="0"/>
                    <a:pt x="81" y="228"/>
                    <a:pt x="72" y="508"/>
                  </a:cubicBezTo>
                  <a:lnTo>
                    <a:pt x="65" y="663"/>
                  </a:lnTo>
                  <a:cubicBezTo>
                    <a:pt x="34" y="1381"/>
                    <a:pt x="1" y="2126"/>
                    <a:pt x="285" y="2839"/>
                  </a:cubicBezTo>
                  <a:cubicBezTo>
                    <a:pt x="367" y="3046"/>
                    <a:pt x="566" y="3172"/>
                    <a:pt x="777" y="3172"/>
                  </a:cubicBezTo>
                  <a:cubicBezTo>
                    <a:pt x="842" y="3172"/>
                    <a:pt x="909" y="3160"/>
                    <a:pt x="971" y="3134"/>
                  </a:cubicBezTo>
                  <a:cubicBezTo>
                    <a:pt x="1242" y="3027"/>
                    <a:pt x="1376" y="2720"/>
                    <a:pt x="1267" y="2448"/>
                  </a:cubicBezTo>
                  <a:cubicBezTo>
                    <a:pt x="1066" y="1945"/>
                    <a:pt x="1092" y="1344"/>
                    <a:pt x="1121" y="707"/>
                  </a:cubicBezTo>
                  <a:lnTo>
                    <a:pt x="1127" y="550"/>
                  </a:lnTo>
                  <a:cubicBezTo>
                    <a:pt x="1138" y="261"/>
                    <a:pt x="911" y="14"/>
                    <a:pt x="621" y="1"/>
                  </a:cubicBezTo>
                  <a:cubicBezTo>
                    <a:pt x="610" y="1"/>
                    <a:pt x="599" y="0"/>
                    <a:pt x="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19"/>
            <p:cNvSpPr/>
            <p:nvPr/>
          </p:nvSpPr>
          <p:spPr>
            <a:xfrm>
              <a:off x="1512325" y="322775"/>
              <a:ext cx="37175" cy="66100"/>
            </a:xfrm>
            <a:custGeom>
              <a:avLst/>
              <a:gdLst/>
              <a:ahLst/>
              <a:cxnLst/>
              <a:rect l="l" t="t" r="r" b="b"/>
              <a:pathLst>
                <a:path w="1487" h="2644" extrusionOk="0">
                  <a:moveTo>
                    <a:pt x="603" y="1"/>
                  </a:moveTo>
                  <a:cubicBezTo>
                    <a:pt x="522" y="1"/>
                    <a:pt x="440" y="20"/>
                    <a:pt x="364" y="60"/>
                  </a:cubicBezTo>
                  <a:cubicBezTo>
                    <a:pt x="103" y="192"/>
                    <a:pt x="1" y="511"/>
                    <a:pt x="133" y="771"/>
                  </a:cubicBezTo>
                  <a:cubicBezTo>
                    <a:pt x="305" y="1107"/>
                    <a:pt x="426" y="1659"/>
                    <a:pt x="427" y="2118"/>
                  </a:cubicBezTo>
                  <a:cubicBezTo>
                    <a:pt x="430" y="2408"/>
                    <a:pt x="664" y="2644"/>
                    <a:pt x="956" y="2644"/>
                  </a:cubicBezTo>
                  <a:lnTo>
                    <a:pt x="959" y="2644"/>
                  </a:lnTo>
                  <a:cubicBezTo>
                    <a:pt x="1251" y="2644"/>
                    <a:pt x="1487" y="2405"/>
                    <a:pt x="1485" y="2113"/>
                  </a:cubicBezTo>
                  <a:cubicBezTo>
                    <a:pt x="1482" y="1488"/>
                    <a:pt x="1321" y="772"/>
                    <a:pt x="1075" y="291"/>
                  </a:cubicBezTo>
                  <a:cubicBezTo>
                    <a:pt x="981" y="107"/>
                    <a:pt x="79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19"/>
            <p:cNvSpPr/>
            <p:nvPr/>
          </p:nvSpPr>
          <p:spPr>
            <a:xfrm>
              <a:off x="1287650" y="296375"/>
              <a:ext cx="56325" cy="88150"/>
            </a:xfrm>
            <a:custGeom>
              <a:avLst/>
              <a:gdLst/>
              <a:ahLst/>
              <a:cxnLst/>
              <a:rect l="l" t="t" r="r" b="b"/>
              <a:pathLst>
                <a:path w="2253" h="3526" extrusionOk="0">
                  <a:moveTo>
                    <a:pt x="604" y="0"/>
                  </a:moveTo>
                  <a:cubicBezTo>
                    <a:pt x="510" y="0"/>
                    <a:pt x="416" y="25"/>
                    <a:pt x="330" y="76"/>
                  </a:cubicBezTo>
                  <a:cubicBezTo>
                    <a:pt x="80" y="229"/>
                    <a:pt x="0" y="554"/>
                    <a:pt x="151" y="804"/>
                  </a:cubicBezTo>
                  <a:cubicBezTo>
                    <a:pt x="542" y="1448"/>
                    <a:pt x="871" y="2215"/>
                    <a:pt x="1157" y="3151"/>
                  </a:cubicBezTo>
                  <a:cubicBezTo>
                    <a:pt x="1227" y="3379"/>
                    <a:pt x="1435" y="3525"/>
                    <a:pt x="1662" y="3525"/>
                  </a:cubicBezTo>
                  <a:cubicBezTo>
                    <a:pt x="1713" y="3525"/>
                    <a:pt x="1765" y="3518"/>
                    <a:pt x="1816" y="3501"/>
                  </a:cubicBezTo>
                  <a:cubicBezTo>
                    <a:pt x="2095" y="3416"/>
                    <a:pt x="2253" y="3121"/>
                    <a:pt x="2168" y="2843"/>
                  </a:cubicBezTo>
                  <a:cubicBezTo>
                    <a:pt x="1856" y="1821"/>
                    <a:pt x="1491" y="975"/>
                    <a:pt x="1056" y="255"/>
                  </a:cubicBezTo>
                  <a:cubicBezTo>
                    <a:pt x="957" y="91"/>
                    <a:pt x="783" y="0"/>
                    <a:pt x="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19"/>
            <p:cNvSpPr/>
            <p:nvPr/>
          </p:nvSpPr>
          <p:spPr>
            <a:xfrm>
              <a:off x="1375725" y="291950"/>
              <a:ext cx="43100" cy="57325"/>
            </a:xfrm>
            <a:custGeom>
              <a:avLst/>
              <a:gdLst/>
              <a:ahLst/>
              <a:cxnLst/>
              <a:rect l="l" t="t" r="r" b="b"/>
              <a:pathLst>
                <a:path w="1724" h="2293" extrusionOk="0">
                  <a:moveTo>
                    <a:pt x="606" y="1"/>
                  </a:moveTo>
                  <a:cubicBezTo>
                    <a:pt x="517" y="1"/>
                    <a:pt x="427" y="23"/>
                    <a:pt x="344" y="71"/>
                  </a:cubicBezTo>
                  <a:cubicBezTo>
                    <a:pt x="89" y="215"/>
                    <a:pt x="1" y="538"/>
                    <a:pt x="146" y="791"/>
                  </a:cubicBezTo>
                  <a:cubicBezTo>
                    <a:pt x="350" y="1149"/>
                    <a:pt x="512" y="1526"/>
                    <a:pt x="628" y="1914"/>
                  </a:cubicBezTo>
                  <a:cubicBezTo>
                    <a:pt x="697" y="2144"/>
                    <a:pt x="907" y="2292"/>
                    <a:pt x="1135" y="2292"/>
                  </a:cubicBezTo>
                  <a:cubicBezTo>
                    <a:pt x="1185" y="2292"/>
                    <a:pt x="1235" y="2285"/>
                    <a:pt x="1285" y="2272"/>
                  </a:cubicBezTo>
                  <a:cubicBezTo>
                    <a:pt x="1565" y="2187"/>
                    <a:pt x="1724" y="1893"/>
                    <a:pt x="1640" y="1613"/>
                  </a:cubicBezTo>
                  <a:cubicBezTo>
                    <a:pt x="1502" y="1149"/>
                    <a:pt x="1308" y="696"/>
                    <a:pt x="1065" y="270"/>
                  </a:cubicBezTo>
                  <a:cubicBezTo>
                    <a:pt x="968" y="98"/>
                    <a:pt x="790" y="1"/>
                    <a:pt x="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19"/>
            <p:cNvSpPr/>
            <p:nvPr/>
          </p:nvSpPr>
          <p:spPr>
            <a:xfrm>
              <a:off x="1424275" y="217100"/>
              <a:ext cx="37925" cy="74900"/>
            </a:xfrm>
            <a:custGeom>
              <a:avLst/>
              <a:gdLst/>
              <a:ahLst/>
              <a:cxnLst/>
              <a:rect l="l" t="t" r="r" b="b"/>
              <a:pathLst>
                <a:path w="1517" h="2996" extrusionOk="0">
                  <a:moveTo>
                    <a:pt x="602" y="1"/>
                  </a:moveTo>
                  <a:cubicBezTo>
                    <a:pt x="532" y="1"/>
                    <a:pt x="461" y="15"/>
                    <a:pt x="392" y="45"/>
                  </a:cubicBezTo>
                  <a:cubicBezTo>
                    <a:pt x="124" y="159"/>
                    <a:pt x="0" y="470"/>
                    <a:pt x="116" y="738"/>
                  </a:cubicBezTo>
                  <a:cubicBezTo>
                    <a:pt x="347" y="1272"/>
                    <a:pt x="453" y="1861"/>
                    <a:pt x="427" y="2443"/>
                  </a:cubicBezTo>
                  <a:cubicBezTo>
                    <a:pt x="412" y="2735"/>
                    <a:pt x="639" y="2982"/>
                    <a:pt x="930" y="2995"/>
                  </a:cubicBezTo>
                  <a:lnTo>
                    <a:pt x="955" y="2995"/>
                  </a:lnTo>
                  <a:cubicBezTo>
                    <a:pt x="1236" y="2995"/>
                    <a:pt x="1470" y="2773"/>
                    <a:pt x="1483" y="2493"/>
                  </a:cubicBezTo>
                  <a:cubicBezTo>
                    <a:pt x="1516" y="1753"/>
                    <a:pt x="1379" y="1000"/>
                    <a:pt x="1086" y="320"/>
                  </a:cubicBezTo>
                  <a:cubicBezTo>
                    <a:pt x="1000" y="120"/>
                    <a:pt x="807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19"/>
            <p:cNvSpPr/>
            <p:nvPr/>
          </p:nvSpPr>
          <p:spPr>
            <a:xfrm>
              <a:off x="1305375" y="710450"/>
              <a:ext cx="65175" cy="74925"/>
            </a:xfrm>
            <a:custGeom>
              <a:avLst/>
              <a:gdLst/>
              <a:ahLst/>
              <a:cxnLst/>
              <a:rect l="l" t="t" r="r" b="b"/>
              <a:pathLst>
                <a:path w="2607" h="2997" extrusionOk="0">
                  <a:moveTo>
                    <a:pt x="601" y="1"/>
                  </a:moveTo>
                  <a:cubicBezTo>
                    <a:pt x="435" y="1"/>
                    <a:pt x="272" y="79"/>
                    <a:pt x="169" y="224"/>
                  </a:cubicBezTo>
                  <a:cubicBezTo>
                    <a:pt x="0" y="461"/>
                    <a:pt x="56" y="791"/>
                    <a:pt x="295" y="960"/>
                  </a:cubicBezTo>
                  <a:cubicBezTo>
                    <a:pt x="800" y="1318"/>
                    <a:pt x="1244" y="1936"/>
                    <a:pt x="1516" y="2653"/>
                  </a:cubicBezTo>
                  <a:cubicBezTo>
                    <a:pt x="1596" y="2865"/>
                    <a:pt x="1797" y="2996"/>
                    <a:pt x="2010" y="2996"/>
                  </a:cubicBezTo>
                  <a:cubicBezTo>
                    <a:pt x="2073" y="2996"/>
                    <a:pt x="2135" y="2986"/>
                    <a:pt x="2195" y="2962"/>
                  </a:cubicBezTo>
                  <a:cubicBezTo>
                    <a:pt x="2469" y="2859"/>
                    <a:pt x="2607" y="2553"/>
                    <a:pt x="2503" y="2281"/>
                  </a:cubicBezTo>
                  <a:cubicBezTo>
                    <a:pt x="2160" y="1370"/>
                    <a:pt x="1578" y="574"/>
                    <a:pt x="905" y="98"/>
                  </a:cubicBezTo>
                  <a:cubicBezTo>
                    <a:pt x="813" y="32"/>
                    <a:pt x="706" y="1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19"/>
            <p:cNvSpPr/>
            <p:nvPr/>
          </p:nvSpPr>
          <p:spPr>
            <a:xfrm>
              <a:off x="1300875" y="111625"/>
              <a:ext cx="46625" cy="74900"/>
            </a:xfrm>
            <a:custGeom>
              <a:avLst/>
              <a:gdLst/>
              <a:ahLst/>
              <a:cxnLst/>
              <a:rect l="l" t="t" r="r" b="b"/>
              <a:pathLst>
                <a:path w="1865" h="2996" extrusionOk="0">
                  <a:moveTo>
                    <a:pt x="601" y="0"/>
                  </a:moveTo>
                  <a:cubicBezTo>
                    <a:pt x="534" y="0"/>
                    <a:pt x="465" y="13"/>
                    <a:pt x="400" y="40"/>
                  </a:cubicBezTo>
                  <a:cubicBezTo>
                    <a:pt x="130" y="151"/>
                    <a:pt x="0" y="459"/>
                    <a:pt x="111" y="729"/>
                  </a:cubicBezTo>
                  <a:cubicBezTo>
                    <a:pt x="183" y="902"/>
                    <a:pt x="260" y="1074"/>
                    <a:pt x="337" y="1244"/>
                  </a:cubicBezTo>
                  <a:cubicBezTo>
                    <a:pt x="538" y="1688"/>
                    <a:pt x="729" y="2108"/>
                    <a:pt x="780" y="2531"/>
                  </a:cubicBezTo>
                  <a:cubicBezTo>
                    <a:pt x="813" y="2799"/>
                    <a:pt x="1041" y="2996"/>
                    <a:pt x="1304" y="2996"/>
                  </a:cubicBezTo>
                  <a:cubicBezTo>
                    <a:pt x="1327" y="2996"/>
                    <a:pt x="1347" y="2993"/>
                    <a:pt x="1367" y="2992"/>
                  </a:cubicBezTo>
                  <a:cubicBezTo>
                    <a:pt x="1657" y="2958"/>
                    <a:pt x="1864" y="2694"/>
                    <a:pt x="1828" y="2405"/>
                  </a:cubicBezTo>
                  <a:cubicBezTo>
                    <a:pt x="1758" y="1821"/>
                    <a:pt x="1524" y="1307"/>
                    <a:pt x="1299" y="809"/>
                  </a:cubicBezTo>
                  <a:cubicBezTo>
                    <a:pt x="1228" y="650"/>
                    <a:pt x="1156" y="491"/>
                    <a:pt x="1090" y="328"/>
                  </a:cubicBezTo>
                  <a:cubicBezTo>
                    <a:pt x="1006" y="124"/>
                    <a:pt x="808" y="0"/>
                    <a:pt x="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19"/>
            <p:cNvSpPr/>
            <p:nvPr/>
          </p:nvSpPr>
          <p:spPr>
            <a:xfrm>
              <a:off x="1195450" y="243500"/>
              <a:ext cx="51900" cy="66125"/>
            </a:xfrm>
            <a:custGeom>
              <a:avLst/>
              <a:gdLst/>
              <a:ahLst/>
              <a:cxnLst/>
              <a:rect l="l" t="t" r="r" b="b"/>
              <a:pathLst>
                <a:path w="2076" h="2645" extrusionOk="0">
                  <a:moveTo>
                    <a:pt x="597" y="1"/>
                  </a:moveTo>
                  <a:cubicBezTo>
                    <a:pt x="486" y="1"/>
                    <a:pt x="374" y="36"/>
                    <a:pt x="278" y="108"/>
                  </a:cubicBezTo>
                  <a:cubicBezTo>
                    <a:pt x="45" y="285"/>
                    <a:pt x="0" y="617"/>
                    <a:pt x="176" y="849"/>
                  </a:cubicBezTo>
                  <a:cubicBezTo>
                    <a:pt x="518" y="1298"/>
                    <a:pt x="798" y="1801"/>
                    <a:pt x="983" y="2300"/>
                  </a:cubicBezTo>
                  <a:cubicBezTo>
                    <a:pt x="1062" y="2513"/>
                    <a:pt x="1265" y="2644"/>
                    <a:pt x="1479" y="2644"/>
                  </a:cubicBezTo>
                  <a:cubicBezTo>
                    <a:pt x="1541" y="2644"/>
                    <a:pt x="1604" y="2633"/>
                    <a:pt x="1663" y="2612"/>
                  </a:cubicBezTo>
                  <a:cubicBezTo>
                    <a:pt x="1935" y="2510"/>
                    <a:pt x="2075" y="2204"/>
                    <a:pt x="1973" y="1932"/>
                  </a:cubicBezTo>
                  <a:cubicBezTo>
                    <a:pt x="1752" y="1335"/>
                    <a:pt x="1423" y="740"/>
                    <a:pt x="1018" y="210"/>
                  </a:cubicBezTo>
                  <a:cubicBezTo>
                    <a:pt x="915" y="73"/>
                    <a:pt x="757" y="1"/>
                    <a:pt x="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19"/>
            <p:cNvSpPr/>
            <p:nvPr/>
          </p:nvSpPr>
          <p:spPr>
            <a:xfrm>
              <a:off x="1574125" y="750125"/>
              <a:ext cx="39200" cy="74925"/>
            </a:xfrm>
            <a:custGeom>
              <a:avLst/>
              <a:gdLst/>
              <a:ahLst/>
              <a:cxnLst/>
              <a:rect l="l" t="t" r="r" b="b"/>
              <a:pathLst>
                <a:path w="1568" h="2997" extrusionOk="0">
                  <a:moveTo>
                    <a:pt x="949" y="1"/>
                  </a:moveTo>
                  <a:cubicBezTo>
                    <a:pt x="934" y="1"/>
                    <a:pt x="918" y="2"/>
                    <a:pt x="902" y="3"/>
                  </a:cubicBezTo>
                  <a:cubicBezTo>
                    <a:pt x="612" y="29"/>
                    <a:pt x="397" y="285"/>
                    <a:pt x="423" y="577"/>
                  </a:cubicBezTo>
                  <a:cubicBezTo>
                    <a:pt x="491" y="1313"/>
                    <a:pt x="406" y="1841"/>
                    <a:pt x="175" y="2150"/>
                  </a:cubicBezTo>
                  <a:cubicBezTo>
                    <a:pt x="0" y="2382"/>
                    <a:pt x="48" y="2715"/>
                    <a:pt x="281" y="2889"/>
                  </a:cubicBezTo>
                  <a:cubicBezTo>
                    <a:pt x="376" y="2961"/>
                    <a:pt x="487" y="2996"/>
                    <a:pt x="598" y="2996"/>
                  </a:cubicBezTo>
                  <a:cubicBezTo>
                    <a:pt x="759" y="2996"/>
                    <a:pt x="917" y="2923"/>
                    <a:pt x="1021" y="2783"/>
                  </a:cubicBezTo>
                  <a:cubicBezTo>
                    <a:pt x="1418" y="2253"/>
                    <a:pt x="1567" y="1500"/>
                    <a:pt x="1476" y="481"/>
                  </a:cubicBezTo>
                  <a:cubicBezTo>
                    <a:pt x="1450" y="207"/>
                    <a:pt x="1223" y="1"/>
                    <a:pt x="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2" name="Google Shape;632;p19"/>
          <p:cNvGrpSpPr/>
          <p:nvPr/>
        </p:nvGrpSpPr>
        <p:grpSpPr>
          <a:xfrm flipH="1">
            <a:off x="644034" y="5498751"/>
            <a:ext cx="1092133" cy="719900"/>
            <a:chOff x="5717200" y="1299550"/>
            <a:chExt cx="819100" cy="539925"/>
          </a:xfrm>
        </p:grpSpPr>
        <p:sp>
          <p:nvSpPr>
            <p:cNvPr id="633" name="Google Shape;633;p19"/>
            <p:cNvSpPr/>
            <p:nvPr/>
          </p:nvSpPr>
          <p:spPr>
            <a:xfrm>
              <a:off x="5717200" y="1676450"/>
              <a:ext cx="134375" cy="80950"/>
            </a:xfrm>
            <a:custGeom>
              <a:avLst/>
              <a:gdLst/>
              <a:ahLst/>
              <a:cxnLst/>
              <a:rect l="l" t="t" r="r" b="b"/>
              <a:pathLst>
                <a:path w="5375" h="3238" extrusionOk="0">
                  <a:moveTo>
                    <a:pt x="4695" y="0"/>
                  </a:moveTo>
                  <a:cubicBezTo>
                    <a:pt x="4663" y="0"/>
                    <a:pt x="4631" y="3"/>
                    <a:pt x="4599" y="8"/>
                  </a:cubicBezTo>
                  <a:cubicBezTo>
                    <a:pt x="3256" y="214"/>
                    <a:pt x="1856" y="900"/>
                    <a:pt x="323" y="2105"/>
                  </a:cubicBezTo>
                  <a:cubicBezTo>
                    <a:pt x="49" y="2322"/>
                    <a:pt x="0" y="2721"/>
                    <a:pt x="217" y="2996"/>
                  </a:cubicBezTo>
                  <a:cubicBezTo>
                    <a:pt x="342" y="3156"/>
                    <a:pt x="529" y="3238"/>
                    <a:pt x="716" y="3238"/>
                  </a:cubicBezTo>
                  <a:cubicBezTo>
                    <a:pt x="854" y="3238"/>
                    <a:pt x="992" y="3192"/>
                    <a:pt x="1107" y="3101"/>
                  </a:cubicBezTo>
                  <a:cubicBezTo>
                    <a:pt x="2463" y="2034"/>
                    <a:pt x="3669" y="1431"/>
                    <a:pt x="4791" y="1260"/>
                  </a:cubicBezTo>
                  <a:cubicBezTo>
                    <a:pt x="5137" y="1207"/>
                    <a:pt x="5374" y="884"/>
                    <a:pt x="5322" y="538"/>
                  </a:cubicBezTo>
                  <a:cubicBezTo>
                    <a:pt x="5273" y="225"/>
                    <a:pt x="5001" y="0"/>
                    <a:pt x="46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19"/>
            <p:cNvSpPr/>
            <p:nvPr/>
          </p:nvSpPr>
          <p:spPr>
            <a:xfrm>
              <a:off x="5880300" y="1793675"/>
              <a:ext cx="66100" cy="45800"/>
            </a:xfrm>
            <a:custGeom>
              <a:avLst/>
              <a:gdLst/>
              <a:ahLst/>
              <a:cxnLst/>
              <a:rect l="l" t="t" r="r" b="b"/>
              <a:pathLst>
                <a:path w="2644" h="1832" extrusionOk="0">
                  <a:moveTo>
                    <a:pt x="1979" y="0"/>
                  </a:moveTo>
                  <a:cubicBezTo>
                    <a:pt x="1957" y="0"/>
                    <a:pt x="1934" y="1"/>
                    <a:pt x="1912" y="4"/>
                  </a:cubicBezTo>
                  <a:cubicBezTo>
                    <a:pt x="1294" y="67"/>
                    <a:pt x="728" y="317"/>
                    <a:pt x="277" y="729"/>
                  </a:cubicBezTo>
                  <a:cubicBezTo>
                    <a:pt x="19" y="965"/>
                    <a:pt x="0" y="1365"/>
                    <a:pt x="235" y="1625"/>
                  </a:cubicBezTo>
                  <a:cubicBezTo>
                    <a:pt x="362" y="1762"/>
                    <a:pt x="533" y="1832"/>
                    <a:pt x="705" y="1832"/>
                  </a:cubicBezTo>
                  <a:cubicBezTo>
                    <a:pt x="856" y="1832"/>
                    <a:pt x="1009" y="1777"/>
                    <a:pt x="1132" y="1667"/>
                  </a:cubicBezTo>
                  <a:cubicBezTo>
                    <a:pt x="1382" y="1439"/>
                    <a:pt x="1695" y="1301"/>
                    <a:pt x="2042" y="1265"/>
                  </a:cubicBezTo>
                  <a:cubicBezTo>
                    <a:pt x="2390" y="1230"/>
                    <a:pt x="2643" y="920"/>
                    <a:pt x="2608" y="570"/>
                  </a:cubicBezTo>
                  <a:cubicBezTo>
                    <a:pt x="2574" y="244"/>
                    <a:pt x="2303" y="0"/>
                    <a:pt x="19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19"/>
            <p:cNvSpPr/>
            <p:nvPr/>
          </p:nvSpPr>
          <p:spPr>
            <a:xfrm>
              <a:off x="5956650" y="1673900"/>
              <a:ext cx="66375" cy="51350"/>
            </a:xfrm>
            <a:custGeom>
              <a:avLst/>
              <a:gdLst/>
              <a:ahLst/>
              <a:cxnLst/>
              <a:rect l="l" t="t" r="r" b="b"/>
              <a:pathLst>
                <a:path w="2655" h="2054" extrusionOk="0">
                  <a:moveTo>
                    <a:pt x="1941" y="0"/>
                  </a:moveTo>
                  <a:cubicBezTo>
                    <a:pt x="1801" y="0"/>
                    <a:pt x="1659" y="46"/>
                    <a:pt x="1542" y="141"/>
                  </a:cubicBezTo>
                  <a:cubicBezTo>
                    <a:pt x="1196" y="422"/>
                    <a:pt x="836" y="654"/>
                    <a:pt x="441" y="852"/>
                  </a:cubicBezTo>
                  <a:cubicBezTo>
                    <a:pt x="128" y="1009"/>
                    <a:pt x="1" y="1390"/>
                    <a:pt x="159" y="1704"/>
                  </a:cubicBezTo>
                  <a:cubicBezTo>
                    <a:pt x="272" y="1925"/>
                    <a:pt x="494" y="2054"/>
                    <a:pt x="727" y="2054"/>
                  </a:cubicBezTo>
                  <a:cubicBezTo>
                    <a:pt x="822" y="2054"/>
                    <a:pt x="918" y="2031"/>
                    <a:pt x="1010" y="1984"/>
                  </a:cubicBezTo>
                  <a:cubicBezTo>
                    <a:pt x="1488" y="1745"/>
                    <a:pt x="1922" y="1465"/>
                    <a:pt x="2340" y="1127"/>
                  </a:cubicBezTo>
                  <a:cubicBezTo>
                    <a:pt x="2612" y="907"/>
                    <a:pt x="2655" y="505"/>
                    <a:pt x="2434" y="234"/>
                  </a:cubicBezTo>
                  <a:cubicBezTo>
                    <a:pt x="2309" y="80"/>
                    <a:pt x="2126" y="0"/>
                    <a:pt x="19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19"/>
            <p:cNvSpPr/>
            <p:nvPr/>
          </p:nvSpPr>
          <p:spPr>
            <a:xfrm>
              <a:off x="5917825" y="1472300"/>
              <a:ext cx="66300" cy="51350"/>
            </a:xfrm>
            <a:custGeom>
              <a:avLst/>
              <a:gdLst/>
              <a:ahLst/>
              <a:cxnLst/>
              <a:rect l="l" t="t" r="r" b="b"/>
              <a:pathLst>
                <a:path w="2652" h="2054" extrusionOk="0">
                  <a:moveTo>
                    <a:pt x="1939" y="1"/>
                  </a:moveTo>
                  <a:cubicBezTo>
                    <a:pt x="1798" y="1"/>
                    <a:pt x="1657" y="47"/>
                    <a:pt x="1540" y="142"/>
                  </a:cubicBezTo>
                  <a:cubicBezTo>
                    <a:pt x="1196" y="423"/>
                    <a:pt x="836" y="655"/>
                    <a:pt x="441" y="853"/>
                  </a:cubicBezTo>
                  <a:cubicBezTo>
                    <a:pt x="128" y="1011"/>
                    <a:pt x="0" y="1391"/>
                    <a:pt x="159" y="1704"/>
                  </a:cubicBezTo>
                  <a:cubicBezTo>
                    <a:pt x="271" y="1927"/>
                    <a:pt x="493" y="2054"/>
                    <a:pt x="727" y="2054"/>
                  </a:cubicBezTo>
                  <a:cubicBezTo>
                    <a:pt x="821" y="2054"/>
                    <a:pt x="918" y="2034"/>
                    <a:pt x="1010" y="1986"/>
                  </a:cubicBezTo>
                  <a:cubicBezTo>
                    <a:pt x="1488" y="1747"/>
                    <a:pt x="1922" y="1466"/>
                    <a:pt x="2339" y="1128"/>
                  </a:cubicBezTo>
                  <a:cubicBezTo>
                    <a:pt x="2612" y="906"/>
                    <a:pt x="2652" y="507"/>
                    <a:pt x="2432" y="236"/>
                  </a:cubicBezTo>
                  <a:cubicBezTo>
                    <a:pt x="2307" y="81"/>
                    <a:pt x="2123" y="1"/>
                    <a:pt x="19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19"/>
            <p:cNvSpPr/>
            <p:nvPr/>
          </p:nvSpPr>
          <p:spPr>
            <a:xfrm>
              <a:off x="6145775" y="1556425"/>
              <a:ext cx="66350" cy="51325"/>
            </a:xfrm>
            <a:custGeom>
              <a:avLst/>
              <a:gdLst/>
              <a:ahLst/>
              <a:cxnLst/>
              <a:rect l="l" t="t" r="r" b="b"/>
              <a:pathLst>
                <a:path w="2654" h="2053" extrusionOk="0">
                  <a:moveTo>
                    <a:pt x="1941" y="0"/>
                  </a:moveTo>
                  <a:cubicBezTo>
                    <a:pt x="1801" y="0"/>
                    <a:pt x="1659" y="46"/>
                    <a:pt x="1541" y="141"/>
                  </a:cubicBezTo>
                  <a:cubicBezTo>
                    <a:pt x="1193" y="422"/>
                    <a:pt x="833" y="655"/>
                    <a:pt x="440" y="852"/>
                  </a:cubicBezTo>
                  <a:cubicBezTo>
                    <a:pt x="127" y="1009"/>
                    <a:pt x="1" y="1390"/>
                    <a:pt x="158" y="1703"/>
                  </a:cubicBezTo>
                  <a:cubicBezTo>
                    <a:pt x="270" y="1925"/>
                    <a:pt x="493" y="2053"/>
                    <a:pt x="725" y="2053"/>
                  </a:cubicBezTo>
                  <a:cubicBezTo>
                    <a:pt x="823" y="2053"/>
                    <a:pt x="919" y="2031"/>
                    <a:pt x="1011" y="1984"/>
                  </a:cubicBezTo>
                  <a:cubicBezTo>
                    <a:pt x="1485" y="1746"/>
                    <a:pt x="1921" y="1465"/>
                    <a:pt x="2340" y="1127"/>
                  </a:cubicBezTo>
                  <a:cubicBezTo>
                    <a:pt x="2611" y="907"/>
                    <a:pt x="2653" y="505"/>
                    <a:pt x="2434" y="235"/>
                  </a:cubicBezTo>
                  <a:cubicBezTo>
                    <a:pt x="2309" y="80"/>
                    <a:pt x="2126" y="0"/>
                    <a:pt x="19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19"/>
            <p:cNvSpPr/>
            <p:nvPr/>
          </p:nvSpPr>
          <p:spPr>
            <a:xfrm>
              <a:off x="5747925" y="1507175"/>
              <a:ext cx="120150" cy="71100"/>
            </a:xfrm>
            <a:custGeom>
              <a:avLst/>
              <a:gdLst/>
              <a:ahLst/>
              <a:cxnLst/>
              <a:rect l="l" t="t" r="r" b="b"/>
              <a:pathLst>
                <a:path w="4806" h="2844" extrusionOk="0">
                  <a:moveTo>
                    <a:pt x="4086" y="0"/>
                  </a:moveTo>
                  <a:cubicBezTo>
                    <a:pt x="4009" y="0"/>
                    <a:pt x="3931" y="14"/>
                    <a:pt x="3856" y="44"/>
                  </a:cubicBezTo>
                  <a:cubicBezTo>
                    <a:pt x="3287" y="269"/>
                    <a:pt x="2750" y="546"/>
                    <a:pt x="2230" y="815"/>
                  </a:cubicBezTo>
                  <a:cubicBezTo>
                    <a:pt x="1644" y="1117"/>
                    <a:pt x="1091" y="1404"/>
                    <a:pt x="502" y="1613"/>
                  </a:cubicBezTo>
                  <a:cubicBezTo>
                    <a:pt x="171" y="1731"/>
                    <a:pt x="0" y="2092"/>
                    <a:pt x="118" y="2423"/>
                  </a:cubicBezTo>
                  <a:cubicBezTo>
                    <a:pt x="209" y="2681"/>
                    <a:pt x="454" y="2843"/>
                    <a:pt x="714" y="2843"/>
                  </a:cubicBezTo>
                  <a:cubicBezTo>
                    <a:pt x="785" y="2843"/>
                    <a:pt x="856" y="2831"/>
                    <a:pt x="926" y="2807"/>
                  </a:cubicBezTo>
                  <a:cubicBezTo>
                    <a:pt x="1596" y="2570"/>
                    <a:pt x="2215" y="2251"/>
                    <a:pt x="2813" y="1940"/>
                  </a:cubicBezTo>
                  <a:cubicBezTo>
                    <a:pt x="3325" y="1676"/>
                    <a:pt x="3811" y="1425"/>
                    <a:pt x="4319" y="1225"/>
                  </a:cubicBezTo>
                  <a:cubicBezTo>
                    <a:pt x="4644" y="1097"/>
                    <a:pt x="4805" y="729"/>
                    <a:pt x="4678" y="403"/>
                  </a:cubicBezTo>
                  <a:cubicBezTo>
                    <a:pt x="4579" y="153"/>
                    <a:pt x="4339" y="0"/>
                    <a:pt x="40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19"/>
            <p:cNvSpPr/>
            <p:nvPr/>
          </p:nvSpPr>
          <p:spPr>
            <a:xfrm>
              <a:off x="5993900" y="1507175"/>
              <a:ext cx="80600" cy="55600"/>
            </a:xfrm>
            <a:custGeom>
              <a:avLst/>
              <a:gdLst/>
              <a:ahLst/>
              <a:cxnLst/>
              <a:rect l="l" t="t" r="r" b="b"/>
              <a:pathLst>
                <a:path w="3224" h="2224" extrusionOk="0">
                  <a:moveTo>
                    <a:pt x="2515" y="0"/>
                  </a:moveTo>
                  <a:cubicBezTo>
                    <a:pt x="2244" y="0"/>
                    <a:pt x="1991" y="177"/>
                    <a:pt x="1908" y="452"/>
                  </a:cubicBezTo>
                  <a:cubicBezTo>
                    <a:pt x="1796" y="822"/>
                    <a:pt x="1181" y="956"/>
                    <a:pt x="642" y="956"/>
                  </a:cubicBezTo>
                  <a:lnTo>
                    <a:pt x="636" y="956"/>
                  </a:lnTo>
                  <a:cubicBezTo>
                    <a:pt x="285" y="956"/>
                    <a:pt x="1" y="1239"/>
                    <a:pt x="1" y="1588"/>
                  </a:cubicBezTo>
                  <a:cubicBezTo>
                    <a:pt x="1" y="1938"/>
                    <a:pt x="285" y="2223"/>
                    <a:pt x="634" y="2223"/>
                  </a:cubicBezTo>
                  <a:lnTo>
                    <a:pt x="641" y="2223"/>
                  </a:lnTo>
                  <a:cubicBezTo>
                    <a:pt x="1928" y="2223"/>
                    <a:pt x="2857" y="1698"/>
                    <a:pt x="3124" y="816"/>
                  </a:cubicBezTo>
                  <a:cubicBezTo>
                    <a:pt x="3223" y="482"/>
                    <a:pt x="3032" y="129"/>
                    <a:pt x="2697" y="27"/>
                  </a:cubicBezTo>
                  <a:cubicBezTo>
                    <a:pt x="2636" y="9"/>
                    <a:pt x="2575" y="0"/>
                    <a:pt x="25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19"/>
            <p:cNvSpPr/>
            <p:nvPr/>
          </p:nvSpPr>
          <p:spPr>
            <a:xfrm>
              <a:off x="5863300" y="1299550"/>
              <a:ext cx="146150" cy="107375"/>
            </a:xfrm>
            <a:custGeom>
              <a:avLst/>
              <a:gdLst/>
              <a:ahLst/>
              <a:cxnLst/>
              <a:rect l="l" t="t" r="r" b="b"/>
              <a:pathLst>
                <a:path w="5846" h="4295" extrusionOk="0">
                  <a:moveTo>
                    <a:pt x="5128" y="1"/>
                  </a:moveTo>
                  <a:cubicBezTo>
                    <a:pt x="4991" y="1"/>
                    <a:pt x="4854" y="45"/>
                    <a:pt x="4738" y="136"/>
                  </a:cubicBezTo>
                  <a:cubicBezTo>
                    <a:pt x="4097" y="640"/>
                    <a:pt x="3363" y="1105"/>
                    <a:pt x="2652" y="1556"/>
                  </a:cubicBezTo>
                  <a:cubicBezTo>
                    <a:pt x="1856" y="2059"/>
                    <a:pt x="1034" y="2579"/>
                    <a:pt x="310" y="3169"/>
                  </a:cubicBezTo>
                  <a:cubicBezTo>
                    <a:pt x="40" y="3392"/>
                    <a:pt x="1" y="3791"/>
                    <a:pt x="221" y="4062"/>
                  </a:cubicBezTo>
                  <a:cubicBezTo>
                    <a:pt x="346" y="4215"/>
                    <a:pt x="528" y="4295"/>
                    <a:pt x="713" y="4295"/>
                  </a:cubicBezTo>
                  <a:cubicBezTo>
                    <a:pt x="853" y="4295"/>
                    <a:pt x="996" y="4247"/>
                    <a:pt x="1112" y="4153"/>
                  </a:cubicBezTo>
                  <a:cubicBezTo>
                    <a:pt x="1776" y="3610"/>
                    <a:pt x="2530" y="3132"/>
                    <a:pt x="3328" y="2627"/>
                  </a:cubicBezTo>
                  <a:cubicBezTo>
                    <a:pt x="4068" y="2161"/>
                    <a:pt x="4830" y="1677"/>
                    <a:pt x="5522" y="1134"/>
                  </a:cubicBezTo>
                  <a:cubicBezTo>
                    <a:pt x="5797" y="917"/>
                    <a:pt x="5846" y="518"/>
                    <a:pt x="5629" y="244"/>
                  </a:cubicBezTo>
                  <a:cubicBezTo>
                    <a:pt x="5503" y="84"/>
                    <a:pt x="5317" y="1"/>
                    <a:pt x="51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19"/>
            <p:cNvSpPr/>
            <p:nvPr/>
          </p:nvSpPr>
          <p:spPr>
            <a:xfrm>
              <a:off x="6154800" y="1340925"/>
              <a:ext cx="146150" cy="107350"/>
            </a:xfrm>
            <a:custGeom>
              <a:avLst/>
              <a:gdLst/>
              <a:ahLst/>
              <a:cxnLst/>
              <a:rect l="l" t="t" r="r" b="b"/>
              <a:pathLst>
                <a:path w="5846" h="4294" extrusionOk="0">
                  <a:moveTo>
                    <a:pt x="5129" y="1"/>
                  </a:moveTo>
                  <a:cubicBezTo>
                    <a:pt x="4992" y="1"/>
                    <a:pt x="4854" y="45"/>
                    <a:pt x="4738" y="136"/>
                  </a:cubicBezTo>
                  <a:cubicBezTo>
                    <a:pt x="4096" y="639"/>
                    <a:pt x="3363" y="1105"/>
                    <a:pt x="2652" y="1554"/>
                  </a:cubicBezTo>
                  <a:cubicBezTo>
                    <a:pt x="1855" y="2056"/>
                    <a:pt x="1033" y="2578"/>
                    <a:pt x="310" y="3168"/>
                  </a:cubicBezTo>
                  <a:cubicBezTo>
                    <a:pt x="40" y="3390"/>
                    <a:pt x="0" y="3789"/>
                    <a:pt x="221" y="4060"/>
                  </a:cubicBezTo>
                  <a:cubicBezTo>
                    <a:pt x="346" y="4213"/>
                    <a:pt x="528" y="4293"/>
                    <a:pt x="713" y="4293"/>
                  </a:cubicBezTo>
                  <a:cubicBezTo>
                    <a:pt x="852" y="4293"/>
                    <a:pt x="995" y="4246"/>
                    <a:pt x="1113" y="4152"/>
                  </a:cubicBezTo>
                  <a:cubicBezTo>
                    <a:pt x="1778" y="3609"/>
                    <a:pt x="2530" y="3133"/>
                    <a:pt x="3329" y="2627"/>
                  </a:cubicBezTo>
                  <a:cubicBezTo>
                    <a:pt x="4068" y="2160"/>
                    <a:pt x="4830" y="1677"/>
                    <a:pt x="5521" y="1134"/>
                  </a:cubicBezTo>
                  <a:cubicBezTo>
                    <a:pt x="5797" y="918"/>
                    <a:pt x="5846" y="519"/>
                    <a:pt x="5628" y="244"/>
                  </a:cubicBezTo>
                  <a:cubicBezTo>
                    <a:pt x="5503" y="84"/>
                    <a:pt x="5317" y="1"/>
                    <a:pt x="5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19"/>
            <p:cNvSpPr/>
            <p:nvPr/>
          </p:nvSpPr>
          <p:spPr>
            <a:xfrm>
              <a:off x="6032925" y="1339450"/>
              <a:ext cx="146125" cy="107350"/>
            </a:xfrm>
            <a:custGeom>
              <a:avLst/>
              <a:gdLst/>
              <a:ahLst/>
              <a:cxnLst/>
              <a:rect l="l" t="t" r="r" b="b"/>
              <a:pathLst>
                <a:path w="5845" h="4294" extrusionOk="0">
                  <a:moveTo>
                    <a:pt x="5129" y="1"/>
                  </a:moveTo>
                  <a:cubicBezTo>
                    <a:pt x="4992" y="1"/>
                    <a:pt x="4854" y="45"/>
                    <a:pt x="4738" y="136"/>
                  </a:cubicBezTo>
                  <a:cubicBezTo>
                    <a:pt x="4098" y="638"/>
                    <a:pt x="3363" y="1104"/>
                    <a:pt x="2652" y="1554"/>
                  </a:cubicBezTo>
                  <a:cubicBezTo>
                    <a:pt x="1857" y="2058"/>
                    <a:pt x="1035" y="2578"/>
                    <a:pt x="311" y="3169"/>
                  </a:cubicBezTo>
                  <a:cubicBezTo>
                    <a:pt x="42" y="3391"/>
                    <a:pt x="0" y="3789"/>
                    <a:pt x="223" y="4061"/>
                  </a:cubicBezTo>
                  <a:cubicBezTo>
                    <a:pt x="347" y="4215"/>
                    <a:pt x="529" y="4293"/>
                    <a:pt x="714" y="4293"/>
                  </a:cubicBezTo>
                  <a:cubicBezTo>
                    <a:pt x="854" y="4293"/>
                    <a:pt x="996" y="4247"/>
                    <a:pt x="1113" y="4150"/>
                  </a:cubicBezTo>
                  <a:cubicBezTo>
                    <a:pt x="1776" y="3607"/>
                    <a:pt x="2531" y="3131"/>
                    <a:pt x="3329" y="2625"/>
                  </a:cubicBezTo>
                  <a:cubicBezTo>
                    <a:pt x="4067" y="2159"/>
                    <a:pt x="4829" y="1677"/>
                    <a:pt x="5520" y="1134"/>
                  </a:cubicBezTo>
                  <a:cubicBezTo>
                    <a:pt x="5796" y="917"/>
                    <a:pt x="5845" y="518"/>
                    <a:pt x="5628" y="243"/>
                  </a:cubicBezTo>
                  <a:cubicBezTo>
                    <a:pt x="5503" y="84"/>
                    <a:pt x="5317" y="1"/>
                    <a:pt x="5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19"/>
            <p:cNvSpPr/>
            <p:nvPr/>
          </p:nvSpPr>
          <p:spPr>
            <a:xfrm>
              <a:off x="6171975" y="1646025"/>
              <a:ext cx="73825" cy="41700"/>
            </a:xfrm>
            <a:custGeom>
              <a:avLst/>
              <a:gdLst/>
              <a:ahLst/>
              <a:cxnLst/>
              <a:rect l="l" t="t" r="r" b="b"/>
              <a:pathLst>
                <a:path w="2953" h="1668" extrusionOk="0">
                  <a:moveTo>
                    <a:pt x="2252" y="1"/>
                  </a:moveTo>
                  <a:cubicBezTo>
                    <a:pt x="2200" y="1"/>
                    <a:pt x="2146" y="7"/>
                    <a:pt x="2093" y="21"/>
                  </a:cubicBezTo>
                  <a:lnTo>
                    <a:pt x="543" y="420"/>
                  </a:lnTo>
                  <a:cubicBezTo>
                    <a:pt x="205" y="507"/>
                    <a:pt x="1" y="854"/>
                    <a:pt x="88" y="1192"/>
                  </a:cubicBezTo>
                  <a:cubicBezTo>
                    <a:pt x="162" y="1478"/>
                    <a:pt x="419" y="1668"/>
                    <a:pt x="701" y="1668"/>
                  </a:cubicBezTo>
                  <a:cubicBezTo>
                    <a:pt x="752" y="1668"/>
                    <a:pt x="805" y="1661"/>
                    <a:pt x="860" y="1648"/>
                  </a:cubicBezTo>
                  <a:lnTo>
                    <a:pt x="2410" y="1248"/>
                  </a:lnTo>
                  <a:cubicBezTo>
                    <a:pt x="2748" y="1161"/>
                    <a:pt x="2953" y="817"/>
                    <a:pt x="2865" y="476"/>
                  </a:cubicBezTo>
                  <a:cubicBezTo>
                    <a:pt x="2792" y="191"/>
                    <a:pt x="2536" y="1"/>
                    <a:pt x="2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19"/>
            <p:cNvSpPr/>
            <p:nvPr/>
          </p:nvSpPr>
          <p:spPr>
            <a:xfrm>
              <a:off x="6291500" y="1478825"/>
              <a:ext cx="76575" cy="54200"/>
            </a:xfrm>
            <a:custGeom>
              <a:avLst/>
              <a:gdLst/>
              <a:ahLst/>
              <a:cxnLst/>
              <a:rect l="l" t="t" r="r" b="b"/>
              <a:pathLst>
                <a:path w="3063" h="2168" extrusionOk="0">
                  <a:moveTo>
                    <a:pt x="2360" y="0"/>
                  </a:moveTo>
                  <a:cubicBezTo>
                    <a:pt x="2308" y="0"/>
                    <a:pt x="2256" y="6"/>
                    <a:pt x="2203" y="20"/>
                  </a:cubicBezTo>
                  <a:cubicBezTo>
                    <a:pt x="1447" y="214"/>
                    <a:pt x="813" y="558"/>
                    <a:pt x="269" y="1070"/>
                  </a:cubicBezTo>
                  <a:cubicBezTo>
                    <a:pt x="13" y="1311"/>
                    <a:pt x="1" y="1712"/>
                    <a:pt x="242" y="1967"/>
                  </a:cubicBezTo>
                  <a:cubicBezTo>
                    <a:pt x="366" y="2100"/>
                    <a:pt x="535" y="2167"/>
                    <a:pt x="703" y="2167"/>
                  </a:cubicBezTo>
                  <a:cubicBezTo>
                    <a:pt x="859" y="2167"/>
                    <a:pt x="1015" y="2110"/>
                    <a:pt x="1137" y="1996"/>
                  </a:cubicBezTo>
                  <a:cubicBezTo>
                    <a:pt x="1529" y="1628"/>
                    <a:pt x="1967" y="1391"/>
                    <a:pt x="2520" y="1249"/>
                  </a:cubicBezTo>
                  <a:cubicBezTo>
                    <a:pt x="2858" y="1161"/>
                    <a:pt x="3063" y="815"/>
                    <a:pt x="2975" y="476"/>
                  </a:cubicBezTo>
                  <a:cubicBezTo>
                    <a:pt x="2901" y="190"/>
                    <a:pt x="2643" y="0"/>
                    <a:pt x="23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19"/>
            <p:cNvSpPr/>
            <p:nvPr/>
          </p:nvSpPr>
          <p:spPr>
            <a:xfrm>
              <a:off x="6425175" y="1305675"/>
              <a:ext cx="111125" cy="57225"/>
            </a:xfrm>
            <a:custGeom>
              <a:avLst/>
              <a:gdLst/>
              <a:ahLst/>
              <a:cxnLst/>
              <a:rect l="l" t="t" r="r" b="b"/>
              <a:pathLst>
                <a:path w="4445" h="2289" extrusionOk="0">
                  <a:moveTo>
                    <a:pt x="3736" y="1"/>
                  </a:moveTo>
                  <a:cubicBezTo>
                    <a:pt x="3676" y="1"/>
                    <a:pt x="3615" y="9"/>
                    <a:pt x="3555" y="27"/>
                  </a:cubicBezTo>
                  <a:cubicBezTo>
                    <a:pt x="3114" y="158"/>
                    <a:pt x="2693" y="321"/>
                    <a:pt x="2282" y="477"/>
                  </a:cubicBezTo>
                  <a:cubicBezTo>
                    <a:pt x="1696" y="700"/>
                    <a:pt x="1142" y="912"/>
                    <a:pt x="562" y="1033"/>
                  </a:cubicBezTo>
                  <a:cubicBezTo>
                    <a:pt x="218" y="1107"/>
                    <a:pt x="0" y="1442"/>
                    <a:pt x="72" y="1785"/>
                  </a:cubicBezTo>
                  <a:cubicBezTo>
                    <a:pt x="135" y="2085"/>
                    <a:pt x="398" y="2288"/>
                    <a:pt x="691" y="2288"/>
                  </a:cubicBezTo>
                  <a:cubicBezTo>
                    <a:pt x="734" y="2288"/>
                    <a:pt x="779" y="2284"/>
                    <a:pt x="822" y="2274"/>
                  </a:cubicBezTo>
                  <a:cubicBezTo>
                    <a:pt x="1501" y="2131"/>
                    <a:pt x="2126" y="1893"/>
                    <a:pt x="2733" y="1662"/>
                  </a:cubicBezTo>
                  <a:cubicBezTo>
                    <a:pt x="3141" y="1507"/>
                    <a:pt x="3524" y="1361"/>
                    <a:pt x="3918" y="1243"/>
                  </a:cubicBezTo>
                  <a:cubicBezTo>
                    <a:pt x="4254" y="1143"/>
                    <a:pt x="4444" y="788"/>
                    <a:pt x="4345" y="453"/>
                  </a:cubicBezTo>
                  <a:cubicBezTo>
                    <a:pt x="4263" y="178"/>
                    <a:pt x="4008" y="1"/>
                    <a:pt x="3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6" name="Google Shape;646;p19"/>
          <p:cNvSpPr txBox="1">
            <a:spLocks noGrp="1"/>
          </p:cNvSpPr>
          <p:nvPr>
            <p:ph type="subTitle" idx="1"/>
          </p:nvPr>
        </p:nvSpPr>
        <p:spPr>
          <a:xfrm rot="226">
            <a:off x="3048100" y="4178967"/>
            <a:ext cx="60960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7" name="Google Shape;647;p19"/>
          <p:cNvSpPr txBox="1">
            <a:spLocks noGrp="1"/>
          </p:cNvSpPr>
          <p:nvPr>
            <p:ph type="title"/>
          </p:nvPr>
        </p:nvSpPr>
        <p:spPr>
          <a:xfrm>
            <a:off x="960000" y="1680767"/>
            <a:ext cx="10272000" cy="30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1333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7017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lt2"/>
        </a:solidFill>
        <a:effectLst/>
      </p:bgPr>
    </p:bg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8" name="Google Shape;418;p15"/>
          <p:cNvGrpSpPr/>
          <p:nvPr/>
        </p:nvGrpSpPr>
        <p:grpSpPr>
          <a:xfrm>
            <a:off x="7897201" y="1262633"/>
            <a:ext cx="1045700" cy="731600"/>
            <a:chOff x="6074150" y="2429100"/>
            <a:chExt cx="784275" cy="548700"/>
          </a:xfrm>
        </p:grpSpPr>
        <p:sp>
          <p:nvSpPr>
            <p:cNvPr id="419" name="Google Shape;419;p15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5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5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5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5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5" name="Google Shape;435;p15"/>
          <p:cNvGrpSpPr/>
          <p:nvPr/>
        </p:nvGrpSpPr>
        <p:grpSpPr>
          <a:xfrm>
            <a:off x="8015200" y="5475951"/>
            <a:ext cx="1092133" cy="719900"/>
            <a:chOff x="5717200" y="1299550"/>
            <a:chExt cx="819100" cy="539925"/>
          </a:xfrm>
        </p:grpSpPr>
        <p:sp>
          <p:nvSpPr>
            <p:cNvPr id="436" name="Google Shape;436;p15"/>
            <p:cNvSpPr/>
            <p:nvPr/>
          </p:nvSpPr>
          <p:spPr>
            <a:xfrm>
              <a:off x="5717200" y="1676450"/>
              <a:ext cx="134375" cy="80950"/>
            </a:xfrm>
            <a:custGeom>
              <a:avLst/>
              <a:gdLst/>
              <a:ahLst/>
              <a:cxnLst/>
              <a:rect l="l" t="t" r="r" b="b"/>
              <a:pathLst>
                <a:path w="5375" h="3238" extrusionOk="0">
                  <a:moveTo>
                    <a:pt x="4695" y="0"/>
                  </a:moveTo>
                  <a:cubicBezTo>
                    <a:pt x="4663" y="0"/>
                    <a:pt x="4631" y="3"/>
                    <a:pt x="4599" y="8"/>
                  </a:cubicBezTo>
                  <a:cubicBezTo>
                    <a:pt x="3256" y="214"/>
                    <a:pt x="1856" y="900"/>
                    <a:pt x="323" y="2105"/>
                  </a:cubicBezTo>
                  <a:cubicBezTo>
                    <a:pt x="49" y="2322"/>
                    <a:pt x="0" y="2721"/>
                    <a:pt x="217" y="2996"/>
                  </a:cubicBezTo>
                  <a:cubicBezTo>
                    <a:pt x="342" y="3156"/>
                    <a:pt x="529" y="3238"/>
                    <a:pt x="716" y="3238"/>
                  </a:cubicBezTo>
                  <a:cubicBezTo>
                    <a:pt x="854" y="3238"/>
                    <a:pt x="992" y="3192"/>
                    <a:pt x="1107" y="3101"/>
                  </a:cubicBezTo>
                  <a:cubicBezTo>
                    <a:pt x="2463" y="2034"/>
                    <a:pt x="3669" y="1431"/>
                    <a:pt x="4791" y="1260"/>
                  </a:cubicBezTo>
                  <a:cubicBezTo>
                    <a:pt x="5137" y="1207"/>
                    <a:pt x="5374" y="884"/>
                    <a:pt x="5322" y="538"/>
                  </a:cubicBezTo>
                  <a:cubicBezTo>
                    <a:pt x="5273" y="225"/>
                    <a:pt x="5001" y="0"/>
                    <a:pt x="46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5880300" y="1793675"/>
              <a:ext cx="66100" cy="45800"/>
            </a:xfrm>
            <a:custGeom>
              <a:avLst/>
              <a:gdLst/>
              <a:ahLst/>
              <a:cxnLst/>
              <a:rect l="l" t="t" r="r" b="b"/>
              <a:pathLst>
                <a:path w="2644" h="1832" extrusionOk="0">
                  <a:moveTo>
                    <a:pt x="1979" y="0"/>
                  </a:moveTo>
                  <a:cubicBezTo>
                    <a:pt x="1957" y="0"/>
                    <a:pt x="1934" y="1"/>
                    <a:pt x="1912" y="4"/>
                  </a:cubicBezTo>
                  <a:cubicBezTo>
                    <a:pt x="1294" y="67"/>
                    <a:pt x="728" y="317"/>
                    <a:pt x="277" y="729"/>
                  </a:cubicBezTo>
                  <a:cubicBezTo>
                    <a:pt x="19" y="965"/>
                    <a:pt x="0" y="1365"/>
                    <a:pt x="235" y="1625"/>
                  </a:cubicBezTo>
                  <a:cubicBezTo>
                    <a:pt x="362" y="1762"/>
                    <a:pt x="533" y="1832"/>
                    <a:pt x="705" y="1832"/>
                  </a:cubicBezTo>
                  <a:cubicBezTo>
                    <a:pt x="856" y="1832"/>
                    <a:pt x="1009" y="1777"/>
                    <a:pt x="1132" y="1667"/>
                  </a:cubicBezTo>
                  <a:cubicBezTo>
                    <a:pt x="1382" y="1439"/>
                    <a:pt x="1695" y="1301"/>
                    <a:pt x="2042" y="1265"/>
                  </a:cubicBezTo>
                  <a:cubicBezTo>
                    <a:pt x="2390" y="1230"/>
                    <a:pt x="2643" y="920"/>
                    <a:pt x="2608" y="570"/>
                  </a:cubicBezTo>
                  <a:cubicBezTo>
                    <a:pt x="2574" y="244"/>
                    <a:pt x="2303" y="0"/>
                    <a:pt x="19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5956650" y="1673900"/>
              <a:ext cx="66375" cy="51350"/>
            </a:xfrm>
            <a:custGeom>
              <a:avLst/>
              <a:gdLst/>
              <a:ahLst/>
              <a:cxnLst/>
              <a:rect l="l" t="t" r="r" b="b"/>
              <a:pathLst>
                <a:path w="2655" h="2054" extrusionOk="0">
                  <a:moveTo>
                    <a:pt x="1941" y="0"/>
                  </a:moveTo>
                  <a:cubicBezTo>
                    <a:pt x="1801" y="0"/>
                    <a:pt x="1659" y="46"/>
                    <a:pt x="1542" y="141"/>
                  </a:cubicBezTo>
                  <a:cubicBezTo>
                    <a:pt x="1196" y="422"/>
                    <a:pt x="836" y="654"/>
                    <a:pt x="441" y="852"/>
                  </a:cubicBezTo>
                  <a:cubicBezTo>
                    <a:pt x="128" y="1009"/>
                    <a:pt x="1" y="1390"/>
                    <a:pt x="159" y="1704"/>
                  </a:cubicBezTo>
                  <a:cubicBezTo>
                    <a:pt x="272" y="1925"/>
                    <a:pt x="494" y="2054"/>
                    <a:pt x="727" y="2054"/>
                  </a:cubicBezTo>
                  <a:cubicBezTo>
                    <a:pt x="822" y="2054"/>
                    <a:pt x="918" y="2031"/>
                    <a:pt x="1010" y="1984"/>
                  </a:cubicBezTo>
                  <a:cubicBezTo>
                    <a:pt x="1488" y="1745"/>
                    <a:pt x="1922" y="1465"/>
                    <a:pt x="2340" y="1127"/>
                  </a:cubicBezTo>
                  <a:cubicBezTo>
                    <a:pt x="2612" y="907"/>
                    <a:pt x="2655" y="505"/>
                    <a:pt x="2434" y="234"/>
                  </a:cubicBezTo>
                  <a:cubicBezTo>
                    <a:pt x="2309" y="80"/>
                    <a:pt x="2126" y="0"/>
                    <a:pt x="19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5917825" y="1472300"/>
              <a:ext cx="66300" cy="51350"/>
            </a:xfrm>
            <a:custGeom>
              <a:avLst/>
              <a:gdLst/>
              <a:ahLst/>
              <a:cxnLst/>
              <a:rect l="l" t="t" r="r" b="b"/>
              <a:pathLst>
                <a:path w="2652" h="2054" extrusionOk="0">
                  <a:moveTo>
                    <a:pt x="1939" y="1"/>
                  </a:moveTo>
                  <a:cubicBezTo>
                    <a:pt x="1798" y="1"/>
                    <a:pt x="1657" y="47"/>
                    <a:pt x="1540" y="142"/>
                  </a:cubicBezTo>
                  <a:cubicBezTo>
                    <a:pt x="1196" y="423"/>
                    <a:pt x="836" y="655"/>
                    <a:pt x="441" y="853"/>
                  </a:cubicBezTo>
                  <a:cubicBezTo>
                    <a:pt x="128" y="1011"/>
                    <a:pt x="0" y="1391"/>
                    <a:pt x="159" y="1704"/>
                  </a:cubicBezTo>
                  <a:cubicBezTo>
                    <a:pt x="271" y="1927"/>
                    <a:pt x="493" y="2054"/>
                    <a:pt x="727" y="2054"/>
                  </a:cubicBezTo>
                  <a:cubicBezTo>
                    <a:pt x="821" y="2054"/>
                    <a:pt x="918" y="2034"/>
                    <a:pt x="1010" y="1986"/>
                  </a:cubicBezTo>
                  <a:cubicBezTo>
                    <a:pt x="1488" y="1747"/>
                    <a:pt x="1922" y="1466"/>
                    <a:pt x="2339" y="1128"/>
                  </a:cubicBezTo>
                  <a:cubicBezTo>
                    <a:pt x="2612" y="906"/>
                    <a:pt x="2652" y="507"/>
                    <a:pt x="2432" y="236"/>
                  </a:cubicBezTo>
                  <a:cubicBezTo>
                    <a:pt x="2307" y="81"/>
                    <a:pt x="2123" y="1"/>
                    <a:pt x="19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6145775" y="1556425"/>
              <a:ext cx="66350" cy="51325"/>
            </a:xfrm>
            <a:custGeom>
              <a:avLst/>
              <a:gdLst/>
              <a:ahLst/>
              <a:cxnLst/>
              <a:rect l="l" t="t" r="r" b="b"/>
              <a:pathLst>
                <a:path w="2654" h="2053" extrusionOk="0">
                  <a:moveTo>
                    <a:pt x="1941" y="0"/>
                  </a:moveTo>
                  <a:cubicBezTo>
                    <a:pt x="1801" y="0"/>
                    <a:pt x="1659" y="46"/>
                    <a:pt x="1541" y="141"/>
                  </a:cubicBezTo>
                  <a:cubicBezTo>
                    <a:pt x="1193" y="422"/>
                    <a:pt x="833" y="655"/>
                    <a:pt x="440" y="852"/>
                  </a:cubicBezTo>
                  <a:cubicBezTo>
                    <a:pt x="127" y="1009"/>
                    <a:pt x="1" y="1390"/>
                    <a:pt x="158" y="1703"/>
                  </a:cubicBezTo>
                  <a:cubicBezTo>
                    <a:pt x="270" y="1925"/>
                    <a:pt x="493" y="2053"/>
                    <a:pt x="725" y="2053"/>
                  </a:cubicBezTo>
                  <a:cubicBezTo>
                    <a:pt x="823" y="2053"/>
                    <a:pt x="919" y="2031"/>
                    <a:pt x="1011" y="1984"/>
                  </a:cubicBezTo>
                  <a:cubicBezTo>
                    <a:pt x="1485" y="1746"/>
                    <a:pt x="1921" y="1465"/>
                    <a:pt x="2340" y="1127"/>
                  </a:cubicBezTo>
                  <a:cubicBezTo>
                    <a:pt x="2611" y="907"/>
                    <a:pt x="2653" y="505"/>
                    <a:pt x="2434" y="235"/>
                  </a:cubicBezTo>
                  <a:cubicBezTo>
                    <a:pt x="2309" y="80"/>
                    <a:pt x="2126" y="0"/>
                    <a:pt x="19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5747925" y="1507175"/>
              <a:ext cx="120150" cy="71100"/>
            </a:xfrm>
            <a:custGeom>
              <a:avLst/>
              <a:gdLst/>
              <a:ahLst/>
              <a:cxnLst/>
              <a:rect l="l" t="t" r="r" b="b"/>
              <a:pathLst>
                <a:path w="4806" h="2844" extrusionOk="0">
                  <a:moveTo>
                    <a:pt x="4086" y="0"/>
                  </a:moveTo>
                  <a:cubicBezTo>
                    <a:pt x="4009" y="0"/>
                    <a:pt x="3931" y="14"/>
                    <a:pt x="3856" y="44"/>
                  </a:cubicBezTo>
                  <a:cubicBezTo>
                    <a:pt x="3287" y="269"/>
                    <a:pt x="2750" y="546"/>
                    <a:pt x="2230" y="815"/>
                  </a:cubicBezTo>
                  <a:cubicBezTo>
                    <a:pt x="1644" y="1117"/>
                    <a:pt x="1091" y="1404"/>
                    <a:pt x="502" y="1613"/>
                  </a:cubicBezTo>
                  <a:cubicBezTo>
                    <a:pt x="171" y="1731"/>
                    <a:pt x="0" y="2092"/>
                    <a:pt x="118" y="2423"/>
                  </a:cubicBezTo>
                  <a:cubicBezTo>
                    <a:pt x="209" y="2681"/>
                    <a:pt x="454" y="2843"/>
                    <a:pt x="714" y="2843"/>
                  </a:cubicBezTo>
                  <a:cubicBezTo>
                    <a:pt x="785" y="2843"/>
                    <a:pt x="856" y="2831"/>
                    <a:pt x="926" y="2807"/>
                  </a:cubicBezTo>
                  <a:cubicBezTo>
                    <a:pt x="1596" y="2570"/>
                    <a:pt x="2215" y="2251"/>
                    <a:pt x="2813" y="1940"/>
                  </a:cubicBezTo>
                  <a:cubicBezTo>
                    <a:pt x="3325" y="1676"/>
                    <a:pt x="3811" y="1425"/>
                    <a:pt x="4319" y="1225"/>
                  </a:cubicBezTo>
                  <a:cubicBezTo>
                    <a:pt x="4644" y="1097"/>
                    <a:pt x="4805" y="729"/>
                    <a:pt x="4678" y="403"/>
                  </a:cubicBezTo>
                  <a:cubicBezTo>
                    <a:pt x="4579" y="153"/>
                    <a:pt x="4339" y="0"/>
                    <a:pt x="40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5"/>
            <p:cNvSpPr/>
            <p:nvPr/>
          </p:nvSpPr>
          <p:spPr>
            <a:xfrm>
              <a:off x="5993900" y="1507175"/>
              <a:ext cx="80600" cy="55600"/>
            </a:xfrm>
            <a:custGeom>
              <a:avLst/>
              <a:gdLst/>
              <a:ahLst/>
              <a:cxnLst/>
              <a:rect l="l" t="t" r="r" b="b"/>
              <a:pathLst>
                <a:path w="3224" h="2224" extrusionOk="0">
                  <a:moveTo>
                    <a:pt x="2515" y="0"/>
                  </a:moveTo>
                  <a:cubicBezTo>
                    <a:pt x="2244" y="0"/>
                    <a:pt x="1991" y="177"/>
                    <a:pt x="1908" y="452"/>
                  </a:cubicBezTo>
                  <a:cubicBezTo>
                    <a:pt x="1796" y="822"/>
                    <a:pt x="1181" y="956"/>
                    <a:pt x="642" y="956"/>
                  </a:cubicBezTo>
                  <a:lnTo>
                    <a:pt x="636" y="956"/>
                  </a:lnTo>
                  <a:cubicBezTo>
                    <a:pt x="285" y="956"/>
                    <a:pt x="1" y="1239"/>
                    <a:pt x="1" y="1588"/>
                  </a:cubicBezTo>
                  <a:cubicBezTo>
                    <a:pt x="1" y="1938"/>
                    <a:pt x="285" y="2223"/>
                    <a:pt x="634" y="2223"/>
                  </a:cubicBezTo>
                  <a:lnTo>
                    <a:pt x="641" y="2223"/>
                  </a:lnTo>
                  <a:cubicBezTo>
                    <a:pt x="1928" y="2223"/>
                    <a:pt x="2857" y="1698"/>
                    <a:pt x="3124" y="816"/>
                  </a:cubicBezTo>
                  <a:cubicBezTo>
                    <a:pt x="3223" y="482"/>
                    <a:pt x="3032" y="129"/>
                    <a:pt x="2697" y="27"/>
                  </a:cubicBezTo>
                  <a:cubicBezTo>
                    <a:pt x="2636" y="9"/>
                    <a:pt x="2575" y="0"/>
                    <a:pt x="25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5"/>
            <p:cNvSpPr/>
            <p:nvPr/>
          </p:nvSpPr>
          <p:spPr>
            <a:xfrm>
              <a:off x="5863300" y="1299550"/>
              <a:ext cx="146150" cy="107375"/>
            </a:xfrm>
            <a:custGeom>
              <a:avLst/>
              <a:gdLst/>
              <a:ahLst/>
              <a:cxnLst/>
              <a:rect l="l" t="t" r="r" b="b"/>
              <a:pathLst>
                <a:path w="5846" h="4295" extrusionOk="0">
                  <a:moveTo>
                    <a:pt x="5128" y="1"/>
                  </a:moveTo>
                  <a:cubicBezTo>
                    <a:pt x="4991" y="1"/>
                    <a:pt x="4854" y="45"/>
                    <a:pt x="4738" y="136"/>
                  </a:cubicBezTo>
                  <a:cubicBezTo>
                    <a:pt x="4097" y="640"/>
                    <a:pt x="3363" y="1105"/>
                    <a:pt x="2652" y="1556"/>
                  </a:cubicBezTo>
                  <a:cubicBezTo>
                    <a:pt x="1856" y="2059"/>
                    <a:pt x="1034" y="2579"/>
                    <a:pt x="310" y="3169"/>
                  </a:cubicBezTo>
                  <a:cubicBezTo>
                    <a:pt x="40" y="3392"/>
                    <a:pt x="1" y="3791"/>
                    <a:pt x="221" y="4062"/>
                  </a:cubicBezTo>
                  <a:cubicBezTo>
                    <a:pt x="346" y="4215"/>
                    <a:pt x="528" y="4295"/>
                    <a:pt x="713" y="4295"/>
                  </a:cubicBezTo>
                  <a:cubicBezTo>
                    <a:pt x="853" y="4295"/>
                    <a:pt x="996" y="4247"/>
                    <a:pt x="1112" y="4153"/>
                  </a:cubicBezTo>
                  <a:cubicBezTo>
                    <a:pt x="1776" y="3610"/>
                    <a:pt x="2530" y="3132"/>
                    <a:pt x="3328" y="2627"/>
                  </a:cubicBezTo>
                  <a:cubicBezTo>
                    <a:pt x="4068" y="2161"/>
                    <a:pt x="4830" y="1677"/>
                    <a:pt x="5522" y="1134"/>
                  </a:cubicBezTo>
                  <a:cubicBezTo>
                    <a:pt x="5797" y="917"/>
                    <a:pt x="5846" y="518"/>
                    <a:pt x="5629" y="244"/>
                  </a:cubicBezTo>
                  <a:cubicBezTo>
                    <a:pt x="5503" y="84"/>
                    <a:pt x="5317" y="1"/>
                    <a:pt x="51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5"/>
            <p:cNvSpPr/>
            <p:nvPr/>
          </p:nvSpPr>
          <p:spPr>
            <a:xfrm>
              <a:off x="6154800" y="1340925"/>
              <a:ext cx="146150" cy="107350"/>
            </a:xfrm>
            <a:custGeom>
              <a:avLst/>
              <a:gdLst/>
              <a:ahLst/>
              <a:cxnLst/>
              <a:rect l="l" t="t" r="r" b="b"/>
              <a:pathLst>
                <a:path w="5846" h="4294" extrusionOk="0">
                  <a:moveTo>
                    <a:pt x="5129" y="1"/>
                  </a:moveTo>
                  <a:cubicBezTo>
                    <a:pt x="4992" y="1"/>
                    <a:pt x="4854" y="45"/>
                    <a:pt x="4738" y="136"/>
                  </a:cubicBezTo>
                  <a:cubicBezTo>
                    <a:pt x="4096" y="639"/>
                    <a:pt x="3363" y="1105"/>
                    <a:pt x="2652" y="1554"/>
                  </a:cubicBezTo>
                  <a:cubicBezTo>
                    <a:pt x="1855" y="2056"/>
                    <a:pt x="1033" y="2578"/>
                    <a:pt x="310" y="3168"/>
                  </a:cubicBezTo>
                  <a:cubicBezTo>
                    <a:pt x="40" y="3390"/>
                    <a:pt x="0" y="3789"/>
                    <a:pt x="221" y="4060"/>
                  </a:cubicBezTo>
                  <a:cubicBezTo>
                    <a:pt x="346" y="4213"/>
                    <a:pt x="528" y="4293"/>
                    <a:pt x="713" y="4293"/>
                  </a:cubicBezTo>
                  <a:cubicBezTo>
                    <a:pt x="852" y="4293"/>
                    <a:pt x="995" y="4246"/>
                    <a:pt x="1113" y="4152"/>
                  </a:cubicBezTo>
                  <a:cubicBezTo>
                    <a:pt x="1778" y="3609"/>
                    <a:pt x="2530" y="3133"/>
                    <a:pt x="3329" y="2627"/>
                  </a:cubicBezTo>
                  <a:cubicBezTo>
                    <a:pt x="4068" y="2160"/>
                    <a:pt x="4830" y="1677"/>
                    <a:pt x="5521" y="1134"/>
                  </a:cubicBezTo>
                  <a:cubicBezTo>
                    <a:pt x="5797" y="918"/>
                    <a:pt x="5846" y="519"/>
                    <a:pt x="5628" y="244"/>
                  </a:cubicBezTo>
                  <a:cubicBezTo>
                    <a:pt x="5503" y="84"/>
                    <a:pt x="5317" y="1"/>
                    <a:pt x="5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5"/>
            <p:cNvSpPr/>
            <p:nvPr/>
          </p:nvSpPr>
          <p:spPr>
            <a:xfrm>
              <a:off x="6032925" y="1339450"/>
              <a:ext cx="146125" cy="107350"/>
            </a:xfrm>
            <a:custGeom>
              <a:avLst/>
              <a:gdLst/>
              <a:ahLst/>
              <a:cxnLst/>
              <a:rect l="l" t="t" r="r" b="b"/>
              <a:pathLst>
                <a:path w="5845" h="4294" extrusionOk="0">
                  <a:moveTo>
                    <a:pt x="5129" y="1"/>
                  </a:moveTo>
                  <a:cubicBezTo>
                    <a:pt x="4992" y="1"/>
                    <a:pt x="4854" y="45"/>
                    <a:pt x="4738" y="136"/>
                  </a:cubicBezTo>
                  <a:cubicBezTo>
                    <a:pt x="4098" y="638"/>
                    <a:pt x="3363" y="1104"/>
                    <a:pt x="2652" y="1554"/>
                  </a:cubicBezTo>
                  <a:cubicBezTo>
                    <a:pt x="1857" y="2058"/>
                    <a:pt x="1035" y="2578"/>
                    <a:pt x="311" y="3169"/>
                  </a:cubicBezTo>
                  <a:cubicBezTo>
                    <a:pt x="42" y="3391"/>
                    <a:pt x="0" y="3789"/>
                    <a:pt x="223" y="4061"/>
                  </a:cubicBezTo>
                  <a:cubicBezTo>
                    <a:pt x="347" y="4215"/>
                    <a:pt x="529" y="4293"/>
                    <a:pt x="714" y="4293"/>
                  </a:cubicBezTo>
                  <a:cubicBezTo>
                    <a:pt x="854" y="4293"/>
                    <a:pt x="996" y="4247"/>
                    <a:pt x="1113" y="4150"/>
                  </a:cubicBezTo>
                  <a:cubicBezTo>
                    <a:pt x="1776" y="3607"/>
                    <a:pt x="2531" y="3131"/>
                    <a:pt x="3329" y="2625"/>
                  </a:cubicBezTo>
                  <a:cubicBezTo>
                    <a:pt x="4067" y="2159"/>
                    <a:pt x="4829" y="1677"/>
                    <a:pt x="5520" y="1134"/>
                  </a:cubicBezTo>
                  <a:cubicBezTo>
                    <a:pt x="5796" y="917"/>
                    <a:pt x="5845" y="518"/>
                    <a:pt x="5628" y="243"/>
                  </a:cubicBezTo>
                  <a:cubicBezTo>
                    <a:pt x="5503" y="84"/>
                    <a:pt x="5317" y="1"/>
                    <a:pt x="5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6171975" y="1646025"/>
              <a:ext cx="73825" cy="41700"/>
            </a:xfrm>
            <a:custGeom>
              <a:avLst/>
              <a:gdLst/>
              <a:ahLst/>
              <a:cxnLst/>
              <a:rect l="l" t="t" r="r" b="b"/>
              <a:pathLst>
                <a:path w="2953" h="1668" extrusionOk="0">
                  <a:moveTo>
                    <a:pt x="2252" y="1"/>
                  </a:moveTo>
                  <a:cubicBezTo>
                    <a:pt x="2200" y="1"/>
                    <a:pt x="2146" y="7"/>
                    <a:pt x="2093" y="21"/>
                  </a:cubicBezTo>
                  <a:lnTo>
                    <a:pt x="543" y="420"/>
                  </a:lnTo>
                  <a:cubicBezTo>
                    <a:pt x="205" y="507"/>
                    <a:pt x="1" y="854"/>
                    <a:pt x="88" y="1192"/>
                  </a:cubicBezTo>
                  <a:cubicBezTo>
                    <a:pt x="162" y="1478"/>
                    <a:pt x="419" y="1668"/>
                    <a:pt x="701" y="1668"/>
                  </a:cubicBezTo>
                  <a:cubicBezTo>
                    <a:pt x="752" y="1668"/>
                    <a:pt x="805" y="1661"/>
                    <a:pt x="860" y="1648"/>
                  </a:cubicBezTo>
                  <a:lnTo>
                    <a:pt x="2410" y="1248"/>
                  </a:lnTo>
                  <a:cubicBezTo>
                    <a:pt x="2748" y="1161"/>
                    <a:pt x="2953" y="817"/>
                    <a:pt x="2865" y="476"/>
                  </a:cubicBezTo>
                  <a:cubicBezTo>
                    <a:pt x="2792" y="191"/>
                    <a:pt x="2536" y="1"/>
                    <a:pt x="2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6291500" y="1478825"/>
              <a:ext cx="76575" cy="54200"/>
            </a:xfrm>
            <a:custGeom>
              <a:avLst/>
              <a:gdLst/>
              <a:ahLst/>
              <a:cxnLst/>
              <a:rect l="l" t="t" r="r" b="b"/>
              <a:pathLst>
                <a:path w="3063" h="2168" extrusionOk="0">
                  <a:moveTo>
                    <a:pt x="2360" y="0"/>
                  </a:moveTo>
                  <a:cubicBezTo>
                    <a:pt x="2308" y="0"/>
                    <a:pt x="2256" y="6"/>
                    <a:pt x="2203" y="20"/>
                  </a:cubicBezTo>
                  <a:cubicBezTo>
                    <a:pt x="1447" y="214"/>
                    <a:pt x="813" y="558"/>
                    <a:pt x="269" y="1070"/>
                  </a:cubicBezTo>
                  <a:cubicBezTo>
                    <a:pt x="13" y="1311"/>
                    <a:pt x="1" y="1712"/>
                    <a:pt x="242" y="1967"/>
                  </a:cubicBezTo>
                  <a:cubicBezTo>
                    <a:pt x="366" y="2100"/>
                    <a:pt x="535" y="2167"/>
                    <a:pt x="703" y="2167"/>
                  </a:cubicBezTo>
                  <a:cubicBezTo>
                    <a:pt x="859" y="2167"/>
                    <a:pt x="1015" y="2110"/>
                    <a:pt x="1137" y="1996"/>
                  </a:cubicBezTo>
                  <a:cubicBezTo>
                    <a:pt x="1529" y="1628"/>
                    <a:pt x="1967" y="1391"/>
                    <a:pt x="2520" y="1249"/>
                  </a:cubicBezTo>
                  <a:cubicBezTo>
                    <a:pt x="2858" y="1161"/>
                    <a:pt x="3063" y="815"/>
                    <a:pt x="2975" y="476"/>
                  </a:cubicBezTo>
                  <a:cubicBezTo>
                    <a:pt x="2901" y="190"/>
                    <a:pt x="2643" y="0"/>
                    <a:pt x="23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6425175" y="1305675"/>
              <a:ext cx="111125" cy="57225"/>
            </a:xfrm>
            <a:custGeom>
              <a:avLst/>
              <a:gdLst/>
              <a:ahLst/>
              <a:cxnLst/>
              <a:rect l="l" t="t" r="r" b="b"/>
              <a:pathLst>
                <a:path w="4445" h="2289" extrusionOk="0">
                  <a:moveTo>
                    <a:pt x="3736" y="1"/>
                  </a:moveTo>
                  <a:cubicBezTo>
                    <a:pt x="3676" y="1"/>
                    <a:pt x="3615" y="9"/>
                    <a:pt x="3555" y="27"/>
                  </a:cubicBezTo>
                  <a:cubicBezTo>
                    <a:pt x="3114" y="158"/>
                    <a:pt x="2693" y="321"/>
                    <a:pt x="2282" y="477"/>
                  </a:cubicBezTo>
                  <a:cubicBezTo>
                    <a:pt x="1696" y="700"/>
                    <a:pt x="1142" y="912"/>
                    <a:pt x="562" y="1033"/>
                  </a:cubicBezTo>
                  <a:cubicBezTo>
                    <a:pt x="218" y="1107"/>
                    <a:pt x="0" y="1442"/>
                    <a:pt x="72" y="1785"/>
                  </a:cubicBezTo>
                  <a:cubicBezTo>
                    <a:pt x="135" y="2085"/>
                    <a:pt x="398" y="2288"/>
                    <a:pt x="691" y="2288"/>
                  </a:cubicBezTo>
                  <a:cubicBezTo>
                    <a:pt x="734" y="2288"/>
                    <a:pt x="779" y="2284"/>
                    <a:pt x="822" y="2274"/>
                  </a:cubicBezTo>
                  <a:cubicBezTo>
                    <a:pt x="1501" y="2131"/>
                    <a:pt x="2126" y="1893"/>
                    <a:pt x="2733" y="1662"/>
                  </a:cubicBezTo>
                  <a:cubicBezTo>
                    <a:pt x="3141" y="1507"/>
                    <a:pt x="3524" y="1361"/>
                    <a:pt x="3918" y="1243"/>
                  </a:cubicBezTo>
                  <a:cubicBezTo>
                    <a:pt x="4254" y="1143"/>
                    <a:pt x="4444" y="788"/>
                    <a:pt x="4345" y="453"/>
                  </a:cubicBezTo>
                  <a:cubicBezTo>
                    <a:pt x="4263" y="178"/>
                    <a:pt x="4008" y="1"/>
                    <a:pt x="3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9" name="Google Shape;449;p15"/>
          <p:cNvSpPr txBox="1">
            <a:spLocks noGrp="1"/>
          </p:cNvSpPr>
          <p:nvPr>
            <p:ph type="title"/>
          </p:nvPr>
        </p:nvSpPr>
        <p:spPr>
          <a:xfrm>
            <a:off x="960000" y="3219417"/>
            <a:ext cx="5813600" cy="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50" name="Google Shape;450;p15"/>
          <p:cNvSpPr txBox="1">
            <a:spLocks noGrp="1"/>
          </p:cNvSpPr>
          <p:nvPr>
            <p:ph type="title" idx="2" hasCustomPrompt="1"/>
          </p:nvPr>
        </p:nvSpPr>
        <p:spPr>
          <a:xfrm>
            <a:off x="2441100" y="1587819"/>
            <a:ext cx="2851200" cy="23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6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51" name="Google Shape;451;p15"/>
          <p:cNvSpPr txBox="1">
            <a:spLocks noGrp="1"/>
          </p:cNvSpPr>
          <p:nvPr>
            <p:ph type="subTitle" idx="1"/>
          </p:nvPr>
        </p:nvSpPr>
        <p:spPr>
          <a:xfrm rot="350">
            <a:off x="1903700" y="4429184"/>
            <a:ext cx="3926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0656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lt2"/>
        </a:solidFill>
        <a:effectLst/>
      </p:bgPr>
    </p:bg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4" name="Google Shape;454;p16"/>
          <p:cNvGrpSpPr/>
          <p:nvPr/>
        </p:nvGrpSpPr>
        <p:grpSpPr>
          <a:xfrm rot="4728146">
            <a:off x="2712051" y="4682431"/>
            <a:ext cx="557188" cy="951269"/>
            <a:chOff x="1195450" y="111625"/>
            <a:chExt cx="417875" cy="713425"/>
          </a:xfrm>
        </p:grpSpPr>
        <p:sp>
          <p:nvSpPr>
            <p:cNvPr id="455" name="Google Shape;455;p16"/>
            <p:cNvSpPr/>
            <p:nvPr/>
          </p:nvSpPr>
          <p:spPr>
            <a:xfrm>
              <a:off x="1274800" y="406525"/>
              <a:ext cx="41825" cy="83700"/>
            </a:xfrm>
            <a:custGeom>
              <a:avLst/>
              <a:gdLst/>
              <a:ahLst/>
              <a:cxnLst/>
              <a:rect l="l" t="t" r="r" b="b"/>
              <a:pathLst>
                <a:path w="1673" h="3348" extrusionOk="0">
                  <a:moveTo>
                    <a:pt x="586" y="0"/>
                  </a:moveTo>
                  <a:cubicBezTo>
                    <a:pt x="312" y="0"/>
                    <a:pt x="94" y="203"/>
                    <a:pt x="65" y="473"/>
                  </a:cubicBezTo>
                  <a:cubicBezTo>
                    <a:pt x="0" y="1084"/>
                    <a:pt x="189" y="1582"/>
                    <a:pt x="356" y="2021"/>
                  </a:cubicBezTo>
                  <a:cubicBezTo>
                    <a:pt x="465" y="2311"/>
                    <a:pt x="568" y="2583"/>
                    <a:pt x="593" y="2865"/>
                  </a:cubicBezTo>
                  <a:cubicBezTo>
                    <a:pt x="615" y="3140"/>
                    <a:pt x="846" y="3347"/>
                    <a:pt x="1118" y="3347"/>
                  </a:cubicBezTo>
                  <a:cubicBezTo>
                    <a:pt x="1132" y="3347"/>
                    <a:pt x="1148" y="3347"/>
                    <a:pt x="1167" y="3346"/>
                  </a:cubicBezTo>
                  <a:cubicBezTo>
                    <a:pt x="1456" y="3321"/>
                    <a:pt x="1672" y="3065"/>
                    <a:pt x="1647" y="2774"/>
                  </a:cubicBezTo>
                  <a:cubicBezTo>
                    <a:pt x="1610" y="2344"/>
                    <a:pt x="1468" y="1975"/>
                    <a:pt x="1344" y="1647"/>
                  </a:cubicBezTo>
                  <a:cubicBezTo>
                    <a:pt x="1201" y="1271"/>
                    <a:pt x="1077" y="946"/>
                    <a:pt x="1117" y="585"/>
                  </a:cubicBezTo>
                  <a:cubicBezTo>
                    <a:pt x="1148" y="296"/>
                    <a:pt x="937" y="35"/>
                    <a:pt x="647" y="4"/>
                  </a:cubicBezTo>
                  <a:cubicBezTo>
                    <a:pt x="626" y="1"/>
                    <a:pt x="606" y="0"/>
                    <a:pt x="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6"/>
            <p:cNvSpPr/>
            <p:nvPr/>
          </p:nvSpPr>
          <p:spPr>
            <a:xfrm>
              <a:off x="1359950" y="415325"/>
              <a:ext cx="58325" cy="127775"/>
            </a:xfrm>
            <a:custGeom>
              <a:avLst/>
              <a:gdLst/>
              <a:ahLst/>
              <a:cxnLst/>
              <a:rect l="l" t="t" r="r" b="b"/>
              <a:pathLst>
                <a:path w="2333" h="5111" extrusionOk="0">
                  <a:moveTo>
                    <a:pt x="527" y="1"/>
                  </a:moveTo>
                  <a:cubicBezTo>
                    <a:pt x="234" y="2"/>
                    <a:pt x="1" y="241"/>
                    <a:pt x="2" y="533"/>
                  </a:cubicBezTo>
                  <a:cubicBezTo>
                    <a:pt x="8" y="1448"/>
                    <a:pt x="351" y="2249"/>
                    <a:pt x="683" y="3025"/>
                  </a:cubicBezTo>
                  <a:cubicBezTo>
                    <a:pt x="925" y="3588"/>
                    <a:pt x="1153" y="4118"/>
                    <a:pt x="1243" y="4667"/>
                  </a:cubicBezTo>
                  <a:cubicBezTo>
                    <a:pt x="1286" y="4926"/>
                    <a:pt x="1510" y="5110"/>
                    <a:pt x="1765" y="5110"/>
                  </a:cubicBezTo>
                  <a:cubicBezTo>
                    <a:pt x="1793" y="5110"/>
                    <a:pt x="1822" y="5107"/>
                    <a:pt x="1850" y="5104"/>
                  </a:cubicBezTo>
                  <a:cubicBezTo>
                    <a:pt x="2137" y="5057"/>
                    <a:pt x="2332" y="4786"/>
                    <a:pt x="2285" y="4498"/>
                  </a:cubicBezTo>
                  <a:cubicBezTo>
                    <a:pt x="2174" y="3821"/>
                    <a:pt x="1911" y="3206"/>
                    <a:pt x="1655" y="2610"/>
                  </a:cubicBezTo>
                  <a:cubicBezTo>
                    <a:pt x="1351" y="1899"/>
                    <a:pt x="1064" y="1229"/>
                    <a:pt x="1060" y="526"/>
                  </a:cubicBezTo>
                  <a:cubicBezTo>
                    <a:pt x="1057" y="234"/>
                    <a:pt x="820" y="1"/>
                    <a:pt x="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6"/>
            <p:cNvSpPr/>
            <p:nvPr/>
          </p:nvSpPr>
          <p:spPr>
            <a:xfrm>
              <a:off x="1487750" y="516625"/>
              <a:ext cx="26475" cy="114600"/>
            </a:xfrm>
            <a:custGeom>
              <a:avLst/>
              <a:gdLst/>
              <a:ahLst/>
              <a:cxnLst/>
              <a:rect l="l" t="t" r="r" b="b"/>
              <a:pathLst>
                <a:path w="1059" h="4584" extrusionOk="0">
                  <a:moveTo>
                    <a:pt x="529" y="0"/>
                  </a:moveTo>
                  <a:cubicBezTo>
                    <a:pt x="237" y="0"/>
                    <a:pt x="0" y="237"/>
                    <a:pt x="0" y="529"/>
                  </a:cubicBezTo>
                  <a:lnTo>
                    <a:pt x="0" y="4054"/>
                  </a:lnTo>
                  <a:cubicBezTo>
                    <a:pt x="0" y="4346"/>
                    <a:pt x="237" y="4583"/>
                    <a:pt x="529" y="4583"/>
                  </a:cubicBezTo>
                  <a:cubicBezTo>
                    <a:pt x="821" y="4583"/>
                    <a:pt x="1058" y="4346"/>
                    <a:pt x="1058" y="4054"/>
                  </a:cubicBezTo>
                  <a:lnTo>
                    <a:pt x="1058" y="529"/>
                  </a:lnTo>
                  <a:cubicBezTo>
                    <a:pt x="1058" y="237"/>
                    <a:pt x="821" y="0"/>
                    <a:pt x="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6"/>
            <p:cNvSpPr/>
            <p:nvPr/>
          </p:nvSpPr>
          <p:spPr>
            <a:xfrm>
              <a:off x="1208550" y="578300"/>
              <a:ext cx="64750" cy="88125"/>
            </a:xfrm>
            <a:custGeom>
              <a:avLst/>
              <a:gdLst/>
              <a:ahLst/>
              <a:cxnLst/>
              <a:rect l="l" t="t" r="r" b="b"/>
              <a:pathLst>
                <a:path w="2590" h="3525" extrusionOk="0">
                  <a:moveTo>
                    <a:pt x="597" y="0"/>
                  </a:moveTo>
                  <a:cubicBezTo>
                    <a:pt x="539" y="0"/>
                    <a:pt x="480" y="10"/>
                    <a:pt x="422" y="30"/>
                  </a:cubicBezTo>
                  <a:cubicBezTo>
                    <a:pt x="145" y="127"/>
                    <a:pt x="0" y="430"/>
                    <a:pt x="99" y="705"/>
                  </a:cubicBezTo>
                  <a:cubicBezTo>
                    <a:pt x="372" y="1478"/>
                    <a:pt x="860" y="2568"/>
                    <a:pt x="1626" y="3362"/>
                  </a:cubicBezTo>
                  <a:cubicBezTo>
                    <a:pt x="1730" y="3470"/>
                    <a:pt x="1867" y="3525"/>
                    <a:pt x="2007" y="3525"/>
                  </a:cubicBezTo>
                  <a:cubicBezTo>
                    <a:pt x="2139" y="3525"/>
                    <a:pt x="2271" y="3476"/>
                    <a:pt x="2372" y="3376"/>
                  </a:cubicBezTo>
                  <a:cubicBezTo>
                    <a:pt x="2583" y="3173"/>
                    <a:pt x="2589" y="2840"/>
                    <a:pt x="2387" y="2629"/>
                  </a:cubicBezTo>
                  <a:cubicBezTo>
                    <a:pt x="1892" y="2116"/>
                    <a:pt x="1434" y="1308"/>
                    <a:pt x="1096" y="353"/>
                  </a:cubicBezTo>
                  <a:cubicBezTo>
                    <a:pt x="1019" y="135"/>
                    <a:pt x="815" y="0"/>
                    <a:pt x="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6"/>
            <p:cNvSpPr/>
            <p:nvPr/>
          </p:nvSpPr>
          <p:spPr>
            <a:xfrm>
              <a:off x="1314125" y="578300"/>
              <a:ext cx="60575" cy="79300"/>
            </a:xfrm>
            <a:custGeom>
              <a:avLst/>
              <a:gdLst/>
              <a:ahLst/>
              <a:cxnLst/>
              <a:rect l="l" t="t" r="r" b="b"/>
              <a:pathLst>
                <a:path w="2423" h="3172" extrusionOk="0">
                  <a:moveTo>
                    <a:pt x="602" y="0"/>
                  </a:moveTo>
                  <a:cubicBezTo>
                    <a:pt x="524" y="0"/>
                    <a:pt x="446" y="17"/>
                    <a:pt x="371" y="54"/>
                  </a:cubicBezTo>
                  <a:cubicBezTo>
                    <a:pt x="111" y="182"/>
                    <a:pt x="1" y="499"/>
                    <a:pt x="129" y="761"/>
                  </a:cubicBezTo>
                  <a:cubicBezTo>
                    <a:pt x="188" y="882"/>
                    <a:pt x="247" y="1012"/>
                    <a:pt x="309" y="1144"/>
                  </a:cubicBezTo>
                  <a:cubicBezTo>
                    <a:pt x="620" y="1808"/>
                    <a:pt x="973" y="2561"/>
                    <a:pt x="1478" y="3032"/>
                  </a:cubicBezTo>
                  <a:cubicBezTo>
                    <a:pt x="1579" y="3125"/>
                    <a:pt x="1708" y="3172"/>
                    <a:pt x="1836" y="3172"/>
                  </a:cubicBezTo>
                  <a:cubicBezTo>
                    <a:pt x="1978" y="3172"/>
                    <a:pt x="2121" y="3115"/>
                    <a:pt x="2223" y="3003"/>
                  </a:cubicBezTo>
                  <a:cubicBezTo>
                    <a:pt x="2422" y="2790"/>
                    <a:pt x="2409" y="2454"/>
                    <a:pt x="2195" y="2256"/>
                  </a:cubicBezTo>
                  <a:cubicBezTo>
                    <a:pt x="1842" y="1929"/>
                    <a:pt x="1537" y="1274"/>
                    <a:pt x="1267" y="696"/>
                  </a:cubicBezTo>
                  <a:cubicBezTo>
                    <a:pt x="1203" y="558"/>
                    <a:pt x="1141" y="424"/>
                    <a:pt x="1079" y="297"/>
                  </a:cubicBezTo>
                  <a:cubicBezTo>
                    <a:pt x="987" y="109"/>
                    <a:pt x="798" y="0"/>
                    <a:pt x="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6"/>
            <p:cNvSpPr/>
            <p:nvPr/>
          </p:nvSpPr>
          <p:spPr>
            <a:xfrm>
              <a:off x="1417250" y="622325"/>
              <a:ext cx="26475" cy="83750"/>
            </a:xfrm>
            <a:custGeom>
              <a:avLst/>
              <a:gdLst/>
              <a:ahLst/>
              <a:cxnLst/>
              <a:rect l="l" t="t" r="r" b="b"/>
              <a:pathLst>
                <a:path w="1059" h="3350" extrusionOk="0">
                  <a:moveTo>
                    <a:pt x="530" y="1"/>
                  </a:moveTo>
                  <a:cubicBezTo>
                    <a:pt x="238" y="1"/>
                    <a:pt x="1" y="238"/>
                    <a:pt x="1" y="530"/>
                  </a:cubicBezTo>
                  <a:lnTo>
                    <a:pt x="1" y="2820"/>
                  </a:lnTo>
                  <a:cubicBezTo>
                    <a:pt x="1" y="3112"/>
                    <a:pt x="238" y="3349"/>
                    <a:pt x="530" y="3349"/>
                  </a:cubicBezTo>
                  <a:cubicBezTo>
                    <a:pt x="823" y="3349"/>
                    <a:pt x="1059" y="3112"/>
                    <a:pt x="1059" y="2820"/>
                  </a:cubicBezTo>
                  <a:lnTo>
                    <a:pt x="1059" y="530"/>
                  </a:lnTo>
                  <a:cubicBezTo>
                    <a:pt x="1059" y="238"/>
                    <a:pt x="822" y="1"/>
                    <a:pt x="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6"/>
            <p:cNvSpPr/>
            <p:nvPr/>
          </p:nvSpPr>
          <p:spPr>
            <a:xfrm>
              <a:off x="1477350" y="706000"/>
              <a:ext cx="39425" cy="79375"/>
            </a:xfrm>
            <a:custGeom>
              <a:avLst/>
              <a:gdLst/>
              <a:ahLst/>
              <a:cxnLst/>
              <a:rect l="l" t="t" r="r" b="b"/>
              <a:pathLst>
                <a:path w="1577" h="3175" extrusionOk="0">
                  <a:moveTo>
                    <a:pt x="595" y="0"/>
                  </a:moveTo>
                  <a:cubicBezTo>
                    <a:pt x="542" y="0"/>
                    <a:pt x="487" y="9"/>
                    <a:pt x="433" y="26"/>
                  </a:cubicBezTo>
                  <a:cubicBezTo>
                    <a:pt x="154" y="115"/>
                    <a:pt x="1" y="413"/>
                    <a:pt x="89" y="690"/>
                  </a:cubicBezTo>
                  <a:cubicBezTo>
                    <a:pt x="282" y="1295"/>
                    <a:pt x="500" y="1979"/>
                    <a:pt x="421" y="2578"/>
                  </a:cubicBezTo>
                  <a:cubicBezTo>
                    <a:pt x="384" y="2867"/>
                    <a:pt x="589" y="3133"/>
                    <a:pt x="878" y="3170"/>
                  </a:cubicBezTo>
                  <a:cubicBezTo>
                    <a:pt x="902" y="3173"/>
                    <a:pt x="925" y="3174"/>
                    <a:pt x="947" y="3174"/>
                  </a:cubicBezTo>
                  <a:cubicBezTo>
                    <a:pt x="1209" y="3174"/>
                    <a:pt x="1437" y="2979"/>
                    <a:pt x="1469" y="2711"/>
                  </a:cubicBezTo>
                  <a:cubicBezTo>
                    <a:pt x="1577" y="1879"/>
                    <a:pt x="1311" y="1043"/>
                    <a:pt x="1096" y="369"/>
                  </a:cubicBezTo>
                  <a:cubicBezTo>
                    <a:pt x="1025" y="145"/>
                    <a:pt x="819" y="0"/>
                    <a:pt x="5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16"/>
            <p:cNvSpPr/>
            <p:nvPr/>
          </p:nvSpPr>
          <p:spPr>
            <a:xfrm>
              <a:off x="1437525" y="384500"/>
              <a:ext cx="34400" cy="79300"/>
            </a:xfrm>
            <a:custGeom>
              <a:avLst/>
              <a:gdLst/>
              <a:ahLst/>
              <a:cxnLst/>
              <a:rect l="l" t="t" r="r" b="b"/>
              <a:pathLst>
                <a:path w="1376" h="3172" extrusionOk="0">
                  <a:moveTo>
                    <a:pt x="588" y="0"/>
                  </a:moveTo>
                  <a:cubicBezTo>
                    <a:pt x="309" y="0"/>
                    <a:pt x="81" y="228"/>
                    <a:pt x="72" y="508"/>
                  </a:cubicBezTo>
                  <a:lnTo>
                    <a:pt x="65" y="663"/>
                  </a:lnTo>
                  <a:cubicBezTo>
                    <a:pt x="34" y="1381"/>
                    <a:pt x="1" y="2126"/>
                    <a:pt x="285" y="2839"/>
                  </a:cubicBezTo>
                  <a:cubicBezTo>
                    <a:pt x="367" y="3046"/>
                    <a:pt x="566" y="3172"/>
                    <a:pt x="777" y="3172"/>
                  </a:cubicBezTo>
                  <a:cubicBezTo>
                    <a:pt x="842" y="3172"/>
                    <a:pt x="909" y="3160"/>
                    <a:pt x="971" y="3134"/>
                  </a:cubicBezTo>
                  <a:cubicBezTo>
                    <a:pt x="1242" y="3027"/>
                    <a:pt x="1376" y="2720"/>
                    <a:pt x="1267" y="2448"/>
                  </a:cubicBezTo>
                  <a:cubicBezTo>
                    <a:pt x="1066" y="1945"/>
                    <a:pt x="1092" y="1344"/>
                    <a:pt x="1121" y="707"/>
                  </a:cubicBezTo>
                  <a:lnTo>
                    <a:pt x="1127" y="550"/>
                  </a:lnTo>
                  <a:cubicBezTo>
                    <a:pt x="1138" y="261"/>
                    <a:pt x="911" y="14"/>
                    <a:pt x="621" y="1"/>
                  </a:cubicBezTo>
                  <a:cubicBezTo>
                    <a:pt x="610" y="1"/>
                    <a:pt x="599" y="0"/>
                    <a:pt x="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16"/>
            <p:cNvSpPr/>
            <p:nvPr/>
          </p:nvSpPr>
          <p:spPr>
            <a:xfrm>
              <a:off x="1512325" y="322775"/>
              <a:ext cx="37175" cy="66100"/>
            </a:xfrm>
            <a:custGeom>
              <a:avLst/>
              <a:gdLst/>
              <a:ahLst/>
              <a:cxnLst/>
              <a:rect l="l" t="t" r="r" b="b"/>
              <a:pathLst>
                <a:path w="1487" h="2644" extrusionOk="0">
                  <a:moveTo>
                    <a:pt x="603" y="1"/>
                  </a:moveTo>
                  <a:cubicBezTo>
                    <a:pt x="522" y="1"/>
                    <a:pt x="440" y="20"/>
                    <a:pt x="364" y="60"/>
                  </a:cubicBezTo>
                  <a:cubicBezTo>
                    <a:pt x="103" y="192"/>
                    <a:pt x="1" y="511"/>
                    <a:pt x="133" y="771"/>
                  </a:cubicBezTo>
                  <a:cubicBezTo>
                    <a:pt x="305" y="1107"/>
                    <a:pt x="426" y="1659"/>
                    <a:pt x="427" y="2118"/>
                  </a:cubicBezTo>
                  <a:cubicBezTo>
                    <a:pt x="430" y="2408"/>
                    <a:pt x="664" y="2644"/>
                    <a:pt x="956" y="2644"/>
                  </a:cubicBezTo>
                  <a:lnTo>
                    <a:pt x="959" y="2644"/>
                  </a:lnTo>
                  <a:cubicBezTo>
                    <a:pt x="1251" y="2644"/>
                    <a:pt x="1487" y="2405"/>
                    <a:pt x="1485" y="2113"/>
                  </a:cubicBezTo>
                  <a:cubicBezTo>
                    <a:pt x="1482" y="1488"/>
                    <a:pt x="1321" y="772"/>
                    <a:pt x="1075" y="291"/>
                  </a:cubicBezTo>
                  <a:cubicBezTo>
                    <a:pt x="981" y="107"/>
                    <a:pt x="79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16"/>
            <p:cNvSpPr/>
            <p:nvPr/>
          </p:nvSpPr>
          <p:spPr>
            <a:xfrm>
              <a:off x="1287650" y="296375"/>
              <a:ext cx="56325" cy="88150"/>
            </a:xfrm>
            <a:custGeom>
              <a:avLst/>
              <a:gdLst/>
              <a:ahLst/>
              <a:cxnLst/>
              <a:rect l="l" t="t" r="r" b="b"/>
              <a:pathLst>
                <a:path w="2253" h="3526" extrusionOk="0">
                  <a:moveTo>
                    <a:pt x="604" y="0"/>
                  </a:moveTo>
                  <a:cubicBezTo>
                    <a:pt x="510" y="0"/>
                    <a:pt x="416" y="25"/>
                    <a:pt x="330" y="76"/>
                  </a:cubicBezTo>
                  <a:cubicBezTo>
                    <a:pt x="80" y="229"/>
                    <a:pt x="0" y="554"/>
                    <a:pt x="151" y="804"/>
                  </a:cubicBezTo>
                  <a:cubicBezTo>
                    <a:pt x="542" y="1448"/>
                    <a:pt x="871" y="2215"/>
                    <a:pt x="1157" y="3151"/>
                  </a:cubicBezTo>
                  <a:cubicBezTo>
                    <a:pt x="1227" y="3379"/>
                    <a:pt x="1435" y="3525"/>
                    <a:pt x="1662" y="3525"/>
                  </a:cubicBezTo>
                  <a:cubicBezTo>
                    <a:pt x="1713" y="3525"/>
                    <a:pt x="1765" y="3518"/>
                    <a:pt x="1816" y="3501"/>
                  </a:cubicBezTo>
                  <a:cubicBezTo>
                    <a:pt x="2095" y="3416"/>
                    <a:pt x="2253" y="3121"/>
                    <a:pt x="2168" y="2843"/>
                  </a:cubicBezTo>
                  <a:cubicBezTo>
                    <a:pt x="1856" y="1821"/>
                    <a:pt x="1491" y="975"/>
                    <a:pt x="1056" y="255"/>
                  </a:cubicBezTo>
                  <a:cubicBezTo>
                    <a:pt x="957" y="91"/>
                    <a:pt x="783" y="0"/>
                    <a:pt x="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16"/>
            <p:cNvSpPr/>
            <p:nvPr/>
          </p:nvSpPr>
          <p:spPr>
            <a:xfrm>
              <a:off x="1375725" y="291950"/>
              <a:ext cx="43100" cy="57325"/>
            </a:xfrm>
            <a:custGeom>
              <a:avLst/>
              <a:gdLst/>
              <a:ahLst/>
              <a:cxnLst/>
              <a:rect l="l" t="t" r="r" b="b"/>
              <a:pathLst>
                <a:path w="1724" h="2293" extrusionOk="0">
                  <a:moveTo>
                    <a:pt x="606" y="1"/>
                  </a:moveTo>
                  <a:cubicBezTo>
                    <a:pt x="517" y="1"/>
                    <a:pt x="427" y="23"/>
                    <a:pt x="344" y="71"/>
                  </a:cubicBezTo>
                  <a:cubicBezTo>
                    <a:pt x="89" y="215"/>
                    <a:pt x="1" y="538"/>
                    <a:pt x="146" y="791"/>
                  </a:cubicBezTo>
                  <a:cubicBezTo>
                    <a:pt x="350" y="1149"/>
                    <a:pt x="512" y="1526"/>
                    <a:pt x="628" y="1914"/>
                  </a:cubicBezTo>
                  <a:cubicBezTo>
                    <a:pt x="697" y="2144"/>
                    <a:pt x="907" y="2292"/>
                    <a:pt x="1135" y="2292"/>
                  </a:cubicBezTo>
                  <a:cubicBezTo>
                    <a:pt x="1185" y="2292"/>
                    <a:pt x="1235" y="2285"/>
                    <a:pt x="1285" y="2272"/>
                  </a:cubicBezTo>
                  <a:cubicBezTo>
                    <a:pt x="1565" y="2187"/>
                    <a:pt x="1724" y="1893"/>
                    <a:pt x="1640" y="1613"/>
                  </a:cubicBezTo>
                  <a:cubicBezTo>
                    <a:pt x="1502" y="1149"/>
                    <a:pt x="1308" y="696"/>
                    <a:pt x="1065" y="270"/>
                  </a:cubicBezTo>
                  <a:cubicBezTo>
                    <a:pt x="968" y="98"/>
                    <a:pt x="790" y="1"/>
                    <a:pt x="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16"/>
            <p:cNvSpPr/>
            <p:nvPr/>
          </p:nvSpPr>
          <p:spPr>
            <a:xfrm>
              <a:off x="1424275" y="217100"/>
              <a:ext cx="37925" cy="74900"/>
            </a:xfrm>
            <a:custGeom>
              <a:avLst/>
              <a:gdLst/>
              <a:ahLst/>
              <a:cxnLst/>
              <a:rect l="l" t="t" r="r" b="b"/>
              <a:pathLst>
                <a:path w="1517" h="2996" extrusionOk="0">
                  <a:moveTo>
                    <a:pt x="602" y="1"/>
                  </a:moveTo>
                  <a:cubicBezTo>
                    <a:pt x="532" y="1"/>
                    <a:pt x="461" y="15"/>
                    <a:pt x="392" y="45"/>
                  </a:cubicBezTo>
                  <a:cubicBezTo>
                    <a:pt x="124" y="159"/>
                    <a:pt x="0" y="470"/>
                    <a:pt x="116" y="738"/>
                  </a:cubicBezTo>
                  <a:cubicBezTo>
                    <a:pt x="347" y="1272"/>
                    <a:pt x="453" y="1861"/>
                    <a:pt x="427" y="2443"/>
                  </a:cubicBezTo>
                  <a:cubicBezTo>
                    <a:pt x="412" y="2735"/>
                    <a:pt x="639" y="2982"/>
                    <a:pt x="930" y="2995"/>
                  </a:cubicBezTo>
                  <a:lnTo>
                    <a:pt x="955" y="2995"/>
                  </a:lnTo>
                  <a:cubicBezTo>
                    <a:pt x="1236" y="2995"/>
                    <a:pt x="1470" y="2773"/>
                    <a:pt x="1483" y="2493"/>
                  </a:cubicBezTo>
                  <a:cubicBezTo>
                    <a:pt x="1516" y="1753"/>
                    <a:pt x="1379" y="1000"/>
                    <a:pt x="1086" y="320"/>
                  </a:cubicBezTo>
                  <a:cubicBezTo>
                    <a:pt x="1000" y="120"/>
                    <a:pt x="807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6"/>
            <p:cNvSpPr/>
            <p:nvPr/>
          </p:nvSpPr>
          <p:spPr>
            <a:xfrm>
              <a:off x="1305375" y="710450"/>
              <a:ext cx="65175" cy="74925"/>
            </a:xfrm>
            <a:custGeom>
              <a:avLst/>
              <a:gdLst/>
              <a:ahLst/>
              <a:cxnLst/>
              <a:rect l="l" t="t" r="r" b="b"/>
              <a:pathLst>
                <a:path w="2607" h="2997" extrusionOk="0">
                  <a:moveTo>
                    <a:pt x="601" y="1"/>
                  </a:moveTo>
                  <a:cubicBezTo>
                    <a:pt x="435" y="1"/>
                    <a:pt x="272" y="79"/>
                    <a:pt x="169" y="224"/>
                  </a:cubicBezTo>
                  <a:cubicBezTo>
                    <a:pt x="0" y="461"/>
                    <a:pt x="56" y="791"/>
                    <a:pt x="295" y="960"/>
                  </a:cubicBezTo>
                  <a:cubicBezTo>
                    <a:pt x="800" y="1318"/>
                    <a:pt x="1244" y="1936"/>
                    <a:pt x="1516" y="2653"/>
                  </a:cubicBezTo>
                  <a:cubicBezTo>
                    <a:pt x="1596" y="2865"/>
                    <a:pt x="1797" y="2996"/>
                    <a:pt x="2010" y="2996"/>
                  </a:cubicBezTo>
                  <a:cubicBezTo>
                    <a:pt x="2073" y="2996"/>
                    <a:pt x="2135" y="2986"/>
                    <a:pt x="2195" y="2962"/>
                  </a:cubicBezTo>
                  <a:cubicBezTo>
                    <a:pt x="2469" y="2859"/>
                    <a:pt x="2607" y="2553"/>
                    <a:pt x="2503" y="2281"/>
                  </a:cubicBezTo>
                  <a:cubicBezTo>
                    <a:pt x="2160" y="1370"/>
                    <a:pt x="1578" y="574"/>
                    <a:pt x="905" y="98"/>
                  </a:cubicBezTo>
                  <a:cubicBezTo>
                    <a:pt x="813" y="32"/>
                    <a:pt x="706" y="1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6"/>
            <p:cNvSpPr/>
            <p:nvPr/>
          </p:nvSpPr>
          <p:spPr>
            <a:xfrm>
              <a:off x="1300875" y="111625"/>
              <a:ext cx="46625" cy="74900"/>
            </a:xfrm>
            <a:custGeom>
              <a:avLst/>
              <a:gdLst/>
              <a:ahLst/>
              <a:cxnLst/>
              <a:rect l="l" t="t" r="r" b="b"/>
              <a:pathLst>
                <a:path w="1865" h="2996" extrusionOk="0">
                  <a:moveTo>
                    <a:pt x="601" y="0"/>
                  </a:moveTo>
                  <a:cubicBezTo>
                    <a:pt x="534" y="0"/>
                    <a:pt x="465" y="13"/>
                    <a:pt x="400" y="40"/>
                  </a:cubicBezTo>
                  <a:cubicBezTo>
                    <a:pt x="130" y="151"/>
                    <a:pt x="0" y="459"/>
                    <a:pt x="111" y="729"/>
                  </a:cubicBezTo>
                  <a:cubicBezTo>
                    <a:pt x="183" y="902"/>
                    <a:pt x="260" y="1074"/>
                    <a:pt x="337" y="1244"/>
                  </a:cubicBezTo>
                  <a:cubicBezTo>
                    <a:pt x="538" y="1688"/>
                    <a:pt x="729" y="2108"/>
                    <a:pt x="780" y="2531"/>
                  </a:cubicBezTo>
                  <a:cubicBezTo>
                    <a:pt x="813" y="2799"/>
                    <a:pt x="1041" y="2996"/>
                    <a:pt x="1304" y="2996"/>
                  </a:cubicBezTo>
                  <a:cubicBezTo>
                    <a:pt x="1327" y="2996"/>
                    <a:pt x="1347" y="2993"/>
                    <a:pt x="1367" y="2992"/>
                  </a:cubicBezTo>
                  <a:cubicBezTo>
                    <a:pt x="1657" y="2958"/>
                    <a:pt x="1864" y="2694"/>
                    <a:pt x="1828" y="2405"/>
                  </a:cubicBezTo>
                  <a:cubicBezTo>
                    <a:pt x="1758" y="1821"/>
                    <a:pt x="1524" y="1307"/>
                    <a:pt x="1299" y="809"/>
                  </a:cubicBezTo>
                  <a:cubicBezTo>
                    <a:pt x="1228" y="650"/>
                    <a:pt x="1156" y="491"/>
                    <a:pt x="1090" y="328"/>
                  </a:cubicBezTo>
                  <a:cubicBezTo>
                    <a:pt x="1006" y="124"/>
                    <a:pt x="808" y="0"/>
                    <a:pt x="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6"/>
            <p:cNvSpPr/>
            <p:nvPr/>
          </p:nvSpPr>
          <p:spPr>
            <a:xfrm>
              <a:off x="1195450" y="243500"/>
              <a:ext cx="51900" cy="66125"/>
            </a:xfrm>
            <a:custGeom>
              <a:avLst/>
              <a:gdLst/>
              <a:ahLst/>
              <a:cxnLst/>
              <a:rect l="l" t="t" r="r" b="b"/>
              <a:pathLst>
                <a:path w="2076" h="2645" extrusionOk="0">
                  <a:moveTo>
                    <a:pt x="597" y="1"/>
                  </a:moveTo>
                  <a:cubicBezTo>
                    <a:pt x="486" y="1"/>
                    <a:pt x="374" y="36"/>
                    <a:pt x="278" y="108"/>
                  </a:cubicBezTo>
                  <a:cubicBezTo>
                    <a:pt x="45" y="285"/>
                    <a:pt x="0" y="617"/>
                    <a:pt x="176" y="849"/>
                  </a:cubicBezTo>
                  <a:cubicBezTo>
                    <a:pt x="518" y="1298"/>
                    <a:pt x="798" y="1801"/>
                    <a:pt x="983" y="2300"/>
                  </a:cubicBezTo>
                  <a:cubicBezTo>
                    <a:pt x="1062" y="2513"/>
                    <a:pt x="1265" y="2644"/>
                    <a:pt x="1479" y="2644"/>
                  </a:cubicBezTo>
                  <a:cubicBezTo>
                    <a:pt x="1541" y="2644"/>
                    <a:pt x="1604" y="2633"/>
                    <a:pt x="1663" y="2612"/>
                  </a:cubicBezTo>
                  <a:cubicBezTo>
                    <a:pt x="1935" y="2510"/>
                    <a:pt x="2075" y="2204"/>
                    <a:pt x="1973" y="1932"/>
                  </a:cubicBezTo>
                  <a:cubicBezTo>
                    <a:pt x="1752" y="1335"/>
                    <a:pt x="1423" y="740"/>
                    <a:pt x="1018" y="210"/>
                  </a:cubicBezTo>
                  <a:cubicBezTo>
                    <a:pt x="915" y="73"/>
                    <a:pt x="757" y="1"/>
                    <a:pt x="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16"/>
            <p:cNvSpPr/>
            <p:nvPr/>
          </p:nvSpPr>
          <p:spPr>
            <a:xfrm>
              <a:off x="1574125" y="750125"/>
              <a:ext cx="39200" cy="74925"/>
            </a:xfrm>
            <a:custGeom>
              <a:avLst/>
              <a:gdLst/>
              <a:ahLst/>
              <a:cxnLst/>
              <a:rect l="l" t="t" r="r" b="b"/>
              <a:pathLst>
                <a:path w="1568" h="2997" extrusionOk="0">
                  <a:moveTo>
                    <a:pt x="949" y="1"/>
                  </a:moveTo>
                  <a:cubicBezTo>
                    <a:pt x="934" y="1"/>
                    <a:pt x="918" y="2"/>
                    <a:pt x="902" y="3"/>
                  </a:cubicBezTo>
                  <a:cubicBezTo>
                    <a:pt x="612" y="29"/>
                    <a:pt x="397" y="285"/>
                    <a:pt x="423" y="577"/>
                  </a:cubicBezTo>
                  <a:cubicBezTo>
                    <a:pt x="491" y="1313"/>
                    <a:pt x="406" y="1841"/>
                    <a:pt x="175" y="2150"/>
                  </a:cubicBezTo>
                  <a:cubicBezTo>
                    <a:pt x="0" y="2382"/>
                    <a:pt x="48" y="2715"/>
                    <a:pt x="281" y="2889"/>
                  </a:cubicBezTo>
                  <a:cubicBezTo>
                    <a:pt x="376" y="2961"/>
                    <a:pt x="487" y="2996"/>
                    <a:pt x="598" y="2996"/>
                  </a:cubicBezTo>
                  <a:cubicBezTo>
                    <a:pt x="759" y="2996"/>
                    <a:pt x="917" y="2923"/>
                    <a:pt x="1021" y="2783"/>
                  </a:cubicBezTo>
                  <a:cubicBezTo>
                    <a:pt x="1418" y="2253"/>
                    <a:pt x="1567" y="1500"/>
                    <a:pt x="1476" y="481"/>
                  </a:cubicBezTo>
                  <a:cubicBezTo>
                    <a:pt x="1450" y="207"/>
                    <a:pt x="1223" y="1"/>
                    <a:pt x="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1" name="Google Shape;471;p16"/>
          <p:cNvGrpSpPr/>
          <p:nvPr/>
        </p:nvGrpSpPr>
        <p:grpSpPr>
          <a:xfrm>
            <a:off x="1833000" y="1040034"/>
            <a:ext cx="727933" cy="1061700"/>
            <a:chOff x="2184950" y="2464725"/>
            <a:chExt cx="545950" cy="796275"/>
          </a:xfrm>
        </p:grpSpPr>
        <p:sp>
          <p:nvSpPr>
            <p:cNvPr id="472" name="Google Shape;472;p16"/>
            <p:cNvSpPr/>
            <p:nvPr/>
          </p:nvSpPr>
          <p:spPr>
            <a:xfrm>
              <a:off x="2351700" y="2688525"/>
              <a:ext cx="49375" cy="98900"/>
            </a:xfrm>
            <a:custGeom>
              <a:avLst/>
              <a:gdLst/>
              <a:ahLst/>
              <a:cxnLst/>
              <a:rect l="l" t="t" r="r" b="b"/>
              <a:pathLst>
                <a:path w="1975" h="3956" extrusionOk="0">
                  <a:moveTo>
                    <a:pt x="697" y="0"/>
                  </a:moveTo>
                  <a:cubicBezTo>
                    <a:pt x="382" y="0"/>
                    <a:pt x="111" y="238"/>
                    <a:pt x="77" y="559"/>
                  </a:cubicBezTo>
                  <a:cubicBezTo>
                    <a:pt x="1" y="1280"/>
                    <a:pt x="224" y="1869"/>
                    <a:pt x="420" y="2388"/>
                  </a:cubicBezTo>
                  <a:cubicBezTo>
                    <a:pt x="550" y="2730"/>
                    <a:pt x="671" y="3050"/>
                    <a:pt x="701" y="3385"/>
                  </a:cubicBezTo>
                  <a:cubicBezTo>
                    <a:pt x="730" y="3710"/>
                    <a:pt x="1002" y="3955"/>
                    <a:pt x="1322" y="3955"/>
                  </a:cubicBezTo>
                  <a:cubicBezTo>
                    <a:pt x="1341" y="3955"/>
                    <a:pt x="1357" y="3954"/>
                    <a:pt x="1378" y="3951"/>
                  </a:cubicBezTo>
                  <a:cubicBezTo>
                    <a:pt x="1721" y="3920"/>
                    <a:pt x="1975" y="3618"/>
                    <a:pt x="1946" y="3275"/>
                  </a:cubicBezTo>
                  <a:cubicBezTo>
                    <a:pt x="1900" y="2770"/>
                    <a:pt x="1735" y="2332"/>
                    <a:pt x="1588" y="1945"/>
                  </a:cubicBezTo>
                  <a:cubicBezTo>
                    <a:pt x="1418" y="1501"/>
                    <a:pt x="1273" y="1115"/>
                    <a:pt x="1318" y="690"/>
                  </a:cubicBezTo>
                  <a:cubicBezTo>
                    <a:pt x="1355" y="347"/>
                    <a:pt x="1106" y="39"/>
                    <a:pt x="763" y="4"/>
                  </a:cubicBezTo>
                  <a:cubicBezTo>
                    <a:pt x="741" y="1"/>
                    <a:pt x="719" y="0"/>
                    <a:pt x="6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6"/>
            <p:cNvSpPr/>
            <p:nvPr/>
          </p:nvSpPr>
          <p:spPr>
            <a:xfrm>
              <a:off x="2452325" y="2698950"/>
              <a:ext cx="68975" cy="150950"/>
            </a:xfrm>
            <a:custGeom>
              <a:avLst/>
              <a:gdLst/>
              <a:ahLst/>
              <a:cxnLst/>
              <a:rect l="l" t="t" r="r" b="b"/>
              <a:pathLst>
                <a:path w="2759" h="6038" extrusionOk="0">
                  <a:moveTo>
                    <a:pt x="653" y="0"/>
                  </a:moveTo>
                  <a:cubicBezTo>
                    <a:pt x="644" y="0"/>
                    <a:pt x="634" y="0"/>
                    <a:pt x="625" y="1"/>
                  </a:cubicBezTo>
                  <a:cubicBezTo>
                    <a:pt x="279" y="2"/>
                    <a:pt x="1" y="285"/>
                    <a:pt x="5" y="630"/>
                  </a:cubicBezTo>
                  <a:cubicBezTo>
                    <a:pt x="12" y="1710"/>
                    <a:pt x="418" y="2657"/>
                    <a:pt x="809" y="3573"/>
                  </a:cubicBezTo>
                  <a:cubicBezTo>
                    <a:pt x="1093" y="4238"/>
                    <a:pt x="1362" y="4866"/>
                    <a:pt x="1468" y="5514"/>
                  </a:cubicBezTo>
                  <a:cubicBezTo>
                    <a:pt x="1521" y="5820"/>
                    <a:pt x="1784" y="6037"/>
                    <a:pt x="2085" y="6037"/>
                  </a:cubicBezTo>
                  <a:cubicBezTo>
                    <a:pt x="2119" y="6037"/>
                    <a:pt x="2153" y="6033"/>
                    <a:pt x="2188" y="6031"/>
                  </a:cubicBezTo>
                  <a:cubicBezTo>
                    <a:pt x="2527" y="5975"/>
                    <a:pt x="2758" y="5653"/>
                    <a:pt x="2702" y="5314"/>
                  </a:cubicBezTo>
                  <a:cubicBezTo>
                    <a:pt x="2571" y="4516"/>
                    <a:pt x="2259" y="3788"/>
                    <a:pt x="1959" y="3083"/>
                  </a:cubicBezTo>
                  <a:cubicBezTo>
                    <a:pt x="1598" y="2244"/>
                    <a:pt x="1260" y="1452"/>
                    <a:pt x="1254" y="622"/>
                  </a:cubicBezTo>
                  <a:cubicBezTo>
                    <a:pt x="1252" y="285"/>
                    <a:pt x="972" y="0"/>
                    <a:pt x="6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6"/>
            <p:cNvSpPr/>
            <p:nvPr/>
          </p:nvSpPr>
          <p:spPr>
            <a:xfrm>
              <a:off x="2603325" y="2818675"/>
              <a:ext cx="31225" cy="135275"/>
            </a:xfrm>
            <a:custGeom>
              <a:avLst/>
              <a:gdLst/>
              <a:ahLst/>
              <a:cxnLst/>
              <a:rect l="l" t="t" r="r" b="b"/>
              <a:pathLst>
                <a:path w="1249" h="5411" extrusionOk="0">
                  <a:moveTo>
                    <a:pt x="625" y="0"/>
                  </a:moveTo>
                  <a:cubicBezTo>
                    <a:pt x="280" y="0"/>
                    <a:pt x="1" y="279"/>
                    <a:pt x="1" y="624"/>
                  </a:cubicBezTo>
                  <a:lnTo>
                    <a:pt x="1" y="4787"/>
                  </a:lnTo>
                  <a:cubicBezTo>
                    <a:pt x="1" y="5131"/>
                    <a:pt x="280" y="5410"/>
                    <a:pt x="625" y="5410"/>
                  </a:cubicBezTo>
                  <a:cubicBezTo>
                    <a:pt x="969" y="5410"/>
                    <a:pt x="1249" y="5131"/>
                    <a:pt x="1249" y="4787"/>
                  </a:cubicBezTo>
                  <a:lnTo>
                    <a:pt x="1249" y="624"/>
                  </a:lnTo>
                  <a:cubicBezTo>
                    <a:pt x="1249" y="279"/>
                    <a:pt x="970" y="0"/>
                    <a:pt x="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16"/>
            <p:cNvSpPr/>
            <p:nvPr/>
          </p:nvSpPr>
          <p:spPr>
            <a:xfrm>
              <a:off x="2273475" y="2891475"/>
              <a:ext cx="76500" cy="104125"/>
            </a:xfrm>
            <a:custGeom>
              <a:avLst/>
              <a:gdLst/>
              <a:ahLst/>
              <a:cxnLst/>
              <a:rect l="l" t="t" r="r" b="b"/>
              <a:pathLst>
                <a:path w="3060" h="4165" extrusionOk="0">
                  <a:moveTo>
                    <a:pt x="706" y="1"/>
                  </a:moveTo>
                  <a:cubicBezTo>
                    <a:pt x="637" y="1"/>
                    <a:pt x="566" y="12"/>
                    <a:pt x="497" y="37"/>
                  </a:cubicBezTo>
                  <a:cubicBezTo>
                    <a:pt x="172" y="153"/>
                    <a:pt x="1" y="510"/>
                    <a:pt x="117" y="834"/>
                  </a:cubicBezTo>
                  <a:cubicBezTo>
                    <a:pt x="441" y="1749"/>
                    <a:pt x="1016" y="3036"/>
                    <a:pt x="1921" y="3973"/>
                  </a:cubicBezTo>
                  <a:cubicBezTo>
                    <a:pt x="2043" y="4099"/>
                    <a:pt x="2207" y="4164"/>
                    <a:pt x="2370" y="4164"/>
                  </a:cubicBezTo>
                  <a:cubicBezTo>
                    <a:pt x="2526" y="4164"/>
                    <a:pt x="2682" y="4107"/>
                    <a:pt x="2805" y="3989"/>
                  </a:cubicBezTo>
                  <a:cubicBezTo>
                    <a:pt x="3054" y="3750"/>
                    <a:pt x="3060" y="3354"/>
                    <a:pt x="2820" y="3106"/>
                  </a:cubicBezTo>
                  <a:cubicBezTo>
                    <a:pt x="2237" y="2501"/>
                    <a:pt x="1694" y="1545"/>
                    <a:pt x="1295" y="417"/>
                  </a:cubicBezTo>
                  <a:cubicBezTo>
                    <a:pt x="1203" y="161"/>
                    <a:pt x="963" y="1"/>
                    <a:pt x="7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16"/>
            <p:cNvSpPr/>
            <p:nvPr/>
          </p:nvSpPr>
          <p:spPr>
            <a:xfrm>
              <a:off x="2398175" y="2891525"/>
              <a:ext cx="71550" cy="93650"/>
            </a:xfrm>
            <a:custGeom>
              <a:avLst/>
              <a:gdLst/>
              <a:ahLst/>
              <a:cxnLst/>
              <a:rect l="l" t="t" r="r" b="b"/>
              <a:pathLst>
                <a:path w="2862" h="3746" extrusionOk="0">
                  <a:moveTo>
                    <a:pt x="713" y="0"/>
                  </a:moveTo>
                  <a:cubicBezTo>
                    <a:pt x="621" y="0"/>
                    <a:pt x="528" y="21"/>
                    <a:pt x="440" y="63"/>
                  </a:cubicBezTo>
                  <a:cubicBezTo>
                    <a:pt x="129" y="214"/>
                    <a:pt x="1" y="588"/>
                    <a:pt x="152" y="898"/>
                  </a:cubicBezTo>
                  <a:cubicBezTo>
                    <a:pt x="222" y="1043"/>
                    <a:pt x="294" y="1195"/>
                    <a:pt x="368" y="1354"/>
                  </a:cubicBezTo>
                  <a:cubicBezTo>
                    <a:pt x="733" y="2136"/>
                    <a:pt x="1150" y="3027"/>
                    <a:pt x="1746" y="3578"/>
                  </a:cubicBezTo>
                  <a:cubicBezTo>
                    <a:pt x="1866" y="3691"/>
                    <a:pt x="2018" y="3745"/>
                    <a:pt x="2171" y="3745"/>
                  </a:cubicBezTo>
                  <a:cubicBezTo>
                    <a:pt x="2337" y="3745"/>
                    <a:pt x="2504" y="3678"/>
                    <a:pt x="2627" y="3547"/>
                  </a:cubicBezTo>
                  <a:cubicBezTo>
                    <a:pt x="2862" y="3295"/>
                    <a:pt x="2847" y="2898"/>
                    <a:pt x="2594" y="2665"/>
                  </a:cubicBezTo>
                  <a:cubicBezTo>
                    <a:pt x="2178" y="2278"/>
                    <a:pt x="1818" y="1506"/>
                    <a:pt x="1499" y="826"/>
                  </a:cubicBezTo>
                  <a:cubicBezTo>
                    <a:pt x="1423" y="662"/>
                    <a:pt x="1348" y="503"/>
                    <a:pt x="1275" y="352"/>
                  </a:cubicBezTo>
                  <a:cubicBezTo>
                    <a:pt x="1167" y="129"/>
                    <a:pt x="944" y="0"/>
                    <a:pt x="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6"/>
            <p:cNvSpPr/>
            <p:nvPr/>
          </p:nvSpPr>
          <p:spPr>
            <a:xfrm>
              <a:off x="2520050" y="2943525"/>
              <a:ext cx="31275" cy="98875"/>
            </a:xfrm>
            <a:custGeom>
              <a:avLst/>
              <a:gdLst/>
              <a:ahLst/>
              <a:cxnLst/>
              <a:rect l="l" t="t" r="r" b="b"/>
              <a:pathLst>
                <a:path w="1251" h="3955" extrusionOk="0">
                  <a:moveTo>
                    <a:pt x="624" y="1"/>
                  </a:moveTo>
                  <a:cubicBezTo>
                    <a:pt x="280" y="1"/>
                    <a:pt x="1" y="280"/>
                    <a:pt x="1" y="625"/>
                  </a:cubicBezTo>
                  <a:lnTo>
                    <a:pt x="1" y="3331"/>
                  </a:lnTo>
                  <a:cubicBezTo>
                    <a:pt x="1" y="3675"/>
                    <a:pt x="280" y="3955"/>
                    <a:pt x="624" y="3955"/>
                  </a:cubicBezTo>
                  <a:cubicBezTo>
                    <a:pt x="971" y="3955"/>
                    <a:pt x="1251" y="3675"/>
                    <a:pt x="1248" y="3331"/>
                  </a:cubicBezTo>
                  <a:lnTo>
                    <a:pt x="1248" y="625"/>
                  </a:lnTo>
                  <a:cubicBezTo>
                    <a:pt x="1248" y="280"/>
                    <a:pt x="970" y="1"/>
                    <a:pt x="6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2591025" y="3042375"/>
              <a:ext cx="46575" cy="93725"/>
            </a:xfrm>
            <a:custGeom>
              <a:avLst/>
              <a:gdLst/>
              <a:ahLst/>
              <a:cxnLst/>
              <a:rect l="l" t="t" r="r" b="b"/>
              <a:pathLst>
                <a:path w="1863" h="3749" extrusionOk="0">
                  <a:moveTo>
                    <a:pt x="702" y="1"/>
                  </a:moveTo>
                  <a:cubicBezTo>
                    <a:pt x="639" y="1"/>
                    <a:pt x="574" y="10"/>
                    <a:pt x="510" y="31"/>
                  </a:cubicBezTo>
                  <a:cubicBezTo>
                    <a:pt x="181" y="136"/>
                    <a:pt x="0" y="486"/>
                    <a:pt x="105" y="816"/>
                  </a:cubicBezTo>
                  <a:cubicBezTo>
                    <a:pt x="331" y="1529"/>
                    <a:pt x="588" y="2338"/>
                    <a:pt x="497" y="3044"/>
                  </a:cubicBezTo>
                  <a:cubicBezTo>
                    <a:pt x="453" y="3387"/>
                    <a:pt x="695" y="3699"/>
                    <a:pt x="1036" y="3744"/>
                  </a:cubicBezTo>
                  <a:cubicBezTo>
                    <a:pt x="1063" y="3748"/>
                    <a:pt x="1091" y="3749"/>
                    <a:pt x="1117" y="3749"/>
                  </a:cubicBezTo>
                  <a:cubicBezTo>
                    <a:pt x="1426" y="3749"/>
                    <a:pt x="1696" y="3519"/>
                    <a:pt x="1734" y="3205"/>
                  </a:cubicBezTo>
                  <a:cubicBezTo>
                    <a:pt x="1863" y="2222"/>
                    <a:pt x="1547" y="1231"/>
                    <a:pt x="1295" y="436"/>
                  </a:cubicBezTo>
                  <a:cubicBezTo>
                    <a:pt x="1211" y="171"/>
                    <a:pt x="967" y="1"/>
                    <a:pt x="7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6"/>
            <p:cNvSpPr/>
            <p:nvPr/>
          </p:nvSpPr>
          <p:spPr>
            <a:xfrm>
              <a:off x="2544000" y="2662425"/>
              <a:ext cx="40675" cy="93775"/>
            </a:xfrm>
            <a:custGeom>
              <a:avLst/>
              <a:gdLst/>
              <a:ahLst/>
              <a:cxnLst/>
              <a:rect l="l" t="t" r="r" b="b"/>
              <a:pathLst>
                <a:path w="1627" h="3751" extrusionOk="0">
                  <a:moveTo>
                    <a:pt x="697" y="1"/>
                  </a:moveTo>
                  <a:cubicBezTo>
                    <a:pt x="373" y="1"/>
                    <a:pt x="98" y="270"/>
                    <a:pt x="84" y="601"/>
                  </a:cubicBezTo>
                  <a:lnTo>
                    <a:pt x="77" y="782"/>
                  </a:lnTo>
                  <a:cubicBezTo>
                    <a:pt x="40" y="1632"/>
                    <a:pt x="1" y="2511"/>
                    <a:pt x="336" y="3356"/>
                  </a:cubicBezTo>
                  <a:cubicBezTo>
                    <a:pt x="433" y="3600"/>
                    <a:pt x="668" y="3750"/>
                    <a:pt x="917" y="3750"/>
                  </a:cubicBezTo>
                  <a:cubicBezTo>
                    <a:pt x="994" y="3750"/>
                    <a:pt x="1073" y="3736"/>
                    <a:pt x="1150" y="3706"/>
                  </a:cubicBezTo>
                  <a:cubicBezTo>
                    <a:pt x="1469" y="3578"/>
                    <a:pt x="1627" y="3216"/>
                    <a:pt x="1499" y="2895"/>
                  </a:cubicBezTo>
                  <a:cubicBezTo>
                    <a:pt x="1262" y="2300"/>
                    <a:pt x="1293" y="1590"/>
                    <a:pt x="1326" y="837"/>
                  </a:cubicBezTo>
                  <a:lnTo>
                    <a:pt x="1333" y="652"/>
                  </a:lnTo>
                  <a:cubicBezTo>
                    <a:pt x="1348" y="308"/>
                    <a:pt x="1080" y="16"/>
                    <a:pt x="736" y="2"/>
                  </a:cubicBezTo>
                  <a:cubicBezTo>
                    <a:pt x="723" y="1"/>
                    <a:pt x="710" y="1"/>
                    <a:pt x="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16"/>
            <p:cNvSpPr/>
            <p:nvPr/>
          </p:nvSpPr>
          <p:spPr>
            <a:xfrm>
              <a:off x="2632350" y="2589650"/>
              <a:ext cx="43950" cy="78075"/>
            </a:xfrm>
            <a:custGeom>
              <a:avLst/>
              <a:gdLst/>
              <a:ahLst/>
              <a:cxnLst/>
              <a:rect l="l" t="t" r="r" b="b"/>
              <a:pathLst>
                <a:path w="1758" h="3123" extrusionOk="0">
                  <a:moveTo>
                    <a:pt x="714" y="0"/>
                  </a:moveTo>
                  <a:cubicBezTo>
                    <a:pt x="618" y="0"/>
                    <a:pt x="521" y="22"/>
                    <a:pt x="430" y="68"/>
                  </a:cubicBezTo>
                  <a:cubicBezTo>
                    <a:pt x="123" y="226"/>
                    <a:pt x="0" y="602"/>
                    <a:pt x="159" y="909"/>
                  </a:cubicBezTo>
                  <a:cubicBezTo>
                    <a:pt x="361" y="1305"/>
                    <a:pt x="504" y="1959"/>
                    <a:pt x="506" y="2500"/>
                  </a:cubicBezTo>
                  <a:cubicBezTo>
                    <a:pt x="506" y="2844"/>
                    <a:pt x="785" y="3123"/>
                    <a:pt x="1129" y="3123"/>
                  </a:cubicBezTo>
                  <a:lnTo>
                    <a:pt x="1133" y="3123"/>
                  </a:lnTo>
                  <a:cubicBezTo>
                    <a:pt x="1478" y="3120"/>
                    <a:pt x="1757" y="2839"/>
                    <a:pt x="1756" y="2495"/>
                  </a:cubicBezTo>
                  <a:cubicBezTo>
                    <a:pt x="1752" y="1756"/>
                    <a:pt x="1561" y="910"/>
                    <a:pt x="1270" y="340"/>
                  </a:cubicBezTo>
                  <a:cubicBezTo>
                    <a:pt x="1160" y="124"/>
                    <a:pt x="941" y="0"/>
                    <a:pt x="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16"/>
            <p:cNvSpPr/>
            <p:nvPr/>
          </p:nvSpPr>
          <p:spPr>
            <a:xfrm>
              <a:off x="2366900" y="2558400"/>
              <a:ext cx="66550" cy="104125"/>
            </a:xfrm>
            <a:custGeom>
              <a:avLst/>
              <a:gdLst/>
              <a:ahLst/>
              <a:cxnLst/>
              <a:rect l="l" t="t" r="r" b="b"/>
              <a:pathLst>
                <a:path w="2662" h="4165" extrusionOk="0">
                  <a:moveTo>
                    <a:pt x="714" y="1"/>
                  </a:moveTo>
                  <a:cubicBezTo>
                    <a:pt x="604" y="1"/>
                    <a:pt x="492" y="30"/>
                    <a:pt x="391" y="91"/>
                  </a:cubicBezTo>
                  <a:cubicBezTo>
                    <a:pt x="95" y="270"/>
                    <a:pt x="0" y="655"/>
                    <a:pt x="180" y="949"/>
                  </a:cubicBezTo>
                  <a:cubicBezTo>
                    <a:pt x="641" y="1709"/>
                    <a:pt x="1029" y="2616"/>
                    <a:pt x="1365" y="3721"/>
                  </a:cubicBezTo>
                  <a:cubicBezTo>
                    <a:pt x="1448" y="3992"/>
                    <a:pt x="1696" y="4164"/>
                    <a:pt x="1963" y="4164"/>
                  </a:cubicBezTo>
                  <a:cubicBezTo>
                    <a:pt x="2024" y="4164"/>
                    <a:pt x="2084" y="4156"/>
                    <a:pt x="2145" y="4137"/>
                  </a:cubicBezTo>
                  <a:cubicBezTo>
                    <a:pt x="2475" y="4036"/>
                    <a:pt x="2662" y="3688"/>
                    <a:pt x="2559" y="3357"/>
                  </a:cubicBezTo>
                  <a:cubicBezTo>
                    <a:pt x="2194" y="2152"/>
                    <a:pt x="1763" y="1151"/>
                    <a:pt x="1248" y="301"/>
                  </a:cubicBezTo>
                  <a:cubicBezTo>
                    <a:pt x="1132" y="108"/>
                    <a:pt x="926" y="1"/>
                    <a:pt x="7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6"/>
            <p:cNvSpPr/>
            <p:nvPr/>
          </p:nvSpPr>
          <p:spPr>
            <a:xfrm>
              <a:off x="2471025" y="2553200"/>
              <a:ext cx="50850" cy="67675"/>
            </a:xfrm>
            <a:custGeom>
              <a:avLst/>
              <a:gdLst/>
              <a:ahLst/>
              <a:cxnLst/>
              <a:rect l="l" t="t" r="r" b="b"/>
              <a:pathLst>
                <a:path w="2034" h="2707" extrusionOk="0">
                  <a:moveTo>
                    <a:pt x="712" y="0"/>
                  </a:moveTo>
                  <a:cubicBezTo>
                    <a:pt x="607" y="0"/>
                    <a:pt x="502" y="26"/>
                    <a:pt x="405" y="81"/>
                  </a:cubicBezTo>
                  <a:cubicBezTo>
                    <a:pt x="105" y="252"/>
                    <a:pt x="0" y="634"/>
                    <a:pt x="170" y="934"/>
                  </a:cubicBezTo>
                  <a:cubicBezTo>
                    <a:pt x="411" y="1354"/>
                    <a:pt x="602" y="1801"/>
                    <a:pt x="739" y="2261"/>
                  </a:cubicBezTo>
                  <a:cubicBezTo>
                    <a:pt x="819" y="2532"/>
                    <a:pt x="1068" y="2707"/>
                    <a:pt x="1337" y="2707"/>
                  </a:cubicBezTo>
                  <a:cubicBezTo>
                    <a:pt x="1395" y="2707"/>
                    <a:pt x="1456" y="2698"/>
                    <a:pt x="1516" y="2680"/>
                  </a:cubicBezTo>
                  <a:cubicBezTo>
                    <a:pt x="1847" y="2582"/>
                    <a:pt x="2034" y="2234"/>
                    <a:pt x="1935" y="1903"/>
                  </a:cubicBezTo>
                  <a:cubicBezTo>
                    <a:pt x="1771" y="1353"/>
                    <a:pt x="1542" y="820"/>
                    <a:pt x="1255" y="316"/>
                  </a:cubicBezTo>
                  <a:cubicBezTo>
                    <a:pt x="1141" y="114"/>
                    <a:pt x="929" y="0"/>
                    <a:pt x="7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6"/>
            <p:cNvSpPr/>
            <p:nvPr/>
          </p:nvSpPr>
          <p:spPr>
            <a:xfrm>
              <a:off x="2528325" y="2464725"/>
              <a:ext cx="44775" cy="88525"/>
            </a:xfrm>
            <a:custGeom>
              <a:avLst/>
              <a:gdLst/>
              <a:ahLst/>
              <a:cxnLst/>
              <a:rect l="l" t="t" r="r" b="b"/>
              <a:pathLst>
                <a:path w="1791" h="3541" extrusionOk="0">
                  <a:moveTo>
                    <a:pt x="710" y="1"/>
                  </a:moveTo>
                  <a:cubicBezTo>
                    <a:pt x="628" y="1"/>
                    <a:pt x="544" y="17"/>
                    <a:pt x="464" y="52"/>
                  </a:cubicBezTo>
                  <a:cubicBezTo>
                    <a:pt x="146" y="188"/>
                    <a:pt x="0" y="556"/>
                    <a:pt x="136" y="873"/>
                  </a:cubicBezTo>
                  <a:cubicBezTo>
                    <a:pt x="408" y="1503"/>
                    <a:pt x="534" y="2201"/>
                    <a:pt x="503" y="2887"/>
                  </a:cubicBezTo>
                  <a:cubicBezTo>
                    <a:pt x="487" y="3231"/>
                    <a:pt x="754" y="3524"/>
                    <a:pt x="1098" y="3541"/>
                  </a:cubicBezTo>
                  <a:lnTo>
                    <a:pt x="1128" y="3541"/>
                  </a:lnTo>
                  <a:cubicBezTo>
                    <a:pt x="1459" y="3541"/>
                    <a:pt x="1735" y="3279"/>
                    <a:pt x="1751" y="2945"/>
                  </a:cubicBezTo>
                  <a:cubicBezTo>
                    <a:pt x="1791" y="2071"/>
                    <a:pt x="1631" y="1185"/>
                    <a:pt x="1284" y="380"/>
                  </a:cubicBezTo>
                  <a:cubicBezTo>
                    <a:pt x="1183" y="144"/>
                    <a:pt x="952" y="1"/>
                    <a:pt x="7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6"/>
            <p:cNvSpPr/>
            <p:nvPr/>
          </p:nvSpPr>
          <p:spPr>
            <a:xfrm>
              <a:off x="2387800" y="3047625"/>
              <a:ext cx="77025" cy="88475"/>
            </a:xfrm>
            <a:custGeom>
              <a:avLst/>
              <a:gdLst/>
              <a:ahLst/>
              <a:cxnLst/>
              <a:rect l="l" t="t" r="r" b="b"/>
              <a:pathLst>
                <a:path w="3081" h="3539" extrusionOk="0">
                  <a:moveTo>
                    <a:pt x="711" y="0"/>
                  </a:moveTo>
                  <a:cubicBezTo>
                    <a:pt x="515" y="0"/>
                    <a:pt x="322" y="92"/>
                    <a:pt x="200" y="264"/>
                  </a:cubicBezTo>
                  <a:cubicBezTo>
                    <a:pt x="0" y="545"/>
                    <a:pt x="68" y="934"/>
                    <a:pt x="349" y="1133"/>
                  </a:cubicBezTo>
                  <a:cubicBezTo>
                    <a:pt x="946" y="1558"/>
                    <a:pt x="1471" y="2286"/>
                    <a:pt x="1791" y="3135"/>
                  </a:cubicBezTo>
                  <a:cubicBezTo>
                    <a:pt x="1887" y="3384"/>
                    <a:pt x="2124" y="3539"/>
                    <a:pt x="2376" y="3539"/>
                  </a:cubicBezTo>
                  <a:cubicBezTo>
                    <a:pt x="2450" y="3539"/>
                    <a:pt x="2525" y="3527"/>
                    <a:pt x="2594" y="3500"/>
                  </a:cubicBezTo>
                  <a:cubicBezTo>
                    <a:pt x="2918" y="3378"/>
                    <a:pt x="3081" y="3017"/>
                    <a:pt x="2960" y="2696"/>
                  </a:cubicBezTo>
                  <a:cubicBezTo>
                    <a:pt x="2554" y="1619"/>
                    <a:pt x="1866" y="681"/>
                    <a:pt x="1071" y="115"/>
                  </a:cubicBezTo>
                  <a:cubicBezTo>
                    <a:pt x="962" y="38"/>
                    <a:pt x="836" y="0"/>
                    <a:pt x="7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16"/>
            <p:cNvSpPr/>
            <p:nvPr/>
          </p:nvSpPr>
          <p:spPr>
            <a:xfrm>
              <a:off x="2236950" y="3000775"/>
              <a:ext cx="55125" cy="88525"/>
            </a:xfrm>
            <a:custGeom>
              <a:avLst/>
              <a:gdLst/>
              <a:ahLst/>
              <a:cxnLst/>
              <a:rect l="l" t="t" r="r" b="b"/>
              <a:pathLst>
                <a:path w="2205" h="3541" extrusionOk="0">
                  <a:moveTo>
                    <a:pt x="709" y="1"/>
                  </a:moveTo>
                  <a:cubicBezTo>
                    <a:pt x="630" y="1"/>
                    <a:pt x="550" y="16"/>
                    <a:pt x="472" y="48"/>
                  </a:cubicBezTo>
                  <a:cubicBezTo>
                    <a:pt x="154" y="180"/>
                    <a:pt x="1" y="546"/>
                    <a:pt x="132" y="864"/>
                  </a:cubicBezTo>
                  <a:cubicBezTo>
                    <a:pt x="214" y="1066"/>
                    <a:pt x="306" y="1267"/>
                    <a:pt x="397" y="1469"/>
                  </a:cubicBezTo>
                  <a:cubicBezTo>
                    <a:pt x="634" y="1994"/>
                    <a:pt x="860" y="2492"/>
                    <a:pt x="921" y="2991"/>
                  </a:cubicBezTo>
                  <a:cubicBezTo>
                    <a:pt x="960" y="3307"/>
                    <a:pt x="1228" y="3540"/>
                    <a:pt x="1540" y="3540"/>
                  </a:cubicBezTo>
                  <a:cubicBezTo>
                    <a:pt x="1565" y="3540"/>
                    <a:pt x="1591" y="3538"/>
                    <a:pt x="1618" y="3535"/>
                  </a:cubicBezTo>
                  <a:cubicBezTo>
                    <a:pt x="1961" y="3493"/>
                    <a:pt x="2204" y="3181"/>
                    <a:pt x="2163" y="2839"/>
                  </a:cubicBezTo>
                  <a:cubicBezTo>
                    <a:pt x="2078" y="2148"/>
                    <a:pt x="1802" y="1540"/>
                    <a:pt x="1535" y="953"/>
                  </a:cubicBezTo>
                  <a:cubicBezTo>
                    <a:pt x="1452" y="765"/>
                    <a:pt x="1366" y="578"/>
                    <a:pt x="1287" y="387"/>
                  </a:cubicBezTo>
                  <a:cubicBezTo>
                    <a:pt x="1187" y="147"/>
                    <a:pt x="954" y="1"/>
                    <a:pt x="7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16"/>
            <p:cNvSpPr/>
            <p:nvPr/>
          </p:nvSpPr>
          <p:spPr>
            <a:xfrm>
              <a:off x="2184950" y="3110075"/>
              <a:ext cx="61300" cy="78075"/>
            </a:xfrm>
            <a:custGeom>
              <a:avLst/>
              <a:gdLst/>
              <a:ahLst/>
              <a:cxnLst/>
              <a:rect l="l" t="t" r="r" b="b"/>
              <a:pathLst>
                <a:path w="2452" h="3123" extrusionOk="0">
                  <a:moveTo>
                    <a:pt x="705" y="0"/>
                  </a:moveTo>
                  <a:cubicBezTo>
                    <a:pt x="573" y="0"/>
                    <a:pt x="441" y="42"/>
                    <a:pt x="328" y="128"/>
                  </a:cubicBezTo>
                  <a:cubicBezTo>
                    <a:pt x="53" y="337"/>
                    <a:pt x="1" y="729"/>
                    <a:pt x="209" y="1004"/>
                  </a:cubicBezTo>
                  <a:cubicBezTo>
                    <a:pt x="611" y="1534"/>
                    <a:pt x="943" y="2126"/>
                    <a:pt x="1162" y="2717"/>
                  </a:cubicBezTo>
                  <a:cubicBezTo>
                    <a:pt x="1256" y="2969"/>
                    <a:pt x="1494" y="3122"/>
                    <a:pt x="1747" y="3122"/>
                  </a:cubicBezTo>
                  <a:cubicBezTo>
                    <a:pt x="1820" y="3122"/>
                    <a:pt x="1893" y="3111"/>
                    <a:pt x="1966" y="3083"/>
                  </a:cubicBezTo>
                  <a:cubicBezTo>
                    <a:pt x="2288" y="2964"/>
                    <a:pt x="2451" y="2603"/>
                    <a:pt x="2331" y="2280"/>
                  </a:cubicBezTo>
                  <a:cubicBezTo>
                    <a:pt x="2068" y="1576"/>
                    <a:pt x="1679" y="873"/>
                    <a:pt x="1202" y="247"/>
                  </a:cubicBezTo>
                  <a:cubicBezTo>
                    <a:pt x="1080" y="85"/>
                    <a:pt x="894" y="0"/>
                    <a:pt x="7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6"/>
            <p:cNvSpPr/>
            <p:nvPr/>
          </p:nvSpPr>
          <p:spPr>
            <a:xfrm>
              <a:off x="2684525" y="3172475"/>
              <a:ext cx="46375" cy="88525"/>
            </a:xfrm>
            <a:custGeom>
              <a:avLst/>
              <a:gdLst/>
              <a:ahLst/>
              <a:cxnLst/>
              <a:rect l="l" t="t" r="r" b="b"/>
              <a:pathLst>
                <a:path w="1855" h="3541" extrusionOk="0">
                  <a:moveTo>
                    <a:pt x="1120" y="0"/>
                  </a:moveTo>
                  <a:cubicBezTo>
                    <a:pt x="1103" y="0"/>
                    <a:pt x="1086" y="1"/>
                    <a:pt x="1069" y="2"/>
                  </a:cubicBezTo>
                  <a:cubicBezTo>
                    <a:pt x="726" y="34"/>
                    <a:pt x="471" y="338"/>
                    <a:pt x="502" y="681"/>
                  </a:cubicBezTo>
                  <a:cubicBezTo>
                    <a:pt x="581" y="1551"/>
                    <a:pt x="481" y="2177"/>
                    <a:pt x="208" y="2540"/>
                  </a:cubicBezTo>
                  <a:cubicBezTo>
                    <a:pt x="1" y="2817"/>
                    <a:pt x="57" y="3208"/>
                    <a:pt x="333" y="3416"/>
                  </a:cubicBezTo>
                  <a:cubicBezTo>
                    <a:pt x="445" y="3500"/>
                    <a:pt x="576" y="3541"/>
                    <a:pt x="707" y="3541"/>
                  </a:cubicBezTo>
                  <a:cubicBezTo>
                    <a:pt x="898" y="3541"/>
                    <a:pt x="1085" y="3455"/>
                    <a:pt x="1207" y="3289"/>
                  </a:cubicBezTo>
                  <a:cubicBezTo>
                    <a:pt x="1679" y="2662"/>
                    <a:pt x="1855" y="1772"/>
                    <a:pt x="1747" y="569"/>
                  </a:cubicBezTo>
                  <a:cubicBezTo>
                    <a:pt x="1718" y="243"/>
                    <a:pt x="1442" y="0"/>
                    <a:pt x="1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8" name="Google Shape;488;p16"/>
          <p:cNvSpPr txBox="1">
            <a:spLocks noGrp="1"/>
          </p:cNvSpPr>
          <p:nvPr>
            <p:ph type="title"/>
          </p:nvPr>
        </p:nvSpPr>
        <p:spPr>
          <a:xfrm>
            <a:off x="5418400" y="3219417"/>
            <a:ext cx="5813600" cy="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89" name="Google Shape;489;p16"/>
          <p:cNvSpPr txBox="1">
            <a:spLocks noGrp="1"/>
          </p:cNvSpPr>
          <p:nvPr>
            <p:ph type="title" idx="2" hasCustomPrompt="1"/>
          </p:nvPr>
        </p:nvSpPr>
        <p:spPr>
          <a:xfrm>
            <a:off x="6899500" y="1587819"/>
            <a:ext cx="2851200" cy="23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6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90" name="Google Shape;490;p16"/>
          <p:cNvSpPr txBox="1">
            <a:spLocks noGrp="1"/>
          </p:cNvSpPr>
          <p:nvPr>
            <p:ph type="subTitle" idx="1"/>
          </p:nvPr>
        </p:nvSpPr>
        <p:spPr>
          <a:xfrm rot="350">
            <a:off x="6362100" y="4429184"/>
            <a:ext cx="3926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0384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bg>
      <p:bgPr>
        <a:solidFill>
          <a:schemeClr val="lt2"/>
        </a:solidFill>
        <a:effectLst/>
      </p:bgPr>
    </p:bg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3" name="Google Shape;493;p17"/>
          <p:cNvGrpSpPr/>
          <p:nvPr/>
        </p:nvGrpSpPr>
        <p:grpSpPr>
          <a:xfrm>
            <a:off x="9335567" y="937000"/>
            <a:ext cx="1045700" cy="731600"/>
            <a:chOff x="6074150" y="2429100"/>
            <a:chExt cx="784275" cy="548700"/>
          </a:xfrm>
        </p:grpSpPr>
        <p:sp>
          <p:nvSpPr>
            <p:cNvPr id="494" name="Google Shape;494;p17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7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7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7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7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17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0" name="Google Shape;510;p17"/>
          <p:cNvGrpSpPr/>
          <p:nvPr/>
        </p:nvGrpSpPr>
        <p:grpSpPr>
          <a:xfrm>
            <a:off x="3854834" y="5253301"/>
            <a:ext cx="791500" cy="947033"/>
            <a:chOff x="6157200" y="3834400"/>
            <a:chExt cx="593625" cy="710275"/>
          </a:xfrm>
        </p:grpSpPr>
        <p:sp>
          <p:nvSpPr>
            <p:cNvPr id="511" name="Google Shape;511;p17"/>
            <p:cNvSpPr/>
            <p:nvPr/>
          </p:nvSpPr>
          <p:spPr>
            <a:xfrm>
              <a:off x="6199950" y="4421050"/>
              <a:ext cx="106700" cy="116500"/>
            </a:xfrm>
            <a:custGeom>
              <a:avLst/>
              <a:gdLst/>
              <a:ahLst/>
              <a:cxnLst/>
              <a:rect l="l" t="t" r="r" b="b"/>
              <a:pathLst>
                <a:path w="4268" h="4660" extrusionOk="0">
                  <a:moveTo>
                    <a:pt x="3465" y="0"/>
                  </a:moveTo>
                  <a:cubicBezTo>
                    <a:pt x="3333" y="0"/>
                    <a:pt x="3200" y="37"/>
                    <a:pt x="3081" y="114"/>
                  </a:cubicBezTo>
                  <a:cubicBezTo>
                    <a:pt x="1990" y="825"/>
                    <a:pt x="1040" y="1977"/>
                    <a:pt x="180" y="3630"/>
                  </a:cubicBezTo>
                  <a:cubicBezTo>
                    <a:pt x="1" y="3975"/>
                    <a:pt x="136" y="4400"/>
                    <a:pt x="481" y="4580"/>
                  </a:cubicBezTo>
                  <a:cubicBezTo>
                    <a:pt x="586" y="4635"/>
                    <a:pt x="697" y="4660"/>
                    <a:pt x="806" y="4660"/>
                  </a:cubicBezTo>
                  <a:cubicBezTo>
                    <a:pt x="1061" y="4660"/>
                    <a:pt x="1307" y="4520"/>
                    <a:pt x="1429" y="4280"/>
                  </a:cubicBezTo>
                  <a:cubicBezTo>
                    <a:pt x="2174" y="2847"/>
                    <a:pt x="2967" y="1871"/>
                    <a:pt x="3850" y="1295"/>
                  </a:cubicBezTo>
                  <a:cubicBezTo>
                    <a:pt x="4177" y="1082"/>
                    <a:pt x="4268" y="646"/>
                    <a:pt x="4056" y="320"/>
                  </a:cubicBezTo>
                  <a:cubicBezTo>
                    <a:pt x="3921" y="113"/>
                    <a:pt x="3695" y="0"/>
                    <a:pt x="3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17"/>
            <p:cNvSpPr/>
            <p:nvPr/>
          </p:nvSpPr>
          <p:spPr>
            <a:xfrm>
              <a:off x="6372425" y="4484850"/>
              <a:ext cx="62100" cy="59825"/>
            </a:xfrm>
            <a:custGeom>
              <a:avLst/>
              <a:gdLst/>
              <a:ahLst/>
              <a:cxnLst/>
              <a:rect l="l" t="t" r="r" b="b"/>
              <a:pathLst>
                <a:path w="2484" h="2393" extrusionOk="0">
                  <a:moveTo>
                    <a:pt x="1678" y="0"/>
                  </a:moveTo>
                  <a:cubicBezTo>
                    <a:pt x="1557" y="0"/>
                    <a:pt x="1435" y="31"/>
                    <a:pt x="1323" y="96"/>
                  </a:cubicBezTo>
                  <a:cubicBezTo>
                    <a:pt x="796" y="404"/>
                    <a:pt x="392" y="857"/>
                    <a:pt x="155" y="1409"/>
                  </a:cubicBezTo>
                  <a:cubicBezTo>
                    <a:pt x="0" y="1767"/>
                    <a:pt x="166" y="2180"/>
                    <a:pt x="523" y="2335"/>
                  </a:cubicBezTo>
                  <a:cubicBezTo>
                    <a:pt x="615" y="2373"/>
                    <a:pt x="710" y="2392"/>
                    <a:pt x="803" y="2392"/>
                  </a:cubicBezTo>
                  <a:cubicBezTo>
                    <a:pt x="1075" y="2392"/>
                    <a:pt x="1335" y="2234"/>
                    <a:pt x="1450" y="1967"/>
                  </a:cubicBezTo>
                  <a:cubicBezTo>
                    <a:pt x="1567" y="1693"/>
                    <a:pt x="1768" y="1468"/>
                    <a:pt x="2034" y="1313"/>
                  </a:cubicBezTo>
                  <a:cubicBezTo>
                    <a:pt x="2370" y="1117"/>
                    <a:pt x="2483" y="685"/>
                    <a:pt x="2286" y="350"/>
                  </a:cubicBezTo>
                  <a:cubicBezTo>
                    <a:pt x="2155" y="125"/>
                    <a:pt x="1920" y="0"/>
                    <a:pt x="16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17"/>
            <p:cNvSpPr/>
            <p:nvPr/>
          </p:nvSpPr>
          <p:spPr>
            <a:xfrm>
              <a:off x="6394275" y="4352225"/>
              <a:ext cx="58500" cy="64025"/>
            </a:xfrm>
            <a:custGeom>
              <a:avLst/>
              <a:gdLst/>
              <a:ahLst/>
              <a:cxnLst/>
              <a:rect l="l" t="t" r="r" b="b"/>
              <a:pathLst>
                <a:path w="2340" h="2561" extrusionOk="0">
                  <a:moveTo>
                    <a:pt x="1537" y="0"/>
                  </a:moveTo>
                  <a:cubicBezTo>
                    <a:pt x="1277" y="0"/>
                    <a:pt x="1028" y="142"/>
                    <a:pt x="904" y="389"/>
                  </a:cubicBezTo>
                  <a:cubicBezTo>
                    <a:pt x="721" y="759"/>
                    <a:pt x="504" y="1093"/>
                    <a:pt x="247" y="1412"/>
                  </a:cubicBezTo>
                  <a:cubicBezTo>
                    <a:pt x="1" y="1714"/>
                    <a:pt x="48" y="2157"/>
                    <a:pt x="350" y="2403"/>
                  </a:cubicBezTo>
                  <a:cubicBezTo>
                    <a:pt x="481" y="2509"/>
                    <a:pt x="637" y="2560"/>
                    <a:pt x="793" y="2560"/>
                  </a:cubicBezTo>
                  <a:cubicBezTo>
                    <a:pt x="998" y="2560"/>
                    <a:pt x="1202" y="2469"/>
                    <a:pt x="1342" y="2300"/>
                  </a:cubicBezTo>
                  <a:cubicBezTo>
                    <a:pt x="1665" y="1900"/>
                    <a:pt x="1935" y="1481"/>
                    <a:pt x="2166" y="1021"/>
                  </a:cubicBezTo>
                  <a:cubicBezTo>
                    <a:pt x="2339" y="671"/>
                    <a:pt x="2199" y="248"/>
                    <a:pt x="1851" y="74"/>
                  </a:cubicBezTo>
                  <a:cubicBezTo>
                    <a:pt x="1750" y="24"/>
                    <a:pt x="1642" y="0"/>
                    <a:pt x="15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17"/>
            <p:cNvSpPr/>
            <p:nvPr/>
          </p:nvSpPr>
          <p:spPr>
            <a:xfrm>
              <a:off x="6157200" y="4269100"/>
              <a:ext cx="96150" cy="102125"/>
            </a:xfrm>
            <a:custGeom>
              <a:avLst/>
              <a:gdLst/>
              <a:ahLst/>
              <a:cxnLst/>
              <a:rect l="l" t="t" r="r" b="b"/>
              <a:pathLst>
                <a:path w="3846" h="4085" extrusionOk="0">
                  <a:moveTo>
                    <a:pt x="3070" y="1"/>
                  </a:moveTo>
                  <a:cubicBezTo>
                    <a:pt x="2886" y="1"/>
                    <a:pt x="2703" y="72"/>
                    <a:pt x="2564" y="215"/>
                  </a:cubicBezTo>
                  <a:cubicBezTo>
                    <a:pt x="2157" y="634"/>
                    <a:pt x="1802" y="1084"/>
                    <a:pt x="1458" y="1521"/>
                  </a:cubicBezTo>
                  <a:cubicBezTo>
                    <a:pt x="1072" y="2007"/>
                    <a:pt x="709" y="2468"/>
                    <a:pt x="288" y="2873"/>
                  </a:cubicBezTo>
                  <a:cubicBezTo>
                    <a:pt x="8" y="3143"/>
                    <a:pt x="0" y="3590"/>
                    <a:pt x="270" y="3870"/>
                  </a:cubicBezTo>
                  <a:cubicBezTo>
                    <a:pt x="407" y="4014"/>
                    <a:pt x="593" y="4085"/>
                    <a:pt x="778" y="4085"/>
                  </a:cubicBezTo>
                  <a:cubicBezTo>
                    <a:pt x="952" y="4085"/>
                    <a:pt x="1128" y="4019"/>
                    <a:pt x="1268" y="3888"/>
                  </a:cubicBezTo>
                  <a:cubicBezTo>
                    <a:pt x="1758" y="3416"/>
                    <a:pt x="2169" y="2896"/>
                    <a:pt x="2564" y="2393"/>
                  </a:cubicBezTo>
                  <a:cubicBezTo>
                    <a:pt x="2901" y="1968"/>
                    <a:pt x="3218" y="1563"/>
                    <a:pt x="3575" y="1196"/>
                  </a:cubicBezTo>
                  <a:cubicBezTo>
                    <a:pt x="3846" y="918"/>
                    <a:pt x="3841" y="472"/>
                    <a:pt x="3561" y="201"/>
                  </a:cubicBezTo>
                  <a:cubicBezTo>
                    <a:pt x="3424" y="67"/>
                    <a:pt x="3247" y="1"/>
                    <a:pt x="30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17"/>
            <p:cNvSpPr/>
            <p:nvPr/>
          </p:nvSpPr>
          <p:spPr>
            <a:xfrm>
              <a:off x="6360700" y="4188325"/>
              <a:ext cx="71750" cy="74275"/>
            </a:xfrm>
            <a:custGeom>
              <a:avLst/>
              <a:gdLst/>
              <a:ahLst/>
              <a:cxnLst/>
              <a:rect l="l" t="t" r="r" b="b"/>
              <a:pathLst>
                <a:path w="2870" h="2971" extrusionOk="0">
                  <a:moveTo>
                    <a:pt x="2056" y="1"/>
                  </a:moveTo>
                  <a:cubicBezTo>
                    <a:pt x="2023" y="1"/>
                    <a:pt x="1988" y="3"/>
                    <a:pt x="1954" y="8"/>
                  </a:cubicBezTo>
                  <a:cubicBezTo>
                    <a:pt x="1569" y="59"/>
                    <a:pt x="1299" y="415"/>
                    <a:pt x="1350" y="800"/>
                  </a:cubicBezTo>
                  <a:cubicBezTo>
                    <a:pt x="1385" y="1051"/>
                    <a:pt x="1048" y="1381"/>
                    <a:pt x="513" y="1623"/>
                  </a:cubicBezTo>
                  <a:cubicBezTo>
                    <a:pt x="159" y="1782"/>
                    <a:pt x="0" y="2200"/>
                    <a:pt x="161" y="2555"/>
                  </a:cubicBezTo>
                  <a:cubicBezTo>
                    <a:pt x="277" y="2815"/>
                    <a:pt x="535" y="2970"/>
                    <a:pt x="804" y="2970"/>
                  </a:cubicBezTo>
                  <a:cubicBezTo>
                    <a:pt x="900" y="2970"/>
                    <a:pt x="998" y="2949"/>
                    <a:pt x="1092" y="2905"/>
                  </a:cubicBezTo>
                  <a:cubicBezTo>
                    <a:pt x="2251" y="2381"/>
                    <a:pt x="2870" y="1525"/>
                    <a:pt x="2746" y="612"/>
                  </a:cubicBezTo>
                  <a:cubicBezTo>
                    <a:pt x="2700" y="261"/>
                    <a:pt x="2402" y="1"/>
                    <a:pt x="2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17"/>
            <p:cNvSpPr/>
            <p:nvPr/>
          </p:nvSpPr>
          <p:spPr>
            <a:xfrm>
              <a:off x="6188950" y="4035000"/>
              <a:ext cx="105825" cy="143550"/>
            </a:xfrm>
            <a:custGeom>
              <a:avLst/>
              <a:gdLst/>
              <a:ahLst/>
              <a:cxnLst/>
              <a:rect l="l" t="t" r="r" b="b"/>
              <a:pathLst>
                <a:path w="4233" h="5742" extrusionOk="0">
                  <a:moveTo>
                    <a:pt x="3429" y="1"/>
                  </a:moveTo>
                  <a:cubicBezTo>
                    <a:pt x="3174" y="1"/>
                    <a:pt x="2928" y="139"/>
                    <a:pt x="2803" y="381"/>
                  </a:cubicBezTo>
                  <a:cubicBezTo>
                    <a:pt x="2448" y="1058"/>
                    <a:pt x="1999" y="1744"/>
                    <a:pt x="1564" y="2407"/>
                  </a:cubicBezTo>
                  <a:cubicBezTo>
                    <a:pt x="1075" y="3154"/>
                    <a:pt x="566" y="3927"/>
                    <a:pt x="171" y="4725"/>
                  </a:cubicBezTo>
                  <a:cubicBezTo>
                    <a:pt x="0" y="5072"/>
                    <a:pt x="141" y="5495"/>
                    <a:pt x="491" y="5668"/>
                  </a:cubicBezTo>
                  <a:cubicBezTo>
                    <a:pt x="591" y="5718"/>
                    <a:pt x="699" y="5742"/>
                    <a:pt x="803" y="5742"/>
                  </a:cubicBezTo>
                  <a:cubicBezTo>
                    <a:pt x="1063" y="5742"/>
                    <a:pt x="1313" y="5597"/>
                    <a:pt x="1436" y="5350"/>
                  </a:cubicBezTo>
                  <a:cubicBezTo>
                    <a:pt x="1792" y="4629"/>
                    <a:pt x="2254" y="3927"/>
                    <a:pt x="2743" y="3180"/>
                  </a:cubicBezTo>
                  <a:cubicBezTo>
                    <a:pt x="3197" y="2488"/>
                    <a:pt x="3667" y="1773"/>
                    <a:pt x="4053" y="1031"/>
                  </a:cubicBezTo>
                  <a:cubicBezTo>
                    <a:pt x="4233" y="685"/>
                    <a:pt x="4099" y="260"/>
                    <a:pt x="3752" y="80"/>
                  </a:cubicBezTo>
                  <a:cubicBezTo>
                    <a:pt x="3649" y="26"/>
                    <a:pt x="3538" y="1"/>
                    <a:pt x="3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17"/>
            <p:cNvSpPr/>
            <p:nvPr/>
          </p:nvSpPr>
          <p:spPr>
            <a:xfrm>
              <a:off x="6564625" y="4241025"/>
              <a:ext cx="69175" cy="59025"/>
            </a:xfrm>
            <a:custGeom>
              <a:avLst/>
              <a:gdLst/>
              <a:ahLst/>
              <a:cxnLst/>
              <a:rect l="l" t="t" r="r" b="b"/>
              <a:pathLst>
                <a:path w="2767" h="2361" extrusionOk="0">
                  <a:moveTo>
                    <a:pt x="1974" y="0"/>
                  </a:moveTo>
                  <a:cubicBezTo>
                    <a:pt x="1819" y="0"/>
                    <a:pt x="1662" y="52"/>
                    <a:pt x="1533" y="157"/>
                  </a:cubicBezTo>
                  <a:lnTo>
                    <a:pt x="352" y="1107"/>
                  </a:lnTo>
                  <a:cubicBezTo>
                    <a:pt x="48" y="1350"/>
                    <a:pt x="1" y="1794"/>
                    <a:pt x="244" y="2097"/>
                  </a:cubicBezTo>
                  <a:cubicBezTo>
                    <a:pt x="384" y="2270"/>
                    <a:pt x="587" y="2361"/>
                    <a:pt x="794" y="2361"/>
                  </a:cubicBezTo>
                  <a:cubicBezTo>
                    <a:pt x="948" y="2361"/>
                    <a:pt x="1104" y="2310"/>
                    <a:pt x="1235" y="2205"/>
                  </a:cubicBezTo>
                  <a:lnTo>
                    <a:pt x="2416" y="1255"/>
                  </a:lnTo>
                  <a:cubicBezTo>
                    <a:pt x="2719" y="1012"/>
                    <a:pt x="2767" y="569"/>
                    <a:pt x="2523" y="265"/>
                  </a:cubicBezTo>
                  <a:cubicBezTo>
                    <a:pt x="2385" y="91"/>
                    <a:pt x="2180" y="0"/>
                    <a:pt x="19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17"/>
            <p:cNvSpPr/>
            <p:nvPr/>
          </p:nvSpPr>
          <p:spPr>
            <a:xfrm>
              <a:off x="6607025" y="4049175"/>
              <a:ext cx="66775" cy="70800"/>
            </a:xfrm>
            <a:custGeom>
              <a:avLst/>
              <a:gdLst/>
              <a:ahLst/>
              <a:cxnLst/>
              <a:rect l="l" t="t" r="r" b="b"/>
              <a:pathLst>
                <a:path w="2671" h="2832" extrusionOk="0">
                  <a:moveTo>
                    <a:pt x="1877" y="1"/>
                  </a:moveTo>
                  <a:cubicBezTo>
                    <a:pt x="1723" y="1"/>
                    <a:pt x="1567" y="51"/>
                    <a:pt x="1438" y="155"/>
                  </a:cubicBezTo>
                  <a:cubicBezTo>
                    <a:pt x="846" y="630"/>
                    <a:pt x="424" y="1187"/>
                    <a:pt x="149" y="1859"/>
                  </a:cubicBezTo>
                  <a:cubicBezTo>
                    <a:pt x="0" y="2219"/>
                    <a:pt x="172" y="2631"/>
                    <a:pt x="533" y="2779"/>
                  </a:cubicBezTo>
                  <a:cubicBezTo>
                    <a:pt x="622" y="2816"/>
                    <a:pt x="711" y="2832"/>
                    <a:pt x="801" y="2832"/>
                  </a:cubicBezTo>
                  <a:cubicBezTo>
                    <a:pt x="1078" y="2832"/>
                    <a:pt x="1341" y="2668"/>
                    <a:pt x="1452" y="2395"/>
                  </a:cubicBezTo>
                  <a:cubicBezTo>
                    <a:pt x="1638" y="1943"/>
                    <a:pt x="1914" y="1580"/>
                    <a:pt x="2320" y="1253"/>
                  </a:cubicBezTo>
                  <a:cubicBezTo>
                    <a:pt x="2623" y="1010"/>
                    <a:pt x="2670" y="566"/>
                    <a:pt x="2427" y="264"/>
                  </a:cubicBezTo>
                  <a:cubicBezTo>
                    <a:pt x="2288" y="91"/>
                    <a:pt x="2084" y="1"/>
                    <a:pt x="18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17"/>
            <p:cNvSpPr/>
            <p:nvPr/>
          </p:nvSpPr>
          <p:spPr>
            <a:xfrm>
              <a:off x="6655575" y="3834400"/>
              <a:ext cx="95250" cy="86950"/>
            </a:xfrm>
            <a:custGeom>
              <a:avLst/>
              <a:gdLst/>
              <a:ahLst/>
              <a:cxnLst/>
              <a:rect l="l" t="t" r="r" b="b"/>
              <a:pathLst>
                <a:path w="3810" h="3478" extrusionOk="0">
                  <a:moveTo>
                    <a:pt x="3024" y="0"/>
                  </a:moveTo>
                  <a:cubicBezTo>
                    <a:pt x="2860" y="0"/>
                    <a:pt x="2695" y="57"/>
                    <a:pt x="2561" y="174"/>
                  </a:cubicBezTo>
                  <a:cubicBezTo>
                    <a:pt x="2230" y="462"/>
                    <a:pt x="1926" y="767"/>
                    <a:pt x="1633" y="1064"/>
                  </a:cubicBezTo>
                  <a:cubicBezTo>
                    <a:pt x="1220" y="1482"/>
                    <a:pt x="827" y="1878"/>
                    <a:pt x="383" y="2205"/>
                  </a:cubicBezTo>
                  <a:cubicBezTo>
                    <a:pt x="69" y="2436"/>
                    <a:pt x="1" y="2876"/>
                    <a:pt x="232" y="3190"/>
                  </a:cubicBezTo>
                  <a:cubicBezTo>
                    <a:pt x="369" y="3378"/>
                    <a:pt x="582" y="3477"/>
                    <a:pt x="799" y="3477"/>
                  </a:cubicBezTo>
                  <a:cubicBezTo>
                    <a:pt x="944" y="3477"/>
                    <a:pt x="1090" y="3434"/>
                    <a:pt x="1215" y="3338"/>
                  </a:cubicBezTo>
                  <a:cubicBezTo>
                    <a:pt x="1749" y="2947"/>
                    <a:pt x="2198" y="2493"/>
                    <a:pt x="2633" y="2055"/>
                  </a:cubicBezTo>
                  <a:cubicBezTo>
                    <a:pt x="2922" y="1764"/>
                    <a:pt x="3195" y="1490"/>
                    <a:pt x="3486" y="1235"/>
                  </a:cubicBezTo>
                  <a:cubicBezTo>
                    <a:pt x="3779" y="981"/>
                    <a:pt x="3810" y="535"/>
                    <a:pt x="3554" y="242"/>
                  </a:cubicBezTo>
                  <a:cubicBezTo>
                    <a:pt x="3416" y="82"/>
                    <a:pt x="3221" y="0"/>
                    <a:pt x="30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0" name="Google Shape;520;p17"/>
          <p:cNvGrpSpPr/>
          <p:nvPr/>
        </p:nvGrpSpPr>
        <p:grpSpPr>
          <a:xfrm>
            <a:off x="4453700" y="433434"/>
            <a:ext cx="727933" cy="1061700"/>
            <a:chOff x="2184950" y="2464725"/>
            <a:chExt cx="545950" cy="796275"/>
          </a:xfrm>
        </p:grpSpPr>
        <p:sp>
          <p:nvSpPr>
            <p:cNvPr id="521" name="Google Shape;521;p17"/>
            <p:cNvSpPr/>
            <p:nvPr/>
          </p:nvSpPr>
          <p:spPr>
            <a:xfrm>
              <a:off x="2351700" y="2688525"/>
              <a:ext cx="49375" cy="98900"/>
            </a:xfrm>
            <a:custGeom>
              <a:avLst/>
              <a:gdLst/>
              <a:ahLst/>
              <a:cxnLst/>
              <a:rect l="l" t="t" r="r" b="b"/>
              <a:pathLst>
                <a:path w="1975" h="3956" extrusionOk="0">
                  <a:moveTo>
                    <a:pt x="697" y="0"/>
                  </a:moveTo>
                  <a:cubicBezTo>
                    <a:pt x="382" y="0"/>
                    <a:pt x="111" y="238"/>
                    <a:pt x="77" y="559"/>
                  </a:cubicBezTo>
                  <a:cubicBezTo>
                    <a:pt x="1" y="1280"/>
                    <a:pt x="224" y="1869"/>
                    <a:pt x="420" y="2388"/>
                  </a:cubicBezTo>
                  <a:cubicBezTo>
                    <a:pt x="550" y="2730"/>
                    <a:pt x="671" y="3050"/>
                    <a:pt x="701" y="3385"/>
                  </a:cubicBezTo>
                  <a:cubicBezTo>
                    <a:pt x="730" y="3710"/>
                    <a:pt x="1002" y="3955"/>
                    <a:pt x="1322" y="3955"/>
                  </a:cubicBezTo>
                  <a:cubicBezTo>
                    <a:pt x="1341" y="3955"/>
                    <a:pt x="1357" y="3954"/>
                    <a:pt x="1378" y="3951"/>
                  </a:cubicBezTo>
                  <a:cubicBezTo>
                    <a:pt x="1721" y="3920"/>
                    <a:pt x="1975" y="3618"/>
                    <a:pt x="1946" y="3275"/>
                  </a:cubicBezTo>
                  <a:cubicBezTo>
                    <a:pt x="1900" y="2770"/>
                    <a:pt x="1735" y="2332"/>
                    <a:pt x="1588" y="1945"/>
                  </a:cubicBezTo>
                  <a:cubicBezTo>
                    <a:pt x="1418" y="1501"/>
                    <a:pt x="1273" y="1115"/>
                    <a:pt x="1318" y="690"/>
                  </a:cubicBezTo>
                  <a:cubicBezTo>
                    <a:pt x="1355" y="347"/>
                    <a:pt x="1106" y="39"/>
                    <a:pt x="763" y="4"/>
                  </a:cubicBezTo>
                  <a:cubicBezTo>
                    <a:pt x="741" y="1"/>
                    <a:pt x="719" y="0"/>
                    <a:pt x="6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17"/>
            <p:cNvSpPr/>
            <p:nvPr/>
          </p:nvSpPr>
          <p:spPr>
            <a:xfrm>
              <a:off x="2452325" y="2698950"/>
              <a:ext cx="68975" cy="150950"/>
            </a:xfrm>
            <a:custGeom>
              <a:avLst/>
              <a:gdLst/>
              <a:ahLst/>
              <a:cxnLst/>
              <a:rect l="l" t="t" r="r" b="b"/>
              <a:pathLst>
                <a:path w="2759" h="6038" extrusionOk="0">
                  <a:moveTo>
                    <a:pt x="653" y="0"/>
                  </a:moveTo>
                  <a:cubicBezTo>
                    <a:pt x="644" y="0"/>
                    <a:pt x="634" y="0"/>
                    <a:pt x="625" y="1"/>
                  </a:cubicBezTo>
                  <a:cubicBezTo>
                    <a:pt x="279" y="2"/>
                    <a:pt x="1" y="285"/>
                    <a:pt x="5" y="630"/>
                  </a:cubicBezTo>
                  <a:cubicBezTo>
                    <a:pt x="12" y="1710"/>
                    <a:pt x="418" y="2657"/>
                    <a:pt x="809" y="3573"/>
                  </a:cubicBezTo>
                  <a:cubicBezTo>
                    <a:pt x="1093" y="4238"/>
                    <a:pt x="1362" y="4866"/>
                    <a:pt x="1468" y="5514"/>
                  </a:cubicBezTo>
                  <a:cubicBezTo>
                    <a:pt x="1521" y="5820"/>
                    <a:pt x="1784" y="6037"/>
                    <a:pt x="2085" y="6037"/>
                  </a:cubicBezTo>
                  <a:cubicBezTo>
                    <a:pt x="2119" y="6037"/>
                    <a:pt x="2153" y="6033"/>
                    <a:pt x="2188" y="6031"/>
                  </a:cubicBezTo>
                  <a:cubicBezTo>
                    <a:pt x="2527" y="5975"/>
                    <a:pt x="2758" y="5653"/>
                    <a:pt x="2702" y="5314"/>
                  </a:cubicBezTo>
                  <a:cubicBezTo>
                    <a:pt x="2571" y="4516"/>
                    <a:pt x="2259" y="3788"/>
                    <a:pt x="1959" y="3083"/>
                  </a:cubicBezTo>
                  <a:cubicBezTo>
                    <a:pt x="1598" y="2244"/>
                    <a:pt x="1260" y="1452"/>
                    <a:pt x="1254" y="622"/>
                  </a:cubicBezTo>
                  <a:cubicBezTo>
                    <a:pt x="1252" y="285"/>
                    <a:pt x="972" y="0"/>
                    <a:pt x="6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17"/>
            <p:cNvSpPr/>
            <p:nvPr/>
          </p:nvSpPr>
          <p:spPr>
            <a:xfrm>
              <a:off x="2603325" y="2818675"/>
              <a:ext cx="31225" cy="135275"/>
            </a:xfrm>
            <a:custGeom>
              <a:avLst/>
              <a:gdLst/>
              <a:ahLst/>
              <a:cxnLst/>
              <a:rect l="l" t="t" r="r" b="b"/>
              <a:pathLst>
                <a:path w="1249" h="5411" extrusionOk="0">
                  <a:moveTo>
                    <a:pt x="625" y="0"/>
                  </a:moveTo>
                  <a:cubicBezTo>
                    <a:pt x="280" y="0"/>
                    <a:pt x="1" y="279"/>
                    <a:pt x="1" y="624"/>
                  </a:cubicBezTo>
                  <a:lnTo>
                    <a:pt x="1" y="4787"/>
                  </a:lnTo>
                  <a:cubicBezTo>
                    <a:pt x="1" y="5131"/>
                    <a:pt x="280" y="5410"/>
                    <a:pt x="625" y="5410"/>
                  </a:cubicBezTo>
                  <a:cubicBezTo>
                    <a:pt x="969" y="5410"/>
                    <a:pt x="1249" y="5131"/>
                    <a:pt x="1249" y="4787"/>
                  </a:cubicBezTo>
                  <a:lnTo>
                    <a:pt x="1249" y="624"/>
                  </a:lnTo>
                  <a:cubicBezTo>
                    <a:pt x="1249" y="279"/>
                    <a:pt x="970" y="0"/>
                    <a:pt x="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17"/>
            <p:cNvSpPr/>
            <p:nvPr/>
          </p:nvSpPr>
          <p:spPr>
            <a:xfrm>
              <a:off x="2273475" y="2891475"/>
              <a:ext cx="76500" cy="104125"/>
            </a:xfrm>
            <a:custGeom>
              <a:avLst/>
              <a:gdLst/>
              <a:ahLst/>
              <a:cxnLst/>
              <a:rect l="l" t="t" r="r" b="b"/>
              <a:pathLst>
                <a:path w="3060" h="4165" extrusionOk="0">
                  <a:moveTo>
                    <a:pt x="706" y="1"/>
                  </a:moveTo>
                  <a:cubicBezTo>
                    <a:pt x="637" y="1"/>
                    <a:pt x="566" y="12"/>
                    <a:pt x="497" y="37"/>
                  </a:cubicBezTo>
                  <a:cubicBezTo>
                    <a:pt x="172" y="153"/>
                    <a:pt x="1" y="510"/>
                    <a:pt x="117" y="834"/>
                  </a:cubicBezTo>
                  <a:cubicBezTo>
                    <a:pt x="441" y="1749"/>
                    <a:pt x="1016" y="3036"/>
                    <a:pt x="1921" y="3973"/>
                  </a:cubicBezTo>
                  <a:cubicBezTo>
                    <a:pt x="2043" y="4099"/>
                    <a:pt x="2207" y="4164"/>
                    <a:pt x="2370" y="4164"/>
                  </a:cubicBezTo>
                  <a:cubicBezTo>
                    <a:pt x="2526" y="4164"/>
                    <a:pt x="2682" y="4107"/>
                    <a:pt x="2805" y="3989"/>
                  </a:cubicBezTo>
                  <a:cubicBezTo>
                    <a:pt x="3054" y="3750"/>
                    <a:pt x="3060" y="3354"/>
                    <a:pt x="2820" y="3106"/>
                  </a:cubicBezTo>
                  <a:cubicBezTo>
                    <a:pt x="2237" y="2501"/>
                    <a:pt x="1694" y="1545"/>
                    <a:pt x="1295" y="417"/>
                  </a:cubicBezTo>
                  <a:cubicBezTo>
                    <a:pt x="1203" y="161"/>
                    <a:pt x="963" y="1"/>
                    <a:pt x="7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17"/>
            <p:cNvSpPr/>
            <p:nvPr/>
          </p:nvSpPr>
          <p:spPr>
            <a:xfrm>
              <a:off x="2398175" y="2891525"/>
              <a:ext cx="71550" cy="93650"/>
            </a:xfrm>
            <a:custGeom>
              <a:avLst/>
              <a:gdLst/>
              <a:ahLst/>
              <a:cxnLst/>
              <a:rect l="l" t="t" r="r" b="b"/>
              <a:pathLst>
                <a:path w="2862" h="3746" extrusionOk="0">
                  <a:moveTo>
                    <a:pt x="713" y="0"/>
                  </a:moveTo>
                  <a:cubicBezTo>
                    <a:pt x="621" y="0"/>
                    <a:pt x="528" y="21"/>
                    <a:pt x="440" y="63"/>
                  </a:cubicBezTo>
                  <a:cubicBezTo>
                    <a:pt x="129" y="214"/>
                    <a:pt x="1" y="588"/>
                    <a:pt x="152" y="898"/>
                  </a:cubicBezTo>
                  <a:cubicBezTo>
                    <a:pt x="222" y="1043"/>
                    <a:pt x="294" y="1195"/>
                    <a:pt x="368" y="1354"/>
                  </a:cubicBezTo>
                  <a:cubicBezTo>
                    <a:pt x="733" y="2136"/>
                    <a:pt x="1150" y="3027"/>
                    <a:pt x="1746" y="3578"/>
                  </a:cubicBezTo>
                  <a:cubicBezTo>
                    <a:pt x="1866" y="3691"/>
                    <a:pt x="2018" y="3745"/>
                    <a:pt x="2171" y="3745"/>
                  </a:cubicBezTo>
                  <a:cubicBezTo>
                    <a:pt x="2337" y="3745"/>
                    <a:pt x="2504" y="3678"/>
                    <a:pt x="2627" y="3547"/>
                  </a:cubicBezTo>
                  <a:cubicBezTo>
                    <a:pt x="2862" y="3295"/>
                    <a:pt x="2847" y="2898"/>
                    <a:pt x="2594" y="2665"/>
                  </a:cubicBezTo>
                  <a:cubicBezTo>
                    <a:pt x="2178" y="2278"/>
                    <a:pt x="1818" y="1506"/>
                    <a:pt x="1499" y="826"/>
                  </a:cubicBezTo>
                  <a:cubicBezTo>
                    <a:pt x="1423" y="662"/>
                    <a:pt x="1348" y="503"/>
                    <a:pt x="1275" y="352"/>
                  </a:cubicBezTo>
                  <a:cubicBezTo>
                    <a:pt x="1167" y="129"/>
                    <a:pt x="944" y="0"/>
                    <a:pt x="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17"/>
            <p:cNvSpPr/>
            <p:nvPr/>
          </p:nvSpPr>
          <p:spPr>
            <a:xfrm>
              <a:off x="2520050" y="2943525"/>
              <a:ext cx="31275" cy="98875"/>
            </a:xfrm>
            <a:custGeom>
              <a:avLst/>
              <a:gdLst/>
              <a:ahLst/>
              <a:cxnLst/>
              <a:rect l="l" t="t" r="r" b="b"/>
              <a:pathLst>
                <a:path w="1251" h="3955" extrusionOk="0">
                  <a:moveTo>
                    <a:pt x="624" y="1"/>
                  </a:moveTo>
                  <a:cubicBezTo>
                    <a:pt x="280" y="1"/>
                    <a:pt x="1" y="280"/>
                    <a:pt x="1" y="625"/>
                  </a:cubicBezTo>
                  <a:lnTo>
                    <a:pt x="1" y="3331"/>
                  </a:lnTo>
                  <a:cubicBezTo>
                    <a:pt x="1" y="3675"/>
                    <a:pt x="280" y="3955"/>
                    <a:pt x="624" y="3955"/>
                  </a:cubicBezTo>
                  <a:cubicBezTo>
                    <a:pt x="971" y="3955"/>
                    <a:pt x="1251" y="3675"/>
                    <a:pt x="1248" y="3331"/>
                  </a:cubicBezTo>
                  <a:lnTo>
                    <a:pt x="1248" y="625"/>
                  </a:lnTo>
                  <a:cubicBezTo>
                    <a:pt x="1248" y="280"/>
                    <a:pt x="970" y="1"/>
                    <a:pt x="6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17"/>
            <p:cNvSpPr/>
            <p:nvPr/>
          </p:nvSpPr>
          <p:spPr>
            <a:xfrm>
              <a:off x="2591025" y="3042375"/>
              <a:ext cx="46575" cy="93725"/>
            </a:xfrm>
            <a:custGeom>
              <a:avLst/>
              <a:gdLst/>
              <a:ahLst/>
              <a:cxnLst/>
              <a:rect l="l" t="t" r="r" b="b"/>
              <a:pathLst>
                <a:path w="1863" h="3749" extrusionOk="0">
                  <a:moveTo>
                    <a:pt x="702" y="1"/>
                  </a:moveTo>
                  <a:cubicBezTo>
                    <a:pt x="639" y="1"/>
                    <a:pt x="574" y="10"/>
                    <a:pt x="510" y="31"/>
                  </a:cubicBezTo>
                  <a:cubicBezTo>
                    <a:pt x="181" y="136"/>
                    <a:pt x="0" y="486"/>
                    <a:pt x="105" y="816"/>
                  </a:cubicBezTo>
                  <a:cubicBezTo>
                    <a:pt x="331" y="1529"/>
                    <a:pt x="588" y="2338"/>
                    <a:pt x="497" y="3044"/>
                  </a:cubicBezTo>
                  <a:cubicBezTo>
                    <a:pt x="453" y="3387"/>
                    <a:pt x="695" y="3699"/>
                    <a:pt x="1036" y="3744"/>
                  </a:cubicBezTo>
                  <a:cubicBezTo>
                    <a:pt x="1063" y="3748"/>
                    <a:pt x="1091" y="3749"/>
                    <a:pt x="1117" y="3749"/>
                  </a:cubicBezTo>
                  <a:cubicBezTo>
                    <a:pt x="1426" y="3749"/>
                    <a:pt x="1696" y="3519"/>
                    <a:pt x="1734" y="3205"/>
                  </a:cubicBezTo>
                  <a:cubicBezTo>
                    <a:pt x="1863" y="2222"/>
                    <a:pt x="1547" y="1231"/>
                    <a:pt x="1295" y="436"/>
                  </a:cubicBezTo>
                  <a:cubicBezTo>
                    <a:pt x="1211" y="171"/>
                    <a:pt x="967" y="1"/>
                    <a:pt x="7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17"/>
            <p:cNvSpPr/>
            <p:nvPr/>
          </p:nvSpPr>
          <p:spPr>
            <a:xfrm>
              <a:off x="2544000" y="2662425"/>
              <a:ext cx="40675" cy="93775"/>
            </a:xfrm>
            <a:custGeom>
              <a:avLst/>
              <a:gdLst/>
              <a:ahLst/>
              <a:cxnLst/>
              <a:rect l="l" t="t" r="r" b="b"/>
              <a:pathLst>
                <a:path w="1627" h="3751" extrusionOk="0">
                  <a:moveTo>
                    <a:pt x="697" y="1"/>
                  </a:moveTo>
                  <a:cubicBezTo>
                    <a:pt x="373" y="1"/>
                    <a:pt x="98" y="270"/>
                    <a:pt x="84" y="601"/>
                  </a:cubicBezTo>
                  <a:lnTo>
                    <a:pt x="77" y="782"/>
                  </a:lnTo>
                  <a:cubicBezTo>
                    <a:pt x="40" y="1632"/>
                    <a:pt x="1" y="2511"/>
                    <a:pt x="336" y="3356"/>
                  </a:cubicBezTo>
                  <a:cubicBezTo>
                    <a:pt x="433" y="3600"/>
                    <a:pt x="668" y="3750"/>
                    <a:pt x="917" y="3750"/>
                  </a:cubicBezTo>
                  <a:cubicBezTo>
                    <a:pt x="994" y="3750"/>
                    <a:pt x="1073" y="3736"/>
                    <a:pt x="1150" y="3706"/>
                  </a:cubicBezTo>
                  <a:cubicBezTo>
                    <a:pt x="1469" y="3578"/>
                    <a:pt x="1627" y="3216"/>
                    <a:pt x="1499" y="2895"/>
                  </a:cubicBezTo>
                  <a:cubicBezTo>
                    <a:pt x="1262" y="2300"/>
                    <a:pt x="1293" y="1590"/>
                    <a:pt x="1326" y="837"/>
                  </a:cubicBezTo>
                  <a:lnTo>
                    <a:pt x="1333" y="652"/>
                  </a:lnTo>
                  <a:cubicBezTo>
                    <a:pt x="1348" y="308"/>
                    <a:pt x="1080" y="16"/>
                    <a:pt x="736" y="2"/>
                  </a:cubicBezTo>
                  <a:cubicBezTo>
                    <a:pt x="723" y="1"/>
                    <a:pt x="710" y="1"/>
                    <a:pt x="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17"/>
            <p:cNvSpPr/>
            <p:nvPr/>
          </p:nvSpPr>
          <p:spPr>
            <a:xfrm>
              <a:off x="2632350" y="2589650"/>
              <a:ext cx="43950" cy="78075"/>
            </a:xfrm>
            <a:custGeom>
              <a:avLst/>
              <a:gdLst/>
              <a:ahLst/>
              <a:cxnLst/>
              <a:rect l="l" t="t" r="r" b="b"/>
              <a:pathLst>
                <a:path w="1758" h="3123" extrusionOk="0">
                  <a:moveTo>
                    <a:pt x="714" y="0"/>
                  </a:moveTo>
                  <a:cubicBezTo>
                    <a:pt x="618" y="0"/>
                    <a:pt x="521" y="22"/>
                    <a:pt x="430" y="68"/>
                  </a:cubicBezTo>
                  <a:cubicBezTo>
                    <a:pt x="123" y="226"/>
                    <a:pt x="0" y="602"/>
                    <a:pt x="159" y="909"/>
                  </a:cubicBezTo>
                  <a:cubicBezTo>
                    <a:pt x="361" y="1305"/>
                    <a:pt x="504" y="1959"/>
                    <a:pt x="506" y="2500"/>
                  </a:cubicBezTo>
                  <a:cubicBezTo>
                    <a:pt x="506" y="2844"/>
                    <a:pt x="785" y="3123"/>
                    <a:pt x="1129" y="3123"/>
                  </a:cubicBezTo>
                  <a:lnTo>
                    <a:pt x="1133" y="3123"/>
                  </a:lnTo>
                  <a:cubicBezTo>
                    <a:pt x="1478" y="3120"/>
                    <a:pt x="1757" y="2839"/>
                    <a:pt x="1756" y="2495"/>
                  </a:cubicBezTo>
                  <a:cubicBezTo>
                    <a:pt x="1752" y="1756"/>
                    <a:pt x="1561" y="910"/>
                    <a:pt x="1270" y="340"/>
                  </a:cubicBezTo>
                  <a:cubicBezTo>
                    <a:pt x="1160" y="124"/>
                    <a:pt x="941" y="0"/>
                    <a:pt x="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17"/>
            <p:cNvSpPr/>
            <p:nvPr/>
          </p:nvSpPr>
          <p:spPr>
            <a:xfrm>
              <a:off x="2366900" y="2558400"/>
              <a:ext cx="66550" cy="104125"/>
            </a:xfrm>
            <a:custGeom>
              <a:avLst/>
              <a:gdLst/>
              <a:ahLst/>
              <a:cxnLst/>
              <a:rect l="l" t="t" r="r" b="b"/>
              <a:pathLst>
                <a:path w="2662" h="4165" extrusionOk="0">
                  <a:moveTo>
                    <a:pt x="714" y="1"/>
                  </a:moveTo>
                  <a:cubicBezTo>
                    <a:pt x="604" y="1"/>
                    <a:pt x="492" y="30"/>
                    <a:pt x="391" y="91"/>
                  </a:cubicBezTo>
                  <a:cubicBezTo>
                    <a:pt x="95" y="270"/>
                    <a:pt x="0" y="655"/>
                    <a:pt x="180" y="949"/>
                  </a:cubicBezTo>
                  <a:cubicBezTo>
                    <a:pt x="641" y="1709"/>
                    <a:pt x="1029" y="2616"/>
                    <a:pt x="1365" y="3721"/>
                  </a:cubicBezTo>
                  <a:cubicBezTo>
                    <a:pt x="1448" y="3992"/>
                    <a:pt x="1696" y="4164"/>
                    <a:pt x="1963" y="4164"/>
                  </a:cubicBezTo>
                  <a:cubicBezTo>
                    <a:pt x="2024" y="4164"/>
                    <a:pt x="2084" y="4156"/>
                    <a:pt x="2145" y="4137"/>
                  </a:cubicBezTo>
                  <a:cubicBezTo>
                    <a:pt x="2475" y="4036"/>
                    <a:pt x="2662" y="3688"/>
                    <a:pt x="2559" y="3357"/>
                  </a:cubicBezTo>
                  <a:cubicBezTo>
                    <a:pt x="2194" y="2152"/>
                    <a:pt x="1763" y="1151"/>
                    <a:pt x="1248" y="301"/>
                  </a:cubicBezTo>
                  <a:cubicBezTo>
                    <a:pt x="1132" y="108"/>
                    <a:pt x="926" y="1"/>
                    <a:pt x="7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17"/>
            <p:cNvSpPr/>
            <p:nvPr/>
          </p:nvSpPr>
          <p:spPr>
            <a:xfrm>
              <a:off x="2471025" y="2553200"/>
              <a:ext cx="50850" cy="67675"/>
            </a:xfrm>
            <a:custGeom>
              <a:avLst/>
              <a:gdLst/>
              <a:ahLst/>
              <a:cxnLst/>
              <a:rect l="l" t="t" r="r" b="b"/>
              <a:pathLst>
                <a:path w="2034" h="2707" extrusionOk="0">
                  <a:moveTo>
                    <a:pt x="712" y="0"/>
                  </a:moveTo>
                  <a:cubicBezTo>
                    <a:pt x="607" y="0"/>
                    <a:pt x="502" y="26"/>
                    <a:pt x="405" y="81"/>
                  </a:cubicBezTo>
                  <a:cubicBezTo>
                    <a:pt x="105" y="252"/>
                    <a:pt x="0" y="634"/>
                    <a:pt x="170" y="934"/>
                  </a:cubicBezTo>
                  <a:cubicBezTo>
                    <a:pt x="411" y="1354"/>
                    <a:pt x="602" y="1801"/>
                    <a:pt x="739" y="2261"/>
                  </a:cubicBezTo>
                  <a:cubicBezTo>
                    <a:pt x="819" y="2532"/>
                    <a:pt x="1068" y="2707"/>
                    <a:pt x="1337" y="2707"/>
                  </a:cubicBezTo>
                  <a:cubicBezTo>
                    <a:pt x="1395" y="2707"/>
                    <a:pt x="1456" y="2698"/>
                    <a:pt x="1516" y="2680"/>
                  </a:cubicBezTo>
                  <a:cubicBezTo>
                    <a:pt x="1847" y="2582"/>
                    <a:pt x="2034" y="2234"/>
                    <a:pt x="1935" y="1903"/>
                  </a:cubicBezTo>
                  <a:cubicBezTo>
                    <a:pt x="1771" y="1353"/>
                    <a:pt x="1542" y="820"/>
                    <a:pt x="1255" y="316"/>
                  </a:cubicBezTo>
                  <a:cubicBezTo>
                    <a:pt x="1141" y="114"/>
                    <a:pt x="929" y="0"/>
                    <a:pt x="7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17"/>
            <p:cNvSpPr/>
            <p:nvPr/>
          </p:nvSpPr>
          <p:spPr>
            <a:xfrm>
              <a:off x="2528325" y="2464725"/>
              <a:ext cx="44775" cy="88525"/>
            </a:xfrm>
            <a:custGeom>
              <a:avLst/>
              <a:gdLst/>
              <a:ahLst/>
              <a:cxnLst/>
              <a:rect l="l" t="t" r="r" b="b"/>
              <a:pathLst>
                <a:path w="1791" h="3541" extrusionOk="0">
                  <a:moveTo>
                    <a:pt x="710" y="1"/>
                  </a:moveTo>
                  <a:cubicBezTo>
                    <a:pt x="628" y="1"/>
                    <a:pt x="544" y="17"/>
                    <a:pt x="464" y="52"/>
                  </a:cubicBezTo>
                  <a:cubicBezTo>
                    <a:pt x="146" y="188"/>
                    <a:pt x="0" y="556"/>
                    <a:pt x="136" y="873"/>
                  </a:cubicBezTo>
                  <a:cubicBezTo>
                    <a:pt x="408" y="1503"/>
                    <a:pt x="534" y="2201"/>
                    <a:pt x="503" y="2887"/>
                  </a:cubicBezTo>
                  <a:cubicBezTo>
                    <a:pt x="487" y="3231"/>
                    <a:pt x="754" y="3524"/>
                    <a:pt x="1098" y="3541"/>
                  </a:cubicBezTo>
                  <a:lnTo>
                    <a:pt x="1128" y="3541"/>
                  </a:lnTo>
                  <a:cubicBezTo>
                    <a:pt x="1459" y="3541"/>
                    <a:pt x="1735" y="3279"/>
                    <a:pt x="1751" y="2945"/>
                  </a:cubicBezTo>
                  <a:cubicBezTo>
                    <a:pt x="1791" y="2071"/>
                    <a:pt x="1631" y="1185"/>
                    <a:pt x="1284" y="380"/>
                  </a:cubicBezTo>
                  <a:cubicBezTo>
                    <a:pt x="1183" y="144"/>
                    <a:pt x="952" y="1"/>
                    <a:pt x="7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17"/>
            <p:cNvSpPr/>
            <p:nvPr/>
          </p:nvSpPr>
          <p:spPr>
            <a:xfrm>
              <a:off x="2387800" y="3047625"/>
              <a:ext cx="77025" cy="88475"/>
            </a:xfrm>
            <a:custGeom>
              <a:avLst/>
              <a:gdLst/>
              <a:ahLst/>
              <a:cxnLst/>
              <a:rect l="l" t="t" r="r" b="b"/>
              <a:pathLst>
                <a:path w="3081" h="3539" extrusionOk="0">
                  <a:moveTo>
                    <a:pt x="711" y="0"/>
                  </a:moveTo>
                  <a:cubicBezTo>
                    <a:pt x="515" y="0"/>
                    <a:pt x="322" y="92"/>
                    <a:pt x="200" y="264"/>
                  </a:cubicBezTo>
                  <a:cubicBezTo>
                    <a:pt x="0" y="545"/>
                    <a:pt x="68" y="934"/>
                    <a:pt x="349" y="1133"/>
                  </a:cubicBezTo>
                  <a:cubicBezTo>
                    <a:pt x="946" y="1558"/>
                    <a:pt x="1471" y="2286"/>
                    <a:pt x="1791" y="3135"/>
                  </a:cubicBezTo>
                  <a:cubicBezTo>
                    <a:pt x="1887" y="3384"/>
                    <a:pt x="2124" y="3539"/>
                    <a:pt x="2376" y="3539"/>
                  </a:cubicBezTo>
                  <a:cubicBezTo>
                    <a:pt x="2450" y="3539"/>
                    <a:pt x="2525" y="3527"/>
                    <a:pt x="2594" y="3500"/>
                  </a:cubicBezTo>
                  <a:cubicBezTo>
                    <a:pt x="2918" y="3378"/>
                    <a:pt x="3081" y="3017"/>
                    <a:pt x="2960" y="2696"/>
                  </a:cubicBezTo>
                  <a:cubicBezTo>
                    <a:pt x="2554" y="1619"/>
                    <a:pt x="1866" y="681"/>
                    <a:pt x="1071" y="115"/>
                  </a:cubicBezTo>
                  <a:cubicBezTo>
                    <a:pt x="962" y="38"/>
                    <a:pt x="836" y="0"/>
                    <a:pt x="7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17"/>
            <p:cNvSpPr/>
            <p:nvPr/>
          </p:nvSpPr>
          <p:spPr>
            <a:xfrm>
              <a:off x="2236950" y="3000775"/>
              <a:ext cx="55125" cy="88525"/>
            </a:xfrm>
            <a:custGeom>
              <a:avLst/>
              <a:gdLst/>
              <a:ahLst/>
              <a:cxnLst/>
              <a:rect l="l" t="t" r="r" b="b"/>
              <a:pathLst>
                <a:path w="2205" h="3541" extrusionOk="0">
                  <a:moveTo>
                    <a:pt x="709" y="1"/>
                  </a:moveTo>
                  <a:cubicBezTo>
                    <a:pt x="630" y="1"/>
                    <a:pt x="550" y="16"/>
                    <a:pt x="472" y="48"/>
                  </a:cubicBezTo>
                  <a:cubicBezTo>
                    <a:pt x="154" y="180"/>
                    <a:pt x="1" y="546"/>
                    <a:pt x="132" y="864"/>
                  </a:cubicBezTo>
                  <a:cubicBezTo>
                    <a:pt x="214" y="1066"/>
                    <a:pt x="306" y="1267"/>
                    <a:pt x="397" y="1469"/>
                  </a:cubicBezTo>
                  <a:cubicBezTo>
                    <a:pt x="634" y="1994"/>
                    <a:pt x="860" y="2492"/>
                    <a:pt x="921" y="2991"/>
                  </a:cubicBezTo>
                  <a:cubicBezTo>
                    <a:pt x="960" y="3307"/>
                    <a:pt x="1228" y="3540"/>
                    <a:pt x="1540" y="3540"/>
                  </a:cubicBezTo>
                  <a:cubicBezTo>
                    <a:pt x="1565" y="3540"/>
                    <a:pt x="1591" y="3538"/>
                    <a:pt x="1618" y="3535"/>
                  </a:cubicBezTo>
                  <a:cubicBezTo>
                    <a:pt x="1961" y="3493"/>
                    <a:pt x="2204" y="3181"/>
                    <a:pt x="2163" y="2839"/>
                  </a:cubicBezTo>
                  <a:cubicBezTo>
                    <a:pt x="2078" y="2148"/>
                    <a:pt x="1802" y="1540"/>
                    <a:pt x="1535" y="953"/>
                  </a:cubicBezTo>
                  <a:cubicBezTo>
                    <a:pt x="1452" y="765"/>
                    <a:pt x="1366" y="578"/>
                    <a:pt x="1287" y="387"/>
                  </a:cubicBezTo>
                  <a:cubicBezTo>
                    <a:pt x="1187" y="147"/>
                    <a:pt x="954" y="1"/>
                    <a:pt x="7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17"/>
            <p:cNvSpPr/>
            <p:nvPr/>
          </p:nvSpPr>
          <p:spPr>
            <a:xfrm>
              <a:off x="2184950" y="3110075"/>
              <a:ext cx="61300" cy="78075"/>
            </a:xfrm>
            <a:custGeom>
              <a:avLst/>
              <a:gdLst/>
              <a:ahLst/>
              <a:cxnLst/>
              <a:rect l="l" t="t" r="r" b="b"/>
              <a:pathLst>
                <a:path w="2452" h="3123" extrusionOk="0">
                  <a:moveTo>
                    <a:pt x="705" y="0"/>
                  </a:moveTo>
                  <a:cubicBezTo>
                    <a:pt x="573" y="0"/>
                    <a:pt x="441" y="42"/>
                    <a:pt x="328" y="128"/>
                  </a:cubicBezTo>
                  <a:cubicBezTo>
                    <a:pt x="53" y="337"/>
                    <a:pt x="1" y="729"/>
                    <a:pt x="209" y="1004"/>
                  </a:cubicBezTo>
                  <a:cubicBezTo>
                    <a:pt x="611" y="1534"/>
                    <a:pt x="943" y="2126"/>
                    <a:pt x="1162" y="2717"/>
                  </a:cubicBezTo>
                  <a:cubicBezTo>
                    <a:pt x="1256" y="2969"/>
                    <a:pt x="1494" y="3122"/>
                    <a:pt x="1747" y="3122"/>
                  </a:cubicBezTo>
                  <a:cubicBezTo>
                    <a:pt x="1820" y="3122"/>
                    <a:pt x="1893" y="3111"/>
                    <a:pt x="1966" y="3083"/>
                  </a:cubicBezTo>
                  <a:cubicBezTo>
                    <a:pt x="2288" y="2964"/>
                    <a:pt x="2451" y="2603"/>
                    <a:pt x="2331" y="2280"/>
                  </a:cubicBezTo>
                  <a:cubicBezTo>
                    <a:pt x="2068" y="1576"/>
                    <a:pt x="1679" y="873"/>
                    <a:pt x="1202" y="247"/>
                  </a:cubicBezTo>
                  <a:cubicBezTo>
                    <a:pt x="1080" y="85"/>
                    <a:pt x="894" y="0"/>
                    <a:pt x="7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17"/>
            <p:cNvSpPr/>
            <p:nvPr/>
          </p:nvSpPr>
          <p:spPr>
            <a:xfrm>
              <a:off x="2684525" y="3172475"/>
              <a:ext cx="46375" cy="88525"/>
            </a:xfrm>
            <a:custGeom>
              <a:avLst/>
              <a:gdLst/>
              <a:ahLst/>
              <a:cxnLst/>
              <a:rect l="l" t="t" r="r" b="b"/>
              <a:pathLst>
                <a:path w="1855" h="3541" extrusionOk="0">
                  <a:moveTo>
                    <a:pt x="1120" y="0"/>
                  </a:moveTo>
                  <a:cubicBezTo>
                    <a:pt x="1103" y="0"/>
                    <a:pt x="1086" y="1"/>
                    <a:pt x="1069" y="2"/>
                  </a:cubicBezTo>
                  <a:cubicBezTo>
                    <a:pt x="726" y="34"/>
                    <a:pt x="471" y="338"/>
                    <a:pt x="502" y="681"/>
                  </a:cubicBezTo>
                  <a:cubicBezTo>
                    <a:pt x="581" y="1551"/>
                    <a:pt x="481" y="2177"/>
                    <a:pt x="208" y="2540"/>
                  </a:cubicBezTo>
                  <a:cubicBezTo>
                    <a:pt x="1" y="2817"/>
                    <a:pt x="57" y="3208"/>
                    <a:pt x="333" y="3416"/>
                  </a:cubicBezTo>
                  <a:cubicBezTo>
                    <a:pt x="445" y="3500"/>
                    <a:pt x="576" y="3541"/>
                    <a:pt x="707" y="3541"/>
                  </a:cubicBezTo>
                  <a:cubicBezTo>
                    <a:pt x="898" y="3541"/>
                    <a:pt x="1085" y="3455"/>
                    <a:pt x="1207" y="3289"/>
                  </a:cubicBezTo>
                  <a:cubicBezTo>
                    <a:pt x="1679" y="2662"/>
                    <a:pt x="1855" y="1772"/>
                    <a:pt x="1747" y="569"/>
                  </a:cubicBezTo>
                  <a:cubicBezTo>
                    <a:pt x="1718" y="243"/>
                    <a:pt x="1442" y="0"/>
                    <a:pt x="1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7" name="Google Shape;537;p17"/>
          <p:cNvSpPr txBox="1">
            <a:spLocks noGrp="1"/>
          </p:cNvSpPr>
          <p:nvPr>
            <p:ph type="title"/>
          </p:nvPr>
        </p:nvSpPr>
        <p:spPr>
          <a:xfrm>
            <a:off x="5874119" y="2403600"/>
            <a:ext cx="4060400" cy="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38" name="Google Shape;538;p17"/>
          <p:cNvSpPr txBox="1">
            <a:spLocks noGrp="1"/>
          </p:cNvSpPr>
          <p:nvPr>
            <p:ph type="title" idx="2" hasCustomPrompt="1"/>
          </p:nvPr>
        </p:nvSpPr>
        <p:spPr>
          <a:xfrm>
            <a:off x="2014884" y="2253585"/>
            <a:ext cx="2851200" cy="23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6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39" name="Google Shape;539;p17"/>
          <p:cNvSpPr txBox="1">
            <a:spLocks noGrp="1"/>
          </p:cNvSpPr>
          <p:nvPr>
            <p:ph type="subTitle" idx="1"/>
          </p:nvPr>
        </p:nvSpPr>
        <p:spPr>
          <a:xfrm rot="350">
            <a:off x="5874116" y="3613367"/>
            <a:ext cx="3926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9222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Google Shape;74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24"/>
          <p:cNvSpPr/>
          <p:nvPr/>
        </p:nvSpPr>
        <p:spPr>
          <a:xfrm>
            <a:off x="960000" y="720000"/>
            <a:ext cx="10272000" cy="752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5" name="Google Shape;745;p2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46" name="Google Shape;746;p24"/>
          <p:cNvSpPr txBox="1">
            <a:spLocks noGrp="1"/>
          </p:cNvSpPr>
          <p:nvPr>
            <p:ph type="title" idx="2"/>
          </p:nvPr>
        </p:nvSpPr>
        <p:spPr>
          <a:xfrm>
            <a:off x="1492867" y="2447000"/>
            <a:ext cx="38228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47" name="Google Shape;747;p24"/>
          <p:cNvSpPr txBox="1">
            <a:spLocks noGrp="1"/>
          </p:cNvSpPr>
          <p:nvPr>
            <p:ph type="subTitle" idx="1"/>
          </p:nvPr>
        </p:nvSpPr>
        <p:spPr>
          <a:xfrm>
            <a:off x="1281484" y="3229033"/>
            <a:ext cx="42456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8" name="Google Shape;748;p24"/>
          <p:cNvSpPr txBox="1">
            <a:spLocks noGrp="1"/>
          </p:cNvSpPr>
          <p:nvPr>
            <p:ph type="title" idx="3"/>
          </p:nvPr>
        </p:nvSpPr>
        <p:spPr>
          <a:xfrm>
            <a:off x="6876307" y="2447000"/>
            <a:ext cx="38228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49" name="Google Shape;749;p24"/>
          <p:cNvSpPr txBox="1">
            <a:spLocks noGrp="1"/>
          </p:cNvSpPr>
          <p:nvPr>
            <p:ph type="subTitle" idx="4"/>
          </p:nvPr>
        </p:nvSpPr>
        <p:spPr>
          <a:xfrm>
            <a:off x="6664916" y="3229033"/>
            <a:ext cx="42456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24"/>
          <p:cNvSpPr txBox="1">
            <a:spLocks noGrp="1"/>
          </p:cNvSpPr>
          <p:nvPr>
            <p:ph type="title" idx="5"/>
          </p:nvPr>
        </p:nvSpPr>
        <p:spPr>
          <a:xfrm>
            <a:off x="1492851" y="4805167"/>
            <a:ext cx="38228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1" name="Google Shape;751;p24"/>
          <p:cNvSpPr txBox="1">
            <a:spLocks noGrp="1"/>
          </p:cNvSpPr>
          <p:nvPr>
            <p:ph type="subTitle" idx="6"/>
          </p:nvPr>
        </p:nvSpPr>
        <p:spPr>
          <a:xfrm>
            <a:off x="1281484" y="5587200"/>
            <a:ext cx="42456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2" name="Google Shape;752;p24"/>
          <p:cNvSpPr txBox="1">
            <a:spLocks noGrp="1"/>
          </p:cNvSpPr>
          <p:nvPr>
            <p:ph type="title" idx="7"/>
          </p:nvPr>
        </p:nvSpPr>
        <p:spPr>
          <a:xfrm>
            <a:off x="6876291" y="4805167"/>
            <a:ext cx="38228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3" name="Google Shape;753;p24"/>
          <p:cNvSpPr txBox="1">
            <a:spLocks noGrp="1"/>
          </p:cNvSpPr>
          <p:nvPr>
            <p:ph type="subTitle" idx="8"/>
          </p:nvPr>
        </p:nvSpPr>
        <p:spPr>
          <a:xfrm>
            <a:off x="6664916" y="5587200"/>
            <a:ext cx="42456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54" name="Google Shape;754;p24"/>
          <p:cNvGrpSpPr/>
          <p:nvPr/>
        </p:nvGrpSpPr>
        <p:grpSpPr>
          <a:xfrm>
            <a:off x="10186301" y="354200"/>
            <a:ext cx="1045700" cy="731600"/>
            <a:chOff x="6074150" y="2429100"/>
            <a:chExt cx="784275" cy="548700"/>
          </a:xfrm>
        </p:grpSpPr>
        <p:sp>
          <p:nvSpPr>
            <p:cNvPr id="755" name="Google Shape;755;p24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4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4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4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4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4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4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4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4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4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4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4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4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4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4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4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1" name="Google Shape;771;p24"/>
          <p:cNvGrpSpPr/>
          <p:nvPr/>
        </p:nvGrpSpPr>
        <p:grpSpPr>
          <a:xfrm>
            <a:off x="664134" y="354201"/>
            <a:ext cx="791500" cy="947033"/>
            <a:chOff x="6157200" y="3834400"/>
            <a:chExt cx="593625" cy="710275"/>
          </a:xfrm>
        </p:grpSpPr>
        <p:sp>
          <p:nvSpPr>
            <p:cNvPr id="772" name="Google Shape;772;p24"/>
            <p:cNvSpPr/>
            <p:nvPr/>
          </p:nvSpPr>
          <p:spPr>
            <a:xfrm>
              <a:off x="6199950" y="4421050"/>
              <a:ext cx="106700" cy="116500"/>
            </a:xfrm>
            <a:custGeom>
              <a:avLst/>
              <a:gdLst/>
              <a:ahLst/>
              <a:cxnLst/>
              <a:rect l="l" t="t" r="r" b="b"/>
              <a:pathLst>
                <a:path w="4268" h="4660" extrusionOk="0">
                  <a:moveTo>
                    <a:pt x="3465" y="0"/>
                  </a:moveTo>
                  <a:cubicBezTo>
                    <a:pt x="3333" y="0"/>
                    <a:pt x="3200" y="37"/>
                    <a:pt x="3081" y="114"/>
                  </a:cubicBezTo>
                  <a:cubicBezTo>
                    <a:pt x="1990" y="825"/>
                    <a:pt x="1040" y="1977"/>
                    <a:pt x="180" y="3630"/>
                  </a:cubicBezTo>
                  <a:cubicBezTo>
                    <a:pt x="1" y="3975"/>
                    <a:pt x="136" y="4400"/>
                    <a:pt x="481" y="4580"/>
                  </a:cubicBezTo>
                  <a:cubicBezTo>
                    <a:pt x="586" y="4635"/>
                    <a:pt x="697" y="4660"/>
                    <a:pt x="806" y="4660"/>
                  </a:cubicBezTo>
                  <a:cubicBezTo>
                    <a:pt x="1061" y="4660"/>
                    <a:pt x="1307" y="4520"/>
                    <a:pt x="1429" y="4280"/>
                  </a:cubicBezTo>
                  <a:cubicBezTo>
                    <a:pt x="2174" y="2847"/>
                    <a:pt x="2967" y="1871"/>
                    <a:pt x="3850" y="1295"/>
                  </a:cubicBezTo>
                  <a:cubicBezTo>
                    <a:pt x="4177" y="1082"/>
                    <a:pt x="4268" y="646"/>
                    <a:pt x="4056" y="320"/>
                  </a:cubicBezTo>
                  <a:cubicBezTo>
                    <a:pt x="3921" y="113"/>
                    <a:pt x="3695" y="0"/>
                    <a:pt x="3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24"/>
            <p:cNvSpPr/>
            <p:nvPr/>
          </p:nvSpPr>
          <p:spPr>
            <a:xfrm>
              <a:off x="6372425" y="4484850"/>
              <a:ext cx="62100" cy="59825"/>
            </a:xfrm>
            <a:custGeom>
              <a:avLst/>
              <a:gdLst/>
              <a:ahLst/>
              <a:cxnLst/>
              <a:rect l="l" t="t" r="r" b="b"/>
              <a:pathLst>
                <a:path w="2484" h="2393" extrusionOk="0">
                  <a:moveTo>
                    <a:pt x="1678" y="0"/>
                  </a:moveTo>
                  <a:cubicBezTo>
                    <a:pt x="1557" y="0"/>
                    <a:pt x="1435" y="31"/>
                    <a:pt x="1323" y="96"/>
                  </a:cubicBezTo>
                  <a:cubicBezTo>
                    <a:pt x="796" y="404"/>
                    <a:pt x="392" y="857"/>
                    <a:pt x="155" y="1409"/>
                  </a:cubicBezTo>
                  <a:cubicBezTo>
                    <a:pt x="0" y="1767"/>
                    <a:pt x="166" y="2180"/>
                    <a:pt x="523" y="2335"/>
                  </a:cubicBezTo>
                  <a:cubicBezTo>
                    <a:pt x="615" y="2373"/>
                    <a:pt x="710" y="2392"/>
                    <a:pt x="803" y="2392"/>
                  </a:cubicBezTo>
                  <a:cubicBezTo>
                    <a:pt x="1075" y="2392"/>
                    <a:pt x="1335" y="2234"/>
                    <a:pt x="1450" y="1967"/>
                  </a:cubicBezTo>
                  <a:cubicBezTo>
                    <a:pt x="1567" y="1693"/>
                    <a:pt x="1768" y="1468"/>
                    <a:pt x="2034" y="1313"/>
                  </a:cubicBezTo>
                  <a:cubicBezTo>
                    <a:pt x="2370" y="1117"/>
                    <a:pt x="2483" y="685"/>
                    <a:pt x="2286" y="350"/>
                  </a:cubicBezTo>
                  <a:cubicBezTo>
                    <a:pt x="2155" y="125"/>
                    <a:pt x="1920" y="0"/>
                    <a:pt x="16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24"/>
            <p:cNvSpPr/>
            <p:nvPr/>
          </p:nvSpPr>
          <p:spPr>
            <a:xfrm>
              <a:off x="6394275" y="4352225"/>
              <a:ext cx="58500" cy="64025"/>
            </a:xfrm>
            <a:custGeom>
              <a:avLst/>
              <a:gdLst/>
              <a:ahLst/>
              <a:cxnLst/>
              <a:rect l="l" t="t" r="r" b="b"/>
              <a:pathLst>
                <a:path w="2340" h="2561" extrusionOk="0">
                  <a:moveTo>
                    <a:pt x="1537" y="0"/>
                  </a:moveTo>
                  <a:cubicBezTo>
                    <a:pt x="1277" y="0"/>
                    <a:pt x="1028" y="142"/>
                    <a:pt x="904" y="389"/>
                  </a:cubicBezTo>
                  <a:cubicBezTo>
                    <a:pt x="721" y="759"/>
                    <a:pt x="504" y="1093"/>
                    <a:pt x="247" y="1412"/>
                  </a:cubicBezTo>
                  <a:cubicBezTo>
                    <a:pt x="1" y="1714"/>
                    <a:pt x="48" y="2157"/>
                    <a:pt x="350" y="2403"/>
                  </a:cubicBezTo>
                  <a:cubicBezTo>
                    <a:pt x="481" y="2509"/>
                    <a:pt x="637" y="2560"/>
                    <a:pt x="793" y="2560"/>
                  </a:cubicBezTo>
                  <a:cubicBezTo>
                    <a:pt x="998" y="2560"/>
                    <a:pt x="1202" y="2469"/>
                    <a:pt x="1342" y="2300"/>
                  </a:cubicBezTo>
                  <a:cubicBezTo>
                    <a:pt x="1665" y="1900"/>
                    <a:pt x="1935" y="1481"/>
                    <a:pt x="2166" y="1021"/>
                  </a:cubicBezTo>
                  <a:cubicBezTo>
                    <a:pt x="2339" y="671"/>
                    <a:pt x="2199" y="248"/>
                    <a:pt x="1851" y="74"/>
                  </a:cubicBezTo>
                  <a:cubicBezTo>
                    <a:pt x="1750" y="24"/>
                    <a:pt x="1642" y="0"/>
                    <a:pt x="15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24"/>
            <p:cNvSpPr/>
            <p:nvPr/>
          </p:nvSpPr>
          <p:spPr>
            <a:xfrm>
              <a:off x="6157200" y="4269100"/>
              <a:ext cx="96150" cy="102125"/>
            </a:xfrm>
            <a:custGeom>
              <a:avLst/>
              <a:gdLst/>
              <a:ahLst/>
              <a:cxnLst/>
              <a:rect l="l" t="t" r="r" b="b"/>
              <a:pathLst>
                <a:path w="3846" h="4085" extrusionOk="0">
                  <a:moveTo>
                    <a:pt x="3070" y="1"/>
                  </a:moveTo>
                  <a:cubicBezTo>
                    <a:pt x="2886" y="1"/>
                    <a:pt x="2703" y="72"/>
                    <a:pt x="2564" y="215"/>
                  </a:cubicBezTo>
                  <a:cubicBezTo>
                    <a:pt x="2157" y="634"/>
                    <a:pt x="1802" y="1084"/>
                    <a:pt x="1458" y="1521"/>
                  </a:cubicBezTo>
                  <a:cubicBezTo>
                    <a:pt x="1072" y="2007"/>
                    <a:pt x="709" y="2468"/>
                    <a:pt x="288" y="2873"/>
                  </a:cubicBezTo>
                  <a:cubicBezTo>
                    <a:pt x="8" y="3143"/>
                    <a:pt x="0" y="3590"/>
                    <a:pt x="270" y="3870"/>
                  </a:cubicBezTo>
                  <a:cubicBezTo>
                    <a:pt x="407" y="4014"/>
                    <a:pt x="593" y="4085"/>
                    <a:pt x="778" y="4085"/>
                  </a:cubicBezTo>
                  <a:cubicBezTo>
                    <a:pt x="952" y="4085"/>
                    <a:pt x="1128" y="4019"/>
                    <a:pt x="1268" y="3888"/>
                  </a:cubicBezTo>
                  <a:cubicBezTo>
                    <a:pt x="1758" y="3416"/>
                    <a:pt x="2169" y="2896"/>
                    <a:pt x="2564" y="2393"/>
                  </a:cubicBezTo>
                  <a:cubicBezTo>
                    <a:pt x="2901" y="1968"/>
                    <a:pt x="3218" y="1563"/>
                    <a:pt x="3575" y="1196"/>
                  </a:cubicBezTo>
                  <a:cubicBezTo>
                    <a:pt x="3846" y="918"/>
                    <a:pt x="3841" y="472"/>
                    <a:pt x="3561" y="201"/>
                  </a:cubicBezTo>
                  <a:cubicBezTo>
                    <a:pt x="3424" y="67"/>
                    <a:pt x="3247" y="1"/>
                    <a:pt x="30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24"/>
            <p:cNvSpPr/>
            <p:nvPr/>
          </p:nvSpPr>
          <p:spPr>
            <a:xfrm>
              <a:off x="6360700" y="4188325"/>
              <a:ext cx="71750" cy="74275"/>
            </a:xfrm>
            <a:custGeom>
              <a:avLst/>
              <a:gdLst/>
              <a:ahLst/>
              <a:cxnLst/>
              <a:rect l="l" t="t" r="r" b="b"/>
              <a:pathLst>
                <a:path w="2870" h="2971" extrusionOk="0">
                  <a:moveTo>
                    <a:pt x="2056" y="1"/>
                  </a:moveTo>
                  <a:cubicBezTo>
                    <a:pt x="2023" y="1"/>
                    <a:pt x="1988" y="3"/>
                    <a:pt x="1954" y="8"/>
                  </a:cubicBezTo>
                  <a:cubicBezTo>
                    <a:pt x="1569" y="59"/>
                    <a:pt x="1299" y="415"/>
                    <a:pt x="1350" y="800"/>
                  </a:cubicBezTo>
                  <a:cubicBezTo>
                    <a:pt x="1385" y="1051"/>
                    <a:pt x="1048" y="1381"/>
                    <a:pt x="513" y="1623"/>
                  </a:cubicBezTo>
                  <a:cubicBezTo>
                    <a:pt x="159" y="1782"/>
                    <a:pt x="0" y="2200"/>
                    <a:pt x="161" y="2555"/>
                  </a:cubicBezTo>
                  <a:cubicBezTo>
                    <a:pt x="277" y="2815"/>
                    <a:pt x="535" y="2970"/>
                    <a:pt x="804" y="2970"/>
                  </a:cubicBezTo>
                  <a:cubicBezTo>
                    <a:pt x="900" y="2970"/>
                    <a:pt x="998" y="2949"/>
                    <a:pt x="1092" y="2905"/>
                  </a:cubicBezTo>
                  <a:cubicBezTo>
                    <a:pt x="2251" y="2381"/>
                    <a:pt x="2870" y="1525"/>
                    <a:pt x="2746" y="612"/>
                  </a:cubicBezTo>
                  <a:cubicBezTo>
                    <a:pt x="2700" y="261"/>
                    <a:pt x="2402" y="1"/>
                    <a:pt x="2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24"/>
            <p:cNvSpPr/>
            <p:nvPr/>
          </p:nvSpPr>
          <p:spPr>
            <a:xfrm>
              <a:off x="6188950" y="4035000"/>
              <a:ext cx="105825" cy="143550"/>
            </a:xfrm>
            <a:custGeom>
              <a:avLst/>
              <a:gdLst/>
              <a:ahLst/>
              <a:cxnLst/>
              <a:rect l="l" t="t" r="r" b="b"/>
              <a:pathLst>
                <a:path w="4233" h="5742" extrusionOk="0">
                  <a:moveTo>
                    <a:pt x="3429" y="1"/>
                  </a:moveTo>
                  <a:cubicBezTo>
                    <a:pt x="3174" y="1"/>
                    <a:pt x="2928" y="139"/>
                    <a:pt x="2803" y="381"/>
                  </a:cubicBezTo>
                  <a:cubicBezTo>
                    <a:pt x="2448" y="1058"/>
                    <a:pt x="1999" y="1744"/>
                    <a:pt x="1564" y="2407"/>
                  </a:cubicBezTo>
                  <a:cubicBezTo>
                    <a:pt x="1075" y="3154"/>
                    <a:pt x="566" y="3927"/>
                    <a:pt x="171" y="4725"/>
                  </a:cubicBezTo>
                  <a:cubicBezTo>
                    <a:pt x="0" y="5072"/>
                    <a:pt x="141" y="5495"/>
                    <a:pt x="491" y="5668"/>
                  </a:cubicBezTo>
                  <a:cubicBezTo>
                    <a:pt x="591" y="5718"/>
                    <a:pt x="699" y="5742"/>
                    <a:pt x="803" y="5742"/>
                  </a:cubicBezTo>
                  <a:cubicBezTo>
                    <a:pt x="1063" y="5742"/>
                    <a:pt x="1313" y="5597"/>
                    <a:pt x="1436" y="5350"/>
                  </a:cubicBezTo>
                  <a:cubicBezTo>
                    <a:pt x="1792" y="4629"/>
                    <a:pt x="2254" y="3927"/>
                    <a:pt x="2743" y="3180"/>
                  </a:cubicBezTo>
                  <a:cubicBezTo>
                    <a:pt x="3197" y="2488"/>
                    <a:pt x="3667" y="1773"/>
                    <a:pt x="4053" y="1031"/>
                  </a:cubicBezTo>
                  <a:cubicBezTo>
                    <a:pt x="4233" y="685"/>
                    <a:pt x="4099" y="260"/>
                    <a:pt x="3752" y="80"/>
                  </a:cubicBezTo>
                  <a:cubicBezTo>
                    <a:pt x="3649" y="26"/>
                    <a:pt x="3538" y="1"/>
                    <a:pt x="3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4"/>
            <p:cNvSpPr/>
            <p:nvPr/>
          </p:nvSpPr>
          <p:spPr>
            <a:xfrm>
              <a:off x="6564625" y="4241025"/>
              <a:ext cx="69175" cy="59025"/>
            </a:xfrm>
            <a:custGeom>
              <a:avLst/>
              <a:gdLst/>
              <a:ahLst/>
              <a:cxnLst/>
              <a:rect l="l" t="t" r="r" b="b"/>
              <a:pathLst>
                <a:path w="2767" h="2361" extrusionOk="0">
                  <a:moveTo>
                    <a:pt x="1974" y="0"/>
                  </a:moveTo>
                  <a:cubicBezTo>
                    <a:pt x="1819" y="0"/>
                    <a:pt x="1662" y="52"/>
                    <a:pt x="1533" y="157"/>
                  </a:cubicBezTo>
                  <a:lnTo>
                    <a:pt x="352" y="1107"/>
                  </a:lnTo>
                  <a:cubicBezTo>
                    <a:pt x="48" y="1350"/>
                    <a:pt x="1" y="1794"/>
                    <a:pt x="244" y="2097"/>
                  </a:cubicBezTo>
                  <a:cubicBezTo>
                    <a:pt x="384" y="2270"/>
                    <a:pt x="587" y="2361"/>
                    <a:pt x="794" y="2361"/>
                  </a:cubicBezTo>
                  <a:cubicBezTo>
                    <a:pt x="948" y="2361"/>
                    <a:pt x="1104" y="2310"/>
                    <a:pt x="1235" y="2205"/>
                  </a:cubicBezTo>
                  <a:lnTo>
                    <a:pt x="2416" y="1255"/>
                  </a:lnTo>
                  <a:cubicBezTo>
                    <a:pt x="2719" y="1012"/>
                    <a:pt x="2767" y="569"/>
                    <a:pt x="2523" y="265"/>
                  </a:cubicBezTo>
                  <a:cubicBezTo>
                    <a:pt x="2385" y="91"/>
                    <a:pt x="2180" y="0"/>
                    <a:pt x="19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4"/>
            <p:cNvSpPr/>
            <p:nvPr/>
          </p:nvSpPr>
          <p:spPr>
            <a:xfrm>
              <a:off x="6607025" y="4049175"/>
              <a:ext cx="66775" cy="70800"/>
            </a:xfrm>
            <a:custGeom>
              <a:avLst/>
              <a:gdLst/>
              <a:ahLst/>
              <a:cxnLst/>
              <a:rect l="l" t="t" r="r" b="b"/>
              <a:pathLst>
                <a:path w="2671" h="2832" extrusionOk="0">
                  <a:moveTo>
                    <a:pt x="1877" y="1"/>
                  </a:moveTo>
                  <a:cubicBezTo>
                    <a:pt x="1723" y="1"/>
                    <a:pt x="1567" y="51"/>
                    <a:pt x="1438" y="155"/>
                  </a:cubicBezTo>
                  <a:cubicBezTo>
                    <a:pt x="846" y="630"/>
                    <a:pt x="424" y="1187"/>
                    <a:pt x="149" y="1859"/>
                  </a:cubicBezTo>
                  <a:cubicBezTo>
                    <a:pt x="0" y="2219"/>
                    <a:pt x="172" y="2631"/>
                    <a:pt x="533" y="2779"/>
                  </a:cubicBezTo>
                  <a:cubicBezTo>
                    <a:pt x="622" y="2816"/>
                    <a:pt x="711" y="2832"/>
                    <a:pt x="801" y="2832"/>
                  </a:cubicBezTo>
                  <a:cubicBezTo>
                    <a:pt x="1078" y="2832"/>
                    <a:pt x="1341" y="2668"/>
                    <a:pt x="1452" y="2395"/>
                  </a:cubicBezTo>
                  <a:cubicBezTo>
                    <a:pt x="1638" y="1943"/>
                    <a:pt x="1914" y="1580"/>
                    <a:pt x="2320" y="1253"/>
                  </a:cubicBezTo>
                  <a:cubicBezTo>
                    <a:pt x="2623" y="1010"/>
                    <a:pt x="2670" y="566"/>
                    <a:pt x="2427" y="264"/>
                  </a:cubicBezTo>
                  <a:cubicBezTo>
                    <a:pt x="2288" y="91"/>
                    <a:pt x="2084" y="1"/>
                    <a:pt x="18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4"/>
            <p:cNvSpPr/>
            <p:nvPr/>
          </p:nvSpPr>
          <p:spPr>
            <a:xfrm>
              <a:off x="6655575" y="3834400"/>
              <a:ext cx="95250" cy="86950"/>
            </a:xfrm>
            <a:custGeom>
              <a:avLst/>
              <a:gdLst/>
              <a:ahLst/>
              <a:cxnLst/>
              <a:rect l="l" t="t" r="r" b="b"/>
              <a:pathLst>
                <a:path w="3810" h="3478" extrusionOk="0">
                  <a:moveTo>
                    <a:pt x="3024" y="0"/>
                  </a:moveTo>
                  <a:cubicBezTo>
                    <a:pt x="2860" y="0"/>
                    <a:pt x="2695" y="57"/>
                    <a:pt x="2561" y="174"/>
                  </a:cubicBezTo>
                  <a:cubicBezTo>
                    <a:pt x="2230" y="462"/>
                    <a:pt x="1926" y="767"/>
                    <a:pt x="1633" y="1064"/>
                  </a:cubicBezTo>
                  <a:cubicBezTo>
                    <a:pt x="1220" y="1482"/>
                    <a:pt x="827" y="1878"/>
                    <a:pt x="383" y="2205"/>
                  </a:cubicBezTo>
                  <a:cubicBezTo>
                    <a:pt x="69" y="2436"/>
                    <a:pt x="1" y="2876"/>
                    <a:pt x="232" y="3190"/>
                  </a:cubicBezTo>
                  <a:cubicBezTo>
                    <a:pt x="369" y="3378"/>
                    <a:pt x="582" y="3477"/>
                    <a:pt x="799" y="3477"/>
                  </a:cubicBezTo>
                  <a:cubicBezTo>
                    <a:pt x="944" y="3477"/>
                    <a:pt x="1090" y="3434"/>
                    <a:pt x="1215" y="3338"/>
                  </a:cubicBezTo>
                  <a:cubicBezTo>
                    <a:pt x="1749" y="2947"/>
                    <a:pt x="2198" y="2493"/>
                    <a:pt x="2633" y="2055"/>
                  </a:cubicBezTo>
                  <a:cubicBezTo>
                    <a:pt x="2922" y="1764"/>
                    <a:pt x="3195" y="1490"/>
                    <a:pt x="3486" y="1235"/>
                  </a:cubicBezTo>
                  <a:cubicBezTo>
                    <a:pt x="3779" y="981"/>
                    <a:pt x="3810" y="535"/>
                    <a:pt x="3554" y="242"/>
                  </a:cubicBezTo>
                  <a:cubicBezTo>
                    <a:pt x="3416" y="82"/>
                    <a:pt x="3221" y="0"/>
                    <a:pt x="30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24"/>
          <p:cNvGrpSpPr/>
          <p:nvPr/>
        </p:nvGrpSpPr>
        <p:grpSpPr>
          <a:xfrm>
            <a:off x="1198434" y="695050"/>
            <a:ext cx="591133" cy="570667"/>
            <a:chOff x="1213025" y="2493675"/>
            <a:chExt cx="443350" cy="428000"/>
          </a:xfrm>
        </p:grpSpPr>
        <p:sp>
          <p:nvSpPr>
            <p:cNvPr id="782" name="Google Shape;782;p24"/>
            <p:cNvSpPr/>
            <p:nvPr/>
          </p:nvSpPr>
          <p:spPr>
            <a:xfrm>
              <a:off x="1213025" y="2493675"/>
              <a:ext cx="443350" cy="428000"/>
            </a:xfrm>
            <a:custGeom>
              <a:avLst/>
              <a:gdLst/>
              <a:ahLst/>
              <a:cxnLst/>
              <a:rect l="l" t="t" r="r" b="b"/>
              <a:pathLst>
                <a:path w="17734" h="17120" extrusionOk="0">
                  <a:moveTo>
                    <a:pt x="8417" y="1"/>
                  </a:moveTo>
                  <a:cubicBezTo>
                    <a:pt x="7134" y="1"/>
                    <a:pt x="5386" y="621"/>
                    <a:pt x="4525" y="1809"/>
                  </a:cubicBezTo>
                  <a:cubicBezTo>
                    <a:pt x="3935" y="2620"/>
                    <a:pt x="3704" y="3831"/>
                    <a:pt x="3747" y="5065"/>
                  </a:cubicBezTo>
                  <a:cubicBezTo>
                    <a:pt x="1537" y="5356"/>
                    <a:pt x="153" y="6914"/>
                    <a:pt x="78" y="9276"/>
                  </a:cubicBezTo>
                  <a:cubicBezTo>
                    <a:pt x="48" y="10187"/>
                    <a:pt x="1" y="11712"/>
                    <a:pt x="1358" y="13108"/>
                  </a:cubicBezTo>
                  <a:cubicBezTo>
                    <a:pt x="2078" y="13844"/>
                    <a:pt x="2829" y="14132"/>
                    <a:pt x="3442" y="14226"/>
                  </a:cubicBezTo>
                  <a:cubicBezTo>
                    <a:pt x="3514" y="14477"/>
                    <a:pt x="3608" y="14725"/>
                    <a:pt x="3729" y="14967"/>
                  </a:cubicBezTo>
                  <a:cubicBezTo>
                    <a:pt x="4213" y="15934"/>
                    <a:pt x="5047" y="16629"/>
                    <a:pt x="6077" y="16926"/>
                  </a:cubicBezTo>
                  <a:cubicBezTo>
                    <a:pt x="6529" y="17055"/>
                    <a:pt x="6947" y="17119"/>
                    <a:pt x="7355" y="17119"/>
                  </a:cubicBezTo>
                  <a:cubicBezTo>
                    <a:pt x="8055" y="17119"/>
                    <a:pt x="8710" y="16938"/>
                    <a:pt x="9359" y="16563"/>
                  </a:cubicBezTo>
                  <a:cubicBezTo>
                    <a:pt x="9753" y="16336"/>
                    <a:pt x="10070" y="16074"/>
                    <a:pt x="10326" y="15792"/>
                  </a:cubicBezTo>
                  <a:cubicBezTo>
                    <a:pt x="10896" y="16077"/>
                    <a:pt x="11868" y="16472"/>
                    <a:pt x="12850" y="16472"/>
                  </a:cubicBezTo>
                  <a:cubicBezTo>
                    <a:pt x="13485" y="16472"/>
                    <a:pt x="14059" y="16316"/>
                    <a:pt x="14558" y="16009"/>
                  </a:cubicBezTo>
                  <a:cubicBezTo>
                    <a:pt x="16535" y="14788"/>
                    <a:pt x="16751" y="12093"/>
                    <a:pt x="16147" y="10615"/>
                  </a:cubicBezTo>
                  <a:cubicBezTo>
                    <a:pt x="16097" y="10496"/>
                    <a:pt x="16046" y="10380"/>
                    <a:pt x="15990" y="10266"/>
                  </a:cubicBezTo>
                  <a:cubicBezTo>
                    <a:pt x="16095" y="10168"/>
                    <a:pt x="16196" y="10063"/>
                    <a:pt x="16293" y="9947"/>
                  </a:cubicBezTo>
                  <a:cubicBezTo>
                    <a:pt x="17315" y="8758"/>
                    <a:pt x="17733" y="7075"/>
                    <a:pt x="17359" y="5664"/>
                  </a:cubicBezTo>
                  <a:cubicBezTo>
                    <a:pt x="16882" y="3861"/>
                    <a:pt x="15663" y="2908"/>
                    <a:pt x="13839" y="2908"/>
                  </a:cubicBezTo>
                  <a:cubicBezTo>
                    <a:pt x="13747" y="2908"/>
                    <a:pt x="13648" y="2910"/>
                    <a:pt x="13546" y="2914"/>
                  </a:cubicBezTo>
                  <a:cubicBezTo>
                    <a:pt x="13202" y="2927"/>
                    <a:pt x="12764" y="2958"/>
                    <a:pt x="12281" y="3031"/>
                  </a:cubicBezTo>
                  <a:cubicBezTo>
                    <a:pt x="11910" y="1765"/>
                    <a:pt x="11102" y="592"/>
                    <a:pt x="9417" y="131"/>
                  </a:cubicBezTo>
                  <a:cubicBezTo>
                    <a:pt x="9105" y="44"/>
                    <a:pt x="8768" y="1"/>
                    <a:pt x="8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4"/>
            <p:cNvSpPr/>
            <p:nvPr/>
          </p:nvSpPr>
          <p:spPr>
            <a:xfrm>
              <a:off x="1272925" y="2552400"/>
              <a:ext cx="322025" cy="310600"/>
            </a:xfrm>
            <a:custGeom>
              <a:avLst/>
              <a:gdLst/>
              <a:ahLst/>
              <a:cxnLst/>
              <a:rect l="l" t="t" r="r" b="b"/>
              <a:pathLst>
                <a:path w="12881" h="12424" extrusionOk="0">
                  <a:moveTo>
                    <a:pt x="6021" y="0"/>
                  </a:moveTo>
                  <a:cubicBezTo>
                    <a:pt x="5311" y="0"/>
                    <a:pt x="4364" y="380"/>
                    <a:pt x="4031" y="838"/>
                  </a:cubicBezTo>
                  <a:cubicBezTo>
                    <a:pt x="3428" y="1668"/>
                    <a:pt x="3717" y="4454"/>
                    <a:pt x="4435" y="5232"/>
                  </a:cubicBezTo>
                  <a:cubicBezTo>
                    <a:pt x="3689" y="5166"/>
                    <a:pt x="2864" y="5014"/>
                    <a:pt x="2132" y="5014"/>
                  </a:cubicBezTo>
                  <a:cubicBezTo>
                    <a:pt x="995" y="5014"/>
                    <a:pt x="81" y="5380"/>
                    <a:pt x="28" y="7003"/>
                  </a:cubicBezTo>
                  <a:cubicBezTo>
                    <a:pt x="1" y="7870"/>
                    <a:pt x="20" y="8480"/>
                    <a:pt x="644" y="9121"/>
                  </a:cubicBezTo>
                  <a:cubicBezTo>
                    <a:pt x="958" y="9443"/>
                    <a:pt x="1258" y="9568"/>
                    <a:pt x="1551" y="9568"/>
                  </a:cubicBezTo>
                  <a:cubicBezTo>
                    <a:pt x="2234" y="9568"/>
                    <a:pt x="2876" y="8885"/>
                    <a:pt x="3553" y="8438"/>
                  </a:cubicBezTo>
                  <a:lnTo>
                    <a:pt x="3553" y="8438"/>
                  </a:lnTo>
                  <a:cubicBezTo>
                    <a:pt x="3105" y="9616"/>
                    <a:pt x="2805" y="11883"/>
                    <a:pt x="4330" y="12321"/>
                  </a:cubicBezTo>
                  <a:cubicBezTo>
                    <a:pt x="4557" y="12387"/>
                    <a:pt x="4762" y="12423"/>
                    <a:pt x="4958" y="12423"/>
                  </a:cubicBezTo>
                  <a:cubicBezTo>
                    <a:pt x="5236" y="12423"/>
                    <a:pt x="5499" y="12350"/>
                    <a:pt x="5791" y="12182"/>
                  </a:cubicBezTo>
                  <a:cubicBezTo>
                    <a:pt x="6930" y="11529"/>
                    <a:pt x="6550" y="10154"/>
                    <a:pt x="6980" y="9104"/>
                  </a:cubicBezTo>
                  <a:cubicBezTo>
                    <a:pt x="7290" y="10040"/>
                    <a:pt x="7963" y="10814"/>
                    <a:pt x="8868" y="11290"/>
                  </a:cubicBezTo>
                  <a:cubicBezTo>
                    <a:pt x="9213" y="11473"/>
                    <a:pt x="9905" y="11779"/>
                    <a:pt x="10453" y="11779"/>
                  </a:cubicBezTo>
                  <a:cubicBezTo>
                    <a:pt x="10633" y="11779"/>
                    <a:pt x="10798" y="11746"/>
                    <a:pt x="10930" y="11665"/>
                  </a:cubicBezTo>
                  <a:cubicBezTo>
                    <a:pt x="11745" y="11161"/>
                    <a:pt x="11831" y="9776"/>
                    <a:pt x="11579" y="9160"/>
                  </a:cubicBezTo>
                  <a:cubicBezTo>
                    <a:pt x="11176" y="8177"/>
                    <a:pt x="10222" y="7309"/>
                    <a:pt x="9354" y="6799"/>
                  </a:cubicBezTo>
                  <a:cubicBezTo>
                    <a:pt x="10300" y="6731"/>
                    <a:pt x="11444" y="6856"/>
                    <a:pt x="12117" y="6072"/>
                  </a:cubicBezTo>
                  <a:cubicBezTo>
                    <a:pt x="12583" y="5527"/>
                    <a:pt x="12880" y="4625"/>
                    <a:pt x="12693" y="3918"/>
                  </a:cubicBezTo>
                  <a:cubicBezTo>
                    <a:pt x="12472" y="3077"/>
                    <a:pt x="12149" y="2908"/>
                    <a:pt x="11444" y="2908"/>
                  </a:cubicBezTo>
                  <a:cubicBezTo>
                    <a:pt x="11378" y="2908"/>
                    <a:pt x="11308" y="2909"/>
                    <a:pt x="11235" y="2912"/>
                  </a:cubicBezTo>
                  <a:cubicBezTo>
                    <a:pt x="10095" y="2953"/>
                    <a:pt x="7820" y="3164"/>
                    <a:pt x="7737" y="4746"/>
                  </a:cubicBezTo>
                  <a:lnTo>
                    <a:pt x="7737" y="4746"/>
                  </a:lnTo>
                  <a:cubicBezTo>
                    <a:pt x="7802" y="3385"/>
                    <a:pt x="8291" y="563"/>
                    <a:pt x="6402" y="46"/>
                  </a:cubicBezTo>
                  <a:cubicBezTo>
                    <a:pt x="6288" y="15"/>
                    <a:pt x="6159" y="0"/>
                    <a:pt x="6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4"/>
            <p:cNvSpPr/>
            <p:nvPr/>
          </p:nvSpPr>
          <p:spPr>
            <a:xfrm>
              <a:off x="1421000" y="2659525"/>
              <a:ext cx="21825" cy="57575"/>
            </a:xfrm>
            <a:custGeom>
              <a:avLst/>
              <a:gdLst/>
              <a:ahLst/>
              <a:cxnLst/>
              <a:rect l="l" t="t" r="r" b="b"/>
              <a:pathLst>
                <a:path w="873" h="2303" extrusionOk="0">
                  <a:moveTo>
                    <a:pt x="300" y="0"/>
                  </a:moveTo>
                  <a:cubicBezTo>
                    <a:pt x="259" y="0"/>
                    <a:pt x="214" y="10"/>
                    <a:pt x="165" y="31"/>
                  </a:cubicBezTo>
                  <a:cubicBezTo>
                    <a:pt x="0" y="304"/>
                    <a:pt x="65" y="867"/>
                    <a:pt x="144" y="1170"/>
                  </a:cubicBezTo>
                  <a:cubicBezTo>
                    <a:pt x="244" y="1545"/>
                    <a:pt x="609" y="1937"/>
                    <a:pt x="639" y="2303"/>
                  </a:cubicBezTo>
                  <a:cubicBezTo>
                    <a:pt x="723" y="1898"/>
                    <a:pt x="873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4"/>
            <p:cNvSpPr/>
            <p:nvPr/>
          </p:nvSpPr>
          <p:spPr>
            <a:xfrm>
              <a:off x="1436800" y="2678775"/>
              <a:ext cx="60425" cy="36550"/>
            </a:xfrm>
            <a:custGeom>
              <a:avLst/>
              <a:gdLst/>
              <a:ahLst/>
              <a:cxnLst/>
              <a:rect l="l" t="t" r="r" b="b"/>
              <a:pathLst>
                <a:path w="2417" h="1462" extrusionOk="0">
                  <a:moveTo>
                    <a:pt x="1772" y="1"/>
                  </a:moveTo>
                  <a:cubicBezTo>
                    <a:pt x="1455" y="1"/>
                    <a:pt x="1007" y="302"/>
                    <a:pt x="783" y="503"/>
                  </a:cubicBezTo>
                  <a:cubicBezTo>
                    <a:pt x="494" y="764"/>
                    <a:pt x="314" y="1267"/>
                    <a:pt x="1" y="1462"/>
                  </a:cubicBezTo>
                  <a:cubicBezTo>
                    <a:pt x="429" y="1343"/>
                    <a:pt x="2416" y="507"/>
                    <a:pt x="1805" y="2"/>
                  </a:cubicBezTo>
                  <a:cubicBezTo>
                    <a:pt x="1794" y="1"/>
                    <a:pt x="1783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4"/>
            <p:cNvSpPr/>
            <p:nvPr/>
          </p:nvSpPr>
          <p:spPr>
            <a:xfrm>
              <a:off x="1382550" y="2710175"/>
              <a:ext cx="58550" cy="17375"/>
            </a:xfrm>
            <a:custGeom>
              <a:avLst/>
              <a:gdLst/>
              <a:ahLst/>
              <a:cxnLst/>
              <a:rect l="l" t="t" r="r" b="b"/>
              <a:pathLst>
                <a:path w="2342" h="695" extrusionOk="0">
                  <a:moveTo>
                    <a:pt x="1146" y="0"/>
                  </a:moveTo>
                  <a:cubicBezTo>
                    <a:pt x="1135" y="0"/>
                    <a:pt x="1124" y="1"/>
                    <a:pt x="1113" y="1"/>
                  </a:cubicBezTo>
                  <a:cubicBezTo>
                    <a:pt x="801" y="12"/>
                    <a:pt x="243" y="113"/>
                    <a:pt x="29" y="349"/>
                  </a:cubicBezTo>
                  <a:cubicBezTo>
                    <a:pt x="0" y="603"/>
                    <a:pt x="190" y="695"/>
                    <a:pt x="473" y="695"/>
                  </a:cubicBezTo>
                  <a:cubicBezTo>
                    <a:pt x="1069" y="695"/>
                    <a:pt x="2076" y="291"/>
                    <a:pt x="2342" y="146"/>
                  </a:cubicBezTo>
                  <a:lnTo>
                    <a:pt x="2342" y="146"/>
                  </a:lnTo>
                  <a:cubicBezTo>
                    <a:pt x="2291" y="157"/>
                    <a:pt x="2237" y="161"/>
                    <a:pt x="2182" y="161"/>
                  </a:cubicBezTo>
                  <a:cubicBezTo>
                    <a:pt x="1859" y="161"/>
                    <a:pt x="1474" y="0"/>
                    <a:pt x="1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4"/>
            <p:cNvSpPr/>
            <p:nvPr/>
          </p:nvSpPr>
          <p:spPr>
            <a:xfrm>
              <a:off x="1436375" y="2712975"/>
              <a:ext cx="45275" cy="40375"/>
            </a:xfrm>
            <a:custGeom>
              <a:avLst/>
              <a:gdLst/>
              <a:ahLst/>
              <a:cxnLst/>
              <a:rect l="l" t="t" r="r" b="b"/>
              <a:pathLst>
                <a:path w="1811" h="1615" extrusionOk="0">
                  <a:moveTo>
                    <a:pt x="0" y="0"/>
                  </a:moveTo>
                  <a:lnTo>
                    <a:pt x="0" y="0"/>
                  </a:lnTo>
                  <a:cubicBezTo>
                    <a:pt x="174" y="329"/>
                    <a:pt x="1069" y="1615"/>
                    <a:pt x="1570" y="1615"/>
                  </a:cubicBezTo>
                  <a:cubicBezTo>
                    <a:pt x="1668" y="1615"/>
                    <a:pt x="1751" y="1565"/>
                    <a:pt x="1811" y="1450"/>
                  </a:cubicBezTo>
                  <a:cubicBezTo>
                    <a:pt x="1765" y="1135"/>
                    <a:pt x="1357" y="742"/>
                    <a:pt x="1103" y="560"/>
                  </a:cubicBezTo>
                  <a:cubicBezTo>
                    <a:pt x="786" y="332"/>
                    <a:pt x="257" y="2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4"/>
            <p:cNvSpPr/>
            <p:nvPr/>
          </p:nvSpPr>
          <p:spPr>
            <a:xfrm>
              <a:off x="1406275" y="2714275"/>
              <a:ext cx="33000" cy="56875"/>
            </a:xfrm>
            <a:custGeom>
              <a:avLst/>
              <a:gdLst/>
              <a:ahLst/>
              <a:cxnLst/>
              <a:rect l="l" t="t" r="r" b="b"/>
              <a:pathLst>
                <a:path w="1320" h="2275" extrusionOk="0">
                  <a:moveTo>
                    <a:pt x="1256" y="0"/>
                  </a:moveTo>
                  <a:cubicBezTo>
                    <a:pt x="1000" y="365"/>
                    <a:pt x="0" y="2274"/>
                    <a:pt x="794" y="2275"/>
                  </a:cubicBezTo>
                  <a:cubicBezTo>
                    <a:pt x="1053" y="2089"/>
                    <a:pt x="1217" y="1546"/>
                    <a:pt x="1262" y="1238"/>
                  </a:cubicBezTo>
                  <a:cubicBezTo>
                    <a:pt x="1319" y="853"/>
                    <a:pt x="1138" y="35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9" name="Google Shape;789;p24"/>
          <p:cNvGrpSpPr/>
          <p:nvPr/>
        </p:nvGrpSpPr>
        <p:grpSpPr>
          <a:xfrm>
            <a:off x="10830001" y="695068"/>
            <a:ext cx="631967" cy="802233"/>
            <a:chOff x="1420025" y="3548075"/>
            <a:chExt cx="473975" cy="601675"/>
          </a:xfrm>
        </p:grpSpPr>
        <p:sp>
          <p:nvSpPr>
            <p:cNvPr id="790" name="Google Shape;790;p24"/>
            <p:cNvSpPr/>
            <p:nvPr/>
          </p:nvSpPr>
          <p:spPr>
            <a:xfrm>
              <a:off x="1420025" y="3548075"/>
              <a:ext cx="473975" cy="601675"/>
            </a:xfrm>
            <a:custGeom>
              <a:avLst/>
              <a:gdLst/>
              <a:ahLst/>
              <a:cxnLst/>
              <a:rect l="l" t="t" r="r" b="b"/>
              <a:pathLst>
                <a:path w="18959" h="24067" extrusionOk="0">
                  <a:moveTo>
                    <a:pt x="13877" y="1"/>
                  </a:moveTo>
                  <a:cubicBezTo>
                    <a:pt x="13179" y="1"/>
                    <a:pt x="13194" y="811"/>
                    <a:pt x="12994" y="1357"/>
                  </a:cubicBezTo>
                  <a:cubicBezTo>
                    <a:pt x="12701" y="2157"/>
                    <a:pt x="12164" y="2612"/>
                    <a:pt x="11397" y="2981"/>
                  </a:cubicBezTo>
                  <a:cubicBezTo>
                    <a:pt x="10205" y="3556"/>
                    <a:pt x="8813" y="3685"/>
                    <a:pt x="7639" y="4245"/>
                  </a:cubicBezTo>
                  <a:cubicBezTo>
                    <a:pt x="5010" y="5499"/>
                    <a:pt x="2864" y="7636"/>
                    <a:pt x="1599" y="10263"/>
                  </a:cubicBezTo>
                  <a:cubicBezTo>
                    <a:pt x="334" y="12889"/>
                    <a:pt x="1" y="15900"/>
                    <a:pt x="661" y="18738"/>
                  </a:cubicBezTo>
                  <a:cubicBezTo>
                    <a:pt x="1011" y="20247"/>
                    <a:pt x="1609" y="21513"/>
                    <a:pt x="2439" y="22506"/>
                  </a:cubicBezTo>
                  <a:cubicBezTo>
                    <a:pt x="2682" y="22800"/>
                    <a:pt x="3075" y="23224"/>
                    <a:pt x="3619" y="23522"/>
                  </a:cubicBezTo>
                  <a:cubicBezTo>
                    <a:pt x="3674" y="23553"/>
                    <a:pt x="3729" y="23581"/>
                    <a:pt x="3802" y="23618"/>
                  </a:cubicBezTo>
                  <a:cubicBezTo>
                    <a:pt x="4324" y="23873"/>
                    <a:pt x="4818" y="23955"/>
                    <a:pt x="5182" y="24001"/>
                  </a:cubicBezTo>
                  <a:cubicBezTo>
                    <a:pt x="5533" y="24045"/>
                    <a:pt x="5883" y="24066"/>
                    <a:pt x="6238" y="24066"/>
                  </a:cubicBezTo>
                  <a:cubicBezTo>
                    <a:pt x="8022" y="24066"/>
                    <a:pt x="9770" y="23506"/>
                    <a:pt x="11162" y="22489"/>
                  </a:cubicBezTo>
                  <a:cubicBezTo>
                    <a:pt x="15627" y="19226"/>
                    <a:pt x="18958" y="12213"/>
                    <a:pt x="16806" y="6123"/>
                  </a:cubicBezTo>
                  <a:cubicBezTo>
                    <a:pt x="16698" y="5819"/>
                    <a:pt x="16576" y="5527"/>
                    <a:pt x="16450" y="5247"/>
                  </a:cubicBezTo>
                  <a:cubicBezTo>
                    <a:pt x="16523" y="5139"/>
                    <a:pt x="16591" y="5037"/>
                    <a:pt x="16647" y="4954"/>
                  </a:cubicBezTo>
                  <a:cubicBezTo>
                    <a:pt x="17245" y="4073"/>
                    <a:pt x="17517" y="3671"/>
                    <a:pt x="17628" y="3054"/>
                  </a:cubicBezTo>
                  <a:lnTo>
                    <a:pt x="17890" y="1589"/>
                  </a:lnTo>
                  <a:cubicBezTo>
                    <a:pt x="17972" y="1130"/>
                    <a:pt x="17668" y="691"/>
                    <a:pt x="17210" y="604"/>
                  </a:cubicBezTo>
                  <a:lnTo>
                    <a:pt x="14086" y="22"/>
                  </a:lnTo>
                  <a:cubicBezTo>
                    <a:pt x="14010" y="7"/>
                    <a:pt x="13940" y="1"/>
                    <a:pt x="1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4"/>
            <p:cNvSpPr/>
            <p:nvPr/>
          </p:nvSpPr>
          <p:spPr>
            <a:xfrm>
              <a:off x="1480350" y="3671075"/>
              <a:ext cx="346600" cy="419950"/>
            </a:xfrm>
            <a:custGeom>
              <a:avLst/>
              <a:gdLst/>
              <a:ahLst/>
              <a:cxnLst/>
              <a:rect l="l" t="t" r="r" b="b"/>
              <a:pathLst>
                <a:path w="13864" h="16798" extrusionOk="0">
                  <a:moveTo>
                    <a:pt x="11026" y="1"/>
                  </a:moveTo>
                  <a:cubicBezTo>
                    <a:pt x="11010" y="1"/>
                    <a:pt x="10993" y="1"/>
                    <a:pt x="10977" y="1"/>
                  </a:cubicBezTo>
                  <a:cubicBezTo>
                    <a:pt x="10445" y="25"/>
                    <a:pt x="9927" y="176"/>
                    <a:pt x="9416" y="326"/>
                  </a:cubicBezTo>
                  <a:cubicBezTo>
                    <a:pt x="8336" y="641"/>
                    <a:pt x="7252" y="960"/>
                    <a:pt x="6239" y="1443"/>
                  </a:cubicBezTo>
                  <a:cubicBezTo>
                    <a:pt x="4102" y="2463"/>
                    <a:pt x="2330" y="4229"/>
                    <a:pt x="1303" y="6360"/>
                  </a:cubicBezTo>
                  <a:cubicBezTo>
                    <a:pt x="275" y="8492"/>
                    <a:pt x="1" y="10980"/>
                    <a:pt x="536" y="13287"/>
                  </a:cubicBezTo>
                  <a:cubicBezTo>
                    <a:pt x="769" y="14294"/>
                    <a:pt x="1163" y="15284"/>
                    <a:pt x="1827" y="16078"/>
                  </a:cubicBezTo>
                  <a:cubicBezTo>
                    <a:pt x="1984" y="16268"/>
                    <a:pt x="2159" y="16445"/>
                    <a:pt x="2371" y="16562"/>
                  </a:cubicBezTo>
                  <a:cubicBezTo>
                    <a:pt x="2386" y="16571"/>
                    <a:pt x="2404" y="16580"/>
                    <a:pt x="2421" y="16587"/>
                  </a:cubicBezTo>
                  <a:cubicBezTo>
                    <a:pt x="2615" y="16681"/>
                    <a:pt x="2828" y="16719"/>
                    <a:pt x="3041" y="16748"/>
                  </a:cubicBezTo>
                  <a:cubicBezTo>
                    <a:pt x="3300" y="16781"/>
                    <a:pt x="3562" y="16797"/>
                    <a:pt x="3823" y="16797"/>
                  </a:cubicBezTo>
                  <a:cubicBezTo>
                    <a:pt x="5085" y="16797"/>
                    <a:pt x="6349" y="16415"/>
                    <a:pt x="7365" y="15671"/>
                  </a:cubicBezTo>
                  <a:cubicBezTo>
                    <a:pt x="11300" y="12795"/>
                    <a:pt x="13864" y="6751"/>
                    <a:pt x="12179" y="1984"/>
                  </a:cubicBezTo>
                  <a:cubicBezTo>
                    <a:pt x="11967" y="1384"/>
                    <a:pt x="11673" y="814"/>
                    <a:pt x="11381" y="248"/>
                  </a:cubicBezTo>
                  <a:cubicBezTo>
                    <a:pt x="11338" y="167"/>
                    <a:pt x="11292" y="81"/>
                    <a:pt x="11212" y="38"/>
                  </a:cubicBezTo>
                  <a:cubicBezTo>
                    <a:pt x="11157" y="7"/>
                    <a:pt x="11091" y="1"/>
                    <a:pt x="1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4"/>
            <p:cNvSpPr/>
            <p:nvPr/>
          </p:nvSpPr>
          <p:spPr>
            <a:xfrm>
              <a:off x="1480100" y="3612925"/>
              <a:ext cx="322825" cy="462425"/>
            </a:xfrm>
            <a:custGeom>
              <a:avLst/>
              <a:gdLst/>
              <a:ahLst/>
              <a:cxnLst/>
              <a:rect l="l" t="t" r="r" b="b"/>
              <a:pathLst>
                <a:path w="12913" h="18497" extrusionOk="0">
                  <a:moveTo>
                    <a:pt x="10560" y="4321"/>
                  </a:moveTo>
                  <a:lnTo>
                    <a:pt x="10560" y="4321"/>
                  </a:lnTo>
                  <a:cubicBezTo>
                    <a:pt x="10554" y="4382"/>
                    <a:pt x="10554" y="4446"/>
                    <a:pt x="10550" y="4508"/>
                  </a:cubicBezTo>
                  <a:cubicBezTo>
                    <a:pt x="10511" y="4646"/>
                    <a:pt x="10479" y="4780"/>
                    <a:pt x="10453" y="4915"/>
                  </a:cubicBezTo>
                  <a:cubicBezTo>
                    <a:pt x="10428" y="5032"/>
                    <a:pt x="10404" y="5150"/>
                    <a:pt x="10373" y="5269"/>
                  </a:cubicBezTo>
                  <a:cubicBezTo>
                    <a:pt x="10324" y="5453"/>
                    <a:pt x="10274" y="5644"/>
                    <a:pt x="10225" y="5836"/>
                  </a:cubicBezTo>
                  <a:cubicBezTo>
                    <a:pt x="10033" y="6582"/>
                    <a:pt x="9837" y="7354"/>
                    <a:pt x="9549" y="8046"/>
                  </a:cubicBezTo>
                  <a:cubicBezTo>
                    <a:pt x="9118" y="9081"/>
                    <a:pt x="8423" y="10048"/>
                    <a:pt x="7754" y="10983"/>
                  </a:cubicBezTo>
                  <a:cubicBezTo>
                    <a:pt x="7520" y="11310"/>
                    <a:pt x="7287" y="11634"/>
                    <a:pt x="7068" y="11958"/>
                  </a:cubicBezTo>
                  <a:cubicBezTo>
                    <a:pt x="6398" y="12950"/>
                    <a:pt x="5701" y="13950"/>
                    <a:pt x="5029" y="14917"/>
                  </a:cubicBezTo>
                  <a:cubicBezTo>
                    <a:pt x="4723" y="15358"/>
                    <a:pt x="4411" y="15806"/>
                    <a:pt x="4099" y="16257"/>
                  </a:cubicBezTo>
                  <a:cubicBezTo>
                    <a:pt x="4109" y="16237"/>
                    <a:pt x="4117" y="16217"/>
                    <a:pt x="4127" y="16196"/>
                  </a:cubicBezTo>
                  <a:cubicBezTo>
                    <a:pt x="4279" y="15864"/>
                    <a:pt x="4454" y="15532"/>
                    <a:pt x="4622" y="15210"/>
                  </a:cubicBezTo>
                  <a:cubicBezTo>
                    <a:pt x="4815" y="14842"/>
                    <a:pt x="5015" y="14461"/>
                    <a:pt x="5187" y="14074"/>
                  </a:cubicBezTo>
                  <a:cubicBezTo>
                    <a:pt x="5438" y="13507"/>
                    <a:pt x="5720" y="12943"/>
                    <a:pt x="5995" y="12396"/>
                  </a:cubicBezTo>
                  <a:cubicBezTo>
                    <a:pt x="6233" y="11921"/>
                    <a:pt x="6480" y="11429"/>
                    <a:pt x="6705" y="10934"/>
                  </a:cubicBezTo>
                  <a:cubicBezTo>
                    <a:pt x="7512" y="9164"/>
                    <a:pt x="8615" y="7484"/>
                    <a:pt x="9770" y="5777"/>
                  </a:cubicBezTo>
                  <a:cubicBezTo>
                    <a:pt x="10018" y="5412"/>
                    <a:pt x="10293" y="4878"/>
                    <a:pt x="10560" y="4321"/>
                  </a:cubicBezTo>
                  <a:close/>
                  <a:moveTo>
                    <a:pt x="8944" y="4683"/>
                  </a:moveTo>
                  <a:lnTo>
                    <a:pt x="8944" y="4683"/>
                  </a:lnTo>
                  <a:cubicBezTo>
                    <a:pt x="8658" y="4941"/>
                    <a:pt x="8390" y="5226"/>
                    <a:pt x="8146" y="5539"/>
                  </a:cubicBezTo>
                  <a:cubicBezTo>
                    <a:pt x="7957" y="5781"/>
                    <a:pt x="7760" y="6018"/>
                    <a:pt x="7564" y="6254"/>
                  </a:cubicBezTo>
                  <a:cubicBezTo>
                    <a:pt x="6959" y="6984"/>
                    <a:pt x="6335" y="7739"/>
                    <a:pt x="5923" y="8643"/>
                  </a:cubicBezTo>
                  <a:lnTo>
                    <a:pt x="5877" y="8744"/>
                  </a:lnTo>
                  <a:cubicBezTo>
                    <a:pt x="5599" y="9361"/>
                    <a:pt x="5308" y="9997"/>
                    <a:pt x="5104" y="10662"/>
                  </a:cubicBezTo>
                  <a:cubicBezTo>
                    <a:pt x="5009" y="10970"/>
                    <a:pt x="4888" y="11278"/>
                    <a:pt x="4769" y="11578"/>
                  </a:cubicBezTo>
                  <a:cubicBezTo>
                    <a:pt x="4611" y="11975"/>
                    <a:pt x="4447" y="12386"/>
                    <a:pt x="4343" y="12808"/>
                  </a:cubicBezTo>
                  <a:cubicBezTo>
                    <a:pt x="4128" y="13673"/>
                    <a:pt x="3827" y="14459"/>
                    <a:pt x="3507" y="15290"/>
                  </a:cubicBezTo>
                  <a:cubicBezTo>
                    <a:pt x="3361" y="15670"/>
                    <a:pt x="3212" y="16057"/>
                    <a:pt x="3070" y="16458"/>
                  </a:cubicBezTo>
                  <a:cubicBezTo>
                    <a:pt x="3023" y="16592"/>
                    <a:pt x="3001" y="16736"/>
                    <a:pt x="2986" y="16859"/>
                  </a:cubicBezTo>
                  <a:cubicBezTo>
                    <a:pt x="2985" y="16867"/>
                    <a:pt x="2983" y="16876"/>
                    <a:pt x="2981" y="16882"/>
                  </a:cubicBezTo>
                  <a:cubicBezTo>
                    <a:pt x="2989" y="16678"/>
                    <a:pt x="2999" y="16475"/>
                    <a:pt x="3008" y="16279"/>
                  </a:cubicBezTo>
                  <a:cubicBezTo>
                    <a:pt x="3018" y="16071"/>
                    <a:pt x="3029" y="15869"/>
                    <a:pt x="3036" y="15668"/>
                  </a:cubicBezTo>
                  <a:cubicBezTo>
                    <a:pt x="3056" y="15066"/>
                    <a:pt x="3031" y="14450"/>
                    <a:pt x="3008" y="13855"/>
                  </a:cubicBezTo>
                  <a:cubicBezTo>
                    <a:pt x="2994" y="13499"/>
                    <a:pt x="2979" y="13144"/>
                    <a:pt x="2975" y="12792"/>
                  </a:cubicBezTo>
                  <a:cubicBezTo>
                    <a:pt x="2961" y="11745"/>
                    <a:pt x="3216" y="10973"/>
                    <a:pt x="3599" y="10134"/>
                  </a:cubicBezTo>
                  <a:cubicBezTo>
                    <a:pt x="3886" y="9507"/>
                    <a:pt x="4298" y="8921"/>
                    <a:pt x="4696" y="8358"/>
                  </a:cubicBezTo>
                  <a:cubicBezTo>
                    <a:pt x="4832" y="8164"/>
                    <a:pt x="4966" y="7971"/>
                    <a:pt x="5097" y="7776"/>
                  </a:cubicBezTo>
                  <a:cubicBezTo>
                    <a:pt x="5764" y="6790"/>
                    <a:pt x="6726" y="6125"/>
                    <a:pt x="7577" y="5540"/>
                  </a:cubicBezTo>
                  <a:cubicBezTo>
                    <a:pt x="8088" y="5190"/>
                    <a:pt x="8529" y="4913"/>
                    <a:pt x="8944" y="4683"/>
                  </a:cubicBezTo>
                  <a:close/>
                  <a:moveTo>
                    <a:pt x="10536" y="5599"/>
                  </a:moveTo>
                  <a:lnTo>
                    <a:pt x="10536" y="5599"/>
                  </a:lnTo>
                  <a:cubicBezTo>
                    <a:pt x="10535" y="5774"/>
                    <a:pt x="10539" y="5946"/>
                    <a:pt x="10542" y="6119"/>
                  </a:cubicBezTo>
                  <a:cubicBezTo>
                    <a:pt x="10560" y="6965"/>
                    <a:pt x="10579" y="7840"/>
                    <a:pt x="10438" y="8683"/>
                  </a:cubicBezTo>
                  <a:cubicBezTo>
                    <a:pt x="10253" y="9800"/>
                    <a:pt x="9889" y="10741"/>
                    <a:pt x="9326" y="11554"/>
                  </a:cubicBezTo>
                  <a:lnTo>
                    <a:pt x="9219" y="11710"/>
                  </a:lnTo>
                  <a:cubicBezTo>
                    <a:pt x="8552" y="12676"/>
                    <a:pt x="7865" y="13674"/>
                    <a:pt x="7093" y="14551"/>
                  </a:cubicBezTo>
                  <a:cubicBezTo>
                    <a:pt x="6703" y="14994"/>
                    <a:pt x="6210" y="15335"/>
                    <a:pt x="5733" y="15664"/>
                  </a:cubicBezTo>
                  <a:cubicBezTo>
                    <a:pt x="5514" y="15815"/>
                    <a:pt x="5288" y="15971"/>
                    <a:pt x="5071" y="16137"/>
                  </a:cubicBezTo>
                  <a:cubicBezTo>
                    <a:pt x="4883" y="16282"/>
                    <a:pt x="4713" y="16446"/>
                    <a:pt x="4550" y="16607"/>
                  </a:cubicBezTo>
                  <a:cubicBezTo>
                    <a:pt x="4422" y="16732"/>
                    <a:pt x="4291" y="16862"/>
                    <a:pt x="4153" y="16978"/>
                  </a:cubicBezTo>
                  <a:cubicBezTo>
                    <a:pt x="3992" y="17111"/>
                    <a:pt x="3817" y="17240"/>
                    <a:pt x="3649" y="17362"/>
                  </a:cubicBezTo>
                  <a:cubicBezTo>
                    <a:pt x="3638" y="17371"/>
                    <a:pt x="3626" y="17380"/>
                    <a:pt x="3616" y="17387"/>
                  </a:cubicBezTo>
                  <a:cubicBezTo>
                    <a:pt x="3616" y="17386"/>
                    <a:pt x="3618" y="17385"/>
                    <a:pt x="3618" y="17383"/>
                  </a:cubicBezTo>
                  <a:cubicBezTo>
                    <a:pt x="4154" y="16599"/>
                    <a:pt x="4697" y="15814"/>
                    <a:pt x="5227" y="15051"/>
                  </a:cubicBezTo>
                  <a:cubicBezTo>
                    <a:pt x="5900" y="14083"/>
                    <a:pt x="6595" y="13083"/>
                    <a:pt x="7267" y="12089"/>
                  </a:cubicBezTo>
                  <a:cubicBezTo>
                    <a:pt x="7486" y="11766"/>
                    <a:pt x="7716" y="11446"/>
                    <a:pt x="7950" y="11120"/>
                  </a:cubicBezTo>
                  <a:cubicBezTo>
                    <a:pt x="8627" y="10174"/>
                    <a:pt x="9330" y="9196"/>
                    <a:pt x="9773" y="8135"/>
                  </a:cubicBezTo>
                  <a:cubicBezTo>
                    <a:pt x="10067" y="7429"/>
                    <a:pt x="10267" y="6648"/>
                    <a:pt x="10460" y="5893"/>
                  </a:cubicBezTo>
                  <a:cubicBezTo>
                    <a:pt x="10485" y="5794"/>
                    <a:pt x="10511" y="5696"/>
                    <a:pt x="10536" y="5599"/>
                  </a:cubicBezTo>
                  <a:close/>
                  <a:moveTo>
                    <a:pt x="10475" y="3931"/>
                  </a:moveTo>
                  <a:lnTo>
                    <a:pt x="10475" y="3931"/>
                  </a:lnTo>
                  <a:cubicBezTo>
                    <a:pt x="10173" y="4580"/>
                    <a:pt x="9851" y="5226"/>
                    <a:pt x="9569" y="5643"/>
                  </a:cubicBezTo>
                  <a:cubicBezTo>
                    <a:pt x="8409" y="7358"/>
                    <a:pt x="7300" y="9045"/>
                    <a:pt x="6485" y="10834"/>
                  </a:cubicBezTo>
                  <a:cubicBezTo>
                    <a:pt x="6262" y="11323"/>
                    <a:pt x="6015" y="11815"/>
                    <a:pt x="5777" y="12288"/>
                  </a:cubicBezTo>
                  <a:cubicBezTo>
                    <a:pt x="5503" y="12837"/>
                    <a:pt x="5219" y="13403"/>
                    <a:pt x="4965" y="13977"/>
                  </a:cubicBezTo>
                  <a:cubicBezTo>
                    <a:pt x="4798" y="14355"/>
                    <a:pt x="4601" y="14733"/>
                    <a:pt x="4409" y="15098"/>
                  </a:cubicBezTo>
                  <a:cubicBezTo>
                    <a:pt x="4239" y="15422"/>
                    <a:pt x="4062" y="15756"/>
                    <a:pt x="3906" y="16094"/>
                  </a:cubicBezTo>
                  <a:cubicBezTo>
                    <a:pt x="3775" y="16380"/>
                    <a:pt x="3653" y="16675"/>
                    <a:pt x="3529" y="16969"/>
                  </a:cubicBezTo>
                  <a:cubicBezTo>
                    <a:pt x="3488" y="17068"/>
                    <a:pt x="3444" y="17167"/>
                    <a:pt x="3403" y="17267"/>
                  </a:cubicBezTo>
                  <a:cubicBezTo>
                    <a:pt x="3292" y="17434"/>
                    <a:pt x="3175" y="17600"/>
                    <a:pt x="3061" y="17770"/>
                  </a:cubicBezTo>
                  <a:cubicBezTo>
                    <a:pt x="3055" y="17643"/>
                    <a:pt x="3116" y="17387"/>
                    <a:pt x="3147" y="17252"/>
                  </a:cubicBezTo>
                  <a:cubicBezTo>
                    <a:pt x="3179" y="17119"/>
                    <a:pt x="3207" y="16993"/>
                    <a:pt x="3220" y="16887"/>
                  </a:cubicBezTo>
                  <a:cubicBezTo>
                    <a:pt x="3235" y="16772"/>
                    <a:pt x="3251" y="16648"/>
                    <a:pt x="3292" y="16537"/>
                  </a:cubicBezTo>
                  <a:cubicBezTo>
                    <a:pt x="3434" y="16137"/>
                    <a:pt x="3582" y="15753"/>
                    <a:pt x="3728" y="15375"/>
                  </a:cubicBezTo>
                  <a:cubicBezTo>
                    <a:pt x="4049" y="14535"/>
                    <a:pt x="4354" y="13743"/>
                    <a:pt x="4572" y="12864"/>
                  </a:cubicBezTo>
                  <a:cubicBezTo>
                    <a:pt x="4673" y="12457"/>
                    <a:pt x="4833" y="12056"/>
                    <a:pt x="4989" y="11665"/>
                  </a:cubicBezTo>
                  <a:cubicBezTo>
                    <a:pt x="5109" y="11363"/>
                    <a:pt x="5233" y="11049"/>
                    <a:pt x="5331" y="10733"/>
                  </a:cubicBezTo>
                  <a:cubicBezTo>
                    <a:pt x="5532" y="10081"/>
                    <a:pt x="5805" y="9479"/>
                    <a:pt x="6093" y="8843"/>
                  </a:cubicBezTo>
                  <a:lnTo>
                    <a:pt x="6138" y="8741"/>
                  </a:lnTo>
                  <a:cubicBezTo>
                    <a:pt x="6536" y="7866"/>
                    <a:pt x="7152" y="7124"/>
                    <a:pt x="7746" y="6406"/>
                  </a:cubicBezTo>
                  <a:cubicBezTo>
                    <a:pt x="7942" y="6169"/>
                    <a:pt x="8141" y="5931"/>
                    <a:pt x="8331" y="5685"/>
                  </a:cubicBezTo>
                  <a:cubicBezTo>
                    <a:pt x="8932" y="4918"/>
                    <a:pt x="9669" y="4327"/>
                    <a:pt x="10475" y="3931"/>
                  </a:cubicBezTo>
                  <a:close/>
                  <a:moveTo>
                    <a:pt x="10867" y="4303"/>
                  </a:moveTo>
                  <a:cubicBezTo>
                    <a:pt x="10868" y="4309"/>
                    <a:pt x="10868" y="4315"/>
                    <a:pt x="10869" y="4322"/>
                  </a:cubicBezTo>
                  <a:cubicBezTo>
                    <a:pt x="11130" y="5895"/>
                    <a:pt x="11608" y="8822"/>
                    <a:pt x="11370" y="9829"/>
                  </a:cubicBezTo>
                  <a:cubicBezTo>
                    <a:pt x="10992" y="11429"/>
                    <a:pt x="9136" y="14252"/>
                    <a:pt x="8354" y="15390"/>
                  </a:cubicBezTo>
                  <a:cubicBezTo>
                    <a:pt x="7302" y="16925"/>
                    <a:pt x="5881" y="17328"/>
                    <a:pt x="4237" y="17793"/>
                  </a:cubicBezTo>
                  <a:cubicBezTo>
                    <a:pt x="3936" y="17879"/>
                    <a:pt x="3625" y="17970"/>
                    <a:pt x="3310" y="18066"/>
                  </a:cubicBezTo>
                  <a:cubicBezTo>
                    <a:pt x="3344" y="17990"/>
                    <a:pt x="3381" y="17915"/>
                    <a:pt x="3417" y="17839"/>
                  </a:cubicBezTo>
                  <a:cubicBezTo>
                    <a:pt x="3538" y="17741"/>
                    <a:pt x="3663" y="17648"/>
                    <a:pt x="3787" y="17558"/>
                  </a:cubicBezTo>
                  <a:cubicBezTo>
                    <a:pt x="3961" y="17433"/>
                    <a:pt x="4139" y="17302"/>
                    <a:pt x="4304" y="17162"/>
                  </a:cubicBezTo>
                  <a:cubicBezTo>
                    <a:pt x="4451" y="17041"/>
                    <a:pt x="4585" y="16909"/>
                    <a:pt x="4716" y="16781"/>
                  </a:cubicBezTo>
                  <a:cubicBezTo>
                    <a:pt x="4882" y="16619"/>
                    <a:pt x="5039" y="16466"/>
                    <a:pt x="5216" y="16329"/>
                  </a:cubicBezTo>
                  <a:cubicBezTo>
                    <a:pt x="5427" y="16167"/>
                    <a:pt x="5651" y="16012"/>
                    <a:pt x="5867" y="15862"/>
                  </a:cubicBezTo>
                  <a:cubicBezTo>
                    <a:pt x="6356" y="15524"/>
                    <a:pt x="6862" y="15175"/>
                    <a:pt x="7271" y="14710"/>
                  </a:cubicBezTo>
                  <a:cubicBezTo>
                    <a:pt x="8052" y="13822"/>
                    <a:pt x="8744" y="12818"/>
                    <a:pt x="9413" y="11847"/>
                  </a:cubicBezTo>
                  <a:lnTo>
                    <a:pt x="9521" y="11691"/>
                  </a:lnTo>
                  <a:cubicBezTo>
                    <a:pt x="10104" y="10847"/>
                    <a:pt x="10480" y="9876"/>
                    <a:pt x="10672" y="8724"/>
                  </a:cubicBezTo>
                  <a:cubicBezTo>
                    <a:pt x="10816" y="7858"/>
                    <a:pt x="10797" y="6973"/>
                    <a:pt x="10779" y="6114"/>
                  </a:cubicBezTo>
                  <a:cubicBezTo>
                    <a:pt x="10768" y="5596"/>
                    <a:pt x="10762" y="5069"/>
                    <a:pt x="10787" y="4545"/>
                  </a:cubicBezTo>
                  <a:cubicBezTo>
                    <a:pt x="10799" y="4505"/>
                    <a:pt x="10808" y="4465"/>
                    <a:pt x="10822" y="4426"/>
                  </a:cubicBezTo>
                  <a:lnTo>
                    <a:pt x="10856" y="4334"/>
                  </a:lnTo>
                  <a:cubicBezTo>
                    <a:pt x="10859" y="4324"/>
                    <a:pt x="10864" y="4311"/>
                    <a:pt x="10867" y="4303"/>
                  </a:cubicBezTo>
                  <a:close/>
                  <a:moveTo>
                    <a:pt x="10424" y="3559"/>
                  </a:moveTo>
                  <a:lnTo>
                    <a:pt x="10424" y="3559"/>
                  </a:lnTo>
                  <a:cubicBezTo>
                    <a:pt x="10091" y="3816"/>
                    <a:pt x="9704" y="4016"/>
                    <a:pt x="9326" y="4209"/>
                  </a:cubicBezTo>
                  <a:lnTo>
                    <a:pt x="9137" y="4305"/>
                  </a:lnTo>
                  <a:cubicBezTo>
                    <a:pt x="8626" y="4570"/>
                    <a:pt x="8086" y="4900"/>
                    <a:pt x="7442" y="5343"/>
                  </a:cubicBezTo>
                  <a:cubicBezTo>
                    <a:pt x="6575" y="5940"/>
                    <a:pt x="5590" y="6617"/>
                    <a:pt x="4902" y="7640"/>
                  </a:cubicBezTo>
                  <a:cubicBezTo>
                    <a:pt x="4771" y="7834"/>
                    <a:pt x="4636" y="8026"/>
                    <a:pt x="4501" y="8217"/>
                  </a:cubicBezTo>
                  <a:cubicBezTo>
                    <a:pt x="4097" y="8790"/>
                    <a:pt x="3679" y="9386"/>
                    <a:pt x="3382" y="10032"/>
                  </a:cubicBezTo>
                  <a:cubicBezTo>
                    <a:pt x="2985" y="10899"/>
                    <a:pt x="2723" y="11701"/>
                    <a:pt x="2737" y="12793"/>
                  </a:cubicBezTo>
                  <a:cubicBezTo>
                    <a:pt x="2741" y="13149"/>
                    <a:pt x="2756" y="13506"/>
                    <a:pt x="2771" y="13862"/>
                  </a:cubicBezTo>
                  <a:cubicBezTo>
                    <a:pt x="2794" y="14454"/>
                    <a:pt x="2819" y="15065"/>
                    <a:pt x="2798" y="15657"/>
                  </a:cubicBezTo>
                  <a:cubicBezTo>
                    <a:pt x="2789" y="15856"/>
                    <a:pt x="2781" y="16057"/>
                    <a:pt x="2769" y="16264"/>
                  </a:cubicBezTo>
                  <a:cubicBezTo>
                    <a:pt x="2742" y="16842"/>
                    <a:pt x="2712" y="17441"/>
                    <a:pt x="2727" y="18119"/>
                  </a:cubicBezTo>
                  <a:cubicBezTo>
                    <a:pt x="291" y="15589"/>
                    <a:pt x="847" y="11729"/>
                    <a:pt x="2517" y="8976"/>
                  </a:cubicBezTo>
                  <a:cubicBezTo>
                    <a:pt x="3369" y="7569"/>
                    <a:pt x="4441" y="6371"/>
                    <a:pt x="5889" y="5206"/>
                  </a:cubicBezTo>
                  <a:cubicBezTo>
                    <a:pt x="7177" y="4167"/>
                    <a:pt x="8738" y="3606"/>
                    <a:pt x="10424" y="3559"/>
                  </a:cubicBezTo>
                  <a:close/>
                  <a:moveTo>
                    <a:pt x="12677" y="0"/>
                  </a:moveTo>
                  <a:cubicBezTo>
                    <a:pt x="12656" y="92"/>
                    <a:pt x="12349" y="546"/>
                    <a:pt x="12102" y="909"/>
                  </a:cubicBezTo>
                  <a:cubicBezTo>
                    <a:pt x="11763" y="1410"/>
                    <a:pt x="11377" y="1982"/>
                    <a:pt x="11216" y="2319"/>
                  </a:cubicBezTo>
                  <a:cubicBezTo>
                    <a:pt x="11116" y="2530"/>
                    <a:pt x="11000" y="2785"/>
                    <a:pt x="10874" y="3062"/>
                  </a:cubicBezTo>
                  <a:cubicBezTo>
                    <a:pt x="10853" y="3110"/>
                    <a:pt x="10831" y="3160"/>
                    <a:pt x="10809" y="3210"/>
                  </a:cubicBezTo>
                  <a:lnTo>
                    <a:pt x="10708" y="3311"/>
                  </a:lnTo>
                  <a:cubicBezTo>
                    <a:pt x="10706" y="3312"/>
                    <a:pt x="10703" y="3313"/>
                    <a:pt x="10702" y="3316"/>
                  </a:cubicBezTo>
                  <a:cubicBezTo>
                    <a:pt x="10688" y="3316"/>
                    <a:pt x="10675" y="3316"/>
                    <a:pt x="10661" y="3316"/>
                  </a:cubicBezTo>
                  <a:cubicBezTo>
                    <a:pt x="8826" y="3316"/>
                    <a:pt x="7128" y="3898"/>
                    <a:pt x="5738" y="5019"/>
                  </a:cubicBezTo>
                  <a:cubicBezTo>
                    <a:pt x="4267" y="6202"/>
                    <a:pt x="3179" y="7421"/>
                    <a:pt x="2311" y="8852"/>
                  </a:cubicBezTo>
                  <a:cubicBezTo>
                    <a:pt x="560" y="11739"/>
                    <a:pt x="1" y="15825"/>
                    <a:pt x="2701" y="18441"/>
                  </a:cubicBezTo>
                  <a:lnTo>
                    <a:pt x="2733" y="18475"/>
                  </a:lnTo>
                  <a:lnTo>
                    <a:pt x="2733" y="18496"/>
                  </a:lnTo>
                  <a:lnTo>
                    <a:pt x="2744" y="18485"/>
                  </a:lnTo>
                  <a:lnTo>
                    <a:pt x="2752" y="18494"/>
                  </a:lnTo>
                  <a:lnTo>
                    <a:pt x="2820" y="18470"/>
                  </a:lnTo>
                  <a:cubicBezTo>
                    <a:pt x="3332" y="18297"/>
                    <a:pt x="3825" y="18158"/>
                    <a:pt x="4301" y="18022"/>
                  </a:cubicBezTo>
                  <a:cubicBezTo>
                    <a:pt x="5990" y="17543"/>
                    <a:pt x="7448" y="17130"/>
                    <a:pt x="8551" y="15523"/>
                  </a:cubicBezTo>
                  <a:cubicBezTo>
                    <a:pt x="9338" y="14374"/>
                    <a:pt x="11215" y="11522"/>
                    <a:pt x="11602" y="9882"/>
                  </a:cubicBezTo>
                  <a:cubicBezTo>
                    <a:pt x="11849" y="8829"/>
                    <a:pt x="11367" y="5872"/>
                    <a:pt x="11109" y="4284"/>
                  </a:cubicBezTo>
                  <a:cubicBezTo>
                    <a:pt x="11043" y="3886"/>
                    <a:pt x="10993" y="3580"/>
                    <a:pt x="10974" y="3420"/>
                  </a:cubicBezTo>
                  <a:cubicBezTo>
                    <a:pt x="11014" y="3333"/>
                    <a:pt x="11054" y="3246"/>
                    <a:pt x="11091" y="3162"/>
                  </a:cubicBezTo>
                  <a:cubicBezTo>
                    <a:pt x="11220" y="2885"/>
                    <a:pt x="11335" y="2631"/>
                    <a:pt x="11433" y="2420"/>
                  </a:cubicBezTo>
                  <a:cubicBezTo>
                    <a:pt x="11585" y="2100"/>
                    <a:pt x="11965" y="1536"/>
                    <a:pt x="12300" y="1042"/>
                  </a:cubicBezTo>
                  <a:cubicBezTo>
                    <a:pt x="12720" y="423"/>
                    <a:pt x="12892" y="160"/>
                    <a:pt x="12913" y="44"/>
                  </a:cubicBezTo>
                  <a:lnTo>
                    <a:pt x="12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70632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CECC90-ACF8-4524-E6BD-519F40986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446403-95A0-ADCE-EAD1-8423B3C31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A93B63-CE22-2332-FB3C-3CAC380C6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363E-5F32-488B-9896-D71302B02FC3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C9AC1E-F187-D67C-444C-27492A067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BBDF5C-76F0-D145-6A1B-F2780F002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FB70-7BC9-4DCE-AC13-DC891AEF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0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749633-343A-7DAF-B9CD-FE393D144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ED916CA-F1CD-760A-54CB-66A416342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FF11D7-3801-074C-9236-E0F8E195E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363E-5F32-488B-9896-D71302B02FC3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FCF03C-F901-8BA0-FE1E-47A8E72C9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60A875-A4DC-7D43-625A-4D2E7F97A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FB70-7BC9-4DCE-AC13-DC891AEF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4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B7B07E-0898-4C1D-0415-1603891D3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1AFE2D-40FC-D4DE-542C-6D47C87372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565F9A8-CA91-F9BC-D34E-CC3C6ABB3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CAE56C1-8DAD-1514-6F4C-5038D084A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363E-5F32-488B-9896-D71302B02FC3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8A18AF-8904-7076-F2EB-17B73B807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8E82AA-8639-A78F-5262-93E688E1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FB70-7BC9-4DCE-AC13-DC891AEF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2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D5E461-6BA1-968C-B3A4-A12A863E7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DC3542B-2455-99DD-1DF9-2EC907570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DC58358-33EE-EA00-80C3-932C881C9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C5E7ECD-4B19-B643-7DF8-363D4CD661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396540B-D9CF-BD66-B586-431F916870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AC821F9-B3FE-1EB0-F45A-EBE4B7440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363E-5F32-488B-9896-D71302B02FC3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30AB79F-A225-9CA4-B2F8-6F7DC6F59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AAF1955-6C8A-303C-50A9-A5A6E55CC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FB70-7BC9-4DCE-AC13-DC891AEF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92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BE5EA1-0668-0847-12A0-1D05B07E3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F99681A-639B-8392-19B2-A078BA271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363E-5F32-488B-9896-D71302B02FC3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BAE57ED-81BD-0133-84D4-D3C5D557C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514464E-5FF7-729F-7F3A-66A8C781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FB70-7BC9-4DCE-AC13-DC891AEF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02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4EA0FC8-3E4C-229F-9BCD-D65F03BC7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363E-5F32-488B-9896-D71302B02FC3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C23B3C8-B775-B2CD-3E3C-39F2937E4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D1B02E9-2ABA-7B44-F791-CA812FDD8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FB70-7BC9-4DCE-AC13-DC891AEF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78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26D0F5-FEF4-95DA-D67E-D8EC5CE1A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1BD9CA-29A0-42E9-DDF9-5A9E6AF5B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BB5E2ED-BB4F-2F26-146B-4C5DA8CD7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CC43453-66F7-9248-D5F7-9816699EE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363E-5F32-488B-9896-D71302B02FC3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063D83C-6646-DD1C-B982-F601E2689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E433233-9ECC-83FE-6E37-B8A80C71C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FB70-7BC9-4DCE-AC13-DC891AEF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3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24A96F-D9A6-0FF1-9C88-91950AA62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D8F5B08-4B76-3CA9-D836-DDD5D25786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A977799-ECC9-B180-43EB-1A9FD01B0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FF41419-A6F5-B198-7447-27D1BD39C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363E-5F32-488B-9896-D71302B02FC3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2DC6E75-D648-B5B4-586F-990B45A65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DA74FC-56D6-41E9-7A68-5AFB5A3D5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FB70-7BC9-4DCE-AC13-DC891AEF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FD0487D-9C6B-C22B-34A8-6321381B0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BEE6D3-754E-6875-B09B-0152673AC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28A8C6-054E-3EF9-26C4-89DB2A574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D363E-5F32-488B-9896-D71302B02FC3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1D0D96-C06C-1848-084A-6F7EF776D7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BD9BB3-CB52-5AFF-65BF-AE11AFBAFE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5FB70-7BC9-4DCE-AC13-DC891AEF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84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6BA9839-0CBF-0DDD-ACF8-91B5C6FFD63B}"/>
              </a:ext>
            </a:extLst>
          </p:cNvPr>
          <p:cNvGrpSpPr/>
          <p:nvPr/>
        </p:nvGrpSpPr>
        <p:grpSpPr>
          <a:xfrm>
            <a:off x="1280160" y="2062481"/>
            <a:ext cx="4525985" cy="4795520"/>
            <a:chOff x="-23038" y="1052622"/>
            <a:chExt cx="5858540" cy="585854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12154CC7-1B3B-E2BA-04DF-C285CEC62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038" y="1052622"/>
              <a:ext cx="5858540" cy="585854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F921477-9EEA-B135-5505-0A6914A3F70B}"/>
                </a:ext>
              </a:extLst>
            </p:cNvPr>
            <p:cNvSpPr/>
            <p:nvPr/>
          </p:nvSpPr>
          <p:spPr>
            <a:xfrm>
              <a:off x="3583172" y="1998920"/>
              <a:ext cx="1616149" cy="1626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xmlns="" id="{B62684CC-1D0B-A4A4-E1FB-48205BCE404D}"/>
              </a:ext>
            </a:extLst>
          </p:cNvPr>
          <p:cNvSpPr/>
          <p:nvPr/>
        </p:nvSpPr>
        <p:spPr>
          <a:xfrm>
            <a:off x="5010978" y="260112"/>
            <a:ext cx="5994400" cy="3326368"/>
          </a:xfrm>
          <a:prstGeom prst="cloudCallout">
            <a:avLst>
              <a:gd name="adj1" fmla="val -51003"/>
              <a:gd name="adj2" fmla="val 41395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57150" algn="l"/>
              </a:tabLst>
            </a:pP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kịch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về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215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Google Shape;1581;p39"/>
          <p:cNvSpPr txBox="1">
            <a:spLocks noGrp="1"/>
          </p:cNvSpPr>
          <p:nvPr>
            <p:ph type="title"/>
          </p:nvPr>
        </p:nvSpPr>
        <p:spPr>
          <a:xfrm>
            <a:off x="3008300" y="1616971"/>
            <a:ext cx="6175400" cy="100975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2" name="Google Shape;1582;p39"/>
          <p:cNvSpPr/>
          <p:nvPr/>
        </p:nvSpPr>
        <p:spPr>
          <a:xfrm>
            <a:off x="2016467" y="2834221"/>
            <a:ext cx="8405566" cy="28441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584" name="Google Shape;1584;p39"/>
          <p:cNvGrpSpPr/>
          <p:nvPr/>
        </p:nvGrpSpPr>
        <p:grpSpPr>
          <a:xfrm flipH="1">
            <a:off x="644001" y="3429001"/>
            <a:ext cx="631967" cy="802233"/>
            <a:chOff x="1420025" y="3548075"/>
            <a:chExt cx="473975" cy="601675"/>
          </a:xfrm>
        </p:grpSpPr>
        <p:sp>
          <p:nvSpPr>
            <p:cNvPr id="1585" name="Google Shape;1585;p39"/>
            <p:cNvSpPr/>
            <p:nvPr/>
          </p:nvSpPr>
          <p:spPr>
            <a:xfrm>
              <a:off x="1420025" y="3548075"/>
              <a:ext cx="473975" cy="601675"/>
            </a:xfrm>
            <a:custGeom>
              <a:avLst/>
              <a:gdLst/>
              <a:ahLst/>
              <a:cxnLst/>
              <a:rect l="l" t="t" r="r" b="b"/>
              <a:pathLst>
                <a:path w="18959" h="24067" extrusionOk="0">
                  <a:moveTo>
                    <a:pt x="13877" y="1"/>
                  </a:moveTo>
                  <a:cubicBezTo>
                    <a:pt x="13179" y="1"/>
                    <a:pt x="13194" y="811"/>
                    <a:pt x="12994" y="1357"/>
                  </a:cubicBezTo>
                  <a:cubicBezTo>
                    <a:pt x="12701" y="2157"/>
                    <a:pt x="12164" y="2612"/>
                    <a:pt x="11397" y="2981"/>
                  </a:cubicBezTo>
                  <a:cubicBezTo>
                    <a:pt x="10205" y="3556"/>
                    <a:pt x="8813" y="3685"/>
                    <a:pt x="7639" y="4245"/>
                  </a:cubicBezTo>
                  <a:cubicBezTo>
                    <a:pt x="5010" y="5499"/>
                    <a:pt x="2864" y="7636"/>
                    <a:pt x="1599" y="10263"/>
                  </a:cubicBezTo>
                  <a:cubicBezTo>
                    <a:pt x="334" y="12889"/>
                    <a:pt x="1" y="15900"/>
                    <a:pt x="661" y="18738"/>
                  </a:cubicBezTo>
                  <a:cubicBezTo>
                    <a:pt x="1011" y="20247"/>
                    <a:pt x="1609" y="21513"/>
                    <a:pt x="2439" y="22506"/>
                  </a:cubicBezTo>
                  <a:cubicBezTo>
                    <a:pt x="2682" y="22800"/>
                    <a:pt x="3075" y="23224"/>
                    <a:pt x="3619" y="23522"/>
                  </a:cubicBezTo>
                  <a:cubicBezTo>
                    <a:pt x="3674" y="23553"/>
                    <a:pt x="3729" y="23581"/>
                    <a:pt x="3802" y="23618"/>
                  </a:cubicBezTo>
                  <a:cubicBezTo>
                    <a:pt x="4324" y="23873"/>
                    <a:pt x="4818" y="23955"/>
                    <a:pt x="5182" y="24001"/>
                  </a:cubicBezTo>
                  <a:cubicBezTo>
                    <a:pt x="5533" y="24045"/>
                    <a:pt x="5883" y="24066"/>
                    <a:pt x="6238" y="24066"/>
                  </a:cubicBezTo>
                  <a:cubicBezTo>
                    <a:pt x="8022" y="24066"/>
                    <a:pt x="9770" y="23506"/>
                    <a:pt x="11162" y="22489"/>
                  </a:cubicBezTo>
                  <a:cubicBezTo>
                    <a:pt x="15627" y="19226"/>
                    <a:pt x="18958" y="12213"/>
                    <a:pt x="16806" y="6123"/>
                  </a:cubicBezTo>
                  <a:cubicBezTo>
                    <a:pt x="16698" y="5819"/>
                    <a:pt x="16576" y="5527"/>
                    <a:pt x="16450" y="5247"/>
                  </a:cubicBezTo>
                  <a:cubicBezTo>
                    <a:pt x="16523" y="5139"/>
                    <a:pt x="16591" y="5037"/>
                    <a:pt x="16647" y="4954"/>
                  </a:cubicBezTo>
                  <a:cubicBezTo>
                    <a:pt x="17245" y="4073"/>
                    <a:pt x="17517" y="3671"/>
                    <a:pt x="17628" y="3054"/>
                  </a:cubicBezTo>
                  <a:lnTo>
                    <a:pt x="17890" y="1589"/>
                  </a:lnTo>
                  <a:cubicBezTo>
                    <a:pt x="17972" y="1130"/>
                    <a:pt x="17668" y="691"/>
                    <a:pt x="17210" y="604"/>
                  </a:cubicBezTo>
                  <a:lnTo>
                    <a:pt x="14086" y="22"/>
                  </a:lnTo>
                  <a:cubicBezTo>
                    <a:pt x="14010" y="7"/>
                    <a:pt x="13940" y="1"/>
                    <a:pt x="1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6" name="Google Shape;1586;p39"/>
            <p:cNvSpPr/>
            <p:nvPr/>
          </p:nvSpPr>
          <p:spPr>
            <a:xfrm>
              <a:off x="1480350" y="3671075"/>
              <a:ext cx="346600" cy="419950"/>
            </a:xfrm>
            <a:custGeom>
              <a:avLst/>
              <a:gdLst/>
              <a:ahLst/>
              <a:cxnLst/>
              <a:rect l="l" t="t" r="r" b="b"/>
              <a:pathLst>
                <a:path w="13864" h="16798" extrusionOk="0">
                  <a:moveTo>
                    <a:pt x="11026" y="1"/>
                  </a:moveTo>
                  <a:cubicBezTo>
                    <a:pt x="11010" y="1"/>
                    <a:pt x="10993" y="1"/>
                    <a:pt x="10977" y="1"/>
                  </a:cubicBezTo>
                  <a:cubicBezTo>
                    <a:pt x="10445" y="25"/>
                    <a:pt x="9927" y="176"/>
                    <a:pt x="9416" y="326"/>
                  </a:cubicBezTo>
                  <a:cubicBezTo>
                    <a:pt x="8336" y="641"/>
                    <a:pt x="7252" y="960"/>
                    <a:pt x="6239" y="1443"/>
                  </a:cubicBezTo>
                  <a:cubicBezTo>
                    <a:pt x="4102" y="2463"/>
                    <a:pt x="2330" y="4229"/>
                    <a:pt x="1303" y="6360"/>
                  </a:cubicBezTo>
                  <a:cubicBezTo>
                    <a:pt x="275" y="8492"/>
                    <a:pt x="1" y="10980"/>
                    <a:pt x="536" y="13287"/>
                  </a:cubicBezTo>
                  <a:cubicBezTo>
                    <a:pt x="769" y="14294"/>
                    <a:pt x="1163" y="15284"/>
                    <a:pt x="1827" y="16078"/>
                  </a:cubicBezTo>
                  <a:cubicBezTo>
                    <a:pt x="1984" y="16268"/>
                    <a:pt x="2159" y="16445"/>
                    <a:pt x="2371" y="16562"/>
                  </a:cubicBezTo>
                  <a:cubicBezTo>
                    <a:pt x="2386" y="16571"/>
                    <a:pt x="2404" y="16580"/>
                    <a:pt x="2421" y="16587"/>
                  </a:cubicBezTo>
                  <a:cubicBezTo>
                    <a:pt x="2615" y="16681"/>
                    <a:pt x="2828" y="16719"/>
                    <a:pt x="3041" y="16748"/>
                  </a:cubicBezTo>
                  <a:cubicBezTo>
                    <a:pt x="3300" y="16781"/>
                    <a:pt x="3562" y="16797"/>
                    <a:pt x="3823" y="16797"/>
                  </a:cubicBezTo>
                  <a:cubicBezTo>
                    <a:pt x="5085" y="16797"/>
                    <a:pt x="6349" y="16415"/>
                    <a:pt x="7365" y="15671"/>
                  </a:cubicBezTo>
                  <a:cubicBezTo>
                    <a:pt x="11300" y="12795"/>
                    <a:pt x="13864" y="6751"/>
                    <a:pt x="12179" y="1984"/>
                  </a:cubicBezTo>
                  <a:cubicBezTo>
                    <a:pt x="11967" y="1384"/>
                    <a:pt x="11673" y="814"/>
                    <a:pt x="11381" y="248"/>
                  </a:cubicBezTo>
                  <a:cubicBezTo>
                    <a:pt x="11338" y="167"/>
                    <a:pt x="11292" y="81"/>
                    <a:pt x="11212" y="38"/>
                  </a:cubicBezTo>
                  <a:cubicBezTo>
                    <a:pt x="11157" y="7"/>
                    <a:pt x="11091" y="1"/>
                    <a:pt x="1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7" name="Google Shape;1587;p39"/>
            <p:cNvSpPr/>
            <p:nvPr/>
          </p:nvSpPr>
          <p:spPr>
            <a:xfrm>
              <a:off x="1480100" y="3612925"/>
              <a:ext cx="322825" cy="462425"/>
            </a:xfrm>
            <a:custGeom>
              <a:avLst/>
              <a:gdLst/>
              <a:ahLst/>
              <a:cxnLst/>
              <a:rect l="l" t="t" r="r" b="b"/>
              <a:pathLst>
                <a:path w="12913" h="18497" extrusionOk="0">
                  <a:moveTo>
                    <a:pt x="10560" y="4321"/>
                  </a:moveTo>
                  <a:lnTo>
                    <a:pt x="10560" y="4321"/>
                  </a:lnTo>
                  <a:cubicBezTo>
                    <a:pt x="10554" y="4382"/>
                    <a:pt x="10554" y="4446"/>
                    <a:pt x="10550" y="4508"/>
                  </a:cubicBezTo>
                  <a:cubicBezTo>
                    <a:pt x="10511" y="4646"/>
                    <a:pt x="10479" y="4780"/>
                    <a:pt x="10453" y="4915"/>
                  </a:cubicBezTo>
                  <a:cubicBezTo>
                    <a:pt x="10428" y="5032"/>
                    <a:pt x="10404" y="5150"/>
                    <a:pt x="10373" y="5269"/>
                  </a:cubicBezTo>
                  <a:cubicBezTo>
                    <a:pt x="10324" y="5453"/>
                    <a:pt x="10274" y="5644"/>
                    <a:pt x="10225" y="5836"/>
                  </a:cubicBezTo>
                  <a:cubicBezTo>
                    <a:pt x="10033" y="6582"/>
                    <a:pt x="9837" y="7354"/>
                    <a:pt x="9549" y="8046"/>
                  </a:cubicBezTo>
                  <a:cubicBezTo>
                    <a:pt x="9118" y="9081"/>
                    <a:pt x="8423" y="10048"/>
                    <a:pt x="7754" y="10983"/>
                  </a:cubicBezTo>
                  <a:cubicBezTo>
                    <a:pt x="7520" y="11310"/>
                    <a:pt x="7287" y="11634"/>
                    <a:pt x="7068" y="11958"/>
                  </a:cubicBezTo>
                  <a:cubicBezTo>
                    <a:pt x="6398" y="12950"/>
                    <a:pt x="5701" y="13950"/>
                    <a:pt x="5029" y="14917"/>
                  </a:cubicBezTo>
                  <a:cubicBezTo>
                    <a:pt x="4723" y="15358"/>
                    <a:pt x="4411" y="15806"/>
                    <a:pt x="4099" y="16257"/>
                  </a:cubicBezTo>
                  <a:cubicBezTo>
                    <a:pt x="4109" y="16237"/>
                    <a:pt x="4117" y="16217"/>
                    <a:pt x="4127" y="16196"/>
                  </a:cubicBezTo>
                  <a:cubicBezTo>
                    <a:pt x="4279" y="15864"/>
                    <a:pt x="4454" y="15532"/>
                    <a:pt x="4622" y="15210"/>
                  </a:cubicBezTo>
                  <a:cubicBezTo>
                    <a:pt x="4815" y="14842"/>
                    <a:pt x="5015" y="14461"/>
                    <a:pt x="5187" y="14074"/>
                  </a:cubicBezTo>
                  <a:cubicBezTo>
                    <a:pt x="5438" y="13507"/>
                    <a:pt x="5720" y="12943"/>
                    <a:pt x="5995" y="12396"/>
                  </a:cubicBezTo>
                  <a:cubicBezTo>
                    <a:pt x="6233" y="11921"/>
                    <a:pt x="6480" y="11429"/>
                    <a:pt x="6705" y="10934"/>
                  </a:cubicBezTo>
                  <a:cubicBezTo>
                    <a:pt x="7512" y="9164"/>
                    <a:pt x="8615" y="7484"/>
                    <a:pt x="9770" y="5777"/>
                  </a:cubicBezTo>
                  <a:cubicBezTo>
                    <a:pt x="10018" y="5412"/>
                    <a:pt x="10293" y="4878"/>
                    <a:pt x="10560" y="4321"/>
                  </a:cubicBezTo>
                  <a:close/>
                  <a:moveTo>
                    <a:pt x="8944" y="4683"/>
                  </a:moveTo>
                  <a:lnTo>
                    <a:pt x="8944" y="4683"/>
                  </a:lnTo>
                  <a:cubicBezTo>
                    <a:pt x="8658" y="4941"/>
                    <a:pt x="8390" y="5226"/>
                    <a:pt x="8146" y="5539"/>
                  </a:cubicBezTo>
                  <a:cubicBezTo>
                    <a:pt x="7957" y="5781"/>
                    <a:pt x="7760" y="6018"/>
                    <a:pt x="7564" y="6254"/>
                  </a:cubicBezTo>
                  <a:cubicBezTo>
                    <a:pt x="6959" y="6984"/>
                    <a:pt x="6335" y="7739"/>
                    <a:pt x="5923" y="8643"/>
                  </a:cubicBezTo>
                  <a:lnTo>
                    <a:pt x="5877" y="8744"/>
                  </a:lnTo>
                  <a:cubicBezTo>
                    <a:pt x="5599" y="9361"/>
                    <a:pt x="5308" y="9997"/>
                    <a:pt x="5104" y="10662"/>
                  </a:cubicBezTo>
                  <a:cubicBezTo>
                    <a:pt x="5009" y="10970"/>
                    <a:pt x="4888" y="11278"/>
                    <a:pt x="4769" y="11578"/>
                  </a:cubicBezTo>
                  <a:cubicBezTo>
                    <a:pt x="4611" y="11975"/>
                    <a:pt x="4447" y="12386"/>
                    <a:pt x="4343" y="12808"/>
                  </a:cubicBezTo>
                  <a:cubicBezTo>
                    <a:pt x="4128" y="13673"/>
                    <a:pt x="3827" y="14459"/>
                    <a:pt x="3507" y="15290"/>
                  </a:cubicBezTo>
                  <a:cubicBezTo>
                    <a:pt x="3361" y="15670"/>
                    <a:pt x="3212" y="16057"/>
                    <a:pt x="3070" y="16458"/>
                  </a:cubicBezTo>
                  <a:cubicBezTo>
                    <a:pt x="3023" y="16592"/>
                    <a:pt x="3001" y="16736"/>
                    <a:pt x="2986" y="16859"/>
                  </a:cubicBezTo>
                  <a:cubicBezTo>
                    <a:pt x="2985" y="16867"/>
                    <a:pt x="2983" y="16876"/>
                    <a:pt x="2981" y="16882"/>
                  </a:cubicBezTo>
                  <a:cubicBezTo>
                    <a:pt x="2989" y="16678"/>
                    <a:pt x="2999" y="16475"/>
                    <a:pt x="3008" y="16279"/>
                  </a:cubicBezTo>
                  <a:cubicBezTo>
                    <a:pt x="3018" y="16071"/>
                    <a:pt x="3029" y="15869"/>
                    <a:pt x="3036" y="15668"/>
                  </a:cubicBezTo>
                  <a:cubicBezTo>
                    <a:pt x="3056" y="15066"/>
                    <a:pt x="3031" y="14450"/>
                    <a:pt x="3008" y="13855"/>
                  </a:cubicBezTo>
                  <a:cubicBezTo>
                    <a:pt x="2994" y="13499"/>
                    <a:pt x="2979" y="13144"/>
                    <a:pt x="2975" y="12792"/>
                  </a:cubicBezTo>
                  <a:cubicBezTo>
                    <a:pt x="2961" y="11745"/>
                    <a:pt x="3216" y="10973"/>
                    <a:pt x="3599" y="10134"/>
                  </a:cubicBezTo>
                  <a:cubicBezTo>
                    <a:pt x="3886" y="9507"/>
                    <a:pt x="4298" y="8921"/>
                    <a:pt x="4696" y="8358"/>
                  </a:cubicBezTo>
                  <a:cubicBezTo>
                    <a:pt x="4832" y="8164"/>
                    <a:pt x="4966" y="7971"/>
                    <a:pt x="5097" y="7776"/>
                  </a:cubicBezTo>
                  <a:cubicBezTo>
                    <a:pt x="5764" y="6790"/>
                    <a:pt x="6726" y="6125"/>
                    <a:pt x="7577" y="5540"/>
                  </a:cubicBezTo>
                  <a:cubicBezTo>
                    <a:pt x="8088" y="5190"/>
                    <a:pt x="8529" y="4913"/>
                    <a:pt x="8944" y="4683"/>
                  </a:cubicBezTo>
                  <a:close/>
                  <a:moveTo>
                    <a:pt x="10536" y="5599"/>
                  </a:moveTo>
                  <a:lnTo>
                    <a:pt x="10536" y="5599"/>
                  </a:lnTo>
                  <a:cubicBezTo>
                    <a:pt x="10535" y="5774"/>
                    <a:pt x="10539" y="5946"/>
                    <a:pt x="10542" y="6119"/>
                  </a:cubicBezTo>
                  <a:cubicBezTo>
                    <a:pt x="10560" y="6965"/>
                    <a:pt x="10579" y="7840"/>
                    <a:pt x="10438" y="8683"/>
                  </a:cubicBezTo>
                  <a:cubicBezTo>
                    <a:pt x="10253" y="9800"/>
                    <a:pt x="9889" y="10741"/>
                    <a:pt x="9326" y="11554"/>
                  </a:cubicBezTo>
                  <a:lnTo>
                    <a:pt x="9219" y="11710"/>
                  </a:lnTo>
                  <a:cubicBezTo>
                    <a:pt x="8552" y="12676"/>
                    <a:pt x="7865" y="13674"/>
                    <a:pt x="7093" y="14551"/>
                  </a:cubicBezTo>
                  <a:cubicBezTo>
                    <a:pt x="6703" y="14994"/>
                    <a:pt x="6210" y="15335"/>
                    <a:pt x="5733" y="15664"/>
                  </a:cubicBezTo>
                  <a:cubicBezTo>
                    <a:pt x="5514" y="15815"/>
                    <a:pt x="5288" y="15971"/>
                    <a:pt x="5071" y="16137"/>
                  </a:cubicBezTo>
                  <a:cubicBezTo>
                    <a:pt x="4883" y="16282"/>
                    <a:pt x="4713" y="16446"/>
                    <a:pt x="4550" y="16607"/>
                  </a:cubicBezTo>
                  <a:cubicBezTo>
                    <a:pt x="4422" y="16732"/>
                    <a:pt x="4291" y="16862"/>
                    <a:pt x="4153" y="16978"/>
                  </a:cubicBezTo>
                  <a:cubicBezTo>
                    <a:pt x="3992" y="17111"/>
                    <a:pt x="3817" y="17240"/>
                    <a:pt x="3649" y="17362"/>
                  </a:cubicBezTo>
                  <a:cubicBezTo>
                    <a:pt x="3638" y="17371"/>
                    <a:pt x="3626" y="17380"/>
                    <a:pt x="3616" y="17387"/>
                  </a:cubicBezTo>
                  <a:cubicBezTo>
                    <a:pt x="3616" y="17386"/>
                    <a:pt x="3618" y="17385"/>
                    <a:pt x="3618" y="17383"/>
                  </a:cubicBezTo>
                  <a:cubicBezTo>
                    <a:pt x="4154" y="16599"/>
                    <a:pt x="4697" y="15814"/>
                    <a:pt x="5227" y="15051"/>
                  </a:cubicBezTo>
                  <a:cubicBezTo>
                    <a:pt x="5900" y="14083"/>
                    <a:pt x="6595" y="13083"/>
                    <a:pt x="7267" y="12089"/>
                  </a:cubicBezTo>
                  <a:cubicBezTo>
                    <a:pt x="7486" y="11766"/>
                    <a:pt x="7716" y="11446"/>
                    <a:pt x="7950" y="11120"/>
                  </a:cubicBezTo>
                  <a:cubicBezTo>
                    <a:pt x="8627" y="10174"/>
                    <a:pt x="9330" y="9196"/>
                    <a:pt x="9773" y="8135"/>
                  </a:cubicBezTo>
                  <a:cubicBezTo>
                    <a:pt x="10067" y="7429"/>
                    <a:pt x="10267" y="6648"/>
                    <a:pt x="10460" y="5893"/>
                  </a:cubicBezTo>
                  <a:cubicBezTo>
                    <a:pt x="10485" y="5794"/>
                    <a:pt x="10511" y="5696"/>
                    <a:pt x="10536" y="5599"/>
                  </a:cubicBezTo>
                  <a:close/>
                  <a:moveTo>
                    <a:pt x="10475" y="3931"/>
                  </a:moveTo>
                  <a:lnTo>
                    <a:pt x="10475" y="3931"/>
                  </a:lnTo>
                  <a:cubicBezTo>
                    <a:pt x="10173" y="4580"/>
                    <a:pt x="9851" y="5226"/>
                    <a:pt x="9569" y="5643"/>
                  </a:cubicBezTo>
                  <a:cubicBezTo>
                    <a:pt x="8409" y="7358"/>
                    <a:pt x="7300" y="9045"/>
                    <a:pt x="6485" y="10834"/>
                  </a:cubicBezTo>
                  <a:cubicBezTo>
                    <a:pt x="6262" y="11323"/>
                    <a:pt x="6015" y="11815"/>
                    <a:pt x="5777" y="12288"/>
                  </a:cubicBezTo>
                  <a:cubicBezTo>
                    <a:pt x="5503" y="12837"/>
                    <a:pt x="5219" y="13403"/>
                    <a:pt x="4965" y="13977"/>
                  </a:cubicBezTo>
                  <a:cubicBezTo>
                    <a:pt x="4798" y="14355"/>
                    <a:pt x="4601" y="14733"/>
                    <a:pt x="4409" y="15098"/>
                  </a:cubicBezTo>
                  <a:cubicBezTo>
                    <a:pt x="4239" y="15422"/>
                    <a:pt x="4062" y="15756"/>
                    <a:pt x="3906" y="16094"/>
                  </a:cubicBezTo>
                  <a:cubicBezTo>
                    <a:pt x="3775" y="16380"/>
                    <a:pt x="3653" y="16675"/>
                    <a:pt x="3529" y="16969"/>
                  </a:cubicBezTo>
                  <a:cubicBezTo>
                    <a:pt x="3488" y="17068"/>
                    <a:pt x="3444" y="17167"/>
                    <a:pt x="3403" y="17267"/>
                  </a:cubicBezTo>
                  <a:cubicBezTo>
                    <a:pt x="3292" y="17434"/>
                    <a:pt x="3175" y="17600"/>
                    <a:pt x="3061" y="17770"/>
                  </a:cubicBezTo>
                  <a:cubicBezTo>
                    <a:pt x="3055" y="17643"/>
                    <a:pt x="3116" y="17387"/>
                    <a:pt x="3147" y="17252"/>
                  </a:cubicBezTo>
                  <a:cubicBezTo>
                    <a:pt x="3179" y="17119"/>
                    <a:pt x="3207" y="16993"/>
                    <a:pt x="3220" y="16887"/>
                  </a:cubicBezTo>
                  <a:cubicBezTo>
                    <a:pt x="3235" y="16772"/>
                    <a:pt x="3251" y="16648"/>
                    <a:pt x="3292" y="16537"/>
                  </a:cubicBezTo>
                  <a:cubicBezTo>
                    <a:pt x="3434" y="16137"/>
                    <a:pt x="3582" y="15753"/>
                    <a:pt x="3728" y="15375"/>
                  </a:cubicBezTo>
                  <a:cubicBezTo>
                    <a:pt x="4049" y="14535"/>
                    <a:pt x="4354" y="13743"/>
                    <a:pt x="4572" y="12864"/>
                  </a:cubicBezTo>
                  <a:cubicBezTo>
                    <a:pt x="4673" y="12457"/>
                    <a:pt x="4833" y="12056"/>
                    <a:pt x="4989" y="11665"/>
                  </a:cubicBezTo>
                  <a:cubicBezTo>
                    <a:pt x="5109" y="11363"/>
                    <a:pt x="5233" y="11049"/>
                    <a:pt x="5331" y="10733"/>
                  </a:cubicBezTo>
                  <a:cubicBezTo>
                    <a:pt x="5532" y="10081"/>
                    <a:pt x="5805" y="9479"/>
                    <a:pt x="6093" y="8843"/>
                  </a:cubicBezTo>
                  <a:lnTo>
                    <a:pt x="6138" y="8741"/>
                  </a:lnTo>
                  <a:cubicBezTo>
                    <a:pt x="6536" y="7866"/>
                    <a:pt x="7152" y="7124"/>
                    <a:pt x="7746" y="6406"/>
                  </a:cubicBezTo>
                  <a:cubicBezTo>
                    <a:pt x="7942" y="6169"/>
                    <a:pt x="8141" y="5931"/>
                    <a:pt x="8331" y="5685"/>
                  </a:cubicBezTo>
                  <a:cubicBezTo>
                    <a:pt x="8932" y="4918"/>
                    <a:pt x="9669" y="4327"/>
                    <a:pt x="10475" y="3931"/>
                  </a:cubicBezTo>
                  <a:close/>
                  <a:moveTo>
                    <a:pt x="10867" y="4303"/>
                  </a:moveTo>
                  <a:cubicBezTo>
                    <a:pt x="10868" y="4309"/>
                    <a:pt x="10868" y="4315"/>
                    <a:pt x="10869" y="4322"/>
                  </a:cubicBezTo>
                  <a:cubicBezTo>
                    <a:pt x="11130" y="5895"/>
                    <a:pt x="11608" y="8822"/>
                    <a:pt x="11370" y="9829"/>
                  </a:cubicBezTo>
                  <a:cubicBezTo>
                    <a:pt x="10992" y="11429"/>
                    <a:pt x="9136" y="14252"/>
                    <a:pt x="8354" y="15390"/>
                  </a:cubicBezTo>
                  <a:cubicBezTo>
                    <a:pt x="7302" y="16925"/>
                    <a:pt x="5881" y="17328"/>
                    <a:pt x="4237" y="17793"/>
                  </a:cubicBezTo>
                  <a:cubicBezTo>
                    <a:pt x="3936" y="17879"/>
                    <a:pt x="3625" y="17970"/>
                    <a:pt x="3310" y="18066"/>
                  </a:cubicBezTo>
                  <a:cubicBezTo>
                    <a:pt x="3344" y="17990"/>
                    <a:pt x="3381" y="17915"/>
                    <a:pt x="3417" y="17839"/>
                  </a:cubicBezTo>
                  <a:cubicBezTo>
                    <a:pt x="3538" y="17741"/>
                    <a:pt x="3663" y="17648"/>
                    <a:pt x="3787" y="17558"/>
                  </a:cubicBezTo>
                  <a:cubicBezTo>
                    <a:pt x="3961" y="17433"/>
                    <a:pt x="4139" y="17302"/>
                    <a:pt x="4304" y="17162"/>
                  </a:cubicBezTo>
                  <a:cubicBezTo>
                    <a:pt x="4451" y="17041"/>
                    <a:pt x="4585" y="16909"/>
                    <a:pt x="4716" y="16781"/>
                  </a:cubicBezTo>
                  <a:cubicBezTo>
                    <a:pt x="4882" y="16619"/>
                    <a:pt x="5039" y="16466"/>
                    <a:pt x="5216" y="16329"/>
                  </a:cubicBezTo>
                  <a:cubicBezTo>
                    <a:pt x="5427" y="16167"/>
                    <a:pt x="5651" y="16012"/>
                    <a:pt x="5867" y="15862"/>
                  </a:cubicBezTo>
                  <a:cubicBezTo>
                    <a:pt x="6356" y="15524"/>
                    <a:pt x="6862" y="15175"/>
                    <a:pt x="7271" y="14710"/>
                  </a:cubicBezTo>
                  <a:cubicBezTo>
                    <a:pt x="8052" y="13822"/>
                    <a:pt x="8744" y="12818"/>
                    <a:pt x="9413" y="11847"/>
                  </a:cubicBezTo>
                  <a:lnTo>
                    <a:pt x="9521" y="11691"/>
                  </a:lnTo>
                  <a:cubicBezTo>
                    <a:pt x="10104" y="10847"/>
                    <a:pt x="10480" y="9876"/>
                    <a:pt x="10672" y="8724"/>
                  </a:cubicBezTo>
                  <a:cubicBezTo>
                    <a:pt x="10816" y="7858"/>
                    <a:pt x="10797" y="6973"/>
                    <a:pt x="10779" y="6114"/>
                  </a:cubicBezTo>
                  <a:cubicBezTo>
                    <a:pt x="10768" y="5596"/>
                    <a:pt x="10762" y="5069"/>
                    <a:pt x="10787" y="4545"/>
                  </a:cubicBezTo>
                  <a:cubicBezTo>
                    <a:pt x="10799" y="4505"/>
                    <a:pt x="10808" y="4465"/>
                    <a:pt x="10822" y="4426"/>
                  </a:cubicBezTo>
                  <a:lnTo>
                    <a:pt x="10856" y="4334"/>
                  </a:lnTo>
                  <a:cubicBezTo>
                    <a:pt x="10859" y="4324"/>
                    <a:pt x="10864" y="4311"/>
                    <a:pt x="10867" y="4303"/>
                  </a:cubicBezTo>
                  <a:close/>
                  <a:moveTo>
                    <a:pt x="10424" y="3559"/>
                  </a:moveTo>
                  <a:lnTo>
                    <a:pt x="10424" y="3559"/>
                  </a:lnTo>
                  <a:cubicBezTo>
                    <a:pt x="10091" y="3816"/>
                    <a:pt x="9704" y="4016"/>
                    <a:pt x="9326" y="4209"/>
                  </a:cubicBezTo>
                  <a:lnTo>
                    <a:pt x="9137" y="4305"/>
                  </a:lnTo>
                  <a:cubicBezTo>
                    <a:pt x="8626" y="4570"/>
                    <a:pt x="8086" y="4900"/>
                    <a:pt x="7442" y="5343"/>
                  </a:cubicBezTo>
                  <a:cubicBezTo>
                    <a:pt x="6575" y="5940"/>
                    <a:pt x="5590" y="6617"/>
                    <a:pt x="4902" y="7640"/>
                  </a:cubicBezTo>
                  <a:cubicBezTo>
                    <a:pt x="4771" y="7834"/>
                    <a:pt x="4636" y="8026"/>
                    <a:pt x="4501" y="8217"/>
                  </a:cubicBezTo>
                  <a:cubicBezTo>
                    <a:pt x="4097" y="8790"/>
                    <a:pt x="3679" y="9386"/>
                    <a:pt x="3382" y="10032"/>
                  </a:cubicBezTo>
                  <a:cubicBezTo>
                    <a:pt x="2985" y="10899"/>
                    <a:pt x="2723" y="11701"/>
                    <a:pt x="2737" y="12793"/>
                  </a:cubicBezTo>
                  <a:cubicBezTo>
                    <a:pt x="2741" y="13149"/>
                    <a:pt x="2756" y="13506"/>
                    <a:pt x="2771" y="13862"/>
                  </a:cubicBezTo>
                  <a:cubicBezTo>
                    <a:pt x="2794" y="14454"/>
                    <a:pt x="2819" y="15065"/>
                    <a:pt x="2798" y="15657"/>
                  </a:cubicBezTo>
                  <a:cubicBezTo>
                    <a:pt x="2789" y="15856"/>
                    <a:pt x="2781" y="16057"/>
                    <a:pt x="2769" y="16264"/>
                  </a:cubicBezTo>
                  <a:cubicBezTo>
                    <a:pt x="2742" y="16842"/>
                    <a:pt x="2712" y="17441"/>
                    <a:pt x="2727" y="18119"/>
                  </a:cubicBezTo>
                  <a:cubicBezTo>
                    <a:pt x="291" y="15589"/>
                    <a:pt x="847" y="11729"/>
                    <a:pt x="2517" y="8976"/>
                  </a:cubicBezTo>
                  <a:cubicBezTo>
                    <a:pt x="3369" y="7569"/>
                    <a:pt x="4441" y="6371"/>
                    <a:pt x="5889" y="5206"/>
                  </a:cubicBezTo>
                  <a:cubicBezTo>
                    <a:pt x="7177" y="4167"/>
                    <a:pt x="8738" y="3606"/>
                    <a:pt x="10424" y="3559"/>
                  </a:cubicBezTo>
                  <a:close/>
                  <a:moveTo>
                    <a:pt x="12677" y="0"/>
                  </a:moveTo>
                  <a:cubicBezTo>
                    <a:pt x="12656" y="92"/>
                    <a:pt x="12349" y="546"/>
                    <a:pt x="12102" y="909"/>
                  </a:cubicBezTo>
                  <a:cubicBezTo>
                    <a:pt x="11763" y="1410"/>
                    <a:pt x="11377" y="1982"/>
                    <a:pt x="11216" y="2319"/>
                  </a:cubicBezTo>
                  <a:cubicBezTo>
                    <a:pt x="11116" y="2530"/>
                    <a:pt x="11000" y="2785"/>
                    <a:pt x="10874" y="3062"/>
                  </a:cubicBezTo>
                  <a:cubicBezTo>
                    <a:pt x="10853" y="3110"/>
                    <a:pt x="10831" y="3160"/>
                    <a:pt x="10809" y="3210"/>
                  </a:cubicBezTo>
                  <a:lnTo>
                    <a:pt x="10708" y="3311"/>
                  </a:lnTo>
                  <a:cubicBezTo>
                    <a:pt x="10706" y="3312"/>
                    <a:pt x="10703" y="3313"/>
                    <a:pt x="10702" y="3316"/>
                  </a:cubicBezTo>
                  <a:cubicBezTo>
                    <a:pt x="10688" y="3316"/>
                    <a:pt x="10675" y="3316"/>
                    <a:pt x="10661" y="3316"/>
                  </a:cubicBezTo>
                  <a:cubicBezTo>
                    <a:pt x="8826" y="3316"/>
                    <a:pt x="7128" y="3898"/>
                    <a:pt x="5738" y="5019"/>
                  </a:cubicBezTo>
                  <a:cubicBezTo>
                    <a:pt x="4267" y="6202"/>
                    <a:pt x="3179" y="7421"/>
                    <a:pt x="2311" y="8852"/>
                  </a:cubicBezTo>
                  <a:cubicBezTo>
                    <a:pt x="560" y="11739"/>
                    <a:pt x="1" y="15825"/>
                    <a:pt x="2701" y="18441"/>
                  </a:cubicBezTo>
                  <a:lnTo>
                    <a:pt x="2733" y="18475"/>
                  </a:lnTo>
                  <a:lnTo>
                    <a:pt x="2733" y="18496"/>
                  </a:lnTo>
                  <a:lnTo>
                    <a:pt x="2744" y="18485"/>
                  </a:lnTo>
                  <a:lnTo>
                    <a:pt x="2752" y="18494"/>
                  </a:lnTo>
                  <a:lnTo>
                    <a:pt x="2820" y="18470"/>
                  </a:lnTo>
                  <a:cubicBezTo>
                    <a:pt x="3332" y="18297"/>
                    <a:pt x="3825" y="18158"/>
                    <a:pt x="4301" y="18022"/>
                  </a:cubicBezTo>
                  <a:cubicBezTo>
                    <a:pt x="5990" y="17543"/>
                    <a:pt x="7448" y="17130"/>
                    <a:pt x="8551" y="15523"/>
                  </a:cubicBezTo>
                  <a:cubicBezTo>
                    <a:pt x="9338" y="14374"/>
                    <a:pt x="11215" y="11522"/>
                    <a:pt x="11602" y="9882"/>
                  </a:cubicBezTo>
                  <a:cubicBezTo>
                    <a:pt x="11849" y="8829"/>
                    <a:pt x="11367" y="5872"/>
                    <a:pt x="11109" y="4284"/>
                  </a:cubicBezTo>
                  <a:cubicBezTo>
                    <a:pt x="11043" y="3886"/>
                    <a:pt x="10993" y="3580"/>
                    <a:pt x="10974" y="3420"/>
                  </a:cubicBezTo>
                  <a:cubicBezTo>
                    <a:pt x="11014" y="3333"/>
                    <a:pt x="11054" y="3246"/>
                    <a:pt x="11091" y="3162"/>
                  </a:cubicBezTo>
                  <a:cubicBezTo>
                    <a:pt x="11220" y="2885"/>
                    <a:pt x="11335" y="2631"/>
                    <a:pt x="11433" y="2420"/>
                  </a:cubicBezTo>
                  <a:cubicBezTo>
                    <a:pt x="11585" y="2100"/>
                    <a:pt x="11965" y="1536"/>
                    <a:pt x="12300" y="1042"/>
                  </a:cubicBezTo>
                  <a:cubicBezTo>
                    <a:pt x="12720" y="423"/>
                    <a:pt x="12892" y="160"/>
                    <a:pt x="12913" y="44"/>
                  </a:cubicBezTo>
                  <a:lnTo>
                    <a:pt x="12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588" name="Google Shape;1588;p39"/>
          <p:cNvGrpSpPr/>
          <p:nvPr/>
        </p:nvGrpSpPr>
        <p:grpSpPr>
          <a:xfrm flipH="1">
            <a:off x="10165400" y="1680767"/>
            <a:ext cx="610133" cy="897533"/>
            <a:chOff x="3156925" y="3087000"/>
            <a:chExt cx="457600" cy="673150"/>
          </a:xfrm>
        </p:grpSpPr>
        <p:sp>
          <p:nvSpPr>
            <p:cNvPr id="1589" name="Google Shape;1589;p39"/>
            <p:cNvSpPr/>
            <p:nvPr/>
          </p:nvSpPr>
          <p:spPr>
            <a:xfrm>
              <a:off x="3156925" y="3087000"/>
              <a:ext cx="457600" cy="673150"/>
            </a:xfrm>
            <a:custGeom>
              <a:avLst/>
              <a:gdLst/>
              <a:ahLst/>
              <a:cxnLst/>
              <a:rect l="l" t="t" r="r" b="b"/>
              <a:pathLst>
                <a:path w="18304" h="26926" extrusionOk="0">
                  <a:moveTo>
                    <a:pt x="13790" y="0"/>
                  </a:moveTo>
                  <a:cubicBezTo>
                    <a:pt x="13078" y="0"/>
                    <a:pt x="12397" y="187"/>
                    <a:pt x="11804" y="530"/>
                  </a:cubicBezTo>
                  <a:cubicBezTo>
                    <a:pt x="11696" y="593"/>
                    <a:pt x="11573" y="623"/>
                    <a:pt x="11450" y="623"/>
                  </a:cubicBezTo>
                  <a:cubicBezTo>
                    <a:pt x="11355" y="623"/>
                    <a:pt x="11259" y="605"/>
                    <a:pt x="11169" y="569"/>
                  </a:cubicBezTo>
                  <a:cubicBezTo>
                    <a:pt x="10701" y="381"/>
                    <a:pt x="10201" y="282"/>
                    <a:pt x="9691" y="282"/>
                  </a:cubicBezTo>
                  <a:cubicBezTo>
                    <a:pt x="8326" y="282"/>
                    <a:pt x="7074" y="970"/>
                    <a:pt x="6344" y="2121"/>
                  </a:cubicBezTo>
                  <a:cubicBezTo>
                    <a:pt x="6167" y="2398"/>
                    <a:pt x="6030" y="2691"/>
                    <a:pt x="5930" y="2995"/>
                  </a:cubicBezTo>
                  <a:cubicBezTo>
                    <a:pt x="5816" y="3336"/>
                    <a:pt x="5510" y="3559"/>
                    <a:pt x="5149" y="3559"/>
                  </a:cubicBezTo>
                  <a:lnTo>
                    <a:pt x="5141" y="3559"/>
                  </a:lnTo>
                  <a:cubicBezTo>
                    <a:pt x="3846" y="3559"/>
                    <a:pt x="2676" y="4187"/>
                    <a:pt x="1843" y="5327"/>
                  </a:cubicBezTo>
                  <a:cubicBezTo>
                    <a:pt x="852" y="6682"/>
                    <a:pt x="863" y="9332"/>
                    <a:pt x="1045" y="11315"/>
                  </a:cubicBezTo>
                  <a:cubicBezTo>
                    <a:pt x="1144" y="12386"/>
                    <a:pt x="1442" y="13428"/>
                    <a:pt x="1778" y="14412"/>
                  </a:cubicBezTo>
                  <a:cubicBezTo>
                    <a:pt x="1821" y="14542"/>
                    <a:pt x="1828" y="14679"/>
                    <a:pt x="1804" y="14813"/>
                  </a:cubicBezTo>
                  <a:cubicBezTo>
                    <a:pt x="1775" y="14980"/>
                    <a:pt x="1759" y="15153"/>
                    <a:pt x="1754" y="15332"/>
                  </a:cubicBezTo>
                  <a:cubicBezTo>
                    <a:pt x="1740" y="15840"/>
                    <a:pt x="1806" y="16281"/>
                    <a:pt x="1917" y="16667"/>
                  </a:cubicBezTo>
                  <a:cubicBezTo>
                    <a:pt x="1979" y="16879"/>
                    <a:pt x="1941" y="17105"/>
                    <a:pt x="1824" y="17292"/>
                  </a:cubicBezTo>
                  <a:cubicBezTo>
                    <a:pt x="1392" y="17984"/>
                    <a:pt x="995" y="18745"/>
                    <a:pt x="763" y="19606"/>
                  </a:cubicBezTo>
                  <a:cubicBezTo>
                    <a:pt x="414" y="20903"/>
                    <a:pt x="1" y="22850"/>
                    <a:pt x="434" y="24786"/>
                  </a:cubicBezTo>
                  <a:lnTo>
                    <a:pt x="776" y="26318"/>
                  </a:lnTo>
                  <a:cubicBezTo>
                    <a:pt x="857" y="26680"/>
                    <a:pt x="1179" y="26926"/>
                    <a:pt x="1536" y="26926"/>
                  </a:cubicBezTo>
                  <a:cubicBezTo>
                    <a:pt x="1592" y="26926"/>
                    <a:pt x="1649" y="26919"/>
                    <a:pt x="1707" y="26907"/>
                  </a:cubicBezTo>
                  <a:lnTo>
                    <a:pt x="5178" y="26127"/>
                  </a:lnTo>
                  <a:cubicBezTo>
                    <a:pt x="5597" y="26032"/>
                    <a:pt x="5860" y="25615"/>
                    <a:pt x="5767" y="25196"/>
                  </a:cubicBezTo>
                  <a:lnTo>
                    <a:pt x="5423" y="23664"/>
                  </a:lnTo>
                  <a:cubicBezTo>
                    <a:pt x="5215" y="22734"/>
                    <a:pt x="5579" y="21379"/>
                    <a:pt x="5699" y="20933"/>
                  </a:cubicBezTo>
                  <a:cubicBezTo>
                    <a:pt x="5755" y="20723"/>
                    <a:pt x="5879" y="20474"/>
                    <a:pt x="6035" y="20207"/>
                  </a:cubicBezTo>
                  <a:cubicBezTo>
                    <a:pt x="6102" y="20207"/>
                    <a:pt x="6172" y="20203"/>
                    <a:pt x="6244" y="20199"/>
                  </a:cubicBezTo>
                  <a:cubicBezTo>
                    <a:pt x="6988" y="20152"/>
                    <a:pt x="7904" y="19851"/>
                    <a:pt x="8667" y="19288"/>
                  </a:cubicBezTo>
                  <a:cubicBezTo>
                    <a:pt x="8777" y="19207"/>
                    <a:pt x="8903" y="19152"/>
                    <a:pt x="9039" y="19136"/>
                  </a:cubicBezTo>
                  <a:cubicBezTo>
                    <a:pt x="10009" y="19024"/>
                    <a:pt x="11070" y="18849"/>
                    <a:pt x="12074" y="18486"/>
                  </a:cubicBezTo>
                  <a:cubicBezTo>
                    <a:pt x="13946" y="17806"/>
                    <a:pt x="16348" y="16684"/>
                    <a:pt x="17152" y="15212"/>
                  </a:cubicBezTo>
                  <a:cubicBezTo>
                    <a:pt x="17893" y="13856"/>
                    <a:pt x="17898" y="12372"/>
                    <a:pt x="17168" y="11142"/>
                  </a:cubicBezTo>
                  <a:cubicBezTo>
                    <a:pt x="17078" y="10994"/>
                    <a:pt x="16982" y="10851"/>
                    <a:pt x="16875" y="10714"/>
                  </a:cubicBezTo>
                  <a:cubicBezTo>
                    <a:pt x="16893" y="10685"/>
                    <a:pt x="16913" y="10655"/>
                    <a:pt x="16932" y="10625"/>
                  </a:cubicBezTo>
                  <a:cubicBezTo>
                    <a:pt x="17781" y="9289"/>
                    <a:pt x="17724" y="7631"/>
                    <a:pt x="16927" y="6376"/>
                  </a:cubicBezTo>
                  <a:cubicBezTo>
                    <a:pt x="17001" y="6282"/>
                    <a:pt x="17069" y="6184"/>
                    <a:pt x="17133" y="6083"/>
                  </a:cubicBezTo>
                  <a:cubicBezTo>
                    <a:pt x="18303" y="4239"/>
                    <a:pt x="17756" y="1786"/>
                    <a:pt x="15910" y="616"/>
                  </a:cubicBezTo>
                  <a:cubicBezTo>
                    <a:pt x="15275" y="213"/>
                    <a:pt x="14543" y="0"/>
                    <a:pt x="13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0" name="Google Shape;1590;p39"/>
            <p:cNvSpPr/>
            <p:nvPr/>
          </p:nvSpPr>
          <p:spPr>
            <a:xfrm>
              <a:off x="3348050" y="3152800"/>
              <a:ext cx="97125" cy="145200"/>
            </a:xfrm>
            <a:custGeom>
              <a:avLst/>
              <a:gdLst/>
              <a:ahLst/>
              <a:cxnLst/>
              <a:rect l="l" t="t" r="r" b="b"/>
              <a:pathLst>
                <a:path w="3885" h="5808" extrusionOk="0">
                  <a:moveTo>
                    <a:pt x="2048" y="1"/>
                  </a:moveTo>
                  <a:cubicBezTo>
                    <a:pt x="1514" y="1"/>
                    <a:pt x="991" y="266"/>
                    <a:pt x="684" y="749"/>
                  </a:cubicBezTo>
                  <a:cubicBezTo>
                    <a:pt x="309" y="1342"/>
                    <a:pt x="372" y="2082"/>
                    <a:pt x="783" y="2603"/>
                  </a:cubicBezTo>
                  <a:cubicBezTo>
                    <a:pt x="379" y="3533"/>
                    <a:pt x="231" y="4361"/>
                    <a:pt x="50" y="5444"/>
                  </a:cubicBezTo>
                  <a:lnTo>
                    <a:pt x="1" y="5738"/>
                  </a:lnTo>
                  <a:lnTo>
                    <a:pt x="411" y="5808"/>
                  </a:lnTo>
                  <a:lnTo>
                    <a:pt x="461" y="5514"/>
                  </a:lnTo>
                  <a:cubicBezTo>
                    <a:pt x="634" y="4491"/>
                    <a:pt x="765" y="3733"/>
                    <a:pt x="1102" y="2912"/>
                  </a:cubicBezTo>
                  <a:cubicBezTo>
                    <a:pt x="1130" y="2932"/>
                    <a:pt x="1153" y="2955"/>
                    <a:pt x="1182" y="2974"/>
                  </a:cubicBezTo>
                  <a:cubicBezTo>
                    <a:pt x="1450" y="3145"/>
                    <a:pt x="1749" y="3226"/>
                    <a:pt x="2045" y="3226"/>
                  </a:cubicBezTo>
                  <a:cubicBezTo>
                    <a:pt x="2578" y="3226"/>
                    <a:pt x="3100" y="2961"/>
                    <a:pt x="3407" y="2477"/>
                  </a:cubicBezTo>
                  <a:cubicBezTo>
                    <a:pt x="3885" y="1725"/>
                    <a:pt x="3661" y="729"/>
                    <a:pt x="2910" y="252"/>
                  </a:cubicBezTo>
                  <a:cubicBezTo>
                    <a:pt x="2642" y="82"/>
                    <a:pt x="2343" y="1"/>
                    <a:pt x="2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1" name="Google Shape;1591;p39"/>
            <p:cNvSpPr/>
            <p:nvPr/>
          </p:nvSpPr>
          <p:spPr>
            <a:xfrm>
              <a:off x="3419175" y="3259375"/>
              <a:ext cx="123475" cy="130550"/>
            </a:xfrm>
            <a:custGeom>
              <a:avLst/>
              <a:gdLst/>
              <a:ahLst/>
              <a:cxnLst/>
              <a:rect l="l" t="t" r="r" b="b"/>
              <a:pathLst>
                <a:path w="4939" h="5222" extrusionOk="0">
                  <a:moveTo>
                    <a:pt x="3101" y="0"/>
                  </a:moveTo>
                  <a:cubicBezTo>
                    <a:pt x="2567" y="0"/>
                    <a:pt x="2045" y="265"/>
                    <a:pt x="1738" y="749"/>
                  </a:cubicBezTo>
                  <a:cubicBezTo>
                    <a:pt x="1260" y="1501"/>
                    <a:pt x="1484" y="2498"/>
                    <a:pt x="2236" y="2974"/>
                  </a:cubicBezTo>
                  <a:cubicBezTo>
                    <a:pt x="2265" y="2993"/>
                    <a:pt x="2296" y="3004"/>
                    <a:pt x="2326" y="3019"/>
                  </a:cubicBezTo>
                  <a:cubicBezTo>
                    <a:pt x="1726" y="3674"/>
                    <a:pt x="1097" y="4116"/>
                    <a:pt x="246" y="4709"/>
                  </a:cubicBezTo>
                  <a:lnTo>
                    <a:pt x="0" y="4881"/>
                  </a:lnTo>
                  <a:lnTo>
                    <a:pt x="237" y="5221"/>
                  </a:lnTo>
                  <a:lnTo>
                    <a:pt x="483" y="5052"/>
                  </a:lnTo>
                  <a:cubicBezTo>
                    <a:pt x="1384" y="4427"/>
                    <a:pt x="2070" y="3941"/>
                    <a:pt x="2739" y="3180"/>
                  </a:cubicBezTo>
                  <a:cubicBezTo>
                    <a:pt x="2859" y="3208"/>
                    <a:pt x="2982" y="3221"/>
                    <a:pt x="3103" y="3221"/>
                  </a:cubicBezTo>
                  <a:cubicBezTo>
                    <a:pt x="3635" y="3221"/>
                    <a:pt x="4154" y="2961"/>
                    <a:pt x="4460" y="2479"/>
                  </a:cubicBezTo>
                  <a:cubicBezTo>
                    <a:pt x="4939" y="1724"/>
                    <a:pt x="4715" y="729"/>
                    <a:pt x="3964" y="252"/>
                  </a:cubicBezTo>
                  <a:cubicBezTo>
                    <a:pt x="3696" y="82"/>
                    <a:pt x="3397" y="0"/>
                    <a:pt x="31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2" name="Google Shape;1592;p39"/>
            <p:cNvSpPr/>
            <p:nvPr/>
          </p:nvSpPr>
          <p:spPr>
            <a:xfrm>
              <a:off x="3422050" y="3145750"/>
              <a:ext cx="125625" cy="164325"/>
            </a:xfrm>
            <a:custGeom>
              <a:avLst/>
              <a:gdLst/>
              <a:ahLst/>
              <a:cxnLst/>
              <a:rect l="l" t="t" r="r" b="b"/>
              <a:pathLst>
                <a:path w="5025" h="6573" extrusionOk="0">
                  <a:moveTo>
                    <a:pt x="3187" y="1"/>
                  </a:moveTo>
                  <a:cubicBezTo>
                    <a:pt x="2654" y="1"/>
                    <a:pt x="2132" y="265"/>
                    <a:pt x="1824" y="749"/>
                  </a:cubicBezTo>
                  <a:cubicBezTo>
                    <a:pt x="1472" y="1305"/>
                    <a:pt x="1504" y="1992"/>
                    <a:pt x="1847" y="2507"/>
                  </a:cubicBezTo>
                  <a:cubicBezTo>
                    <a:pt x="1013" y="3815"/>
                    <a:pt x="228" y="5156"/>
                    <a:pt x="0" y="6503"/>
                  </a:cubicBezTo>
                  <a:lnTo>
                    <a:pt x="409" y="6572"/>
                  </a:lnTo>
                  <a:cubicBezTo>
                    <a:pt x="620" y="5336"/>
                    <a:pt x="1349" y="4071"/>
                    <a:pt x="2136" y="2829"/>
                  </a:cubicBezTo>
                  <a:cubicBezTo>
                    <a:pt x="2196" y="2880"/>
                    <a:pt x="2253" y="2933"/>
                    <a:pt x="2322" y="2974"/>
                  </a:cubicBezTo>
                  <a:cubicBezTo>
                    <a:pt x="2590" y="3144"/>
                    <a:pt x="2889" y="3226"/>
                    <a:pt x="3184" y="3226"/>
                  </a:cubicBezTo>
                  <a:cubicBezTo>
                    <a:pt x="3718" y="3226"/>
                    <a:pt x="4240" y="2961"/>
                    <a:pt x="4548" y="2477"/>
                  </a:cubicBezTo>
                  <a:cubicBezTo>
                    <a:pt x="5025" y="1725"/>
                    <a:pt x="4801" y="728"/>
                    <a:pt x="4050" y="252"/>
                  </a:cubicBezTo>
                  <a:cubicBezTo>
                    <a:pt x="3782" y="82"/>
                    <a:pt x="3483" y="1"/>
                    <a:pt x="3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3" name="Google Shape;1593;p39"/>
            <p:cNvSpPr/>
            <p:nvPr/>
          </p:nvSpPr>
          <p:spPr>
            <a:xfrm>
              <a:off x="3279575" y="3262450"/>
              <a:ext cx="173350" cy="236325"/>
            </a:xfrm>
            <a:custGeom>
              <a:avLst/>
              <a:gdLst/>
              <a:ahLst/>
              <a:cxnLst/>
              <a:rect l="l" t="t" r="r" b="b"/>
              <a:pathLst>
                <a:path w="6934" h="9453" extrusionOk="0">
                  <a:moveTo>
                    <a:pt x="4711" y="1"/>
                  </a:moveTo>
                  <a:cubicBezTo>
                    <a:pt x="4445" y="1"/>
                    <a:pt x="4153" y="66"/>
                    <a:pt x="3836" y="211"/>
                  </a:cubicBezTo>
                  <a:cubicBezTo>
                    <a:pt x="2968" y="611"/>
                    <a:pt x="1771" y="3011"/>
                    <a:pt x="1391" y="3870"/>
                  </a:cubicBezTo>
                  <a:cubicBezTo>
                    <a:pt x="802" y="5202"/>
                    <a:pt x="616" y="6879"/>
                    <a:pt x="368" y="8301"/>
                  </a:cubicBezTo>
                  <a:cubicBezTo>
                    <a:pt x="1" y="9162"/>
                    <a:pt x="375" y="9453"/>
                    <a:pt x="928" y="9453"/>
                  </a:cubicBezTo>
                  <a:cubicBezTo>
                    <a:pt x="1440" y="9453"/>
                    <a:pt x="2106" y="9202"/>
                    <a:pt x="2474" y="8923"/>
                  </a:cubicBezTo>
                  <a:cubicBezTo>
                    <a:pt x="4073" y="7706"/>
                    <a:pt x="5746" y="5429"/>
                    <a:pt x="6443" y="3535"/>
                  </a:cubicBezTo>
                  <a:cubicBezTo>
                    <a:pt x="6934" y="2200"/>
                    <a:pt x="6261" y="1"/>
                    <a:pt x="47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4" name="Google Shape;1594;p39"/>
            <p:cNvSpPr/>
            <p:nvPr/>
          </p:nvSpPr>
          <p:spPr>
            <a:xfrm>
              <a:off x="3236325" y="3234750"/>
              <a:ext cx="119400" cy="260775"/>
            </a:xfrm>
            <a:custGeom>
              <a:avLst/>
              <a:gdLst/>
              <a:ahLst/>
              <a:cxnLst/>
              <a:rect l="l" t="t" r="r" b="b"/>
              <a:pathLst>
                <a:path w="4776" h="10431" extrusionOk="0">
                  <a:moveTo>
                    <a:pt x="1967" y="1"/>
                  </a:moveTo>
                  <a:cubicBezTo>
                    <a:pt x="1475" y="1"/>
                    <a:pt x="983" y="232"/>
                    <a:pt x="564" y="804"/>
                  </a:cubicBezTo>
                  <a:cubicBezTo>
                    <a:pt x="0" y="1578"/>
                    <a:pt x="125" y="4255"/>
                    <a:pt x="211" y="5191"/>
                  </a:cubicBezTo>
                  <a:cubicBezTo>
                    <a:pt x="343" y="6642"/>
                    <a:pt x="998" y="8197"/>
                    <a:pt x="1474" y="9560"/>
                  </a:cubicBezTo>
                  <a:cubicBezTo>
                    <a:pt x="1541" y="10196"/>
                    <a:pt x="1781" y="10431"/>
                    <a:pt x="2081" y="10431"/>
                  </a:cubicBezTo>
                  <a:cubicBezTo>
                    <a:pt x="2627" y="10431"/>
                    <a:pt x="3370" y="9646"/>
                    <a:pt x="3619" y="9079"/>
                  </a:cubicBezTo>
                  <a:cubicBezTo>
                    <a:pt x="4423" y="7236"/>
                    <a:pt x="4775" y="4434"/>
                    <a:pt x="4461" y="2438"/>
                  </a:cubicBezTo>
                  <a:cubicBezTo>
                    <a:pt x="4278" y="1283"/>
                    <a:pt x="3124" y="1"/>
                    <a:pt x="19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5" name="Google Shape;1595;p39"/>
            <p:cNvSpPr/>
            <p:nvPr/>
          </p:nvSpPr>
          <p:spPr>
            <a:xfrm>
              <a:off x="3287625" y="3366125"/>
              <a:ext cx="270925" cy="148575"/>
            </a:xfrm>
            <a:custGeom>
              <a:avLst/>
              <a:gdLst/>
              <a:ahLst/>
              <a:cxnLst/>
              <a:rect l="l" t="t" r="r" b="b"/>
              <a:pathLst>
                <a:path w="10837" h="5943" extrusionOk="0">
                  <a:moveTo>
                    <a:pt x="7470" y="1"/>
                  </a:moveTo>
                  <a:cubicBezTo>
                    <a:pt x="7210" y="1"/>
                    <a:pt x="6956" y="33"/>
                    <a:pt x="6726" y="101"/>
                  </a:cubicBezTo>
                  <a:cubicBezTo>
                    <a:pt x="4787" y="665"/>
                    <a:pt x="2401" y="2179"/>
                    <a:pt x="1079" y="3693"/>
                  </a:cubicBezTo>
                  <a:cubicBezTo>
                    <a:pt x="525" y="4322"/>
                    <a:pt x="1" y="5942"/>
                    <a:pt x="1019" y="5942"/>
                  </a:cubicBezTo>
                  <a:cubicBezTo>
                    <a:pt x="1165" y="5942"/>
                    <a:pt x="1342" y="5909"/>
                    <a:pt x="1555" y="5835"/>
                  </a:cubicBezTo>
                  <a:cubicBezTo>
                    <a:pt x="2991" y="5684"/>
                    <a:pt x="4676" y="5613"/>
                    <a:pt x="6046" y="5118"/>
                  </a:cubicBezTo>
                  <a:cubicBezTo>
                    <a:pt x="6930" y="4796"/>
                    <a:pt x="9405" y="3769"/>
                    <a:pt x="9864" y="2928"/>
                  </a:cubicBezTo>
                  <a:cubicBezTo>
                    <a:pt x="10837" y="1144"/>
                    <a:pt x="9018" y="1"/>
                    <a:pt x="74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6" name="Google Shape;1596;p39"/>
            <p:cNvSpPr/>
            <p:nvPr/>
          </p:nvSpPr>
          <p:spPr>
            <a:xfrm>
              <a:off x="3217050" y="3445275"/>
              <a:ext cx="137975" cy="248550"/>
            </a:xfrm>
            <a:custGeom>
              <a:avLst/>
              <a:gdLst/>
              <a:ahLst/>
              <a:cxnLst/>
              <a:rect l="l" t="t" r="r" b="b"/>
              <a:pathLst>
                <a:path w="5519" h="9942" extrusionOk="0">
                  <a:moveTo>
                    <a:pt x="2499" y="0"/>
                  </a:moveTo>
                  <a:cubicBezTo>
                    <a:pt x="2046" y="337"/>
                    <a:pt x="1715" y="464"/>
                    <a:pt x="1697" y="1068"/>
                  </a:cubicBezTo>
                  <a:cubicBezTo>
                    <a:pt x="1676" y="1806"/>
                    <a:pt x="2000" y="2225"/>
                    <a:pt x="2355" y="2736"/>
                  </a:cubicBezTo>
                  <a:cubicBezTo>
                    <a:pt x="2363" y="2748"/>
                    <a:pt x="2371" y="2759"/>
                    <a:pt x="2381" y="2771"/>
                  </a:cubicBezTo>
                  <a:cubicBezTo>
                    <a:pt x="2289" y="2907"/>
                    <a:pt x="2194" y="3043"/>
                    <a:pt x="2099" y="3182"/>
                  </a:cubicBezTo>
                  <a:cubicBezTo>
                    <a:pt x="1501" y="4041"/>
                    <a:pt x="884" y="4930"/>
                    <a:pt x="627" y="5887"/>
                  </a:cubicBezTo>
                  <a:cubicBezTo>
                    <a:pt x="342" y="6942"/>
                    <a:pt x="0" y="8513"/>
                    <a:pt x="321" y="9942"/>
                  </a:cubicBezTo>
                  <a:lnTo>
                    <a:pt x="728" y="9849"/>
                  </a:lnTo>
                  <a:cubicBezTo>
                    <a:pt x="427" y="8509"/>
                    <a:pt x="755" y="7007"/>
                    <a:pt x="1028" y="5994"/>
                  </a:cubicBezTo>
                  <a:cubicBezTo>
                    <a:pt x="1267" y="5108"/>
                    <a:pt x="1863" y="4249"/>
                    <a:pt x="2439" y="3419"/>
                  </a:cubicBezTo>
                  <a:cubicBezTo>
                    <a:pt x="2508" y="3319"/>
                    <a:pt x="2575" y="3223"/>
                    <a:pt x="2643" y="3124"/>
                  </a:cubicBezTo>
                  <a:cubicBezTo>
                    <a:pt x="2822" y="3339"/>
                    <a:pt x="3074" y="3529"/>
                    <a:pt x="3561" y="3529"/>
                  </a:cubicBezTo>
                  <a:cubicBezTo>
                    <a:pt x="3602" y="3529"/>
                    <a:pt x="3645" y="3528"/>
                    <a:pt x="3690" y="3525"/>
                  </a:cubicBezTo>
                  <a:cubicBezTo>
                    <a:pt x="4386" y="3480"/>
                    <a:pt x="5519" y="2890"/>
                    <a:pt x="5445" y="2023"/>
                  </a:cubicBezTo>
                  <a:cubicBezTo>
                    <a:pt x="5406" y="1551"/>
                    <a:pt x="4741" y="1291"/>
                    <a:pt x="4391" y="1071"/>
                  </a:cubicBezTo>
                  <a:cubicBezTo>
                    <a:pt x="3837" y="720"/>
                    <a:pt x="3157" y="112"/>
                    <a:pt x="24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597" name="Google Shape;1597;p39"/>
          <p:cNvGrpSpPr/>
          <p:nvPr/>
        </p:nvGrpSpPr>
        <p:grpSpPr>
          <a:xfrm flipH="1">
            <a:off x="8893634" y="5555400"/>
            <a:ext cx="636567" cy="754067"/>
            <a:chOff x="3560600" y="4317025"/>
            <a:chExt cx="477425" cy="565550"/>
          </a:xfrm>
        </p:grpSpPr>
        <p:sp>
          <p:nvSpPr>
            <p:cNvPr id="1598" name="Google Shape;1598;p39"/>
            <p:cNvSpPr/>
            <p:nvPr/>
          </p:nvSpPr>
          <p:spPr>
            <a:xfrm>
              <a:off x="3560600" y="4317025"/>
              <a:ext cx="477425" cy="565550"/>
            </a:xfrm>
            <a:custGeom>
              <a:avLst/>
              <a:gdLst/>
              <a:ahLst/>
              <a:cxnLst/>
              <a:rect l="l" t="t" r="r" b="b"/>
              <a:pathLst>
                <a:path w="19097" h="22622" extrusionOk="0">
                  <a:moveTo>
                    <a:pt x="13094" y="1"/>
                  </a:moveTo>
                  <a:cubicBezTo>
                    <a:pt x="11512" y="1"/>
                    <a:pt x="9948" y="407"/>
                    <a:pt x="8802" y="1116"/>
                  </a:cubicBezTo>
                  <a:cubicBezTo>
                    <a:pt x="7523" y="1905"/>
                    <a:pt x="6579" y="3006"/>
                    <a:pt x="5747" y="3976"/>
                  </a:cubicBezTo>
                  <a:cubicBezTo>
                    <a:pt x="5528" y="4235"/>
                    <a:pt x="5308" y="4491"/>
                    <a:pt x="5086" y="4734"/>
                  </a:cubicBezTo>
                  <a:cubicBezTo>
                    <a:pt x="3924" y="6010"/>
                    <a:pt x="3224" y="7108"/>
                    <a:pt x="2670" y="8521"/>
                  </a:cubicBezTo>
                  <a:cubicBezTo>
                    <a:pt x="1907" y="10474"/>
                    <a:pt x="1159" y="12802"/>
                    <a:pt x="1401" y="15281"/>
                  </a:cubicBezTo>
                  <a:cubicBezTo>
                    <a:pt x="1478" y="16067"/>
                    <a:pt x="1683" y="16746"/>
                    <a:pt x="1877" y="17314"/>
                  </a:cubicBezTo>
                  <a:cubicBezTo>
                    <a:pt x="1792" y="17412"/>
                    <a:pt x="1713" y="17505"/>
                    <a:pt x="1649" y="17579"/>
                  </a:cubicBezTo>
                  <a:cubicBezTo>
                    <a:pt x="962" y="18379"/>
                    <a:pt x="650" y="18746"/>
                    <a:pt x="472" y="19346"/>
                  </a:cubicBezTo>
                  <a:lnTo>
                    <a:pt x="242" y="20116"/>
                  </a:lnTo>
                  <a:cubicBezTo>
                    <a:pt x="0" y="20927"/>
                    <a:pt x="459" y="21779"/>
                    <a:pt x="1267" y="22027"/>
                  </a:cubicBezTo>
                  <a:lnTo>
                    <a:pt x="2990" y="22554"/>
                  </a:lnTo>
                  <a:cubicBezTo>
                    <a:pt x="3140" y="22600"/>
                    <a:pt x="3291" y="22621"/>
                    <a:pt x="3441" y="22621"/>
                  </a:cubicBezTo>
                  <a:cubicBezTo>
                    <a:pt x="4070" y="22621"/>
                    <a:pt x="4657" y="22234"/>
                    <a:pt x="4885" y="21616"/>
                  </a:cubicBezTo>
                  <a:lnTo>
                    <a:pt x="4940" y="21467"/>
                  </a:lnTo>
                  <a:cubicBezTo>
                    <a:pt x="5002" y="21299"/>
                    <a:pt x="5093" y="21142"/>
                    <a:pt x="5211" y="21004"/>
                  </a:cubicBezTo>
                  <a:cubicBezTo>
                    <a:pt x="5281" y="20921"/>
                    <a:pt x="5350" y="20842"/>
                    <a:pt x="5400" y="20782"/>
                  </a:cubicBezTo>
                  <a:lnTo>
                    <a:pt x="5404" y="20777"/>
                  </a:lnTo>
                  <a:cubicBezTo>
                    <a:pt x="5645" y="20499"/>
                    <a:pt x="5976" y="20313"/>
                    <a:pt x="6340" y="20259"/>
                  </a:cubicBezTo>
                  <a:cubicBezTo>
                    <a:pt x="6855" y="20183"/>
                    <a:pt x="7353" y="20072"/>
                    <a:pt x="7787" y="19976"/>
                  </a:cubicBezTo>
                  <a:cubicBezTo>
                    <a:pt x="8059" y="19915"/>
                    <a:pt x="8314" y="19858"/>
                    <a:pt x="8532" y="19822"/>
                  </a:cubicBezTo>
                  <a:cubicBezTo>
                    <a:pt x="9982" y="19583"/>
                    <a:pt x="11516" y="19023"/>
                    <a:pt x="12849" y="18243"/>
                  </a:cubicBezTo>
                  <a:cubicBezTo>
                    <a:pt x="15373" y="16766"/>
                    <a:pt x="17636" y="13801"/>
                    <a:pt x="18480" y="10868"/>
                  </a:cubicBezTo>
                  <a:cubicBezTo>
                    <a:pt x="18998" y="9068"/>
                    <a:pt x="19096" y="6983"/>
                    <a:pt x="18757" y="4998"/>
                  </a:cubicBezTo>
                  <a:cubicBezTo>
                    <a:pt x="18530" y="3671"/>
                    <a:pt x="17981" y="2522"/>
                    <a:pt x="16979" y="1272"/>
                  </a:cubicBezTo>
                  <a:lnTo>
                    <a:pt x="16860" y="1124"/>
                  </a:lnTo>
                  <a:cubicBezTo>
                    <a:pt x="16712" y="939"/>
                    <a:pt x="16523" y="792"/>
                    <a:pt x="16308" y="692"/>
                  </a:cubicBezTo>
                  <a:lnTo>
                    <a:pt x="16137" y="612"/>
                  </a:lnTo>
                  <a:cubicBezTo>
                    <a:pt x="15277" y="213"/>
                    <a:pt x="14225" y="1"/>
                    <a:pt x="130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9" name="Google Shape;1599;p39"/>
            <p:cNvSpPr/>
            <p:nvPr/>
          </p:nvSpPr>
          <p:spPr>
            <a:xfrm>
              <a:off x="3649250" y="4375775"/>
              <a:ext cx="329100" cy="391475"/>
            </a:xfrm>
            <a:custGeom>
              <a:avLst/>
              <a:gdLst/>
              <a:ahLst/>
              <a:cxnLst/>
              <a:rect l="l" t="t" r="r" b="b"/>
              <a:pathLst>
                <a:path w="13164" h="15659" extrusionOk="0">
                  <a:moveTo>
                    <a:pt x="9549" y="0"/>
                  </a:moveTo>
                  <a:cubicBezTo>
                    <a:pt x="8447" y="0"/>
                    <a:pt x="7291" y="270"/>
                    <a:pt x="6491" y="764"/>
                  </a:cubicBezTo>
                  <a:cubicBezTo>
                    <a:pt x="5218" y="1550"/>
                    <a:pt x="4271" y="2873"/>
                    <a:pt x="3275" y="3965"/>
                  </a:cubicBezTo>
                  <a:cubicBezTo>
                    <a:pt x="2380" y="4950"/>
                    <a:pt x="1797" y="5786"/>
                    <a:pt x="1310" y="7027"/>
                  </a:cubicBezTo>
                  <a:cubicBezTo>
                    <a:pt x="604" y="8830"/>
                    <a:pt x="0" y="10743"/>
                    <a:pt x="192" y="12702"/>
                  </a:cubicBezTo>
                  <a:cubicBezTo>
                    <a:pt x="296" y="13753"/>
                    <a:pt x="756" y="14594"/>
                    <a:pt x="990" y="15570"/>
                  </a:cubicBezTo>
                  <a:cubicBezTo>
                    <a:pt x="1187" y="15633"/>
                    <a:pt x="1415" y="15658"/>
                    <a:pt x="1661" y="15658"/>
                  </a:cubicBezTo>
                  <a:cubicBezTo>
                    <a:pt x="2598" y="15658"/>
                    <a:pt x="3802" y="15286"/>
                    <a:pt x="4607" y="15153"/>
                  </a:cubicBezTo>
                  <a:cubicBezTo>
                    <a:pt x="5807" y="14957"/>
                    <a:pt x="7071" y="14478"/>
                    <a:pt x="8119" y="13867"/>
                  </a:cubicBezTo>
                  <a:cubicBezTo>
                    <a:pt x="10186" y="12658"/>
                    <a:pt x="12028" y="10134"/>
                    <a:pt x="12679" y="7871"/>
                  </a:cubicBezTo>
                  <a:cubicBezTo>
                    <a:pt x="13118" y="6342"/>
                    <a:pt x="13163" y="4610"/>
                    <a:pt x="12898" y="3043"/>
                  </a:cubicBezTo>
                  <a:cubicBezTo>
                    <a:pt x="12767" y="2291"/>
                    <a:pt x="12481" y="1492"/>
                    <a:pt x="11600" y="392"/>
                  </a:cubicBezTo>
                  <a:cubicBezTo>
                    <a:pt x="11028" y="126"/>
                    <a:pt x="10301" y="0"/>
                    <a:pt x="95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0" name="Google Shape;1600;p39"/>
            <p:cNvSpPr/>
            <p:nvPr/>
          </p:nvSpPr>
          <p:spPr>
            <a:xfrm>
              <a:off x="3628725" y="4395000"/>
              <a:ext cx="359550" cy="424150"/>
            </a:xfrm>
            <a:custGeom>
              <a:avLst/>
              <a:gdLst/>
              <a:ahLst/>
              <a:cxnLst/>
              <a:rect l="l" t="t" r="r" b="b"/>
              <a:pathLst>
                <a:path w="14382" h="16966" extrusionOk="0">
                  <a:moveTo>
                    <a:pt x="11024" y="984"/>
                  </a:moveTo>
                  <a:cubicBezTo>
                    <a:pt x="11025" y="987"/>
                    <a:pt x="11025" y="988"/>
                    <a:pt x="11024" y="989"/>
                  </a:cubicBezTo>
                  <a:cubicBezTo>
                    <a:pt x="10413" y="1693"/>
                    <a:pt x="9800" y="2396"/>
                    <a:pt x="9197" y="3081"/>
                  </a:cubicBezTo>
                  <a:cubicBezTo>
                    <a:pt x="8428" y="3955"/>
                    <a:pt x="7635" y="4857"/>
                    <a:pt x="6864" y="5755"/>
                  </a:cubicBezTo>
                  <a:cubicBezTo>
                    <a:pt x="6616" y="6046"/>
                    <a:pt x="6352" y="6335"/>
                    <a:pt x="6089" y="6627"/>
                  </a:cubicBezTo>
                  <a:cubicBezTo>
                    <a:pt x="5319" y="7476"/>
                    <a:pt x="4526" y="8354"/>
                    <a:pt x="3975" y="9340"/>
                  </a:cubicBezTo>
                  <a:cubicBezTo>
                    <a:pt x="3607" y="9997"/>
                    <a:pt x="3325" y="10740"/>
                    <a:pt x="3051" y="11457"/>
                  </a:cubicBezTo>
                  <a:cubicBezTo>
                    <a:pt x="3015" y="11551"/>
                    <a:pt x="2979" y="11643"/>
                    <a:pt x="2942" y="11735"/>
                  </a:cubicBezTo>
                  <a:cubicBezTo>
                    <a:pt x="2960" y="11565"/>
                    <a:pt x="2976" y="11395"/>
                    <a:pt x="2992" y="11226"/>
                  </a:cubicBezTo>
                  <a:cubicBezTo>
                    <a:pt x="3070" y="10397"/>
                    <a:pt x="3151" y="9541"/>
                    <a:pt x="3382" y="8731"/>
                  </a:cubicBezTo>
                  <a:cubicBezTo>
                    <a:pt x="3688" y="7659"/>
                    <a:pt x="4149" y="6782"/>
                    <a:pt x="4789" y="6048"/>
                  </a:cubicBezTo>
                  <a:lnTo>
                    <a:pt x="4912" y="5906"/>
                  </a:lnTo>
                  <a:cubicBezTo>
                    <a:pt x="5671" y="5038"/>
                    <a:pt x="6455" y="4139"/>
                    <a:pt x="7307" y="3370"/>
                  </a:cubicBezTo>
                  <a:cubicBezTo>
                    <a:pt x="7737" y="2979"/>
                    <a:pt x="8257" y="2702"/>
                    <a:pt x="8762" y="2431"/>
                  </a:cubicBezTo>
                  <a:cubicBezTo>
                    <a:pt x="8992" y="2309"/>
                    <a:pt x="9231" y="2181"/>
                    <a:pt x="9459" y="2043"/>
                  </a:cubicBezTo>
                  <a:cubicBezTo>
                    <a:pt x="9660" y="1924"/>
                    <a:pt x="9845" y="1780"/>
                    <a:pt x="10020" y="1643"/>
                  </a:cubicBezTo>
                  <a:cubicBezTo>
                    <a:pt x="10159" y="1536"/>
                    <a:pt x="10302" y="1423"/>
                    <a:pt x="10452" y="1325"/>
                  </a:cubicBezTo>
                  <a:cubicBezTo>
                    <a:pt x="10624" y="1212"/>
                    <a:pt x="10808" y="1106"/>
                    <a:pt x="10987" y="1005"/>
                  </a:cubicBezTo>
                  <a:cubicBezTo>
                    <a:pt x="11000" y="999"/>
                    <a:pt x="11011" y="990"/>
                    <a:pt x="11024" y="984"/>
                  </a:cubicBezTo>
                  <a:close/>
                  <a:moveTo>
                    <a:pt x="11594" y="1513"/>
                  </a:moveTo>
                  <a:lnTo>
                    <a:pt x="11594" y="1513"/>
                  </a:lnTo>
                  <a:cubicBezTo>
                    <a:pt x="11561" y="1724"/>
                    <a:pt x="11529" y="1931"/>
                    <a:pt x="11495" y="2134"/>
                  </a:cubicBezTo>
                  <a:cubicBezTo>
                    <a:pt x="11463" y="2337"/>
                    <a:pt x="11430" y="2535"/>
                    <a:pt x="11400" y="2730"/>
                  </a:cubicBezTo>
                  <a:cubicBezTo>
                    <a:pt x="11312" y="3314"/>
                    <a:pt x="11267" y="3919"/>
                    <a:pt x="11224" y="4504"/>
                  </a:cubicBezTo>
                  <a:cubicBezTo>
                    <a:pt x="11200" y="4853"/>
                    <a:pt x="11173" y="5201"/>
                    <a:pt x="11138" y="5548"/>
                  </a:cubicBezTo>
                  <a:cubicBezTo>
                    <a:pt x="11036" y="6571"/>
                    <a:pt x="10702" y="7299"/>
                    <a:pt x="10233" y="8076"/>
                  </a:cubicBezTo>
                  <a:cubicBezTo>
                    <a:pt x="9882" y="8659"/>
                    <a:pt x="9414" y="9184"/>
                    <a:pt x="8961" y="9692"/>
                  </a:cubicBezTo>
                  <a:cubicBezTo>
                    <a:pt x="8806" y="9865"/>
                    <a:pt x="8653" y="10039"/>
                    <a:pt x="8503" y="10214"/>
                  </a:cubicBezTo>
                  <a:cubicBezTo>
                    <a:pt x="7743" y="11104"/>
                    <a:pt x="6728" y="11644"/>
                    <a:pt x="5831" y="12122"/>
                  </a:cubicBezTo>
                  <a:cubicBezTo>
                    <a:pt x="5292" y="12409"/>
                    <a:pt x="4829" y="12630"/>
                    <a:pt x="4396" y="12808"/>
                  </a:cubicBezTo>
                  <a:cubicBezTo>
                    <a:pt x="4703" y="12590"/>
                    <a:pt x="4997" y="12341"/>
                    <a:pt x="5273" y="12061"/>
                  </a:cubicBezTo>
                  <a:cubicBezTo>
                    <a:pt x="5485" y="11846"/>
                    <a:pt x="5703" y="11636"/>
                    <a:pt x="5922" y="11426"/>
                  </a:cubicBezTo>
                  <a:cubicBezTo>
                    <a:pt x="6594" y="10781"/>
                    <a:pt x="7289" y="10113"/>
                    <a:pt x="7792" y="9276"/>
                  </a:cubicBezTo>
                  <a:lnTo>
                    <a:pt x="7843" y="9190"/>
                  </a:lnTo>
                  <a:cubicBezTo>
                    <a:pt x="8188" y="8617"/>
                    <a:pt x="8543" y="8025"/>
                    <a:pt x="8818" y="7393"/>
                  </a:cubicBezTo>
                  <a:cubicBezTo>
                    <a:pt x="8945" y="7103"/>
                    <a:pt x="9101" y="6815"/>
                    <a:pt x="9251" y="6535"/>
                  </a:cubicBezTo>
                  <a:cubicBezTo>
                    <a:pt x="9448" y="6166"/>
                    <a:pt x="9654" y="5783"/>
                    <a:pt x="9802" y="5381"/>
                  </a:cubicBezTo>
                  <a:cubicBezTo>
                    <a:pt x="10108" y="4561"/>
                    <a:pt x="10491" y="3828"/>
                    <a:pt x="10896" y="3049"/>
                  </a:cubicBezTo>
                  <a:lnTo>
                    <a:pt x="11037" y="2779"/>
                  </a:lnTo>
                  <a:cubicBezTo>
                    <a:pt x="11222" y="2425"/>
                    <a:pt x="11429" y="1998"/>
                    <a:pt x="11594" y="1513"/>
                  </a:cubicBezTo>
                  <a:close/>
                  <a:moveTo>
                    <a:pt x="11398" y="359"/>
                  </a:moveTo>
                  <a:lnTo>
                    <a:pt x="11398" y="359"/>
                  </a:lnTo>
                  <a:cubicBezTo>
                    <a:pt x="11354" y="430"/>
                    <a:pt x="11311" y="499"/>
                    <a:pt x="11268" y="570"/>
                  </a:cubicBezTo>
                  <a:cubicBezTo>
                    <a:pt x="11137" y="650"/>
                    <a:pt x="11006" y="727"/>
                    <a:pt x="10874" y="802"/>
                  </a:cubicBezTo>
                  <a:cubicBezTo>
                    <a:pt x="10692" y="905"/>
                    <a:pt x="10505" y="1013"/>
                    <a:pt x="10325" y="1130"/>
                  </a:cubicBezTo>
                  <a:cubicBezTo>
                    <a:pt x="10169" y="1232"/>
                    <a:pt x="10020" y="1347"/>
                    <a:pt x="9878" y="1457"/>
                  </a:cubicBezTo>
                  <a:cubicBezTo>
                    <a:pt x="9707" y="1592"/>
                    <a:pt x="9529" y="1729"/>
                    <a:pt x="9340" y="1842"/>
                  </a:cubicBezTo>
                  <a:cubicBezTo>
                    <a:pt x="9116" y="1977"/>
                    <a:pt x="8885" y="2102"/>
                    <a:pt x="8653" y="2224"/>
                  </a:cubicBezTo>
                  <a:cubicBezTo>
                    <a:pt x="8136" y="2501"/>
                    <a:pt x="7601" y="2786"/>
                    <a:pt x="7151" y="3195"/>
                  </a:cubicBezTo>
                  <a:cubicBezTo>
                    <a:pt x="6289" y="3975"/>
                    <a:pt x="5500" y="4878"/>
                    <a:pt x="4738" y="5752"/>
                  </a:cubicBezTo>
                  <a:lnTo>
                    <a:pt x="4615" y="5892"/>
                  </a:lnTo>
                  <a:cubicBezTo>
                    <a:pt x="3950" y="6652"/>
                    <a:pt x="3475" y="7561"/>
                    <a:pt x="3158" y="8666"/>
                  </a:cubicBezTo>
                  <a:cubicBezTo>
                    <a:pt x="2921" y="9496"/>
                    <a:pt x="2840" y="10364"/>
                    <a:pt x="2760" y="11204"/>
                  </a:cubicBezTo>
                  <a:cubicBezTo>
                    <a:pt x="2714" y="11712"/>
                    <a:pt x="2660" y="12228"/>
                    <a:pt x="2577" y="12739"/>
                  </a:cubicBezTo>
                  <a:cubicBezTo>
                    <a:pt x="2561" y="12776"/>
                    <a:pt x="2547" y="12813"/>
                    <a:pt x="2529" y="12848"/>
                  </a:cubicBezTo>
                  <a:lnTo>
                    <a:pt x="2484" y="12936"/>
                  </a:lnTo>
                  <a:lnTo>
                    <a:pt x="2471" y="12964"/>
                  </a:lnTo>
                  <a:cubicBezTo>
                    <a:pt x="2471" y="12958"/>
                    <a:pt x="2471" y="12952"/>
                    <a:pt x="2469" y="12944"/>
                  </a:cubicBezTo>
                  <a:cubicBezTo>
                    <a:pt x="2396" y="11380"/>
                    <a:pt x="2255" y="8465"/>
                    <a:pt x="2600" y="7508"/>
                  </a:cubicBezTo>
                  <a:cubicBezTo>
                    <a:pt x="3149" y="5985"/>
                    <a:pt x="5278" y="3435"/>
                    <a:pt x="6169" y="2410"/>
                  </a:cubicBezTo>
                  <a:cubicBezTo>
                    <a:pt x="7369" y="1026"/>
                    <a:pt x="8803" y="793"/>
                    <a:pt x="10462" y="521"/>
                  </a:cubicBezTo>
                  <a:cubicBezTo>
                    <a:pt x="10767" y="471"/>
                    <a:pt x="11080" y="418"/>
                    <a:pt x="11398" y="359"/>
                  </a:cubicBezTo>
                  <a:close/>
                  <a:moveTo>
                    <a:pt x="10425" y="2041"/>
                  </a:moveTo>
                  <a:lnTo>
                    <a:pt x="10425" y="2041"/>
                  </a:lnTo>
                  <a:cubicBezTo>
                    <a:pt x="10413" y="2060"/>
                    <a:pt x="10402" y="2080"/>
                    <a:pt x="10391" y="2098"/>
                  </a:cubicBezTo>
                  <a:cubicBezTo>
                    <a:pt x="10204" y="2408"/>
                    <a:pt x="9997" y="2713"/>
                    <a:pt x="9796" y="3008"/>
                  </a:cubicBezTo>
                  <a:cubicBezTo>
                    <a:pt x="9566" y="3345"/>
                    <a:pt x="9328" y="3694"/>
                    <a:pt x="9118" y="4052"/>
                  </a:cubicBezTo>
                  <a:cubicBezTo>
                    <a:pt x="8809" y="4581"/>
                    <a:pt x="8468" y="5103"/>
                    <a:pt x="8139" y="5606"/>
                  </a:cubicBezTo>
                  <a:cubicBezTo>
                    <a:pt x="7854" y="6042"/>
                    <a:pt x="7559" y="6495"/>
                    <a:pt x="7283" y="6952"/>
                  </a:cubicBezTo>
                  <a:cubicBezTo>
                    <a:pt x="6297" y="8592"/>
                    <a:pt x="5031" y="10110"/>
                    <a:pt x="3712" y="11649"/>
                  </a:cubicBezTo>
                  <a:cubicBezTo>
                    <a:pt x="3428" y="11980"/>
                    <a:pt x="3101" y="12472"/>
                    <a:pt x="2778" y="12986"/>
                  </a:cubicBezTo>
                  <a:cubicBezTo>
                    <a:pt x="2789" y="12922"/>
                    <a:pt x="2796" y="12861"/>
                    <a:pt x="2806" y="12798"/>
                  </a:cubicBezTo>
                  <a:cubicBezTo>
                    <a:pt x="2860" y="12667"/>
                    <a:pt x="2907" y="12536"/>
                    <a:pt x="2950" y="12409"/>
                  </a:cubicBezTo>
                  <a:cubicBezTo>
                    <a:pt x="2987" y="12298"/>
                    <a:pt x="3022" y="12186"/>
                    <a:pt x="3066" y="12075"/>
                  </a:cubicBezTo>
                  <a:cubicBezTo>
                    <a:pt x="3134" y="11903"/>
                    <a:pt x="3202" y="11723"/>
                    <a:pt x="3272" y="11542"/>
                  </a:cubicBezTo>
                  <a:cubicBezTo>
                    <a:pt x="3544" y="10832"/>
                    <a:pt x="3823" y="10097"/>
                    <a:pt x="4183" y="9455"/>
                  </a:cubicBezTo>
                  <a:cubicBezTo>
                    <a:pt x="4720" y="8491"/>
                    <a:pt x="5505" y="7624"/>
                    <a:pt x="6265" y="6787"/>
                  </a:cubicBezTo>
                  <a:cubicBezTo>
                    <a:pt x="6529" y="6494"/>
                    <a:pt x="6794" y="6202"/>
                    <a:pt x="7045" y="5910"/>
                  </a:cubicBezTo>
                  <a:cubicBezTo>
                    <a:pt x="7813" y="5013"/>
                    <a:pt x="8607" y="4111"/>
                    <a:pt x="9374" y="3237"/>
                  </a:cubicBezTo>
                  <a:cubicBezTo>
                    <a:pt x="9721" y="2844"/>
                    <a:pt x="10072" y="2443"/>
                    <a:pt x="10425" y="2041"/>
                  </a:cubicBezTo>
                  <a:close/>
                  <a:moveTo>
                    <a:pt x="11609" y="676"/>
                  </a:moveTo>
                  <a:cubicBezTo>
                    <a:pt x="11599" y="801"/>
                    <a:pt x="11513" y="1043"/>
                    <a:pt x="11467" y="1174"/>
                  </a:cubicBezTo>
                  <a:cubicBezTo>
                    <a:pt x="11442" y="1242"/>
                    <a:pt x="11418" y="1310"/>
                    <a:pt x="11398" y="1372"/>
                  </a:cubicBezTo>
                  <a:cubicBezTo>
                    <a:pt x="11234" y="1871"/>
                    <a:pt x="11019" y="2310"/>
                    <a:pt x="10830" y="2676"/>
                  </a:cubicBezTo>
                  <a:lnTo>
                    <a:pt x="10689" y="2945"/>
                  </a:lnTo>
                  <a:cubicBezTo>
                    <a:pt x="10281" y="3728"/>
                    <a:pt x="9894" y="4469"/>
                    <a:pt x="9584" y="5304"/>
                  </a:cubicBezTo>
                  <a:cubicBezTo>
                    <a:pt x="9440" y="5690"/>
                    <a:pt x="9238" y="6065"/>
                    <a:pt x="9045" y="6428"/>
                  </a:cubicBezTo>
                  <a:cubicBezTo>
                    <a:pt x="8893" y="6712"/>
                    <a:pt x="8735" y="7003"/>
                    <a:pt x="8604" y="7302"/>
                  </a:cubicBezTo>
                  <a:cubicBezTo>
                    <a:pt x="8335" y="7920"/>
                    <a:pt x="7999" y="8480"/>
                    <a:pt x="7644" y="9072"/>
                  </a:cubicBezTo>
                  <a:lnTo>
                    <a:pt x="7592" y="9158"/>
                  </a:lnTo>
                  <a:cubicBezTo>
                    <a:pt x="7106" y="9969"/>
                    <a:pt x="6422" y="10625"/>
                    <a:pt x="5761" y="11260"/>
                  </a:cubicBezTo>
                  <a:cubicBezTo>
                    <a:pt x="5541" y="11470"/>
                    <a:pt x="5322" y="11681"/>
                    <a:pt x="5108" y="11898"/>
                  </a:cubicBezTo>
                  <a:cubicBezTo>
                    <a:pt x="4432" y="12579"/>
                    <a:pt x="3645" y="13075"/>
                    <a:pt x="2814" y="13371"/>
                  </a:cubicBezTo>
                  <a:cubicBezTo>
                    <a:pt x="3182" y="12771"/>
                    <a:pt x="3569" y="12177"/>
                    <a:pt x="3889" y="11800"/>
                  </a:cubicBezTo>
                  <a:cubicBezTo>
                    <a:pt x="5216" y="10253"/>
                    <a:pt x="6488" y="8728"/>
                    <a:pt x="7485" y="7072"/>
                  </a:cubicBezTo>
                  <a:cubicBezTo>
                    <a:pt x="7757" y="6620"/>
                    <a:pt x="8050" y="6168"/>
                    <a:pt x="8336" y="5734"/>
                  </a:cubicBezTo>
                  <a:cubicBezTo>
                    <a:pt x="8667" y="5227"/>
                    <a:pt x="9009" y="4705"/>
                    <a:pt x="9321" y="4169"/>
                  </a:cubicBezTo>
                  <a:cubicBezTo>
                    <a:pt x="9526" y="3819"/>
                    <a:pt x="9762" y="3472"/>
                    <a:pt x="9989" y="3139"/>
                  </a:cubicBezTo>
                  <a:cubicBezTo>
                    <a:pt x="10193" y="2841"/>
                    <a:pt x="10402" y="2532"/>
                    <a:pt x="10593" y="2218"/>
                  </a:cubicBezTo>
                  <a:cubicBezTo>
                    <a:pt x="10754" y="1954"/>
                    <a:pt x="10908" y="1677"/>
                    <a:pt x="11061" y="1401"/>
                  </a:cubicBezTo>
                  <a:cubicBezTo>
                    <a:pt x="11111" y="1311"/>
                    <a:pt x="11163" y="1219"/>
                    <a:pt x="11216" y="1129"/>
                  </a:cubicBezTo>
                  <a:cubicBezTo>
                    <a:pt x="11347" y="977"/>
                    <a:pt x="11478" y="827"/>
                    <a:pt x="11609" y="676"/>
                  </a:cubicBezTo>
                  <a:close/>
                  <a:moveTo>
                    <a:pt x="11977" y="371"/>
                  </a:moveTo>
                  <a:lnTo>
                    <a:pt x="11977" y="371"/>
                  </a:lnTo>
                  <a:cubicBezTo>
                    <a:pt x="14073" y="3115"/>
                    <a:pt x="13097" y="6827"/>
                    <a:pt x="11160" y="9330"/>
                  </a:cubicBezTo>
                  <a:cubicBezTo>
                    <a:pt x="10169" y="10609"/>
                    <a:pt x="8986" y="11662"/>
                    <a:pt x="7443" y="12640"/>
                  </a:cubicBezTo>
                  <a:cubicBezTo>
                    <a:pt x="6259" y="13389"/>
                    <a:pt x="4917" y="13770"/>
                    <a:pt x="3510" y="13770"/>
                  </a:cubicBezTo>
                  <a:cubicBezTo>
                    <a:pt x="3284" y="13770"/>
                    <a:pt x="3056" y="13760"/>
                    <a:pt x="2828" y="13740"/>
                  </a:cubicBezTo>
                  <a:cubicBezTo>
                    <a:pt x="3183" y="13527"/>
                    <a:pt x="3582" y="13375"/>
                    <a:pt x="3974" y="13229"/>
                  </a:cubicBezTo>
                  <a:lnTo>
                    <a:pt x="4169" y="13157"/>
                  </a:lnTo>
                  <a:cubicBezTo>
                    <a:pt x="4698" y="12954"/>
                    <a:pt x="5262" y="12695"/>
                    <a:pt x="5941" y="12333"/>
                  </a:cubicBezTo>
                  <a:cubicBezTo>
                    <a:pt x="6856" y="11846"/>
                    <a:pt x="7893" y="11294"/>
                    <a:pt x="8680" y="10370"/>
                  </a:cubicBezTo>
                  <a:cubicBezTo>
                    <a:pt x="8829" y="10197"/>
                    <a:pt x="8982" y="10025"/>
                    <a:pt x="9136" y="9853"/>
                  </a:cubicBezTo>
                  <a:cubicBezTo>
                    <a:pt x="9595" y="9336"/>
                    <a:pt x="10070" y="8803"/>
                    <a:pt x="10432" y="8203"/>
                  </a:cubicBezTo>
                  <a:cubicBezTo>
                    <a:pt x="10919" y="7398"/>
                    <a:pt x="11263" y="6645"/>
                    <a:pt x="11372" y="5578"/>
                  </a:cubicBezTo>
                  <a:cubicBezTo>
                    <a:pt x="11407" y="5230"/>
                    <a:pt x="11432" y="4879"/>
                    <a:pt x="11459" y="4526"/>
                  </a:cubicBezTo>
                  <a:cubicBezTo>
                    <a:pt x="11503" y="3946"/>
                    <a:pt x="11546" y="3346"/>
                    <a:pt x="11634" y="2772"/>
                  </a:cubicBezTo>
                  <a:cubicBezTo>
                    <a:pt x="11662" y="2577"/>
                    <a:pt x="11696" y="2380"/>
                    <a:pt x="11729" y="2178"/>
                  </a:cubicBezTo>
                  <a:cubicBezTo>
                    <a:pt x="11821" y="1618"/>
                    <a:pt x="11916" y="1036"/>
                    <a:pt x="11977" y="371"/>
                  </a:cubicBezTo>
                  <a:close/>
                  <a:moveTo>
                    <a:pt x="12008" y="1"/>
                  </a:moveTo>
                  <a:lnTo>
                    <a:pt x="11997" y="10"/>
                  </a:lnTo>
                  <a:lnTo>
                    <a:pt x="11991" y="2"/>
                  </a:lnTo>
                  <a:lnTo>
                    <a:pt x="11921" y="18"/>
                  </a:lnTo>
                  <a:cubicBezTo>
                    <a:pt x="11400" y="131"/>
                    <a:pt x="10904" y="212"/>
                    <a:pt x="10423" y="289"/>
                  </a:cubicBezTo>
                  <a:cubicBezTo>
                    <a:pt x="8718" y="569"/>
                    <a:pt x="7248" y="808"/>
                    <a:pt x="5990" y="2255"/>
                  </a:cubicBezTo>
                  <a:cubicBezTo>
                    <a:pt x="5092" y="3291"/>
                    <a:pt x="2941" y="5868"/>
                    <a:pt x="2378" y="7430"/>
                  </a:cubicBezTo>
                  <a:cubicBezTo>
                    <a:pt x="2018" y="8430"/>
                    <a:pt x="2159" y="11375"/>
                    <a:pt x="2235" y="12957"/>
                  </a:cubicBezTo>
                  <a:cubicBezTo>
                    <a:pt x="2254" y="13352"/>
                    <a:pt x="2267" y="13657"/>
                    <a:pt x="2270" y="13814"/>
                  </a:cubicBezTo>
                  <a:cubicBezTo>
                    <a:pt x="2221" y="13894"/>
                    <a:pt x="2172" y="13975"/>
                    <a:pt x="2128" y="14052"/>
                  </a:cubicBezTo>
                  <a:cubicBezTo>
                    <a:pt x="1973" y="14311"/>
                    <a:pt x="1831" y="14548"/>
                    <a:pt x="1711" y="14741"/>
                  </a:cubicBezTo>
                  <a:cubicBezTo>
                    <a:pt x="1527" y="15037"/>
                    <a:pt x="1092" y="15543"/>
                    <a:pt x="710" y="15990"/>
                  </a:cubicBezTo>
                  <a:cubicBezTo>
                    <a:pt x="231" y="16548"/>
                    <a:pt x="33" y="16787"/>
                    <a:pt x="0" y="16897"/>
                  </a:cubicBezTo>
                  <a:lnTo>
                    <a:pt x="225" y="16966"/>
                  </a:lnTo>
                  <a:cubicBezTo>
                    <a:pt x="256" y="16881"/>
                    <a:pt x="607" y="16472"/>
                    <a:pt x="889" y="16142"/>
                  </a:cubicBezTo>
                  <a:cubicBezTo>
                    <a:pt x="1278" y="15689"/>
                    <a:pt x="1718" y="15175"/>
                    <a:pt x="1912" y="14863"/>
                  </a:cubicBezTo>
                  <a:cubicBezTo>
                    <a:pt x="2034" y="14669"/>
                    <a:pt x="2176" y="14432"/>
                    <a:pt x="2330" y="14173"/>
                  </a:cubicBezTo>
                  <a:cubicBezTo>
                    <a:pt x="2357" y="14130"/>
                    <a:pt x="2383" y="14084"/>
                    <a:pt x="2410" y="14040"/>
                  </a:cubicBezTo>
                  <a:lnTo>
                    <a:pt x="2521" y="13951"/>
                  </a:lnTo>
                  <a:cubicBezTo>
                    <a:pt x="2522" y="13950"/>
                    <a:pt x="2523" y="13949"/>
                    <a:pt x="2526" y="13949"/>
                  </a:cubicBezTo>
                  <a:cubicBezTo>
                    <a:pt x="2852" y="13988"/>
                    <a:pt x="3178" y="14011"/>
                    <a:pt x="3500" y="14011"/>
                  </a:cubicBezTo>
                  <a:cubicBezTo>
                    <a:pt x="4954" y="14011"/>
                    <a:pt x="6341" y="13613"/>
                    <a:pt x="7568" y="12836"/>
                  </a:cubicBezTo>
                  <a:cubicBezTo>
                    <a:pt x="9136" y="11843"/>
                    <a:pt x="10337" y="10775"/>
                    <a:pt x="11344" y="9472"/>
                  </a:cubicBezTo>
                  <a:cubicBezTo>
                    <a:pt x="13378" y="6847"/>
                    <a:pt x="14381" y="2919"/>
                    <a:pt x="12035" y="58"/>
                  </a:cubicBezTo>
                  <a:lnTo>
                    <a:pt x="12006" y="22"/>
                  </a:lnTo>
                  <a:lnTo>
                    <a:pt x="120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601" name="Google Shape;1601;p39"/>
          <p:cNvGrpSpPr/>
          <p:nvPr/>
        </p:nvGrpSpPr>
        <p:grpSpPr>
          <a:xfrm flipH="1">
            <a:off x="10165401" y="5177218"/>
            <a:ext cx="943300" cy="1132233"/>
            <a:chOff x="4838075" y="3991550"/>
            <a:chExt cx="707475" cy="849175"/>
          </a:xfrm>
        </p:grpSpPr>
        <p:sp>
          <p:nvSpPr>
            <p:cNvPr id="1602" name="Google Shape;1602;p39"/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3" name="Google Shape;1603;p39"/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4" name="Google Shape;1604;p39"/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605" name="Google Shape;1605;p39"/>
          <p:cNvGrpSpPr/>
          <p:nvPr/>
        </p:nvGrpSpPr>
        <p:grpSpPr>
          <a:xfrm flipH="1">
            <a:off x="2256567" y="414020"/>
            <a:ext cx="538400" cy="765067"/>
            <a:chOff x="1010850" y="1544950"/>
            <a:chExt cx="403800" cy="573800"/>
          </a:xfrm>
        </p:grpSpPr>
        <p:sp>
          <p:nvSpPr>
            <p:cNvPr id="1606" name="Google Shape;1606;p39"/>
            <p:cNvSpPr/>
            <p:nvPr/>
          </p:nvSpPr>
          <p:spPr>
            <a:xfrm>
              <a:off x="1010850" y="1544950"/>
              <a:ext cx="403800" cy="573800"/>
            </a:xfrm>
            <a:custGeom>
              <a:avLst/>
              <a:gdLst/>
              <a:ahLst/>
              <a:cxnLst/>
              <a:rect l="l" t="t" r="r" b="b"/>
              <a:pathLst>
                <a:path w="16152" h="22952" extrusionOk="0">
                  <a:moveTo>
                    <a:pt x="8754" y="1"/>
                  </a:moveTo>
                  <a:cubicBezTo>
                    <a:pt x="8129" y="1"/>
                    <a:pt x="7554" y="218"/>
                    <a:pt x="7097" y="576"/>
                  </a:cubicBezTo>
                  <a:cubicBezTo>
                    <a:pt x="7042" y="574"/>
                    <a:pt x="6987" y="564"/>
                    <a:pt x="6931" y="564"/>
                  </a:cubicBezTo>
                  <a:cubicBezTo>
                    <a:pt x="6605" y="564"/>
                    <a:pt x="6286" y="622"/>
                    <a:pt x="5978" y="738"/>
                  </a:cubicBezTo>
                  <a:cubicBezTo>
                    <a:pt x="5878" y="776"/>
                    <a:pt x="5783" y="822"/>
                    <a:pt x="5691" y="868"/>
                  </a:cubicBezTo>
                  <a:cubicBezTo>
                    <a:pt x="5413" y="770"/>
                    <a:pt x="5114" y="716"/>
                    <a:pt x="4804" y="716"/>
                  </a:cubicBezTo>
                  <a:cubicBezTo>
                    <a:pt x="3319" y="716"/>
                    <a:pt x="2110" y="1924"/>
                    <a:pt x="2110" y="3408"/>
                  </a:cubicBezTo>
                  <a:cubicBezTo>
                    <a:pt x="2110" y="3445"/>
                    <a:pt x="2115" y="3480"/>
                    <a:pt x="2115" y="3514"/>
                  </a:cubicBezTo>
                  <a:cubicBezTo>
                    <a:pt x="1970" y="3720"/>
                    <a:pt x="1850" y="3944"/>
                    <a:pt x="1757" y="4181"/>
                  </a:cubicBezTo>
                  <a:cubicBezTo>
                    <a:pt x="716" y="4712"/>
                    <a:pt x="0" y="5792"/>
                    <a:pt x="0" y="7038"/>
                  </a:cubicBezTo>
                  <a:cubicBezTo>
                    <a:pt x="0" y="7424"/>
                    <a:pt x="72" y="7793"/>
                    <a:pt x="198" y="8136"/>
                  </a:cubicBezTo>
                  <a:cubicBezTo>
                    <a:pt x="175" y="8278"/>
                    <a:pt x="160" y="8422"/>
                    <a:pt x="161" y="8566"/>
                  </a:cubicBezTo>
                  <a:cubicBezTo>
                    <a:pt x="162" y="8746"/>
                    <a:pt x="160" y="8929"/>
                    <a:pt x="157" y="9119"/>
                  </a:cubicBezTo>
                  <a:cubicBezTo>
                    <a:pt x="147" y="9978"/>
                    <a:pt x="135" y="11048"/>
                    <a:pt x="457" y="12124"/>
                  </a:cubicBezTo>
                  <a:cubicBezTo>
                    <a:pt x="822" y="13339"/>
                    <a:pt x="1524" y="14610"/>
                    <a:pt x="2432" y="15703"/>
                  </a:cubicBezTo>
                  <a:cubicBezTo>
                    <a:pt x="3512" y="17005"/>
                    <a:pt x="5183" y="17722"/>
                    <a:pt x="7138" y="17723"/>
                  </a:cubicBezTo>
                  <a:cubicBezTo>
                    <a:pt x="7194" y="17875"/>
                    <a:pt x="7249" y="18028"/>
                    <a:pt x="7304" y="18175"/>
                  </a:cubicBezTo>
                  <a:lnTo>
                    <a:pt x="7390" y="18409"/>
                  </a:lnTo>
                  <a:cubicBezTo>
                    <a:pt x="7833" y="19613"/>
                    <a:pt x="8573" y="21629"/>
                    <a:pt x="10237" y="22614"/>
                  </a:cubicBezTo>
                  <a:cubicBezTo>
                    <a:pt x="10615" y="22834"/>
                    <a:pt x="11046" y="22951"/>
                    <a:pt x="11480" y="22951"/>
                  </a:cubicBezTo>
                  <a:cubicBezTo>
                    <a:pt x="12351" y="22951"/>
                    <a:pt x="13164" y="22484"/>
                    <a:pt x="13604" y="21742"/>
                  </a:cubicBezTo>
                  <a:cubicBezTo>
                    <a:pt x="14280" y="20602"/>
                    <a:pt x="13927" y="19127"/>
                    <a:pt x="12813" y="18406"/>
                  </a:cubicBezTo>
                  <a:cubicBezTo>
                    <a:pt x="12533" y="18099"/>
                    <a:pt x="12149" y="17056"/>
                    <a:pt x="12020" y="16703"/>
                  </a:cubicBezTo>
                  <a:lnTo>
                    <a:pt x="11933" y="16468"/>
                  </a:lnTo>
                  <a:cubicBezTo>
                    <a:pt x="11922" y="16439"/>
                    <a:pt x="11913" y="16411"/>
                    <a:pt x="11902" y="16382"/>
                  </a:cubicBezTo>
                  <a:cubicBezTo>
                    <a:pt x="13948" y="15245"/>
                    <a:pt x="15136" y="13631"/>
                    <a:pt x="15438" y="11560"/>
                  </a:cubicBezTo>
                  <a:cubicBezTo>
                    <a:pt x="15595" y="10478"/>
                    <a:pt x="15584" y="9395"/>
                    <a:pt x="15575" y="8439"/>
                  </a:cubicBezTo>
                  <a:cubicBezTo>
                    <a:pt x="15573" y="8439"/>
                    <a:pt x="15570" y="8084"/>
                    <a:pt x="15569" y="7860"/>
                  </a:cubicBezTo>
                  <a:cubicBezTo>
                    <a:pt x="15934" y="7340"/>
                    <a:pt x="16151" y="6706"/>
                    <a:pt x="16151" y="6024"/>
                  </a:cubicBezTo>
                  <a:cubicBezTo>
                    <a:pt x="16151" y="4757"/>
                    <a:pt x="15413" y="3662"/>
                    <a:pt x="14342" y="3140"/>
                  </a:cubicBezTo>
                  <a:cubicBezTo>
                    <a:pt x="13948" y="2322"/>
                    <a:pt x="13204" y="1704"/>
                    <a:pt x="12306" y="1481"/>
                  </a:cubicBezTo>
                  <a:cubicBezTo>
                    <a:pt x="11817" y="881"/>
                    <a:pt x="11081" y="508"/>
                    <a:pt x="10289" y="485"/>
                  </a:cubicBezTo>
                  <a:cubicBezTo>
                    <a:pt x="9854" y="181"/>
                    <a:pt x="9325" y="1"/>
                    <a:pt x="8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7" name="Google Shape;1607;p39"/>
            <p:cNvSpPr/>
            <p:nvPr/>
          </p:nvSpPr>
          <p:spPr>
            <a:xfrm>
              <a:off x="1073000" y="1735850"/>
              <a:ext cx="268975" cy="193425"/>
            </a:xfrm>
            <a:custGeom>
              <a:avLst/>
              <a:gdLst/>
              <a:ahLst/>
              <a:cxnLst/>
              <a:rect l="l" t="t" r="r" b="b"/>
              <a:pathLst>
                <a:path w="10759" h="7737" extrusionOk="0">
                  <a:moveTo>
                    <a:pt x="10616" y="1"/>
                  </a:moveTo>
                  <a:cubicBezTo>
                    <a:pt x="10551" y="1"/>
                    <a:pt x="10498" y="55"/>
                    <a:pt x="10498" y="119"/>
                  </a:cubicBezTo>
                  <a:cubicBezTo>
                    <a:pt x="10498" y="354"/>
                    <a:pt x="10501" y="590"/>
                    <a:pt x="10503" y="827"/>
                  </a:cubicBezTo>
                  <a:cubicBezTo>
                    <a:pt x="10510" y="1729"/>
                    <a:pt x="10521" y="2663"/>
                    <a:pt x="10392" y="3549"/>
                  </a:cubicBezTo>
                  <a:cubicBezTo>
                    <a:pt x="10063" y="5814"/>
                    <a:pt x="7944" y="6735"/>
                    <a:pt x="6378" y="7230"/>
                  </a:cubicBezTo>
                  <a:cubicBezTo>
                    <a:pt x="5842" y="7400"/>
                    <a:pt x="5245" y="7500"/>
                    <a:pt x="4653" y="7500"/>
                  </a:cubicBezTo>
                  <a:cubicBezTo>
                    <a:pt x="3608" y="7500"/>
                    <a:pt x="2580" y="7190"/>
                    <a:pt x="1933" y="6413"/>
                  </a:cubicBezTo>
                  <a:cubicBezTo>
                    <a:pt x="1243" y="5581"/>
                    <a:pt x="714" y="4632"/>
                    <a:pt x="447" y="3741"/>
                  </a:cubicBezTo>
                  <a:cubicBezTo>
                    <a:pt x="239" y="3044"/>
                    <a:pt x="248" y="2264"/>
                    <a:pt x="258" y="1511"/>
                  </a:cubicBezTo>
                  <a:cubicBezTo>
                    <a:pt x="260" y="1308"/>
                    <a:pt x="262" y="1108"/>
                    <a:pt x="260" y="909"/>
                  </a:cubicBezTo>
                  <a:cubicBezTo>
                    <a:pt x="260" y="846"/>
                    <a:pt x="208" y="792"/>
                    <a:pt x="142" y="792"/>
                  </a:cubicBezTo>
                  <a:lnTo>
                    <a:pt x="140" y="792"/>
                  </a:lnTo>
                  <a:cubicBezTo>
                    <a:pt x="76" y="793"/>
                    <a:pt x="22" y="847"/>
                    <a:pt x="23" y="912"/>
                  </a:cubicBezTo>
                  <a:cubicBezTo>
                    <a:pt x="26" y="1108"/>
                    <a:pt x="23" y="1308"/>
                    <a:pt x="21" y="1509"/>
                  </a:cubicBezTo>
                  <a:cubicBezTo>
                    <a:pt x="11" y="2280"/>
                    <a:pt x="1" y="3079"/>
                    <a:pt x="220" y="3810"/>
                  </a:cubicBezTo>
                  <a:cubicBezTo>
                    <a:pt x="496" y="4730"/>
                    <a:pt x="1040" y="5709"/>
                    <a:pt x="1751" y="6566"/>
                  </a:cubicBezTo>
                  <a:cubicBezTo>
                    <a:pt x="2447" y="7403"/>
                    <a:pt x="3547" y="7737"/>
                    <a:pt x="4657" y="7737"/>
                  </a:cubicBezTo>
                  <a:cubicBezTo>
                    <a:pt x="5273" y="7737"/>
                    <a:pt x="5892" y="7634"/>
                    <a:pt x="6450" y="7460"/>
                  </a:cubicBezTo>
                  <a:cubicBezTo>
                    <a:pt x="8076" y="6943"/>
                    <a:pt x="10278" y="5982"/>
                    <a:pt x="10627" y="3585"/>
                  </a:cubicBezTo>
                  <a:cubicBezTo>
                    <a:pt x="10758" y="2681"/>
                    <a:pt x="10748" y="1738"/>
                    <a:pt x="10740" y="824"/>
                  </a:cubicBezTo>
                  <a:cubicBezTo>
                    <a:pt x="10738" y="587"/>
                    <a:pt x="10735" y="354"/>
                    <a:pt x="10735" y="119"/>
                  </a:cubicBezTo>
                  <a:cubicBezTo>
                    <a:pt x="10735" y="55"/>
                    <a:pt x="10682" y="1"/>
                    <a:pt x="10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8" name="Google Shape;1608;p39"/>
            <p:cNvSpPr/>
            <p:nvPr/>
          </p:nvSpPr>
          <p:spPr>
            <a:xfrm>
              <a:off x="1097500" y="1742725"/>
              <a:ext cx="222050" cy="181000"/>
            </a:xfrm>
            <a:custGeom>
              <a:avLst/>
              <a:gdLst/>
              <a:ahLst/>
              <a:cxnLst/>
              <a:rect l="l" t="t" r="r" b="b"/>
              <a:pathLst>
                <a:path w="8882" h="7240" extrusionOk="0">
                  <a:moveTo>
                    <a:pt x="8687" y="0"/>
                  </a:moveTo>
                  <a:cubicBezTo>
                    <a:pt x="8622" y="0"/>
                    <a:pt x="8568" y="54"/>
                    <a:pt x="8568" y="119"/>
                  </a:cubicBezTo>
                  <a:cubicBezTo>
                    <a:pt x="8568" y="386"/>
                    <a:pt x="8574" y="655"/>
                    <a:pt x="8581" y="929"/>
                  </a:cubicBezTo>
                  <a:cubicBezTo>
                    <a:pt x="8610" y="2315"/>
                    <a:pt x="8642" y="3747"/>
                    <a:pt x="7906" y="4923"/>
                  </a:cubicBezTo>
                  <a:cubicBezTo>
                    <a:pt x="7128" y="6164"/>
                    <a:pt x="6297" y="7002"/>
                    <a:pt x="4864" y="7002"/>
                  </a:cubicBezTo>
                  <a:cubicBezTo>
                    <a:pt x="4814" y="7002"/>
                    <a:pt x="4763" y="7001"/>
                    <a:pt x="4711" y="6999"/>
                  </a:cubicBezTo>
                  <a:cubicBezTo>
                    <a:pt x="3958" y="6972"/>
                    <a:pt x="3136" y="6352"/>
                    <a:pt x="2271" y="5158"/>
                  </a:cubicBezTo>
                  <a:cubicBezTo>
                    <a:pt x="1960" y="4729"/>
                    <a:pt x="1643" y="4211"/>
                    <a:pt x="1300" y="3574"/>
                  </a:cubicBezTo>
                  <a:cubicBezTo>
                    <a:pt x="805" y="2650"/>
                    <a:pt x="238" y="1471"/>
                    <a:pt x="270" y="561"/>
                  </a:cubicBezTo>
                  <a:cubicBezTo>
                    <a:pt x="272" y="494"/>
                    <a:pt x="221" y="438"/>
                    <a:pt x="156" y="437"/>
                  </a:cubicBezTo>
                  <a:cubicBezTo>
                    <a:pt x="152" y="437"/>
                    <a:pt x="148" y="436"/>
                    <a:pt x="143" y="436"/>
                  </a:cubicBezTo>
                  <a:cubicBezTo>
                    <a:pt x="79" y="436"/>
                    <a:pt x="34" y="490"/>
                    <a:pt x="33" y="552"/>
                  </a:cubicBezTo>
                  <a:cubicBezTo>
                    <a:pt x="0" y="1520"/>
                    <a:pt x="582" y="2735"/>
                    <a:pt x="1092" y="3686"/>
                  </a:cubicBezTo>
                  <a:cubicBezTo>
                    <a:pt x="1439" y="4335"/>
                    <a:pt x="1762" y="4860"/>
                    <a:pt x="2079" y="5297"/>
                  </a:cubicBezTo>
                  <a:cubicBezTo>
                    <a:pt x="2990" y="6555"/>
                    <a:pt x="3872" y="7206"/>
                    <a:pt x="4704" y="7236"/>
                  </a:cubicBezTo>
                  <a:cubicBezTo>
                    <a:pt x="4753" y="7237"/>
                    <a:pt x="4805" y="7239"/>
                    <a:pt x="4854" y="7239"/>
                  </a:cubicBezTo>
                  <a:cubicBezTo>
                    <a:pt x="6410" y="7239"/>
                    <a:pt x="7283" y="6362"/>
                    <a:pt x="8106" y="5047"/>
                  </a:cubicBezTo>
                  <a:cubicBezTo>
                    <a:pt x="8881" y="3812"/>
                    <a:pt x="8849" y="2344"/>
                    <a:pt x="8818" y="922"/>
                  </a:cubicBezTo>
                  <a:cubicBezTo>
                    <a:pt x="8811" y="650"/>
                    <a:pt x="8805" y="383"/>
                    <a:pt x="8805" y="119"/>
                  </a:cubicBezTo>
                  <a:cubicBezTo>
                    <a:pt x="8805" y="54"/>
                    <a:pt x="8751" y="0"/>
                    <a:pt x="8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9" name="Google Shape;1609;p39"/>
            <p:cNvSpPr/>
            <p:nvPr/>
          </p:nvSpPr>
          <p:spPr>
            <a:xfrm>
              <a:off x="1139700" y="1756600"/>
              <a:ext cx="136425" cy="163750"/>
            </a:xfrm>
            <a:custGeom>
              <a:avLst/>
              <a:gdLst/>
              <a:ahLst/>
              <a:cxnLst/>
              <a:rect l="l" t="t" r="r" b="b"/>
              <a:pathLst>
                <a:path w="5457" h="6550" extrusionOk="0">
                  <a:moveTo>
                    <a:pt x="5338" y="1"/>
                  </a:moveTo>
                  <a:cubicBezTo>
                    <a:pt x="5272" y="1"/>
                    <a:pt x="5219" y="54"/>
                    <a:pt x="5219" y="119"/>
                  </a:cubicBezTo>
                  <a:cubicBezTo>
                    <a:pt x="5219" y="1235"/>
                    <a:pt x="5191" y="2417"/>
                    <a:pt x="4981" y="3523"/>
                  </a:cubicBezTo>
                  <a:cubicBezTo>
                    <a:pt x="4957" y="3644"/>
                    <a:pt x="4936" y="3792"/>
                    <a:pt x="4912" y="3960"/>
                  </a:cubicBezTo>
                  <a:cubicBezTo>
                    <a:pt x="4790" y="4800"/>
                    <a:pt x="4606" y="6073"/>
                    <a:pt x="3864" y="6288"/>
                  </a:cubicBezTo>
                  <a:cubicBezTo>
                    <a:pt x="3810" y="6303"/>
                    <a:pt x="3754" y="6311"/>
                    <a:pt x="3698" y="6311"/>
                  </a:cubicBezTo>
                  <a:cubicBezTo>
                    <a:pt x="3039" y="6311"/>
                    <a:pt x="2297" y="5297"/>
                    <a:pt x="1994" y="4829"/>
                  </a:cubicBezTo>
                  <a:cubicBezTo>
                    <a:pt x="1710" y="4395"/>
                    <a:pt x="1389" y="3887"/>
                    <a:pt x="1172" y="3378"/>
                  </a:cubicBezTo>
                  <a:cubicBezTo>
                    <a:pt x="784" y="2474"/>
                    <a:pt x="255" y="1233"/>
                    <a:pt x="239" y="119"/>
                  </a:cubicBezTo>
                  <a:cubicBezTo>
                    <a:pt x="239" y="54"/>
                    <a:pt x="185" y="3"/>
                    <a:pt x="121" y="3"/>
                  </a:cubicBezTo>
                  <a:lnTo>
                    <a:pt x="119" y="3"/>
                  </a:lnTo>
                  <a:cubicBezTo>
                    <a:pt x="54" y="4"/>
                    <a:pt x="0" y="57"/>
                    <a:pt x="3" y="123"/>
                  </a:cubicBezTo>
                  <a:cubicBezTo>
                    <a:pt x="18" y="1282"/>
                    <a:pt x="559" y="2548"/>
                    <a:pt x="954" y="3472"/>
                  </a:cubicBezTo>
                  <a:cubicBezTo>
                    <a:pt x="1179" y="3998"/>
                    <a:pt x="1508" y="4516"/>
                    <a:pt x="1796" y="4960"/>
                  </a:cubicBezTo>
                  <a:cubicBezTo>
                    <a:pt x="2199" y="5580"/>
                    <a:pt x="2949" y="6550"/>
                    <a:pt x="3697" y="6550"/>
                  </a:cubicBezTo>
                  <a:cubicBezTo>
                    <a:pt x="3775" y="6550"/>
                    <a:pt x="3853" y="6539"/>
                    <a:pt x="3929" y="6514"/>
                  </a:cubicBezTo>
                  <a:cubicBezTo>
                    <a:pt x="4819" y="6257"/>
                    <a:pt x="5015" y="4894"/>
                    <a:pt x="5146" y="3992"/>
                  </a:cubicBezTo>
                  <a:cubicBezTo>
                    <a:pt x="5169" y="3830"/>
                    <a:pt x="5191" y="3685"/>
                    <a:pt x="5213" y="3567"/>
                  </a:cubicBezTo>
                  <a:cubicBezTo>
                    <a:pt x="5427" y="2442"/>
                    <a:pt x="5456" y="1246"/>
                    <a:pt x="5456" y="119"/>
                  </a:cubicBezTo>
                  <a:cubicBezTo>
                    <a:pt x="5456" y="54"/>
                    <a:pt x="5403" y="1"/>
                    <a:pt x="5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0" name="Google Shape;1610;p39"/>
            <p:cNvSpPr/>
            <p:nvPr/>
          </p:nvSpPr>
          <p:spPr>
            <a:xfrm>
              <a:off x="1177100" y="1752650"/>
              <a:ext cx="66525" cy="160000"/>
            </a:xfrm>
            <a:custGeom>
              <a:avLst/>
              <a:gdLst/>
              <a:ahLst/>
              <a:cxnLst/>
              <a:rect l="l" t="t" r="r" b="b"/>
              <a:pathLst>
                <a:path w="2661" h="6400" extrusionOk="0">
                  <a:moveTo>
                    <a:pt x="2459" y="0"/>
                  </a:moveTo>
                  <a:cubicBezTo>
                    <a:pt x="2395" y="0"/>
                    <a:pt x="2341" y="53"/>
                    <a:pt x="2341" y="119"/>
                  </a:cubicBezTo>
                  <a:lnTo>
                    <a:pt x="2341" y="2978"/>
                  </a:lnTo>
                  <a:cubicBezTo>
                    <a:pt x="2341" y="3295"/>
                    <a:pt x="2352" y="3621"/>
                    <a:pt x="2365" y="3950"/>
                  </a:cubicBezTo>
                  <a:cubicBezTo>
                    <a:pt x="2388" y="4590"/>
                    <a:pt x="2411" y="5245"/>
                    <a:pt x="2347" y="5863"/>
                  </a:cubicBezTo>
                  <a:cubicBezTo>
                    <a:pt x="2333" y="5839"/>
                    <a:pt x="2320" y="5817"/>
                    <a:pt x="2306" y="5796"/>
                  </a:cubicBezTo>
                  <a:cubicBezTo>
                    <a:pt x="2264" y="5730"/>
                    <a:pt x="2221" y="5667"/>
                    <a:pt x="2191" y="5609"/>
                  </a:cubicBezTo>
                  <a:cubicBezTo>
                    <a:pt x="1979" y="5187"/>
                    <a:pt x="1819" y="4744"/>
                    <a:pt x="1691" y="4367"/>
                  </a:cubicBezTo>
                  <a:cubicBezTo>
                    <a:pt x="1636" y="4206"/>
                    <a:pt x="1580" y="4048"/>
                    <a:pt x="1524" y="3888"/>
                  </a:cubicBezTo>
                  <a:cubicBezTo>
                    <a:pt x="1408" y="3555"/>
                    <a:pt x="1285" y="3208"/>
                    <a:pt x="1179" y="2860"/>
                  </a:cubicBezTo>
                  <a:cubicBezTo>
                    <a:pt x="1072" y="2504"/>
                    <a:pt x="917" y="2165"/>
                    <a:pt x="768" y="1834"/>
                  </a:cubicBezTo>
                  <a:cubicBezTo>
                    <a:pt x="543" y="1336"/>
                    <a:pt x="310" y="822"/>
                    <a:pt x="244" y="263"/>
                  </a:cubicBezTo>
                  <a:cubicBezTo>
                    <a:pt x="237" y="205"/>
                    <a:pt x="186" y="160"/>
                    <a:pt x="129" y="160"/>
                  </a:cubicBezTo>
                  <a:cubicBezTo>
                    <a:pt x="124" y="160"/>
                    <a:pt x="118" y="160"/>
                    <a:pt x="113" y="161"/>
                  </a:cubicBezTo>
                  <a:cubicBezTo>
                    <a:pt x="48" y="167"/>
                    <a:pt x="0" y="226"/>
                    <a:pt x="8" y="292"/>
                  </a:cubicBezTo>
                  <a:cubicBezTo>
                    <a:pt x="80" y="886"/>
                    <a:pt x="320" y="1418"/>
                    <a:pt x="553" y="1933"/>
                  </a:cubicBezTo>
                  <a:cubicBezTo>
                    <a:pt x="699" y="2255"/>
                    <a:pt x="850" y="2589"/>
                    <a:pt x="954" y="2928"/>
                  </a:cubicBezTo>
                  <a:cubicBezTo>
                    <a:pt x="1061" y="3283"/>
                    <a:pt x="1183" y="3631"/>
                    <a:pt x="1302" y="3968"/>
                  </a:cubicBezTo>
                  <a:cubicBezTo>
                    <a:pt x="1358" y="4125"/>
                    <a:pt x="1411" y="4285"/>
                    <a:pt x="1466" y="4443"/>
                  </a:cubicBezTo>
                  <a:cubicBezTo>
                    <a:pt x="1597" y="4830"/>
                    <a:pt x="1761" y="5282"/>
                    <a:pt x="1979" y="5716"/>
                  </a:cubicBezTo>
                  <a:cubicBezTo>
                    <a:pt x="2013" y="5781"/>
                    <a:pt x="2058" y="5853"/>
                    <a:pt x="2106" y="5927"/>
                  </a:cubicBezTo>
                  <a:cubicBezTo>
                    <a:pt x="2190" y="6056"/>
                    <a:pt x="2276" y="6187"/>
                    <a:pt x="2294" y="6300"/>
                  </a:cubicBezTo>
                  <a:cubicBezTo>
                    <a:pt x="2302" y="6356"/>
                    <a:pt x="2351" y="6400"/>
                    <a:pt x="2410" y="6400"/>
                  </a:cubicBezTo>
                  <a:cubicBezTo>
                    <a:pt x="2468" y="6400"/>
                    <a:pt x="2516" y="6358"/>
                    <a:pt x="2527" y="6298"/>
                  </a:cubicBezTo>
                  <a:cubicBezTo>
                    <a:pt x="2660" y="5547"/>
                    <a:pt x="2632" y="4730"/>
                    <a:pt x="2602" y="3940"/>
                  </a:cubicBezTo>
                  <a:cubicBezTo>
                    <a:pt x="2590" y="3615"/>
                    <a:pt x="2578" y="3293"/>
                    <a:pt x="2578" y="2978"/>
                  </a:cubicBezTo>
                  <a:lnTo>
                    <a:pt x="2578" y="119"/>
                  </a:lnTo>
                  <a:cubicBezTo>
                    <a:pt x="2578" y="53"/>
                    <a:pt x="2526" y="0"/>
                    <a:pt x="2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1" name="Google Shape;1611;p39"/>
            <p:cNvSpPr/>
            <p:nvPr/>
          </p:nvSpPr>
          <p:spPr>
            <a:xfrm>
              <a:off x="1205000" y="1755675"/>
              <a:ext cx="28025" cy="155125"/>
            </a:xfrm>
            <a:custGeom>
              <a:avLst/>
              <a:gdLst/>
              <a:ahLst/>
              <a:cxnLst/>
              <a:rect l="l" t="t" r="r" b="b"/>
              <a:pathLst>
                <a:path w="1121" h="6205" extrusionOk="0">
                  <a:moveTo>
                    <a:pt x="164" y="0"/>
                  </a:moveTo>
                  <a:cubicBezTo>
                    <a:pt x="100" y="0"/>
                    <a:pt x="43" y="46"/>
                    <a:pt x="38" y="111"/>
                  </a:cubicBezTo>
                  <a:cubicBezTo>
                    <a:pt x="1" y="649"/>
                    <a:pt x="123" y="1197"/>
                    <a:pt x="239" y="1726"/>
                  </a:cubicBezTo>
                  <a:cubicBezTo>
                    <a:pt x="318" y="2075"/>
                    <a:pt x="398" y="2438"/>
                    <a:pt x="426" y="2783"/>
                  </a:cubicBezTo>
                  <a:cubicBezTo>
                    <a:pt x="466" y="3254"/>
                    <a:pt x="508" y="3673"/>
                    <a:pt x="554" y="4066"/>
                  </a:cubicBezTo>
                  <a:cubicBezTo>
                    <a:pt x="575" y="4247"/>
                    <a:pt x="587" y="4434"/>
                    <a:pt x="600" y="4622"/>
                  </a:cubicBezTo>
                  <a:cubicBezTo>
                    <a:pt x="635" y="5132"/>
                    <a:pt x="668" y="5661"/>
                    <a:pt x="879" y="6135"/>
                  </a:cubicBezTo>
                  <a:cubicBezTo>
                    <a:pt x="898" y="6179"/>
                    <a:pt x="942" y="6205"/>
                    <a:pt x="987" y="6205"/>
                  </a:cubicBezTo>
                  <a:cubicBezTo>
                    <a:pt x="1004" y="6205"/>
                    <a:pt x="1019" y="6201"/>
                    <a:pt x="1033" y="6194"/>
                  </a:cubicBezTo>
                  <a:cubicBezTo>
                    <a:pt x="1094" y="6168"/>
                    <a:pt x="1120" y="6098"/>
                    <a:pt x="1094" y="6038"/>
                  </a:cubicBezTo>
                  <a:cubicBezTo>
                    <a:pt x="902" y="5601"/>
                    <a:pt x="868" y="5094"/>
                    <a:pt x="836" y="4604"/>
                  </a:cubicBezTo>
                  <a:cubicBezTo>
                    <a:pt x="823" y="4413"/>
                    <a:pt x="811" y="4222"/>
                    <a:pt x="788" y="4039"/>
                  </a:cubicBezTo>
                  <a:cubicBezTo>
                    <a:pt x="742" y="3648"/>
                    <a:pt x="701" y="3230"/>
                    <a:pt x="662" y="2763"/>
                  </a:cubicBezTo>
                  <a:cubicBezTo>
                    <a:pt x="632" y="2401"/>
                    <a:pt x="550" y="2031"/>
                    <a:pt x="470" y="1672"/>
                  </a:cubicBezTo>
                  <a:cubicBezTo>
                    <a:pt x="358" y="1161"/>
                    <a:pt x="239" y="630"/>
                    <a:pt x="275" y="127"/>
                  </a:cubicBezTo>
                  <a:cubicBezTo>
                    <a:pt x="280" y="61"/>
                    <a:pt x="231" y="5"/>
                    <a:pt x="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2" name="Google Shape;1612;p39"/>
            <p:cNvSpPr/>
            <p:nvPr/>
          </p:nvSpPr>
          <p:spPr>
            <a:xfrm>
              <a:off x="1069600" y="16993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60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5" y="1719"/>
                    <a:pt x="860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6"/>
                    <a:pt x="1335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3" name="Google Shape;1613;p39"/>
            <p:cNvSpPr/>
            <p:nvPr/>
          </p:nvSpPr>
          <p:spPr>
            <a:xfrm>
              <a:off x="1131075" y="1699625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6" y="1718"/>
                    <a:pt x="861" y="1718"/>
                  </a:cubicBezTo>
                  <a:cubicBezTo>
                    <a:pt x="1335" y="1718"/>
                    <a:pt x="1720" y="1334"/>
                    <a:pt x="1720" y="860"/>
                  </a:cubicBezTo>
                  <a:cubicBezTo>
                    <a:pt x="1720" y="383"/>
                    <a:pt x="1335" y="0"/>
                    <a:pt x="8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4" name="Google Shape;1614;p39"/>
            <p:cNvSpPr/>
            <p:nvPr/>
          </p:nvSpPr>
          <p:spPr>
            <a:xfrm>
              <a:off x="1205200" y="1692650"/>
              <a:ext cx="43000" cy="43025"/>
            </a:xfrm>
            <a:custGeom>
              <a:avLst/>
              <a:gdLst/>
              <a:ahLst/>
              <a:cxnLst/>
              <a:rect l="l" t="t" r="r" b="b"/>
              <a:pathLst>
                <a:path w="1720" h="1721" extrusionOk="0">
                  <a:moveTo>
                    <a:pt x="860" y="1"/>
                  </a:moveTo>
                  <a:cubicBezTo>
                    <a:pt x="386" y="1"/>
                    <a:pt x="0" y="386"/>
                    <a:pt x="0" y="860"/>
                  </a:cubicBezTo>
                  <a:cubicBezTo>
                    <a:pt x="0" y="1335"/>
                    <a:pt x="386" y="1720"/>
                    <a:pt x="860" y="1720"/>
                  </a:cubicBezTo>
                  <a:cubicBezTo>
                    <a:pt x="1334" y="1720"/>
                    <a:pt x="1720" y="1335"/>
                    <a:pt x="1720" y="860"/>
                  </a:cubicBezTo>
                  <a:cubicBezTo>
                    <a:pt x="1720" y="386"/>
                    <a:pt x="1335" y="1"/>
                    <a:pt x="8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5" name="Google Shape;1615;p39"/>
            <p:cNvSpPr/>
            <p:nvPr/>
          </p:nvSpPr>
          <p:spPr>
            <a:xfrm>
              <a:off x="1257500" y="16857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59" y="0"/>
                  </a:moveTo>
                  <a:cubicBezTo>
                    <a:pt x="385" y="0"/>
                    <a:pt x="1" y="386"/>
                    <a:pt x="1" y="860"/>
                  </a:cubicBezTo>
                  <a:cubicBezTo>
                    <a:pt x="1" y="1334"/>
                    <a:pt x="385" y="1719"/>
                    <a:pt x="859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4"/>
                    <a:pt x="1333" y="0"/>
                    <a:pt x="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6" name="Google Shape;1616;p39"/>
            <p:cNvSpPr/>
            <p:nvPr/>
          </p:nvSpPr>
          <p:spPr>
            <a:xfrm>
              <a:off x="1312925" y="1674000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1"/>
                  </a:moveTo>
                  <a:cubicBezTo>
                    <a:pt x="387" y="1"/>
                    <a:pt x="1" y="385"/>
                    <a:pt x="1" y="859"/>
                  </a:cubicBezTo>
                  <a:cubicBezTo>
                    <a:pt x="1" y="1333"/>
                    <a:pt x="387" y="1719"/>
                    <a:pt x="861" y="1719"/>
                  </a:cubicBezTo>
                  <a:cubicBezTo>
                    <a:pt x="1335" y="1719"/>
                    <a:pt x="1720" y="1333"/>
                    <a:pt x="1720" y="859"/>
                  </a:cubicBezTo>
                  <a:cubicBezTo>
                    <a:pt x="1720" y="385"/>
                    <a:pt x="1335" y="1"/>
                    <a:pt x="8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7" name="Google Shape;1617;p39"/>
            <p:cNvSpPr/>
            <p:nvPr/>
          </p:nvSpPr>
          <p:spPr>
            <a:xfrm>
              <a:off x="1281275" y="1638300"/>
              <a:ext cx="37150" cy="37125"/>
            </a:xfrm>
            <a:custGeom>
              <a:avLst/>
              <a:gdLst/>
              <a:ahLst/>
              <a:cxnLst/>
              <a:rect l="l" t="t" r="r" b="b"/>
              <a:pathLst>
                <a:path w="1486" h="1485" extrusionOk="0">
                  <a:moveTo>
                    <a:pt x="743" y="0"/>
                  </a:moveTo>
                  <a:cubicBezTo>
                    <a:pt x="332" y="0"/>
                    <a:pt x="1" y="332"/>
                    <a:pt x="1" y="742"/>
                  </a:cubicBezTo>
                  <a:cubicBezTo>
                    <a:pt x="1" y="1152"/>
                    <a:pt x="332" y="1485"/>
                    <a:pt x="743" y="1485"/>
                  </a:cubicBezTo>
                  <a:cubicBezTo>
                    <a:pt x="1153" y="1485"/>
                    <a:pt x="1485" y="1152"/>
                    <a:pt x="1485" y="742"/>
                  </a:cubicBezTo>
                  <a:cubicBezTo>
                    <a:pt x="1485" y="333"/>
                    <a:pt x="1153" y="1"/>
                    <a:pt x="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8" name="Google Shape;1618;p39"/>
            <p:cNvSpPr/>
            <p:nvPr/>
          </p:nvSpPr>
          <p:spPr>
            <a:xfrm>
              <a:off x="1229625" y="164290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4"/>
                    <a:pt x="332" y="1486"/>
                    <a:pt x="743" y="1486"/>
                  </a:cubicBezTo>
                  <a:cubicBezTo>
                    <a:pt x="1153" y="1486"/>
                    <a:pt x="1485" y="1154"/>
                    <a:pt x="1485" y="743"/>
                  </a:cubicBezTo>
                  <a:cubicBezTo>
                    <a:pt x="1485" y="335"/>
                    <a:pt x="1153" y="3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1170400" y="1659750"/>
              <a:ext cx="37125" cy="37150"/>
            </a:xfrm>
            <a:custGeom>
              <a:avLst/>
              <a:gdLst/>
              <a:ahLst/>
              <a:cxnLst/>
              <a:rect l="l" t="t" r="r" b="b"/>
              <a:pathLst>
                <a:path w="1485" h="1486" extrusionOk="0">
                  <a:moveTo>
                    <a:pt x="742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3"/>
                    <a:pt x="332" y="1485"/>
                    <a:pt x="742" y="1485"/>
                  </a:cubicBezTo>
                  <a:cubicBezTo>
                    <a:pt x="1153" y="1485"/>
                    <a:pt x="1485" y="1153"/>
                    <a:pt x="1485" y="743"/>
                  </a:cubicBezTo>
                  <a:cubicBezTo>
                    <a:pt x="1485" y="334"/>
                    <a:pt x="1153" y="1"/>
                    <a:pt x="7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0" name="Google Shape;1620;p39"/>
            <p:cNvSpPr/>
            <p:nvPr/>
          </p:nvSpPr>
          <p:spPr>
            <a:xfrm>
              <a:off x="1108125" y="165875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3" y="1"/>
                    <a:pt x="1" y="332"/>
                    <a:pt x="1" y="743"/>
                  </a:cubicBezTo>
                  <a:cubicBezTo>
                    <a:pt x="1" y="1153"/>
                    <a:pt x="333" y="1485"/>
                    <a:pt x="743" y="1485"/>
                  </a:cubicBezTo>
                  <a:cubicBezTo>
                    <a:pt x="1154" y="1485"/>
                    <a:pt x="1485" y="1153"/>
                    <a:pt x="1485" y="743"/>
                  </a:cubicBezTo>
                  <a:cubicBezTo>
                    <a:pt x="1485" y="334"/>
                    <a:pt x="1155" y="2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1" name="Google Shape;1621;p39"/>
            <p:cNvSpPr/>
            <p:nvPr/>
          </p:nvSpPr>
          <p:spPr>
            <a:xfrm>
              <a:off x="1195400" y="16289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1"/>
                  </a:moveTo>
                  <a:cubicBezTo>
                    <a:pt x="155" y="1"/>
                    <a:pt x="1" y="155"/>
                    <a:pt x="1" y="344"/>
                  </a:cubicBezTo>
                  <a:cubicBezTo>
                    <a:pt x="1" y="533"/>
                    <a:pt x="155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5"/>
                    <a:pt x="533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2" name="Google Shape;1622;p39"/>
            <p:cNvSpPr/>
            <p:nvPr/>
          </p:nvSpPr>
          <p:spPr>
            <a:xfrm>
              <a:off x="1221075" y="16037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0"/>
                  </a:moveTo>
                  <a:cubicBezTo>
                    <a:pt x="154" y="0"/>
                    <a:pt x="1" y="154"/>
                    <a:pt x="1" y="344"/>
                  </a:cubicBezTo>
                  <a:cubicBezTo>
                    <a:pt x="1" y="533"/>
                    <a:pt x="154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4"/>
                    <a:pt x="533" y="0"/>
                    <a:pt x="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3" name="Google Shape;1623;p39"/>
            <p:cNvSpPr/>
            <p:nvPr/>
          </p:nvSpPr>
          <p:spPr>
            <a:xfrm>
              <a:off x="1256475" y="1615600"/>
              <a:ext cx="19450" cy="17225"/>
            </a:xfrm>
            <a:custGeom>
              <a:avLst/>
              <a:gdLst/>
              <a:ahLst/>
              <a:cxnLst/>
              <a:rect l="l" t="t" r="r" b="b"/>
              <a:pathLst>
                <a:path w="778" h="689" extrusionOk="0">
                  <a:moveTo>
                    <a:pt x="390" y="1"/>
                  </a:moveTo>
                  <a:cubicBezTo>
                    <a:pt x="349" y="1"/>
                    <a:pt x="308" y="8"/>
                    <a:pt x="268" y="23"/>
                  </a:cubicBezTo>
                  <a:cubicBezTo>
                    <a:pt x="89" y="91"/>
                    <a:pt x="1" y="288"/>
                    <a:pt x="68" y="466"/>
                  </a:cubicBezTo>
                  <a:cubicBezTo>
                    <a:pt x="120" y="604"/>
                    <a:pt x="250" y="688"/>
                    <a:pt x="389" y="688"/>
                  </a:cubicBezTo>
                  <a:cubicBezTo>
                    <a:pt x="430" y="688"/>
                    <a:pt x="471" y="681"/>
                    <a:pt x="511" y="666"/>
                  </a:cubicBezTo>
                  <a:cubicBezTo>
                    <a:pt x="688" y="599"/>
                    <a:pt x="778" y="400"/>
                    <a:pt x="711" y="223"/>
                  </a:cubicBezTo>
                  <a:cubicBezTo>
                    <a:pt x="659" y="85"/>
                    <a:pt x="528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4" name="Google Shape;1624;p39"/>
            <p:cNvSpPr/>
            <p:nvPr/>
          </p:nvSpPr>
          <p:spPr>
            <a:xfrm>
              <a:off x="1122325" y="162155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6" y="0"/>
                  </a:moveTo>
                  <a:cubicBezTo>
                    <a:pt x="345" y="0"/>
                    <a:pt x="344" y="0"/>
                    <a:pt x="343" y="0"/>
                  </a:cubicBezTo>
                  <a:cubicBezTo>
                    <a:pt x="155" y="0"/>
                    <a:pt x="0" y="155"/>
                    <a:pt x="0" y="343"/>
                  </a:cubicBezTo>
                  <a:cubicBezTo>
                    <a:pt x="0" y="533"/>
                    <a:pt x="153" y="686"/>
                    <a:pt x="343" y="686"/>
                  </a:cubicBezTo>
                  <a:cubicBezTo>
                    <a:pt x="532" y="686"/>
                    <a:pt x="687" y="534"/>
                    <a:pt x="687" y="343"/>
                  </a:cubicBezTo>
                  <a:cubicBezTo>
                    <a:pt x="687" y="154"/>
                    <a:pt x="534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5" name="Google Shape;1625;p39"/>
            <p:cNvSpPr/>
            <p:nvPr/>
          </p:nvSpPr>
          <p:spPr>
            <a:xfrm>
              <a:off x="1157725" y="1633425"/>
              <a:ext cx="19425" cy="17225"/>
            </a:xfrm>
            <a:custGeom>
              <a:avLst/>
              <a:gdLst/>
              <a:ahLst/>
              <a:cxnLst/>
              <a:rect l="l" t="t" r="r" b="b"/>
              <a:pathLst>
                <a:path w="777" h="689" extrusionOk="0">
                  <a:moveTo>
                    <a:pt x="389" y="1"/>
                  </a:moveTo>
                  <a:cubicBezTo>
                    <a:pt x="348" y="1"/>
                    <a:pt x="307" y="8"/>
                    <a:pt x="267" y="23"/>
                  </a:cubicBezTo>
                  <a:cubicBezTo>
                    <a:pt x="89" y="92"/>
                    <a:pt x="0" y="290"/>
                    <a:pt x="68" y="466"/>
                  </a:cubicBezTo>
                  <a:cubicBezTo>
                    <a:pt x="119" y="604"/>
                    <a:pt x="249" y="688"/>
                    <a:pt x="388" y="688"/>
                  </a:cubicBezTo>
                  <a:cubicBezTo>
                    <a:pt x="429" y="688"/>
                    <a:pt x="470" y="681"/>
                    <a:pt x="511" y="665"/>
                  </a:cubicBezTo>
                  <a:cubicBezTo>
                    <a:pt x="688" y="598"/>
                    <a:pt x="777" y="401"/>
                    <a:pt x="710" y="223"/>
                  </a:cubicBezTo>
                  <a:cubicBezTo>
                    <a:pt x="658" y="85"/>
                    <a:pt x="527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6" name="Google Shape;1626;p39"/>
            <p:cNvSpPr/>
            <p:nvPr/>
          </p:nvSpPr>
          <p:spPr>
            <a:xfrm>
              <a:off x="1174400" y="1617775"/>
              <a:ext cx="19450" cy="17200"/>
            </a:xfrm>
            <a:custGeom>
              <a:avLst/>
              <a:gdLst/>
              <a:ahLst/>
              <a:cxnLst/>
              <a:rect l="l" t="t" r="r" b="b"/>
              <a:pathLst>
                <a:path w="778" h="688" extrusionOk="0">
                  <a:moveTo>
                    <a:pt x="390" y="0"/>
                  </a:moveTo>
                  <a:cubicBezTo>
                    <a:pt x="349" y="0"/>
                    <a:pt x="308" y="7"/>
                    <a:pt x="268" y="23"/>
                  </a:cubicBezTo>
                  <a:cubicBezTo>
                    <a:pt x="90" y="89"/>
                    <a:pt x="1" y="287"/>
                    <a:pt x="68" y="466"/>
                  </a:cubicBezTo>
                  <a:cubicBezTo>
                    <a:pt x="120" y="603"/>
                    <a:pt x="250" y="687"/>
                    <a:pt x="390" y="687"/>
                  </a:cubicBezTo>
                  <a:cubicBezTo>
                    <a:pt x="430" y="687"/>
                    <a:pt x="471" y="680"/>
                    <a:pt x="511" y="665"/>
                  </a:cubicBezTo>
                  <a:cubicBezTo>
                    <a:pt x="688" y="598"/>
                    <a:pt x="777" y="399"/>
                    <a:pt x="711" y="222"/>
                  </a:cubicBezTo>
                  <a:cubicBezTo>
                    <a:pt x="659" y="84"/>
                    <a:pt x="528" y="0"/>
                    <a:pt x="3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7" name="Google Shape;1627;p39"/>
            <p:cNvSpPr/>
            <p:nvPr/>
          </p:nvSpPr>
          <p:spPr>
            <a:xfrm>
              <a:off x="1229625" y="1900875"/>
              <a:ext cx="71600" cy="159100"/>
            </a:xfrm>
            <a:custGeom>
              <a:avLst/>
              <a:gdLst/>
              <a:ahLst/>
              <a:cxnLst/>
              <a:rect l="l" t="t" r="r" b="b"/>
              <a:pathLst>
                <a:path w="2864" h="6364" extrusionOk="0">
                  <a:moveTo>
                    <a:pt x="118" y="0"/>
                  </a:moveTo>
                  <a:cubicBezTo>
                    <a:pt x="52" y="1"/>
                    <a:pt x="0" y="56"/>
                    <a:pt x="2" y="122"/>
                  </a:cubicBezTo>
                  <a:cubicBezTo>
                    <a:pt x="23" y="1148"/>
                    <a:pt x="396" y="2154"/>
                    <a:pt x="755" y="3126"/>
                  </a:cubicBezTo>
                  <a:lnTo>
                    <a:pt x="840" y="3360"/>
                  </a:lnTo>
                  <a:cubicBezTo>
                    <a:pt x="1176" y="4271"/>
                    <a:pt x="1736" y="5794"/>
                    <a:pt x="2669" y="6346"/>
                  </a:cubicBezTo>
                  <a:cubicBezTo>
                    <a:pt x="2689" y="6358"/>
                    <a:pt x="2709" y="6363"/>
                    <a:pt x="2729" y="6363"/>
                  </a:cubicBezTo>
                  <a:cubicBezTo>
                    <a:pt x="2770" y="6363"/>
                    <a:pt x="2809" y="6343"/>
                    <a:pt x="2829" y="6305"/>
                  </a:cubicBezTo>
                  <a:cubicBezTo>
                    <a:pt x="2864" y="6249"/>
                    <a:pt x="2845" y="6175"/>
                    <a:pt x="2789" y="6143"/>
                  </a:cubicBezTo>
                  <a:cubicBezTo>
                    <a:pt x="1929" y="5634"/>
                    <a:pt x="1387" y="4159"/>
                    <a:pt x="1063" y="3277"/>
                  </a:cubicBezTo>
                  <a:lnTo>
                    <a:pt x="979" y="3043"/>
                  </a:lnTo>
                  <a:cubicBezTo>
                    <a:pt x="624" y="2090"/>
                    <a:pt x="261" y="1103"/>
                    <a:pt x="239" y="116"/>
                  </a:cubicBezTo>
                  <a:cubicBezTo>
                    <a:pt x="237" y="50"/>
                    <a:pt x="195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628" name="Google Shape;1628;p39"/>
          <p:cNvGrpSpPr/>
          <p:nvPr/>
        </p:nvGrpSpPr>
        <p:grpSpPr>
          <a:xfrm flipH="1">
            <a:off x="1154134" y="4606567"/>
            <a:ext cx="591133" cy="570667"/>
            <a:chOff x="1213025" y="2493675"/>
            <a:chExt cx="443350" cy="428000"/>
          </a:xfrm>
        </p:grpSpPr>
        <p:sp>
          <p:nvSpPr>
            <p:cNvPr id="1629" name="Google Shape;1629;p39"/>
            <p:cNvSpPr/>
            <p:nvPr/>
          </p:nvSpPr>
          <p:spPr>
            <a:xfrm>
              <a:off x="1213025" y="2493675"/>
              <a:ext cx="443350" cy="428000"/>
            </a:xfrm>
            <a:custGeom>
              <a:avLst/>
              <a:gdLst/>
              <a:ahLst/>
              <a:cxnLst/>
              <a:rect l="l" t="t" r="r" b="b"/>
              <a:pathLst>
                <a:path w="17734" h="17120" extrusionOk="0">
                  <a:moveTo>
                    <a:pt x="8417" y="1"/>
                  </a:moveTo>
                  <a:cubicBezTo>
                    <a:pt x="7134" y="1"/>
                    <a:pt x="5386" y="621"/>
                    <a:pt x="4525" y="1809"/>
                  </a:cubicBezTo>
                  <a:cubicBezTo>
                    <a:pt x="3935" y="2620"/>
                    <a:pt x="3704" y="3831"/>
                    <a:pt x="3747" y="5065"/>
                  </a:cubicBezTo>
                  <a:cubicBezTo>
                    <a:pt x="1537" y="5356"/>
                    <a:pt x="153" y="6914"/>
                    <a:pt x="78" y="9276"/>
                  </a:cubicBezTo>
                  <a:cubicBezTo>
                    <a:pt x="48" y="10187"/>
                    <a:pt x="1" y="11712"/>
                    <a:pt x="1358" y="13108"/>
                  </a:cubicBezTo>
                  <a:cubicBezTo>
                    <a:pt x="2078" y="13844"/>
                    <a:pt x="2829" y="14132"/>
                    <a:pt x="3442" y="14226"/>
                  </a:cubicBezTo>
                  <a:cubicBezTo>
                    <a:pt x="3514" y="14477"/>
                    <a:pt x="3608" y="14725"/>
                    <a:pt x="3729" y="14967"/>
                  </a:cubicBezTo>
                  <a:cubicBezTo>
                    <a:pt x="4213" y="15934"/>
                    <a:pt x="5047" y="16629"/>
                    <a:pt x="6077" y="16926"/>
                  </a:cubicBezTo>
                  <a:cubicBezTo>
                    <a:pt x="6529" y="17055"/>
                    <a:pt x="6947" y="17119"/>
                    <a:pt x="7355" y="17119"/>
                  </a:cubicBezTo>
                  <a:cubicBezTo>
                    <a:pt x="8055" y="17119"/>
                    <a:pt x="8710" y="16938"/>
                    <a:pt x="9359" y="16563"/>
                  </a:cubicBezTo>
                  <a:cubicBezTo>
                    <a:pt x="9753" y="16336"/>
                    <a:pt x="10070" y="16074"/>
                    <a:pt x="10326" y="15792"/>
                  </a:cubicBezTo>
                  <a:cubicBezTo>
                    <a:pt x="10896" y="16077"/>
                    <a:pt x="11868" y="16472"/>
                    <a:pt x="12850" y="16472"/>
                  </a:cubicBezTo>
                  <a:cubicBezTo>
                    <a:pt x="13485" y="16472"/>
                    <a:pt x="14059" y="16316"/>
                    <a:pt x="14558" y="16009"/>
                  </a:cubicBezTo>
                  <a:cubicBezTo>
                    <a:pt x="16535" y="14788"/>
                    <a:pt x="16751" y="12093"/>
                    <a:pt x="16147" y="10615"/>
                  </a:cubicBezTo>
                  <a:cubicBezTo>
                    <a:pt x="16097" y="10496"/>
                    <a:pt x="16046" y="10380"/>
                    <a:pt x="15990" y="10266"/>
                  </a:cubicBezTo>
                  <a:cubicBezTo>
                    <a:pt x="16095" y="10168"/>
                    <a:pt x="16196" y="10063"/>
                    <a:pt x="16293" y="9947"/>
                  </a:cubicBezTo>
                  <a:cubicBezTo>
                    <a:pt x="17315" y="8758"/>
                    <a:pt x="17733" y="7075"/>
                    <a:pt x="17359" y="5664"/>
                  </a:cubicBezTo>
                  <a:cubicBezTo>
                    <a:pt x="16882" y="3861"/>
                    <a:pt x="15663" y="2908"/>
                    <a:pt x="13839" y="2908"/>
                  </a:cubicBezTo>
                  <a:cubicBezTo>
                    <a:pt x="13747" y="2908"/>
                    <a:pt x="13648" y="2910"/>
                    <a:pt x="13546" y="2914"/>
                  </a:cubicBezTo>
                  <a:cubicBezTo>
                    <a:pt x="13202" y="2927"/>
                    <a:pt x="12764" y="2958"/>
                    <a:pt x="12281" y="3031"/>
                  </a:cubicBezTo>
                  <a:cubicBezTo>
                    <a:pt x="11910" y="1765"/>
                    <a:pt x="11102" y="592"/>
                    <a:pt x="9417" y="131"/>
                  </a:cubicBezTo>
                  <a:cubicBezTo>
                    <a:pt x="9105" y="44"/>
                    <a:pt x="8768" y="1"/>
                    <a:pt x="8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0" name="Google Shape;1630;p39"/>
            <p:cNvSpPr/>
            <p:nvPr/>
          </p:nvSpPr>
          <p:spPr>
            <a:xfrm>
              <a:off x="1272925" y="2552400"/>
              <a:ext cx="322025" cy="310600"/>
            </a:xfrm>
            <a:custGeom>
              <a:avLst/>
              <a:gdLst/>
              <a:ahLst/>
              <a:cxnLst/>
              <a:rect l="l" t="t" r="r" b="b"/>
              <a:pathLst>
                <a:path w="12881" h="12424" extrusionOk="0">
                  <a:moveTo>
                    <a:pt x="6021" y="0"/>
                  </a:moveTo>
                  <a:cubicBezTo>
                    <a:pt x="5311" y="0"/>
                    <a:pt x="4364" y="380"/>
                    <a:pt x="4031" y="838"/>
                  </a:cubicBezTo>
                  <a:cubicBezTo>
                    <a:pt x="3428" y="1668"/>
                    <a:pt x="3717" y="4454"/>
                    <a:pt x="4435" y="5232"/>
                  </a:cubicBezTo>
                  <a:cubicBezTo>
                    <a:pt x="3689" y="5166"/>
                    <a:pt x="2864" y="5014"/>
                    <a:pt x="2132" y="5014"/>
                  </a:cubicBezTo>
                  <a:cubicBezTo>
                    <a:pt x="995" y="5014"/>
                    <a:pt x="81" y="5380"/>
                    <a:pt x="28" y="7003"/>
                  </a:cubicBezTo>
                  <a:cubicBezTo>
                    <a:pt x="1" y="7870"/>
                    <a:pt x="20" y="8480"/>
                    <a:pt x="644" y="9121"/>
                  </a:cubicBezTo>
                  <a:cubicBezTo>
                    <a:pt x="958" y="9443"/>
                    <a:pt x="1258" y="9568"/>
                    <a:pt x="1551" y="9568"/>
                  </a:cubicBezTo>
                  <a:cubicBezTo>
                    <a:pt x="2234" y="9568"/>
                    <a:pt x="2876" y="8885"/>
                    <a:pt x="3553" y="8438"/>
                  </a:cubicBezTo>
                  <a:lnTo>
                    <a:pt x="3553" y="8438"/>
                  </a:lnTo>
                  <a:cubicBezTo>
                    <a:pt x="3105" y="9616"/>
                    <a:pt x="2805" y="11883"/>
                    <a:pt x="4330" y="12321"/>
                  </a:cubicBezTo>
                  <a:cubicBezTo>
                    <a:pt x="4557" y="12387"/>
                    <a:pt x="4762" y="12423"/>
                    <a:pt x="4958" y="12423"/>
                  </a:cubicBezTo>
                  <a:cubicBezTo>
                    <a:pt x="5236" y="12423"/>
                    <a:pt x="5499" y="12350"/>
                    <a:pt x="5791" y="12182"/>
                  </a:cubicBezTo>
                  <a:cubicBezTo>
                    <a:pt x="6930" y="11529"/>
                    <a:pt x="6550" y="10154"/>
                    <a:pt x="6980" y="9104"/>
                  </a:cubicBezTo>
                  <a:cubicBezTo>
                    <a:pt x="7290" y="10040"/>
                    <a:pt x="7963" y="10814"/>
                    <a:pt x="8868" y="11290"/>
                  </a:cubicBezTo>
                  <a:cubicBezTo>
                    <a:pt x="9213" y="11473"/>
                    <a:pt x="9905" y="11779"/>
                    <a:pt x="10453" y="11779"/>
                  </a:cubicBezTo>
                  <a:cubicBezTo>
                    <a:pt x="10633" y="11779"/>
                    <a:pt x="10798" y="11746"/>
                    <a:pt x="10930" y="11665"/>
                  </a:cubicBezTo>
                  <a:cubicBezTo>
                    <a:pt x="11745" y="11161"/>
                    <a:pt x="11831" y="9776"/>
                    <a:pt x="11579" y="9160"/>
                  </a:cubicBezTo>
                  <a:cubicBezTo>
                    <a:pt x="11176" y="8177"/>
                    <a:pt x="10222" y="7309"/>
                    <a:pt x="9354" y="6799"/>
                  </a:cubicBezTo>
                  <a:cubicBezTo>
                    <a:pt x="10300" y="6731"/>
                    <a:pt x="11444" y="6856"/>
                    <a:pt x="12117" y="6072"/>
                  </a:cubicBezTo>
                  <a:cubicBezTo>
                    <a:pt x="12583" y="5527"/>
                    <a:pt x="12880" y="4625"/>
                    <a:pt x="12693" y="3918"/>
                  </a:cubicBezTo>
                  <a:cubicBezTo>
                    <a:pt x="12472" y="3077"/>
                    <a:pt x="12149" y="2908"/>
                    <a:pt x="11444" y="2908"/>
                  </a:cubicBezTo>
                  <a:cubicBezTo>
                    <a:pt x="11378" y="2908"/>
                    <a:pt x="11308" y="2909"/>
                    <a:pt x="11235" y="2912"/>
                  </a:cubicBezTo>
                  <a:cubicBezTo>
                    <a:pt x="10095" y="2953"/>
                    <a:pt x="7820" y="3164"/>
                    <a:pt x="7737" y="4746"/>
                  </a:cubicBezTo>
                  <a:lnTo>
                    <a:pt x="7737" y="4746"/>
                  </a:lnTo>
                  <a:cubicBezTo>
                    <a:pt x="7802" y="3385"/>
                    <a:pt x="8291" y="563"/>
                    <a:pt x="6402" y="46"/>
                  </a:cubicBezTo>
                  <a:cubicBezTo>
                    <a:pt x="6288" y="15"/>
                    <a:pt x="6159" y="0"/>
                    <a:pt x="6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1" name="Google Shape;1631;p39"/>
            <p:cNvSpPr/>
            <p:nvPr/>
          </p:nvSpPr>
          <p:spPr>
            <a:xfrm>
              <a:off x="1421000" y="2659525"/>
              <a:ext cx="21825" cy="57575"/>
            </a:xfrm>
            <a:custGeom>
              <a:avLst/>
              <a:gdLst/>
              <a:ahLst/>
              <a:cxnLst/>
              <a:rect l="l" t="t" r="r" b="b"/>
              <a:pathLst>
                <a:path w="873" h="2303" extrusionOk="0">
                  <a:moveTo>
                    <a:pt x="300" y="0"/>
                  </a:moveTo>
                  <a:cubicBezTo>
                    <a:pt x="259" y="0"/>
                    <a:pt x="214" y="10"/>
                    <a:pt x="165" y="31"/>
                  </a:cubicBezTo>
                  <a:cubicBezTo>
                    <a:pt x="0" y="304"/>
                    <a:pt x="65" y="867"/>
                    <a:pt x="144" y="1170"/>
                  </a:cubicBezTo>
                  <a:cubicBezTo>
                    <a:pt x="244" y="1545"/>
                    <a:pt x="609" y="1937"/>
                    <a:pt x="639" y="2303"/>
                  </a:cubicBezTo>
                  <a:cubicBezTo>
                    <a:pt x="723" y="1898"/>
                    <a:pt x="873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2" name="Google Shape;1632;p39"/>
            <p:cNvSpPr/>
            <p:nvPr/>
          </p:nvSpPr>
          <p:spPr>
            <a:xfrm>
              <a:off x="1436800" y="2678775"/>
              <a:ext cx="60425" cy="36550"/>
            </a:xfrm>
            <a:custGeom>
              <a:avLst/>
              <a:gdLst/>
              <a:ahLst/>
              <a:cxnLst/>
              <a:rect l="l" t="t" r="r" b="b"/>
              <a:pathLst>
                <a:path w="2417" h="1462" extrusionOk="0">
                  <a:moveTo>
                    <a:pt x="1772" y="1"/>
                  </a:moveTo>
                  <a:cubicBezTo>
                    <a:pt x="1455" y="1"/>
                    <a:pt x="1007" y="302"/>
                    <a:pt x="783" y="503"/>
                  </a:cubicBezTo>
                  <a:cubicBezTo>
                    <a:pt x="494" y="764"/>
                    <a:pt x="314" y="1267"/>
                    <a:pt x="1" y="1462"/>
                  </a:cubicBezTo>
                  <a:cubicBezTo>
                    <a:pt x="429" y="1343"/>
                    <a:pt x="2416" y="507"/>
                    <a:pt x="1805" y="2"/>
                  </a:cubicBezTo>
                  <a:cubicBezTo>
                    <a:pt x="1794" y="1"/>
                    <a:pt x="1783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3" name="Google Shape;1633;p39"/>
            <p:cNvSpPr/>
            <p:nvPr/>
          </p:nvSpPr>
          <p:spPr>
            <a:xfrm>
              <a:off x="1382550" y="2710175"/>
              <a:ext cx="58550" cy="17375"/>
            </a:xfrm>
            <a:custGeom>
              <a:avLst/>
              <a:gdLst/>
              <a:ahLst/>
              <a:cxnLst/>
              <a:rect l="l" t="t" r="r" b="b"/>
              <a:pathLst>
                <a:path w="2342" h="695" extrusionOk="0">
                  <a:moveTo>
                    <a:pt x="1146" y="0"/>
                  </a:moveTo>
                  <a:cubicBezTo>
                    <a:pt x="1135" y="0"/>
                    <a:pt x="1124" y="1"/>
                    <a:pt x="1113" y="1"/>
                  </a:cubicBezTo>
                  <a:cubicBezTo>
                    <a:pt x="801" y="12"/>
                    <a:pt x="243" y="113"/>
                    <a:pt x="29" y="349"/>
                  </a:cubicBezTo>
                  <a:cubicBezTo>
                    <a:pt x="0" y="603"/>
                    <a:pt x="190" y="695"/>
                    <a:pt x="473" y="695"/>
                  </a:cubicBezTo>
                  <a:cubicBezTo>
                    <a:pt x="1069" y="695"/>
                    <a:pt x="2076" y="291"/>
                    <a:pt x="2342" y="146"/>
                  </a:cubicBezTo>
                  <a:lnTo>
                    <a:pt x="2342" y="146"/>
                  </a:lnTo>
                  <a:cubicBezTo>
                    <a:pt x="2291" y="157"/>
                    <a:pt x="2237" y="161"/>
                    <a:pt x="2182" y="161"/>
                  </a:cubicBezTo>
                  <a:cubicBezTo>
                    <a:pt x="1859" y="161"/>
                    <a:pt x="1474" y="0"/>
                    <a:pt x="1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4" name="Google Shape;1634;p39"/>
            <p:cNvSpPr/>
            <p:nvPr/>
          </p:nvSpPr>
          <p:spPr>
            <a:xfrm>
              <a:off x="1436375" y="2712975"/>
              <a:ext cx="45275" cy="40375"/>
            </a:xfrm>
            <a:custGeom>
              <a:avLst/>
              <a:gdLst/>
              <a:ahLst/>
              <a:cxnLst/>
              <a:rect l="l" t="t" r="r" b="b"/>
              <a:pathLst>
                <a:path w="1811" h="1615" extrusionOk="0">
                  <a:moveTo>
                    <a:pt x="0" y="0"/>
                  </a:moveTo>
                  <a:lnTo>
                    <a:pt x="0" y="0"/>
                  </a:lnTo>
                  <a:cubicBezTo>
                    <a:pt x="174" y="329"/>
                    <a:pt x="1069" y="1615"/>
                    <a:pt x="1570" y="1615"/>
                  </a:cubicBezTo>
                  <a:cubicBezTo>
                    <a:pt x="1668" y="1615"/>
                    <a:pt x="1751" y="1565"/>
                    <a:pt x="1811" y="1450"/>
                  </a:cubicBezTo>
                  <a:cubicBezTo>
                    <a:pt x="1765" y="1135"/>
                    <a:pt x="1357" y="742"/>
                    <a:pt x="1103" y="560"/>
                  </a:cubicBezTo>
                  <a:cubicBezTo>
                    <a:pt x="786" y="332"/>
                    <a:pt x="257" y="2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5" name="Google Shape;1635;p39"/>
            <p:cNvSpPr/>
            <p:nvPr/>
          </p:nvSpPr>
          <p:spPr>
            <a:xfrm>
              <a:off x="1406275" y="2714275"/>
              <a:ext cx="33000" cy="56875"/>
            </a:xfrm>
            <a:custGeom>
              <a:avLst/>
              <a:gdLst/>
              <a:ahLst/>
              <a:cxnLst/>
              <a:rect l="l" t="t" r="r" b="b"/>
              <a:pathLst>
                <a:path w="1320" h="2275" extrusionOk="0">
                  <a:moveTo>
                    <a:pt x="1256" y="0"/>
                  </a:moveTo>
                  <a:cubicBezTo>
                    <a:pt x="1000" y="365"/>
                    <a:pt x="0" y="2274"/>
                    <a:pt x="794" y="2275"/>
                  </a:cubicBezTo>
                  <a:cubicBezTo>
                    <a:pt x="1053" y="2089"/>
                    <a:pt x="1217" y="1546"/>
                    <a:pt x="1262" y="1238"/>
                  </a:cubicBezTo>
                  <a:cubicBezTo>
                    <a:pt x="1319" y="853"/>
                    <a:pt x="1138" y="35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636" name="Google Shape;1636;p39"/>
          <p:cNvGrpSpPr/>
          <p:nvPr/>
        </p:nvGrpSpPr>
        <p:grpSpPr>
          <a:xfrm flipH="1">
            <a:off x="7051601" y="892001"/>
            <a:ext cx="697100" cy="671033"/>
            <a:chOff x="5293250" y="2878500"/>
            <a:chExt cx="522825" cy="503275"/>
          </a:xfrm>
        </p:grpSpPr>
        <p:sp>
          <p:nvSpPr>
            <p:cNvPr id="1637" name="Google Shape;1637;p39"/>
            <p:cNvSpPr/>
            <p:nvPr/>
          </p:nvSpPr>
          <p:spPr>
            <a:xfrm>
              <a:off x="5293250" y="2878500"/>
              <a:ext cx="522825" cy="503275"/>
            </a:xfrm>
            <a:custGeom>
              <a:avLst/>
              <a:gdLst/>
              <a:ahLst/>
              <a:cxnLst/>
              <a:rect l="l" t="t" r="r" b="b"/>
              <a:pathLst>
                <a:path w="20913" h="20131" extrusionOk="0">
                  <a:moveTo>
                    <a:pt x="9876" y="1"/>
                  </a:moveTo>
                  <a:cubicBezTo>
                    <a:pt x="8429" y="1"/>
                    <a:pt x="6460" y="692"/>
                    <a:pt x="5503" y="2012"/>
                  </a:cubicBezTo>
                  <a:cubicBezTo>
                    <a:pt x="4782" y="3005"/>
                    <a:pt x="4559" y="4634"/>
                    <a:pt x="4699" y="6238"/>
                  </a:cubicBezTo>
                  <a:cubicBezTo>
                    <a:pt x="1894" y="6370"/>
                    <a:pt x="178" y="8119"/>
                    <a:pt x="88" y="10973"/>
                  </a:cubicBezTo>
                  <a:cubicBezTo>
                    <a:pt x="53" y="12083"/>
                    <a:pt x="1" y="13760"/>
                    <a:pt x="1518" y="15318"/>
                  </a:cubicBezTo>
                  <a:cubicBezTo>
                    <a:pt x="2456" y="16282"/>
                    <a:pt x="3441" y="16544"/>
                    <a:pt x="4152" y="16580"/>
                  </a:cubicBezTo>
                  <a:cubicBezTo>
                    <a:pt x="4238" y="16984"/>
                    <a:pt x="4370" y="17386"/>
                    <a:pt x="4564" y="17771"/>
                  </a:cubicBezTo>
                  <a:cubicBezTo>
                    <a:pt x="5093" y="18828"/>
                    <a:pt x="6004" y="19588"/>
                    <a:pt x="7129" y="19912"/>
                  </a:cubicBezTo>
                  <a:cubicBezTo>
                    <a:pt x="7639" y="20058"/>
                    <a:pt x="8106" y="20131"/>
                    <a:pt x="8558" y="20131"/>
                  </a:cubicBezTo>
                  <a:cubicBezTo>
                    <a:pt x="9325" y="20131"/>
                    <a:pt x="10047" y="19930"/>
                    <a:pt x="10765" y="19518"/>
                  </a:cubicBezTo>
                  <a:cubicBezTo>
                    <a:pt x="11355" y="19180"/>
                    <a:pt x="11787" y="18771"/>
                    <a:pt x="12106" y="18333"/>
                  </a:cubicBezTo>
                  <a:cubicBezTo>
                    <a:pt x="12176" y="18373"/>
                    <a:pt x="12248" y="18413"/>
                    <a:pt x="12322" y="18451"/>
                  </a:cubicBezTo>
                  <a:cubicBezTo>
                    <a:pt x="12942" y="18778"/>
                    <a:pt x="14168" y="19330"/>
                    <a:pt x="15386" y="19330"/>
                  </a:cubicBezTo>
                  <a:cubicBezTo>
                    <a:pt x="16067" y="19330"/>
                    <a:pt x="16680" y="19164"/>
                    <a:pt x="17209" y="18838"/>
                  </a:cubicBezTo>
                  <a:cubicBezTo>
                    <a:pt x="19399" y="17489"/>
                    <a:pt x="19630" y="14486"/>
                    <a:pt x="18956" y="12838"/>
                  </a:cubicBezTo>
                  <a:cubicBezTo>
                    <a:pt x="18849" y="12575"/>
                    <a:pt x="18718" y="12313"/>
                    <a:pt x="18568" y="12053"/>
                  </a:cubicBezTo>
                  <a:cubicBezTo>
                    <a:pt x="18799" y="11876"/>
                    <a:pt x="19022" y="11666"/>
                    <a:pt x="19232" y="11422"/>
                  </a:cubicBezTo>
                  <a:cubicBezTo>
                    <a:pt x="20174" y="10323"/>
                    <a:pt x="20912" y="8410"/>
                    <a:pt x="20436" y="6616"/>
                  </a:cubicBezTo>
                  <a:cubicBezTo>
                    <a:pt x="19909" y="4623"/>
                    <a:pt x="18623" y="3615"/>
                    <a:pt x="16614" y="3615"/>
                  </a:cubicBezTo>
                  <a:cubicBezTo>
                    <a:pt x="16504" y="3615"/>
                    <a:pt x="16391" y="3616"/>
                    <a:pt x="16268" y="3621"/>
                  </a:cubicBezTo>
                  <a:cubicBezTo>
                    <a:pt x="15520" y="3648"/>
                    <a:pt x="14855" y="3719"/>
                    <a:pt x="14263" y="3828"/>
                  </a:cubicBezTo>
                  <a:cubicBezTo>
                    <a:pt x="13910" y="2226"/>
                    <a:pt x="13028" y="706"/>
                    <a:pt x="10971" y="142"/>
                  </a:cubicBezTo>
                  <a:cubicBezTo>
                    <a:pt x="10631" y="48"/>
                    <a:pt x="10263" y="1"/>
                    <a:pt x="9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8" name="Google Shape;1638;p39"/>
            <p:cNvSpPr/>
            <p:nvPr/>
          </p:nvSpPr>
          <p:spPr>
            <a:xfrm>
              <a:off x="5353250" y="2937275"/>
              <a:ext cx="399975" cy="385775"/>
            </a:xfrm>
            <a:custGeom>
              <a:avLst/>
              <a:gdLst/>
              <a:ahLst/>
              <a:cxnLst/>
              <a:rect l="l" t="t" r="r" b="b"/>
              <a:pathLst>
                <a:path w="15999" h="15431" extrusionOk="0">
                  <a:moveTo>
                    <a:pt x="7477" y="1"/>
                  </a:moveTo>
                  <a:cubicBezTo>
                    <a:pt x="6596" y="1"/>
                    <a:pt x="5418" y="473"/>
                    <a:pt x="5004" y="1042"/>
                  </a:cubicBezTo>
                  <a:cubicBezTo>
                    <a:pt x="4257" y="2073"/>
                    <a:pt x="4615" y="5535"/>
                    <a:pt x="5506" y="6499"/>
                  </a:cubicBezTo>
                  <a:cubicBezTo>
                    <a:pt x="4581" y="6419"/>
                    <a:pt x="3556" y="6230"/>
                    <a:pt x="2646" y="6230"/>
                  </a:cubicBezTo>
                  <a:cubicBezTo>
                    <a:pt x="1235" y="6230"/>
                    <a:pt x="100" y="6684"/>
                    <a:pt x="35" y="8698"/>
                  </a:cubicBezTo>
                  <a:cubicBezTo>
                    <a:pt x="0" y="9776"/>
                    <a:pt x="24" y="10532"/>
                    <a:pt x="799" y="11329"/>
                  </a:cubicBezTo>
                  <a:cubicBezTo>
                    <a:pt x="1188" y="11729"/>
                    <a:pt x="1561" y="11884"/>
                    <a:pt x="1925" y="11884"/>
                  </a:cubicBezTo>
                  <a:cubicBezTo>
                    <a:pt x="2774" y="11884"/>
                    <a:pt x="3573" y="11037"/>
                    <a:pt x="4413" y="10481"/>
                  </a:cubicBezTo>
                  <a:lnTo>
                    <a:pt x="4413" y="10481"/>
                  </a:lnTo>
                  <a:cubicBezTo>
                    <a:pt x="3856" y="11942"/>
                    <a:pt x="3485" y="14759"/>
                    <a:pt x="5377" y="15303"/>
                  </a:cubicBezTo>
                  <a:cubicBezTo>
                    <a:pt x="5658" y="15385"/>
                    <a:pt x="5912" y="15431"/>
                    <a:pt x="6156" y="15431"/>
                  </a:cubicBezTo>
                  <a:cubicBezTo>
                    <a:pt x="6502" y="15431"/>
                    <a:pt x="6829" y="15339"/>
                    <a:pt x="7192" y="15130"/>
                  </a:cubicBezTo>
                  <a:cubicBezTo>
                    <a:pt x="8607" y="14317"/>
                    <a:pt x="8134" y="12608"/>
                    <a:pt x="8669" y="11306"/>
                  </a:cubicBezTo>
                  <a:cubicBezTo>
                    <a:pt x="9056" y="12470"/>
                    <a:pt x="9893" y="13430"/>
                    <a:pt x="11016" y="14023"/>
                  </a:cubicBezTo>
                  <a:cubicBezTo>
                    <a:pt x="11444" y="14248"/>
                    <a:pt x="12305" y="14629"/>
                    <a:pt x="12986" y="14629"/>
                  </a:cubicBezTo>
                  <a:cubicBezTo>
                    <a:pt x="13210" y="14629"/>
                    <a:pt x="13414" y="14588"/>
                    <a:pt x="13578" y="14487"/>
                  </a:cubicBezTo>
                  <a:cubicBezTo>
                    <a:pt x="14590" y="13863"/>
                    <a:pt x="14696" y="12144"/>
                    <a:pt x="14382" y="11378"/>
                  </a:cubicBezTo>
                  <a:cubicBezTo>
                    <a:pt x="13881" y="10158"/>
                    <a:pt x="12696" y="9078"/>
                    <a:pt x="11619" y="8446"/>
                  </a:cubicBezTo>
                  <a:cubicBezTo>
                    <a:pt x="12792" y="8361"/>
                    <a:pt x="14214" y="8516"/>
                    <a:pt x="15047" y="7543"/>
                  </a:cubicBezTo>
                  <a:cubicBezTo>
                    <a:pt x="15628" y="6868"/>
                    <a:pt x="15998" y="5746"/>
                    <a:pt x="15765" y="4867"/>
                  </a:cubicBezTo>
                  <a:cubicBezTo>
                    <a:pt x="15489" y="3824"/>
                    <a:pt x="15087" y="3613"/>
                    <a:pt x="14212" y="3613"/>
                  </a:cubicBezTo>
                  <a:cubicBezTo>
                    <a:pt x="14130" y="3613"/>
                    <a:pt x="14043" y="3615"/>
                    <a:pt x="13952" y="3619"/>
                  </a:cubicBezTo>
                  <a:cubicBezTo>
                    <a:pt x="12536" y="3668"/>
                    <a:pt x="9707" y="3930"/>
                    <a:pt x="9607" y="5901"/>
                  </a:cubicBezTo>
                  <a:lnTo>
                    <a:pt x="9607" y="5901"/>
                  </a:lnTo>
                  <a:cubicBezTo>
                    <a:pt x="9686" y="4213"/>
                    <a:pt x="10297" y="701"/>
                    <a:pt x="7951" y="58"/>
                  </a:cubicBezTo>
                  <a:cubicBezTo>
                    <a:pt x="7809" y="19"/>
                    <a:pt x="7649" y="1"/>
                    <a:pt x="7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5537175" y="3070400"/>
              <a:ext cx="27125" cy="71525"/>
            </a:xfrm>
            <a:custGeom>
              <a:avLst/>
              <a:gdLst/>
              <a:ahLst/>
              <a:cxnLst/>
              <a:rect l="l" t="t" r="r" b="b"/>
              <a:pathLst>
                <a:path w="1085" h="2861" extrusionOk="0">
                  <a:moveTo>
                    <a:pt x="372" y="1"/>
                  </a:moveTo>
                  <a:cubicBezTo>
                    <a:pt x="321" y="1"/>
                    <a:pt x="265" y="13"/>
                    <a:pt x="204" y="39"/>
                  </a:cubicBezTo>
                  <a:cubicBezTo>
                    <a:pt x="1" y="377"/>
                    <a:pt x="80" y="1076"/>
                    <a:pt x="179" y="1451"/>
                  </a:cubicBezTo>
                  <a:cubicBezTo>
                    <a:pt x="303" y="1919"/>
                    <a:pt x="756" y="2405"/>
                    <a:pt x="793" y="2860"/>
                  </a:cubicBezTo>
                  <a:cubicBezTo>
                    <a:pt x="898" y="2357"/>
                    <a:pt x="1084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5556775" y="3094250"/>
              <a:ext cx="75050" cy="45425"/>
            </a:xfrm>
            <a:custGeom>
              <a:avLst/>
              <a:gdLst/>
              <a:ahLst/>
              <a:cxnLst/>
              <a:rect l="l" t="t" r="r" b="b"/>
              <a:pathLst>
                <a:path w="3002" h="1817" extrusionOk="0">
                  <a:moveTo>
                    <a:pt x="2201" y="1"/>
                  </a:moveTo>
                  <a:cubicBezTo>
                    <a:pt x="1808" y="1"/>
                    <a:pt x="1251" y="374"/>
                    <a:pt x="972" y="626"/>
                  </a:cubicBezTo>
                  <a:cubicBezTo>
                    <a:pt x="614" y="950"/>
                    <a:pt x="390" y="1574"/>
                    <a:pt x="0" y="1816"/>
                  </a:cubicBezTo>
                  <a:cubicBezTo>
                    <a:pt x="533" y="1669"/>
                    <a:pt x="3001" y="632"/>
                    <a:pt x="2240" y="2"/>
                  </a:cubicBezTo>
                  <a:cubicBezTo>
                    <a:pt x="2227" y="1"/>
                    <a:pt x="2214" y="1"/>
                    <a:pt x="2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5489425" y="3133300"/>
              <a:ext cx="72675" cy="21575"/>
            </a:xfrm>
            <a:custGeom>
              <a:avLst/>
              <a:gdLst/>
              <a:ahLst/>
              <a:cxnLst/>
              <a:rect l="l" t="t" r="r" b="b"/>
              <a:pathLst>
                <a:path w="2907" h="863" extrusionOk="0">
                  <a:moveTo>
                    <a:pt x="1424" y="0"/>
                  </a:moveTo>
                  <a:cubicBezTo>
                    <a:pt x="1410" y="0"/>
                    <a:pt x="1396" y="0"/>
                    <a:pt x="1382" y="1"/>
                  </a:cubicBezTo>
                  <a:cubicBezTo>
                    <a:pt x="994" y="15"/>
                    <a:pt x="301" y="139"/>
                    <a:pt x="36" y="433"/>
                  </a:cubicBezTo>
                  <a:cubicBezTo>
                    <a:pt x="1" y="749"/>
                    <a:pt x="237" y="862"/>
                    <a:pt x="589" y="862"/>
                  </a:cubicBezTo>
                  <a:cubicBezTo>
                    <a:pt x="1328" y="862"/>
                    <a:pt x="2579" y="362"/>
                    <a:pt x="2907" y="182"/>
                  </a:cubicBezTo>
                  <a:lnTo>
                    <a:pt x="2907" y="182"/>
                  </a:lnTo>
                  <a:cubicBezTo>
                    <a:pt x="2844" y="195"/>
                    <a:pt x="2779" y="201"/>
                    <a:pt x="2711" y="201"/>
                  </a:cubicBezTo>
                  <a:cubicBezTo>
                    <a:pt x="2310" y="201"/>
                    <a:pt x="1831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2" name="Google Shape;1642;p39"/>
            <p:cNvSpPr/>
            <p:nvPr/>
          </p:nvSpPr>
          <p:spPr>
            <a:xfrm>
              <a:off x="5556250" y="3136750"/>
              <a:ext cx="56225" cy="50175"/>
            </a:xfrm>
            <a:custGeom>
              <a:avLst/>
              <a:gdLst/>
              <a:ahLst/>
              <a:cxnLst/>
              <a:rect l="l" t="t" r="r" b="b"/>
              <a:pathLst>
                <a:path w="2249" h="2007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410"/>
                    <a:pt x="1328" y="2007"/>
                    <a:pt x="1950" y="2007"/>
                  </a:cubicBezTo>
                  <a:cubicBezTo>
                    <a:pt x="2072" y="2007"/>
                    <a:pt x="2175" y="1945"/>
                    <a:pt x="2249" y="1802"/>
                  </a:cubicBezTo>
                  <a:cubicBezTo>
                    <a:pt x="2191" y="1410"/>
                    <a:pt x="1685" y="922"/>
                    <a:pt x="1369" y="696"/>
                  </a:cubicBezTo>
                  <a:cubicBezTo>
                    <a:pt x="976" y="413"/>
                    <a:pt x="320" y="32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3" name="Google Shape;1643;p39"/>
            <p:cNvSpPr/>
            <p:nvPr/>
          </p:nvSpPr>
          <p:spPr>
            <a:xfrm>
              <a:off x="5518850" y="3138400"/>
              <a:ext cx="41000" cy="70600"/>
            </a:xfrm>
            <a:custGeom>
              <a:avLst/>
              <a:gdLst/>
              <a:ahLst/>
              <a:cxnLst/>
              <a:rect l="l" t="t" r="r" b="b"/>
              <a:pathLst>
                <a:path w="1640" h="2824" extrusionOk="0">
                  <a:moveTo>
                    <a:pt x="1560" y="0"/>
                  </a:moveTo>
                  <a:lnTo>
                    <a:pt x="1560" y="0"/>
                  </a:lnTo>
                  <a:cubicBezTo>
                    <a:pt x="1243" y="452"/>
                    <a:pt x="0" y="2824"/>
                    <a:pt x="986" y="2824"/>
                  </a:cubicBezTo>
                  <a:cubicBezTo>
                    <a:pt x="1309" y="2593"/>
                    <a:pt x="1510" y="1919"/>
                    <a:pt x="1567" y="1536"/>
                  </a:cubicBezTo>
                  <a:cubicBezTo>
                    <a:pt x="1640" y="1057"/>
                    <a:pt x="1415" y="433"/>
                    <a:pt x="1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CA94032-F26B-8740-A6AF-5CE8F47A4AAB}"/>
              </a:ext>
            </a:extLst>
          </p:cNvPr>
          <p:cNvSpPr/>
          <p:nvPr/>
        </p:nvSpPr>
        <p:spPr>
          <a:xfrm>
            <a:off x="2208466" y="2999804"/>
            <a:ext cx="7696903" cy="2530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Đọc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</a:t>
            </a:r>
            <a:endParaRPr lang="x-none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2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BC9182B-205D-CCC3-EE8E-1402E1157199}"/>
              </a:ext>
            </a:extLst>
          </p:cNvPr>
          <p:cNvSpPr txBox="1"/>
          <p:nvPr/>
        </p:nvSpPr>
        <p:spPr>
          <a:xfrm>
            <a:off x="182880" y="961645"/>
            <a:ext cx="11826240" cy="3839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vi-VN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 họp thông báo những đổi mới của xã Hùng Tâm từ tên xã đến chức vụ của một số người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qua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 nổi bật lên một trong những thói hư tật xấu tồn tại trong xã hội là "Bệnh sĩ". 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53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Google Shape;2084;p45"/>
          <p:cNvSpPr/>
          <p:nvPr/>
        </p:nvSpPr>
        <p:spPr>
          <a:xfrm>
            <a:off x="701591" y="3140367"/>
            <a:ext cx="7067787" cy="119824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85" name="Google Shape;2085;p45"/>
          <p:cNvSpPr txBox="1">
            <a:spLocks noGrp="1"/>
          </p:cNvSpPr>
          <p:nvPr>
            <p:ph type="title"/>
          </p:nvPr>
        </p:nvSpPr>
        <p:spPr>
          <a:xfrm>
            <a:off x="699797" y="3218220"/>
            <a:ext cx="7033054" cy="96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Tìm ý và lập dàn ý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87" name="Google Shape;2087;p45"/>
          <p:cNvGrpSpPr/>
          <p:nvPr/>
        </p:nvGrpSpPr>
        <p:grpSpPr>
          <a:xfrm rot="-2211760">
            <a:off x="9323046" y="20948"/>
            <a:ext cx="1324844" cy="2488225"/>
            <a:chOff x="4135500" y="2283625"/>
            <a:chExt cx="784625" cy="1473625"/>
          </a:xfrm>
        </p:grpSpPr>
        <p:sp>
          <p:nvSpPr>
            <p:cNvPr id="2088" name="Google Shape;2088;p45"/>
            <p:cNvSpPr/>
            <p:nvPr/>
          </p:nvSpPr>
          <p:spPr>
            <a:xfrm>
              <a:off x="4135500" y="2283625"/>
              <a:ext cx="784625" cy="1473625"/>
            </a:xfrm>
            <a:custGeom>
              <a:avLst/>
              <a:gdLst/>
              <a:ahLst/>
              <a:cxnLst/>
              <a:rect l="l" t="t" r="r" b="b"/>
              <a:pathLst>
                <a:path w="31385" h="58945" extrusionOk="0">
                  <a:moveTo>
                    <a:pt x="16575" y="1"/>
                  </a:moveTo>
                  <a:cubicBezTo>
                    <a:pt x="15132" y="1"/>
                    <a:pt x="13882" y="837"/>
                    <a:pt x="13281" y="2048"/>
                  </a:cubicBezTo>
                  <a:cubicBezTo>
                    <a:pt x="11529" y="2320"/>
                    <a:pt x="10180" y="3842"/>
                    <a:pt x="10180" y="5674"/>
                  </a:cubicBezTo>
                  <a:cubicBezTo>
                    <a:pt x="10180" y="6046"/>
                    <a:pt x="10237" y="6408"/>
                    <a:pt x="10339" y="6746"/>
                  </a:cubicBezTo>
                  <a:cubicBezTo>
                    <a:pt x="9268" y="7351"/>
                    <a:pt x="8558" y="8465"/>
                    <a:pt x="8470" y="9851"/>
                  </a:cubicBezTo>
                  <a:cubicBezTo>
                    <a:pt x="8390" y="11060"/>
                    <a:pt x="9119" y="12671"/>
                    <a:pt x="10636" y="14639"/>
                  </a:cubicBezTo>
                  <a:cubicBezTo>
                    <a:pt x="11217" y="15391"/>
                    <a:pt x="11922" y="16011"/>
                    <a:pt x="12622" y="16575"/>
                  </a:cubicBezTo>
                  <a:cubicBezTo>
                    <a:pt x="12689" y="16744"/>
                    <a:pt x="12769" y="16908"/>
                    <a:pt x="12868" y="17072"/>
                  </a:cubicBezTo>
                  <a:cubicBezTo>
                    <a:pt x="13125" y="17505"/>
                    <a:pt x="13417" y="17829"/>
                    <a:pt x="13718" y="18082"/>
                  </a:cubicBezTo>
                  <a:cubicBezTo>
                    <a:pt x="13718" y="18811"/>
                    <a:pt x="13774" y="19605"/>
                    <a:pt x="14018" y="20384"/>
                  </a:cubicBezTo>
                  <a:cubicBezTo>
                    <a:pt x="14278" y="21212"/>
                    <a:pt x="14686" y="22339"/>
                    <a:pt x="15409" y="23369"/>
                  </a:cubicBezTo>
                  <a:cubicBezTo>
                    <a:pt x="15211" y="23313"/>
                    <a:pt x="15010" y="23270"/>
                    <a:pt x="14803" y="23247"/>
                  </a:cubicBezTo>
                  <a:cubicBezTo>
                    <a:pt x="14313" y="22477"/>
                    <a:pt x="13533" y="21944"/>
                    <a:pt x="12646" y="21762"/>
                  </a:cubicBezTo>
                  <a:cubicBezTo>
                    <a:pt x="12063" y="20686"/>
                    <a:pt x="10935" y="20009"/>
                    <a:pt x="9700" y="20009"/>
                  </a:cubicBezTo>
                  <a:cubicBezTo>
                    <a:pt x="9233" y="20009"/>
                    <a:pt x="8783" y="20104"/>
                    <a:pt x="8355" y="20287"/>
                  </a:cubicBezTo>
                  <a:cubicBezTo>
                    <a:pt x="7538" y="20644"/>
                    <a:pt x="6904" y="21301"/>
                    <a:pt x="6575" y="22137"/>
                  </a:cubicBezTo>
                  <a:cubicBezTo>
                    <a:pt x="6475" y="22392"/>
                    <a:pt x="6409" y="22649"/>
                    <a:pt x="6371" y="22913"/>
                  </a:cubicBezTo>
                  <a:cubicBezTo>
                    <a:pt x="5178" y="23828"/>
                    <a:pt x="4712" y="25472"/>
                    <a:pt x="5342" y="26910"/>
                  </a:cubicBezTo>
                  <a:cubicBezTo>
                    <a:pt x="5419" y="27083"/>
                    <a:pt x="5508" y="27249"/>
                    <a:pt x="5606" y="27403"/>
                  </a:cubicBezTo>
                  <a:cubicBezTo>
                    <a:pt x="5121" y="28260"/>
                    <a:pt x="5046" y="29297"/>
                    <a:pt x="5408" y="30294"/>
                  </a:cubicBezTo>
                  <a:cubicBezTo>
                    <a:pt x="5459" y="30443"/>
                    <a:pt x="5553" y="30712"/>
                    <a:pt x="5821" y="31073"/>
                  </a:cubicBezTo>
                  <a:cubicBezTo>
                    <a:pt x="5205" y="31393"/>
                    <a:pt x="4693" y="31886"/>
                    <a:pt x="4360" y="32492"/>
                  </a:cubicBezTo>
                  <a:cubicBezTo>
                    <a:pt x="2768" y="32816"/>
                    <a:pt x="1560" y="34231"/>
                    <a:pt x="1560" y="35922"/>
                  </a:cubicBezTo>
                  <a:cubicBezTo>
                    <a:pt x="1560" y="36190"/>
                    <a:pt x="1593" y="36452"/>
                    <a:pt x="1649" y="36707"/>
                  </a:cubicBezTo>
                  <a:cubicBezTo>
                    <a:pt x="748" y="37302"/>
                    <a:pt x="155" y="38304"/>
                    <a:pt x="75" y="39529"/>
                  </a:cubicBezTo>
                  <a:cubicBezTo>
                    <a:pt x="0" y="40657"/>
                    <a:pt x="657" y="42122"/>
                    <a:pt x="2025" y="43893"/>
                  </a:cubicBezTo>
                  <a:cubicBezTo>
                    <a:pt x="2527" y="44550"/>
                    <a:pt x="3132" y="45091"/>
                    <a:pt x="3735" y="45574"/>
                  </a:cubicBezTo>
                  <a:cubicBezTo>
                    <a:pt x="3792" y="45710"/>
                    <a:pt x="3862" y="45842"/>
                    <a:pt x="3937" y="45973"/>
                  </a:cubicBezTo>
                  <a:cubicBezTo>
                    <a:pt x="4149" y="46330"/>
                    <a:pt x="4387" y="46611"/>
                    <a:pt x="4637" y="46838"/>
                  </a:cubicBezTo>
                  <a:cubicBezTo>
                    <a:pt x="4642" y="47453"/>
                    <a:pt x="4703" y="48119"/>
                    <a:pt x="4910" y="48787"/>
                  </a:cubicBezTo>
                  <a:cubicBezTo>
                    <a:pt x="5052" y="49237"/>
                    <a:pt x="5245" y="49796"/>
                    <a:pt x="5526" y="50379"/>
                  </a:cubicBezTo>
                  <a:cubicBezTo>
                    <a:pt x="4263" y="51813"/>
                    <a:pt x="2934" y="53034"/>
                    <a:pt x="1505" y="54077"/>
                  </a:cubicBezTo>
                  <a:cubicBezTo>
                    <a:pt x="923" y="54501"/>
                    <a:pt x="542" y="55125"/>
                    <a:pt x="430" y="55835"/>
                  </a:cubicBezTo>
                  <a:cubicBezTo>
                    <a:pt x="316" y="56549"/>
                    <a:pt x="491" y="57257"/>
                    <a:pt x="913" y="57840"/>
                  </a:cubicBezTo>
                  <a:cubicBezTo>
                    <a:pt x="1422" y="58531"/>
                    <a:pt x="2234" y="58944"/>
                    <a:pt x="3089" y="58944"/>
                  </a:cubicBezTo>
                  <a:cubicBezTo>
                    <a:pt x="3666" y="58944"/>
                    <a:pt x="4216" y="58762"/>
                    <a:pt x="4672" y="58429"/>
                  </a:cubicBezTo>
                  <a:cubicBezTo>
                    <a:pt x="8797" y="55417"/>
                    <a:pt x="11578" y="51681"/>
                    <a:pt x="13579" y="48525"/>
                  </a:cubicBezTo>
                  <a:cubicBezTo>
                    <a:pt x="14440" y="48441"/>
                    <a:pt x="15210" y="48243"/>
                    <a:pt x="15754" y="48083"/>
                  </a:cubicBezTo>
                  <a:cubicBezTo>
                    <a:pt x="16496" y="47869"/>
                    <a:pt x="17150" y="47512"/>
                    <a:pt x="17718" y="47135"/>
                  </a:cubicBezTo>
                  <a:cubicBezTo>
                    <a:pt x="18023" y="47220"/>
                    <a:pt x="18366" y="47271"/>
                    <a:pt x="18752" y="47271"/>
                  </a:cubicBezTo>
                  <a:cubicBezTo>
                    <a:pt x="18819" y="47271"/>
                    <a:pt x="18884" y="47271"/>
                    <a:pt x="18954" y="47267"/>
                  </a:cubicBezTo>
                  <a:cubicBezTo>
                    <a:pt x="19128" y="47257"/>
                    <a:pt x="19297" y="47238"/>
                    <a:pt x="19462" y="47206"/>
                  </a:cubicBezTo>
                  <a:cubicBezTo>
                    <a:pt x="20264" y="47458"/>
                    <a:pt x="21130" y="47689"/>
                    <a:pt x="22032" y="47755"/>
                  </a:cubicBezTo>
                  <a:cubicBezTo>
                    <a:pt x="22201" y="47769"/>
                    <a:pt x="22660" y="47797"/>
                    <a:pt x="23257" y="47797"/>
                  </a:cubicBezTo>
                  <a:cubicBezTo>
                    <a:pt x="25118" y="47797"/>
                    <a:pt x="26246" y="47539"/>
                    <a:pt x="27035" y="46938"/>
                  </a:cubicBezTo>
                  <a:cubicBezTo>
                    <a:pt x="28083" y="46144"/>
                    <a:pt x="28622" y="45016"/>
                    <a:pt x="28566" y="43824"/>
                  </a:cubicBezTo>
                  <a:cubicBezTo>
                    <a:pt x="28872" y="43725"/>
                    <a:pt x="29163" y="43583"/>
                    <a:pt x="29435" y="43406"/>
                  </a:cubicBezTo>
                  <a:cubicBezTo>
                    <a:pt x="30238" y="42870"/>
                    <a:pt x="30790" y="42056"/>
                    <a:pt x="30981" y="41117"/>
                  </a:cubicBezTo>
                  <a:cubicBezTo>
                    <a:pt x="31130" y="40380"/>
                    <a:pt x="31047" y="39628"/>
                    <a:pt x="30750" y="38955"/>
                  </a:cubicBezTo>
                  <a:cubicBezTo>
                    <a:pt x="31385" y="37813"/>
                    <a:pt x="31380" y="36366"/>
                    <a:pt x="30613" y="35207"/>
                  </a:cubicBezTo>
                  <a:cubicBezTo>
                    <a:pt x="29945" y="34199"/>
                    <a:pt x="28817" y="33591"/>
                    <a:pt x="27606" y="33591"/>
                  </a:cubicBezTo>
                  <a:cubicBezTo>
                    <a:pt x="26906" y="33591"/>
                    <a:pt x="26226" y="33795"/>
                    <a:pt x="25638" y="34180"/>
                  </a:cubicBezTo>
                  <a:cubicBezTo>
                    <a:pt x="25159" y="33944"/>
                    <a:pt x="24622" y="33818"/>
                    <a:pt x="24068" y="33818"/>
                  </a:cubicBezTo>
                  <a:cubicBezTo>
                    <a:pt x="23448" y="33818"/>
                    <a:pt x="22841" y="33977"/>
                    <a:pt x="22307" y="34277"/>
                  </a:cubicBezTo>
                  <a:cubicBezTo>
                    <a:pt x="22157" y="34188"/>
                    <a:pt x="22005" y="34113"/>
                    <a:pt x="21846" y="34043"/>
                  </a:cubicBezTo>
                  <a:cubicBezTo>
                    <a:pt x="21932" y="33962"/>
                    <a:pt x="22007" y="33882"/>
                    <a:pt x="22082" y="33802"/>
                  </a:cubicBezTo>
                  <a:cubicBezTo>
                    <a:pt x="22369" y="33778"/>
                    <a:pt x="22654" y="33722"/>
                    <a:pt x="22932" y="33634"/>
                  </a:cubicBezTo>
                  <a:cubicBezTo>
                    <a:pt x="23034" y="33601"/>
                    <a:pt x="23139" y="33559"/>
                    <a:pt x="23237" y="33516"/>
                  </a:cubicBezTo>
                  <a:cubicBezTo>
                    <a:pt x="23387" y="33521"/>
                    <a:pt x="23543" y="33526"/>
                    <a:pt x="23693" y="33526"/>
                  </a:cubicBezTo>
                  <a:cubicBezTo>
                    <a:pt x="24269" y="33526"/>
                    <a:pt x="24773" y="33479"/>
                    <a:pt x="25234" y="33390"/>
                  </a:cubicBezTo>
                  <a:cubicBezTo>
                    <a:pt x="28137" y="32811"/>
                    <a:pt x="28855" y="31873"/>
                    <a:pt x="29090" y="31567"/>
                  </a:cubicBezTo>
                  <a:cubicBezTo>
                    <a:pt x="29715" y="30745"/>
                    <a:pt x="29950" y="29772"/>
                    <a:pt x="29772" y="28847"/>
                  </a:cubicBezTo>
                  <a:cubicBezTo>
                    <a:pt x="29894" y="28744"/>
                    <a:pt x="30012" y="28625"/>
                    <a:pt x="30120" y="28504"/>
                  </a:cubicBezTo>
                  <a:cubicBezTo>
                    <a:pt x="30701" y="27838"/>
                    <a:pt x="30988" y="26987"/>
                    <a:pt x="30928" y="26104"/>
                  </a:cubicBezTo>
                  <a:cubicBezTo>
                    <a:pt x="30891" y="25509"/>
                    <a:pt x="30694" y="24943"/>
                    <a:pt x="30364" y="24464"/>
                  </a:cubicBezTo>
                  <a:cubicBezTo>
                    <a:pt x="30533" y="23375"/>
                    <a:pt x="30162" y="22223"/>
                    <a:pt x="29275" y="21449"/>
                  </a:cubicBezTo>
                  <a:cubicBezTo>
                    <a:pt x="29013" y="21219"/>
                    <a:pt x="28721" y="21036"/>
                    <a:pt x="28405" y="20900"/>
                  </a:cubicBezTo>
                  <a:cubicBezTo>
                    <a:pt x="29034" y="20271"/>
                    <a:pt x="29200" y="19810"/>
                    <a:pt x="29275" y="19595"/>
                  </a:cubicBezTo>
                  <a:cubicBezTo>
                    <a:pt x="29634" y="18598"/>
                    <a:pt x="29559" y="17558"/>
                    <a:pt x="29077" y="16700"/>
                  </a:cubicBezTo>
                  <a:cubicBezTo>
                    <a:pt x="29176" y="16550"/>
                    <a:pt x="29265" y="16384"/>
                    <a:pt x="29340" y="16211"/>
                  </a:cubicBezTo>
                  <a:cubicBezTo>
                    <a:pt x="29697" y="15394"/>
                    <a:pt x="29715" y="14482"/>
                    <a:pt x="29387" y="13646"/>
                  </a:cubicBezTo>
                  <a:cubicBezTo>
                    <a:pt x="29160" y="13067"/>
                    <a:pt x="28790" y="12574"/>
                    <a:pt x="28306" y="12208"/>
                  </a:cubicBezTo>
                  <a:cubicBezTo>
                    <a:pt x="28156" y="11089"/>
                    <a:pt x="27437" y="10070"/>
                    <a:pt x="26328" y="9586"/>
                  </a:cubicBezTo>
                  <a:cubicBezTo>
                    <a:pt x="25900" y="9397"/>
                    <a:pt x="25448" y="9304"/>
                    <a:pt x="24984" y="9304"/>
                  </a:cubicBezTo>
                  <a:cubicBezTo>
                    <a:pt x="24716" y="9304"/>
                    <a:pt x="24454" y="9336"/>
                    <a:pt x="24199" y="9397"/>
                  </a:cubicBezTo>
                  <a:cubicBezTo>
                    <a:pt x="23951" y="8162"/>
                    <a:pt x="23181" y="7202"/>
                    <a:pt x="22105" y="6720"/>
                  </a:cubicBezTo>
                  <a:cubicBezTo>
                    <a:pt x="22035" y="5436"/>
                    <a:pt x="21302" y="4324"/>
                    <a:pt x="20249" y="3721"/>
                  </a:cubicBezTo>
                  <a:lnTo>
                    <a:pt x="20249" y="3675"/>
                  </a:lnTo>
                  <a:cubicBezTo>
                    <a:pt x="20249" y="1649"/>
                    <a:pt x="18599" y="1"/>
                    <a:pt x="16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9" name="Google Shape;2089;p45"/>
            <p:cNvSpPr/>
            <p:nvPr/>
          </p:nvSpPr>
          <p:spPr>
            <a:xfrm>
              <a:off x="4317350" y="2897825"/>
              <a:ext cx="68425" cy="87375"/>
            </a:xfrm>
            <a:custGeom>
              <a:avLst/>
              <a:gdLst/>
              <a:ahLst/>
              <a:cxnLst/>
              <a:rect l="l" t="t" r="r" b="b"/>
              <a:pathLst>
                <a:path w="2737" h="3495" extrusionOk="0">
                  <a:moveTo>
                    <a:pt x="1142" y="0"/>
                  </a:moveTo>
                  <a:cubicBezTo>
                    <a:pt x="1008" y="0"/>
                    <a:pt x="871" y="27"/>
                    <a:pt x="740" y="85"/>
                  </a:cubicBezTo>
                  <a:cubicBezTo>
                    <a:pt x="231" y="306"/>
                    <a:pt x="1" y="897"/>
                    <a:pt x="223" y="1405"/>
                  </a:cubicBezTo>
                  <a:cubicBezTo>
                    <a:pt x="388" y="1782"/>
                    <a:pt x="757" y="2003"/>
                    <a:pt x="1144" y="2003"/>
                  </a:cubicBezTo>
                  <a:cubicBezTo>
                    <a:pt x="1167" y="2003"/>
                    <a:pt x="1189" y="2003"/>
                    <a:pt x="1212" y="2001"/>
                  </a:cubicBezTo>
                  <a:cubicBezTo>
                    <a:pt x="1551" y="2533"/>
                    <a:pt x="1927" y="2896"/>
                    <a:pt x="2422" y="3367"/>
                  </a:cubicBezTo>
                  <a:lnTo>
                    <a:pt x="2557" y="3495"/>
                  </a:lnTo>
                  <a:lnTo>
                    <a:pt x="2737" y="3308"/>
                  </a:lnTo>
                  <a:lnTo>
                    <a:pt x="2602" y="3180"/>
                  </a:lnTo>
                  <a:cubicBezTo>
                    <a:pt x="2133" y="2732"/>
                    <a:pt x="1788" y="2402"/>
                    <a:pt x="1483" y="1941"/>
                  </a:cubicBezTo>
                  <a:cubicBezTo>
                    <a:pt x="1503" y="1934"/>
                    <a:pt x="1523" y="1931"/>
                    <a:pt x="1543" y="1923"/>
                  </a:cubicBezTo>
                  <a:cubicBezTo>
                    <a:pt x="2052" y="1702"/>
                    <a:pt x="2283" y="1110"/>
                    <a:pt x="2062" y="603"/>
                  </a:cubicBezTo>
                  <a:cubicBezTo>
                    <a:pt x="1897" y="225"/>
                    <a:pt x="1529" y="0"/>
                    <a:pt x="11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0" name="Google Shape;2090;p45"/>
            <p:cNvSpPr/>
            <p:nvPr/>
          </p:nvSpPr>
          <p:spPr>
            <a:xfrm>
              <a:off x="4406225" y="2884650"/>
              <a:ext cx="55875" cy="93475"/>
            </a:xfrm>
            <a:custGeom>
              <a:avLst/>
              <a:gdLst/>
              <a:ahLst/>
              <a:cxnLst/>
              <a:rect l="l" t="t" r="r" b="b"/>
              <a:pathLst>
                <a:path w="2235" h="3739" extrusionOk="0">
                  <a:moveTo>
                    <a:pt x="1141" y="0"/>
                  </a:moveTo>
                  <a:cubicBezTo>
                    <a:pt x="1007" y="0"/>
                    <a:pt x="871" y="27"/>
                    <a:pt x="740" y="84"/>
                  </a:cubicBezTo>
                  <a:cubicBezTo>
                    <a:pt x="231" y="306"/>
                    <a:pt x="0" y="896"/>
                    <a:pt x="222" y="1405"/>
                  </a:cubicBezTo>
                  <a:cubicBezTo>
                    <a:pt x="386" y="1782"/>
                    <a:pt x="755" y="2007"/>
                    <a:pt x="1142" y="2007"/>
                  </a:cubicBezTo>
                  <a:cubicBezTo>
                    <a:pt x="1275" y="2007"/>
                    <a:pt x="1412" y="1980"/>
                    <a:pt x="1542" y="1923"/>
                  </a:cubicBezTo>
                  <a:cubicBezTo>
                    <a:pt x="1564" y="1913"/>
                    <a:pt x="1579" y="1901"/>
                    <a:pt x="1597" y="1892"/>
                  </a:cubicBezTo>
                  <a:cubicBezTo>
                    <a:pt x="1726" y="2428"/>
                    <a:pt x="1734" y="2905"/>
                    <a:pt x="1744" y="3550"/>
                  </a:cubicBezTo>
                  <a:lnTo>
                    <a:pt x="1747" y="3738"/>
                  </a:lnTo>
                  <a:lnTo>
                    <a:pt x="2006" y="3735"/>
                  </a:lnTo>
                  <a:lnTo>
                    <a:pt x="2003" y="3546"/>
                  </a:lnTo>
                  <a:cubicBezTo>
                    <a:pt x="1994" y="2864"/>
                    <a:pt x="1984" y="2341"/>
                    <a:pt x="1823" y="1732"/>
                  </a:cubicBezTo>
                  <a:cubicBezTo>
                    <a:pt x="2125" y="1450"/>
                    <a:pt x="2235" y="1001"/>
                    <a:pt x="2060" y="602"/>
                  </a:cubicBezTo>
                  <a:cubicBezTo>
                    <a:pt x="1896" y="225"/>
                    <a:pt x="1528" y="0"/>
                    <a:pt x="1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1" name="Google Shape;2091;p45"/>
            <p:cNvSpPr/>
            <p:nvPr/>
          </p:nvSpPr>
          <p:spPr>
            <a:xfrm>
              <a:off x="4349375" y="2842475"/>
              <a:ext cx="68325" cy="108725"/>
            </a:xfrm>
            <a:custGeom>
              <a:avLst/>
              <a:gdLst/>
              <a:ahLst/>
              <a:cxnLst/>
              <a:rect l="l" t="t" r="r" b="b"/>
              <a:pathLst>
                <a:path w="2733" h="4349" extrusionOk="0">
                  <a:moveTo>
                    <a:pt x="1142" y="1"/>
                  </a:moveTo>
                  <a:cubicBezTo>
                    <a:pt x="1008" y="1"/>
                    <a:pt x="871" y="28"/>
                    <a:pt x="740" y="85"/>
                  </a:cubicBezTo>
                  <a:cubicBezTo>
                    <a:pt x="230" y="306"/>
                    <a:pt x="1" y="898"/>
                    <a:pt x="222" y="1407"/>
                  </a:cubicBezTo>
                  <a:cubicBezTo>
                    <a:pt x="385" y="1782"/>
                    <a:pt x="752" y="2006"/>
                    <a:pt x="1135" y="2007"/>
                  </a:cubicBezTo>
                  <a:cubicBezTo>
                    <a:pt x="1519" y="2891"/>
                    <a:pt x="1939" y="3762"/>
                    <a:pt x="2554" y="4349"/>
                  </a:cubicBezTo>
                  <a:lnTo>
                    <a:pt x="2732" y="4162"/>
                  </a:lnTo>
                  <a:cubicBezTo>
                    <a:pt x="2168" y="3623"/>
                    <a:pt x="1769" y="2807"/>
                    <a:pt x="1403" y="1969"/>
                  </a:cubicBezTo>
                  <a:cubicBezTo>
                    <a:pt x="1451" y="1956"/>
                    <a:pt x="1498" y="1943"/>
                    <a:pt x="1543" y="1924"/>
                  </a:cubicBezTo>
                  <a:cubicBezTo>
                    <a:pt x="2051" y="1702"/>
                    <a:pt x="2282" y="1111"/>
                    <a:pt x="2061" y="603"/>
                  </a:cubicBezTo>
                  <a:cubicBezTo>
                    <a:pt x="1896" y="225"/>
                    <a:pt x="1529" y="1"/>
                    <a:pt x="1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2" name="Google Shape;2092;p45"/>
            <p:cNvSpPr/>
            <p:nvPr/>
          </p:nvSpPr>
          <p:spPr>
            <a:xfrm>
              <a:off x="4373625" y="2937150"/>
              <a:ext cx="103550" cy="147725"/>
            </a:xfrm>
            <a:custGeom>
              <a:avLst/>
              <a:gdLst/>
              <a:ahLst/>
              <a:cxnLst/>
              <a:rect l="l" t="t" r="r" b="b"/>
              <a:pathLst>
                <a:path w="4142" h="5909" extrusionOk="0">
                  <a:moveTo>
                    <a:pt x="1185" y="0"/>
                  </a:moveTo>
                  <a:cubicBezTo>
                    <a:pt x="669" y="0"/>
                    <a:pt x="211" y="267"/>
                    <a:pt x="96" y="958"/>
                  </a:cubicBezTo>
                  <a:cubicBezTo>
                    <a:pt x="0" y="1545"/>
                    <a:pt x="823" y="2997"/>
                    <a:pt x="1132" y="3493"/>
                  </a:cubicBezTo>
                  <a:cubicBezTo>
                    <a:pt x="1615" y="4260"/>
                    <a:pt x="2415" y="4939"/>
                    <a:pt x="3062" y="5562"/>
                  </a:cubicBezTo>
                  <a:cubicBezTo>
                    <a:pt x="3222" y="5810"/>
                    <a:pt x="3374" y="5908"/>
                    <a:pt x="3509" y="5908"/>
                  </a:cubicBezTo>
                  <a:cubicBezTo>
                    <a:pt x="3888" y="5908"/>
                    <a:pt x="4141" y="5132"/>
                    <a:pt x="4116" y="4694"/>
                  </a:cubicBezTo>
                  <a:cubicBezTo>
                    <a:pt x="4047" y="3446"/>
                    <a:pt x="3454" y="1789"/>
                    <a:pt x="2719" y="771"/>
                  </a:cubicBezTo>
                  <a:cubicBezTo>
                    <a:pt x="2400" y="329"/>
                    <a:pt x="1758" y="0"/>
                    <a:pt x="1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3" name="Google Shape;2093;p45"/>
            <p:cNvSpPr/>
            <p:nvPr/>
          </p:nvSpPr>
          <p:spPr>
            <a:xfrm>
              <a:off x="4316400" y="2981200"/>
              <a:ext cx="153600" cy="107450"/>
            </a:xfrm>
            <a:custGeom>
              <a:avLst/>
              <a:gdLst/>
              <a:ahLst/>
              <a:cxnLst/>
              <a:rect l="l" t="t" r="r" b="b"/>
              <a:pathLst>
                <a:path w="6144" h="4298" extrusionOk="0">
                  <a:moveTo>
                    <a:pt x="1814" y="0"/>
                  </a:moveTo>
                  <a:cubicBezTo>
                    <a:pt x="932" y="0"/>
                    <a:pt x="0" y="537"/>
                    <a:pt x="382" y="1597"/>
                  </a:cubicBezTo>
                  <a:cubicBezTo>
                    <a:pt x="583" y="2156"/>
                    <a:pt x="2007" y="3026"/>
                    <a:pt x="2520" y="3306"/>
                  </a:cubicBezTo>
                  <a:cubicBezTo>
                    <a:pt x="3314" y="3741"/>
                    <a:pt x="4343" y="3945"/>
                    <a:pt x="5213" y="4175"/>
                  </a:cubicBezTo>
                  <a:cubicBezTo>
                    <a:pt x="5375" y="4261"/>
                    <a:pt x="5506" y="4298"/>
                    <a:pt x="5610" y="4298"/>
                  </a:cubicBezTo>
                  <a:cubicBezTo>
                    <a:pt x="6144" y="4298"/>
                    <a:pt x="5978" y="3324"/>
                    <a:pt x="5712" y="2903"/>
                  </a:cubicBezTo>
                  <a:cubicBezTo>
                    <a:pt x="5042" y="1847"/>
                    <a:pt x="3719" y="689"/>
                    <a:pt x="2581" y="157"/>
                  </a:cubicBezTo>
                  <a:cubicBezTo>
                    <a:pt x="2358" y="53"/>
                    <a:pt x="2088" y="0"/>
                    <a:pt x="18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4" name="Google Shape;2094;p45"/>
            <p:cNvSpPr/>
            <p:nvPr/>
          </p:nvSpPr>
          <p:spPr>
            <a:xfrm>
              <a:off x="4445200" y="2922925"/>
              <a:ext cx="81475" cy="160475"/>
            </a:xfrm>
            <a:custGeom>
              <a:avLst/>
              <a:gdLst/>
              <a:ahLst/>
              <a:cxnLst/>
              <a:rect l="l" t="t" r="r" b="b"/>
              <a:pathLst>
                <a:path w="3259" h="6419" extrusionOk="0">
                  <a:moveTo>
                    <a:pt x="2042" y="1"/>
                  </a:moveTo>
                  <a:cubicBezTo>
                    <a:pt x="1370" y="1"/>
                    <a:pt x="640" y="631"/>
                    <a:pt x="435" y="1273"/>
                  </a:cubicBezTo>
                  <a:cubicBezTo>
                    <a:pt x="51" y="2469"/>
                    <a:pt x="1" y="4227"/>
                    <a:pt x="320" y="5435"/>
                  </a:cubicBezTo>
                  <a:cubicBezTo>
                    <a:pt x="423" y="5828"/>
                    <a:pt x="839" y="6418"/>
                    <a:pt x="1186" y="6418"/>
                  </a:cubicBezTo>
                  <a:cubicBezTo>
                    <a:pt x="1350" y="6418"/>
                    <a:pt x="1499" y="6286"/>
                    <a:pt x="1592" y="5937"/>
                  </a:cubicBezTo>
                  <a:cubicBezTo>
                    <a:pt x="2015" y="5145"/>
                    <a:pt x="2565" y="4250"/>
                    <a:pt x="2784" y="3370"/>
                  </a:cubicBezTo>
                  <a:cubicBezTo>
                    <a:pt x="2927" y="2803"/>
                    <a:pt x="3259" y="1168"/>
                    <a:pt x="2984" y="640"/>
                  </a:cubicBezTo>
                  <a:cubicBezTo>
                    <a:pt x="2747" y="182"/>
                    <a:pt x="2403" y="1"/>
                    <a:pt x="20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5" name="Google Shape;2095;p45"/>
            <p:cNvSpPr/>
            <p:nvPr/>
          </p:nvSpPr>
          <p:spPr>
            <a:xfrm>
              <a:off x="4433375" y="3050925"/>
              <a:ext cx="112475" cy="136050"/>
            </a:xfrm>
            <a:custGeom>
              <a:avLst/>
              <a:gdLst/>
              <a:ahLst/>
              <a:cxnLst/>
              <a:rect l="l" t="t" r="r" b="b"/>
              <a:pathLst>
                <a:path w="4499" h="5442" extrusionOk="0">
                  <a:moveTo>
                    <a:pt x="1928" y="0"/>
                  </a:moveTo>
                  <a:cubicBezTo>
                    <a:pt x="1698" y="0"/>
                    <a:pt x="1433" y="174"/>
                    <a:pt x="1246" y="255"/>
                  </a:cubicBezTo>
                  <a:cubicBezTo>
                    <a:pt x="873" y="419"/>
                    <a:pt x="323" y="557"/>
                    <a:pt x="36" y="858"/>
                  </a:cubicBezTo>
                  <a:cubicBezTo>
                    <a:pt x="51" y="1210"/>
                    <a:pt x="1" y="1424"/>
                    <a:pt x="307" y="1644"/>
                  </a:cubicBezTo>
                  <a:cubicBezTo>
                    <a:pt x="610" y="1861"/>
                    <a:pt x="884" y="1888"/>
                    <a:pt x="1184" y="1888"/>
                  </a:cubicBezTo>
                  <a:cubicBezTo>
                    <a:pt x="1253" y="1888"/>
                    <a:pt x="1323" y="1887"/>
                    <a:pt x="1396" y="1886"/>
                  </a:cubicBezTo>
                  <a:cubicBezTo>
                    <a:pt x="1403" y="1886"/>
                    <a:pt x="1412" y="1886"/>
                    <a:pt x="1421" y="1885"/>
                  </a:cubicBezTo>
                  <a:cubicBezTo>
                    <a:pt x="1459" y="1981"/>
                    <a:pt x="1498" y="2073"/>
                    <a:pt x="1536" y="2172"/>
                  </a:cubicBezTo>
                  <a:cubicBezTo>
                    <a:pt x="1771" y="2778"/>
                    <a:pt x="2015" y="3407"/>
                    <a:pt x="2419" y="3874"/>
                  </a:cubicBezTo>
                  <a:cubicBezTo>
                    <a:pt x="2864" y="4388"/>
                    <a:pt x="3556" y="5110"/>
                    <a:pt x="4404" y="5442"/>
                  </a:cubicBezTo>
                  <a:lnTo>
                    <a:pt x="4499" y="5200"/>
                  </a:lnTo>
                  <a:cubicBezTo>
                    <a:pt x="3703" y="4888"/>
                    <a:pt x="3040" y="4196"/>
                    <a:pt x="2614" y="3703"/>
                  </a:cubicBezTo>
                  <a:cubicBezTo>
                    <a:pt x="2239" y="3271"/>
                    <a:pt x="2003" y="2665"/>
                    <a:pt x="1778" y="2078"/>
                  </a:cubicBezTo>
                  <a:cubicBezTo>
                    <a:pt x="1750" y="2006"/>
                    <a:pt x="1721" y="1942"/>
                    <a:pt x="1695" y="1872"/>
                  </a:cubicBezTo>
                  <a:cubicBezTo>
                    <a:pt x="1884" y="1854"/>
                    <a:pt x="2087" y="1781"/>
                    <a:pt x="2269" y="1472"/>
                  </a:cubicBezTo>
                  <a:cubicBezTo>
                    <a:pt x="2489" y="1098"/>
                    <a:pt x="2577" y="308"/>
                    <a:pt x="2105" y="43"/>
                  </a:cubicBezTo>
                  <a:cubicBezTo>
                    <a:pt x="2050" y="13"/>
                    <a:pt x="1990" y="0"/>
                    <a:pt x="19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6" name="Google Shape;2096;p45"/>
            <p:cNvSpPr/>
            <p:nvPr/>
          </p:nvSpPr>
          <p:spPr>
            <a:xfrm>
              <a:off x="4752275" y="2630225"/>
              <a:ext cx="68350" cy="87400"/>
            </a:xfrm>
            <a:custGeom>
              <a:avLst/>
              <a:gdLst/>
              <a:ahLst/>
              <a:cxnLst/>
              <a:rect l="l" t="t" r="r" b="b"/>
              <a:pathLst>
                <a:path w="2734" h="3496" extrusionOk="0">
                  <a:moveTo>
                    <a:pt x="1594" y="1"/>
                  </a:moveTo>
                  <a:cubicBezTo>
                    <a:pt x="1206" y="1"/>
                    <a:pt x="838" y="226"/>
                    <a:pt x="674" y="603"/>
                  </a:cubicBezTo>
                  <a:cubicBezTo>
                    <a:pt x="452" y="1110"/>
                    <a:pt x="685" y="1702"/>
                    <a:pt x="1192" y="1924"/>
                  </a:cubicBezTo>
                  <a:cubicBezTo>
                    <a:pt x="1212" y="1933"/>
                    <a:pt x="1232" y="1936"/>
                    <a:pt x="1253" y="1943"/>
                  </a:cubicBezTo>
                  <a:cubicBezTo>
                    <a:pt x="947" y="2402"/>
                    <a:pt x="601" y="2732"/>
                    <a:pt x="134" y="3179"/>
                  </a:cubicBezTo>
                  <a:lnTo>
                    <a:pt x="0" y="3309"/>
                  </a:lnTo>
                  <a:lnTo>
                    <a:pt x="178" y="3496"/>
                  </a:lnTo>
                  <a:lnTo>
                    <a:pt x="313" y="3367"/>
                  </a:lnTo>
                  <a:cubicBezTo>
                    <a:pt x="807" y="2897"/>
                    <a:pt x="1183" y="2535"/>
                    <a:pt x="1522" y="2001"/>
                  </a:cubicBezTo>
                  <a:cubicBezTo>
                    <a:pt x="1547" y="2003"/>
                    <a:pt x="1571" y="2004"/>
                    <a:pt x="1595" y="2004"/>
                  </a:cubicBezTo>
                  <a:cubicBezTo>
                    <a:pt x="1981" y="2004"/>
                    <a:pt x="2347" y="1783"/>
                    <a:pt x="2512" y="1406"/>
                  </a:cubicBezTo>
                  <a:cubicBezTo>
                    <a:pt x="2734" y="897"/>
                    <a:pt x="2502" y="306"/>
                    <a:pt x="1995" y="85"/>
                  </a:cubicBezTo>
                  <a:cubicBezTo>
                    <a:pt x="1864" y="28"/>
                    <a:pt x="1728" y="1"/>
                    <a:pt x="1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7" name="Google Shape;2097;p45"/>
            <p:cNvSpPr/>
            <p:nvPr/>
          </p:nvSpPr>
          <p:spPr>
            <a:xfrm>
              <a:off x="4675875" y="2617025"/>
              <a:ext cx="55900" cy="93425"/>
            </a:xfrm>
            <a:custGeom>
              <a:avLst/>
              <a:gdLst/>
              <a:ahLst/>
              <a:cxnLst/>
              <a:rect l="l" t="t" r="r" b="b"/>
              <a:pathLst>
                <a:path w="2236" h="3737" extrusionOk="0">
                  <a:moveTo>
                    <a:pt x="1096" y="0"/>
                  </a:moveTo>
                  <a:cubicBezTo>
                    <a:pt x="708" y="0"/>
                    <a:pt x="339" y="225"/>
                    <a:pt x="175" y="602"/>
                  </a:cubicBezTo>
                  <a:cubicBezTo>
                    <a:pt x="0" y="1001"/>
                    <a:pt x="112" y="1450"/>
                    <a:pt x="412" y="1732"/>
                  </a:cubicBezTo>
                  <a:cubicBezTo>
                    <a:pt x="251" y="2343"/>
                    <a:pt x="243" y="2866"/>
                    <a:pt x="233" y="3550"/>
                  </a:cubicBezTo>
                  <a:lnTo>
                    <a:pt x="231" y="3733"/>
                  </a:lnTo>
                  <a:lnTo>
                    <a:pt x="490" y="3737"/>
                  </a:lnTo>
                  <a:lnTo>
                    <a:pt x="493" y="3551"/>
                  </a:lnTo>
                  <a:cubicBezTo>
                    <a:pt x="501" y="2905"/>
                    <a:pt x="511" y="2427"/>
                    <a:pt x="639" y="1888"/>
                  </a:cubicBezTo>
                  <a:cubicBezTo>
                    <a:pt x="659" y="1898"/>
                    <a:pt x="675" y="1910"/>
                    <a:pt x="694" y="1919"/>
                  </a:cubicBezTo>
                  <a:cubicBezTo>
                    <a:pt x="826" y="1978"/>
                    <a:pt x="964" y="2006"/>
                    <a:pt x="1099" y="2006"/>
                  </a:cubicBezTo>
                  <a:cubicBezTo>
                    <a:pt x="1484" y="2006"/>
                    <a:pt x="1850" y="1781"/>
                    <a:pt x="2014" y="1405"/>
                  </a:cubicBezTo>
                  <a:cubicBezTo>
                    <a:pt x="2235" y="896"/>
                    <a:pt x="2003" y="306"/>
                    <a:pt x="1496" y="84"/>
                  </a:cubicBezTo>
                  <a:cubicBezTo>
                    <a:pt x="1366" y="27"/>
                    <a:pt x="1230" y="0"/>
                    <a:pt x="10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8" name="Google Shape;2098;p45"/>
            <p:cNvSpPr/>
            <p:nvPr/>
          </p:nvSpPr>
          <p:spPr>
            <a:xfrm>
              <a:off x="4720300" y="2574900"/>
              <a:ext cx="68300" cy="108725"/>
            </a:xfrm>
            <a:custGeom>
              <a:avLst/>
              <a:gdLst/>
              <a:ahLst/>
              <a:cxnLst/>
              <a:rect l="l" t="t" r="r" b="b"/>
              <a:pathLst>
                <a:path w="2732" h="4349" extrusionOk="0">
                  <a:moveTo>
                    <a:pt x="1591" y="1"/>
                  </a:moveTo>
                  <a:cubicBezTo>
                    <a:pt x="1204" y="1"/>
                    <a:pt x="835" y="226"/>
                    <a:pt x="670" y="602"/>
                  </a:cubicBezTo>
                  <a:cubicBezTo>
                    <a:pt x="449" y="1111"/>
                    <a:pt x="681" y="1701"/>
                    <a:pt x="1188" y="1923"/>
                  </a:cubicBezTo>
                  <a:cubicBezTo>
                    <a:pt x="1233" y="1943"/>
                    <a:pt x="1280" y="1956"/>
                    <a:pt x="1329" y="1968"/>
                  </a:cubicBezTo>
                  <a:cubicBezTo>
                    <a:pt x="962" y="2806"/>
                    <a:pt x="563" y="3623"/>
                    <a:pt x="0" y="4162"/>
                  </a:cubicBezTo>
                  <a:lnTo>
                    <a:pt x="179" y="4349"/>
                  </a:lnTo>
                  <a:cubicBezTo>
                    <a:pt x="794" y="3763"/>
                    <a:pt x="1212" y="2890"/>
                    <a:pt x="1597" y="2006"/>
                  </a:cubicBezTo>
                  <a:cubicBezTo>
                    <a:pt x="1980" y="2005"/>
                    <a:pt x="2346" y="1780"/>
                    <a:pt x="2509" y="1406"/>
                  </a:cubicBezTo>
                  <a:cubicBezTo>
                    <a:pt x="2731" y="899"/>
                    <a:pt x="2498" y="306"/>
                    <a:pt x="1991" y="84"/>
                  </a:cubicBezTo>
                  <a:cubicBezTo>
                    <a:pt x="1861" y="28"/>
                    <a:pt x="1725" y="1"/>
                    <a:pt x="15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9" name="Google Shape;2099;p45"/>
            <p:cNvSpPr/>
            <p:nvPr/>
          </p:nvSpPr>
          <p:spPr>
            <a:xfrm>
              <a:off x="4660800" y="2669550"/>
              <a:ext cx="103550" cy="147725"/>
            </a:xfrm>
            <a:custGeom>
              <a:avLst/>
              <a:gdLst/>
              <a:ahLst/>
              <a:cxnLst/>
              <a:rect l="l" t="t" r="r" b="b"/>
              <a:pathLst>
                <a:path w="4142" h="5909" extrusionOk="0">
                  <a:moveTo>
                    <a:pt x="2958" y="0"/>
                  </a:moveTo>
                  <a:cubicBezTo>
                    <a:pt x="2385" y="0"/>
                    <a:pt x="1743" y="329"/>
                    <a:pt x="1424" y="771"/>
                  </a:cubicBezTo>
                  <a:cubicBezTo>
                    <a:pt x="690" y="1789"/>
                    <a:pt x="97" y="3446"/>
                    <a:pt x="26" y="4694"/>
                  </a:cubicBezTo>
                  <a:cubicBezTo>
                    <a:pt x="1" y="5132"/>
                    <a:pt x="255" y="5908"/>
                    <a:pt x="635" y="5908"/>
                  </a:cubicBezTo>
                  <a:cubicBezTo>
                    <a:pt x="770" y="5908"/>
                    <a:pt x="921" y="5810"/>
                    <a:pt x="1081" y="5562"/>
                  </a:cubicBezTo>
                  <a:cubicBezTo>
                    <a:pt x="1728" y="4939"/>
                    <a:pt x="2527" y="4260"/>
                    <a:pt x="3010" y="3493"/>
                  </a:cubicBezTo>
                  <a:cubicBezTo>
                    <a:pt x="3321" y="2997"/>
                    <a:pt x="4142" y="1545"/>
                    <a:pt x="4046" y="958"/>
                  </a:cubicBezTo>
                  <a:cubicBezTo>
                    <a:pt x="3932" y="267"/>
                    <a:pt x="3473" y="0"/>
                    <a:pt x="29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0" name="Google Shape;2100;p45"/>
            <p:cNvSpPr/>
            <p:nvPr/>
          </p:nvSpPr>
          <p:spPr>
            <a:xfrm>
              <a:off x="4668025" y="2713625"/>
              <a:ext cx="153575" cy="107450"/>
            </a:xfrm>
            <a:custGeom>
              <a:avLst/>
              <a:gdLst/>
              <a:ahLst/>
              <a:cxnLst/>
              <a:rect l="l" t="t" r="r" b="b"/>
              <a:pathLst>
                <a:path w="6143" h="4298" extrusionOk="0">
                  <a:moveTo>
                    <a:pt x="4329" y="0"/>
                  </a:moveTo>
                  <a:cubicBezTo>
                    <a:pt x="4054" y="0"/>
                    <a:pt x="3785" y="52"/>
                    <a:pt x="3562" y="156"/>
                  </a:cubicBezTo>
                  <a:cubicBezTo>
                    <a:pt x="2423" y="688"/>
                    <a:pt x="1101" y="1846"/>
                    <a:pt x="432" y="2902"/>
                  </a:cubicBezTo>
                  <a:cubicBezTo>
                    <a:pt x="166" y="3323"/>
                    <a:pt x="0" y="4298"/>
                    <a:pt x="533" y="4298"/>
                  </a:cubicBezTo>
                  <a:cubicBezTo>
                    <a:pt x="637" y="4298"/>
                    <a:pt x="768" y="4260"/>
                    <a:pt x="931" y="4174"/>
                  </a:cubicBezTo>
                  <a:cubicBezTo>
                    <a:pt x="1799" y="3944"/>
                    <a:pt x="2829" y="3741"/>
                    <a:pt x="3622" y="3305"/>
                  </a:cubicBezTo>
                  <a:cubicBezTo>
                    <a:pt x="4135" y="3025"/>
                    <a:pt x="5560" y="2156"/>
                    <a:pt x="5761" y="1596"/>
                  </a:cubicBezTo>
                  <a:cubicBezTo>
                    <a:pt x="6142" y="536"/>
                    <a:pt x="5210" y="0"/>
                    <a:pt x="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1" name="Google Shape;2101;p45"/>
            <p:cNvSpPr/>
            <p:nvPr/>
          </p:nvSpPr>
          <p:spPr>
            <a:xfrm>
              <a:off x="4611300" y="2655375"/>
              <a:ext cx="81475" cy="160450"/>
            </a:xfrm>
            <a:custGeom>
              <a:avLst/>
              <a:gdLst/>
              <a:ahLst/>
              <a:cxnLst/>
              <a:rect l="l" t="t" r="r" b="b"/>
              <a:pathLst>
                <a:path w="3259" h="6418" extrusionOk="0">
                  <a:moveTo>
                    <a:pt x="1217" y="0"/>
                  </a:moveTo>
                  <a:cubicBezTo>
                    <a:pt x="857" y="0"/>
                    <a:pt x="513" y="182"/>
                    <a:pt x="275" y="640"/>
                  </a:cubicBezTo>
                  <a:cubicBezTo>
                    <a:pt x="1" y="1169"/>
                    <a:pt x="333" y="2803"/>
                    <a:pt x="475" y="3371"/>
                  </a:cubicBezTo>
                  <a:cubicBezTo>
                    <a:pt x="694" y="4250"/>
                    <a:pt x="1246" y="5144"/>
                    <a:pt x="1668" y="5936"/>
                  </a:cubicBezTo>
                  <a:cubicBezTo>
                    <a:pt x="1761" y="6285"/>
                    <a:pt x="1910" y="6417"/>
                    <a:pt x="2074" y="6417"/>
                  </a:cubicBezTo>
                  <a:cubicBezTo>
                    <a:pt x="2421" y="6417"/>
                    <a:pt x="2837" y="5827"/>
                    <a:pt x="2939" y="5436"/>
                  </a:cubicBezTo>
                  <a:cubicBezTo>
                    <a:pt x="3258" y="4227"/>
                    <a:pt x="3209" y="2469"/>
                    <a:pt x="2826" y="1273"/>
                  </a:cubicBezTo>
                  <a:cubicBezTo>
                    <a:pt x="2619" y="630"/>
                    <a:pt x="1889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2" name="Google Shape;2102;p45"/>
            <p:cNvSpPr/>
            <p:nvPr/>
          </p:nvSpPr>
          <p:spPr>
            <a:xfrm>
              <a:off x="4592150" y="2783325"/>
              <a:ext cx="112450" cy="136075"/>
            </a:xfrm>
            <a:custGeom>
              <a:avLst/>
              <a:gdLst/>
              <a:ahLst/>
              <a:cxnLst/>
              <a:rect l="l" t="t" r="r" b="b"/>
              <a:pathLst>
                <a:path w="4498" h="5443" extrusionOk="0">
                  <a:moveTo>
                    <a:pt x="2570" y="0"/>
                  </a:moveTo>
                  <a:cubicBezTo>
                    <a:pt x="2508" y="0"/>
                    <a:pt x="2448" y="13"/>
                    <a:pt x="2394" y="43"/>
                  </a:cubicBezTo>
                  <a:cubicBezTo>
                    <a:pt x="1921" y="307"/>
                    <a:pt x="2009" y="1095"/>
                    <a:pt x="2230" y="1472"/>
                  </a:cubicBezTo>
                  <a:cubicBezTo>
                    <a:pt x="2411" y="1781"/>
                    <a:pt x="2613" y="1854"/>
                    <a:pt x="2803" y="1872"/>
                  </a:cubicBezTo>
                  <a:cubicBezTo>
                    <a:pt x="2776" y="1942"/>
                    <a:pt x="2749" y="2007"/>
                    <a:pt x="2721" y="2078"/>
                  </a:cubicBezTo>
                  <a:cubicBezTo>
                    <a:pt x="2494" y="2665"/>
                    <a:pt x="2258" y="3271"/>
                    <a:pt x="1885" y="3703"/>
                  </a:cubicBezTo>
                  <a:cubicBezTo>
                    <a:pt x="1458" y="4198"/>
                    <a:pt x="797" y="4891"/>
                    <a:pt x="1" y="5200"/>
                  </a:cubicBezTo>
                  <a:lnTo>
                    <a:pt x="97" y="5442"/>
                  </a:lnTo>
                  <a:cubicBezTo>
                    <a:pt x="945" y="5110"/>
                    <a:pt x="1635" y="4388"/>
                    <a:pt x="2082" y="3874"/>
                  </a:cubicBezTo>
                  <a:cubicBezTo>
                    <a:pt x="2486" y="3407"/>
                    <a:pt x="2729" y="2778"/>
                    <a:pt x="2964" y="2172"/>
                  </a:cubicBezTo>
                  <a:cubicBezTo>
                    <a:pt x="3004" y="2072"/>
                    <a:pt x="3043" y="1981"/>
                    <a:pt x="3080" y="1885"/>
                  </a:cubicBezTo>
                  <a:cubicBezTo>
                    <a:pt x="3087" y="1885"/>
                    <a:pt x="3097" y="1885"/>
                    <a:pt x="3104" y="1886"/>
                  </a:cubicBezTo>
                  <a:cubicBezTo>
                    <a:pt x="3176" y="1887"/>
                    <a:pt x="3246" y="1889"/>
                    <a:pt x="3315" y="1889"/>
                  </a:cubicBezTo>
                  <a:cubicBezTo>
                    <a:pt x="3614" y="1889"/>
                    <a:pt x="3888" y="1861"/>
                    <a:pt x="4192" y="1644"/>
                  </a:cubicBezTo>
                  <a:cubicBezTo>
                    <a:pt x="4497" y="1424"/>
                    <a:pt x="4447" y="1210"/>
                    <a:pt x="4462" y="859"/>
                  </a:cubicBezTo>
                  <a:cubicBezTo>
                    <a:pt x="4175" y="557"/>
                    <a:pt x="3628" y="418"/>
                    <a:pt x="3253" y="255"/>
                  </a:cubicBezTo>
                  <a:cubicBezTo>
                    <a:pt x="3067" y="174"/>
                    <a:pt x="2800" y="0"/>
                    <a:pt x="25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3" name="Google Shape;2103;p45"/>
            <p:cNvSpPr/>
            <p:nvPr/>
          </p:nvSpPr>
          <p:spPr>
            <a:xfrm>
              <a:off x="4740525" y="3262100"/>
              <a:ext cx="116900" cy="72800"/>
            </a:xfrm>
            <a:custGeom>
              <a:avLst/>
              <a:gdLst/>
              <a:ahLst/>
              <a:cxnLst/>
              <a:rect l="l" t="t" r="r" b="b"/>
              <a:pathLst>
                <a:path w="4676" h="2912" extrusionOk="0">
                  <a:moveTo>
                    <a:pt x="3243" y="0"/>
                  </a:moveTo>
                  <a:cubicBezTo>
                    <a:pt x="3005" y="0"/>
                    <a:pt x="2764" y="68"/>
                    <a:pt x="2550" y="209"/>
                  </a:cubicBezTo>
                  <a:cubicBezTo>
                    <a:pt x="1972" y="593"/>
                    <a:pt x="1813" y="1373"/>
                    <a:pt x="2197" y="1952"/>
                  </a:cubicBezTo>
                  <a:cubicBezTo>
                    <a:pt x="2212" y="1973"/>
                    <a:pt x="2231" y="1992"/>
                    <a:pt x="2247" y="2012"/>
                  </a:cubicBezTo>
                  <a:cubicBezTo>
                    <a:pt x="1612" y="2286"/>
                    <a:pt x="1025" y="2401"/>
                    <a:pt x="232" y="2551"/>
                  </a:cubicBezTo>
                  <a:lnTo>
                    <a:pt x="1" y="2593"/>
                  </a:lnTo>
                  <a:lnTo>
                    <a:pt x="61" y="2912"/>
                  </a:lnTo>
                  <a:lnTo>
                    <a:pt x="292" y="2869"/>
                  </a:lnTo>
                  <a:cubicBezTo>
                    <a:pt x="1131" y="2709"/>
                    <a:pt x="1774" y="2585"/>
                    <a:pt x="2491" y="2255"/>
                  </a:cubicBezTo>
                  <a:cubicBezTo>
                    <a:pt x="2712" y="2422"/>
                    <a:pt x="2981" y="2510"/>
                    <a:pt x="3252" y="2510"/>
                  </a:cubicBezTo>
                  <a:cubicBezTo>
                    <a:pt x="3488" y="2510"/>
                    <a:pt x="3726" y="2444"/>
                    <a:pt x="3939" y="2304"/>
                  </a:cubicBezTo>
                  <a:cubicBezTo>
                    <a:pt x="4516" y="1921"/>
                    <a:pt x="4676" y="1141"/>
                    <a:pt x="4292" y="562"/>
                  </a:cubicBezTo>
                  <a:cubicBezTo>
                    <a:pt x="4050" y="198"/>
                    <a:pt x="3650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4" name="Google Shape;2104;p45"/>
            <p:cNvSpPr/>
            <p:nvPr/>
          </p:nvSpPr>
          <p:spPr>
            <a:xfrm>
              <a:off x="4667925" y="3187725"/>
              <a:ext cx="105025" cy="93100"/>
            </a:xfrm>
            <a:custGeom>
              <a:avLst/>
              <a:gdLst/>
              <a:ahLst/>
              <a:cxnLst/>
              <a:rect l="l" t="t" r="r" b="b"/>
              <a:pathLst>
                <a:path w="4201" h="3724" extrusionOk="0">
                  <a:moveTo>
                    <a:pt x="2767" y="1"/>
                  </a:moveTo>
                  <a:cubicBezTo>
                    <a:pt x="2529" y="1"/>
                    <a:pt x="2288" y="68"/>
                    <a:pt x="2075" y="210"/>
                  </a:cubicBezTo>
                  <a:cubicBezTo>
                    <a:pt x="1619" y="513"/>
                    <a:pt x="1429" y="1058"/>
                    <a:pt x="1554" y="1561"/>
                  </a:cubicBezTo>
                  <a:cubicBezTo>
                    <a:pt x="971" y="2095"/>
                    <a:pt x="604" y="2636"/>
                    <a:pt x="130" y="3349"/>
                  </a:cubicBezTo>
                  <a:lnTo>
                    <a:pt x="0" y="3541"/>
                  </a:lnTo>
                  <a:lnTo>
                    <a:pt x="270" y="3723"/>
                  </a:lnTo>
                  <a:lnTo>
                    <a:pt x="400" y="3527"/>
                  </a:lnTo>
                  <a:cubicBezTo>
                    <a:pt x="847" y="2855"/>
                    <a:pt x="1183" y="2358"/>
                    <a:pt x="1683" y="1880"/>
                  </a:cubicBezTo>
                  <a:cubicBezTo>
                    <a:pt x="1697" y="1904"/>
                    <a:pt x="1705" y="1929"/>
                    <a:pt x="1721" y="1950"/>
                  </a:cubicBezTo>
                  <a:cubicBezTo>
                    <a:pt x="1963" y="2317"/>
                    <a:pt x="2363" y="2515"/>
                    <a:pt x="2770" y="2515"/>
                  </a:cubicBezTo>
                  <a:cubicBezTo>
                    <a:pt x="3009" y="2515"/>
                    <a:pt x="3249" y="2448"/>
                    <a:pt x="3463" y="2307"/>
                  </a:cubicBezTo>
                  <a:cubicBezTo>
                    <a:pt x="4042" y="1923"/>
                    <a:pt x="4200" y="1143"/>
                    <a:pt x="3817" y="564"/>
                  </a:cubicBezTo>
                  <a:cubicBezTo>
                    <a:pt x="3574" y="199"/>
                    <a:pt x="3174" y="1"/>
                    <a:pt x="27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5" name="Google Shape;2105;p45"/>
            <p:cNvSpPr/>
            <p:nvPr/>
          </p:nvSpPr>
          <p:spPr>
            <a:xfrm>
              <a:off x="4730000" y="3182075"/>
              <a:ext cx="131375" cy="95375"/>
            </a:xfrm>
            <a:custGeom>
              <a:avLst/>
              <a:gdLst/>
              <a:ahLst/>
              <a:cxnLst/>
              <a:rect l="l" t="t" r="r" b="b"/>
              <a:pathLst>
                <a:path w="5255" h="3815" extrusionOk="0">
                  <a:moveTo>
                    <a:pt x="3821" y="1"/>
                  </a:moveTo>
                  <a:cubicBezTo>
                    <a:pt x="3583" y="1"/>
                    <a:pt x="3343" y="68"/>
                    <a:pt x="3129" y="210"/>
                  </a:cubicBezTo>
                  <a:cubicBezTo>
                    <a:pt x="2550" y="594"/>
                    <a:pt x="2391" y="1374"/>
                    <a:pt x="2775" y="1953"/>
                  </a:cubicBezTo>
                  <a:cubicBezTo>
                    <a:pt x="2809" y="2004"/>
                    <a:pt x="2851" y="2049"/>
                    <a:pt x="2892" y="2094"/>
                  </a:cubicBezTo>
                  <a:cubicBezTo>
                    <a:pt x="1937" y="2726"/>
                    <a:pt x="961" y="3314"/>
                    <a:pt x="0" y="3496"/>
                  </a:cubicBezTo>
                  <a:lnTo>
                    <a:pt x="61" y="3814"/>
                  </a:lnTo>
                  <a:cubicBezTo>
                    <a:pt x="1106" y="3616"/>
                    <a:pt x="2140" y="2985"/>
                    <a:pt x="3146" y="2316"/>
                  </a:cubicBezTo>
                  <a:cubicBezTo>
                    <a:pt x="3351" y="2446"/>
                    <a:pt x="3588" y="2514"/>
                    <a:pt x="3827" y="2514"/>
                  </a:cubicBezTo>
                  <a:cubicBezTo>
                    <a:pt x="4064" y="2514"/>
                    <a:pt x="4304" y="2447"/>
                    <a:pt x="4517" y="2306"/>
                  </a:cubicBezTo>
                  <a:cubicBezTo>
                    <a:pt x="5096" y="1923"/>
                    <a:pt x="5254" y="1143"/>
                    <a:pt x="4871" y="564"/>
                  </a:cubicBezTo>
                  <a:cubicBezTo>
                    <a:pt x="4629" y="199"/>
                    <a:pt x="4229" y="1"/>
                    <a:pt x="38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6" name="Google Shape;2106;p45"/>
            <p:cNvSpPr/>
            <p:nvPr/>
          </p:nvSpPr>
          <p:spPr>
            <a:xfrm>
              <a:off x="4578025" y="3260100"/>
              <a:ext cx="200750" cy="126750"/>
            </a:xfrm>
            <a:custGeom>
              <a:avLst/>
              <a:gdLst/>
              <a:ahLst/>
              <a:cxnLst/>
              <a:rect l="l" t="t" r="r" b="b"/>
              <a:pathLst>
                <a:path w="8030" h="5070" extrusionOk="0">
                  <a:moveTo>
                    <a:pt x="5599" y="1"/>
                  </a:moveTo>
                  <a:cubicBezTo>
                    <a:pt x="5317" y="1"/>
                    <a:pt x="5043" y="46"/>
                    <a:pt x="4805" y="138"/>
                  </a:cubicBezTo>
                  <a:cubicBezTo>
                    <a:pt x="3339" y="710"/>
                    <a:pt x="1590" y="2048"/>
                    <a:pt x="665" y="3313"/>
                  </a:cubicBezTo>
                  <a:cubicBezTo>
                    <a:pt x="291" y="3829"/>
                    <a:pt x="1" y="5070"/>
                    <a:pt x="715" y="5070"/>
                  </a:cubicBezTo>
                  <a:cubicBezTo>
                    <a:pt x="839" y="5070"/>
                    <a:pt x="993" y="5032"/>
                    <a:pt x="1183" y="4947"/>
                  </a:cubicBezTo>
                  <a:cubicBezTo>
                    <a:pt x="2287" y="4731"/>
                    <a:pt x="3591" y="4561"/>
                    <a:pt x="4621" y="4081"/>
                  </a:cubicBezTo>
                  <a:cubicBezTo>
                    <a:pt x="5286" y="3770"/>
                    <a:pt x="7137" y="2803"/>
                    <a:pt x="7434" y="2119"/>
                  </a:cubicBezTo>
                  <a:cubicBezTo>
                    <a:pt x="8030" y="756"/>
                    <a:pt x="6752" y="1"/>
                    <a:pt x="55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7" name="Google Shape;2107;p45"/>
            <p:cNvSpPr/>
            <p:nvPr/>
          </p:nvSpPr>
          <p:spPr>
            <a:xfrm>
              <a:off x="4569850" y="3333425"/>
              <a:ext cx="242775" cy="86400"/>
            </a:xfrm>
            <a:custGeom>
              <a:avLst/>
              <a:gdLst/>
              <a:ahLst/>
              <a:cxnLst/>
              <a:rect l="l" t="t" r="r" b="b"/>
              <a:pathLst>
                <a:path w="9711" h="3456" extrusionOk="0">
                  <a:moveTo>
                    <a:pt x="5852" y="0"/>
                  </a:moveTo>
                  <a:cubicBezTo>
                    <a:pt x="4463" y="0"/>
                    <a:pt x="2868" y="307"/>
                    <a:pt x="1745" y="825"/>
                  </a:cubicBezTo>
                  <a:cubicBezTo>
                    <a:pt x="1066" y="1137"/>
                    <a:pt x="1" y="2382"/>
                    <a:pt x="1402" y="2502"/>
                  </a:cubicBezTo>
                  <a:cubicBezTo>
                    <a:pt x="2471" y="2851"/>
                    <a:pt x="3692" y="3337"/>
                    <a:pt x="4825" y="3420"/>
                  </a:cubicBezTo>
                  <a:cubicBezTo>
                    <a:pt x="5066" y="3437"/>
                    <a:pt x="5453" y="3455"/>
                    <a:pt x="5885" y="3455"/>
                  </a:cubicBezTo>
                  <a:cubicBezTo>
                    <a:pt x="6768" y="3455"/>
                    <a:pt x="7840" y="3381"/>
                    <a:pt x="8238" y="3077"/>
                  </a:cubicBezTo>
                  <a:cubicBezTo>
                    <a:pt x="9710" y="1955"/>
                    <a:pt x="8192" y="243"/>
                    <a:pt x="6905" y="67"/>
                  </a:cubicBezTo>
                  <a:cubicBezTo>
                    <a:pt x="6577" y="22"/>
                    <a:pt x="6222" y="0"/>
                    <a:pt x="5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8" name="Google Shape;2108;p45"/>
            <p:cNvSpPr/>
            <p:nvPr/>
          </p:nvSpPr>
          <p:spPr>
            <a:xfrm>
              <a:off x="4569075" y="3186275"/>
              <a:ext cx="122050" cy="190250"/>
            </a:xfrm>
            <a:custGeom>
              <a:avLst/>
              <a:gdLst/>
              <a:ahLst/>
              <a:cxnLst/>
              <a:rect l="l" t="t" r="r" b="b"/>
              <a:pathLst>
                <a:path w="4882" h="7610" extrusionOk="0">
                  <a:moveTo>
                    <a:pt x="3124" y="1"/>
                  </a:moveTo>
                  <a:cubicBezTo>
                    <a:pt x="2887" y="1"/>
                    <a:pt x="2628" y="70"/>
                    <a:pt x="2350" y="229"/>
                  </a:cubicBezTo>
                  <a:cubicBezTo>
                    <a:pt x="1702" y="599"/>
                    <a:pt x="939" y="2543"/>
                    <a:pt x="700" y="3238"/>
                  </a:cubicBezTo>
                  <a:cubicBezTo>
                    <a:pt x="335" y="4314"/>
                    <a:pt x="305" y="5628"/>
                    <a:pt x="210" y="6748"/>
                  </a:cubicBezTo>
                  <a:cubicBezTo>
                    <a:pt x="1" y="7389"/>
                    <a:pt x="250" y="7610"/>
                    <a:pt x="628" y="7610"/>
                  </a:cubicBezTo>
                  <a:cubicBezTo>
                    <a:pt x="1038" y="7610"/>
                    <a:pt x="1600" y="7349"/>
                    <a:pt x="1889" y="7087"/>
                  </a:cubicBezTo>
                  <a:cubicBezTo>
                    <a:pt x="3048" y="6033"/>
                    <a:pt x="4191" y="4150"/>
                    <a:pt x="4602" y="2631"/>
                  </a:cubicBezTo>
                  <a:cubicBezTo>
                    <a:pt x="4882" y="1593"/>
                    <a:pt x="4258" y="1"/>
                    <a:pt x="31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9" name="Google Shape;2109;p45"/>
            <p:cNvSpPr/>
            <p:nvPr/>
          </p:nvSpPr>
          <p:spPr>
            <a:xfrm>
              <a:off x="4434100" y="3333875"/>
              <a:ext cx="192925" cy="104950"/>
            </a:xfrm>
            <a:custGeom>
              <a:avLst/>
              <a:gdLst/>
              <a:ahLst/>
              <a:cxnLst/>
              <a:rect l="l" t="t" r="r" b="b"/>
              <a:pathLst>
                <a:path w="7717" h="4198" extrusionOk="0">
                  <a:moveTo>
                    <a:pt x="6046" y="0"/>
                  </a:moveTo>
                  <a:cubicBezTo>
                    <a:pt x="5396" y="0"/>
                    <a:pt x="4973" y="862"/>
                    <a:pt x="4949" y="1393"/>
                  </a:cubicBezTo>
                  <a:cubicBezTo>
                    <a:pt x="4929" y="1842"/>
                    <a:pt x="5092" y="2057"/>
                    <a:pt x="5280" y="2204"/>
                  </a:cubicBezTo>
                  <a:cubicBezTo>
                    <a:pt x="5203" y="2259"/>
                    <a:pt x="5129" y="2309"/>
                    <a:pt x="5050" y="2365"/>
                  </a:cubicBezTo>
                  <a:cubicBezTo>
                    <a:pt x="4412" y="2827"/>
                    <a:pt x="3752" y="3306"/>
                    <a:pt x="3065" y="3504"/>
                  </a:cubicBezTo>
                  <a:cubicBezTo>
                    <a:pt x="2477" y="3674"/>
                    <a:pt x="1674" y="3873"/>
                    <a:pt x="869" y="3873"/>
                  </a:cubicBezTo>
                  <a:cubicBezTo>
                    <a:pt x="599" y="3873"/>
                    <a:pt x="328" y="3851"/>
                    <a:pt x="65" y="3797"/>
                  </a:cubicBezTo>
                  <a:lnTo>
                    <a:pt x="1" y="4116"/>
                  </a:lnTo>
                  <a:cubicBezTo>
                    <a:pt x="288" y="4173"/>
                    <a:pt x="581" y="4198"/>
                    <a:pt x="874" y="4198"/>
                  </a:cubicBezTo>
                  <a:cubicBezTo>
                    <a:pt x="1719" y="4198"/>
                    <a:pt x="2547" y="3993"/>
                    <a:pt x="3157" y="3815"/>
                  </a:cubicBezTo>
                  <a:cubicBezTo>
                    <a:pt x="3898" y="3600"/>
                    <a:pt x="4581" y="3106"/>
                    <a:pt x="5242" y="2627"/>
                  </a:cubicBezTo>
                  <a:cubicBezTo>
                    <a:pt x="5352" y="2548"/>
                    <a:pt x="5454" y="2479"/>
                    <a:pt x="5560" y="2402"/>
                  </a:cubicBezTo>
                  <a:cubicBezTo>
                    <a:pt x="5568" y="2409"/>
                    <a:pt x="5578" y="2415"/>
                    <a:pt x="5585" y="2420"/>
                  </a:cubicBezTo>
                  <a:cubicBezTo>
                    <a:pt x="5969" y="2674"/>
                    <a:pt x="6287" y="2909"/>
                    <a:pt x="6809" y="2909"/>
                  </a:cubicBezTo>
                  <a:cubicBezTo>
                    <a:pt x="6837" y="2909"/>
                    <a:pt x="6866" y="2908"/>
                    <a:pt x="6895" y="2907"/>
                  </a:cubicBezTo>
                  <a:cubicBezTo>
                    <a:pt x="7367" y="2883"/>
                    <a:pt x="7461" y="2622"/>
                    <a:pt x="7716" y="2265"/>
                  </a:cubicBezTo>
                  <a:cubicBezTo>
                    <a:pt x="7618" y="1759"/>
                    <a:pt x="7136" y="1236"/>
                    <a:pt x="6853" y="810"/>
                  </a:cubicBezTo>
                  <a:cubicBezTo>
                    <a:pt x="6676" y="541"/>
                    <a:pt x="6464" y="27"/>
                    <a:pt x="6094" y="2"/>
                  </a:cubicBezTo>
                  <a:cubicBezTo>
                    <a:pt x="6078" y="1"/>
                    <a:pt x="6062" y="0"/>
                    <a:pt x="60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0" name="Google Shape;2110;p45"/>
            <p:cNvSpPr/>
            <p:nvPr/>
          </p:nvSpPr>
          <p:spPr>
            <a:xfrm>
              <a:off x="4448675" y="2392375"/>
              <a:ext cx="66250" cy="127125"/>
            </a:xfrm>
            <a:custGeom>
              <a:avLst/>
              <a:gdLst/>
              <a:ahLst/>
              <a:cxnLst/>
              <a:rect l="l" t="t" r="r" b="b"/>
              <a:pathLst>
                <a:path w="2650" h="5085" extrusionOk="0">
                  <a:moveTo>
                    <a:pt x="1325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1901"/>
                    <a:pt x="371" y="2387"/>
                    <a:pt x="885" y="2568"/>
                  </a:cubicBezTo>
                  <a:cubicBezTo>
                    <a:pt x="1015" y="3391"/>
                    <a:pt x="1278" y="4029"/>
                    <a:pt x="1627" y="4859"/>
                  </a:cubicBezTo>
                  <a:lnTo>
                    <a:pt x="1722" y="5085"/>
                  </a:lnTo>
                  <a:lnTo>
                    <a:pt x="2038" y="4952"/>
                  </a:lnTo>
                  <a:lnTo>
                    <a:pt x="1943" y="4727"/>
                  </a:lnTo>
                  <a:cubicBezTo>
                    <a:pt x="1612" y="3940"/>
                    <a:pt x="1370" y="3357"/>
                    <a:pt x="1242" y="2639"/>
                  </a:cubicBezTo>
                  <a:lnTo>
                    <a:pt x="1242" y="2639"/>
                  </a:lnTo>
                  <a:cubicBezTo>
                    <a:pt x="1270" y="2640"/>
                    <a:pt x="1297" y="2647"/>
                    <a:pt x="1325" y="2647"/>
                  </a:cubicBezTo>
                  <a:cubicBezTo>
                    <a:pt x="2056" y="2647"/>
                    <a:pt x="2649" y="2054"/>
                    <a:pt x="2649" y="1323"/>
                  </a:cubicBezTo>
                  <a:cubicBezTo>
                    <a:pt x="2649" y="592"/>
                    <a:pt x="2056" y="0"/>
                    <a:pt x="1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1" name="Google Shape;2111;p45"/>
            <p:cNvSpPr/>
            <p:nvPr/>
          </p:nvSpPr>
          <p:spPr>
            <a:xfrm>
              <a:off x="4563150" y="2423375"/>
              <a:ext cx="66250" cy="127225"/>
            </a:xfrm>
            <a:custGeom>
              <a:avLst/>
              <a:gdLst/>
              <a:ahLst/>
              <a:cxnLst/>
              <a:rect l="l" t="t" r="r" b="b"/>
              <a:pathLst>
                <a:path w="2650" h="5089" extrusionOk="0">
                  <a:moveTo>
                    <a:pt x="1325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2057"/>
                    <a:pt x="593" y="2649"/>
                    <a:pt x="1325" y="2649"/>
                  </a:cubicBezTo>
                  <a:cubicBezTo>
                    <a:pt x="1353" y="2649"/>
                    <a:pt x="1379" y="2643"/>
                    <a:pt x="1408" y="2641"/>
                  </a:cubicBezTo>
                  <a:lnTo>
                    <a:pt x="1408" y="2641"/>
                  </a:lnTo>
                  <a:cubicBezTo>
                    <a:pt x="1279" y="3361"/>
                    <a:pt x="1037" y="3943"/>
                    <a:pt x="708" y="4730"/>
                  </a:cubicBezTo>
                  <a:lnTo>
                    <a:pt x="612" y="4955"/>
                  </a:lnTo>
                  <a:lnTo>
                    <a:pt x="927" y="5089"/>
                  </a:lnTo>
                  <a:lnTo>
                    <a:pt x="1021" y="4865"/>
                  </a:lnTo>
                  <a:cubicBezTo>
                    <a:pt x="1370" y="4033"/>
                    <a:pt x="1635" y="3394"/>
                    <a:pt x="1763" y="2571"/>
                  </a:cubicBezTo>
                  <a:cubicBezTo>
                    <a:pt x="2279" y="2385"/>
                    <a:pt x="2649" y="1901"/>
                    <a:pt x="2649" y="1324"/>
                  </a:cubicBezTo>
                  <a:cubicBezTo>
                    <a:pt x="2649" y="593"/>
                    <a:pt x="2056" y="0"/>
                    <a:pt x="1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2" name="Google Shape;2112;p45"/>
            <p:cNvSpPr/>
            <p:nvPr/>
          </p:nvSpPr>
          <p:spPr>
            <a:xfrm>
              <a:off x="4516650" y="2342375"/>
              <a:ext cx="66200" cy="152950"/>
            </a:xfrm>
            <a:custGeom>
              <a:avLst/>
              <a:gdLst/>
              <a:ahLst/>
              <a:cxnLst/>
              <a:rect l="l" t="t" r="r" b="b"/>
              <a:pathLst>
                <a:path w="2648" h="6118" extrusionOk="0">
                  <a:moveTo>
                    <a:pt x="1324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1866"/>
                    <a:pt x="324" y="2328"/>
                    <a:pt x="790" y="2534"/>
                  </a:cubicBezTo>
                  <a:cubicBezTo>
                    <a:pt x="786" y="3808"/>
                    <a:pt x="832" y="5085"/>
                    <a:pt x="1266" y="6118"/>
                  </a:cubicBezTo>
                  <a:lnTo>
                    <a:pt x="1582" y="5985"/>
                  </a:lnTo>
                  <a:cubicBezTo>
                    <a:pt x="1184" y="5036"/>
                    <a:pt x="1130" y="3838"/>
                    <a:pt x="1130" y="2629"/>
                  </a:cubicBezTo>
                  <a:lnTo>
                    <a:pt x="1130" y="2629"/>
                  </a:lnTo>
                  <a:cubicBezTo>
                    <a:pt x="1195" y="2639"/>
                    <a:pt x="1259" y="2648"/>
                    <a:pt x="1324" y="2648"/>
                  </a:cubicBezTo>
                  <a:cubicBezTo>
                    <a:pt x="2055" y="2648"/>
                    <a:pt x="2648" y="2055"/>
                    <a:pt x="2648" y="1324"/>
                  </a:cubicBezTo>
                  <a:cubicBezTo>
                    <a:pt x="2648" y="593"/>
                    <a:pt x="2055" y="0"/>
                    <a:pt x="13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3" name="Google Shape;2113;p45"/>
            <p:cNvSpPr/>
            <p:nvPr/>
          </p:nvSpPr>
          <p:spPr>
            <a:xfrm>
              <a:off x="4487450" y="2469475"/>
              <a:ext cx="101225" cy="213775"/>
            </a:xfrm>
            <a:custGeom>
              <a:avLst/>
              <a:gdLst/>
              <a:ahLst/>
              <a:cxnLst/>
              <a:rect l="l" t="t" r="r" b="b"/>
              <a:pathLst>
                <a:path w="4049" h="8551" extrusionOk="0">
                  <a:moveTo>
                    <a:pt x="1613" y="0"/>
                  </a:moveTo>
                  <a:cubicBezTo>
                    <a:pt x="1184" y="0"/>
                    <a:pt x="763" y="209"/>
                    <a:pt x="427" y="727"/>
                  </a:cubicBezTo>
                  <a:cubicBezTo>
                    <a:pt x="0" y="1387"/>
                    <a:pt x="227" y="3576"/>
                    <a:pt x="342" y="4340"/>
                  </a:cubicBezTo>
                  <a:cubicBezTo>
                    <a:pt x="519" y="5524"/>
                    <a:pt x="1127" y="6767"/>
                    <a:pt x="1581" y="7864"/>
                  </a:cubicBezTo>
                  <a:cubicBezTo>
                    <a:pt x="1663" y="8363"/>
                    <a:pt x="1860" y="8550"/>
                    <a:pt x="2094" y="8550"/>
                  </a:cubicBezTo>
                  <a:cubicBezTo>
                    <a:pt x="2545" y="8550"/>
                    <a:pt x="3136" y="7855"/>
                    <a:pt x="3315" y="7369"/>
                  </a:cubicBezTo>
                  <a:cubicBezTo>
                    <a:pt x="3889" y="5822"/>
                    <a:pt x="4049" y="3508"/>
                    <a:pt x="3698" y="1886"/>
                  </a:cubicBezTo>
                  <a:cubicBezTo>
                    <a:pt x="3500" y="971"/>
                    <a:pt x="2540" y="0"/>
                    <a:pt x="1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4" name="Google Shape;2114;p45"/>
            <p:cNvSpPr/>
            <p:nvPr/>
          </p:nvSpPr>
          <p:spPr>
            <a:xfrm>
              <a:off x="4404475" y="2498575"/>
              <a:ext cx="147500" cy="187000"/>
            </a:xfrm>
            <a:custGeom>
              <a:avLst/>
              <a:gdLst/>
              <a:ahLst/>
              <a:cxnLst/>
              <a:rect l="l" t="t" r="r" b="b"/>
              <a:pathLst>
                <a:path w="5900" h="7480" extrusionOk="0">
                  <a:moveTo>
                    <a:pt x="1561" y="1"/>
                  </a:moveTo>
                  <a:cubicBezTo>
                    <a:pt x="798" y="1"/>
                    <a:pt x="119" y="395"/>
                    <a:pt x="51" y="1408"/>
                  </a:cubicBezTo>
                  <a:cubicBezTo>
                    <a:pt x="0" y="2192"/>
                    <a:pt x="1263" y="3996"/>
                    <a:pt x="1736" y="4607"/>
                  </a:cubicBezTo>
                  <a:cubicBezTo>
                    <a:pt x="2467" y="5553"/>
                    <a:pt x="3606" y="6344"/>
                    <a:pt x="4536" y="7080"/>
                  </a:cubicBezTo>
                  <a:cubicBezTo>
                    <a:pt x="4762" y="7365"/>
                    <a:pt x="4961" y="7480"/>
                    <a:pt x="5131" y="7480"/>
                  </a:cubicBezTo>
                  <a:cubicBezTo>
                    <a:pt x="5653" y="7480"/>
                    <a:pt x="5900" y="6391"/>
                    <a:pt x="5808" y="5805"/>
                  </a:cubicBezTo>
                  <a:cubicBezTo>
                    <a:pt x="5558" y="4173"/>
                    <a:pt x="4568" y="2072"/>
                    <a:pt x="3471" y="828"/>
                  </a:cubicBezTo>
                  <a:cubicBezTo>
                    <a:pt x="3038" y="335"/>
                    <a:pt x="2264" y="1"/>
                    <a:pt x="1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5" name="Google Shape;2115;p45"/>
            <p:cNvSpPr/>
            <p:nvPr/>
          </p:nvSpPr>
          <p:spPr>
            <a:xfrm>
              <a:off x="4537525" y="2501600"/>
              <a:ext cx="147550" cy="187025"/>
            </a:xfrm>
            <a:custGeom>
              <a:avLst/>
              <a:gdLst/>
              <a:ahLst/>
              <a:cxnLst/>
              <a:rect l="l" t="t" r="r" b="b"/>
              <a:pathLst>
                <a:path w="5902" h="7481" extrusionOk="0">
                  <a:moveTo>
                    <a:pt x="4340" y="1"/>
                  </a:moveTo>
                  <a:cubicBezTo>
                    <a:pt x="3637" y="1"/>
                    <a:pt x="2863" y="335"/>
                    <a:pt x="2429" y="828"/>
                  </a:cubicBezTo>
                  <a:cubicBezTo>
                    <a:pt x="1333" y="2073"/>
                    <a:pt x="344" y="4174"/>
                    <a:pt x="93" y="5805"/>
                  </a:cubicBezTo>
                  <a:cubicBezTo>
                    <a:pt x="1" y="6392"/>
                    <a:pt x="248" y="7481"/>
                    <a:pt x="771" y="7481"/>
                  </a:cubicBezTo>
                  <a:cubicBezTo>
                    <a:pt x="941" y="7481"/>
                    <a:pt x="1140" y="7366"/>
                    <a:pt x="1366" y="7081"/>
                  </a:cubicBezTo>
                  <a:cubicBezTo>
                    <a:pt x="2295" y="6345"/>
                    <a:pt x="3433" y="5554"/>
                    <a:pt x="4166" y="4607"/>
                  </a:cubicBezTo>
                  <a:cubicBezTo>
                    <a:pt x="4637" y="3996"/>
                    <a:pt x="5901" y="2193"/>
                    <a:pt x="5850" y="1408"/>
                  </a:cubicBezTo>
                  <a:cubicBezTo>
                    <a:pt x="5783" y="395"/>
                    <a:pt x="5103" y="1"/>
                    <a:pt x="43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6" name="Google Shape;2116;p45"/>
            <p:cNvSpPr/>
            <p:nvPr/>
          </p:nvSpPr>
          <p:spPr>
            <a:xfrm>
              <a:off x="4501200" y="2649850"/>
              <a:ext cx="92675" cy="199425"/>
            </a:xfrm>
            <a:custGeom>
              <a:avLst/>
              <a:gdLst/>
              <a:ahLst/>
              <a:cxnLst/>
              <a:rect l="l" t="t" r="r" b="b"/>
              <a:pathLst>
                <a:path w="3707" h="7977" extrusionOk="0">
                  <a:moveTo>
                    <a:pt x="1155" y="0"/>
                  </a:moveTo>
                  <a:cubicBezTo>
                    <a:pt x="862" y="0"/>
                    <a:pt x="576" y="26"/>
                    <a:pt x="341" y="124"/>
                  </a:cubicBezTo>
                  <a:cubicBezTo>
                    <a:pt x="175" y="559"/>
                    <a:pt x="0" y="792"/>
                    <a:pt x="255" y="1217"/>
                  </a:cubicBezTo>
                  <a:cubicBezTo>
                    <a:pt x="563" y="1738"/>
                    <a:pt x="974" y="1887"/>
                    <a:pt x="1445" y="2085"/>
                  </a:cubicBezTo>
                  <a:cubicBezTo>
                    <a:pt x="1454" y="2088"/>
                    <a:pt x="1465" y="2093"/>
                    <a:pt x="1474" y="2096"/>
                  </a:cubicBezTo>
                  <a:cubicBezTo>
                    <a:pt x="1470" y="2233"/>
                    <a:pt x="1468" y="2364"/>
                    <a:pt x="1461" y="2505"/>
                  </a:cubicBezTo>
                  <a:cubicBezTo>
                    <a:pt x="1427" y="3363"/>
                    <a:pt x="1389" y="4253"/>
                    <a:pt x="1630" y="5029"/>
                  </a:cubicBezTo>
                  <a:cubicBezTo>
                    <a:pt x="1898" y="5888"/>
                    <a:pt x="2352" y="7128"/>
                    <a:pt x="3204" y="7976"/>
                  </a:cubicBezTo>
                  <a:lnTo>
                    <a:pt x="3445" y="7734"/>
                  </a:lnTo>
                  <a:cubicBezTo>
                    <a:pt x="2649" y="6942"/>
                    <a:pt x="2215" y="5755"/>
                    <a:pt x="1958" y="4932"/>
                  </a:cubicBezTo>
                  <a:cubicBezTo>
                    <a:pt x="1733" y="4211"/>
                    <a:pt x="1768" y="3354"/>
                    <a:pt x="1803" y="2524"/>
                  </a:cubicBezTo>
                  <a:cubicBezTo>
                    <a:pt x="1808" y="2421"/>
                    <a:pt x="1808" y="2330"/>
                    <a:pt x="1811" y="2231"/>
                  </a:cubicBezTo>
                  <a:cubicBezTo>
                    <a:pt x="1900" y="2260"/>
                    <a:pt x="1995" y="2280"/>
                    <a:pt x="2100" y="2280"/>
                  </a:cubicBezTo>
                  <a:cubicBezTo>
                    <a:pt x="2276" y="2280"/>
                    <a:pt x="2477" y="2222"/>
                    <a:pt x="2718" y="2047"/>
                  </a:cubicBezTo>
                  <a:cubicBezTo>
                    <a:pt x="3181" y="1709"/>
                    <a:pt x="3706" y="803"/>
                    <a:pt x="3274" y="232"/>
                  </a:cubicBezTo>
                  <a:cubicBezTo>
                    <a:pt x="3138" y="52"/>
                    <a:pt x="2887" y="15"/>
                    <a:pt x="2634" y="15"/>
                  </a:cubicBezTo>
                  <a:cubicBezTo>
                    <a:pt x="2451" y="15"/>
                    <a:pt x="2266" y="35"/>
                    <a:pt x="2123" y="35"/>
                  </a:cubicBezTo>
                  <a:cubicBezTo>
                    <a:pt x="1835" y="35"/>
                    <a:pt x="1491" y="0"/>
                    <a:pt x="11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7" name="Google Shape;2117;p45"/>
            <p:cNvSpPr/>
            <p:nvPr/>
          </p:nvSpPr>
          <p:spPr>
            <a:xfrm>
              <a:off x="4773150" y="2917750"/>
              <a:ext cx="79725" cy="70575"/>
            </a:xfrm>
            <a:custGeom>
              <a:avLst/>
              <a:gdLst/>
              <a:ahLst/>
              <a:cxnLst/>
              <a:rect l="l" t="t" r="r" b="b"/>
              <a:pathLst>
                <a:path w="3189" h="2823" extrusionOk="0">
                  <a:moveTo>
                    <a:pt x="2118" y="0"/>
                  </a:moveTo>
                  <a:cubicBezTo>
                    <a:pt x="1851" y="0"/>
                    <a:pt x="1584" y="112"/>
                    <a:pt x="1395" y="330"/>
                  </a:cubicBezTo>
                  <a:cubicBezTo>
                    <a:pt x="1045" y="729"/>
                    <a:pt x="1088" y="1335"/>
                    <a:pt x="1487" y="1683"/>
                  </a:cubicBezTo>
                  <a:cubicBezTo>
                    <a:pt x="1503" y="1697"/>
                    <a:pt x="1519" y="1706"/>
                    <a:pt x="1537" y="1717"/>
                  </a:cubicBezTo>
                  <a:cubicBezTo>
                    <a:pt x="1125" y="2048"/>
                    <a:pt x="715" y="2251"/>
                    <a:pt x="162" y="2522"/>
                  </a:cubicBezTo>
                  <a:lnTo>
                    <a:pt x="1" y="2600"/>
                  </a:lnTo>
                  <a:lnTo>
                    <a:pt x="110" y="2822"/>
                  </a:lnTo>
                  <a:lnTo>
                    <a:pt x="271" y="2744"/>
                  </a:lnTo>
                  <a:cubicBezTo>
                    <a:pt x="857" y="2457"/>
                    <a:pt x="1305" y="2235"/>
                    <a:pt x="1768" y="1847"/>
                  </a:cubicBezTo>
                  <a:cubicBezTo>
                    <a:pt x="1882" y="1892"/>
                    <a:pt x="2004" y="1915"/>
                    <a:pt x="2125" y="1915"/>
                  </a:cubicBezTo>
                  <a:cubicBezTo>
                    <a:pt x="2390" y="1915"/>
                    <a:pt x="2653" y="1806"/>
                    <a:pt x="2842" y="1590"/>
                  </a:cubicBezTo>
                  <a:cubicBezTo>
                    <a:pt x="3189" y="1193"/>
                    <a:pt x="3148" y="587"/>
                    <a:pt x="2748" y="237"/>
                  </a:cubicBezTo>
                  <a:cubicBezTo>
                    <a:pt x="2567" y="78"/>
                    <a:pt x="2342" y="0"/>
                    <a:pt x="21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8" name="Google Shape;2118;p45"/>
            <p:cNvSpPr/>
            <p:nvPr/>
          </p:nvSpPr>
          <p:spPr>
            <a:xfrm>
              <a:off x="4709375" y="2880075"/>
              <a:ext cx="66225" cy="82050"/>
            </a:xfrm>
            <a:custGeom>
              <a:avLst/>
              <a:gdLst/>
              <a:ahLst/>
              <a:cxnLst/>
              <a:rect l="l" t="t" r="r" b="b"/>
              <a:pathLst>
                <a:path w="2649" h="3282" extrusionOk="0">
                  <a:moveTo>
                    <a:pt x="1579" y="0"/>
                  </a:moveTo>
                  <a:cubicBezTo>
                    <a:pt x="1311" y="0"/>
                    <a:pt x="1044" y="112"/>
                    <a:pt x="855" y="329"/>
                  </a:cubicBezTo>
                  <a:cubicBezTo>
                    <a:pt x="581" y="644"/>
                    <a:pt x="551" y="1085"/>
                    <a:pt x="744" y="1431"/>
                  </a:cubicBezTo>
                  <a:cubicBezTo>
                    <a:pt x="422" y="1940"/>
                    <a:pt x="262" y="2414"/>
                    <a:pt x="57" y="3034"/>
                  </a:cubicBezTo>
                  <a:lnTo>
                    <a:pt x="0" y="3204"/>
                  </a:lnTo>
                  <a:lnTo>
                    <a:pt x="235" y="3281"/>
                  </a:lnTo>
                  <a:lnTo>
                    <a:pt x="292" y="3110"/>
                  </a:lnTo>
                  <a:cubicBezTo>
                    <a:pt x="485" y="2525"/>
                    <a:pt x="632" y="2091"/>
                    <a:pt x="904" y="1639"/>
                  </a:cubicBezTo>
                  <a:cubicBezTo>
                    <a:pt x="918" y="1653"/>
                    <a:pt x="930" y="1671"/>
                    <a:pt x="945" y="1683"/>
                  </a:cubicBezTo>
                  <a:cubicBezTo>
                    <a:pt x="1127" y="1842"/>
                    <a:pt x="1352" y="1920"/>
                    <a:pt x="1575" y="1920"/>
                  </a:cubicBezTo>
                  <a:cubicBezTo>
                    <a:pt x="1843" y="1920"/>
                    <a:pt x="2110" y="1808"/>
                    <a:pt x="2299" y="1591"/>
                  </a:cubicBezTo>
                  <a:cubicBezTo>
                    <a:pt x="2648" y="1194"/>
                    <a:pt x="2608" y="586"/>
                    <a:pt x="2209" y="237"/>
                  </a:cubicBezTo>
                  <a:cubicBezTo>
                    <a:pt x="2027" y="78"/>
                    <a:pt x="1802" y="0"/>
                    <a:pt x="15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9" name="Google Shape;2119;p45"/>
            <p:cNvSpPr/>
            <p:nvPr/>
          </p:nvSpPr>
          <p:spPr>
            <a:xfrm>
              <a:off x="4753725" y="2858050"/>
              <a:ext cx="85925" cy="90125"/>
            </a:xfrm>
            <a:custGeom>
              <a:avLst/>
              <a:gdLst/>
              <a:ahLst/>
              <a:cxnLst/>
              <a:rect l="l" t="t" r="r" b="b"/>
              <a:pathLst>
                <a:path w="3437" h="3605" extrusionOk="0">
                  <a:moveTo>
                    <a:pt x="2365" y="0"/>
                  </a:moveTo>
                  <a:cubicBezTo>
                    <a:pt x="2097" y="0"/>
                    <a:pt x="1831" y="112"/>
                    <a:pt x="1641" y="329"/>
                  </a:cubicBezTo>
                  <a:cubicBezTo>
                    <a:pt x="1292" y="729"/>
                    <a:pt x="1334" y="1335"/>
                    <a:pt x="1734" y="1683"/>
                  </a:cubicBezTo>
                  <a:cubicBezTo>
                    <a:pt x="1770" y="1714"/>
                    <a:pt x="1809" y="1739"/>
                    <a:pt x="1847" y="1764"/>
                  </a:cubicBezTo>
                  <a:cubicBezTo>
                    <a:pt x="1272" y="2424"/>
                    <a:pt x="672" y="3052"/>
                    <a:pt x="1" y="3381"/>
                  </a:cubicBezTo>
                  <a:lnTo>
                    <a:pt x="110" y="3605"/>
                  </a:lnTo>
                  <a:cubicBezTo>
                    <a:pt x="840" y="3245"/>
                    <a:pt x="1473" y="2572"/>
                    <a:pt x="2079" y="1875"/>
                  </a:cubicBezTo>
                  <a:cubicBezTo>
                    <a:pt x="2172" y="1904"/>
                    <a:pt x="2268" y="1918"/>
                    <a:pt x="2364" y="1918"/>
                  </a:cubicBezTo>
                  <a:cubicBezTo>
                    <a:pt x="2632" y="1918"/>
                    <a:pt x="2898" y="1808"/>
                    <a:pt x="3087" y="1591"/>
                  </a:cubicBezTo>
                  <a:cubicBezTo>
                    <a:pt x="3437" y="1192"/>
                    <a:pt x="3394" y="585"/>
                    <a:pt x="2995" y="237"/>
                  </a:cubicBezTo>
                  <a:cubicBezTo>
                    <a:pt x="2813" y="78"/>
                    <a:pt x="2589" y="0"/>
                    <a:pt x="23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0" name="Google Shape;2120;p45"/>
            <p:cNvSpPr/>
            <p:nvPr/>
          </p:nvSpPr>
          <p:spPr>
            <a:xfrm>
              <a:off x="4664875" y="2936275"/>
              <a:ext cx="125875" cy="120275"/>
            </a:xfrm>
            <a:custGeom>
              <a:avLst/>
              <a:gdLst/>
              <a:ahLst/>
              <a:cxnLst/>
              <a:rect l="l" t="t" r="r" b="b"/>
              <a:pathLst>
                <a:path w="5035" h="4811" extrusionOk="0">
                  <a:moveTo>
                    <a:pt x="3672" y="0"/>
                  </a:moveTo>
                  <a:cubicBezTo>
                    <a:pt x="3272" y="0"/>
                    <a:pt x="2857" y="122"/>
                    <a:pt x="2568" y="337"/>
                  </a:cubicBezTo>
                  <a:cubicBezTo>
                    <a:pt x="1602" y="1055"/>
                    <a:pt x="585" y="2393"/>
                    <a:pt x="161" y="3513"/>
                  </a:cubicBezTo>
                  <a:cubicBezTo>
                    <a:pt x="1" y="3937"/>
                    <a:pt x="22" y="4810"/>
                    <a:pt x="451" y="4810"/>
                  </a:cubicBezTo>
                  <a:cubicBezTo>
                    <a:pt x="563" y="4810"/>
                    <a:pt x="702" y="4751"/>
                    <a:pt x="872" y="4611"/>
                  </a:cubicBezTo>
                  <a:cubicBezTo>
                    <a:pt x="1643" y="4227"/>
                    <a:pt x="2568" y="3839"/>
                    <a:pt x="3229" y="3278"/>
                  </a:cubicBezTo>
                  <a:cubicBezTo>
                    <a:pt x="3657" y="2916"/>
                    <a:pt x="4825" y="1828"/>
                    <a:pt x="4906" y="1263"/>
                  </a:cubicBezTo>
                  <a:cubicBezTo>
                    <a:pt x="5035" y="373"/>
                    <a:pt x="4375" y="0"/>
                    <a:pt x="36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1" name="Google Shape;2121;p45"/>
            <p:cNvSpPr/>
            <p:nvPr/>
          </p:nvSpPr>
          <p:spPr>
            <a:xfrm>
              <a:off x="4662800" y="2988100"/>
              <a:ext cx="173325" cy="74850"/>
            </a:xfrm>
            <a:custGeom>
              <a:avLst/>
              <a:gdLst/>
              <a:ahLst/>
              <a:cxnLst/>
              <a:rect l="l" t="t" r="r" b="b"/>
              <a:pathLst>
                <a:path w="6933" h="2994" extrusionOk="0">
                  <a:moveTo>
                    <a:pt x="4722" y="0"/>
                  </a:moveTo>
                  <a:cubicBezTo>
                    <a:pt x="4659" y="0"/>
                    <a:pt x="4597" y="4"/>
                    <a:pt x="4536" y="12"/>
                  </a:cubicBezTo>
                  <a:cubicBezTo>
                    <a:pt x="3344" y="169"/>
                    <a:pt x="1804" y="843"/>
                    <a:pt x="889" y="1614"/>
                  </a:cubicBezTo>
                  <a:cubicBezTo>
                    <a:pt x="484" y="1954"/>
                    <a:pt x="1" y="2942"/>
                    <a:pt x="755" y="2942"/>
                  </a:cubicBezTo>
                  <a:cubicBezTo>
                    <a:pt x="819" y="2942"/>
                    <a:pt x="891" y="2935"/>
                    <a:pt x="974" y="2919"/>
                  </a:cubicBezTo>
                  <a:cubicBezTo>
                    <a:pt x="1489" y="2943"/>
                    <a:pt x="2053" y="2993"/>
                    <a:pt x="2605" y="2993"/>
                  </a:cubicBezTo>
                  <a:cubicBezTo>
                    <a:pt x="2975" y="2993"/>
                    <a:pt x="3340" y="2971"/>
                    <a:pt x="3681" y="2903"/>
                  </a:cubicBezTo>
                  <a:cubicBezTo>
                    <a:pt x="4230" y="2795"/>
                    <a:pt x="5781" y="2414"/>
                    <a:pt x="6127" y="1960"/>
                  </a:cubicBezTo>
                  <a:cubicBezTo>
                    <a:pt x="6932" y="905"/>
                    <a:pt x="5692" y="0"/>
                    <a:pt x="4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2" name="Google Shape;2122;p45"/>
            <p:cNvSpPr/>
            <p:nvPr/>
          </p:nvSpPr>
          <p:spPr>
            <a:xfrm>
              <a:off x="4646275" y="2897275"/>
              <a:ext cx="70200" cy="154125"/>
            </a:xfrm>
            <a:custGeom>
              <a:avLst/>
              <a:gdLst/>
              <a:ahLst/>
              <a:cxnLst/>
              <a:rect l="l" t="t" r="r" b="b"/>
              <a:pathLst>
                <a:path w="2808" h="6165" extrusionOk="0">
                  <a:moveTo>
                    <a:pt x="1420" y="0"/>
                  </a:moveTo>
                  <a:cubicBezTo>
                    <a:pt x="1171" y="0"/>
                    <a:pt x="910" y="105"/>
                    <a:pt x="659" y="358"/>
                  </a:cubicBezTo>
                  <a:cubicBezTo>
                    <a:pt x="256" y="762"/>
                    <a:pt x="88" y="2349"/>
                    <a:pt x="54" y="2908"/>
                  </a:cubicBezTo>
                  <a:cubicBezTo>
                    <a:pt x="0" y="3774"/>
                    <a:pt x="246" y="4748"/>
                    <a:pt x="402" y="5593"/>
                  </a:cubicBezTo>
                  <a:cubicBezTo>
                    <a:pt x="383" y="6013"/>
                    <a:pt x="531" y="6164"/>
                    <a:pt x="738" y="6164"/>
                  </a:cubicBezTo>
                  <a:cubicBezTo>
                    <a:pt x="1059" y="6164"/>
                    <a:pt x="1521" y="5797"/>
                    <a:pt x="1707" y="5503"/>
                  </a:cubicBezTo>
                  <a:cubicBezTo>
                    <a:pt x="2346" y="4492"/>
                    <a:pt x="2808" y="2874"/>
                    <a:pt x="2804" y="1673"/>
                  </a:cubicBezTo>
                  <a:cubicBezTo>
                    <a:pt x="2800" y="928"/>
                    <a:pt x="2160" y="0"/>
                    <a:pt x="14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3" name="Google Shape;2123;p45"/>
            <p:cNvSpPr/>
            <p:nvPr/>
          </p:nvSpPr>
          <p:spPr>
            <a:xfrm>
              <a:off x="4569200" y="3018950"/>
              <a:ext cx="133150" cy="106725"/>
            </a:xfrm>
            <a:custGeom>
              <a:avLst/>
              <a:gdLst/>
              <a:ahLst/>
              <a:cxnLst/>
              <a:rect l="l" t="t" r="r" b="b"/>
              <a:pathLst>
                <a:path w="5326" h="4269" extrusionOk="0">
                  <a:moveTo>
                    <a:pt x="3736" y="1"/>
                  </a:moveTo>
                  <a:cubicBezTo>
                    <a:pt x="3715" y="1"/>
                    <a:pt x="3694" y="3"/>
                    <a:pt x="3674" y="7"/>
                  </a:cubicBezTo>
                  <a:cubicBezTo>
                    <a:pt x="3164" y="112"/>
                    <a:pt x="3020" y="857"/>
                    <a:pt x="3112" y="1262"/>
                  </a:cubicBezTo>
                  <a:cubicBezTo>
                    <a:pt x="3188" y="1598"/>
                    <a:pt x="3352" y="1723"/>
                    <a:pt x="3519" y="1793"/>
                  </a:cubicBezTo>
                  <a:cubicBezTo>
                    <a:pt x="3474" y="1849"/>
                    <a:pt x="3429" y="1900"/>
                    <a:pt x="3383" y="1956"/>
                  </a:cubicBezTo>
                  <a:cubicBezTo>
                    <a:pt x="3006" y="2426"/>
                    <a:pt x="2618" y="2911"/>
                    <a:pt x="2151" y="3198"/>
                  </a:cubicBezTo>
                  <a:cubicBezTo>
                    <a:pt x="1617" y="3524"/>
                    <a:pt x="816" y="3965"/>
                    <a:pt x="0" y="4020"/>
                  </a:cubicBezTo>
                  <a:lnTo>
                    <a:pt x="18" y="4268"/>
                  </a:lnTo>
                  <a:cubicBezTo>
                    <a:pt x="887" y="4208"/>
                    <a:pt x="1727" y="3750"/>
                    <a:pt x="2281" y="3408"/>
                  </a:cubicBezTo>
                  <a:cubicBezTo>
                    <a:pt x="2783" y="3100"/>
                    <a:pt x="3187" y="2597"/>
                    <a:pt x="3576" y="2111"/>
                  </a:cubicBezTo>
                  <a:cubicBezTo>
                    <a:pt x="3641" y="2031"/>
                    <a:pt x="3704" y="1959"/>
                    <a:pt x="3766" y="1881"/>
                  </a:cubicBezTo>
                  <a:cubicBezTo>
                    <a:pt x="3773" y="1885"/>
                    <a:pt x="3781" y="1886"/>
                    <a:pt x="3787" y="1890"/>
                  </a:cubicBezTo>
                  <a:cubicBezTo>
                    <a:pt x="4026" y="1968"/>
                    <a:pt x="4238" y="2045"/>
                    <a:pt x="4479" y="2045"/>
                  </a:cubicBezTo>
                  <a:cubicBezTo>
                    <a:pt x="4595" y="2045"/>
                    <a:pt x="4717" y="2027"/>
                    <a:pt x="4851" y="1984"/>
                  </a:cubicBezTo>
                  <a:cubicBezTo>
                    <a:pt x="5192" y="1871"/>
                    <a:pt x="5209" y="1660"/>
                    <a:pt x="5325" y="1345"/>
                  </a:cubicBezTo>
                  <a:cubicBezTo>
                    <a:pt x="5151" y="992"/>
                    <a:pt x="4688" y="705"/>
                    <a:pt x="4396" y="449"/>
                  </a:cubicBezTo>
                  <a:cubicBezTo>
                    <a:pt x="4224" y="299"/>
                    <a:pt x="3988" y="1"/>
                    <a:pt x="3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4" name="Google Shape;2124;p45"/>
            <p:cNvSpPr/>
            <p:nvPr/>
          </p:nvSpPr>
          <p:spPr>
            <a:xfrm>
              <a:off x="4233250" y="3152850"/>
              <a:ext cx="57550" cy="110525"/>
            </a:xfrm>
            <a:custGeom>
              <a:avLst/>
              <a:gdLst/>
              <a:ahLst/>
              <a:cxnLst/>
              <a:rect l="l" t="t" r="r" b="b"/>
              <a:pathLst>
                <a:path w="2302" h="4421" extrusionOk="0">
                  <a:moveTo>
                    <a:pt x="1152" y="0"/>
                  </a:moveTo>
                  <a:cubicBezTo>
                    <a:pt x="517" y="0"/>
                    <a:pt x="1" y="515"/>
                    <a:pt x="1" y="1152"/>
                  </a:cubicBezTo>
                  <a:cubicBezTo>
                    <a:pt x="1" y="1652"/>
                    <a:pt x="323" y="2074"/>
                    <a:pt x="768" y="2232"/>
                  </a:cubicBezTo>
                  <a:cubicBezTo>
                    <a:pt x="880" y="2946"/>
                    <a:pt x="1109" y="3501"/>
                    <a:pt x="1412" y="4223"/>
                  </a:cubicBezTo>
                  <a:lnTo>
                    <a:pt x="1495" y="4421"/>
                  </a:lnTo>
                  <a:lnTo>
                    <a:pt x="1770" y="4305"/>
                  </a:lnTo>
                  <a:lnTo>
                    <a:pt x="1686" y="4109"/>
                  </a:lnTo>
                  <a:cubicBezTo>
                    <a:pt x="1399" y="3425"/>
                    <a:pt x="1190" y="2920"/>
                    <a:pt x="1079" y="2296"/>
                  </a:cubicBezTo>
                  <a:lnTo>
                    <a:pt x="1079" y="2296"/>
                  </a:lnTo>
                  <a:cubicBezTo>
                    <a:pt x="1104" y="2298"/>
                    <a:pt x="1125" y="2305"/>
                    <a:pt x="1150" y="2305"/>
                  </a:cubicBezTo>
                  <a:cubicBezTo>
                    <a:pt x="1785" y="2305"/>
                    <a:pt x="2301" y="1789"/>
                    <a:pt x="2301" y="1153"/>
                  </a:cubicBezTo>
                  <a:cubicBezTo>
                    <a:pt x="2301" y="517"/>
                    <a:pt x="1789" y="0"/>
                    <a:pt x="11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5" name="Google Shape;2125;p45"/>
            <p:cNvSpPr/>
            <p:nvPr/>
          </p:nvSpPr>
          <p:spPr>
            <a:xfrm>
              <a:off x="4332725" y="3179750"/>
              <a:ext cx="57575" cy="110475"/>
            </a:xfrm>
            <a:custGeom>
              <a:avLst/>
              <a:gdLst/>
              <a:ahLst/>
              <a:cxnLst/>
              <a:rect l="l" t="t" r="r" b="b"/>
              <a:pathLst>
                <a:path w="2303" h="4419" extrusionOk="0">
                  <a:moveTo>
                    <a:pt x="1151" y="1"/>
                  </a:moveTo>
                  <a:cubicBezTo>
                    <a:pt x="515" y="1"/>
                    <a:pt x="1" y="515"/>
                    <a:pt x="1" y="1151"/>
                  </a:cubicBezTo>
                  <a:cubicBezTo>
                    <a:pt x="1" y="1787"/>
                    <a:pt x="515" y="2303"/>
                    <a:pt x="1151" y="2303"/>
                  </a:cubicBezTo>
                  <a:cubicBezTo>
                    <a:pt x="1176" y="2303"/>
                    <a:pt x="1200" y="2297"/>
                    <a:pt x="1223" y="2295"/>
                  </a:cubicBezTo>
                  <a:lnTo>
                    <a:pt x="1223" y="2295"/>
                  </a:lnTo>
                  <a:cubicBezTo>
                    <a:pt x="1112" y="2919"/>
                    <a:pt x="901" y="3423"/>
                    <a:pt x="614" y="4106"/>
                  </a:cubicBezTo>
                  <a:lnTo>
                    <a:pt x="531" y="4304"/>
                  </a:lnTo>
                  <a:lnTo>
                    <a:pt x="805" y="4419"/>
                  </a:lnTo>
                  <a:lnTo>
                    <a:pt x="888" y="4220"/>
                  </a:lnTo>
                  <a:cubicBezTo>
                    <a:pt x="1191" y="3501"/>
                    <a:pt x="1419" y="2945"/>
                    <a:pt x="1532" y="2230"/>
                  </a:cubicBezTo>
                  <a:cubicBezTo>
                    <a:pt x="1979" y="2073"/>
                    <a:pt x="2303" y="1653"/>
                    <a:pt x="2303" y="1151"/>
                  </a:cubicBezTo>
                  <a:cubicBezTo>
                    <a:pt x="2303" y="517"/>
                    <a:pt x="1787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6" name="Google Shape;2126;p45"/>
            <p:cNvSpPr/>
            <p:nvPr/>
          </p:nvSpPr>
          <p:spPr>
            <a:xfrm>
              <a:off x="4292325" y="3109350"/>
              <a:ext cx="57575" cy="132950"/>
            </a:xfrm>
            <a:custGeom>
              <a:avLst/>
              <a:gdLst/>
              <a:ahLst/>
              <a:cxnLst/>
              <a:rect l="l" t="t" r="r" b="b"/>
              <a:pathLst>
                <a:path w="2303" h="5318" extrusionOk="0">
                  <a:moveTo>
                    <a:pt x="1151" y="1"/>
                  </a:moveTo>
                  <a:cubicBezTo>
                    <a:pt x="516" y="1"/>
                    <a:pt x="1" y="516"/>
                    <a:pt x="1" y="1152"/>
                  </a:cubicBezTo>
                  <a:cubicBezTo>
                    <a:pt x="1" y="1621"/>
                    <a:pt x="283" y="2024"/>
                    <a:pt x="686" y="2204"/>
                  </a:cubicBezTo>
                  <a:cubicBezTo>
                    <a:pt x="683" y="3310"/>
                    <a:pt x="725" y="4419"/>
                    <a:pt x="1100" y="5317"/>
                  </a:cubicBezTo>
                  <a:lnTo>
                    <a:pt x="1375" y="5201"/>
                  </a:lnTo>
                  <a:cubicBezTo>
                    <a:pt x="1029" y="4376"/>
                    <a:pt x="983" y="3335"/>
                    <a:pt x="983" y="2287"/>
                  </a:cubicBezTo>
                  <a:lnTo>
                    <a:pt x="983" y="2287"/>
                  </a:lnTo>
                  <a:cubicBezTo>
                    <a:pt x="1039" y="2294"/>
                    <a:pt x="1094" y="2304"/>
                    <a:pt x="1151" y="2304"/>
                  </a:cubicBezTo>
                  <a:cubicBezTo>
                    <a:pt x="1786" y="2304"/>
                    <a:pt x="2303" y="1789"/>
                    <a:pt x="2303" y="1152"/>
                  </a:cubicBezTo>
                  <a:cubicBezTo>
                    <a:pt x="2303" y="516"/>
                    <a:pt x="1788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7" name="Google Shape;2127;p45"/>
            <p:cNvSpPr/>
            <p:nvPr/>
          </p:nvSpPr>
          <p:spPr>
            <a:xfrm>
              <a:off x="4266975" y="3219775"/>
              <a:ext cx="87975" cy="185725"/>
            </a:xfrm>
            <a:custGeom>
              <a:avLst/>
              <a:gdLst/>
              <a:ahLst/>
              <a:cxnLst/>
              <a:rect l="l" t="t" r="r" b="b"/>
              <a:pathLst>
                <a:path w="3519" h="7429" extrusionOk="0">
                  <a:moveTo>
                    <a:pt x="1402" y="1"/>
                  </a:moveTo>
                  <a:cubicBezTo>
                    <a:pt x="1030" y="1"/>
                    <a:pt x="663" y="182"/>
                    <a:pt x="372" y="632"/>
                  </a:cubicBezTo>
                  <a:cubicBezTo>
                    <a:pt x="0" y="1206"/>
                    <a:pt x="198" y="3109"/>
                    <a:pt x="297" y="3771"/>
                  </a:cubicBezTo>
                  <a:cubicBezTo>
                    <a:pt x="452" y="4800"/>
                    <a:pt x="980" y="5881"/>
                    <a:pt x="1375" y="6833"/>
                  </a:cubicBezTo>
                  <a:cubicBezTo>
                    <a:pt x="1446" y="7266"/>
                    <a:pt x="1616" y="7428"/>
                    <a:pt x="1819" y="7428"/>
                  </a:cubicBezTo>
                  <a:cubicBezTo>
                    <a:pt x="2211" y="7428"/>
                    <a:pt x="2724" y="6825"/>
                    <a:pt x="2881" y="6400"/>
                  </a:cubicBezTo>
                  <a:cubicBezTo>
                    <a:pt x="3380" y="5056"/>
                    <a:pt x="3519" y="3046"/>
                    <a:pt x="3213" y="1638"/>
                  </a:cubicBezTo>
                  <a:cubicBezTo>
                    <a:pt x="3041" y="844"/>
                    <a:pt x="2207" y="1"/>
                    <a:pt x="1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8" name="Google Shape;2128;p45"/>
            <p:cNvSpPr/>
            <p:nvPr/>
          </p:nvSpPr>
          <p:spPr>
            <a:xfrm>
              <a:off x="4194900" y="3245075"/>
              <a:ext cx="128175" cy="162475"/>
            </a:xfrm>
            <a:custGeom>
              <a:avLst/>
              <a:gdLst/>
              <a:ahLst/>
              <a:cxnLst/>
              <a:rect l="l" t="t" r="r" b="b"/>
              <a:pathLst>
                <a:path w="5127" h="6499" extrusionOk="0">
                  <a:moveTo>
                    <a:pt x="1357" y="1"/>
                  </a:moveTo>
                  <a:cubicBezTo>
                    <a:pt x="694" y="1"/>
                    <a:pt x="103" y="343"/>
                    <a:pt x="45" y="1223"/>
                  </a:cubicBezTo>
                  <a:cubicBezTo>
                    <a:pt x="0" y="1904"/>
                    <a:pt x="1098" y="3470"/>
                    <a:pt x="1509" y="4002"/>
                  </a:cubicBezTo>
                  <a:cubicBezTo>
                    <a:pt x="2142" y="4825"/>
                    <a:pt x="3132" y="5512"/>
                    <a:pt x="3939" y="6152"/>
                  </a:cubicBezTo>
                  <a:cubicBezTo>
                    <a:pt x="4135" y="6398"/>
                    <a:pt x="4308" y="6498"/>
                    <a:pt x="4456" y="6498"/>
                  </a:cubicBezTo>
                  <a:cubicBezTo>
                    <a:pt x="4911" y="6498"/>
                    <a:pt x="5126" y="5552"/>
                    <a:pt x="5047" y="5041"/>
                  </a:cubicBezTo>
                  <a:cubicBezTo>
                    <a:pt x="4827" y="3625"/>
                    <a:pt x="3968" y="1800"/>
                    <a:pt x="3017" y="719"/>
                  </a:cubicBezTo>
                  <a:cubicBezTo>
                    <a:pt x="2640" y="291"/>
                    <a:pt x="1967" y="1"/>
                    <a:pt x="1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9" name="Google Shape;2129;p45"/>
            <p:cNvSpPr/>
            <p:nvPr/>
          </p:nvSpPr>
          <p:spPr>
            <a:xfrm>
              <a:off x="4310475" y="3247675"/>
              <a:ext cx="128175" cy="162475"/>
            </a:xfrm>
            <a:custGeom>
              <a:avLst/>
              <a:gdLst/>
              <a:ahLst/>
              <a:cxnLst/>
              <a:rect l="l" t="t" r="r" b="b"/>
              <a:pathLst>
                <a:path w="5127" h="6499" extrusionOk="0">
                  <a:moveTo>
                    <a:pt x="3770" y="0"/>
                  </a:moveTo>
                  <a:cubicBezTo>
                    <a:pt x="3159" y="0"/>
                    <a:pt x="2487" y="291"/>
                    <a:pt x="2110" y="720"/>
                  </a:cubicBezTo>
                  <a:cubicBezTo>
                    <a:pt x="1159" y="1800"/>
                    <a:pt x="299" y="3625"/>
                    <a:pt x="80" y="5041"/>
                  </a:cubicBezTo>
                  <a:cubicBezTo>
                    <a:pt x="1" y="5553"/>
                    <a:pt x="216" y="6499"/>
                    <a:pt x="669" y="6499"/>
                  </a:cubicBezTo>
                  <a:cubicBezTo>
                    <a:pt x="817" y="6499"/>
                    <a:pt x="990" y="6399"/>
                    <a:pt x="1186" y="6151"/>
                  </a:cubicBezTo>
                  <a:cubicBezTo>
                    <a:pt x="1995" y="5512"/>
                    <a:pt x="2983" y="4826"/>
                    <a:pt x="3618" y="4003"/>
                  </a:cubicBezTo>
                  <a:cubicBezTo>
                    <a:pt x="4029" y="3471"/>
                    <a:pt x="5127" y="1905"/>
                    <a:pt x="5082" y="1223"/>
                  </a:cubicBezTo>
                  <a:cubicBezTo>
                    <a:pt x="5023" y="343"/>
                    <a:pt x="4433" y="0"/>
                    <a:pt x="37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0" name="Google Shape;2130;p45"/>
            <p:cNvSpPr/>
            <p:nvPr/>
          </p:nvSpPr>
          <p:spPr>
            <a:xfrm>
              <a:off x="4278975" y="3376500"/>
              <a:ext cx="80500" cy="173250"/>
            </a:xfrm>
            <a:custGeom>
              <a:avLst/>
              <a:gdLst/>
              <a:ahLst/>
              <a:cxnLst/>
              <a:rect l="l" t="t" r="r" b="b"/>
              <a:pathLst>
                <a:path w="3220" h="6930" extrusionOk="0">
                  <a:moveTo>
                    <a:pt x="1008" y="0"/>
                  </a:moveTo>
                  <a:cubicBezTo>
                    <a:pt x="752" y="0"/>
                    <a:pt x="502" y="23"/>
                    <a:pt x="295" y="110"/>
                  </a:cubicBezTo>
                  <a:cubicBezTo>
                    <a:pt x="152" y="485"/>
                    <a:pt x="1" y="690"/>
                    <a:pt x="222" y="1059"/>
                  </a:cubicBezTo>
                  <a:cubicBezTo>
                    <a:pt x="490" y="1510"/>
                    <a:pt x="846" y="1639"/>
                    <a:pt x="1255" y="1813"/>
                  </a:cubicBezTo>
                  <a:cubicBezTo>
                    <a:pt x="1265" y="1815"/>
                    <a:pt x="1272" y="1819"/>
                    <a:pt x="1282" y="1822"/>
                  </a:cubicBezTo>
                  <a:cubicBezTo>
                    <a:pt x="1278" y="1940"/>
                    <a:pt x="1277" y="2056"/>
                    <a:pt x="1271" y="2177"/>
                  </a:cubicBezTo>
                  <a:cubicBezTo>
                    <a:pt x="1240" y="2925"/>
                    <a:pt x="1206" y="3694"/>
                    <a:pt x="1417" y="4371"/>
                  </a:cubicBezTo>
                  <a:cubicBezTo>
                    <a:pt x="1649" y="5116"/>
                    <a:pt x="2045" y="6192"/>
                    <a:pt x="2783" y="6930"/>
                  </a:cubicBezTo>
                  <a:lnTo>
                    <a:pt x="2994" y="6719"/>
                  </a:lnTo>
                  <a:cubicBezTo>
                    <a:pt x="2300" y="6030"/>
                    <a:pt x="1922" y="4999"/>
                    <a:pt x="1699" y="4283"/>
                  </a:cubicBezTo>
                  <a:cubicBezTo>
                    <a:pt x="1504" y="3658"/>
                    <a:pt x="1536" y="2912"/>
                    <a:pt x="1567" y="2192"/>
                  </a:cubicBezTo>
                  <a:cubicBezTo>
                    <a:pt x="1570" y="2104"/>
                    <a:pt x="1572" y="2024"/>
                    <a:pt x="1574" y="1936"/>
                  </a:cubicBezTo>
                  <a:cubicBezTo>
                    <a:pt x="1652" y="1961"/>
                    <a:pt x="1736" y="1979"/>
                    <a:pt x="1827" y="1979"/>
                  </a:cubicBezTo>
                  <a:cubicBezTo>
                    <a:pt x="1979" y="1979"/>
                    <a:pt x="2153" y="1929"/>
                    <a:pt x="2360" y="1778"/>
                  </a:cubicBezTo>
                  <a:cubicBezTo>
                    <a:pt x="2763" y="1485"/>
                    <a:pt x="3220" y="696"/>
                    <a:pt x="2844" y="201"/>
                  </a:cubicBezTo>
                  <a:cubicBezTo>
                    <a:pt x="2726" y="45"/>
                    <a:pt x="2510" y="12"/>
                    <a:pt x="2291" y="12"/>
                  </a:cubicBezTo>
                  <a:cubicBezTo>
                    <a:pt x="2131" y="12"/>
                    <a:pt x="1970" y="30"/>
                    <a:pt x="1845" y="30"/>
                  </a:cubicBezTo>
                  <a:cubicBezTo>
                    <a:pt x="1596" y="30"/>
                    <a:pt x="1298" y="0"/>
                    <a:pt x="1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1" name="Google Shape;2131;p45"/>
            <p:cNvSpPr/>
            <p:nvPr/>
          </p:nvSpPr>
          <p:spPr>
            <a:xfrm>
              <a:off x="4203000" y="2683925"/>
              <a:ext cx="395675" cy="1014575"/>
            </a:xfrm>
            <a:custGeom>
              <a:avLst/>
              <a:gdLst/>
              <a:ahLst/>
              <a:cxnLst/>
              <a:rect l="l" t="t" r="r" b="b"/>
              <a:pathLst>
                <a:path w="15827" h="40583" extrusionOk="0">
                  <a:moveTo>
                    <a:pt x="15437" y="0"/>
                  </a:moveTo>
                  <a:cubicBezTo>
                    <a:pt x="15248" y="0"/>
                    <a:pt x="15096" y="153"/>
                    <a:pt x="15096" y="341"/>
                  </a:cubicBezTo>
                  <a:cubicBezTo>
                    <a:pt x="15093" y="1231"/>
                    <a:pt x="15098" y="2118"/>
                    <a:pt x="15103" y="3005"/>
                  </a:cubicBezTo>
                  <a:cubicBezTo>
                    <a:pt x="15121" y="6852"/>
                    <a:pt x="15140" y="10828"/>
                    <a:pt x="14632" y="14733"/>
                  </a:cubicBezTo>
                  <a:cubicBezTo>
                    <a:pt x="14017" y="19468"/>
                    <a:pt x="12243" y="24327"/>
                    <a:pt x="9364" y="29174"/>
                  </a:cubicBezTo>
                  <a:cubicBezTo>
                    <a:pt x="7240" y="32749"/>
                    <a:pt x="4488" y="36826"/>
                    <a:pt x="186" y="39965"/>
                  </a:cubicBezTo>
                  <a:cubicBezTo>
                    <a:pt x="33" y="40076"/>
                    <a:pt x="0" y="40290"/>
                    <a:pt x="112" y="40442"/>
                  </a:cubicBezTo>
                  <a:cubicBezTo>
                    <a:pt x="179" y="40534"/>
                    <a:pt x="281" y="40583"/>
                    <a:pt x="387" y="40583"/>
                  </a:cubicBezTo>
                  <a:cubicBezTo>
                    <a:pt x="457" y="40583"/>
                    <a:pt x="527" y="40560"/>
                    <a:pt x="593" y="40517"/>
                  </a:cubicBezTo>
                  <a:cubicBezTo>
                    <a:pt x="4996" y="37304"/>
                    <a:pt x="7797" y="33158"/>
                    <a:pt x="9956" y="29523"/>
                  </a:cubicBezTo>
                  <a:cubicBezTo>
                    <a:pt x="12883" y="24596"/>
                    <a:pt x="14686" y="19649"/>
                    <a:pt x="15312" y="14821"/>
                  </a:cubicBezTo>
                  <a:cubicBezTo>
                    <a:pt x="15826" y="10870"/>
                    <a:pt x="15805" y="6870"/>
                    <a:pt x="15786" y="3002"/>
                  </a:cubicBezTo>
                  <a:cubicBezTo>
                    <a:pt x="15783" y="2117"/>
                    <a:pt x="15778" y="1231"/>
                    <a:pt x="15779" y="341"/>
                  </a:cubicBezTo>
                  <a:cubicBezTo>
                    <a:pt x="15779" y="154"/>
                    <a:pt x="15627" y="0"/>
                    <a:pt x="15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132" name="Google Shape;2132;p45"/>
          <p:cNvGrpSpPr/>
          <p:nvPr/>
        </p:nvGrpSpPr>
        <p:grpSpPr>
          <a:xfrm>
            <a:off x="9867267" y="3081333"/>
            <a:ext cx="636567" cy="754067"/>
            <a:chOff x="3560600" y="4317025"/>
            <a:chExt cx="477425" cy="565550"/>
          </a:xfrm>
        </p:grpSpPr>
        <p:sp>
          <p:nvSpPr>
            <p:cNvPr id="2133" name="Google Shape;2133;p45"/>
            <p:cNvSpPr/>
            <p:nvPr/>
          </p:nvSpPr>
          <p:spPr>
            <a:xfrm>
              <a:off x="3560600" y="4317025"/>
              <a:ext cx="477425" cy="565550"/>
            </a:xfrm>
            <a:custGeom>
              <a:avLst/>
              <a:gdLst/>
              <a:ahLst/>
              <a:cxnLst/>
              <a:rect l="l" t="t" r="r" b="b"/>
              <a:pathLst>
                <a:path w="19097" h="22622" extrusionOk="0">
                  <a:moveTo>
                    <a:pt x="13094" y="1"/>
                  </a:moveTo>
                  <a:cubicBezTo>
                    <a:pt x="11512" y="1"/>
                    <a:pt x="9948" y="407"/>
                    <a:pt x="8802" y="1116"/>
                  </a:cubicBezTo>
                  <a:cubicBezTo>
                    <a:pt x="7523" y="1905"/>
                    <a:pt x="6579" y="3006"/>
                    <a:pt x="5747" y="3976"/>
                  </a:cubicBezTo>
                  <a:cubicBezTo>
                    <a:pt x="5528" y="4235"/>
                    <a:pt x="5308" y="4491"/>
                    <a:pt x="5086" y="4734"/>
                  </a:cubicBezTo>
                  <a:cubicBezTo>
                    <a:pt x="3924" y="6010"/>
                    <a:pt x="3224" y="7108"/>
                    <a:pt x="2670" y="8521"/>
                  </a:cubicBezTo>
                  <a:cubicBezTo>
                    <a:pt x="1907" y="10474"/>
                    <a:pt x="1159" y="12802"/>
                    <a:pt x="1401" y="15281"/>
                  </a:cubicBezTo>
                  <a:cubicBezTo>
                    <a:pt x="1478" y="16067"/>
                    <a:pt x="1683" y="16746"/>
                    <a:pt x="1877" y="17314"/>
                  </a:cubicBezTo>
                  <a:cubicBezTo>
                    <a:pt x="1792" y="17412"/>
                    <a:pt x="1713" y="17505"/>
                    <a:pt x="1649" y="17579"/>
                  </a:cubicBezTo>
                  <a:cubicBezTo>
                    <a:pt x="962" y="18379"/>
                    <a:pt x="650" y="18746"/>
                    <a:pt x="472" y="19346"/>
                  </a:cubicBezTo>
                  <a:lnTo>
                    <a:pt x="242" y="20116"/>
                  </a:lnTo>
                  <a:cubicBezTo>
                    <a:pt x="0" y="20927"/>
                    <a:pt x="459" y="21779"/>
                    <a:pt x="1267" y="22027"/>
                  </a:cubicBezTo>
                  <a:lnTo>
                    <a:pt x="2990" y="22554"/>
                  </a:lnTo>
                  <a:cubicBezTo>
                    <a:pt x="3140" y="22600"/>
                    <a:pt x="3291" y="22621"/>
                    <a:pt x="3441" y="22621"/>
                  </a:cubicBezTo>
                  <a:cubicBezTo>
                    <a:pt x="4070" y="22621"/>
                    <a:pt x="4657" y="22234"/>
                    <a:pt x="4885" y="21616"/>
                  </a:cubicBezTo>
                  <a:lnTo>
                    <a:pt x="4940" y="21467"/>
                  </a:lnTo>
                  <a:cubicBezTo>
                    <a:pt x="5002" y="21299"/>
                    <a:pt x="5093" y="21142"/>
                    <a:pt x="5211" y="21004"/>
                  </a:cubicBezTo>
                  <a:cubicBezTo>
                    <a:pt x="5281" y="20921"/>
                    <a:pt x="5350" y="20842"/>
                    <a:pt x="5400" y="20782"/>
                  </a:cubicBezTo>
                  <a:lnTo>
                    <a:pt x="5404" y="20777"/>
                  </a:lnTo>
                  <a:cubicBezTo>
                    <a:pt x="5645" y="20499"/>
                    <a:pt x="5976" y="20313"/>
                    <a:pt x="6340" y="20259"/>
                  </a:cubicBezTo>
                  <a:cubicBezTo>
                    <a:pt x="6855" y="20183"/>
                    <a:pt x="7353" y="20072"/>
                    <a:pt x="7787" y="19976"/>
                  </a:cubicBezTo>
                  <a:cubicBezTo>
                    <a:pt x="8059" y="19915"/>
                    <a:pt x="8314" y="19858"/>
                    <a:pt x="8532" y="19822"/>
                  </a:cubicBezTo>
                  <a:cubicBezTo>
                    <a:pt x="9982" y="19583"/>
                    <a:pt x="11516" y="19023"/>
                    <a:pt x="12849" y="18243"/>
                  </a:cubicBezTo>
                  <a:cubicBezTo>
                    <a:pt x="15373" y="16766"/>
                    <a:pt x="17636" y="13801"/>
                    <a:pt x="18480" y="10868"/>
                  </a:cubicBezTo>
                  <a:cubicBezTo>
                    <a:pt x="18998" y="9068"/>
                    <a:pt x="19096" y="6983"/>
                    <a:pt x="18757" y="4998"/>
                  </a:cubicBezTo>
                  <a:cubicBezTo>
                    <a:pt x="18530" y="3671"/>
                    <a:pt x="17981" y="2522"/>
                    <a:pt x="16979" y="1272"/>
                  </a:cubicBezTo>
                  <a:lnTo>
                    <a:pt x="16860" y="1124"/>
                  </a:lnTo>
                  <a:cubicBezTo>
                    <a:pt x="16712" y="939"/>
                    <a:pt x="16523" y="792"/>
                    <a:pt x="16308" y="692"/>
                  </a:cubicBezTo>
                  <a:lnTo>
                    <a:pt x="16137" y="612"/>
                  </a:lnTo>
                  <a:cubicBezTo>
                    <a:pt x="15277" y="213"/>
                    <a:pt x="14225" y="1"/>
                    <a:pt x="130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4" name="Google Shape;2134;p45"/>
            <p:cNvSpPr/>
            <p:nvPr/>
          </p:nvSpPr>
          <p:spPr>
            <a:xfrm>
              <a:off x="3649250" y="4375775"/>
              <a:ext cx="329100" cy="391475"/>
            </a:xfrm>
            <a:custGeom>
              <a:avLst/>
              <a:gdLst/>
              <a:ahLst/>
              <a:cxnLst/>
              <a:rect l="l" t="t" r="r" b="b"/>
              <a:pathLst>
                <a:path w="13164" h="15659" extrusionOk="0">
                  <a:moveTo>
                    <a:pt x="9549" y="0"/>
                  </a:moveTo>
                  <a:cubicBezTo>
                    <a:pt x="8447" y="0"/>
                    <a:pt x="7291" y="270"/>
                    <a:pt x="6491" y="764"/>
                  </a:cubicBezTo>
                  <a:cubicBezTo>
                    <a:pt x="5218" y="1550"/>
                    <a:pt x="4271" y="2873"/>
                    <a:pt x="3275" y="3965"/>
                  </a:cubicBezTo>
                  <a:cubicBezTo>
                    <a:pt x="2380" y="4950"/>
                    <a:pt x="1797" y="5786"/>
                    <a:pt x="1310" y="7027"/>
                  </a:cubicBezTo>
                  <a:cubicBezTo>
                    <a:pt x="604" y="8830"/>
                    <a:pt x="0" y="10743"/>
                    <a:pt x="192" y="12702"/>
                  </a:cubicBezTo>
                  <a:cubicBezTo>
                    <a:pt x="296" y="13753"/>
                    <a:pt x="756" y="14594"/>
                    <a:pt x="990" y="15570"/>
                  </a:cubicBezTo>
                  <a:cubicBezTo>
                    <a:pt x="1187" y="15633"/>
                    <a:pt x="1415" y="15658"/>
                    <a:pt x="1661" y="15658"/>
                  </a:cubicBezTo>
                  <a:cubicBezTo>
                    <a:pt x="2598" y="15658"/>
                    <a:pt x="3802" y="15286"/>
                    <a:pt x="4607" y="15153"/>
                  </a:cubicBezTo>
                  <a:cubicBezTo>
                    <a:pt x="5807" y="14957"/>
                    <a:pt x="7071" y="14478"/>
                    <a:pt x="8119" y="13867"/>
                  </a:cubicBezTo>
                  <a:cubicBezTo>
                    <a:pt x="10186" y="12658"/>
                    <a:pt x="12028" y="10134"/>
                    <a:pt x="12679" y="7871"/>
                  </a:cubicBezTo>
                  <a:cubicBezTo>
                    <a:pt x="13118" y="6342"/>
                    <a:pt x="13163" y="4610"/>
                    <a:pt x="12898" y="3043"/>
                  </a:cubicBezTo>
                  <a:cubicBezTo>
                    <a:pt x="12767" y="2291"/>
                    <a:pt x="12481" y="1492"/>
                    <a:pt x="11600" y="392"/>
                  </a:cubicBezTo>
                  <a:cubicBezTo>
                    <a:pt x="11028" y="126"/>
                    <a:pt x="10301" y="0"/>
                    <a:pt x="95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5" name="Google Shape;2135;p45"/>
            <p:cNvSpPr/>
            <p:nvPr/>
          </p:nvSpPr>
          <p:spPr>
            <a:xfrm>
              <a:off x="3628725" y="4395000"/>
              <a:ext cx="359550" cy="424150"/>
            </a:xfrm>
            <a:custGeom>
              <a:avLst/>
              <a:gdLst/>
              <a:ahLst/>
              <a:cxnLst/>
              <a:rect l="l" t="t" r="r" b="b"/>
              <a:pathLst>
                <a:path w="14382" h="16966" extrusionOk="0">
                  <a:moveTo>
                    <a:pt x="11024" y="984"/>
                  </a:moveTo>
                  <a:cubicBezTo>
                    <a:pt x="11025" y="987"/>
                    <a:pt x="11025" y="988"/>
                    <a:pt x="11024" y="989"/>
                  </a:cubicBezTo>
                  <a:cubicBezTo>
                    <a:pt x="10413" y="1693"/>
                    <a:pt x="9800" y="2396"/>
                    <a:pt x="9197" y="3081"/>
                  </a:cubicBezTo>
                  <a:cubicBezTo>
                    <a:pt x="8428" y="3955"/>
                    <a:pt x="7635" y="4857"/>
                    <a:pt x="6864" y="5755"/>
                  </a:cubicBezTo>
                  <a:cubicBezTo>
                    <a:pt x="6616" y="6046"/>
                    <a:pt x="6352" y="6335"/>
                    <a:pt x="6089" y="6627"/>
                  </a:cubicBezTo>
                  <a:cubicBezTo>
                    <a:pt x="5319" y="7476"/>
                    <a:pt x="4526" y="8354"/>
                    <a:pt x="3975" y="9340"/>
                  </a:cubicBezTo>
                  <a:cubicBezTo>
                    <a:pt x="3607" y="9997"/>
                    <a:pt x="3325" y="10740"/>
                    <a:pt x="3051" y="11457"/>
                  </a:cubicBezTo>
                  <a:cubicBezTo>
                    <a:pt x="3015" y="11551"/>
                    <a:pt x="2979" y="11643"/>
                    <a:pt x="2942" y="11735"/>
                  </a:cubicBezTo>
                  <a:cubicBezTo>
                    <a:pt x="2960" y="11565"/>
                    <a:pt x="2976" y="11395"/>
                    <a:pt x="2992" y="11226"/>
                  </a:cubicBezTo>
                  <a:cubicBezTo>
                    <a:pt x="3070" y="10397"/>
                    <a:pt x="3151" y="9541"/>
                    <a:pt x="3382" y="8731"/>
                  </a:cubicBezTo>
                  <a:cubicBezTo>
                    <a:pt x="3688" y="7659"/>
                    <a:pt x="4149" y="6782"/>
                    <a:pt x="4789" y="6048"/>
                  </a:cubicBezTo>
                  <a:lnTo>
                    <a:pt x="4912" y="5906"/>
                  </a:lnTo>
                  <a:cubicBezTo>
                    <a:pt x="5671" y="5038"/>
                    <a:pt x="6455" y="4139"/>
                    <a:pt x="7307" y="3370"/>
                  </a:cubicBezTo>
                  <a:cubicBezTo>
                    <a:pt x="7737" y="2979"/>
                    <a:pt x="8257" y="2702"/>
                    <a:pt x="8762" y="2431"/>
                  </a:cubicBezTo>
                  <a:cubicBezTo>
                    <a:pt x="8992" y="2309"/>
                    <a:pt x="9231" y="2181"/>
                    <a:pt x="9459" y="2043"/>
                  </a:cubicBezTo>
                  <a:cubicBezTo>
                    <a:pt x="9660" y="1924"/>
                    <a:pt x="9845" y="1780"/>
                    <a:pt x="10020" y="1643"/>
                  </a:cubicBezTo>
                  <a:cubicBezTo>
                    <a:pt x="10159" y="1536"/>
                    <a:pt x="10302" y="1423"/>
                    <a:pt x="10452" y="1325"/>
                  </a:cubicBezTo>
                  <a:cubicBezTo>
                    <a:pt x="10624" y="1212"/>
                    <a:pt x="10808" y="1106"/>
                    <a:pt x="10987" y="1005"/>
                  </a:cubicBezTo>
                  <a:cubicBezTo>
                    <a:pt x="11000" y="999"/>
                    <a:pt x="11011" y="990"/>
                    <a:pt x="11024" y="984"/>
                  </a:cubicBezTo>
                  <a:close/>
                  <a:moveTo>
                    <a:pt x="11594" y="1513"/>
                  </a:moveTo>
                  <a:lnTo>
                    <a:pt x="11594" y="1513"/>
                  </a:lnTo>
                  <a:cubicBezTo>
                    <a:pt x="11561" y="1724"/>
                    <a:pt x="11529" y="1931"/>
                    <a:pt x="11495" y="2134"/>
                  </a:cubicBezTo>
                  <a:cubicBezTo>
                    <a:pt x="11463" y="2337"/>
                    <a:pt x="11430" y="2535"/>
                    <a:pt x="11400" y="2730"/>
                  </a:cubicBezTo>
                  <a:cubicBezTo>
                    <a:pt x="11312" y="3314"/>
                    <a:pt x="11267" y="3919"/>
                    <a:pt x="11224" y="4504"/>
                  </a:cubicBezTo>
                  <a:cubicBezTo>
                    <a:pt x="11200" y="4853"/>
                    <a:pt x="11173" y="5201"/>
                    <a:pt x="11138" y="5548"/>
                  </a:cubicBezTo>
                  <a:cubicBezTo>
                    <a:pt x="11036" y="6571"/>
                    <a:pt x="10702" y="7299"/>
                    <a:pt x="10233" y="8076"/>
                  </a:cubicBezTo>
                  <a:cubicBezTo>
                    <a:pt x="9882" y="8659"/>
                    <a:pt x="9414" y="9184"/>
                    <a:pt x="8961" y="9692"/>
                  </a:cubicBezTo>
                  <a:cubicBezTo>
                    <a:pt x="8806" y="9865"/>
                    <a:pt x="8653" y="10039"/>
                    <a:pt x="8503" y="10214"/>
                  </a:cubicBezTo>
                  <a:cubicBezTo>
                    <a:pt x="7743" y="11104"/>
                    <a:pt x="6728" y="11644"/>
                    <a:pt x="5831" y="12122"/>
                  </a:cubicBezTo>
                  <a:cubicBezTo>
                    <a:pt x="5292" y="12409"/>
                    <a:pt x="4829" y="12630"/>
                    <a:pt x="4396" y="12808"/>
                  </a:cubicBezTo>
                  <a:cubicBezTo>
                    <a:pt x="4703" y="12590"/>
                    <a:pt x="4997" y="12341"/>
                    <a:pt x="5273" y="12061"/>
                  </a:cubicBezTo>
                  <a:cubicBezTo>
                    <a:pt x="5485" y="11846"/>
                    <a:pt x="5703" y="11636"/>
                    <a:pt x="5922" y="11426"/>
                  </a:cubicBezTo>
                  <a:cubicBezTo>
                    <a:pt x="6594" y="10781"/>
                    <a:pt x="7289" y="10113"/>
                    <a:pt x="7792" y="9276"/>
                  </a:cubicBezTo>
                  <a:lnTo>
                    <a:pt x="7843" y="9190"/>
                  </a:lnTo>
                  <a:cubicBezTo>
                    <a:pt x="8188" y="8617"/>
                    <a:pt x="8543" y="8025"/>
                    <a:pt x="8818" y="7393"/>
                  </a:cubicBezTo>
                  <a:cubicBezTo>
                    <a:pt x="8945" y="7103"/>
                    <a:pt x="9101" y="6815"/>
                    <a:pt x="9251" y="6535"/>
                  </a:cubicBezTo>
                  <a:cubicBezTo>
                    <a:pt x="9448" y="6166"/>
                    <a:pt x="9654" y="5783"/>
                    <a:pt x="9802" y="5381"/>
                  </a:cubicBezTo>
                  <a:cubicBezTo>
                    <a:pt x="10108" y="4561"/>
                    <a:pt x="10491" y="3828"/>
                    <a:pt x="10896" y="3049"/>
                  </a:cubicBezTo>
                  <a:lnTo>
                    <a:pt x="11037" y="2779"/>
                  </a:lnTo>
                  <a:cubicBezTo>
                    <a:pt x="11222" y="2425"/>
                    <a:pt x="11429" y="1998"/>
                    <a:pt x="11594" y="1513"/>
                  </a:cubicBezTo>
                  <a:close/>
                  <a:moveTo>
                    <a:pt x="11398" y="359"/>
                  </a:moveTo>
                  <a:lnTo>
                    <a:pt x="11398" y="359"/>
                  </a:lnTo>
                  <a:cubicBezTo>
                    <a:pt x="11354" y="430"/>
                    <a:pt x="11311" y="499"/>
                    <a:pt x="11268" y="570"/>
                  </a:cubicBezTo>
                  <a:cubicBezTo>
                    <a:pt x="11137" y="650"/>
                    <a:pt x="11006" y="727"/>
                    <a:pt x="10874" y="802"/>
                  </a:cubicBezTo>
                  <a:cubicBezTo>
                    <a:pt x="10692" y="905"/>
                    <a:pt x="10505" y="1013"/>
                    <a:pt x="10325" y="1130"/>
                  </a:cubicBezTo>
                  <a:cubicBezTo>
                    <a:pt x="10169" y="1232"/>
                    <a:pt x="10020" y="1347"/>
                    <a:pt x="9878" y="1457"/>
                  </a:cubicBezTo>
                  <a:cubicBezTo>
                    <a:pt x="9707" y="1592"/>
                    <a:pt x="9529" y="1729"/>
                    <a:pt x="9340" y="1842"/>
                  </a:cubicBezTo>
                  <a:cubicBezTo>
                    <a:pt x="9116" y="1977"/>
                    <a:pt x="8885" y="2102"/>
                    <a:pt x="8653" y="2224"/>
                  </a:cubicBezTo>
                  <a:cubicBezTo>
                    <a:pt x="8136" y="2501"/>
                    <a:pt x="7601" y="2786"/>
                    <a:pt x="7151" y="3195"/>
                  </a:cubicBezTo>
                  <a:cubicBezTo>
                    <a:pt x="6289" y="3975"/>
                    <a:pt x="5500" y="4878"/>
                    <a:pt x="4738" y="5752"/>
                  </a:cubicBezTo>
                  <a:lnTo>
                    <a:pt x="4615" y="5892"/>
                  </a:lnTo>
                  <a:cubicBezTo>
                    <a:pt x="3950" y="6652"/>
                    <a:pt x="3475" y="7561"/>
                    <a:pt x="3158" y="8666"/>
                  </a:cubicBezTo>
                  <a:cubicBezTo>
                    <a:pt x="2921" y="9496"/>
                    <a:pt x="2840" y="10364"/>
                    <a:pt x="2760" y="11204"/>
                  </a:cubicBezTo>
                  <a:cubicBezTo>
                    <a:pt x="2714" y="11712"/>
                    <a:pt x="2660" y="12228"/>
                    <a:pt x="2577" y="12739"/>
                  </a:cubicBezTo>
                  <a:cubicBezTo>
                    <a:pt x="2561" y="12776"/>
                    <a:pt x="2547" y="12813"/>
                    <a:pt x="2529" y="12848"/>
                  </a:cubicBezTo>
                  <a:lnTo>
                    <a:pt x="2484" y="12936"/>
                  </a:lnTo>
                  <a:lnTo>
                    <a:pt x="2471" y="12964"/>
                  </a:lnTo>
                  <a:cubicBezTo>
                    <a:pt x="2471" y="12958"/>
                    <a:pt x="2471" y="12952"/>
                    <a:pt x="2469" y="12944"/>
                  </a:cubicBezTo>
                  <a:cubicBezTo>
                    <a:pt x="2396" y="11380"/>
                    <a:pt x="2255" y="8465"/>
                    <a:pt x="2600" y="7508"/>
                  </a:cubicBezTo>
                  <a:cubicBezTo>
                    <a:pt x="3149" y="5985"/>
                    <a:pt x="5278" y="3435"/>
                    <a:pt x="6169" y="2410"/>
                  </a:cubicBezTo>
                  <a:cubicBezTo>
                    <a:pt x="7369" y="1026"/>
                    <a:pt x="8803" y="793"/>
                    <a:pt x="10462" y="521"/>
                  </a:cubicBezTo>
                  <a:cubicBezTo>
                    <a:pt x="10767" y="471"/>
                    <a:pt x="11080" y="418"/>
                    <a:pt x="11398" y="359"/>
                  </a:cubicBezTo>
                  <a:close/>
                  <a:moveTo>
                    <a:pt x="10425" y="2041"/>
                  </a:moveTo>
                  <a:lnTo>
                    <a:pt x="10425" y="2041"/>
                  </a:lnTo>
                  <a:cubicBezTo>
                    <a:pt x="10413" y="2060"/>
                    <a:pt x="10402" y="2080"/>
                    <a:pt x="10391" y="2098"/>
                  </a:cubicBezTo>
                  <a:cubicBezTo>
                    <a:pt x="10204" y="2408"/>
                    <a:pt x="9997" y="2713"/>
                    <a:pt x="9796" y="3008"/>
                  </a:cubicBezTo>
                  <a:cubicBezTo>
                    <a:pt x="9566" y="3345"/>
                    <a:pt x="9328" y="3694"/>
                    <a:pt x="9118" y="4052"/>
                  </a:cubicBezTo>
                  <a:cubicBezTo>
                    <a:pt x="8809" y="4581"/>
                    <a:pt x="8468" y="5103"/>
                    <a:pt x="8139" y="5606"/>
                  </a:cubicBezTo>
                  <a:cubicBezTo>
                    <a:pt x="7854" y="6042"/>
                    <a:pt x="7559" y="6495"/>
                    <a:pt x="7283" y="6952"/>
                  </a:cubicBezTo>
                  <a:cubicBezTo>
                    <a:pt x="6297" y="8592"/>
                    <a:pt x="5031" y="10110"/>
                    <a:pt x="3712" y="11649"/>
                  </a:cubicBezTo>
                  <a:cubicBezTo>
                    <a:pt x="3428" y="11980"/>
                    <a:pt x="3101" y="12472"/>
                    <a:pt x="2778" y="12986"/>
                  </a:cubicBezTo>
                  <a:cubicBezTo>
                    <a:pt x="2789" y="12922"/>
                    <a:pt x="2796" y="12861"/>
                    <a:pt x="2806" y="12798"/>
                  </a:cubicBezTo>
                  <a:cubicBezTo>
                    <a:pt x="2860" y="12667"/>
                    <a:pt x="2907" y="12536"/>
                    <a:pt x="2950" y="12409"/>
                  </a:cubicBezTo>
                  <a:cubicBezTo>
                    <a:pt x="2987" y="12298"/>
                    <a:pt x="3022" y="12186"/>
                    <a:pt x="3066" y="12075"/>
                  </a:cubicBezTo>
                  <a:cubicBezTo>
                    <a:pt x="3134" y="11903"/>
                    <a:pt x="3202" y="11723"/>
                    <a:pt x="3272" y="11542"/>
                  </a:cubicBezTo>
                  <a:cubicBezTo>
                    <a:pt x="3544" y="10832"/>
                    <a:pt x="3823" y="10097"/>
                    <a:pt x="4183" y="9455"/>
                  </a:cubicBezTo>
                  <a:cubicBezTo>
                    <a:pt x="4720" y="8491"/>
                    <a:pt x="5505" y="7624"/>
                    <a:pt x="6265" y="6787"/>
                  </a:cubicBezTo>
                  <a:cubicBezTo>
                    <a:pt x="6529" y="6494"/>
                    <a:pt x="6794" y="6202"/>
                    <a:pt x="7045" y="5910"/>
                  </a:cubicBezTo>
                  <a:cubicBezTo>
                    <a:pt x="7813" y="5013"/>
                    <a:pt x="8607" y="4111"/>
                    <a:pt x="9374" y="3237"/>
                  </a:cubicBezTo>
                  <a:cubicBezTo>
                    <a:pt x="9721" y="2844"/>
                    <a:pt x="10072" y="2443"/>
                    <a:pt x="10425" y="2041"/>
                  </a:cubicBezTo>
                  <a:close/>
                  <a:moveTo>
                    <a:pt x="11609" y="676"/>
                  </a:moveTo>
                  <a:cubicBezTo>
                    <a:pt x="11599" y="801"/>
                    <a:pt x="11513" y="1043"/>
                    <a:pt x="11467" y="1174"/>
                  </a:cubicBezTo>
                  <a:cubicBezTo>
                    <a:pt x="11442" y="1242"/>
                    <a:pt x="11418" y="1310"/>
                    <a:pt x="11398" y="1372"/>
                  </a:cubicBezTo>
                  <a:cubicBezTo>
                    <a:pt x="11234" y="1871"/>
                    <a:pt x="11019" y="2310"/>
                    <a:pt x="10830" y="2676"/>
                  </a:cubicBezTo>
                  <a:lnTo>
                    <a:pt x="10689" y="2945"/>
                  </a:lnTo>
                  <a:cubicBezTo>
                    <a:pt x="10281" y="3728"/>
                    <a:pt x="9894" y="4469"/>
                    <a:pt x="9584" y="5304"/>
                  </a:cubicBezTo>
                  <a:cubicBezTo>
                    <a:pt x="9440" y="5690"/>
                    <a:pt x="9238" y="6065"/>
                    <a:pt x="9045" y="6428"/>
                  </a:cubicBezTo>
                  <a:cubicBezTo>
                    <a:pt x="8893" y="6712"/>
                    <a:pt x="8735" y="7003"/>
                    <a:pt x="8604" y="7302"/>
                  </a:cubicBezTo>
                  <a:cubicBezTo>
                    <a:pt x="8335" y="7920"/>
                    <a:pt x="7999" y="8480"/>
                    <a:pt x="7644" y="9072"/>
                  </a:cubicBezTo>
                  <a:lnTo>
                    <a:pt x="7592" y="9158"/>
                  </a:lnTo>
                  <a:cubicBezTo>
                    <a:pt x="7106" y="9969"/>
                    <a:pt x="6422" y="10625"/>
                    <a:pt x="5761" y="11260"/>
                  </a:cubicBezTo>
                  <a:cubicBezTo>
                    <a:pt x="5541" y="11470"/>
                    <a:pt x="5322" y="11681"/>
                    <a:pt x="5108" y="11898"/>
                  </a:cubicBezTo>
                  <a:cubicBezTo>
                    <a:pt x="4432" y="12579"/>
                    <a:pt x="3645" y="13075"/>
                    <a:pt x="2814" y="13371"/>
                  </a:cubicBezTo>
                  <a:cubicBezTo>
                    <a:pt x="3182" y="12771"/>
                    <a:pt x="3569" y="12177"/>
                    <a:pt x="3889" y="11800"/>
                  </a:cubicBezTo>
                  <a:cubicBezTo>
                    <a:pt x="5216" y="10253"/>
                    <a:pt x="6488" y="8728"/>
                    <a:pt x="7485" y="7072"/>
                  </a:cubicBezTo>
                  <a:cubicBezTo>
                    <a:pt x="7757" y="6620"/>
                    <a:pt x="8050" y="6168"/>
                    <a:pt x="8336" y="5734"/>
                  </a:cubicBezTo>
                  <a:cubicBezTo>
                    <a:pt x="8667" y="5227"/>
                    <a:pt x="9009" y="4705"/>
                    <a:pt x="9321" y="4169"/>
                  </a:cubicBezTo>
                  <a:cubicBezTo>
                    <a:pt x="9526" y="3819"/>
                    <a:pt x="9762" y="3472"/>
                    <a:pt x="9989" y="3139"/>
                  </a:cubicBezTo>
                  <a:cubicBezTo>
                    <a:pt x="10193" y="2841"/>
                    <a:pt x="10402" y="2532"/>
                    <a:pt x="10593" y="2218"/>
                  </a:cubicBezTo>
                  <a:cubicBezTo>
                    <a:pt x="10754" y="1954"/>
                    <a:pt x="10908" y="1677"/>
                    <a:pt x="11061" y="1401"/>
                  </a:cubicBezTo>
                  <a:cubicBezTo>
                    <a:pt x="11111" y="1311"/>
                    <a:pt x="11163" y="1219"/>
                    <a:pt x="11216" y="1129"/>
                  </a:cubicBezTo>
                  <a:cubicBezTo>
                    <a:pt x="11347" y="977"/>
                    <a:pt x="11478" y="827"/>
                    <a:pt x="11609" y="676"/>
                  </a:cubicBezTo>
                  <a:close/>
                  <a:moveTo>
                    <a:pt x="11977" y="371"/>
                  </a:moveTo>
                  <a:lnTo>
                    <a:pt x="11977" y="371"/>
                  </a:lnTo>
                  <a:cubicBezTo>
                    <a:pt x="14073" y="3115"/>
                    <a:pt x="13097" y="6827"/>
                    <a:pt x="11160" y="9330"/>
                  </a:cubicBezTo>
                  <a:cubicBezTo>
                    <a:pt x="10169" y="10609"/>
                    <a:pt x="8986" y="11662"/>
                    <a:pt x="7443" y="12640"/>
                  </a:cubicBezTo>
                  <a:cubicBezTo>
                    <a:pt x="6259" y="13389"/>
                    <a:pt x="4917" y="13770"/>
                    <a:pt x="3510" y="13770"/>
                  </a:cubicBezTo>
                  <a:cubicBezTo>
                    <a:pt x="3284" y="13770"/>
                    <a:pt x="3056" y="13760"/>
                    <a:pt x="2828" y="13740"/>
                  </a:cubicBezTo>
                  <a:cubicBezTo>
                    <a:pt x="3183" y="13527"/>
                    <a:pt x="3582" y="13375"/>
                    <a:pt x="3974" y="13229"/>
                  </a:cubicBezTo>
                  <a:lnTo>
                    <a:pt x="4169" y="13157"/>
                  </a:lnTo>
                  <a:cubicBezTo>
                    <a:pt x="4698" y="12954"/>
                    <a:pt x="5262" y="12695"/>
                    <a:pt x="5941" y="12333"/>
                  </a:cubicBezTo>
                  <a:cubicBezTo>
                    <a:pt x="6856" y="11846"/>
                    <a:pt x="7893" y="11294"/>
                    <a:pt x="8680" y="10370"/>
                  </a:cubicBezTo>
                  <a:cubicBezTo>
                    <a:pt x="8829" y="10197"/>
                    <a:pt x="8982" y="10025"/>
                    <a:pt x="9136" y="9853"/>
                  </a:cubicBezTo>
                  <a:cubicBezTo>
                    <a:pt x="9595" y="9336"/>
                    <a:pt x="10070" y="8803"/>
                    <a:pt x="10432" y="8203"/>
                  </a:cubicBezTo>
                  <a:cubicBezTo>
                    <a:pt x="10919" y="7398"/>
                    <a:pt x="11263" y="6645"/>
                    <a:pt x="11372" y="5578"/>
                  </a:cubicBezTo>
                  <a:cubicBezTo>
                    <a:pt x="11407" y="5230"/>
                    <a:pt x="11432" y="4879"/>
                    <a:pt x="11459" y="4526"/>
                  </a:cubicBezTo>
                  <a:cubicBezTo>
                    <a:pt x="11503" y="3946"/>
                    <a:pt x="11546" y="3346"/>
                    <a:pt x="11634" y="2772"/>
                  </a:cubicBezTo>
                  <a:cubicBezTo>
                    <a:pt x="11662" y="2577"/>
                    <a:pt x="11696" y="2380"/>
                    <a:pt x="11729" y="2178"/>
                  </a:cubicBezTo>
                  <a:cubicBezTo>
                    <a:pt x="11821" y="1618"/>
                    <a:pt x="11916" y="1036"/>
                    <a:pt x="11977" y="371"/>
                  </a:cubicBezTo>
                  <a:close/>
                  <a:moveTo>
                    <a:pt x="12008" y="1"/>
                  </a:moveTo>
                  <a:lnTo>
                    <a:pt x="11997" y="10"/>
                  </a:lnTo>
                  <a:lnTo>
                    <a:pt x="11991" y="2"/>
                  </a:lnTo>
                  <a:lnTo>
                    <a:pt x="11921" y="18"/>
                  </a:lnTo>
                  <a:cubicBezTo>
                    <a:pt x="11400" y="131"/>
                    <a:pt x="10904" y="212"/>
                    <a:pt x="10423" y="289"/>
                  </a:cubicBezTo>
                  <a:cubicBezTo>
                    <a:pt x="8718" y="569"/>
                    <a:pt x="7248" y="808"/>
                    <a:pt x="5990" y="2255"/>
                  </a:cubicBezTo>
                  <a:cubicBezTo>
                    <a:pt x="5092" y="3291"/>
                    <a:pt x="2941" y="5868"/>
                    <a:pt x="2378" y="7430"/>
                  </a:cubicBezTo>
                  <a:cubicBezTo>
                    <a:pt x="2018" y="8430"/>
                    <a:pt x="2159" y="11375"/>
                    <a:pt x="2235" y="12957"/>
                  </a:cubicBezTo>
                  <a:cubicBezTo>
                    <a:pt x="2254" y="13352"/>
                    <a:pt x="2267" y="13657"/>
                    <a:pt x="2270" y="13814"/>
                  </a:cubicBezTo>
                  <a:cubicBezTo>
                    <a:pt x="2221" y="13894"/>
                    <a:pt x="2172" y="13975"/>
                    <a:pt x="2128" y="14052"/>
                  </a:cubicBezTo>
                  <a:cubicBezTo>
                    <a:pt x="1973" y="14311"/>
                    <a:pt x="1831" y="14548"/>
                    <a:pt x="1711" y="14741"/>
                  </a:cubicBezTo>
                  <a:cubicBezTo>
                    <a:pt x="1527" y="15037"/>
                    <a:pt x="1092" y="15543"/>
                    <a:pt x="710" y="15990"/>
                  </a:cubicBezTo>
                  <a:cubicBezTo>
                    <a:pt x="231" y="16548"/>
                    <a:pt x="33" y="16787"/>
                    <a:pt x="0" y="16897"/>
                  </a:cubicBezTo>
                  <a:lnTo>
                    <a:pt x="225" y="16966"/>
                  </a:lnTo>
                  <a:cubicBezTo>
                    <a:pt x="256" y="16881"/>
                    <a:pt x="607" y="16472"/>
                    <a:pt x="889" y="16142"/>
                  </a:cubicBezTo>
                  <a:cubicBezTo>
                    <a:pt x="1278" y="15689"/>
                    <a:pt x="1718" y="15175"/>
                    <a:pt x="1912" y="14863"/>
                  </a:cubicBezTo>
                  <a:cubicBezTo>
                    <a:pt x="2034" y="14669"/>
                    <a:pt x="2176" y="14432"/>
                    <a:pt x="2330" y="14173"/>
                  </a:cubicBezTo>
                  <a:cubicBezTo>
                    <a:pt x="2357" y="14130"/>
                    <a:pt x="2383" y="14084"/>
                    <a:pt x="2410" y="14040"/>
                  </a:cubicBezTo>
                  <a:lnTo>
                    <a:pt x="2521" y="13951"/>
                  </a:lnTo>
                  <a:cubicBezTo>
                    <a:pt x="2522" y="13950"/>
                    <a:pt x="2523" y="13949"/>
                    <a:pt x="2526" y="13949"/>
                  </a:cubicBezTo>
                  <a:cubicBezTo>
                    <a:pt x="2852" y="13988"/>
                    <a:pt x="3178" y="14011"/>
                    <a:pt x="3500" y="14011"/>
                  </a:cubicBezTo>
                  <a:cubicBezTo>
                    <a:pt x="4954" y="14011"/>
                    <a:pt x="6341" y="13613"/>
                    <a:pt x="7568" y="12836"/>
                  </a:cubicBezTo>
                  <a:cubicBezTo>
                    <a:pt x="9136" y="11843"/>
                    <a:pt x="10337" y="10775"/>
                    <a:pt x="11344" y="9472"/>
                  </a:cubicBezTo>
                  <a:cubicBezTo>
                    <a:pt x="13378" y="6847"/>
                    <a:pt x="14381" y="2919"/>
                    <a:pt x="12035" y="58"/>
                  </a:cubicBezTo>
                  <a:lnTo>
                    <a:pt x="12006" y="22"/>
                  </a:lnTo>
                  <a:lnTo>
                    <a:pt x="120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136" name="Google Shape;2136;p45"/>
          <p:cNvGrpSpPr/>
          <p:nvPr/>
        </p:nvGrpSpPr>
        <p:grpSpPr>
          <a:xfrm>
            <a:off x="9063167" y="5368387"/>
            <a:ext cx="538400" cy="765067"/>
            <a:chOff x="1010850" y="1544950"/>
            <a:chExt cx="403800" cy="573800"/>
          </a:xfrm>
        </p:grpSpPr>
        <p:sp>
          <p:nvSpPr>
            <p:cNvPr id="2137" name="Google Shape;2137;p45"/>
            <p:cNvSpPr/>
            <p:nvPr/>
          </p:nvSpPr>
          <p:spPr>
            <a:xfrm>
              <a:off x="1010850" y="1544950"/>
              <a:ext cx="403800" cy="573800"/>
            </a:xfrm>
            <a:custGeom>
              <a:avLst/>
              <a:gdLst/>
              <a:ahLst/>
              <a:cxnLst/>
              <a:rect l="l" t="t" r="r" b="b"/>
              <a:pathLst>
                <a:path w="16152" h="22952" extrusionOk="0">
                  <a:moveTo>
                    <a:pt x="8754" y="1"/>
                  </a:moveTo>
                  <a:cubicBezTo>
                    <a:pt x="8129" y="1"/>
                    <a:pt x="7554" y="218"/>
                    <a:pt x="7097" y="576"/>
                  </a:cubicBezTo>
                  <a:cubicBezTo>
                    <a:pt x="7042" y="574"/>
                    <a:pt x="6987" y="564"/>
                    <a:pt x="6931" y="564"/>
                  </a:cubicBezTo>
                  <a:cubicBezTo>
                    <a:pt x="6605" y="564"/>
                    <a:pt x="6286" y="622"/>
                    <a:pt x="5978" y="738"/>
                  </a:cubicBezTo>
                  <a:cubicBezTo>
                    <a:pt x="5878" y="776"/>
                    <a:pt x="5783" y="822"/>
                    <a:pt x="5691" y="868"/>
                  </a:cubicBezTo>
                  <a:cubicBezTo>
                    <a:pt x="5413" y="770"/>
                    <a:pt x="5114" y="716"/>
                    <a:pt x="4804" y="716"/>
                  </a:cubicBezTo>
                  <a:cubicBezTo>
                    <a:pt x="3319" y="716"/>
                    <a:pt x="2110" y="1924"/>
                    <a:pt x="2110" y="3408"/>
                  </a:cubicBezTo>
                  <a:cubicBezTo>
                    <a:pt x="2110" y="3445"/>
                    <a:pt x="2115" y="3480"/>
                    <a:pt x="2115" y="3514"/>
                  </a:cubicBezTo>
                  <a:cubicBezTo>
                    <a:pt x="1970" y="3720"/>
                    <a:pt x="1850" y="3944"/>
                    <a:pt x="1757" y="4181"/>
                  </a:cubicBezTo>
                  <a:cubicBezTo>
                    <a:pt x="716" y="4712"/>
                    <a:pt x="0" y="5792"/>
                    <a:pt x="0" y="7038"/>
                  </a:cubicBezTo>
                  <a:cubicBezTo>
                    <a:pt x="0" y="7424"/>
                    <a:pt x="72" y="7793"/>
                    <a:pt x="198" y="8136"/>
                  </a:cubicBezTo>
                  <a:cubicBezTo>
                    <a:pt x="175" y="8278"/>
                    <a:pt x="160" y="8422"/>
                    <a:pt x="161" y="8566"/>
                  </a:cubicBezTo>
                  <a:cubicBezTo>
                    <a:pt x="162" y="8746"/>
                    <a:pt x="160" y="8929"/>
                    <a:pt x="157" y="9119"/>
                  </a:cubicBezTo>
                  <a:cubicBezTo>
                    <a:pt x="147" y="9978"/>
                    <a:pt x="135" y="11048"/>
                    <a:pt x="457" y="12124"/>
                  </a:cubicBezTo>
                  <a:cubicBezTo>
                    <a:pt x="822" y="13339"/>
                    <a:pt x="1524" y="14610"/>
                    <a:pt x="2432" y="15703"/>
                  </a:cubicBezTo>
                  <a:cubicBezTo>
                    <a:pt x="3512" y="17005"/>
                    <a:pt x="5183" y="17722"/>
                    <a:pt x="7138" y="17723"/>
                  </a:cubicBezTo>
                  <a:cubicBezTo>
                    <a:pt x="7194" y="17875"/>
                    <a:pt x="7249" y="18028"/>
                    <a:pt x="7304" y="18175"/>
                  </a:cubicBezTo>
                  <a:lnTo>
                    <a:pt x="7390" y="18409"/>
                  </a:lnTo>
                  <a:cubicBezTo>
                    <a:pt x="7833" y="19613"/>
                    <a:pt x="8573" y="21629"/>
                    <a:pt x="10237" y="22614"/>
                  </a:cubicBezTo>
                  <a:cubicBezTo>
                    <a:pt x="10615" y="22834"/>
                    <a:pt x="11046" y="22951"/>
                    <a:pt x="11480" y="22951"/>
                  </a:cubicBezTo>
                  <a:cubicBezTo>
                    <a:pt x="12351" y="22951"/>
                    <a:pt x="13164" y="22484"/>
                    <a:pt x="13604" y="21742"/>
                  </a:cubicBezTo>
                  <a:cubicBezTo>
                    <a:pt x="14280" y="20602"/>
                    <a:pt x="13927" y="19127"/>
                    <a:pt x="12813" y="18406"/>
                  </a:cubicBezTo>
                  <a:cubicBezTo>
                    <a:pt x="12533" y="18099"/>
                    <a:pt x="12149" y="17056"/>
                    <a:pt x="12020" y="16703"/>
                  </a:cubicBezTo>
                  <a:lnTo>
                    <a:pt x="11933" y="16468"/>
                  </a:lnTo>
                  <a:cubicBezTo>
                    <a:pt x="11922" y="16439"/>
                    <a:pt x="11913" y="16411"/>
                    <a:pt x="11902" y="16382"/>
                  </a:cubicBezTo>
                  <a:cubicBezTo>
                    <a:pt x="13948" y="15245"/>
                    <a:pt x="15136" y="13631"/>
                    <a:pt x="15438" y="11560"/>
                  </a:cubicBezTo>
                  <a:cubicBezTo>
                    <a:pt x="15595" y="10478"/>
                    <a:pt x="15584" y="9395"/>
                    <a:pt x="15575" y="8439"/>
                  </a:cubicBezTo>
                  <a:cubicBezTo>
                    <a:pt x="15573" y="8439"/>
                    <a:pt x="15570" y="8084"/>
                    <a:pt x="15569" y="7860"/>
                  </a:cubicBezTo>
                  <a:cubicBezTo>
                    <a:pt x="15934" y="7340"/>
                    <a:pt x="16151" y="6706"/>
                    <a:pt x="16151" y="6024"/>
                  </a:cubicBezTo>
                  <a:cubicBezTo>
                    <a:pt x="16151" y="4757"/>
                    <a:pt x="15413" y="3662"/>
                    <a:pt x="14342" y="3140"/>
                  </a:cubicBezTo>
                  <a:cubicBezTo>
                    <a:pt x="13948" y="2322"/>
                    <a:pt x="13204" y="1704"/>
                    <a:pt x="12306" y="1481"/>
                  </a:cubicBezTo>
                  <a:cubicBezTo>
                    <a:pt x="11817" y="881"/>
                    <a:pt x="11081" y="508"/>
                    <a:pt x="10289" y="485"/>
                  </a:cubicBezTo>
                  <a:cubicBezTo>
                    <a:pt x="9854" y="181"/>
                    <a:pt x="9325" y="1"/>
                    <a:pt x="8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8" name="Google Shape;2138;p45"/>
            <p:cNvSpPr/>
            <p:nvPr/>
          </p:nvSpPr>
          <p:spPr>
            <a:xfrm>
              <a:off x="1073000" y="1735850"/>
              <a:ext cx="268975" cy="193425"/>
            </a:xfrm>
            <a:custGeom>
              <a:avLst/>
              <a:gdLst/>
              <a:ahLst/>
              <a:cxnLst/>
              <a:rect l="l" t="t" r="r" b="b"/>
              <a:pathLst>
                <a:path w="10759" h="7737" extrusionOk="0">
                  <a:moveTo>
                    <a:pt x="10616" y="1"/>
                  </a:moveTo>
                  <a:cubicBezTo>
                    <a:pt x="10551" y="1"/>
                    <a:pt x="10498" y="55"/>
                    <a:pt x="10498" y="119"/>
                  </a:cubicBezTo>
                  <a:cubicBezTo>
                    <a:pt x="10498" y="354"/>
                    <a:pt x="10501" y="590"/>
                    <a:pt x="10503" y="827"/>
                  </a:cubicBezTo>
                  <a:cubicBezTo>
                    <a:pt x="10510" y="1729"/>
                    <a:pt x="10521" y="2663"/>
                    <a:pt x="10392" y="3549"/>
                  </a:cubicBezTo>
                  <a:cubicBezTo>
                    <a:pt x="10063" y="5814"/>
                    <a:pt x="7944" y="6735"/>
                    <a:pt x="6378" y="7230"/>
                  </a:cubicBezTo>
                  <a:cubicBezTo>
                    <a:pt x="5842" y="7400"/>
                    <a:pt x="5245" y="7500"/>
                    <a:pt x="4653" y="7500"/>
                  </a:cubicBezTo>
                  <a:cubicBezTo>
                    <a:pt x="3608" y="7500"/>
                    <a:pt x="2580" y="7190"/>
                    <a:pt x="1933" y="6413"/>
                  </a:cubicBezTo>
                  <a:cubicBezTo>
                    <a:pt x="1243" y="5581"/>
                    <a:pt x="714" y="4632"/>
                    <a:pt x="447" y="3741"/>
                  </a:cubicBezTo>
                  <a:cubicBezTo>
                    <a:pt x="239" y="3044"/>
                    <a:pt x="248" y="2264"/>
                    <a:pt x="258" y="1511"/>
                  </a:cubicBezTo>
                  <a:cubicBezTo>
                    <a:pt x="260" y="1308"/>
                    <a:pt x="262" y="1108"/>
                    <a:pt x="260" y="909"/>
                  </a:cubicBezTo>
                  <a:cubicBezTo>
                    <a:pt x="260" y="846"/>
                    <a:pt x="208" y="792"/>
                    <a:pt x="142" y="792"/>
                  </a:cubicBezTo>
                  <a:lnTo>
                    <a:pt x="140" y="792"/>
                  </a:lnTo>
                  <a:cubicBezTo>
                    <a:pt x="76" y="793"/>
                    <a:pt x="22" y="847"/>
                    <a:pt x="23" y="912"/>
                  </a:cubicBezTo>
                  <a:cubicBezTo>
                    <a:pt x="26" y="1108"/>
                    <a:pt x="23" y="1308"/>
                    <a:pt x="21" y="1509"/>
                  </a:cubicBezTo>
                  <a:cubicBezTo>
                    <a:pt x="11" y="2280"/>
                    <a:pt x="1" y="3079"/>
                    <a:pt x="220" y="3810"/>
                  </a:cubicBezTo>
                  <a:cubicBezTo>
                    <a:pt x="496" y="4730"/>
                    <a:pt x="1040" y="5709"/>
                    <a:pt x="1751" y="6566"/>
                  </a:cubicBezTo>
                  <a:cubicBezTo>
                    <a:pt x="2447" y="7403"/>
                    <a:pt x="3547" y="7737"/>
                    <a:pt x="4657" y="7737"/>
                  </a:cubicBezTo>
                  <a:cubicBezTo>
                    <a:pt x="5273" y="7737"/>
                    <a:pt x="5892" y="7634"/>
                    <a:pt x="6450" y="7460"/>
                  </a:cubicBezTo>
                  <a:cubicBezTo>
                    <a:pt x="8076" y="6943"/>
                    <a:pt x="10278" y="5982"/>
                    <a:pt x="10627" y="3585"/>
                  </a:cubicBezTo>
                  <a:cubicBezTo>
                    <a:pt x="10758" y="2681"/>
                    <a:pt x="10748" y="1738"/>
                    <a:pt x="10740" y="824"/>
                  </a:cubicBezTo>
                  <a:cubicBezTo>
                    <a:pt x="10738" y="587"/>
                    <a:pt x="10735" y="354"/>
                    <a:pt x="10735" y="119"/>
                  </a:cubicBezTo>
                  <a:cubicBezTo>
                    <a:pt x="10735" y="55"/>
                    <a:pt x="10682" y="1"/>
                    <a:pt x="10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9" name="Google Shape;2139;p45"/>
            <p:cNvSpPr/>
            <p:nvPr/>
          </p:nvSpPr>
          <p:spPr>
            <a:xfrm>
              <a:off x="1097500" y="1742725"/>
              <a:ext cx="222050" cy="181000"/>
            </a:xfrm>
            <a:custGeom>
              <a:avLst/>
              <a:gdLst/>
              <a:ahLst/>
              <a:cxnLst/>
              <a:rect l="l" t="t" r="r" b="b"/>
              <a:pathLst>
                <a:path w="8882" h="7240" extrusionOk="0">
                  <a:moveTo>
                    <a:pt x="8687" y="0"/>
                  </a:moveTo>
                  <a:cubicBezTo>
                    <a:pt x="8622" y="0"/>
                    <a:pt x="8568" y="54"/>
                    <a:pt x="8568" y="119"/>
                  </a:cubicBezTo>
                  <a:cubicBezTo>
                    <a:pt x="8568" y="386"/>
                    <a:pt x="8574" y="655"/>
                    <a:pt x="8581" y="929"/>
                  </a:cubicBezTo>
                  <a:cubicBezTo>
                    <a:pt x="8610" y="2315"/>
                    <a:pt x="8642" y="3747"/>
                    <a:pt x="7906" y="4923"/>
                  </a:cubicBezTo>
                  <a:cubicBezTo>
                    <a:pt x="7128" y="6164"/>
                    <a:pt x="6297" y="7002"/>
                    <a:pt x="4864" y="7002"/>
                  </a:cubicBezTo>
                  <a:cubicBezTo>
                    <a:pt x="4814" y="7002"/>
                    <a:pt x="4763" y="7001"/>
                    <a:pt x="4711" y="6999"/>
                  </a:cubicBezTo>
                  <a:cubicBezTo>
                    <a:pt x="3958" y="6972"/>
                    <a:pt x="3136" y="6352"/>
                    <a:pt x="2271" y="5158"/>
                  </a:cubicBezTo>
                  <a:cubicBezTo>
                    <a:pt x="1960" y="4729"/>
                    <a:pt x="1643" y="4211"/>
                    <a:pt x="1300" y="3574"/>
                  </a:cubicBezTo>
                  <a:cubicBezTo>
                    <a:pt x="805" y="2650"/>
                    <a:pt x="238" y="1471"/>
                    <a:pt x="270" y="561"/>
                  </a:cubicBezTo>
                  <a:cubicBezTo>
                    <a:pt x="272" y="494"/>
                    <a:pt x="221" y="438"/>
                    <a:pt x="156" y="437"/>
                  </a:cubicBezTo>
                  <a:cubicBezTo>
                    <a:pt x="152" y="437"/>
                    <a:pt x="148" y="436"/>
                    <a:pt x="143" y="436"/>
                  </a:cubicBezTo>
                  <a:cubicBezTo>
                    <a:pt x="79" y="436"/>
                    <a:pt x="34" y="490"/>
                    <a:pt x="33" y="552"/>
                  </a:cubicBezTo>
                  <a:cubicBezTo>
                    <a:pt x="0" y="1520"/>
                    <a:pt x="582" y="2735"/>
                    <a:pt x="1092" y="3686"/>
                  </a:cubicBezTo>
                  <a:cubicBezTo>
                    <a:pt x="1439" y="4335"/>
                    <a:pt x="1762" y="4860"/>
                    <a:pt x="2079" y="5297"/>
                  </a:cubicBezTo>
                  <a:cubicBezTo>
                    <a:pt x="2990" y="6555"/>
                    <a:pt x="3872" y="7206"/>
                    <a:pt x="4704" y="7236"/>
                  </a:cubicBezTo>
                  <a:cubicBezTo>
                    <a:pt x="4753" y="7237"/>
                    <a:pt x="4805" y="7239"/>
                    <a:pt x="4854" y="7239"/>
                  </a:cubicBezTo>
                  <a:cubicBezTo>
                    <a:pt x="6410" y="7239"/>
                    <a:pt x="7283" y="6362"/>
                    <a:pt x="8106" y="5047"/>
                  </a:cubicBezTo>
                  <a:cubicBezTo>
                    <a:pt x="8881" y="3812"/>
                    <a:pt x="8849" y="2344"/>
                    <a:pt x="8818" y="922"/>
                  </a:cubicBezTo>
                  <a:cubicBezTo>
                    <a:pt x="8811" y="650"/>
                    <a:pt x="8805" y="383"/>
                    <a:pt x="8805" y="119"/>
                  </a:cubicBezTo>
                  <a:cubicBezTo>
                    <a:pt x="8805" y="54"/>
                    <a:pt x="8751" y="0"/>
                    <a:pt x="8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0" name="Google Shape;2140;p45"/>
            <p:cNvSpPr/>
            <p:nvPr/>
          </p:nvSpPr>
          <p:spPr>
            <a:xfrm>
              <a:off x="1139700" y="1756600"/>
              <a:ext cx="136425" cy="163750"/>
            </a:xfrm>
            <a:custGeom>
              <a:avLst/>
              <a:gdLst/>
              <a:ahLst/>
              <a:cxnLst/>
              <a:rect l="l" t="t" r="r" b="b"/>
              <a:pathLst>
                <a:path w="5457" h="6550" extrusionOk="0">
                  <a:moveTo>
                    <a:pt x="5338" y="1"/>
                  </a:moveTo>
                  <a:cubicBezTo>
                    <a:pt x="5272" y="1"/>
                    <a:pt x="5219" y="54"/>
                    <a:pt x="5219" y="119"/>
                  </a:cubicBezTo>
                  <a:cubicBezTo>
                    <a:pt x="5219" y="1235"/>
                    <a:pt x="5191" y="2417"/>
                    <a:pt x="4981" y="3523"/>
                  </a:cubicBezTo>
                  <a:cubicBezTo>
                    <a:pt x="4957" y="3644"/>
                    <a:pt x="4936" y="3792"/>
                    <a:pt x="4912" y="3960"/>
                  </a:cubicBezTo>
                  <a:cubicBezTo>
                    <a:pt x="4790" y="4800"/>
                    <a:pt x="4606" y="6073"/>
                    <a:pt x="3864" y="6288"/>
                  </a:cubicBezTo>
                  <a:cubicBezTo>
                    <a:pt x="3810" y="6303"/>
                    <a:pt x="3754" y="6311"/>
                    <a:pt x="3698" y="6311"/>
                  </a:cubicBezTo>
                  <a:cubicBezTo>
                    <a:pt x="3039" y="6311"/>
                    <a:pt x="2297" y="5297"/>
                    <a:pt x="1994" y="4829"/>
                  </a:cubicBezTo>
                  <a:cubicBezTo>
                    <a:pt x="1710" y="4395"/>
                    <a:pt x="1389" y="3887"/>
                    <a:pt x="1172" y="3378"/>
                  </a:cubicBezTo>
                  <a:cubicBezTo>
                    <a:pt x="784" y="2474"/>
                    <a:pt x="255" y="1233"/>
                    <a:pt x="239" y="119"/>
                  </a:cubicBezTo>
                  <a:cubicBezTo>
                    <a:pt x="239" y="54"/>
                    <a:pt x="185" y="3"/>
                    <a:pt x="121" y="3"/>
                  </a:cubicBezTo>
                  <a:lnTo>
                    <a:pt x="119" y="3"/>
                  </a:lnTo>
                  <a:cubicBezTo>
                    <a:pt x="54" y="4"/>
                    <a:pt x="0" y="57"/>
                    <a:pt x="3" y="123"/>
                  </a:cubicBezTo>
                  <a:cubicBezTo>
                    <a:pt x="18" y="1282"/>
                    <a:pt x="559" y="2548"/>
                    <a:pt x="954" y="3472"/>
                  </a:cubicBezTo>
                  <a:cubicBezTo>
                    <a:pt x="1179" y="3998"/>
                    <a:pt x="1508" y="4516"/>
                    <a:pt x="1796" y="4960"/>
                  </a:cubicBezTo>
                  <a:cubicBezTo>
                    <a:pt x="2199" y="5580"/>
                    <a:pt x="2949" y="6550"/>
                    <a:pt x="3697" y="6550"/>
                  </a:cubicBezTo>
                  <a:cubicBezTo>
                    <a:pt x="3775" y="6550"/>
                    <a:pt x="3853" y="6539"/>
                    <a:pt x="3929" y="6514"/>
                  </a:cubicBezTo>
                  <a:cubicBezTo>
                    <a:pt x="4819" y="6257"/>
                    <a:pt x="5015" y="4894"/>
                    <a:pt x="5146" y="3992"/>
                  </a:cubicBezTo>
                  <a:cubicBezTo>
                    <a:pt x="5169" y="3830"/>
                    <a:pt x="5191" y="3685"/>
                    <a:pt x="5213" y="3567"/>
                  </a:cubicBezTo>
                  <a:cubicBezTo>
                    <a:pt x="5427" y="2442"/>
                    <a:pt x="5456" y="1246"/>
                    <a:pt x="5456" y="119"/>
                  </a:cubicBezTo>
                  <a:cubicBezTo>
                    <a:pt x="5456" y="54"/>
                    <a:pt x="5403" y="1"/>
                    <a:pt x="5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1" name="Google Shape;2141;p45"/>
            <p:cNvSpPr/>
            <p:nvPr/>
          </p:nvSpPr>
          <p:spPr>
            <a:xfrm>
              <a:off x="1177100" y="1752650"/>
              <a:ext cx="66525" cy="160000"/>
            </a:xfrm>
            <a:custGeom>
              <a:avLst/>
              <a:gdLst/>
              <a:ahLst/>
              <a:cxnLst/>
              <a:rect l="l" t="t" r="r" b="b"/>
              <a:pathLst>
                <a:path w="2661" h="6400" extrusionOk="0">
                  <a:moveTo>
                    <a:pt x="2459" y="0"/>
                  </a:moveTo>
                  <a:cubicBezTo>
                    <a:pt x="2395" y="0"/>
                    <a:pt x="2341" y="53"/>
                    <a:pt x="2341" y="119"/>
                  </a:cubicBezTo>
                  <a:lnTo>
                    <a:pt x="2341" y="2978"/>
                  </a:lnTo>
                  <a:cubicBezTo>
                    <a:pt x="2341" y="3295"/>
                    <a:pt x="2352" y="3621"/>
                    <a:pt x="2365" y="3950"/>
                  </a:cubicBezTo>
                  <a:cubicBezTo>
                    <a:pt x="2388" y="4590"/>
                    <a:pt x="2411" y="5245"/>
                    <a:pt x="2347" y="5863"/>
                  </a:cubicBezTo>
                  <a:cubicBezTo>
                    <a:pt x="2333" y="5839"/>
                    <a:pt x="2320" y="5817"/>
                    <a:pt x="2306" y="5796"/>
                  </a:cubicBezTo>
                  <a:cubicBezTo>
                    <a:pt x="2264" y="5730"/>
                    <a:pt x="2221" y="5667"/>
                    <a:pt x="2191" y="5609"/>
                  </a:cubicBezTo>
                  <a:cubicBezTo>
                    <a:pt x="1979" y="5187"/>
                    <a:pt x="1819" y="4744"/>
                    <a:pt x="1691" y="4367"/>
                  </a:cubicBezTo>
                  <a:cubicBezTo>
                    <a:pt x="1636" y="4206"/>
                    <a:pt x="1580" y="4048"/>
                    <a:pt x="1524" y="3888"/>
                  </a:cubicBezTo>
                  <a:cubicBezTo>
                    <a:pt x="1408" y="3555"/>
                    <a:pt x="1285" y="3208"/>
                    <a:pt x="1179" y="2860"/>
                  </a:cubicBezTo>
                  <a:cubicBezTo>
                    <a:pt x="1072" y="2504"/>
                    <a:pt x="917" y="2165"/>
                    <a:pt x="768" y="1834"/>
                  </a:cubicBezTo>
                  <a:cubicBezTo>
                    <a:pt x="543" y="1336"/>
                    <a:pt x="310" y="822"/>
                    <a:pt x="244" y="263"/>
                  </a:cubicBezTo>
                  <a:cubicBezTo>
                    <a:pt x="237" y="205"/>
                    <a:pt x="186" y="160"/>
                    <a:pt x="129" y="160"/>
                  </a:cubicBezTo>
                  <a:cubicBezTo>
                    <a:pt x="124" y="160"/>
                    <a:pt x="118" y="160"/>
                    <a:pt x="113" y="161"/>
                  </a:cubicBezTo>
                  <a:cubicBezTo>
                    <a:pt x="48" y="167"/>
                    <a:pt x="0" y="226"/>
                    <a:pt x="8" y="292"/>
                  </a:cubicBezTo>
                  <a:cubicBezTo>
                    <a:pt x="80" y="886"/>
                    <a:pt x="320" y="1418"/>
                    <a:pt x="553" y="1933"/>
                  </a:cubicBezTo>
                  <a:cubicBezTo>
                    <a:pt x="699" y="2255"/>
                    <a:pt x="850" y="2589"/>
                    <a:pt x="954" y="2928"/>
                  </a:cubicBezTo>
                  <a:cubicBezTo>
                    <a:pt x="1061" y="3283"/>
                    <a:pt x="1183" y="3631"/>
                    <a:pt x="1302" y="3968"/>
                  </a:cubicBezTo>
                  <a:cubicBezTo>
                    <a:pt x="1358" y="4125"/>
                    <a:pt x="1411" y="4285"/>
                    <a:pt x="1466" y="4443"/>
                  </a:cubicBezTo>
                  <a:cubicBezTo>
                    <a:pt x="1597" y="4830"/>
                    <a:pt x="1761" y="5282"/>
                    <a:pt x="1979" y="5716"/>
                  </a:cubicBezTo>
                  <a:cubicBezTo>
                    <a:pt x="2013" y="5781"/>
                    <a:pt x="2058" y="5853"/>
                    <a:pt x="2106" y="5927"/>
                  </a:cubicBezTo>
                  <a:cubicBezTo>
                    <a:pt x="2190" y="6056"/>
                    <a:pt x="2276" y="6187"/>
                    <a:pt x="2294" y="6300"/>
                  </a:cubicBezTo>
                  <a:cubicBezTo>
                    <a:pt x="2302" y="6356"/>
                    <a:pt x="2351" y="6400"/>
                    <a:pt x="2410" y="6400"/>
                  </a:cubicBezTo>
                  <a:cubicBezTo>
                    <a:pt x="2468" y="6400"/>
                    <a:pt x="2516" y="6358"/>
                    <a:pt x="2527" y="6298"/>
                  </a:cubicBezTo>
                  <a:cubicBezTo>
                    <a:pt x="2660" y="5547"/>
                    <a:pt x="2632" y="4730"/>
                    <a:pt x="2602" y="3940"/>
                  </a:cubicBezTo>
                  <a:cubicBezTo>
                    <a:pt x="2590" y="3615"/>
                    <a:pt x="2578" y="3293"/>
                    <a:pt x="2578" y="2978"/>
                  </a:cubicBezTo>
                  <a:lnTo>
                    <a:pt x="2578" y="119"/>
                  </a:lnTo>
                  <a:cubicBezTo>
                    <a:pt x="2578" y="53"/>
                    <a:pt x="2526" y="0"/>
                    <a:pt x="2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2" name="Google Shape;2142;p45"/>
            <p:cNvSpPr/>
            <p:nvPr/>
          </p:nvSpPr>
          <p:spPr>
            <a:xfrm>
              <a:off x="1205000" y="1755675"/>
              <a:ext cx="28025" cy="155125"/>
            </a:xfrm>
            <a:custGeom>
              <a:avLst/>
              <a:gdLst/>
              <a:ahLst/>
              <a:cxnLst/>
              <a:rect l="l" t="t" r="r" b="b"/>
              <a:pathLst>
                <a:path w="1121" h="6205" extrusionOk="0">
                  <a:moveTo>
                    <a:pt x="164" y="0"/>
                  </a:moveTo>
                  <a:cubicBezTo>
                    <a:pt x="100" y="0"/>
                    <a:pt x="43" y="46"/>
                    <a:pt x="38" y="111"/>
                  </a:cubicBezTo>
                  <a:cubicBezTo>
                    <a:pt x="1" y="649"/>
                    <a:pt x="123" y="1197"/>
                    <a:pt x="239" y="1726"/>
                  </a:cubicBezTo>
                  <a:cubicBezTo>
                    <a:pt x="318" y="2075"/>
                    <a:pt x="398" y="2438"/>
                    <a:pt x="426" y="2783"/>
                  </a:cubicBezTo>
                  <a:cubicBezTo>
                    <a:pt x="466" y="3254"/>
                    <a:pt x="508" y="3673"/>
                    <a:pt x="554" y="4066"/>
                  </a:cubicBezTo>
                  <a:cubicBezTo>
                    <a:pt x="575" y="4247"/>
                    <a:pt x="587" y="4434"/>
                    <a:pt x="600" y="4622"/>
                  </a:cubicBezTo>
                  <a:cubicBezTo>
                    <a:pt x="635" y="5132"/>
                    <a:pt x="668" y="5661"/>
                    <a:pt x="879" y="6135"/>
                  </a:cubicBezTo>
                  <a:cubicBezTo>
                    <a:pt x="898" y="6179"/>
                    <a:pt x="942" y="6205"/>
                    <a:pt x="987" y="6205"/>
                  </a:cubicBezTo>
                  <a:cubicBezTo>
                    <a:pt x="1004" y="6205"/>
                    <a:pt x="1019" y="6201"/>
                    <a:pt x="1033" y="6194"/>
                  </a:cubicBezTo>
                  <a:cubicBezTo>
                    <a:pt x="1094" y="6168"/>
                    <a:pt x="1120" y="6098"/>
                    <a:pt x="1094" y="6038"/>
                  </a:cubicBezTo>
                  <a:cubicBezTo>
                    <a:pt x="902" y="5601"/>
                    <a:pt x="868" y="5094"/>
                    <a:pt x="836" y="4604"/>
                  </a:cubicBezTo>
                  <a:cubicBezTo>
                    <a:pt x="823" y="4413"/>
                    <a:pt x="811" y="4222"/>
                    <a:pt x="788" y="4039"/>
                  </a:cubicBezTo>
                  <a:cubicBezTo>
                    <a:pt x="742" y="3648"/>
                    <a:pt x="701" y="3230"/>
                    <a:pt x="662" y="2763"/>
                  </a:cubicBezTo>
                  <a:cubicBezTo>
                    <a:pt x="632" y="2401"/>
                    <a:pt x="550" y="2031"/>
                    <a:pt x="470" y="1672"/>
                  </a:cubicBezTo>
                  <a:cubicBezTo>
                    <a:pt x="358" y="1161"/>
                    <a:pt x="239" y="630"/>
                    <a:pt x="275" y="127"/>
                  </a:cubicBezTo>
                  <a:cubicBezTo>
                    <a:pt x="280" y="61"/>
                    <a:pt x="231" y="5"/>
                    <a:pt x="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3" name="Google Shape;2143;p45"/>
            <p:cNvSpPr/>
            <p:nvPr/>
          </p:nvSpPr>
          <p:spPr>
            <a:xfrm>
              <a:off x="1069600" y="16993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60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5" y="1719"/>
                    <a:pt x="860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6"/>
                    <a:pt x="1335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4" name="Google Shape;2144;p45"/>
            <p:cNvSpPr/>
            <p:nvPr/>
          </p:nvSpPr>
          <p:spPr>
            <a:xfrm>
              <a:off x="1131075" y="1699625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6" y="1718"/>
                    <a:pt x="861" y="1718"/>
                  </a:cubicBezTo>
                  <a:cubicBezTo>
                    <a:pt x="1335" y="1718"/>
                    <a:pt x="1720" y="1334"/>
                    <a:pt x="1720" y="860"/>
                  </a:cubicBezTo>
                  <a:cubicBezTo>
                    <a:pt x="1720" y="383"/>
                    <a:pt x="1335" y="0"/>
                    <a:pt x="8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5" name="Google Shape;2145;p45"/>
            <p:cNvSpPr/>
            <p:nvPr/>
          </p:nvSpPr>
          <p:spPr>
            <a:xfrm>
              <a:off x="1205200" y="1692650"/>
              <a:ext cx="43000" cy="43025"/>
            </a:xfrm>
            <a:custGeom>
              <a:avLst/>
              <a:gdLst/>
              <a:ahLst/>
              <a:cxnLst/>
              <a:rect l="l" t="t" r="r" b="b"/>
              <a:pathLst>
                <a:path w="1720" h="1721" extrusionOk="0">
                  <a:moveTo>
                    <a:pt x="860" y="1"/>
                  </a:moveTo>
                  <a:cubicBezTo>
                    <a:pt x="386" y="1"/>
                    <a:pt x="0" y="386"/>
                    <a:pt x="0" y="860"/>
                  </a:cubicBezTo>
                  <a:cubicBezTo>
                    <a:pt x="0" y="1335"/>
                    <a:pt x="386" y="1720"/>
                    <a:pt x="860" y="1720"/>
                  </a:cubicBezTo>
                  <a:cubicBezTo>
                    <a:pt x="1334" y="1720"/>
                    <a:pt x="1720" y="1335"/>
                    <a:pt x="1720" y="860"/>
                  </a:cubicBezTo>
                  <a:cubicBezTo>
                    <a:pt x="1720" y="386"/>
                    <a:pt x="1335" y="1"/>
                    <a:pt x="8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6" name="Google Shape;2146;p45"/>
            <p:cNvSpPr/>
            <p:nvPr/>
          </p:nvSpPr>
          <p:spPr>
            <a:xfrm>
              <a:off x="1257500" y="16857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59" y="0"/>
                  </a:moveTo>
                  <a:cubicBezTo>
                    <a:pt x="385" y="0"/>
                    <a:pt x="1" y="386"/>
                    <a:pt x="1" y="860"/>
                  </a:cubicBezTo>
                  <a:cubicBezTo>
                    <a:pt x="1" y="1334"/>
                    <a:pt x="385" y="1719"/>
                    <a:pt x="859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4"/>
                    <a:pt x="1333" y="0"/>
                    <a:pt x="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7" name="Google Shape;2147;p45"/>
            <p:cNvSpPr/>
            <p:nvPr/>
          </p:nvSpPr>
          <p:spPr>
            <a:xfrm>
              <a:off x="1312925" y="1674000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1"/>
                  </a:moveTo>
                  <a:cubicBezTo>
                    <a:pt x="387" y="1"/>
                    <a:pt x="1" y="385"/>
                    <a:pt x="1" y="859"/>
                  </a:cubicBezTo>
                  <a:cubicBezTo>
                    <a:pt x="1" y="1333"/>
                    <a:pt x="387" y="1719"/>
                    <a:pt x="861" y="1719"/>
                  </a:cubicBezTo>
                  <a:cubicBezTo>
                    <a:pt x="1335" y="1719"/>
                    <a:pt x="1720" y="1333"/>
                    <a:pt x="1720" y="859"/>
                  </a:cubicBezTo>
                  <a:cubicBezTo>
                    <a:pt x="1720" y="385"/>
                    <a:pt x="1335" y="1"/>
                    <a:pt x="8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8" name="Google Shape;2148;p45"/>
            <p:cNvSpPr/>
            <p:nvPr/>
          </p:nvSpPr>
          <p:spPr>
            <a:xfrm>
              <a:off x="1281275" y="1638300"/>
              <a:ext cx="37150" cy="37125"/>
            </a:xfrm>
            <a:custGeom>
              <a:avLst/>
              <a:gdLst/>
              <a:ahLst/>
              <a:cxnLst/>
              <a:rect l="l" t="t" r="r" b="b"/>
              <a:pathLst>
                <a:path w="1486" h="1485" extrusionOk="0">
                  <a:moveTo>
                    <a:pt x="743" y="0"/>
                  </a:moveTo>
                  <a:cubicBezTo>
                    <a:pt x="332" y="0"/>
                    <a:pt x="1" y="332"/>
                    <a:pt x="1" y="742"/>
                  </a:cubicBezTo>
                  <a:cubicBezTo>
                    <a:pt x="1" y="1152"/>
                    <a:pt x="332" y="1485"/>
                    <a:pt x="743" y="1485"/>
                  </a:cubicBezTo>
                  <a:cubicBezTo>
                    <a:pt x="1153" y="1485"/>
                    <a:pt x="1485" y="1152"/>
                    <a:pt x="1485" y="742"/>
                  </a:cubicBezTo>
                  <a:cubicBezTo>
                    <a:pt x="1485" y="333"/>
                    <a:pt x="1153" y="1"/>
                    <a:pt x="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9" name="Google Shape;2149;p45"/>
            <p:cNvSpPr/>
            <p:nvPr/>
          </p:nvSpPr>
          <p:spPr>
            <a:xfrm>
              <a:off x="1229625" y="164290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4"/>
                    <a:pt x="332" y="1486"/>
                    <a:pt x="743" y="1486"/>
                  </a:cubicBezTo>
                  <a:cubicBezTo>
                    <a:pt x="1153" y="1486"/>
                    <a:pt x="1485" y="1154"/>
                    <a:pt x="1485" y="743"/>
                  </a:cubicBezTo>
                  <a:cubicBezTo>
                    <a:pt x="1485" y="335"/>
                    <a:pt x="1153" y="3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0" name="Google Shape;2150;p45"/>
            <p:cNvSpPr/>
            <p:nvPr/>
          </p:nvSpPr>
          <p:spPr>
            <a:xfrm>
              <a:off x="1170400" y="1659750"/>
              <a:ext cx="37125" cy="37150"/>
            </a:xfrm>
            <a:custGeom>
              <a:avLst/>
              <a:gdLst/>
              <a:ahLst/>
              <a:cxnLst/>
              <a:rect l="l" t="t" r="r" b="b"/>
              <a:pathLst>
                <a:path w="1485" h="1486" extrusionOk="0">
                  <a:moveTo>
                    <a:pt x="742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3"/>
                    <a:pt x="332" y="1485"/>
                    <a:pt x="742" y="1485"/>
                  </a:cubicBezTo>
                  <a:cubicBezTo>
                    <a:pt x="1153" y="1485"/>
                    <a:pt x="1485" y="1153"/>
                    <a:pt x="1485" y="743"/>
                  </a:cubicBezTo>
                  <a:cubicBezTo>
                    <a:pt x="1485" y="334"/>
                    <a:pt x="1153" y="1"/>
                    <a:pt x="7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1" name="Google Shape;2151;p45"/>
            <p:cNvSpPr/>
            <p:nvPr/>
          </p:nvSpPr>
          <p:spPr>
            <a:xfrm>
              <a:off x="1108125" y="165875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3" y="1"/>
                    <a:pt x="1" y="332"/>
                    <a:pt x="1" y="743"/>
                  </a:cubicBezTo>
                  <a:cubicBezTo>
                    <a:pt x="1" y="1153"/>
                    <a:pt x="333" y="1485"/>
                    <a:pt x="743" y="1485"/>
                  </a:cubicBezTo>
                  <a:cubicBezTo>
                    <a:pt x="1154" y="1485"/>
                    <a:pt x="1485" y="1153"/>
                    <a:pt x="1485" y="743"/>
                  </a:cubicBezTo>
                  <a:cubicBezTo>
                    <a:pt x="1485" y="334"/>
                    <a:pt x="1155" y="2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2" name="Google Shape;2152;p45"/>
            <p:cNvSpPr/>
            <p:nvPr/>
          </p:nvSpPr>
          <p:spPr>
            <a:xfrm>
              <a:off x="1195400" y="16289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1"/>
                  </a:moveTo>
                  <a:cubicBezTo>
                    <a:pt x="155" y="1"/>
                    <a:pt x="1" y="155"/>
                    <a:pt x="1" y="344"/>
                  </a:cubicBezTo>
                  <a:cubicBezTo>
                    <a:pt x="1" y="533"/>
                    <a:pt x="155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5"/>
                    <a:pt x="533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3" name="Google Shape;2153;p45"/>
            <p:cNvSpPr/>
            <p:nvPr/>
          </p:nvSpPr>
          <p:spPr>
            <a:xfrm>
              <a:off x="1221075" y="16037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0"/>
                  </a:moveTo>
                  <a:cubicBezTo>
                    <a:pt x="154" y="0"/>
                    <a:pt x="1" y="154"/>
                    <a:pt x="1" y="344"/>
                  </a:cubicBezTo>
                  <a:cubicBezTo>
                    <a:pt x="1" y="533"/>
                    <a:pt x="154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4"/>
                    <a:pt x="533" y="0"/>
                    <a:pt x="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4" name="Google Shape;2154;p45"/>
            <p:cNvSpPr/>
            <p:nvPr/>
          </p:nvSpPr>
          <p:spPr>
            <a:xfrm>
              <a:off x="1256475" y="1615600"/>
              <a:ext cx="19450" cy="17225"/>
            </a:xfrm>
            <a:custGeom>
              <a:avLst/>
              <a:gdLst/>
              <a:ahLst/>
              <a:cxnLst/>
              <a:rect l="l" t="t" r="r" b="b"/>
              <a:pathLst>
                <a:path w="778" h="689" extrusionOk="0">
                  <a:moveTo>
                    <a:pt x="390" y="1"/>
                  </a:moveTo>
                  <a:cubicBezTo>
                    <a:pt x="349" y="1"/>
                    <a:pt x="308" y="8"/>
                    <a:pt x="268" y="23"/>
                  </a:cubicBezTo>
                  <a:cubicBezTo>
                    <a:pt x="89" y="91"/>
                    <a:pt x="1" y="288"/>
                    <a:pt x="68" y="466"/>
                  </a:cubicBezTo>
                  <a:cubicBezTo>
                    <a:pt x="120" y="604"/>
                    <a:pt x="250" y="688"/>
                    <a:pt x="389" y="688"/>
                  </a:cubicBezTo>
                  <a:cubicBezTo>
                    <a:pt x="430" y="688"/>
                    <a:pt x="471" y="681"/>
                    <a:pt x="511" y="666"/>
                  </a:cubicBezTo>
                  <a:cubicBezTo>
                    <a:pt x="688" y="599"/>
                    <a:pt x="778" y="400"/>
                    <a:pt x="711" y="223"/>
                  </a:cubicBezTo>
                  <a:cubicBezTo>
                    <a:pt x="659" y="85"/>
                    <a:pt x="528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5" name="Google Shape;2155;p45"/>
            <p:cNvSpPr/>
            <p:nvPr/>
          </p:nvSpPr>
          <p:spPr>
            <a:xfrm>
              <a:off x="1122325" y="162155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6" y="0"/>
                  </a:moveTo>
                  <a:cubicBezTo>
                    <a:pt x="345" y="0"/>
                    <a:pt x="344" y="0"/>
                    <a:pt x="343" y="0"/>
                  </a:cubicBezTo>
                  <a:cubicBezTo>
                    <a:pt x="155" y="0"/>
                    <a:pt x="0" y="155"/>
                    <a:pt x="0" y="343"/>
                  </a:cubicBezTo>
                  <a:cubicBezTo>
                    <a:pt x="0" y="533"/>
                    <a:pt x="153" y="686"/>
                    <a:pt x="343" y="686"/>
                  </a:cubicBezTo>
                  <a:cubicBezTo>
                    <a:pt x="532" y="686"/>
                    <a:pt x="687" y="534"/>
                    <a:pt x="687" y="343"/>
                  </a:cubicBezTo>
                  <a:cubicBezTo>
                    <a:pt x="687" y="154"/>
                    <a:pt x="534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6" name="Google Shape;2156;p45"/>
            <p:cNvSpPr/>
            <p:nvPr/>
          </p:nvSpPr>
          <p:spPr>
            <a:xfrm>
              <a:off x="1157725" y="1633425"/>
              <a:ext cx="19425" cy="17225"/>
            </a:xfrm>
            <a:custGeom>
              <a:avLst/>
              <a:gdLst/>
              <a:ahLst/>
              <a:cxnLst/>
              <a:rect l="l" t="t" r="r" b="b"/>
              <a:pathLst>
                <a:path w="777" h="689" extrusionOk="0">
                  <a:moveTo>
                    <a:pt x="389" y="1"/>
                  </a:moveTo>
                  <a:cubicBezTo>
                    <a:pt x="348" y="1"/>
                    <a:pt x="307" y="8"/>
                    <a:pt x="267" y="23"/>
                  </a:cubicBezTo>
                  <a:cubicBezTo>
                    <a:pt x="89" y="92"/>
                    <a:pt x="0" y="290"/>
                    <a:pt x="68" y="466"/>
                  </a:cubicBezTo>
                  <a:cubicBezTo>
                    <a:pt x="119" y="604"/>
                    <a:pt x="249" y="688"/>
                    <a:pt x="388" y="688"/>
                  </a:cubicBezTo>
                  <a:cubicBezTo>
                    <a:pt x="429" y="688"/>
                    <a:pt x="470" y="681"/>
                    <a:pt x="511" y="665"/>
                  </a:cubicBezTo>
                  <a:cubicBezTo>
                    <a:pt x="688" y="598"/>
                    <a:pt x="777" y="401"/>
                    <a:pt x="710" y="223"/>
                  </a:cubicBezTo>
                  <a:cubicBezTo>
                    <a:pt x="658" y="85"/>
                    <a:pt x="527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7" name="Google Shape;2157;p45"/>
            <p:cNvSpPr/>
            <p:nvPr/>
          </p:nvSpPr>
          <p:spPr>
            <a:xfrm>
              <a:off x="1174400" y="1617775"/>
              <a:ext cx="19450" cy="17200"/>
            </a:xfrm>
            <a:custGeom>
              <a:avLst/>
              <a:gdLst/>
              <a:ahLst/>
              <a:cxnLst/>
              <a:rect l="l" t="t" r="r" b="b"/>
              <a:pathLst>
                <a:path w="778" h="688" extrusionOk="0">
                  <a:moveTo>
                    <a:pt x="390" y="0"/>
                  </a:moveTo>
                  <a:cubicBezTo>
                    <a:pt x="349" y="0"/>
                    <a:pt x="308" y="7"/>
                    <a:pt x="268" y="23"/>
                  </a:cubicBezTo>
                  <a:cubicBezTo>
                    <a:pt x="90" y="89"/>
                    <a:pt x="1" y="287"/>
                    <a:pt x="68" y="466"/>
                  </a:cubicBezTo>
                  <a:cubicBezTo>
                    <a:pt x="120" y="603"/>
                    <a:pt x="250" y="687"/>
                    <a:pt x="390" y="687"/>
                  </a:cubicBezTo>
                  <a:cubicBezTo>
                    <a:pt x="430" y="687"/>
                    <a:pt x="471" y="680"/>
                    <a:pt x="511" y="665"/>
                  </a:cubicBezTo>
                  <a:cubicBezTo>
                    <a:pt x="688" y="598"/>
                    <a:pt x="777" y="399"/>
                    <a:pt x="711" y="222"/>
                  </a:cubicBezTo>
                  <a:cubicBezTo>
                    <a:pt x="659" y="84"/>
                    <a:pt x="528" y="0"/>
                    <a:pt x="3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8" name="Google Shape;2158;p45"/>
            <p:cNvSpPr/>
            <p:nvPr/>
          </p:nvSpPr>
          <p:spPr>
            <a:xfrm>
              <a:off x="1229625" y="1900875"/>
              <a:ext cx="71600" cy="159100"/>
            </a:xfrm>
            <a:custGeom>
              <a:avLst/>
              <a:gdLst/>
              <a:ahLst/>
              <a:cxnLst/>
              <a:rect l="l" t="t" r="r" b="b"/>
              <a:pathLst>
                <a:path w="2864" h="6364" extrusionOk="0">
                  <a:moveTo>
                    <a:pt x="118" y="0"/>
                  </a:moveTo>
                  <a:cubicBezTo>
                    <a:pt x="52" y="1"/>
                    <a:pt x="0" y="56"/>
                    <a:pt x="2" y="122"/>
                  </a:cubicBezTo>
                  <a:cubicBezTo>
                    <a:pt x="23" y="1148"/>
                    <a:pt x="396" y="2154"/>
                    <a:pt x="755" y="3126"/>
                  </a:cubicBezTo>
                  <a:lnTo>
                    <a:pt x="840" y="3360"/>
                  </a:lnTo>
                  <a:cubicBezTo>
                    <a:pt x="1176" y="4271"/>
                    <a:pt x="1736" y="5794"/>
                    <a:pt x="2669" y="6346"/>
                  </a:cubicBezTo>
                  <a:cubicBezTo>
                    <a:pt x="2689" y="6358"/>
                    <a:pt x="2709" y="6363"/>
                    <a:pt x="2729" y="6363"/>
                  </a:cubicBezTo>
                  <a:cubicBezTo>
                    <a:pt x="2770" y="6363"/>
                    <a:pt x="2809" y="6343"/>
                    <a:pt x="2829" y="6305"/>
                  </a:cubicBezTo>
                  <a:cubicBezTo>
                    <a:pt x="2864" y="6249"/>
                    <a:pt x="2845" y="6175"/>
                    <a:pt x="2789" y="6143"/>
                  </a:cubicBezTo>
                  <a:cubicBezTo>
                    <a:pt x="1929" y="5634"/>
                    <a:pt x="1387" y="4159"/>
                    <a:pt x="1063" y="3277"/>
                  </a:cubicBezTo>
                  <a:lnTo>
                    <a:pt x="979" y="3043"/>
                  </a:lnTo>
                  <a:cubicBezTo>
                    <a:pt x="624" y="2090"/>
                    <a:pt x="261" y="1103"/>
                    <a:pt x="239" y="116"/>
                  </a:cubicBezTo>
                  <a:cubicBezTo>
                    <a:pt x="237" y="50"/>
                    <a:pt x="195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5" name="Google Shape;1555;p38"/>
          <p:cNvGrpSpPr/>
          <p:nvPr/>
        </p:nvGrpSpPr>
        <p:grpSpPr>
          <a:xfrm>
            <a:off x="10791901" y="1"/>
            <a:ext cx="631967" cy="802233"/>
            <a:chOff x="1420025" y="3548075"/>
            <a:chExt cx="473975" cy="601675"/>
          </a:xfrm>
        </p:grpSpPr>
        <p:sp>
          <p:nvSpPr>
            <p:cNvPr id="1556" name="Google Shape;1556;p38"/>
            <p:cNvSpPr/>
            <p:nvPr/>
          </p:nvSpPr>
          <p:spPr>
            <a:xfrm>
              <a:off x="1420025" y="3548075"/>
              <a:ext cx="473975" cy="601675"/>
            </a:xfrm>
            <a:custGeom>
              <a:avLst/>
              <a:gdLst/>
              <a:ahLst/>
              <a:cxnLst/>
              <a:rect l="l" t="t" r="r" b="b"/>
              <a:pathLst>
                <a:path w="18959" h="24067" extrusionOk="0">
                  <a:moveTo>
                    <a:pt x="13877" y="1"/>
                  </a:moveTo>
                  <a:cubicBezTo>
                    <a:pt x="13179" y="1"/>
                    <a:pt x="13194" y="811"/>
                    <a:pt x="12994" y="1357"/>
                  </a:cubicBezTo>
                  <a:cubicBezTo>
                    <a:pt x="12701" y="2157"/>
                    <a:pt x="12164" y="2612"/>
                    <a:pt x="11397" y="2981"/>
                  </a:cubicBezTo>
                  <a:cubicBezTo>
                    <a:pt x="10205" y="3556"/>
                    <a:pt x="8813" y="3685"/>
                    <a:pt x="7639" y="4245"/>
                  </a:cubicBezTo>
                  <a:cubicBezTo>
                    <a:pt x="5010" y="5499"/>
                    <a:pt x="2864" y="7636"/>
                    <a:pt x="1599" y="10263"/>
                  </a:cubicBezTo>
                  <a:cubicBezTo>
                    <a:pt x="334" y="12889"/>
                    <a:pt x="1" y="15900"/>
                    <a:pt x="661" y="18738"/>
                  </a:cubicBezTo>
                  <a:cubicBezTo>
                    <a:pt x="1011" y="20247"/>
                    <a:pt x="1609" y="21513"/>
                    <a:pt x="2439" y="22506"/>
                  </a:cubicBezTo>
                  <a:cubicBezTo>
                    <a:pt x="2682" y="22800"/>
                    <a:pt x="3075" y="23224"/>
                    <a:pt x="3619" y="23522"/>
                  </a:cubicBezTo>
                  <a:cubicBezTo>
                    <a:pt x="3674" y="23553"/>
                    <a:pt x="3729" y="23581"/>
                    <a:pt x="3802" y="23618"/>
                  </a:cubicBezTo>
                  <a:cubicBezTo>
                    <a:pt x="4324" y="23873"/>
                    <a:pt x="4818" y="23955"/>
                    <a:pt x="5182" y="24001"/>
                  </a:cubicBezTo>
                  <a:cubicBezTo>
                    <a:pt x="5533" y="24045"/>
                    <a:pt x="5883" y="24066"/>
                    <a:pt x="6238" y="24066"/>
                  </a:cubicBezTo>
                  <a:cubicBezTo>
                    <a:pt x="8022" y="24066"/>
                    <a:pt x="9770" y="23506"/>
                    <a:pt x="11162" y="22489"/>
                  </a:cubicBezTo>
                  <a:cubicBezTo>
                    <a:pt x="15627" y="19226"/>
                    <a:pt x="18958" y="12213"/>
                    <a:pt x="16806" y="6123"/>
                  </a:cubicBezTo>
                  <a:cubicBezTo>
                    <a:pt x="16698" y="5819"/>
                    <a:pt x="16576" y="5527"/>
                    <a:pt x="16450" y="5247"/>
                  </a:cubicBezTo>
                  <a:cubicBezTo>
                    <a:pt x="16523" y="5139"/>
                    <a:pt x="16591" y="5037"/>
                    <a:pt x="16647" y="4954"/>
                  </a:cubicBezTo>
                  <a:cubicBezTo>
                    <a:pt x="17245" y="4073"/>
                    <a:pt x="17517" y="3671"/>
                    <a:pt x="17628" y="3054"/>
                  </a:cubicBezTo>
                  <a:lnTo>
                    <a:pt x="17890" y="1589"/>
                  </a:lnTo>
                  <a:cubicBezTo>
                    <a:pt x="17972" y="1130"/>
                    <a:pt x="17668" y="691"/>
                    <a:pt x="17210" y="604"/>
                  </a:cubicBezTo>
                  <a:lnTo>
                    <a:pt x="14086" y="22"/>
                  </a:lnTo>
                  <a:cubicBezTo>
                    <a:pt x="14010" y="7"/>
                    <a:pt x="13940" y="1"/>
                    <a:pt x="1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7" name="Google Shape;1557;p38"/>
            <p:cNvSpPr/>
            <p:nvPr/>
          </p:nvSpPr>
          <p:spPr>
            <a:xfrm>
              <a:off x="1480350" y="3671075"/>
              <a:ext cx="346600" cy="419950"/>
            </a:xfrm>
            <a:custGeom>
              <a:avLst/>
              <a:gdLst/>
              <a:ahLst/>
              <a:cxnLst/>
              <a:rect l="l" t="t" r="r" b="b"/>
              <a:pathLst>
                <a:path w="13864" h="16798" extrusionOk="0">
                  <a:moveTo>
                    <a:pt x="11026" y="1"/>
                  </a:moveTo>
                  <a:cubicBezTo>
                    <a:pt x="11010" y="1"/>
                    <a:pt x="10993" y="1"/>
                    <a:pt x="10977" y="1"/>
                  </a:cubicBezTo>
                  <a:cubicBezTo>
                    <a:pt x="10445" y="25"/>
                    <a:pt x="9927" y="176"/>
                    <a:pt x="9416" y="326"/>
                  </a:cubicBezTo>
                  <a:cubicBezTo>
                    <a:pt x="8336" y="641"/>
                    <a:pt x="7252" y="960"/>
                    <a:pt x="6239" y="1443"/>
                  </a:cubicBezTo>
                  <a:cubicBezTo>
                    <a:pt x="4102" y="2463"/>
                    <a:pt x="2330" y="4229"/>
                    <a:pt x="1303" y="6360"/>
                  </a:cubicBezTo>
                  <a:cubicBezTo>
                    <a:pt x="275" y="8492"/>
                    <a:pt x="1" y="10980"/>
                    <a:pt x="536" y="13287"/>
                  </a:cubicBezTo>
                  <a:cubicBezTo>
                    <a:pt x="769" y="14294"/>
                    <a:pt x="1163" y="15284"/>
                    <a:pt x="1827" y="16078"/>
                  </a:cubicBezTo>
                  <a:cubicBezTo>
                    <a:pt x="1984" y="16268"/>
                    <a:pt x="2159" y="16445"/>
                    <a:pt x="2371" y="16562"/>
                  </a:cubicBezTo>
                  <a:cubicBezTo>
                    <a:pt x="2386" y="16571"/>
                    <a:pt x="2404" y="16580"/>
                    <a:pt x="2421" y="16587"/>
                  </a:cubicBezTo>
                  <a:cubicBezTo>
                    <a:pt x="2615" y="16681"/>
                    <a:pt x="2828" y="16719"/>
                    <a:pt x="3041" y="16748"/>
                  </a:cubicBezTo>
                  <a:cubicBezTo>
                    <a:pt x="3300" y="16781"/>
                    <a:pt x="3562" y="16797"/>
                    <a:pt x="3823" y="16797"/>
                  </a:cubicBezTo>
                  <a:cubicBezTo>
                    <a:pt x="5085" y="16797"/>
                    <a:pt x="6349" y="16415"/>
                    <a:pt x="7365" y="15671"/>
                  </a:cubicBezTo>
                  <a:cubicBezTo>
                    <a:pt x="11300" y="12795"/>
                    <a:pt x="13864" y="6751"/>
                    <a:pt x="12179" y="1984"/>
                  </a:cubicBezTo>
                  <a:cubicBezTo>
                    <a:pt x="11967" y="1384"/>
                    <a:pt x="11673" y="814"/>
                    <a:pt x="11381" y="248"/>
                  </a:cubicBezTo>
                  <a:cubicBezTo>
                    <a:pt x="11338" y="167"/>
                    <a:pt x="11292" y="81"/>
                    <a:pt x="11212" y="38"/>
                  </a:cubicBezTo>
                  <a:cubicBezTo>
                    <a:pt x="11157" y="7"/>
                    <a:pt x="11091" y="1"/>
                    <a:pt x="1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8" name="Google Shape;1558;p38"/>
            <p:cNvSpPr/>
            <p:nvPr/>
          </p:nvSpPr>
          <p:spPr>
            <a:xfrm>
              <a:off x="1480100" y="3612925"/>
              <a:ext cx="322825" cy="462425"/>
            </a:xfrm>
            <a:custGeom>
              <a:avLst/>
              <a:gdLst/>
              <a:ahLst/>
              <a:cxnLst/>
              <a:rect l="l" t="t" r="r" b="b"/>
              <a:pathLst>
                <a:path w="12913" h="18497" extrusionOk="0">
                  <a:moveTo>
                    <a:pt x="10560" y="4321"/>
                  </a:moveTo>
                  <a:lnTo>
                    <a:pt x="10560" y="4321"/>
                  </a:lnTo>
                  <a:cubicBezTo>
                    <a:pt x="10554" y="4382"/>
                    <a:pt x="10554" y="4446"/>
                    <a:pt x="10550" y="4508"/>
                  </a:cubicBezTo>
                  <a:cubicBezTo>
                    <a:pt x="10511" y="4646"/>
                    <a:pt x="10479" y="4780"/>
                    <a:pt x="10453" y="4915"/>
                  </a:cubicBezTo>
                  <a:cubicBezTo>
                    <a:pt x="10428" y="5032"/>
                    <a:pt x="10404" y="5150"/>
                    <a:pt x="10373" y="5269"/>
                  </a:cubicBezTo>
                  <a:cubicBezTo>
                    <a:pt x="10324" y="5453"/>
                    <a:pt x="10274" y="5644"/>
                    <a:pt x="10225" y="5836"/>
                  </a:cubicBezTo>
                  <a:cubicBezTo>
                    <a:pt x="10033" y="6582"/>
                    <a:pt x="9837" y="7354"/>
                    <a:pt x="9549" y="8046"/>
                  </a:cubicBezTo>
                  <a:cubicBezTo>
                    <a:pt x="9118" y="9081"/>
                    <a:pt x="8423" y="10048"/>
                    <a:pt x="7754" y="10983"/>
                  </a:cubicBezTo>
                  <a:cubicBezTo>
                    <a:pt x="7520" y="11310"/>
                    <a:pt x="7287" y="11634"/>
                    <a:pt x="7068" y="11958"/>
                  </a:cubicBezTo>
                  <a:cubicBezTo>
                    <a:pt x="6398" y="12950"/>
                    <a:pt x="5701" y="13950"/>
                    <a:pt x="5029" y="14917"/>
                  </a:cubicBezTo>
                  <a:cubicBezTo>
                    <a:pt x="4723" y="15358"/>
                    <a:pt x="4411" y="15806"/>
                    <a:pt x="4099" y="16257"/>
                  </a:cubicBezTo>
                  <a:cubicBezTo>
                    <a:pt x="4109" y="16237"/>
                    <a:pt x="4117" y="16217"/>
                    <a:pt x="4127" y="16196"/>
                  </a:cubicBezTo>
                  <a:cubicBezTo>
                    <a:pt x="4279" y="15864"/>
                    <a:pt x="4454" y="15532"/>
                    <a:pt x="4622" y="15210"/>
                  </a:cubicBezTo>
                  <a:cubicBezTo>
                    <a:pt x="4815" y="14842"/>
                    <a:pt x="5015" y="14461"/>
                    <a:pt x="5187" y="14074"/>
                  </a:cubicBezTo>
                  <a:cubicBezTo>
                    <a:pt x="5438" y="13507"/>
                    <a:pt x="5720" y="12943"/>
                    <a:pt x="5995" y="12396"/>
                  </a:cubicBezTo>
                  <a:cubicBezTo>
                    <a:pt x="6233" y="11921"/>
                    <a:pt x="6480" y="11429"/>
                    <a:pt x="6705" y="10934"/>
                  </a:cubicBezTo>
                  <a:cubicBezTo>
                    <a:pt x="7512" y="9164"/>
                    <a:pt x="8615" y="7484"/>
                    <a:pt x="9770" y="5777"/>
                  </a:cubicBezTo>
                  <a:cubicBezTo>
                    <a:pt x="10018" y="5412"/>
                    <a:pt x="10293" y="4878"/>
                    <a:pt x="10560" y="4321"/>
                  </a:cubicBezTo>
                  <a:close/>
                  <a:moveTo>
                    <a:pt x="8944" y="4683"/>
                  </a:moveTo>
                  <a:lnTo>
                    <a:pt x="8944" y="4683"/>
                  </a:lnTo>
                  <a:cubicBezTo>
                    <a:pt x="8658" y="4941"/>
                    <a:pt x="8390" y="5226"/>
                    <a:pt x="8146" y="5539"/>
                  </a:cubicBezTo>
                  <a:cubicBezTo>
                    <a:pt x="7957" y="5781"/>
                    <a:pt x="7760" y="6018"/>
                    <a:pt x="7564" y="6254"/>
                  </a:cubicBezTo>
                  <a:cubicBezTo>
                    <a:pt x="6959" y="6984"/>
                    <a:pt x="6335" y="7739"/>
                    <a:pt x="5923" y="8643"/>
                  </a:cubicBezTo>
                  <a:lnTo>
                    <a:pt x="5877" y="8744"/>
                  </a:lnTo>
                  <a:cubicBezTo>
                    <a:pt x="5599" y="9361"/>
                    <a:pt x="5308" y="9997"/>
                    <a:pt x="5104" y="10662"/>
                  </a:cubicBezTo>
                  <a:cubicBezTo>
                    <a:pt x="5009" y="10970"/>
                    <a:pt x="4888" y="11278"/>
                    <a:pt x="4769" y="11578"/>
                  </a:cubicBezTo>
                  <a:cubicBezTo>
                    <a:pt x="4611" y="11975"/>
                    <a:pt x="4447" y="12386"/>
                    <a:pt x="4343" y="12808"/>
                  </a:cubicBezTo>
                  <a:cubicBezTo>
                    <a:pt x="4128" y="13673"/>
                    <a:pt x="3827" y="14459"/>
                    <a:pt x="3507" y="15290"/>
                  </a:cubicBezTo>
                  <a:cubicBezTo>
                    <a:pt x="3361" y="15670"/>
                    <a:pt x="3212" y="16057"/>
                    <a:pt x="3070" y="16458"/>
                  </a:cubicBezTo>
                  <a:cubicBezTo>
                    <a:pt x="3023" y="16592"/>
                    <a:pt x="3001" y="16736"/>
                    <a:pt x="2986" y="16859"/>
                  </a:cubicBezTo>
                  <a:cubicBezTo>
                    <a:pt x="2985" y="16867"/>
                    <a:pt x="2983" y="16876"/>
                    <a:pt x="2981" y="16882"/>
                  </a:cubicBezTo>
                  <a:cubicBezTo>
                    <a:pt x="2989" y="16678"/>
                    <a:pt x="2999" y="16475"/>
                    <a:pt x="3008" y="16279"/>
                  </a:cubicBezTo>
                  <a:cubicBezTo>
                    <a:pt x="3018" y="16071"/>
                    <a:pt x="3029" y="15869"/>
                    <a:pt x="3036" y="15668"/>
                  </a:cubicBezTo>
                  <a:cubicBezTo>
                    <a:pt x="3056" y="15066"/>
                    <a:pt x="3031" y="14450"/>
                    <a:pt x="3008" y="13855"/>
                  </a:cubicBezTo>
                  <a:cubicBezTo>
                    <a:pt x="2994" y="13499"/>
                    <a:pt x="2979" y="13144"/>
                    <a:pt x="2975" y="12792"/>
                  </a:cubicBezTo>
                  <a:cubicBezTo>
                    <a:pt x="2961" y="11745"/>
                    <a:pt x="3216" y="10973"/>
                    <a:pt x="3599" y="10134"/>
                  </a:cubicBezTo>
                  <a:cubicBezTo>
                    <a:pt x="3886" y="9507"/>
                    <a:pt x="4298" y="8921"/>
                    <a:pt x="4696" y="8358"/>
                  </a:cubicBezTo>
                  <a:cubicBezTo>
                    <a:pt x="4832" y="8164"/>
                    <a:pt x="4966" y="7971"/>
                    <a:pt x="5097" y="7776"/>
                  </a:cubicBezTo>
                  <a:cubicBezTo>
                    <a:pt x="5764" y="6790"/>
                    <a:pt x="6726" y="6125"/>
                    <a:pt x="7577" y="5540"/>
                  </a:cubicBezTo>
                  <a:cubicBezTo>
                    <a:pt x="8088" y="5190"/>
                    <a:pt x="8529" y="4913"/>
                    <a:pt x="8944" y="4683"/>
                  </a:cubicBezTo>
                  <a:close/>
                  <a:moveTo>
                    <a:pt x="10536" y="5599"/>
                  </a:moveTo>
                  <a:lnTo>
                    <a:pt x="10536" y="5599"/>
                  </a:lnTo>
                  <a:cubicBezTo>
                    <a:pt x="10535" y="5774"/>
                    <a:pt x="10539" y="5946"/>
                    <a:pt x="10542" y="6119"/>
                  </a:cubicBezTo>
                  <a:cubicBezTo>
                    <a:pt x="10560" y="6965"/>
                    <a:pt x="10579" y="7840"/>
                    <a:pt x="10438" y="8683"/>
                  </a:cubicBezTo>
                  <a:cubicBezTo>
                    <a:pt x="10253" y="9800"/>
                    <a:pt x="9889" y="10741"/>
                    <a:pt x="9326" y="11554"/>
                  </a:cubicBezTo>
                  <a:lnTo>
                    <a:pt x="9219" y="11710"/>
                  </a:lnTo>
                  <a:cubicBezTo>
                    <a:pt x="8552" y="12676"/>
                    <a:pt x="7865" y="13674"/>
                    <a:pt x="7093" y="14551"/>
                  </a:cubicBezTo>
                  <a:cubicBezTo>
                    <a:pt x="6703" y="14994"/>
                    <a:pt x="6210" y="15335"/>
                    <a:pt x="5733" y="15664"/>
                  </a:cubicBezTo>
                  <a:cubicBezTo>
                    <a:pt x="5514" y="15815"/>
                    <a:pt x="5288" y="15971"/>
                    <a:pt x="5071" y="16137"/>
                  </a:cubicBezTo>
                  <a:cubicBezTo>
                    <a:pt x="4883" y="16282"/>
                    <a:pt x="4713" y="16446"/>
                    <a:pt x="4550" y="16607"/>
                  </a:cubicBezTo>
                  <a:cubicBezTo>
                    <a:pt x="4422" y="16732"/>
                    <a:pt x="4291" y="16862"/>
                    <a:pt x="4153" y="16978"/>
                  </a:cubicBezTo>
                  <a:cubicBezTo>
                    <a:pt x="3992" y="17111"/>
                    <a:pt x="3817" y="17240"/>
                    <a:pt x="3649" y="17362"/>
                  </a:cubicBezTo>
                  <a:cubicBezTo>
                    <a:pt x="3638" y="17371"/>
                    <a:pt x="3626" y="17380"/>
                    <a:pt x="3616" y="17387"/>
                  </a:cubicBezTo>
                  <a:cubicBezTo>
                    <a:pt x="3616" y="17386"/>
                    <a:pt x="3618" y="17385"/>
                    <a:pt x="3618" y="17383"/>
                  </a:cubicBezTo>
                  <a:cubicBezTo>
                    <a:pt x="4154" y="16599"/>
                    <a:pt x="4697" y="15814"/>
                    <a:pt x="5227" y="15051"/>
                  </a:cubicBezTo>
                  <a:cubicBezTo>
                    <a:pt x="5900" y="14083"/>
                    <a:pt x="6595" y="13083"/>
                    <a:pt x="7267" y="12089"/>
                  </a:cubicBezTo>
                  <a:cubicBezTo>
                    <a:pt x="7486" y="11766"/>
                    <a:pt x="7716" y="11446"/>
                    <a:pt x="7950" y="11120"/>
                  </a:cubicBezTo>
                  <a:cubicBezTo>
                    <a:pt x="8627" y="10174"/>
                    <a:pt x="9330" y="9196"/>
                    <a:pt x="9773" y="8135"/>
                  </a:cubicBezTo>
                  <a:cubicBezTo>
                    <a:pt x="10067" y="7429"/>
                    <a:pt x="10267" y="6648"/>
                    <a:pt x="10460" y="5893"/>
                  </a:cubicBezTo>
                  <a:cubicBezTo>
                    <a:pt x="10485" y="5794"/>
                    <a:pt x="10511" y="5696"/>
                    <a:pt x="10536" y="5599"/>
                  </a:cubicBezTo>
                  <a:close/>
                  <a:moveTo>
                    <a:pt x="10475" y="3931"/>
                  </a:moveTo>
                  <a:lnTo>
                    <a:pt x="10475" y="3931"/>
                  </a:lnTo>
                  <a:cubicBezTo>
                    <a:pt x="10173" y="4580"/>
                    <a:pt x="9851" y="5226"/>
                    <a:pt x="9569" y="5643"/>
                  </a:cubicBezTo>
                  <a:cubicBezTo>
                    <a:pt x="8409" y="7358"/>
                    <a:pt x="7300" y="9045"/>
                    <a:pt x="6485" y="10834"/>
                  </a:cubicBezTo>
                  <a:cubicBezTo>
                    <a:pt x="6262" y="11323"/>
                    <a:pt x="6015" y="11815"/>
                    <a:pt x="5777" y="12288"/>
                  </a:cubicBezTo>
                  <a:cubicBezTo>
                    <a:pt x="5503" y="12837"/>
                    <a:pt x="5219" y="13403"/>
                    <a:pt x="4965" y="13977"/>
                  </a:cubicBezTo>
                  <a:cubicBezTo>
                    <a:pt x="4798" y="14355"/>
                    <a:pt x="4601" y="14733"/>
                    <a:pt x="4409" y="15098"/>
                  </a:cubicBezTo>
                  <a:cubicBezTo>
                    <a:pt x="4239" y="15422"/>
                    <a:pt x="4062" y="15756"/>
                    <a:pt x="3906" y="16094"/>
                  </a:cubicBezTo>
                  <a:cubicBezTo>
                    <a:pt x="3775" y="16380"/>
                    <a:pt x="3653" y="16675"/>
                    <a:pt x="3529" y="16969"/>
                  </a:cubicBezTo>
                  <a:cubicBezTo>
                    <a:pt x="3488" y="17068"/>
                    <a:pt x="3444" y="17167"/>
                    <a:pt x="3403" y="17267"/>
                  </a:cubicBezTo>
                  <a:cubicBezTo>
                    <a:pt x="3292" y="17434"/>
                    <a:pt x="3175" y="17600"/>
                    <a:pt x="3061" y="17770"/>
                  </a:cubicBezTo>
                  <a:cubicBezTo>
                    <a:pt x="3055" y="17643"/>
                    <a:pt x="3116" y="17387"/>
                    <a:pt x="3147" y="17252"/>
                  </a:cubicBezTo>
                  <a:cubicBezTo>
                    <a:pt x="3179" y="17119"/>
                    <a:pt x="3207" y="16993"/>
                    <a:pt x="3220" y="16887"/>
                  </a:cubicBezTo>
                  <a:cubicBezTo>
                    <a:pt x="3235" y="16772"/>
                    <a:pt x="3251" y="16648"/>
                    <a:pt x="3292" y="16537"/>
                  </a:cubicBezTo>
                  <a:cubicBezTo>
                    <a:pt x="3434" y="16137"/>
                    <a:pt x="3582" y="15753"/>
                    <a:pt x="3728" y="15375"/>
                  </a:cubicBezTo>
                  <a:cubicBezTo>
                    <a:pt x="4049" y="14535"/>
                    <a:pt x="4354" y="13743"/>
                    <a:pt x="4572" y="12864"/>
                  </a:cubicBezTo>
                  <a:cubicBezTo>
                    <a:pt x="4673" y="12457"/>
                    <a:pt x="4833" y="12056"/>
                    <a:pt x="4989" y="11665"/>
                  </a:cubicBezTo>
                  <a:cubicBezTo>
                    <a:pt x="5109" y="11363"/>
                    <a:pt x="5233" y="11049"/>
                    <a:pt x="5331" y="10733"/>
                  </a:cubicBezTo>
                  <a:cubicBezTo>
                    <a:pt x="5532" y="10081"/>
                    <a:pt x="5805" y="9479"/>
                    <a:pt x="6093" y="8843"/>
                  </a:cubicBezTo>
                  <a:lnTo>
                    <a:pt x="6138" y="8741"/>
                  </a:lnTo>
                  <a:cubicBezTo>
                    <a:pt x="6536" y="7866"/>
                    <a:pt x="7152" y="7124"/>
                    <a:pt x="7746" y="6406"/>
                  </a:cubicBezTo>
                  <a:cubicBezTo>
                    <a:pt x="7942" y="6169"/>
                    <a:pt x="8141" y="5931"/>
                    <a:pt x="8331" y="5685"/>
                  </a:cubicBezTo>
                  <a:cubicBezTo>
                    <a:pt x="8932" y="4918"/>
                    <a:pt x="9669" y="4327"/>
                    <a:pt x="10475" y="3931"/>
                  </a:cubicBezTo>
                  <a:close/>
                  <a:moveTo>
                    <a:pt x="10867" y="4303"/>
                  </a:moveTo>
                  <a:cubicBezTo>
                    <a:pt x="10868" y="4309"/>
                    <a:pt x="10868" y="4315"/>
                    <a:pt x="10869" y="4322"/>
                  </a:cubicBezTo>
                  <a:cubicBezTo>
                    <a:pt x="11130" y="5895"/>
                    <a:pt x="11608" y="8822"/>
                    <a:pt x="11370" y="9829"/>
                  </a:cubicBezTo>
                  <a:cubicBezTo>
                    <a:pt x="10992" y="11429"/>
                    <a:pt x="9136" y="14252"/>
                    <a:pt x="8354" y="15390"/>
                  </a:cubicBezTo>
                  <a:cubicBezTo>
                    <a:pt x="7302" y="16925"/>
                    <a:pt x="5881" y="17328"/>
                    <a:pt x="4237" y="17793"/>
                  </a:cubicBezTo>
                  <a:cubicBezTo>
                    <a:pt x="3936" y="17879"/>
                    <a:pt x="3625" y="17970"/>
                    <a:pt x="3310" y="18066"/>
                  </a:cubicBezTo>
                  <a:cubicBezTo>
                    <a:pt x="3344" y="17990"/>
                    <a:pt x="3381" y="17915"/>
                    <a:pt x="3417" y="17839"/>
                  </a:cubicBezTo>
                  <a:cubicBezTo>
                    <a:pt x="3538" y="17741"/>
                    <a:pt x="3663" y="17648"/>
                    <a:pt x="3787" y="17558"/>
                  </a:cubicBezTo>
                  <a:cubicBezTo>
                    <a:pt x="3961" y="17433"/>
                    <a:pt x="4139" y="17302"/>
                    <a:pt x="4304" y="17162"/>
                  </a:cubicBezTo>
                  <a:cubicBezTo>
                    <a:pt x="4451" y="17041"/>
                    <a:pt x="4585" y="16909"/>
                    <a:pt x="4716" y="16781"/>
                  </a:cubicBezTo>
                  <a:cubicBezTo>
                    <a:pt x="4882" y="16619"/>
                    <a:pt x="5039" y="16466"/>
                    <a:pt x="5216" y="16329"/>
                  </a:cubicBezTo>
                  <a:cubicBezTo>
                    <a:pt x="5427" y="16167"/>
                    <a:pt x="5651" y="16012"/>
                    <a:pt x="5867" y="15862"/>
                  </a:cubicBezTo>
                  <a:cubicBezTo>
                    <a:pt x="6356" y="15524"/>
                    <a:pt x="6862" y="15175"/>
                    <a:pt x="7271" y="14710"/>
                  </a:cubicBezTo>
                  <a:cubicBezTo>
                    <a:pt x="8052" y="13822"/>
                    <a:pt x="8744" y="12818"/>
                    <a:pt x="9413" y="11847"/>
                  </a:cubicBezTo>
                  <a:lnTo>
                    <a:pt x="9521" y="11691"/>
                  </a:lnTo>
                  <a:cubicBezTo>
                    <a:pt x="10104" y="10847"/>
                    <a:pt x="10480" y="9876"/>
                    <a:pt x="10672" y="8724"/>
                  </a:cubicBezTo>
                  <a:cubicBezTo>
                    <a:pt x="10816" y="7858"/>
                    <a:pt x="10797" y="6973"/>
                    <a:pt x="10779" y="6114"/>
                  </a:cubicBezTo>
                  <a:cubicBezTo>
                    <a:pt x="10768" y="5596"/>
                    <a:pt x="10762" y="5069"/>
                    <a:pt x="10787" y="4545"/>
                  </a:cubicBezTo>
                  <a:cubicBezTo>
                    <a:pt x="10799" y="4505"/>
                    <a:pt x="10808" y="4465"/>
                    <a:pt x="10822" y="4426"/>
                  </a:cubicBezTo>
                  <a:lnTo>
                    <a:pt x="10856" y="4334"/>
                  </a:lnTo>
                  <a:cubicBezTo>
                    <a:pt x="10859" y="4324"/>
                    <a:pt x="10864" y="4311"/>
                    <a:pt x="10867" y="4303"/>
                  </a:cubicBezTo>
                  <a:close/>
                  <a:moveTo>
                    <a:pt x="10424" y="3559"/>
                  </a:moveTo>
                  <a:lnTo>
                    <a:pt x="10424" y="3559"/>
                  </a:lnTo>
                  <a:cubicBezTo>
                    <a:pt x="10091" y="3816"/>
                    <a:pt x="9704" y="4016"/>
                    <a:pt x="9326" y="4209"/>
                  </a:cubicBezTo>
                  <a:lnTo>
                    <a:pt x="9137" y="4305"/>
                  </a:lnTo>
                  <a:cubicBezTo>
                    <a:pt x="8626" y="4570"/>
                    <a:pt x="8086" y="4900"/>
                    <a:pt x="7442" y="5343"/>
                  </a:cubicBezTo>
                  <a:cubicBezTo>
                    <a:pt x="6575" y="5940"/>
                    <a:pt x="5590" y="6617"/>
                    <a:pt x="4902" y="7640"/>
                  </a:cubicBezTo>
                  <a:cubicBezTo>
                    <a:pt x="4771" y="7834"/>
                    <a:pt x="4636" y="8026"/>
                    <a:pt x="4501" y="8217"/>
                  </a:cubicBezTo>
                  <a:cubicBezTo>
                    <a:pt x="4097" y="8790"/>
                    <a:pt x="3679" y="9386"/>
                    <a:pt x="3382" y="10032"/>
                  </a:cubicBezTo>
                  <a:cubicBezTo>
                    <a:pt x="2985" y="10899"/>
                    <a:pt x="2723" y="11701"/>
                    <a:pt x="2737" y="12793"/>
                  </a:cubicBezTo>
                  <a:cubicBezTo>
                    <a:pt x="2741" y="13149"/>
                    <a:pt x="2756" y="13506"/>
                    <a:pt x="2771" y="13862"/>
                  </a:cubicBezTo>
                  <a:cubicBezTo>
                    <a:pt x="2794" y="14454"/>
                    <a:pt x="2819" y="15065"/>
                    <a:pt x="2798" y="15657"/>
                  </a:cubicBezTo>
                  <a:cubicBezTo>
                    <a:pt x="2789" y="15856"/>
                    <a:pt x="2781" y="16057"/>
                    <a:pt x="2769" y="16264"/>
                  </a:cubicBezTo>
                  <a:cubicBezTo>
                    <a:pt x="2742" y="16842"/>
                    <a:pt x="2712" y="17441"/>
                    <a:pt x="2727" y="18119"/>
                  </a:cubicBezTo>
                  <a:cubicBezTo>
                    <a:pt x="291" y="15589"/>
                    <a:pt x="847" y="11729"/>
                    <a:pt x="2517" y="8976"/>
                  </a:cubicBezTo>
                  <a:cubicBezTo>
                    <a:pt x="3369" y="7569"/>
                    <a:pt x="4441" y="6371"/>
                    <a:pt x="5889" y="5206"/>
                  </a:cubicBezTo>
                  <a:cubicBezTo>
                    <a:pt x="7177" y="4167"/>
                    <a:pt x="8738" y="3606"/>
                    <a:pt x="10424" y="3559"/>
                  </a:cubicBezTo>
                  <a:close/>
                  <a:moveTo>
                    <a:pt x="12677" y="0"/>
                  </a:moveTo>
                  <a:cubicBezTo>
                    <a:pt x="12656" y="92"/>
                    <a:pt x="12349" y="546"/>
                    <a:pt x="12102" y="909"/>
                  </a:cubicBezTo>
                  <a:cubicBezTo>
                    <a:pt x="11763" y="1410"/>
                    <a:pt x="11377" y="1982"/>
                    <a:pt x="11216" y="2319"/>
                  </a:cubicBezTo>
                  <a:cubicBezTo>
                    <a:pt x="11116" y="2530"/>
                    <a:pt x="11000" y="2785"/>
                    <a:pt x="10874" y="3062"/>
                  </a:cubicBezTo>
                  <a:cubicBezTo>
                    <a:pt x="10853" y="3110"/>
                    <a:pt x="10831" y="3160"/>
                    <a:pt x="10809" y="3210"/>
                  </a:cubicBezTo>
                  <a:lnTo>
                    <a:pt x="10708" y="3311"/>
                  </a:lnTo>
                  <a:cubicBezTo>
                    <a:pt x="10706" y="3312"/>
                    <a:pt x="10703" y="3313"/>
                    <a:pt x="10702" y="3316"/>
                  </a:cubicBezTo>
                  <a:cubicBezTo>
                    <a:pt x="10688" y="3316"/>
                    <a:pt x="10675" y="3316"/>
                    <a:pt x="10661" y="3316"/>
                  </a:cubicBezTo>
                  <a:cubicBezTo>
                    <a:pt x="8826" y="3316"/>
                    <a:pt x="7128" y="3898"/>
                    <a:pt x="5738" y="5019"/>
                  </a:cubicBezTo>
                  <a:cubicBezTo>
                    <a:pt x="4267" y="6202"/>
                    <a:pt x="3179" y="7421"/>
                    <a:pt x="2311" y="8852"/>
                  </a:cubicBezTo>
                  <a:cubicBezTo>
                    <a:pt x="560" y="11739"/>
                    <a:pt x="1" y="15825"/>
                    <a:pt x="2701" y="18441"/>
                  </a:cubicBezTo>
                  <a:lnTo>
                    <a:pt x="2733" y="18475"/>
                  </a:lnTo>
                  <a:lnTo>
                    <a:pt x="2733" y="18496"/>
                  </a:lnTo>
                  <a:lnTo>
                    <a:pt x="2744" y="18485"/>
                  </a:lnTo>
                  <a:lnTo>
                    <a:pt x="2752" y="18494"/>
                  </a:lnTo>
                  <a:lnTo>
                    <a:pt x="2820" y="18470"/>
                  </a:lnTo>
                  <a:cubicBezTo>
                    <a:pt x="3332" y="18297"/>
                    <a:pt x="3825" y="18158"/>
                    <a:pt x="4301" y="18022"/>
                  </a:cubicBezTo>
                  <a:cubicBezTo>
                    <a:pt x="5990" y="17543"/>
                    <a:pt x="7448" y="17130"/>
                    <a:pt x="8551" y="15523"/>
                  </a:cubicBezTo>
                  <a:cubicBezTo>
                    <a:pt x="9338" y="14374"/>
                    <a:pt x="11215" y="11522"/>
                    <a:pt x="11602" y="9882"/>
                  </a:cubicBezTo>
                  <a:cubicBezTo>
                    <a:pt x="11849" y="8829"/>
                    <a:pt x="11367" y="5872"/>
                    <a:pt x="11109" y="4284"/>
                  </a:cubicBezTo>
                  <a:cubicBezTo>
                    <a:pt x="11043" y="3886"/>
                    <a:pt x="10993" y="3580"/>
                    <a:pt x="10974" y="3420"/>
                  </a:cubicBezTo>
                  <a:cubicBezTo>
                    <a:pt x="11014" y="3333"/>
                    <a:pt x="11054" y="3246"/>
                    <a:pt x="11091" y="3162"/>
                  </a:cubicBezTo>
                  <a:cubicBezTo>
                    <a:pt x="11220" y="2885"/>
                    <a:pt x="11335" y="2631"/>
                    <a:pt x="11433" y="2420"/>
                  </a:cubicBezTo>
                  <a:cubicBezTo>
                    <a:pt x="11585" y="2100"/>
                    <a:pt x="11965" y="1536"/>
                    <a:pt x="12300" y="1042"/>
                  </a:cubicBezTo>
                  <a:cubicBezTo>
                    <a:pt x="12720" y="423"/>
                    <a:pt x="12892" y="160"/>
                    <a:pt x="12913" y="44"/>
                  </a:cubicBezTo>
                  <a:lnTo>
                    <a:pt x="12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559" name="Google Shape;1559;p38"/>
          <p:cNvGrpSpPr/>
          <p:nvPr/>
        </p:nvGrpSpPr>
        <p:grpSpPr>
          <a:xfrm>
            <a:off x="11494901" y="1231584"/>
            <a:ext cx="697100" cy="671033"/>
            <a:chOff x="5293250" y="2878500"/>
            <a:chExt cx="522825" cy="503275"/>
          </a:xfrm>
        </p:grpSpPr>
        <p:sp>
          <p:nvSpPr>
            <p:cNvPr id="1560" name="Google Shape;1560;p38"/>
            <p:cNvSpPr/>
            <p:nvPr/>
          </p:nvSpPr>
          <p:spPr>
            <a:xfrm>
              <a:off x="5293250" y="2878500"/>
              <a:ext cx="522825" cy="503275"/>
            </a:xfrm>
            <a:custGeom>
              <a:avLst/>
              <a:gdLst/>
              <a:ahLst/>
              <a:cxnLst/>
              <a:rect l="l" t="t" r="r" b="b"/>
              <a:pathLst>
                <a:path w="20913" h="20131" extrusionOk="0">
                  <a:moveTo>
                    <a:pt x="9876" y="1"/>
                  </a:moveTo>
                  <a:cubicBezTo>
                    <a:pt x="8429" y="1"/>
                    <a:pt x="6460" y="692"/>
                    <a:pt x="5503" y="2012"/>
                  </a:cubicBezTo>
                  <a:cubicBezTo>
                    <a:pt x="4782" y="3005"/>
                    <a:pt x="4559" y="4634"/>
                    <a:pt x="4699" y="6238"/>
                  </a:cubicBezTo>
                  <a:cubicBezTo>
                    <a:pt x="1894" y="6370"/>
                    <a:pt x="178" y="8119"/>
                    <a:pt x="88" y="10973"/>
                  </a:cubicBezTo>
                  <a:cubicBezTo>
                    <a:pt x="53" y="12083"/>
                    <a:pt x="1" y="13760"/>
                    <a:pt x="1518" y="15318"/>
                  </a:cubicBezTo>
                  <a:cubicBezTo>
                    <a:pt x="2456" y="16282"/>
                    <a:pt x="3441" y="16544"/>
                    <a:pt x="4152" y="16580"/>
                  </a:cubicBezTo>
                  <a:cubicBezTo>
                    <a:pt x="4238" y="16984"/>
                    <a:pt x="4370" y="17386"/>
                    <a:pt x="4564" y="17771"/>
                  </a:cubicBezTo>
                  <a:cubicBezTo>
                    <a:pt x="5093" y="18828"/>
                    <a:pt x="6004" y="19588"/>
                    <a:pt x="7129" y="19912"/>
                  </a:cubicBezTo>
                  <a:cubicBezTo>
                    <a:pt x="7639" y="20058"/>
                    <a:pt x="8106" y="20131"/>
                    <a:pt x="8558" y="20131"/>
                  </a:cubicBezTo>
                  <a:cubicBezTo>
                    <a:pt x="9325" y="20131"/>
                    <a:pt x="10047" y="19930"/>
                    <a:pt x="10765" y="19518"/>
                  </a:cubicBezTo>
                  <a:cubicBezTo>
                    <a:pt x="11355" y="19180"/>
                    <a:pt x="11787" y="18771"/>
                    <a:pt x="12106" y="18333"/>
                  </a:cubicBezTo>
                  <a:cubicBezTo>
                    <a:pt x="12176" y="18373"/>
                    <a:pt x="12248" y="18413"/>
                    <a:pt x="12322" y="18451"/>
                  </a:cubicBezTo>
                  <a:cubicBezTo>
                    <a:pt x="12942" y="18778"/>
                    <a:pt x="14168" y="19330"/>
                    <a:pt x="15386" y="19330"/>
                  </a:cubicBezTo>
                  <a:cubicBezTo>
                    <a:pt x="16067" y="19330"/>
                    <a:pt x="16680" y="19164"/>
                    <a:pt x="17209" y="18838"/>
                  </a:cubicBezTo>
                  <a:cubicBezTo>
                    <a:pt x="19399" y="17489"/>
                    <a:pt x="19630" y="14486"/>
                    <a:pt x="18956" y="12838"/>
                  </a:cubicBezTo>
                  <a:cubicBezTo>
                    <a:pt x="18849" y="12575"/>
                    <a:pt x="18718" y="12313"/>
                    <a:pt x="18568" y="12053"/>
                  </a:cubicBezTo>
                  <a:cubicBezTo>
                    <a:pt x="18799" y="11876"/>
                    <a:pt x="19022" y="11666"/>
                    <a:pt x="19232" y="11422"/>
                  </a:cubicBezTo>
                  <a:cubicBezTo>
                    <a:pt x="20174" y="10323"/>
                    <a:pt x="20912" y="8410"/>
                    <a:pt x="20436" y="6616"/>
                  </a:cubicBezTo>
                  <a:cubicBezTo>
                    <a:pt x="19909" y="4623"/>
                    <a:pt x="18623" y="3615"/>
                    <a:pt x="16614" y="3615"/>
                  </a:cubicBezTo>
                  <a:cubicBezTo>
                    <a:pt x="16504" y="3615"/>
                    <a:pt x="16391" y="3616"/>
                    <a:pt x="16268" y="3621"/>
                  </a:cubicBezTo>
                  <a:cubicBezTo>
                    <a:pt x="15520" y="3648"/>
                    <a:pt x="14855" y="3719"/>
                    <a:pt x="14263" y="3828"/>
                  </a:cubicBezTo>
                  <a:cubicBezTo>
                    <a:pt x="13910" y="2226"/>
                    <a:pt x="13028" y="706"/>
                    <a:pt x="10971" y="142"/>
                  </a:cubicBezTo>
                  <a:cubicBezTo>
                    <a:pt x="10631" y="48"/>
                    <a:pt x="10263" y="1"/>
                    <a:pt x="9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1" name="Google Shape;1561;p38"/>
            <p:cNvSpPr/>
            <p:nvPr/>
          </p:nvSpPr>
          <p:spPr>
            <a:xfrm>
              <a:off x="5353250" y="2937275"/>
              <a:ext cx="399975" cy="385775"/>
            </a:xfrm>
            <a:custGeom>
              <a:avLst/>
              <a:gdLst/>
              <a:ahLst/>
              <a:cxnLst/>
              <a:rect l="l" t="t" r="r" b="b"/>
              <a:pathLst>
                <a:path w="15999" h="15431" extrusionOk="0">
                  <a:moveTo>
                    <a:pt x="7477" y="1"/>
                  </a:moveTo>
                  <a:cubicBezTo>
                    <a:pt x="6596" y="1"/>
                    <a:pt x="5418" y="473"/>
                    <a:pt x="5004" y="1042"/>
                  </a:cubicBezTo>
                  <a:cubicBezTo>
                    <a:pt x="4257" y="2073"/>
                    <a:pt x="4615" y="5535"/>
                    <a:pt x="5506" y="6499"/>
                  </a:cubicBezTo>
                  <a:cubicBezTo>
                    <a:pt x="4581" y="6419"/>
                    <a:pt x="3556" y="6230"/>
                    <a:pt x="2646" y="6230"/>
                  </a:cubicBezTo>
                  <a:cubicBezTo>
                    <a:pt x="1235" y="6230"/>
                    <a:pt x="100" y="6684"/>
                    <a:pt x="35" y="8698"/>
                  </a:cubicBezTo>
                  <a:cubicBezTo>
                    <a:pt x="0" y="9776"/>
                    <a:pt x="24" y="10532"/>
                    <a:pt x="799" y="11329"/>
                  </a:cubicBezTo>
                  <a:cubicBezTo>
                    <a:pt x="1188" y="11729"/>
                    <a:pt x="1561" y="11884"/>
                    <a:pt x="1925" y="11884"/>
                  </a:cubicBezTo>
                  <a:cubicBezTo>
                    <a:pt x="2774" y="11884"/>
                    <a:pt x="3573" y="11037"/>
                    <a:pt x="4413" y="10481"/>
                  </a:cubicBezTo>
                  <a:lnTo>
                    <a:pt x="4413" y="10481"/>
                  </a:lnTo>
                  <a:cubicBezTo>
                    <a:pt x="3856" y="11942"/>
                    <a:pt x="3485" y="14759"/>
                    <a:pt x="5377" y="15303"/>
                  </a:cubicBezTo>
                  <a:cubicBezTo>
                    <a:pt x="5658" y="15385"/>
                    <a:pt x="5912" y="15431"/>
                    <a:pt x="6156" y="15431"/>
                  </a:cubicBezTo>
                  <a:cubicBezTo>
                    <a:pt x="6502" y="15431"/>
                    <a:pt x="6829" y="15339"/>
                    <a:pt x="7192" y="15130"/>
                  </a:cubicBezTo>
                  <a:cubicBezTo>
                    <a:pt x="8607" y="14317"/>
                    <a:pt x="8134" y="12608"/>
                    <a:pt x="8669" y="11306"/>
                  </a:cubicBezTo>
                  <a:cubicBezTo>
                    <a:pt x="9056" y="12470"/>
                    <a:pt x="9893" y="13430"/>
                    <a:pt x="11016" y="14023"/>
                  </a:cubicBezTo>
                  <a:cubicBezTo>
                    <a:pt x="11444" y="14248"/>
                    <a:pt x="12305" y="14629"/>
                    <a:pt x="12986" y="14629"/>
                  </a:cubicBezTo>
                  <a:cubicBezTo>
                    <a:pt x="13210" y="14629"/>
                    <a:pt x="13414" y="14588"/>
                    <a:pt x="13578" y="14487"/>
                  </a:cubicBezTo>
                  <a:cubicBezTo>
                    <a:pt x="14590" y="13863"/>
                    <a:pt x="14696" y="12144"/>
                    <a:pt x="14382" y="11378"/>
                  </a:cubicBezTo>
                  <a:cubicBezTo>
                    <a:pt x="13881" y="10158"/>
                    <a:pt x="12696" y="9078"/>
                    <a:pt x="11619" y="8446"/>
                  </a:cubicBezTo>
                  <a:cubicBezTo>
                    <a:pt x="12792" y="8361"/>
                    <a:pt x="14214" y="8516"/>
                    <a:pt x="15047" y="7543"/>
                  </a:cubicBezTo>
                  <a:cubicBezTo>
                    <a:pt x="15628" y="6868"/>
                    <a:pt x="15998" y="5746"/>
                    <a:pt x="15765" y="4867"/>
                  </a:cubicBezTo>
                  <a:cubicBezTo>
                    <a:pt x="15489" y="3824"/>
                    <a:pt x="15087" y="3613"/>
                    <a:pt x="14212" y="3613"/>
                  </a:cubicBezTo>
                  <a:cubicBezTo>
                    <a:pt x="14130" y="3613"/>
                    <a:pt x="14043" y="3615"/>
                    <a:pt x="13952" y="3619"/>
                  </a:cubicBezTo>
                  <a:cubicBezTo>
                    <a:pt x="12536" y="3668"/>
                    <a:pt x="9707" y="3930"/>
                    <a:pt x="9607" y="5901"/>
                  </a:cubicBezTo>
                  <a:lnTo>
                    <a:pt x="9607" y="5901"/>
                  </a:lnTo>
                  <a:cubicBezTo>
                    <a:pt x="9686" y="4213"/>
                    <a:pt x="10297" y="701"/>
                    <a:pt x="7951" y="58"/>
                  </a:cubicBezTo>
                  <a:cubicBezTo>
                    <a:pt x="7809" y="19"/>
                    <a:pt x="7649" y="1"/>
                    <a:pt x="7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2" name="Google Shape;1562;p38"/>
            <p:cNvSpPr/>
            <p:nvPr/>
          </p:nvSpPr>
          <p:spPr>
            <a:xfrm>
              <a:off x="5537175" y="3070400"/>
              <a:ext cx="27125" cy="71525"/>
            </a:xfrm>
            <a:custGeom>
              <a:avLst/>
              <a:gdLst/>
              <a:ahLst/>
              <a:cxnLst/>
              <a:rect l="l" t="t" r="r" b="b"/>
              <a:pathLst>
                <a:path w="1085" h="2861" extrusionOk="0">
                  <a:moveTo>
                    <a:pt x="372" y="1"/>
                  </a:moveTo>
                  <a:cubicBezTo>
                    <a:pt x="321" y="1"/>
                    <a:pt x="265" y="13"/>
                    <a:pt x="204" y="39"/>
                  </a:cubicBezTo>
                  <a:cubicBezTo>
                    <a:pt x="1" y="377"/>
                    <a:pt x="80" y="1076"/>
                    <a:pt x="179" y="1451"/>
                  </a:cubicBezTo>
                  <a:cubicBezTo>
                    <a:pt x="303" y="1919"/>
                    <a:pt x="756" y="2405"/>
                    <a:pt x="793" y="2860"/>
                  </a:cubicBezTo>
                  <a:cubicBezTo>
                    <a:pt x="898" y="2357"/>
                    <a:pt x="1084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3" name="Google Shape;1563;p38"/>
            <p:cNvSpPr/>
            <p:nvPr/>
          </p:nvSpPr>
          <p:spPr>
            <a:xfrm>
              <a:off x="5556775" y="3094250"/>
              <a:ext cx="75050" cy="45425"/>
            </a:xfrm>
            <a:custGeom>
              <a:avLst/>
              <a:gdLst/>
              <a:ahLst/>
              <a:cxnLst/>
              <a:rect l="l" t="t" r="r" b="b"/>
              <a:pathLst>
                <a:path w="3002" h="1817" extrusionOk="0">
                  <a:moveTo>
                    <a:pt x="2201" y="1"/>
                  </a:moveTo>
                  <a:cubicBezTo>
                    <a:pt x="1808" y="1"/>
                    <a:pt x="1251" y="374"/>
                    <a:pt x="972" y="626"/>
                  </a:cubicBezTo>
                  <a:cubicBezTo>
                    <a:pt x="614" y="950"/>
                    <a:pt x="390" y="1574"/>
                    <a:pt x="0" y="1816"/>
                  </a:cubicBezTo>
                  <a:cubicBezTo>
                    <a:pt x="533" y="1669"/>
                    <a:pt x="3001" y="632"/>
                    <a:pt x="2240" y="2"/>
                  </a:cubicBezTo>
                  <a:cubicBezTo>
                    <a:pt x="2227" y="1"/>
                    <a:pt x="2214" y="1"/>
                    <a:pt x="2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4" name="Google Shape;1564;p38"/>
            <p:cNvSpPr/>
            <p:nvPr/>
          </p:nvSpPr>
          <p:spPr>
            <a:xfrm>
              <a:off x="5489425" y="3133300"/>
              <a:ext cx="72675" cy="21575"/>
            </a:xfrm>
            <a:custGeom>
              <a:avLst/>
              <a:gdLst/>
              <a:ahLst/>
              <a:cxnLst/>
              <a:rect l="l" t="t" r="r" b="b"/>
              <a:pathLst>
                <a:path w="2907" h="863" extrusionOk="0">
                  <a:moveTo>
                    <a:pt x="1424" y="0"/>
                  </a:moveTo>
                  <a:cubicBezTo>
                    <a:pt x="1410" y="0"/>
                    <a:pt x="1396" y="0"/>
                    <a:pt x="1382" y="1"/>
                  </a:cubicBezTo>
                  <a:cubicBezTo>
                    <a:pt x="994" y="15"/>
                    <a:pt x="301" y="139"/>
                    <a:pt x="36" y="433"/>
                  </a:cubicBezTo>
                  <a:cubicBezTo>
                    <a:pt x="1" y="749"/>
                    <a:pt x="237" y="862"/>
                    <a:pt x="589" y="862"/>
                  </a:cubicBezTo>
                  <a:cubicBezTo>
                    <a:pt x="1328" y="862"/>
                    <a:pt x="2579" y="362"/>
                    <a:pt x="2907" y="182"/>
                  </a:cubicBezTo>
                  <a:lnTo>
                    <a:pt x="2907" y="182"/>
                  </a:lnTo>
                  <a:cubicBezTo>
                    <a:pt x="2844" y="195"/>
                    <a:pt x="2779" y="201"/>
                    <a:pt x="2711" y="201"/>
                  </a:cubicBezTo>
                  <a:cubicBezTo>
                    <a:pt x="2310" y="201"/>
                    <a:pt x="1831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5" name="Google Shape;1565;p38"/>
            <p:cNvSpPr/>
            <p:nvPr/>
          </p:nvSpPr>
          <p:spPr>
            <a:xfrm>
              <a:off x="5556250" y="3136750"/>
              <a:ext cx="56225" cy="50175"/>
            </a:xfrm>
            <a:custGeom>
              <a:avLst/>
              <a:gdLst/>
              <a:ahLst/>
              <a:cxnLst/>
              <a:rect l="l" t="t" r="r" b="b"/>
              <a:pathLst>
                <a:path w="2249" h="2007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410"/>
                    <a:pt x="1328" y="2007"/>
                    <a:pt x="1950" y="2007"/>
                  </a:cubicBezTo>
                  <a:cubicBezTo>
                    <a:pt x="2072" y="2007"/>
                    <a:pt x="2175" y="1945"/>
                    <a:pt x="2249" y="1802"/>
                  </a:cubicBezTo>
                  <a:cubicBezTo>
                    <a:pt x="2191" y="1410"/>
                    <a:pt x="1685" y="922"/>
                    <a:pt x="1369" y="696"/>
                  </a:cubicBezTo>
                  <a:cubicBezTo>
                    <a:pt x="976" y="413"/>
                    <a:pt x="320" y="32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6" name="Google Shape;1566;p38"/>
            <p:cNvSpPr/>
            <p:nvPr/>
          </p:nvSpPr>
          <p:spPr>
            <a:xfrm>
              <a:off x="5518850" y="3138400"/>
              <a:ext cx="41000" cy="70600"/>
            </a:xfrm>
            <a:custGeom>
              <a:avLst/>
              <a:gdLst/>
              <a:ahLst/>
              <a:cxnLst/>
              <a:rect l="l" t="t" r="r" b="b"/>
              <a:pathLst>
                <a:path w="1640" h="2824" extrusionOk="0">
                  <a:moveTo>
                    <a:pt x="1560" y="0"/>
                  </a:moveTo>
                  <a:lnTo>
                    <a:pt x="1560" y="0"/>
                  </a:lnTo>
                  <a:cubicBezTo>
                    <a:pt x="1243" y="452"/>
                    <a:pt x="0" y="2824"/>
                    <a:pt x="986" y="2824"/>
                  </a:cubicBezTo>
                  <a:cubicBezTo>
                    <a:pt x="1309" y="2593"/>
                    <a:pt x="1510" y="1919"/>
                    <a:pt x="1567" y="1536"/>
                  </a:cubicBezTo>
                  <a:cubicBezTo>
                    <a:pt x="1640" y="1057"/>
                    <a:pt x="1415" y="433"/>
                    <a:pt x="1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aphicFrame>
        <p:nvGraphicFramePr>
          <p:cNvPr id="75" name="Table 74">
            <a:extLst>
              <a:ext uri="{FF2B5EF4-FFF2-40B4-BE49-F238E27FC236}">
                <a16:creationId xmlns:a16="http://schemas.microsoft.com/office/drawing/2014/main" xmlns="" id="{B15634AB-EC56-304D-8826-9E12F7AEA3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516002"/>
              </p:ext>
            </p:extLst>
          </p:nvPr>
        </p:nvGraphicFramePr>
        <p:xfrm>
          <a:off x="245665" y="463196"/>
          <a:ext cx="11700670" cy="6352463"/>
        </p:xfrm>
        <a:graphic>
          <a:graphicData uri="http://schemas.openxmlformats.org/drawingml/2006/table">
            <a:tbl>
              <a:tblPr firstRow="1" firstCol="1" bandRow="1"/>
              <a:tblGrid>
                <a:gridCol w="5839562">
                  <a:extLst>
                    <a:ext uri="{9D8B030D-6E8A-4147-A177-3AD203B41FA5}">
                      <a16:colId xmlns:a16="http://schemas.microsoft.com/office/drawing/2014/main" xmlns="" val="3798734174"/>
                    </a:ext>
                  </a:extLst>
                </a:gridCol>
                <a:gridCol w="5861108">
                  <a:extLst>
                    <a:ext uri="{9D8B030D-6E8A-4147-A177-3AD203B41FA5}">
                      <a16:colId xmlns:a16="http://schemas.microsoft.com/office/drawing/2014/main" xmlns="" val="1147987892"/>
                    </a:ext>
                  </a:extLst>
                </a:gridCol>
              </a:tblGrid>
              <a:tr h="164879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TÌM Ý VÀ LẬP DÀN Ý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(Phiếu số 1)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 và tên HS: .......................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 bà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 (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vở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kịch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Quang Vũ)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1156027"/>
                  </a:ext>
                </a:extLst>
              </a:tr>
              <a:tr h="832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………………………………………………………..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09637123"/>
                  </a:ext>
                </a:extLst>
              </a:tr>
              <a:tr h="807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……………………………………………………………………………………………….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78899181"/>
                  </a:ext>
                </a:extLst>
              </a:tr>
              <a:tr h="1002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………………………………………………………...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38955524"/>
                  </a:ext>
                </a:extLst>
              </a:tr>
              <a:tr h="832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kịch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………………………………………………………...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84019463"/>
                  </a:ext>
                </a:extLst>
              </a:tr>
              <a:tr h="807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ND, NT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…………………………………………………………………………………………………………………………………………..........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64449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7471750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EB0E85E-9D75-404C-4DD3-97253FD20FDE}"/>
              </a:ext>
            </a:extLst>
          </p:cNvPr>
          <p:cNvSpPr txBox="1"/>
          <p:nvPr/>
        </p:nvSpPr>
        <p:spPr>
          <a:xfrm>
            <a:off x="223520" y="276911"/>
            <a:ext cx="11805920" cy="4666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ý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Văn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Sửu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Độp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Độp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Thình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tịch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...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99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FDB674-7532-E0CB-8716-25BB0A175025}"/>
              </a:ext>
            </a:extLst>
          </p:cNvPr>
          <p:cNvSpPr txBox="1"/>
          <p:nvPr/>
        </p:nvSpPr>
        <p:spPr>
          <a:xfrm>
            <a:off x="0" y="134576"/>
            <a:ext cx="12039600" cy="5144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lố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bịch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Đốp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Trung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Triệt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súc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Thình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Trung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ta bung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bung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Trung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25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EA4C70C-BB05-656B-8D89-FE1AEA435024}"/>
              </a:ext>
            </a:extLst>
          </p:cNvPr>
          <p:cNvSpPr txBox="1"/>
          <p:nvPr/>
        </p:nvSpPr>
        <p:spPr>
          <a:xfrm>
            <a:off x="203200" y="337954"/>
            <a:ext cx="11988800" cy="552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mâu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thuẫn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Văn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nhức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nhối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17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xmlns="" id="{BF082E04-40B2-4340-BCEB-6087CE779B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840074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E0F9710-A4BA-8645-9E2E-AF07D6CCD848}"/>
              </a:ext>
            </a:extLst>
          </p:cNvPr>
          <p:cNvSpPr/>
          <p:nvPr/>
        </p:nvSpPr>
        <p:spPr>
          <a:xfrm>
            <a:off x="2032000" y="-1381533"/>
            <a:ext cx="8128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Dung </a:t>
            </a:r>
            <a:r>
              <a:rPr lang="en-US" altLang="zh-CN" sz="2400" b="1" dirty="0">
                <a:solidFill>
                  <a:srgbClr val="E767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0336032445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www.facebook.com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/phamkimdung25/ . </a:t>
            </a:r>
          </a:p>
          <a:p>
            <a:pPr lvl="0" algn="ctr">
              <a:defRPr/>
            </a:pP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2D8FCDF8-EA33-E1AC-9282-351CD6DE5981}"/>
              </a:ext>
            </a:extLst>
          </p:cNvPr>
          <p:cNvCxnSpPr>
            <a:cxnSpLocks/>
          </p:cNvCxnSpPr>
          <p:nvPr/>
        </p:nvCxnSpPr>
        <p:spPr>
          <a:xfrm>
            <a:off x="3581400" y="3690257"/>
            <a:ext cx="1051560" cy="9833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126564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2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" name="Google Shape;2764;p51"/>
          <p:cNvSpPr/>
          <p:nvPr/>
        </p:nvSpPr>
        <p:spPr>
          <a:xfrm>
            <a:off x="5985300" y="3140351"/>
            <a:ext cx="4679600" cy="1122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65" name="Google Shape;2765;p51"/>
          <p:cNvSpPr txBox="1">
            <a:spLocks noGrp="1"/>
          </p:cNvSpPr>
          <p:nvPr>
            <p:ph type="title"/>
          </p:nvPr>
        </p:nvSpPr>
        <p:spPr>
          <a:xfrm>
            <a:off x="5418400" y="3219417"/>
            <a:ext cx="5813600" cy="96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Viết bài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67" name="Google Shape;2767;p51"/>
          <p:cNvGrpSpPr/>
          <p:nvPr/>
        </p:nvGrpSpPr>
        <p:grpSpPr>
          <a:xfrm>
            <a:off x="1124300" y="2024234"/>
            <a:ext cx="610133" cy="897533"/>
            <a:chOff x="3156925" y="3087000"/>
            <a:chExt cx="457600" cy="673150"/>
          </a:xfrm>
        </p:grpSpPr>
        <p:sp>
          <p:nvSpPr>
            <p:cNvPr id="2768" name="Google Shape;2768;p51"/>
            <p:cNvSpPr/>
            <p:nvPr/>
          </p:nvSpPr>
          <p:spPr>
            <a:xfrm>
              <a:off x="3156925" y="3087000"/>
              <a:ext cx="457600" cy="673150"/>
            </a:xfrm>
            <a:custGeom>
              <a:avLst/>
              <a:gdLst/>
              <a:ahLst/>
              <a:cxnLst/>
              <a:rect l="l" t="t" r="r" b="b"/>
              <a:pathLst>
                <a:path w="18304" h="26926" extrusionOk="0">
                  <a:moveTo>
                    <a:pt x="13790" y="0"/>
                  </a:moveTo>
                  <a:cubicBezTo>
                    <a:pt x="13078" y="0"/>
                    <a:pt x="12397" y="187"/>
                    <a:pt x="11804" y="530"/>
                  </a:cubicBezTo>
                  <a:cubicBezTo>
                    <a:pt x="11696" y="593"/>
                    <a:pt x="11573" y="623"/>
                    <a:pt x="11450" y="623"/>
                  </a:cubicBezTo>
                  <a:cubicBezTo>
                    <a:pt x="11355" y="623"/>
                    <a:pt x="11259" y="605"/>
                    <a:pt x="11169" y="569"/>
                  </a:cubicBezTo>
                  <a:cubicBezTo>
                    <a:pt x="10701" y="381"/>
                    <a:pt x="10201" y="282"/>
                    <a:pt x="9691" y="282"/>
                  </a:cubicBezTo>
                  <a:cubicBezTo>
                    <a:pt x="8326" y="282"/>
                    <a:pt x="7074" y="970"/>
                    <a:pt x="6344" y="2121"/>
                  </a:cubicBezTo>
                  <a:cubicBezTo>
                    <a:pt x="6167" y="2398"/>
                    <a:pt x="6030" y="2691"/>
                    <a:pt x="5930" y="2995"/>
                  </a:cubicBezTo>
                  <a:cubicBezTo>
                    <a:pt x="5816" y="3336"/>
                    <a:pt x="5510" y="3559"/>
                    <a:pt x="5149" y="3559"/>
                  </a:cubicBezTo>
                  <a:lnTo>
                    <a:pt x="5141" y="3559"/>
                  </a:lnTo>
                  <a:cubicBezTo>
                    <a:pt x="3846" y="3559"/>
                    <a:pt x="2676" y="4187"/>
                    <a:pt x="1843" y="5327"/>
                  </a:cubicBezTo>
                  <a:cubicBezTo>
                    <a:pt x="852" y="6682"/>
                    <a:pt x="863" y="9332"/>
                    <a:pt x="1045" y="11315"/>
                  </a:cubicBezTo>
                  <a:cubicBezTo>
                    <a:pt x="1144" y="12386"/>
                    <a:pt x="1442" y="13428"/>
                    <a:pt x="1778" y="14412"/>
                  </a:cubicBezTo>
                  <a:cubicBezTo>
                    <a:pt x="1821" y="14542"/>
                    <a:pt x="1828" y="14679"/>
                    <a:pt x="1804" y="14813"/>
                  </a:cubicBezTo>
                  <a:cubicBezTo>
                    <a:pt x="1775" y="14980"/>
                    <a:pt x="1759" y="15153"/>
                    <a:pt x="1754" y="15332"/>
                  </a:cubicBezTo>
                  <a:cubicBezTo>
                    <a:pt x="1740" y="15840"/>
                    <a:pt x="1806" y="16281"/>
                    <a:pt x="1917" y="16667"/>
                  </a:cubicBezTo>
                  <a:cubicBezTo>
                    <a:pt x="1979" y="16879"/>
                    <a:pt x="1941" y="17105"/>
                    <a:pt x="1824" y="17292"/>
                  </a:cubicBezTo>
                  <a:cubicBezTo>
                    <a:pt x="1392" y="17984"/>
                    <a:pt x="995" y="18745"/>
                    <a:pt x="763" y="19606"/>
                  </a:cubicBezTo>
                  <a:cubicBezTo>
                    <a:pt x="414" y="20903"/>
                    <a:pt x="1" y="22850"/>
                    <a:pt x="434" y="24786"/>
                  </a:cubicBezTo>
                  <a:lnTo>
                    <a:pt x="776" y="26318"/>
                  </a:lnTo>
                  <a:cubicBezTo>
                    <a:pt x="857" y="26680"/>
                    <a:pt x="1179" y="26926"/>
                    <a:pt x="1536" y="26926"/>
                  </a:cubicBezTo>
                  <a:cubicBezTo>
                    <a:pt x="1592" y="26926"/>
                    <a:pt x="1649" y="26919"/>
                    <a:pt x="1707" y="26907"/>
                  </a:cubicBezTo>
                  <a:lnTo>
                    <a:pt x="5178" y="26127"/>
                  </a:lnTo>
                  <a:cubicBezTo>
                    <a:pt x="5597" y="26032"/>
                    <a:pt x="5860" y="25615"/>
                    <a:pt x="5767" y="25196"/>
                  </a:cubicBezTo>
                  <a:lnTo>
                    <a:pt x="5423" y="23664"/>
                  </a:lnTo>
                  <a:cubicBezTo>
                    <a:pt x="5215" y="22734"/>
                    <a:pt x="5579" y="21379"/>
                    <a:pt x="5699" y="20933"/>
                  </a:cubicBezTo>
                  <a:cubicBezTo>
                    <a:pt x="5755" y="20723"/>
                    <a:pt x="5879" y="20474"/>
                    <a:pt x="6035" y="20207"/>
                  </a:cubicBezTo>
                  <a:cubicBezTo>
                    <a:pt x="6102" y="20207"/>
                    <a:pt x="6172" y="20203"/>
                    <a:pt x="6244" y="20199"/>
                  </a:cubicBezTo>
                  <a:cubicBezTo>
                    <a:pt x="6988" y="20152"/>
                    <a:pt x="7904" y="19851"/>
                    <a:pt x="8667" y="19288"/>
                  </a:cubicBezTo>
                  <a:cubicBezTo>
                    <a:pt x="8777" y="19207"/>
                    <a:pt x="8903" y="19152"/>
                    <a:pt x="9039" y="19136"/>
                  </a:cubicBezTo>
                  <a:cubicBezTo>
                    <a:pt x="10009" y="19024"/>
                    <a:pt x="11070" y="18849"/>
                    <a:pt x="12074" y="18486"/>
                  </a:cubicBezTo>
                  <a:cubicBezTo>
                    <a:pt x="13946" y="17806"/>
                    <a:pt x="16348" y="16684"/>
                    <a:pt x="17152" y="15212"/>
                  </a:cubicBezTo>
                  <a:cubicBezTo>
                    <a:pt x="17893" y="13856"/>
                    <a:pt x="17898" y="12372"/>
                    <a:pt x="17168" y="11142"/>
                  </a:cubicBezTo>
                  <a:cubicBezTo>
                    <a:pt x="17078" y="10994"/>
                    <a:pt x="16982" y="10851"/>
                    <a:pt x="16875" y="10714"/>
                  </a:cubicBezTo>
                  <a:cubicBezTo>
                    <a:pt x="16893" y="10685"/>
                    <a:pt x="16913" y="10655"/>
                    <a:pt x="16932" y="10625"/>
                  </a:cubicBezTo>
                  <a:cubicBezTo>
                    <a:pt x="17781" y="9289"/>
                    <a:pt x="17724" y="7631"/>
                    <a:pt x="16927" y="6376"/>
                  </a:cubicBezTo>
                  <a:cubicBezTo>
                    <a:pt x="17001" y="6282"/>
                    <a:pt x="17069" y="6184"/>
                    <a:pt x="17133" y="6083"/>
                  </a:cubicBezTo>
                  <a:cubicBezTo>
                    <a:pt x="18303" y="4239"/>
                    <a:pt x="17756" y="1786"/>
                    <a:pt x="15910" y="616"/>
                  </a:cubicBezTo>
                  <a:cubicBezTo>
                    <a:pt x="15275" y="213"/>
                    <a:pt x="14543" y="0"/>
                    <a:pt x="13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9" name="Google Shape;2769;p51"/>
            <p:cNvSpPr/>
            <p:nvPr/>
          </p:nvSpPr>
          <p:spPr>
            <a:xfrm>
              <a:off x="3348050" y="3152800"/>
              <a:ext cx="97125" cy="145200"/>
            </a:xfrm>
            <a:custGeom>
              <a:avLst/>
              <a:gdLst/>
              <a:ahLst/>
              <a:cxnLst/>
              <a:rect l="l" t="t" r="r" b="b"/>
              <a:pathLst>
                <a:path w="3885" h="5808" extrusionOk="0">
                  <a:moveTo>
                    <a:pt x="2048" y="1"/>
                  </a:moveTo>
                  <a:cubicBezTo>
                    <a:pt x="1514" y="1"/>
                    <a:pt x="991" y="266"/>
                    <a:pt x="684" y="749"/>
                  </a:cubicBezTo>
                  <a:cubicBezTo>
                    <a:pt x="309" y="1342"/>
                    <a:pt x="372" y="2082"/>
                    <a:pt x="783" y="2603"/>
                  </a:cubicBezTo>
                  <a:cubicBezTo>
                    <a:pt x="379" y="3533"/>
                    <a:pt x="231" y="4361"/>
                    <a:pt x="50" y="5444"/>
                  </a:cubicBezTo>
                  <a:lnTo>
                    <a:pt x="1" y="5738"/>
                  </a:lnTo>
                  <a:lnTo>
                    <a:pt x="411" y="5808"/>
                  </a:lnTo>
                  <a:lnTo>
                    <a:pt x="461" y="5514"/>
                  </a:lnTo>
                  <a:cubicBezTo>
                    <a:pt x="634" y="4491"/>
                    <a:pt x="765" y="3733"/>
                    <a:pt x="1102" y="2912"/>
                  </a:cubicBezTo>
                  <a:cubicBezTo>
                    <a:pt x="1130" y="2932"/>
                    <a:pt x="1153" y="2955"/>
                    <a:pt x="1182" y="2974"/>
                  </a:cubicBezTo>
                  <a:cubicBezTo>
                    <a:pt x="1450" y="3145"/>
                    <a:pt x="1749" y="3226"/>
                    <a:pt x="2045" y="3226"/>
                  </a:cubicBezTo>
                  <a:cubicBezTo>
                    <a:pt x="2578" y="3226"/>
                    <a:pt x="3100" y="2961"/>
                    <a:pt x="3407" y="2477"/>
                  </a:cubicBezTo>
                  <a:cubicBezTo>
                    <a:pt x="3885" y="1725"/>
                    <a:pt x="3661" y="729"/>
                    <a:pt x="2910" y="252"/>
                  </a:cubicBezTo>
                  <a:cubicBezTo>
                    <a:pt x="2642" y="82"/>
                    <a:pt x="2343" y="1"/>
                    <a:pt x="2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0" name="Google Shape;2770;p51"/>
            <p:cNvSpPr/>
            <p:nvPr/>
          </p:nvSpPr>
          <p:spPr>
            <a:xfrm>
              <a:off x="3419175" y="3259375"/>
              <a:ext cx="123475" cy="130550"/>
            </a:xfrm>
            <a:custGeom>
              <a:avLst/>
              <a:gdLst/>
              <a:ahLst/>
              <a:cxnLst/>
              <a:rect l="l" t="t" r="r" b="b"/>
              <a:pathLst>
                <a:path w="4939" h="5222" extrusionOk="0">
                  <a:moveTo>
                    <a:pt x="3101" y="0"/>
                  </a:moveTo>
                  <a:cubicBezTo>
                    <a:pt x="2567" y="0"/>
                    <a:pt x="2045" y="265"/>
                    <a:pt x="1738" y="749"/>
                  </a:cubicBezTo>
                  <a:cubicBezTo>
                    <a:pt x="1260" y="1501"/>
                    <a:pt x="1484" y="2498"/>
                    <a:pt x="2236" y="2974"/>
                  </a:cubicBezTo>
                  <a:cubicBezTo>
                    <a:pt x="2265" y="2993"/>
                    <a:pt x="2296" y="3004"/>
                    <a:pt x="2326" y="3019"/>
                  </a:cubicBezTo>
                  <a:cubicBezTo>
                    <a:pt x="1726" y="3674"/>
                    <a:pt x="1097" y="4116"/>
                    <a:pt x="246" y="4709"/>
                  </a:cubicBezTo>
                  <a:lnTo>
                    <a:pt x="0" y="4881"/>
                  </a:lnTo>
                  <a:lnTo>
                    <a:pt x="237" y="5221"/>
                  </a:lnTo>
                  <a:lnTo>
                    <a:pt x="483" y="5052"/>
                  </a:lnTo>
                  <a:cubicBezTo>
                    <a:pt x="1384" y="4427"/>
                    <a:pt x="2070" y="3941"/>
                    <a:pt x="2739" y="3180"/>
                  </a:cubicBezTo>
                  <a:cubicBezTo>
                    <a:pt x="2859" y="3208"/>
                    <a:pt x="2982" y="3221"/>
                    <a:pt x="3103" y="3221"/>
                  </a:cubicBezTo>
                  <a:cubicBezTo>
                    <a:pt x="3635" y="3221"/>
                    <a:pt x="4154" y="2961"/>
                    <a:pt x="4460" y="2479"/>
                  </a:cubicBezTo>
                  <a:cubicBezTo>
                    <a:pt x="4939" y="1724"/>
                    <a:pt x="4715" y="729"/>
                    <a:pt x="3964" y="252"/>
                  </a:cubicBezTo>
                  <a:cubicBezTo>
                    <a:pt x="3696" y="82"/>
                    <a:pt x="3397" y="0"/>
                    <a:pt x="31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1" name="Google Shape;2771;p51"/>
            <p:cNvSpPr/>
            <p:nvPr/>
          </p:nvSpPr>
          <p:spPr>
            <a:xfrm>
              <a:off x="3422050" y="3145750"/>
              <a:ext cx="125625" cy="164325"/>
            </a:xfrm>
            <a:custGeom>
              <a:avLst/>
              <a:gdLst/>
              <a:ahLst/>
              <a:cxnLst/>
              <a:rect l="l" t="t" r="r" b="b"/>
              <a:pathLst>
                <a:path w="5025" h="6573" extrusionOk="0">
                  <a:moveTo>
                    <a:pt x="3187" y="1"/>
                  </a:moveTo>
                  <a:cubicBezTo>
                    <a:pt x="2654" y="1"/>
                    <a:pt x="2132" y="265"/>
                    <a:pt x="1824" y="749"/>
                  </a:cubicBezTo>
                  <a:cubicBezTo>
                    <a:pt x="1472" y="1305"/>
                    <a:pt x="1504" y="1992"/>
                    <a:pt x="1847" y="2507"/>
                  </a:cubicBezTo>
                  <a:cubicBezTo>
                    <a:pt x="1013" y="3815"/>
                    <a:pt x="228" y="5156"/>
                    <a:pt x="0" y="6503"/>
                  </a:cubicBezTo>
                  <a:lnTo>
                    <a:pt x="409" y="6572"/>
                  </a:lnTo>
                  <a:cubicBezTo>
                    <a:pt x="620" y="5336"/>
                    <a:pt x="1349" y="4071"/>
                    <a:pt x="2136" y="2829"/>
                  </a:cubicBezTo>
                  <a:cubicBezTo>
                    <a:pt x="2196" y="2880"/>
                    <a:pt x="2253" y="2933"/>
                    <a:pt x="2322" y="2974"/>
                  </a:cubicBezTo>
                  <a:cubicBezTo>
                    <a:pt x="2590" y="3144"/>
                    <a:pt x="2889" y="3226"/>
                    <a:pt x="3184" y="3226"/>
                  </a:cubicBezTo>
                  <a:cubicBezTo>
                    <a:pt x="3718" y="3226"/>
                    <a:pt x="4240" y="2961"/>
                    <a:pt x="4548" y="2477"/>
                  </a:cubicBezTo>
                  <a:cubicBezTo>
                    <a:pt x="5025" y="1725"/>
                    <a:pt x="4801" y="728"/>
                    <a:pt x="4050" y="252"/>
                  </a:cubicBezTo>
                  <a:cubicBezTo>
                    <a:pt x="3782" y="82"/>
                    <a:pt x="3483" y="1"/>
                    <a:pt x="3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2" name="Google Shape;2772;p51"/>
            <p:cNvSpPr/>
            <p:nvPr/>
          </p:nvSpPr>
          <p:spPr>
            <a:xfrm>
              <a:off x="3279575" y="3262450"/>
              <a:ext cx="173350" cy="236325"/>
            </a:xfrm>
            <a:custGeom>
              <a:avLst/>
              <a:gdLst/>
              <a:ahLst/>
              <a:cxnLst/>
              <a:rect l="l" t="t" r="r" b="b"/>
              <a:pathLst>
                <a:path w="6934" h="9453" extrusionOk="0">
                  <a:moveTo>
                    <a:pt x="4711" y="1"/>
                  </a:moveTo>
                  <a:cubicBezTo>
                    <a:pt x="4445" y="1"/>
                    <a:pt x="4153" y="66"/>
                    <a:pt x="3836" y="211"/>
                  </a:cubicBezTo>
                  <a:cubicBezTo>
                    <a:pt x="2968" y="611"/>
                    <a:pt x="1771" y="3011"/>
                    <a:pt x="1391" y="3870"/>
                  </a:cubicBezTo>
                  <a:cubicBezTo>
                    <a:pt x="802" y="5202"/>
                    <a:pt x="616" y="6879"/>
                    <a:pt x="368" y="8301"/>
                  </a:cubicBezTo>
                  <a:cubicBezTo>
                    <a:pt x="1" y="9162"/>
                    <a:pt x="375" y="9453"/>
                    <a:pt x="928" y="9453"/>
                  </a:cubicBezTo>
                  <a:cubicBezTo>
                    <a:pt x="1440" y="9453"/>
                    <a:pt x="2106" y="9202"/>
                    <a:pt x="2474" y="8923"/>
                  </a:cubicBezTo>
                  <a:cubicBezTo>
                    <a:pt x="4073" y="7706"/>
                    <a:pt x="5746" y="5429"/>
                    <a:pt x="6443" y="3535"/>
                  </a:cubicBezTo>
                  <a:cubicBezTo>
                    <a:pt x="6934" y="2200"/>
                    <a:pt x="6261" y="1"/>
                    <a:pt x="47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3" name="Google Shape;2773;p51"/>
            <p:cNvSpPr/>
            <p:nvPr/>
          </p:nvSpPr>
          <p:spPr>
            <a:xfrm>
              <a:off x="3236325" y="3234750"/>
              <a:ext cx="119400" cy="260775"/>
            </a:xfrm>
            <a:custGeom>
              <a:avLst/>
              <a:gdLst/>
              <a:ahLst/>
              <a:cxnLst/>
              <a:rect l="l" t="t" r="r" b="b"/>
              <a:pathLst>
                <a:path w="4776" h="10431" extrusionOk="0">
                  <a:moveTo>
                    <a:pt x="1967" y="1"/>
                  </a:moveTo>
                  <a:cubicBezTo>
                    <a:pt x="1475" y="1"/>
                    <a:pt x="983" y="232"/>
                    <a:pt x="564" y="804"/>
                  </a:cubicBezTo>
                  <a:cubicBezTo>
                    <a:pt x="0" y="1578"/>
                    <a:pt x="125" y="4255"/>
                    <a:pt x="211" y="5191"/>
                  </a:cubicBezTo>
                  <a:cubicBezTo>
                    <a:pt x="343" y="6642"/>
                    <a:pt x="998" y="8197"/>
                    <a:pt x="1474" y="9560"/>
                  </a:cubicBezTo>
                  <a:cubicBezTo>
                    <a:pt x="1541" y="10196"/>
                    <a:pt x="1781" y="10431"/>
                    <a:pt x="2081" y="10431"/>
                  </a:cubicBezTo>
                  <a:cubicBezTo>
                    <a:pt x="2627" y="10431"/>
                    <a:pt x="3370" y="9646"/>
                    <a:pt x="3619" y="9079"/>
                  </a:cubicBezTo>
                  <a:cubicBezTo>
                    <a:pt x="4423" y="7236"/>
                    <a:pt x="4775" y="4434"/>
                    <a:pt x="4461" y="2438"/>
                  </a:cubicBezTo>
                  <a:cubicBezTo>
                    <a:pt x="4278" y="1283"/>
                    <a:pt x="3124" y="1"/>
                    <a:pt x="19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4" name="Google Shape;2774;p51"/>
            <p:cNvSpPr/>
            <p:nvPr/>
          </p:nvSpPr>
          <p:spPr>
            <a:xfrm>
              <a:off x="3287625" y="3366125"/>
              <a:ext cx="270925" cy="148575"/>
            </a:xfrm>
            <a:custGeom>
              <a:avLst/>
              <a:gdLst/>
              <a:ahLst/>
              <a:cxnLst/>
              <a:rect l="l" t="t" r="r" b="b"/>
              <a:pathLst>
                <a:path w="10837" h="5943" extrusionOk="0">
                  <a:moveTo>
                    <a:pt x="7470" y="1"/>
                  </a:moveTo>
                  <a:cubicBezTo>
                    <a:pt x="7210" y="1"/>
                    <a:pt x="6956" y="33"/>
                    <a:pt x="6726" y="101"/>
                  </a:cubicBezTo>
                  <a:cubicBezTo>
                    <a:pt x="4787" y="665"/>
                    <a:pt x="2401" y="2179"/>
                    <a:pt x="1079" y="3693"/>
                  </a:cubicBezTo>
                  <a:cubicBezTo>
                    <a:pt x="525" y="4322"/>
                    <a:pt x="1" y="5942"/>
                    <a:pt x="1019" y="5942"/>
                  </a:cubicBezTo>
                  <a:cubicBezTo>
                    <a:pt x="1165" y="5942"/>
                    <a:pt x="1342" y="5909"/>
                    <a:pt x="1555" y="5835"/>
                  </a:cubicBezTo>
                  <a:cubicBezTo>
                    <a:pt x="2991" y="5684"/>
                    <a:pt x="4676" y="5613"/>
                    <a:pt x="6046" y="5118"/>
                  </a:cubicBezTo>
                  <a:cubicBezTo>
                    <a:pt x="6930" y="4796"/>
                    <a:pt x="9405" y="3769"/>
                    <a:pt x="9864" y="2928"/>
                  </a:cubicBezTo>
                  <a:cubicBezTo>
                    <a:pt x="10837" y="1144"/>
                    <a:pt x="9018" y="1"/>
                    <a:pt x="74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5" name="Google Shape;2775;p51"/>
            <p:cNvSpPr/>
            <p:nvPr/>
          </p:nvSpPr>
          <p:spPr>
            <a:xfrm>
              <a:off x="3217050" y="3445275"/>
              <a:ext cx="137975" cy="248550"/>
            </a:xfrm>
            <a:custGeom>
              <a:avLst/>
              <a:gdLst/>
              <a:ahLst/>
              <a:cxnLst/>
              <a:rect l="l" t="t" r="r" b="b"/>
              <a:pathLst>
                <a:path w="5519" h="9942" extrusionOk="0">
                  <a:moveTo>
                    <a:pt x="2499" y="0"/>
                  </a:moveTo>
                  <a:cubicBezTo>
                    <a:pt x="2046" y="337"/>
                    <a:pt x="1715" y="464"/>
                    <a:pt x="1697" y="1068"/>
                  </a:cubicBezTo>
                  <a:cubicBezTo>
                    <a:pt x="1676" y="1806"/>
                    <a:pt x="2000" y="2225"/>
                    <a:pt x="2355" y="2736"/>
                  </a:cubicBezTo>
                  <a:cubicBezTo>
                    <a:pt x="2363" y="2748"/>
                    <a:pt x="2371" y="2759"/>
                    <a:pt x="2381" y="2771"/>
                  </a:cubicBezTo>
                  <a:cubicBezTo>
                    <a:pt x="2289" y="2907"/>
                    <a:pt x="2194" y="3043"/>
                    <a:pt x="2099" y="3182"/>
                  </a:cubicBezTo>
                  <a:cubicBezTo>
                    <a:pt x="1501" y="4041"/>
                    <a:pt x="884" y="4930"/>
                    <a:pt x="627" y="5887"/>
                  </a:cubicBezTo>
                  <a:cubicBezTo>
                    <a:pt x="342" y="6942"/>
                    <a:pt x="0" y="8513"/>
                    <a:pt x="321" y="9942"/>
                  </a:cubicBezTo>
                  <a:lnTo>
                    <a:pt x="728" y="9849"/>
                  </a:lnTo>
                  <a:cubicBezTo>
                    <a:pt x="427" y="8509"/>
                    <a:pt x="755" y="7007"/>
                    <a:pt x="1028" y="5994"/>
                  </a:cubicBezTo>
                  <a:cubicBezTo>
                    <a:pt x="1267" y="5108"/>
                    <a:pt x="1863" y="4249"/>
                    <a:pt x="2439" y="3419"/>
                  </a:cubicBezTo>
                  <a:cubicBezTo>
                    <a:pt x="2508" y="3319"/>
                    <a:pt x="2575" y="3223"/>
                    <a:pt x="2643" y="3124"/>
                  </a:cubicBezTo>
                  <a:cubicBezTo>
                    <a:pt x="2822" y="3339"/>
                    <a:pt x="3074" y="3529"/>
                    <a:pt x="3561" y="3529"/>
                  </a:cubicBezTo>
                  <a:cubicBezTo>
                    <a:pt x="3602" y="3529"/>
                    <a:pt x="3645" y="3528"/>
                    <a:pt x="3690" y="3525"/>
                  </a:cubicBezTo>
                  <a:cubicBezTo>
                    <a:pt x="4386" y="3480"/>
                    <a:pt x="5519" y="2890"/>
                    <a:pt x="5445" y="2023"/>
                  </a:cubicBezTo>
                  <a:cubicBezTo>
                    <a:pt x="5406" y="1551"/>
                    <a:pt x="4741" y="1291"/>
                    <a:pt x="4391" y="1071"/>
                  </a:cubicBezTo>
                  <a:cubicBezTo>
                    <a:pt x="3837" y="720"/>
                    <a:pt x="3157" y="112"/>
                    <a:pt x="24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776" name="Google Shape;2776;p51"/>
          <p:cNvGrpSpPr/>
          <p:nvPr/>
        </p:nvGrpSpPr>
        <p:grpSpPr>
          <a:xfrm>
            <a:off x="4900867" y="1330151"/>
            <a:ext cx="591133" cy="570667"/>
            <a:chOff x="1213025" y="2493675"/>
            <a:chExt cx="443350" cy="428000"/>
          </a:xfrm>
        </p:grpSpPr>
        <p:sp>
          <p:nvSpPr>
            <p:cNvPr id="2777" name="Google Shape;2777;p51"/>
            <p:cNvSpPr/>
            <p:nvPr/>
          </p:nvSpPr>
          <p:spPr>
            <a:xfrm>
              <a:off x="1213025" y="2493675"/>
              <a:ext cx="443350" cy="428000"/>
            </a:xfrm>
            <a:custGeom>
              <a:avLst/>
              <a:gdLst/>
              <a:ahLst/>
              <a:cxnLst/>
              <a:rect l="l" t="t" r="r" b="b"/>
              <a:pathLst>
                <a:path w="17734" h="17120" extrusionOk="0">
                  <a:moveTo>
                    <a:pt x="8417" y="1"/>
                  </a:moveTo>
                  <a:cubicBezTo>
                    <a:pt x="7134" y="1"/>
                    <a:pt x="5386" y="621"/>
                    <a:pt x="4525" y="1809"/>
                  </a:cubicBezTo>
                  <a:cubicBezTo>
                    <a:pt x="3935" y="2620"/>
                    <a:pt x="3704" y="3831"/>
                    <a:pt x="3747" y="5065"/>
                  </a:cubicBezTo>
                  <a:cubicBezTo>
                    <a:pt x="1537" y="5356"/>
                    <a:pt x="153" y="6914"/>
                    <a:pt x="78" y="9276"/>
                  </a:cubicBezTo>
                  <a:cubicBezTo>
                    <a:pt x="48" y="10187"/>
                    <a:pt x="1" y="11712"/>
                    <a:pt x="1358" y="13108"/>
                  </a:cubicBezTo>
                  <a:cubicBezTo>
                    <a:pt x="2078" y="13844"/>
                    <a:pt x="2829" y="14132"/>
                    <a:pt x="3442" y="14226"/>
                  </a:cubicBezTo>
                  <a:cubicBezTo>
                    <a:pt x="3514" y="14477"/>
                    <a:pt x="3608" y="14725"/>
                    <a:pt x="3729" y="14967"/>
                  </a:cubicBezTo>
                  <a:cubicBezTo>
                    <a:pt x="4213" y="15934"/>
                    <a:pt x="5047" y="16629"/>
                    <a:pt x="6077" y="16926"/>
                  </a:cubicBezTo>
                  <a:cubicBezTo>
                    <a:pt x="6529" y="17055"/>
                    <a:pt x="6947" y="17119"/>
                    <a:pt x="7355" y="17119"/>
                  </a:cubicBezTo>
                  <a:cubicBezTo>
                    <a:pt x="8055" y="17119"/>
                    <a:pt x="8710" y="16938"/>
                    <a:pt x="9359" y="16563"/>
                  </a:cubicBezTo>
                  <a:cubicBezTo>
                    <a:pt x="9753" y="16336"/>
                    <a:pt x="10070" y="16074"/>
                    <a:pt x="10326" y="15792"/>
                  </a:cubicBezTo>
                  <a:cubicBezTo>
                    <a:pt x="10896" y="16077"/>
                    <a:pt x="11868" y="16472"/>
                    <a:pt x="12850" y="16472"/>
                  </a:cubicBezTo>
                  <a:cubicBezTo>
                    <a:pt x="13485" y="16472"/>
                    <a:pt x="14059" y="16316"/>
                    <a:pt x="14558" y="16009"/>
                  </a:cubicBezTo>
                  <a:cubicBezTo>
                    <a:pt x="16535" y="14788"/>
                    <a:pt x="16751" y="12093"/>
                    <a:pt x="16147" y="10615"/>
                  </a:cubicBezTo>
                  <a:cubicBezTo>
                    <a:pt x="16097" y="10496"/>
                    <a:pt x="16046" y="10380"/>
                    <a:pt x="15990" y="10266"/>
                  </a:cubicBezTo>
                  <a:cubicBezTo>
                    <a:pt x="16095" y="10168"/>
                    <a:pt x="16196" y="10063"/>
                    <a:pt x="16293" y="9947"/>
                  </a:cubicBezTo>
                  <a:cubicBezTo>
                    <a:pt x="17315" y="8758"/>
                    <a:pt x="17733" y="7075"/>
                    <a:pt x="17359" y="5664"/>
                  </a:cubicBezTo>
                  <a:cubicBezTo>
                    <a:pt x="16882" y="3861"/>
                    <a:pt x="15663" y="2908"/>
                    <a:pt x="13839" y="2908"/>
                  </a:cubicBezTo>
                  <a:cubicBezTo>
                    <a:pt x="13747" y="2908"/>
                    <a:pt x="13648" y="2910"/>
                    <a:pt x="13546" y="2914"/>
                  </a:cubicBezTo>
                  <a:cubicBezTo>
                    <a:pt x="13202" y="2927"/>
                    <a:pt x="12764" y="2958"/>
                    <a:pt x="12281" y="3031"/>
                  </a:cubicBezTo>
                  <a:cubicBezTo>
                    <a:pt x="11910" y="1765"/>
                    <a:pt x="11102" y="592"/>
                    <a:pt x="9417" y="131"/>
                  </a:cubicBezTo>
                  <a:cubicBezTo>
                    <a:pt x="9105" y="44"/>
                    <a:pt x="8768" y="1"/>
                    <a:pt x="8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8" name="Google Shape;2778;p51"/>
            <p:cNvSpPr/>
            <p:nvPr/>
          </p:nvSpPr>
          <p:spPr>
            <a:xfrm>
              <a:off x="1272925" y="2552400"/>
              <a:ext cx="322025" cy="310600"/>
            </a:xfrm>
            <a:custGeom>
              <a:avLst/>
              <a:gdLst/>
              <a:ahLst/>
              <a:cxnLst/>
              <a:rect l="l" t="t" r="r" b="b"/>
              <a:pathLst>
                <a:path w="12881" h="12424" extrusionOk="0">
                  <a:moveTo>
                    <a:pt x="6021" y="0"/>
                  </a:moveTo>
                  <a:cubicBezTo>
                    <a:pt x="5311" y="0"/>
                    <a:pt x="4364" y="380"/>
                    <a:pt x="4031" y="838"/>
                  </a:cubicBezTo>
                  <a:cubicBezTo>
                    <a:pt x="3428" y="1668"/>
                    <a:pt x="3717" y="4454"/>
                    <a:pt x="4435" y="5232"/>
                  </a:cubicBezTo>
                  <a:cubicBezTo>
                    <a:pt x="3689" y="5166"/>
                    <a:pt x="2864" y="5014"/>
                    <a:pt x="2132" y="5014"/>
                  </a:cubicBezTo>
                  <a:cubicBezTo>
                    <a:pt x="995" y="5014"/>
                    <a:pt x="81" y="5380"/>
                    <a:pt x="28" y="7003"/>
                  </a:cubicBezTo>
                  <a:cubicBezTo>
                    <a:pt x="1" y="7870"/>
                    <a:pt x="20" y="8480"/>
                    <a:pt x="644" y="9121"/>
                  </a:cubicBezTo>
                  <a:cubicBezTo>
                    <a:pt x="958" y="9443"/>
                    <a:pt x="1258" y="9568"/>
                    <a:pt x="1551" y="9568"/>
                  </a:cubicBezTo>
                  <a:cubicBezTo>
                    <a:pt x="2234" y="9568"/>
                    <a:pt x="2876" y="8885"/>
                    <a:pt x="3553" y="8438"/>
                  </a:cubicBezTo>
                  <a:lnTo>
                    <a:pt x="3553" y="8438"/>
                  </a:lnTo>
                  <a:cubicBezTo>
                    <a:pt x="3105" y="9616"/>
                    <a:pt x="2805" y="11883"/>
                    <a:pt x="4330" y="12321"/>
                  </a:cubicBezTo>
                  <a:cubicBezTo>
                    <a:pt x="4557" y="12387"/>
                    <a:pt x="4762" y="12423"/>
                    <a:pt x="4958" y="12423"/>
                  </a:cubicBezTo>
                  <a:cubicBezTo>
                    <a:pt x="5236" y="12423"/>
                    <a:pt x="5499" y="12350"/>
                    <a:pt x="5791" y="12182"/>
                  </a:cubicBezTo>
                  <a:cubicBezTo>
                    <a:pt x="6930" y="11529"/>
                    <a:pt x="6550" y="10154"/>
                    <a:pt x="6980" y="9104"/>
                  </a:cubicBezTo>
                  <a:cubicBezTo>
                    <a:pt x="7290" y="10040"/>
                    <a:pt x="7963" y="10814"/>
                    <a:pt x="8868" y="11290"/>
                  </a:cubicBezTo>
                  <a:cubicBezTo>
                    <a:pt x="9213" y="11473"/>
                    <a:pt x="9905" y="11779"/>
                    <a:pt x="10453" y="11779"/>
                  </a:cubicBezTo>
                  <a:cubicBezTo>
                    <a:pt x="10633" y="11779"/>
                    <a:pt x="10798" y="11746"/>
                    <a:pt x="10930" y="11665"/>
                  </a:cubicBezTo>
                  <a:cubicBezTo>
                    <a:pt x="11745" y="11161"/>
                    <a:pt x="11831" y="9776"/>
                    <a:pt x="11579" y="9160"/>
                  </a:cubicBezTo>
                  <a:cubicBezTo>
                    <a:pt x="11176" y="8177"/>
                    <a:pt x="10222" y="7309"/>
                    <a:pt x="9354" y="6799"/>
                  </a:cubicBezTo>
                  <a:cubicBezTo>
                    <a:pt x="10300" y="6731"/>
                    <a:pt x="11444" y="6856"/>
                    <a:pt x="12117" y="6072"/>
                  </a:cubicBezTo>
                  <a:cubicBezTo>
                    <a:pt x="12583" y="5527"/>
                    <a:pt x="12880" y="4625"/>
                    <a:pt x="12693" y="3918"/>
                  </a:cubicBezTo>
                  <a:cubicBezTo>
                    <a:pt x="12472" y="3077"/>
                    <a:pt x="12149" y="2908"/>
                    <a:pt x="11444" y="2908"/>
                  </a:cubicBezTo>
                  <a:cubicBezTo>
                    <a:pt x="11378" y="2908"/>
                    <a:pt x="11308" y="2909"/>
                    <a:pt x="11235" y="2912"/>
                  </a:cubicBezTo>
                  <a:cubicBezTo>
                    <a:pt x="10095" y="2953"/>
                    <a:pt x="7820" y="3164"/>
                    <a:pt x="7737" y="4746"/>
                  </a:cubicBezTo>
                  <a:lnTo>
                    <a:pt x="7737" y="4746"/>
                  </a:lnTo>
                  <a:cubicBezTo>
                    <a:pt x="7802" y="3385"/>
                    <a:pt x="8291" y="563"/>
                    <a:pt x="6402" y="46"/>
                  </a:cubicBezTo>
                  <a:cubicBezTo>
                    <a:pt x="6288" y="15"/>
                    <a:pt x="6159" y="0"/>
                    <a:pt x="6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9" name="Google Shape;2779;p51"/>
            <p:cNvSpPr/>
            <p:nvPr/>
          </p:nvSpPr>
          <p:spPr>
            <a:xfrm>
              <a:off x="1421000" y="2659525"/>
              <a:ext cx="21825" cy="57575"/>
            </a:xfrm>
            <a:custGeom>
              <a:avLst/>
              <a:gdLst/>
              <a:ahLst/>
              <a:cxnLst/>
              <a:rect l="l" t="t" r="r" b="b"/>
              <a:pathLst>
                <a:path w="873" h="2303" extrusionOk="0">
                  <a:moveTo>
                    <a:pt x="300" y="0"/>
                  </a:moveTo>
                  <a:cubicBezTo>
                    <a:pt x="259" y="0"/>
                    <a:pt x="214" y="10"/>
                    <a:pt x="165" y="31"/>
                  </a:cubicBezTo>
                  <a:cubicBezTo>
                    <a:pt x="0" y="304"/>
                    <a:pt x="65" y="867"/>
                    <a:pt x="144" y="1170"/>
                  </a:cubicBezTo>
                  <a:cubicBezTo>
                    <a:pt x="244" y="1545"/>
                    <a:pt x="609" y="1937"/>
                    <a:pt x="639" y="2303"/>
                  </a:cubicBezTo>
                  <a:cubicBezTo>
                    <a:pt x="723" y="1898"/>
                    <a:pt x="873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0" name="Google Shape;2780;p51"/>
            <p:cNvSpPr/>
            <p:nvPr/>
          </p:nvSpPr>
          <p:spPr>
            <a:xfrm>
              <a:off x="1436800" y="2678775"/>
              <a:ext cx="60425" cy="36550"/>
            </a:xfrm>
            <a:custGeom>
              <a:avLst/>
              <a:gdLst/>
              <a:ahLst/>
              <a:cxnLst/>
              <a:rect l="l" t="t" r="r" b="b"/>
              <a:pathLst>
                <a:path w="2417" h="1462" extrusionOk="0">
                  <a:moveTo>
                    <a:pt x="1772" y="1"/>
                  </a:moveTo>
                  <a:cubicBezTo>
                    <a:pt x="1455" y="1"/>
                    <a:pt x="1007" y="302"/>
                    <a:pt x="783" y="503"/>
                  </a:cubicBezTo>
                  <a:cubicBezTo>
                    <a:pt x="494" y="764"/>
                    <a:pt x="314" y="1267"/>
                    <a:pt x="1" y="1462"/>
                  </a:cubicBezTo>
                  <a:cubicBezTo>
                    <a:pt x="429" y="1343"/>
                    <a:pt x="2416" y="507"/>
                    <a:pt x="1805" y="2"/>
                  </a:cubicBezTo>
                  <a:cubicBezTo>
                    <a:pt x="1794" y="1"/>
                    <a:pt x="1783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1" name="Google Shape;2781;p51"/>
            <p:cNvSpPr/>
            <p:nvPr/>
          </p:nvSpPr>
          <p:spPr>
            <a:xfrm>
              <a:off x="1382550" y="2710175"/>
              <a:ext cx="58550" cy="17375"/>
            </a:xfrm>
            <a:custGeom>
              <a:avLst/>
              <a:gdLst/>
              <a:ahLst/>
              <a:cxnLst/>
              <a:rect l="l" t="t" r="r" b="b"/>
              <a:pathLst>
                <a:path w="2342" h="695" extrusionOk="0">
                  <a:moveTo>
                    <a:pt x="1146" y="0"/>
                  </a:moveTo>
                  <a:cubicBezTo>
                    <a:pt x="1135" y="0"/>
                    <a:pt x="1124" y="1"/>
                    <a:pt x="1113" y="1"/>
                  </a:cubicBezTo>
                  <a:cubicBezTo>
                    <a:pt x="801" y="12"/>
                    <a:pt x="243" y="113"/>
                    <a:pt x="29" y="349"/>
                  </a:cubicBezTo>
                  <a:cubicBezTo>
                    <a:pt x="0" y="603"/>
                    <a:pt x="190" y="695"/>
                    <a:pt x="473" y="695"/>
                  </a:cubicBezTo>
                  <a:cubicBezTo>
                    <a:pt x="1069" y="695"/>
                    <a:pt x="2076" y="291"/>
                    <a:pt x="2342" y="146"/>
                  </a:cubicBezTo>
                  <a:lnTo>
                    <a:pt x="2342" y="146"/>
                  </a:lnTo>
                  <a:cubicBezTo>
                    <a:pt x="2291" y="157"/>
                    <a:pt x="2237" y="161"/>
                    <a:pt x="2182" y="161"/>
                  </a:cubicBezTo>
                  <a:cubicBezTo>
                    <a:pt x="1859" y="161"/>
                    <a:pt x="1474" y="0"/>
                    <a:pt x="1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2" name="Google Shape;2782;p51"/>
            <p:cNvSpPr/>
            <p:nvPr/>
          </p:nvSpPr>
          <p:spPr>
            <a:xfrm>
              <a:off x="1436375" y="2712975"/>
              <a:ext cx="45275" cy="40375"/>
            </a:xfrm>
            <a:custGeom>
              <a:avLst/>
              <a:gdLst/>
              <a:ahLst/>
              <a:cxnLst/>
              <a:rect l="l" t="t" r="r" b="b"/>
              <a:pathLst>
                <a:path w="1811" h="1615" extrusionOk="0">
                  <a:moveTo>
                    <a:pt x="0" y="0"/>
                  </a:moveTo>
                  <a:lnTo>
                    <a:pt x="0" y="0"/>
                  </a:lnTo>
                  <a:cubicBezTo>
                    <a:pt x="174" y="329"/>
                    <a:pt x="1069" y="1615"/>
                    <a:pt x="1570" y="1615"/>
                  </a:cubicBezTo>
                  <a:cubicBezTo>
                    <a:pt x="1668" y="1615"/>
                    <a:pt x="1751" y="1565"/>
                    <a:pt x="1811" y="1450"/>
                  </a:cubicBezTo>
                  <a:cubicBezTo>
                    <a:pt x="1765" y="1135"/>
                    <a:pt x="1357" y="742"/>
                    <a:pt x="1103" y="560"/>
                  </a:cubicBezTo>
                  <a:cubicBezTo>
                    <a:pt x="786" y="332"/>
                    <a:pt x="257" y="2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3" name="Google Shape;2783;p51"/>
            <p:cNvSpPr/>
            <p:nvPr/>
          </p:nvSpPr>
          <p:spPr>
            <a:xfrm>
              <a:off x="1406275" y="2714275"/>
              <a:ext cx="33000" cy="56875"/>
            </a:xfrm>
            <a:custGeom>
              <a:avLst/>
              <a:gdLst/>
              <a:ahLst/>
              <a:cxnLst/>
              <a:rect l="l" t="t" r="r" b="b"/>
              <a:pathLst>
                <a:path w="1320" h="2275" extrusionOk="0">
                  <a:moveTo>
                    <a:pt x="1256" y="0"/>
                  </a:moveTo>
                  <a:cubicBezTo>
                    <a:pt x="1000" y="365"/>
                    <a:pt x="0" y="2274"/>
                    <a:pt x="794" y="2275"/>
                  </a:cubicBezTo>
                  <a:cubicBezTo>
                    <a:pt x="1053" y="2089"/>
                    <a:pt x="1217" y="1546"/>
                    <a:pt x="1262" y="1238"/>
                  </a:cubicBezTo>
                  <a:cubicBezTo>
                    <a:pt x="1319" y="853"/>
                    <a:pt x="1138" y="35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784" name="Google Shape;2784;p51"/>
          <p:cNvGrpSpPr/>
          <p:nvPr/>
        </p:nvGrpSpPr>
        <p:grpSpPr>
          <a:xfrm>
            <a:off x="2706096" y="2402930"/>
            <a:ext cx="1740648" cy="3120799"/>
            <a:chOff x="3192375" y="980750"/>
            <a:chExt cx="848600" cy="1521450"/>
          </a:xfrm>
        </p:grpSpPr>
        <p:sp>
          <p:nvSpPr>
            <p:cNvPr id="2785" name="Google Shape;2785;p51"/>
            <p:cNvSpPr/>
            <p:nvPr/>
          </p:nvSpPr>
          <p:spPr>
            <a:xfrm>
              <a:off x="3192375" y="980750"/>
              <a:ext cx="848600" cy="1521450"/>
            </a:xfrm>
            <a:custGeom>
              <a:avLst/>
              <a:gdLst/>
              <a:ahLst/>
              <a:cxnLst/>
              <a:rect l="l" t="t" r="r" b="b"/>
              <a:pathLst>
                <a:path w="33944" h="60858" extrusionOk="0">
                  <a:moveTo>
                    <a:pt x="16189" y="1"/>
                  </a:moveTo>
                  <a:cubicBezTo>
                    <a:pt x="15321" y="1"/>
                    <a:pt x="14506" y="381"/>
                    <a:pt x="13938" y="1007"/>
                  </a:cubicBezTo>
                  <a:lnTo>
                    <a:pt x="13901" y="1007"/>
                  </a:lnTo>
                  <a:lnTo>
                    <a:pt x="13901" y="1049"/>
                  </a:lnTo>
                  <a:cubicBezTo>
                    <a:pt x="13792" y="1171"/>
                    <a:pt x="13699" y="1304"/>
                    <a:pt x="13614" y="1443"/>
                  </a:cubicBezTo>
                  <a:cubicBezTo>
                    <a:pt x="13374" y="1383"/>
                    <a:pt x="13131" y="1346"/>
                    <a:pt x="12872" y="1346"/>
                  </a:cubicBezTo>
                  <a:cubicBezTo>
                    <a:pt x="11518" y="1346"/>
                    <a:pt x="10372" y="2239"/>
                    <a:pt x="9987" y="3465"/>
                  </a:cubicBezTo>
                  <a:lnTo>
                    <a:pt x="9954" y="3475"/>
                  </a:lnTo>
                  <a:lnTo>
                    <a:pt x="9973" y="3517"/>
                  </a:lnTo>
                  <a:cubicBezTo>
                    <a:pt x="9888" y="3788"/>
                    <a:pt x="9846" y="4075"/>
                    <a:pt x="9846" y="4375"/>
                  </a:cubicBezTo>
                  <a:cubicBezTo>
                    <a:pt x="9846" y="4767"/>
                    <a:pt x="9924" y="5141"/>
                    <a:pt x="10062" y="5490"/>
                  </a:cubicBezTo>
                  <a:cubicBezTo>
                    <a:pt x="10095" y="5578"/>
                    <a:pt x="10062" y="5673"/>
                    <a:pt x="9977" y="5719"/>
                  </a:cubicBezTo>
                  <a:cubicBezTo>
                    <a:pt x="9674" y="5881"/>
                    <a:pt x="9363" y="6110"/>
                    <a:pt x="9060" y="6433"/>
                  </a:cubicBezTo>
                  <a:cubicBezTo>
                    <a:pt x="8115" y="7435"/>
                    <a:pt x="7853" y="8957"/>
                    <a:pt x="8365" y="10498"/>
                  </a:cubicBezTo>
                  <a:cubicBezTo>
                    <a:pt x="8586" y="11169"/>
                    <a:pt x="8890" y="11681"/>
                    <a:pt x="9116" y="12057"/>
                  </a:cubicBezTo>
                  <a:cubicBezTo>
                    <a:pt x="9343" y="12433"/>
                    <a:pt x="9389" y="12532"/>
                    <a:pt x="9394" y="12615"/>
                  </a:cubicBezTo>
                  <a:cubicBezTo>
                    <a:pt x="9399" y="12770"/>
                    <a:pt x="9403" y="12931"/>
                    <a:pt x="9403" y="13084"/>
                  </a:cubicBezTo>
                  <a:cubicBezTo>
                    <a:pt x="9408" y="13325"/>
                    <a:pt x="9413" y="13587"/>
                    <a:pt x="9432" y="13864"/>
                  </a:cubicBezTo>
                  <a:lnTo>
                    <a:pt x="8894" y="13879"/>
                  </a:lnTo>
                  <a:cubicBezTo>
                    <a:pt x="8885" y="13879"/>
                    <a:pt x="8878" y="13879"/>
                    <a:pt x="8870" y="13877"/>
                  </a:cubicBezTo>
                  <a:lnTo>
                    <a:pt x="7561" y="13739"/>
                  </a:lnTo>
                  <a:cubicBezTo>
                    <a:pt x="7550" y="13738"/>
                    <a:pt x="7538" y="13736"/>
                    <a:pt x="7528" y="13732"/>
                  </a:cubicBezTo>
                  <a:lnTo>
                    <a:pt x="6005" y="13261"/>
                  </a:lnTo>
                  <a:cubicBezTo>
                    <a:pt x="5987" y="13255"/>
                    <a:pt x="5968" y="13253"/>
                    <a:pt x="5950" y="13253"/>
                  </a:cubicBezTo>
                  <a:cubicBezTo>
                    <a:pt x="5861" y="13253"/>
                    <a:pt x="5781" y="13319"/>
                    <a:pt x="5770" y="13412"/>
                  </a:cubicBezTo>
                  <a:lnTo>
                    <a:pt x="5434" y="15989"/>
                  </a:lnTo>
                  <a:cubicBezTo>
                    <a:pt x="5433" y="16000"/>
                    <a:pt x="5433" y="16013"/>
                    <a:pt x="5433" y="16023"/>
                  </a:cubicBezTo>
                  <a:lnTo>
                    <a:pt x="5510" y="17404"/>
                  </a:lnTo>
                  <a:lnTo>
                    <a:pt x="5510" y="17417"/>
                  </a:lnTo>
                  <a:cubicBezTo>
                    <a:pt x="5483" y="18562"/>
                    <a:pt x="5515" y="19672"/>
                    <a:pt x="5558" y="20577"/>
                  </a:cubicBezTo>
                  <a:cubicBezTo>
                    <a:pt x="5637" y="22471"/>
                    <a:pt x="6562" y="23881"/>
                    <a:pt x="7596" y="25027"/>
                  </a:cubicBezTo>
                  <a:cubicBezTo>
                    <a:pt x="7442" y="24975"/>
                    <a:pt x="7276" y="24934"/>
                    <a:pt x="7107" y="24910"/>
                  </a:cubicBezTo>
                  <a:cubicBezTo>
                    <a:pt x="6981" y="24896"/>
                    <a:pt x="6858" y="24886"/>
                    <a:pt x="6737" y="24886"/>
                  </a:cubicBezTo>
                  <a:cubicBezTo>
                    <a:pt x="5976" y="24886"/>
                    <a:pt x="5284" y="25206"/>
                    <a:pt x="4778" y="25717"/>
                  </a:cubicBezTo>
                  <a:cubicBezTo>
                    <a:pt x="4628" y="25695"/>
                    <a:pt x="4467" y="25676"/>
                    <a:pt x="4309" y="25676"/>
                  </a:cubicBezTo>
                  <a:lnTo>
                    <a:pt x="4305" y="25676"/>
                  </a:lnTo>
                  <a:cubicBezTo>
                    <a:pt x="3637" y="25698"/>
                    <a:pt x="2975" y="25914"/>
                    <a:pt x="2481" y="26360"/>
                  </a:cubicBezTo>
                  <a:cubicBezTo>
                    <a:pt x="2179" y="26630"/>
                    <a:pt x="1950" y="26949"/>
                    <a:pt x="1790" y="27300"/>
                  </a:cubicBezTo>
                  <a:lnTo>
                    <a:pt x="1435" y="27757"/>
                  </a:lnTo>
                  <a:cubicBezTo>
                    <a:pt x="1424" y="27772"/>
                    <a:pt x="1409" y="27785"/>
                    <a:pt x="1393" y="27795"/>
                  </a:cubicBezTo>
                  <a:cubicBezTo>
                    <a:pt x="843" y="28143"/>
                    <a:pt x="430" y="28653"/>
                    <a:pt x="225" y="29283"/>
                  </a:cubicBezTo>
                  <a:cubicBezTo>
                    <a:pt x="0" y="29993"/>
                    <a:pt x="99" y="30800"/>
                    <a:pt x="447" y="31459"/>
                  </a:cubicBezTo>
                  <a:cubicBezTo>
                    <a:pt x="488" y="31530"/>
                    <a:pt x="531" y="31605"/>
                    <a:pt x="544" y="31685"/>
                  </a:cubicBezTo>
                  <a:cubicBezTo>
                    <a:pt x="563" y="31797"/>
                    <a:pt x="531" y="31916"/>
                    <a:pt x="503" y="32028"/>
                  </a:cubicBezTo>
                  <a:cubicBezTo>
                    <a:pt x="136" y="33409"/>
                    <a:pt x="748" y="34992"/>
                    <a:pt x="1940" y="35782"/>
                  </a:cubicBezTo>
                  <a:cubicBezTo>
                    <a:pt x="2204" y="35954"/>
                    <a:pt x="1077" y="36167"/>
                    <a:pt x="1048" y="36172"/>
                  </a:cubicBezTo>
                  <a:cubicBezTo>
                    <a:pt x="859" y="36203"/>
                    <a:pt x="668" y="36238"/>
                    <a:pt x="478" y="36273"/>
                  </a:cubicBezTo>
                  <a:cubicBezTo>
                    <a:pt x="361" y="36294"/>
                    <a:pt x="295" y="36415"/>
                    <a:pt x="341" y="36525"/>
                  </a:cubicBezTo>
                  <a:cubicBezTo>
                    <a:pt x="512" y="36939"/>
                    <a:pt x="768" y="37857"/>
                    <a:pt x="811" y="37984"/>
                  </a:cubicBezTo>
                  <a:cubicBezTo>
                    <a:pt x="1285" y="39257"/>
                    <a:pt x="1985" y="40407"/>
                    <a:pt x="2658" y="41578"/>
                  </a:cubicBezTo>
                  <a:cubicBezTo>
                    <a:pt x="3504" y="43060"/>
                    <a:pt x="4914" y="43668"/>
                    <a:pt x="6045" y="44030"/>
                  </a:cubicBezTo>
                  <a:cubicBezTo>
                    <a:pt x="6508" y="44175"/>
                    <a:pt x="7953" y="44607"/>
                    <a:pt x="9390" y="44734"/>
                  </a:cubicBezTo>
                  <a:cubicBezTo>
                    <a:pt x="9459" y="44741"/>
                    <a:pt x="9519" y="44782"/>
                    <a:pt x="9544" y="44848"/>
                  </a:cubicBezTo>
                  <a:cubicBezTo>
                    <a:pt x="9676" y="45191"/>
                    <a:pt x="9808" y="45547"/>
                    <a:pt x="9944" y="45914"/>
                  </a:cubicBezTo>
                  <a:cubicBezTo>
                    <a:pt x="10007" y="46077"/>
                    <a:pt x="10082" y="46252"/>
                    <a:pt x="10157" y="46429"/>
                  </a:cubicBezTo>
                  <a:cubicBezTo>
                    <a:pt x="10194" y="46522"/>
                    <a:pt x="10255" y="46665"/>
                    <a:pt x="10293" y="46768"/>
                  </a:cubicBezTo>
                  <a:cubicBezTo>
                    <a:pt x="10293" y="46880"/>
                    <a:pt x="10306" y="46989"/>
                    <a:pt x="10320" y="47096"/>
                  </a:cubicBezTo>
                  <a:cubicBezTo>
                    <a:pt x="10361" y="47402"/>
                    <a:pt x="10186" y="47856"/>
                    <a:pt x="10132" y="48162"/>
                  </a:cubicBezTo>
                  <a:cubicBezTo>
                    <a:pt x="10067" y="48535"/>
                    <a:pt x="9999" y="48909"/>
                    <a:pt x="9932" y="49282"/>
                  </a:cubicBezTo>
                  <a:cubicBezTo>
                    <a:pt x="9561" y="51315"/>
                    <a:pt x="9201" y="53344"/>
                    <a:pt x="8725" y="55354"/>
                  </a:cubicBezTo>
                  <a:cubicBezTo>
                    <a:pt x="8480" y="56384"/>
                    <a:pt x="8033" y="57491"/>
                    <a:pt x="8203" y="58565"/>
                  </a:cubicBezTo>
                  <a:cubicBezTo>
                    <a:pt x="8316" y="59279"/>
                    <a:pt x="8695" y="59905"/>
                    <a:pt x="9269" y="60332"/>
                  </a:cubicBezTo>
                  <a:cubicBezTo>
                    <a:pt x="9739" y="60675"/>
                    <a:pt x="10293" y="60857"/>
                    <a:pt x="10875" y="60857"/>
                  </a:cubicBezTo>
                  <a:cubicBezTo>
                    <a:pt x="11736" y="60857"/>
                    <a:pt x="12550" y="60444"/>
                    <a:pt x="13056" y="59758"/>
                  </a:cubicBezTo>
                  <a:cubicBezTo>
                    <a:pt x="13527" y="59115"/>
                    <a:pt x="13505" y="58331"/>
                    <a:pt x="13826" y="57631"/>
                  </a:cubicBezTo>
                  <a:cubicBezTo>
                    <a:pt x="14130" y="56968"/>
                    <a:pt x="14618" y="56410"/>
                    <a:pt x="15120" y="55890"/>
                  </a:cubicBezTo>
                  <a:cubicBezTo>
                    <a:pt x="15467" y="55528"/>
                    <a:pt x="15800" y="55179"/>
                    <a:pt x="16127" y="54826"/>
                  </a:cubicBezTo>
                  <a:cubicBezTo>
                    <a:pt x="16162" y="54788"/>
                    <a:pt x="16209" y="54768"/>
                    <a:pt x="16258" y="54768"/>
                  </a:cubicBezTo>
                  <a:cubicBezTo>
                    <a:pt x="16266" y="54768"/>
                    <a:pt x="16274" y="54769"/>
                    <a:pt x="16281" y="54770"/>
                  </a:cubicBezTo>
                  <a:cubicBezTo>
                    <a:pt x="16694" y="54823"/>
                    <a:pt x="17144" y="54851"/>
                    <a:pt x="17643" y="54851"/>
                  </a:cubicBezTo>
                  <a:cubicBezTo>
                    <a:pt x="18380" y="54851"/>
                    <a:pt x="19221" y="54791"/>
                    <a:pt x="19958" y="54687"/>
                  </a:cubicBezTo>
                  <a:cubicBezTo>
                    <a:pt x="21105" y="54528"/>
                    <a:pt x="22562" y="54179"/>
                    <a:pt x="23624" y="52888"/>
                  </a:cubicBezTo>
                  <a:cubicBezTo>
                    <a:pt x="23905" y="52545"/>
                    <a:pt x="24238" y="52131"/>
                    <a:pt x="24567" y="51685"/>
                  </a:cubicBezTo>
                  <a:lnTo>
                    <a:pt x="25564" y="50446"/>
                  </a:lnTo>
                  <a:cubicBezTo>
                    <a:pt x="25570" y="50439"/>
                    <a:pt x="25574" y="50431"/>
                    <a:pt x="25579" y="50424"/>
                  </a:cubicBezTo>
                  <a:lnTo>
                    <a:pt x="26756" y="48390"/>
                  </a:lnTo>
                  <a:cubicBezTo>
                    <a:pt x="26812" y="48292"/>
                    <a:pt x="26766" y="48166"/>
                    <a:pt x="26658" y="48127"/>
                  </a:cubicBezTo>
                  <a:lnTo>
                    <a:pt x="25281" y="47628"/>
                  </a:lnTo>
                  <a:lnTo>
                    <a:pt x="25267" y="47497"/>
                  </a:lnTo>
                  <a:cubicBezTo>
                    <a:pt x="26494" y="47214"/>
                    <a:pt x="27355" y="46228"/>
                    <a:pt x="27472" y="44855"/>
                  </a:cubicBezTo>
                  <a:lnTo>
                    <a:pt x="27517" y="44346"/>
                  </a:lnTo>
                  <a:cubicBezTo>
                    <a:pt x="27522" y="44294"/>
                    <a:pt x="27549" y="44248"/>
                    <a:pt x="27592" y="44218"/>
                  </a:cubicBezTo>
                  <a:cubicBezTo>
                    <a:pt x="27950" y="43961"/>
                    <a:pt x="28248" y="43624"/>
                    <a:pt x="28448" y="43211"/>
                  </a:cubicBezTo>
                  <a:cubicBezTo>
                    <a:pt x="28459" y="43182"/>
                    <a:pt x="28468" y="43152"/>
                    <a:pt x="28479" y="43125"/>
                  </a:cubicBezTo>
                  <a:lnTo>
                    <a:pt x="28712" y="42217"/>
                  </a:lnTo>
                  <a:cubicBezTo>
                    <a:pt x="28716" y="42203"/>
                    <a:pt x="28717" y="42189"/>
                    <a:pt x="28718" y="42175"/>
                  </a:cubicBezTo>
                  <a:cubicBezTo>
                    <a:pt x="28740" y="41835"/>
                    <a:pt x="28702" y="41489"/>
                    <a:pt x="28591" y="41154"/>
                  </a:cubicBezTo>
                  <a:cubicBezTo>
                    <a:pt x="28397" y="40561"/>
                    <a:pt x="28013" y="40071"/>
                    <a:pt x="27524" y="39737"/>
                  </a:cubicBezTo>
                  <a:cubicBezTo>
                    <a:pt x="27425" y="39670"/>
                    <a:pt x="27410" y="39533"/>
                    <a:pt x="27494" y="39449"/>
                  </a:cubicBezTo>
                  <a:cubicBezTo>
                    <a:pt x="27609" y="39337"/>
                    <a:pt x="27719" y="39216"/>
                    <a:pt x="27825" y="39085"/>
                  </a:cubicBezTo>
                  <a:cubicBezTo>
                    <a:pt x="29048" y="37604"/>
                    <a:pt x="30544" y="35941"/>
                    <a:pt x="31292" y="34135"/>
                  </a:cubicBezTo>
                  <a:cubicBezTo>
                    <a:pt x="31330" y="34043"/>
                    <a:pt x="31287" y="33934"/>
                    <a:pt x="31198" y="33893"/>
                  </a:cubicBezTo>
                  <a:cubicBezTo>
                    <a:pt x="30778" y="33704"/>
                    <a:pt x="30310" y="33573"/>
                    <a:pt x="29871" y="33420"/>
                  </a:cubicBezTo>
                  <a:cubicBezTo>
                    <a:pt x="29804" y="33398"/>
                    <a:pt x="29758" y="33337"/>
                    <a:pt x="29750" y="33264"/>
                  </a:cubicBezTo>
                  <a:lnTo>
                    <a:pt x="29682" y="32583"/>
                  </a:lnTo>
                  <a:lnTo>
                    <a:pt x="29362" y="32612"/>
                  </a:lnTo>
                  <a:cubicBezTo>
                    <a:pt x="29398" y="32556"/>
                    <a:pt x="29441" y="32500"/>
                    <a:pt x="29478" y="32447"/>
                  </a:cubicBezTo>
                  <a:cubicBezTo>
                    <a:pt x="31105" y="32382"/>
                    <a:pt x="32242" y="31278"/>
                    <a:pt x="32392" y="29596"/>
                  </a:cubicBezTo>
                  <a:lnTo>
                    <a:pt x="32464" y="28734"/>
                  </a:lnTo>
                  <a:cubicBezTo>
                    <a:pt x="32469" y="28678"/>
                    <a:pt x="32501" y="28627"/>
                    <a:pt x="32551" y="28597"/>
                  </a:cubicBezTo>
                  <a:cubicBezTo>
                    <a:pt x="33037" y="28302"/>
                    <a:pt x="33420" y="27873"/>
                    <a:pt x="33663" y="27343"/>
                  </a:cubicBezTo>
                  <a:cubicBezTo>
                    <a:pt x="33679" y="27300"/>
                    <a:pt x="33693" y="27259"/>
                    <a:pt x="33708" y="27217"/>
                  </a:cubicBezTo>
                  <a:lnTo>
                    <a:pt x="33883" y="26557"/>
                  </a:lnTo>
                  <a:cubicBezTo>
                    <a:pt x="33944" y="26134"/>
                    <a:pt x="33906" y="25707"/>
                    <a:pt x="33768" y="25295"/>
                  </a:cubicBezTo>
                  <a:cubicBezTo>
                    <a:pt x="33470" y="24390"/>
                    <a:pt x="32756" y="23723"/>
                    <a:pt x="31879" y="23463"/>
                  </a:cubicBezTo>
                  <a:cubicBezTo>
                    <a:pt x="31820" y="23444"/>
                    <a:pt x="31774" y="23398"/>
                    <a:pt x="31759" y="23337"/>
                  </a:cubicBezTo>
                  <a:cubicBezTo>
                    <a:pt x="31702" y="23106"/>
                    <a:pt x="31614" y="22877"/>
                    <a:pt x="31496" y="22659"/>
                  </a:cubicBezTo>
                  <a:cubicBezTo>
                    <a:pt x="30997" y="21742"/>
                    <a:pt x="30043" y="21179"/>
                    <a:pt x="29000" y="21179"/>
                  </a:cubicBezTo>
                  <a:cubicBezTo>
                    <a:pt x="28928" y="21179"/>
                    <a:pt x="28863" y="21184"/>
                    <a:pt x="28792" y="21189"/>
                  </a:cubicBezTo>
                  <a:lnTo>
                    <a:pt x="28304" y="21166"/>
                  </a:lnTo>
                  <a:lnTo>
                    <a:pt x="28206" y="21081"/>
                  </a:lnTo>
                  <a:cubicBezTo>
                    <a:pt x="27771" y="20750"/>
                    <a:pt x="27241" y="20559"/>
                    <a:pt x="26696" y="20519"/>
                  </a:cubicBezTo>
                  <a:cubicBezTo>
                    <a:pt x="26596" y="20513"/>
                    <a:pt x="26519" y="20436"/>
                    <a:pt x="26524" y="20336"/>
                  </a:cubicBezTo>
                  <a:cubicBezTo>
                    <a:pt x="26557" y="19476"/>
                    <a:pt x="26586" y="18463"/>
                    <a:pt x="26559" y="17419"/>
                  </a:cubicBezTo>
                  <a:lnTo>
                    <a:pt x="26559" y="17405"/>
                  </a:lnTo>
                  <a:lnTo>
                    <a:pt x="26637" y="16026"/>
                  </a:lnTo>
                  <a:cubicBezTo>
                    <a:pt x="26639" y="16014"/>
                    <a:pt x="26637" y="16001"/>
                    <a:pt x="26636" y="15989"/>
                  </a:cubicBezTo>
                  <a:lnTo>
                    <a:pt x="26330" y="13948"/>
                  </a:lnTo>
                  <a:cubicBezTo>
                    <a:pt x="26330" y="13943"/>
                    <a:pt x="26328" y="13938"/>
                    <a:pt x="26328" y="13933"/>
                  </a:cubicBezTo>
                  <a:lnTo>
                    <a:pt x="26272" y="13197"/>
                  </a:lnTo>
                  <a:lnTo>
                    <a:pt x="24541" y="13732"/>
                  </a:lnTo>
                  <a:cubicBezTo>
                    <a:pt x="24530" y="13737"/>
                    <a:pt x="24519" y="13738"/>
                    <a:pt x="24506" y="13739"/>
                  </a:cubicBezTo>
                  <a:lnTo>
                    <a:pt x="23199" y="13878"/>
                  </a:lnTo>
                  <a:cubicBezTo>
                    <a:pt x="23190" y="13879"/>
                    <a:pt x="23182" y="13879"/>
                    <a:pt x="23175" y="13879"/>
                  </a:cubicBezTo>
                  <a:lnTo>
                    <a:pt x="22641" y="13864"/>
                  </a:lnTo>
                  <a:cubicBezTo>
                    <a:pt x="22721" y="13475"/>
                    <a:pt x="22782" y="13066"/>
                    <a:pt x="22814" y="12644"/>
                  </a:cubicBezTo>
                  <a:cubicBezTo>
                    <a:pt x="22843" y="12253"/>
                    <a:pt x="22824" y="11901"/>
                    <a:pt x="22809" y="11614"/>
                  </a:cubicBezTo>
                  <a:cubicBezTo>
                    <a:pt x="22806" y="11577"/>
                    <a:pt x="22806" y="11540"/>
                    <a:pt x="22806" y="11497"/>
                  </a:cubicBezTo>
                  <a:cubicBezTo>
                    <a:pt x="22852" y="11462"/>
                    <a:pt x="22897" y="11429"/>
                    <a:pt x="22943" y="11394"/>
                  </a:cubicBezTo>
                  <a:cubicBezTo>
                    <a:pt x="23768" y="10756"/>
                    <a:pt x="24398" y="9859"/>
                    <a:pt x="24398" y="8785"/>
                  </a:cubicBezTo>
                  <a:cubicBezTo>
                    <a:pt x="24398" y="8377"/>
                    <a:pt x="24315" y="7966"/>
                    <a:pt x="24162" y="7587"/>
                  </a:cubicBezTo>
                  <a:cubicBezTo>
                    <a:pt x="24035" y="7270"/>
                    <a:pt x="23870" y="6969"/>
                    <a:pt x="23695" y="6677"/>
                  </a:cubicBezTo>
                  <a:cubicBezTo>
                    <a:pt x="23625" y="6563"/>
                    <a:pt x="23301" y="5890"/>
                    <a:pt x="23195" y="5878"/>
                  </a:cubicBezTo>
                  <a:lnTo>
                    <a:pt x="22434" y="5789"/>
                  </a:lnTo>
                  <a:cubicBezTo>
                    <a:pt x="22541" y="5677"/>
                    <a:pt x="22646" y="5553"/>
                    <a:pt x="22739" y="5422"/>
                  </a:cubicBezTo>
                  <a:cubicBezTo>
                    <a:pt x="23680" y="4078"/>
                    <a:pt x="23336" y="2144"/>
                    <a:pt x="21988" y="1209"/>
                  </a:cubicBezTo>
                  <a:cubicBezTo>
                    <a:pt x="21474" y="851"/>
                    <a:pt x="20879" y="663"/>
                    <a:pt x="20254" y="663"/>
                  </a:cubicBezTo>
                  <a:cubicBezTo>
                    <a:pt x="19700" y="663"/>
                    <a:pt x="19171" y="817"/>
                    <a:pt x="18708" y="1093"/>
                  </a:cubicBezTo>
                  <a:cubicBezTo>
                    <a:pt x="18678" y="1111"/>
                    <a:pt x="18645" y="1120"/>
                    <a:pt x="18613" y="1120"/>
                  </a:cubicBezTo>
                  <a:cubicBezTo>
                    <a:pt x="18562" y="1120"/>
                    <a:pt x="18513" y="1097"/>
                    <a:pt x="18477" y="1055"/>
                  </a:cubicBezTo>
                  <a:cubicBezTo>
                    <a:pt x="18199" y="728"/>
                    <a:pt x="17849" y="458"/>
                    <a:pt x="17438" y="274"/>
                  </a:cubicBezTo>
                  <a:cubicBezTo>
                    <a:pt x="17039" y="95"/>
                    <a:pt x="16621" y="1"/>
                    <a:pt x="16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6" name="Google Shape;2786;p51"/>
            <p:cNvSpPr/>
            <p:nvPr/>
          </p:nvSpPr>
          <p:spPr>
            <a:xfrm>
              <a:off x="3516650" y="1100700"/>
              <a:ext cx="41100" cy="111450"/>
            </a:xfrm>
            <a:custGeom>
              <a:avLst/>
              <a:gdLst/>
              <a:ahLst/>
              <a:cxnLst/>
              <a:rect l="l" t="t" r="r" b="b"/>
              <a:pathLst>
                <a:path w="1644" h="4458" extrusionOk="0">
                  <a:moveTo>
                    <a:pt x="222" y="0"/>
                  </a:moveTo>
                  <a:lnTo>
                    <a:pt x="0" y="81"/>
                  </a:lnTo>
                  <a:cubicBezTo>
                    <a:pt x="136" y="454"/>
                    <a:pt x="290" y="834"/>
                    <a:pt x="436" y="1201"/>
                  </a:cubicBezTo>
                  <a:cubicBezTo>
                    <a:pt x="857" y="2249"/>
                    <a:pt x="1292" y="3330"/>
                    <a:pt x="1409" y="4457"/>
                  </a:cubicBezTo>
                  <a:lnTo>
                    <a:pt x="1644" y="4432"/>
                  </a:lnTo>
                  <a:cubicBezTo>
                    <a:pt x="1523" y="3273"/>
                    <a:pt x="1082" y="2174"/>
                    <a:pt x="654" y="1111"/>
                  </a:cubicBezTo>
                  <a:cubicBezTo>
                    <a:pt x="508" y="748"/>
                    <a:pt x="356" y="371"/>
                    <a:pt x="2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7" name="Google Shape;2787;p51"/>
            <p:cNvSpPr/>
            <p:nvPr/>
          </p:nvSpPr>
          <p:spPr>
            <a:xfrm>
              <a:off x="3497400" y="1073050"/>
              <a:ext cx="33925" cy="33950"/>
            </a:xfrm>
            <a:custGeom>
              <a:avLst/>
              <a:gdLst/>
              <a:ahLst/>
              <a:cxnLst/>
              <a:rect l="l" t="t" r="r" b="b"/>
              <a:pathLst>
                <a:path w="1357" h="1358" extrusionOk="0">
                  <a:moveTo>
                    <a:pt x="678" y="1"/>
                  </a:moveTo>
                  <a:cubicBezTo>
                    <a:pt x="304" y="1"/>
                    <a:pt x="0" y="304"/>
                    <a:pt x="0" y="680"/>
                  </a:cubicBezTo>
                  <a:cubicBezTo>
                    <a:pt x="0" y="1054"/>
                    <a:pt x="304" y="1357"/>
                    <a:pt x="678" y="1357"/>
                  </a:cubicBezTo>
                  <a:cubicBezTo>
                    <a:pt x="1054" y="1357"/>
                    <a:pt x="1357" y="1054"/>
                    <a:pt x="1357" y="680"/>
                  </a:cubicBezTo>
                  <a:cubicBezTo>
                    <a:pt x="1357" y="304"/>
                    <a:pt x="1054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8" name="Google Shape;2788;p51"/>
            <p:cNvSpPr/>
            <p:nvPr/>
          </p:nvSpPr>
          <p:spPr>
            <a:xfrm>
              <a:off x="3580975" y="1068900"/>
              <a:ext cx="18975" cy="116100"/>
            </a:xfrm>
            <a:custGeom>
              <a:avLst/>
              <a:gdLst/>
              <a:ahLst/>
              <a:cxnLst/>
              <a:rect l="l" t="t" r="r" b="b"/>
              <a:pathLst>
                <a:path w="759" h="4644" extrusionOk="0">
                  <a:moveTo>
                    <a:pt x="523" y="1"/>
                  </a:moveTo>
                  <a:cubicBezTo>
                    <a:pt x="492" y="398"/>
                    <a:pt x="475" y="806"/>
                    <a:pt x="458" y="1201"/>
                  </a:cubicBezTo>
                  <a:cubicBezTo>
                    <a:pt x="409" y="2329"/>
                    <a:pt x="358" y="3494"/>
                    <a:pt x="0" y="4567"/>
                  </a:cubicBezTo>
                  <a:lnTo>
                    <a:pt x="222" y="4644"/>
                  </a:lnTo>
                  <a:cubicBezTo>
                    <a:pt x="593" y="3539"/>
                    <a:pt x="644" y="2355"/>
                    <a:pt x="694" y="1211"/>
                  </a:cubicBezTo>
                  <a:cubicBezTo>
                    <a:pt x="710" y="818"/>
                    <a:pt x="727" y="413"/>
                    <a:pt x="759" y="20"/>
                  </a:cubicBezTo>
                  <a:lnTo>
                    <a:pt x="5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9" name="Google Shape;2789;p51"/>
            <p:cNvSpPr/>
            <p:nvPr/>
          </p:nvSpPr>
          <p:spPr>
            <a:xfrm>
              <a:off x="3577850" y="1039425"/>
              <a:ext cx="38700" cy="33975"/>
            </a:xfrm>
            <a:custGeom>
              <a:avLst/>
              <a:gdLst/>
              <a:ahLst/>
              <a:cxnLst/>
              <a:rect l="l" t="t" r="r" b="b"/>
              <a:pathLst>
                <a:path w="1548" h="1359" extrusionOk="0">
                  <a:moveTo>
                    <a:pt x="774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4"/>
                    <a:pt x="493" y="1297"/>
                  </a:cubicBezTo>
                  <a:cubicBezTo>
                    <a:pt x="584" y="1339"/>
                    <a:pt x="680" y="1359"/>
                    <a:pt x="774" y="1359"/>
                  </a:cubicBezTo>
                  <a:cubicBezTo>
                    <a:pt x="1032" y="1359"/>
                    <a:pt x="1278" y="1211"/>
                    <a:pt x="1391" y="960"/>
                  </a:cubicBezTo>
                  <a:cubicBezTo>
                    <a:pt x="1547" y="621"/>
                    <a:pt x="1395" y="218"/>
                    <a:pt x="1055" y="62"/>
                  </a:cubicBezTo>
                  <a:cubicBezTo>
                    <a:pt x="963" y="20"/>
                    <a:pt x="868" y="1"/>
                    <a:pt x="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0" name="Google Shape;2790;p51"/>
            <p:cNvSpPr/>
            <p:nvPr/>
          </p:nvSpPr>
          <p:spPr>
            <a:xfrm>
              <a:off x="3625450" y="1099450"/>
              <a:ext cx="19025" cy="116050"/>
            </a:xfrm>
            <a:custGeom>
              <a:avLst/>
              <a:gdLst/>
              <a:ahLst/>
              <a:cxnLst/>
              <a:rect l="l" t="t" r="r" b="b"/>
              <a:pathLst>
                <a:path w="761" h="4642" extrusionOk="0">
                  <a:moveTo>
                    <a:pt x="524" y="0"/>
                  </a:moveTo>
                  <a:cubicBezTo>
                    <a:pt x="493" y="397"/>
                    <a:pt x="476" y="805"/>
                    <a:pt x="458" y="1201"/>
                  </a:cubicBezTo>
                  <a:cubicBezTo>
                    <a:pt x="411" y="2327"/>
                    <a:pt x="358" y="3494"/>
                    <a:pt x="0" y="4567"/>
                  </a:cubicBezTo>
                  <a:lnTo>
                    <a:pt x="224" y="4642"/>
                  </a:lnTo>
                  <a:cubicBezTo>
                    <a:pt x="592" y="3538"/>
                    <a:pt x="643" y="2355"/>
                    <a:pt x="694" y="1211"/>
                  </a:cubicBezTo>
                  <a:cubicBezTo>
                    <a:pt x="711" y="818"/>
                    <a:pt x="729" y="412"/>
                    <a:pt x="760" y="19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1" name="Google Shape;2791;p51"/>
            <p:cNvSpPr/>
            <p:nvPr/>
          </p:nvSpPr>
          <p:spPr>
            <a:xfrm>
              <a:off x="3622325" y="1069950"/>
              <a:ext cx="38675" cy="34000"/>
            </a:xfrm>
            <a:custGeom>
              <a:avLst/>
              <a:gdLst/>
              <a:ahLst/>
              <a:cxnLst/>
              <a:rect l="l" t="t" r="r" b="b"/>
              <a:pathLst>
                <a:path w="1547" h="1360" extrusionOk="0">
                  <a:moveTo>
                    <a:pt x="773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3"/>
                    <a:pt x="493" y="1298"/>
                  </a:cubicBezTo>
                  <a:cubicBezTo>
                    <a:pt x="585" y="1339"/>
                    <a:pt x="681" y="1359"/>
                    <a:pt x="775" y="1359"/>
                  </a:cubicBezTo>
                  <a:cubicBezTo>
                    <a:pt x="1033" y="1359"/>
                    <a:pt x="1278" y="1211"/>
                    <a:pt x="1392" y="961"/>
                  </a:cubicBezTo>
                  <a:cubicBezTo>
                    <a:pt x="1546" y="619"/>
                    <a:pt x="1394" y="218"/>
                    <a:pt x="1055" y="62"/>
                  </a:cubicBezTo>
                  <a:cubicBezTo>
                    <a:pt x="963" y="21"/>
                    <a:pt x="867" y="1"/>
                    <a:pt x="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2" name="Google Shape;2792;p51"/>
            <p:cNvSpPr/>
            <p:nvPr/>
          </p:nvSpPr>
          <p:spPr>
            <a:xfrm>
              <a:off x="3659750" y="1084725"/>
              <a:ext cx="39500" cy="112700"/>
            </a:xfrm>
            <a:custGeom>
              <a:avLst/>
              <a:gdLst/>
              <a:ahLst/>
              <a:cxnLst/>
              <a:rect l="l" t="t" r="r" b="b"/>
              <a:pathLst>
                <a:path w="1580" h="4508" extrusionOk="0">
                  <a:moveTo>
                    <a:pt x="1351" y="0"/>
                  </a:moveTo>
                  <a:cubicBezTo>
                    <a:pt x="1248" y="384"/>
                    <a:pt x="1156" y="782"/>
                    <a:pt x="1067" y="1167"/>
                  </a:cubicBezTo>
                  <a:cubicBezTo>
                    <a:pt x="812" y="2266"/>
                    <a:pt x="550" y="3404"/>
                    <a:pt x="1" y="4394"/>
                  </a:cubicBezTo>
                  <a:lnTo>
                    <a:pt x="207" y="4507"/>
                  </a:lnTo>
                  <a:cubicBezTo>
                    <a:pt x="771" y="3489"/>
                    <a:pt x="1038" y="2335"/>
                    <a:pt x="1296" y="1221"/>
                  </a:cubicBezTo>
                  <a:cubicBezTo>
                    <a:pt x="1386" y="838"/>
                    <a:pt x="1478" y="441"/>
                    <a:pt x="1579" y="60"/>
                  </a:cubicBezTo>
                  <a:lnTo>
                    <a:pt x="13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3" name="Google Shape;2793;p51"/>
            <p:cNvSpPr/>
            <p:nvPr/>
          </p:nvSpPr>
          <p:spPr>
            <a:xfrm>
              <a:off x="3679575" y="1056025"/>
              <a:ext cx="38575" cy="33950"/>
            </a:xfrm>
            <a:custGeom>
              <a:avLst/>
              <a:gdLst/>
              <a:ahLst/>
              <a:cxnLst/>
              <a:rect l="l" t="t" r="r" b="b"/>
              <a:pathLst>
                <a:path w="1543" h="1358" extrusionOk="0">
                  <a:moveTo>
                    <a:pt x="773" y="0"/>
                  </a:moveTo>
                  <a:cubicBezTo>
                    <a:pt x="559" y="0"/>
                    <a:pt x="347" y="101"/>
                    <a:pt x="215" y="290"/>
                  </a:cubicBezTo>
                  <a:cubicBezTo>
                    <a:pt x="0" y="598"/>
                    <a:pt x="75" y="1020"/>
                    <a:pt x="382" y="1236"/>
                  </a:cubicBezTo>
                  <a:cubicBezTo>
                    <a:pt x="500" y="1318"/>
                    <a:pt x="635" y="1357"/>
                    <a:pt x="769" y="1357"/>
                  </a:cubicBezTo>
                  <a:cubicBezTo>
                    <a:pt x="983" y="1357"/>
                    <a:pt x="1195" y="1256"/>
                    <a:pt x="1328" y="1067"/>
                  </a:cubicBezTo>
                  <a:cubicBezTo>
                    <a:pt x="1542" y="760"/>
                    <a:pt x="1467" y="337"/>
                    <a:pt x="1160" y="122"/>
                  </a:cubicBezTo>
                  <a:cubicBezTo>
                    <a:pt x="1042" y="40"/>
                    <a:pt x="907" y="0"/>
                    <a:pt x="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4" name="Google Shape;2794;p51"/>
            <p:cNvSpPr/>
            <p:nvPr/>
          </p:nvSpPr>
          <p:spPr>
            <a:xfrm>
              <a:off x="3454375" y="1387825"/>
              <a:ext cx="147500" cy="1055650"/>
            </a:xfrm>
            <a:custGeom>
              <a:avLst/>
              <a:gdLst/>
              <a:ahLst/>
              <a:cxnLst/>
              <a:rect l="l" t="t" r="r" b="b"/>
              <a:pathLst>
                <a:path w="5900" h="42226" extrusionOk="0">
                  <a:moveTo>
                    <a:pt x="5517" y="0"/>
                  </a:moveTo>
                  <a:cubicBezTo>
                    <a:pt x="5322" y="0"/>
                    <a:pt x="5164" y="160"/>
                    <a:pt x="5164" y="355"/>
                  </a:cubicBezTo>
                  <a:cubicBezTo>
                    <a:pt x="5164" y="1450"/>
                    <a:pt x="5168" y="2543"/>
                    <a:pt x="5173" y="3637"/>
                  </a:cubicBezTo>
                  <a:cubicBezTo>
                    <a:pt x="5183" y="5852"/>
                    <a:pt x="5191" y="8142"/>
                    <a:pt x="5160" y="10391"/>
                  </a:cubicBezTo>
                  <a:cubicBezTo>
                    <a:pt x="5134" y="12359"/>
                    <a:pt x="4916" y="14285"/>
                    <a:pt x="4654" y="16417"/>
                  </a:cubicBezTo>
                  <a:cubicBezTo>
                    <a:pt x="4485" y="17790"/>
                    <a:pt x="641" y="40624"/>
                    <a:pt x="118" y="41663"/>
                  </a:cubicBezTo>
                  <a:cubicBezTo>
                    <a:pt x="1" y="41820"/>
                    <a:pt x="36" y="42041"/>
                    <a:pt x="193" y="42157"/>
                  </a:cubicBezTo>
                  <a:cubicBezTo>
                    <a:pt x="255" y="42204"/>
                    <a:pt x="329" y="42226"/>
                    <a:pt x="401" y="42226"/>
                  </a:cubicBezTo>
                  <a:cubicBezTo>
                    <a:pt x="510" y="42226"/>
                    <a:pt x="617" y="42176"/>
                    <a:pt x="687" y="42081"/>
                  </a:cubicBezTo>
                  <a:cubicBezTo>
                    <a:pt x="1316" y="41228"/>
                    <a:pt x="5327" y="16734"/>
                    <a:pt x="5355" y="16504"/>
                  </a:cubicBezTo>
                  <a:cubicBezTo>
                    <a:pt x="5621" y="14351"/>
                    <a:pt x="5840" y="12405"/>
                    <a:pt x="5869" y="10400"/>
                  </a:cubicBezTo>
                  <a:cubicBezTo>
                    <a:pt x="5900" y="8145"/>
                    <a:pt x="5890" y="5852"/>
                    <a:pt x="5881" y="3635"/>
                  </a:cubicBezTo>
                  <a:cubicBezTo>
                    <a:pt x="5876" y="2542"/>
                    <a:pt x="5871" y="1448"/>
                    <a:pt x="5871" y="355"/>
                  </a:cubicBezTo>
                  <a:cubicBezTo>
                    <a:pt x="5871" y="160"/>
                    <a:pt x="5713" y="0"/>
                    <a:pt x="5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5" name="Google Shape;2795;p51"/>
            <p:cNvSpPr/>
            <p:nvPr/>
          </p:nvSpPr>
          <p:spPr>
            <a:xfrm>
              <a:off x="3596475" y="1388425"/>
              <a:ext cx="202425" cy="289425"/>
            </a:xfrm>
            <a:custGeom>
              <a:avLst/>
              <a:gdLst/>
              <a:ahLst/>
              <a:cxnLst/>
              <a:rect l="l" t="t" r="r" b="b"/>
              <a:pathLst>
                <a:path w="8097" h="11577" extrusionOk="0">
                  <a:moveTo>
                    <a:pt x="7993" y="0"/>
                  </a:moveTo>
                  <a:cubicBezTo>
                    <a:pt x="6026" y="606"/>
                    <a:pt x="4365" y="2401"/>
                    <a:pt x="3082" y="3885"/>
                  </a:cubicBezTo>
                  <a:cubicBezTo>
                    <a:pt x="1424" y="5806"/>
                    <a:pt x="0" y="8977"/>
                    <a:pt x="144" y="11576"/>
                  </a:cubicBezTo>
                  <a:cubicBezTo>
                    <a:pt x="1779" y="11496"/>
                    <a:pt x="4622" y="9112"/>
                    <a:pt x="6070" y="7666"/>
                  </a:cubicBezTo>
                  <a:cubicBezTo>
                    <a:pt x="7061" y="6675"/>
                    <a:pt x="7948" y="5590"/>
                    <a:pt x="8009" y="4167"/>
                  </a:cubicBezTo>
                  <a:cubicBezTo>
                    <a:pt x="8066" y="2801"/>
                    <a:pt x="8096" y="1361"/>
                    <a:pt x="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6" name="Google Shape;2796;p51"/>
            <p:cNvSpPr/>
            <p:nvPr/>
          </p:nvSpPr>
          <p:spPr>
            <a:xfrm>
              <a:off x="3608575" y="1386800"/>
              <a:ext cx="191000" cy="276575"/>
            </a:xfrm>
            <a:custGeom>
              <a:avLst/>
              <a:gdLst/>
              <a:ahLst/>
              <a:cxnLst/>
              <a:rect l="l" t="t" r="r" b="b"/>
              <a:pathLst>
                <a:path w="7640" h="11063" extrusionOk="0">
                  <a:moveTo>
                    <a:pt x="5923" y="1695"/>
                  </a:moveTo>
                  <a:lnTo>
                    <a:pt x="5923" y="1695"/>
                  </a:lnTo>
                  <a:cubicBezTo>
                    <a:pt x="5627" y="2105"/>
                    <a:pt x="5348" y="2529"/>
                    <a:pt x="5063" y="2961"/>
                  </a:cubicBezTo>
                  <a:cubicBezTo>
                    <a:pt x="4885" y="3233"/>
                    <a:pt x="4705" y="3505"/>
                    <a:pt x="4518" y="3778"/>
                  </a:cubicBezTo>
                  <a:cubicBezTo>
                    <a:pt x="3833" y="4779"/>
                    <a:pt x="3297" y="5866"/>
                    <a:pt x="2778" y="6917"/>
                  </a:cubicBezTo>
                  <a:lnTo>
                    <a:pt x="2562" y="7352"/>
                  </a:lnTo>
                  <a:cubicBezTo>
                    <a:pt x="2392" y="7695"/>
                    <a:pt x="1963" y="8134"/>
                    <a:pt x="1507" y="8599"/>
                  </a:cubicBezTo>
                  <a:cubicBezTo>
                    <a:pt x="1192" y="8922"/>
                    <a:pt x="871" y="9249"/>
                    <a:pt x="609" y="9571"/>
                  </a:cubicBezTo>
                  <a:cubicBezTo>
                    <a:pt x="965" y="8553"/>
                    <a:pt x="1560" y="7557"/>
                    <a:pt x="2100" y="6650"/>
                  </a:cubicBezTo>
                  <a:cubicBezTo>
                    <a:pt x="2275" y="6358"/>
                    <a:pt x="2446" y="6073"/>
                    <a:pt x="2603" y="5796"/>
                  </a:cubicBezTo>
                  <a:cubicBezTo>
                    <a:pt x="3509" y="4200"/>
                    <a:pt x="4667" y="2904"/>
                    <a:pt x="5923" y="1695"/>
                  </a:cubicBezTo>
                  <a:close/>
                  <a:moveTo>
                    <a:pt x="266" y="10705"/>
                  </a:moveTo>
                  <a:lnTo>
                    <a:pt x="277" y="10707"/>
                  </a:lnTo>
                  <a:cubicBezTo>
                    <a:pt x="275" y="10709"/>
                    <a:pt x="270" y="10710"/>
                    <a:pt x="266" y="10713"/>
                  </a:cubicBezTo>
                  <a:lnTo>
                    <a:pt x="266" y="10705"/>
                  </a:lnTo>
                  <a:close/>
                  <a:moveTo>
                    <a:pt x="7405" y="0"/>
                  </a:moveTo>
                  <a:cubicBezTo>
                    <a:pt x="7378" y="1368"/>
                    <a:pt x="6763" y="3194"/>
                    <a:pt x="6165" y="4396"/>
                  </a:cubicBezTo>
                  <a:cubicBezTo>
                    <a:pt x="5735" y="5262"/>
                    <a:pt x="5112" y="5907"/>
                    <a:pt x="4452" y="6590"/>
                  </a:cubicBezTo>
                  <a:cubicBezTo>
                    <a:pt x="4245" y="6806"/>
                    <a:pt x="4038" y="7022"/>
                    <a:pt x="3834" y="7245"/>
                  </a:cubicBezTo>
                  <a:cubicBezTo>
                    <a:pt x="3601" y="7505"/>
                    <a:pt x="3364" y="7786"/>
                    <a:pt x="3114" y="8081"/>
                  </a:cubicBezTo>
                  <a:cubicBezTo>
                    <a:pt x="2305" y="9042"/>
                    <a:pt x="1395" y="10123"/>
                    <a:pt x="332" y="10678"/>
                  </a:cubicBezTo>
                  <a:cubicBezTo>
                    <a:pt x="350" y="10551"/>
                    <a:pt x="375" y="10421"/>
                    <a:pt x="402" y="10294"/>
                  </a:cubicBezTo>
                  <a:cubicBezTo>
                    <a:pt x="650" y="9816"/>
                    <a:pt x="1187" y="9268"/>
                    <a:pt x="1676" y="8766"/>
                  </a:cubicBezTo>
                  <a:cubicBezTo>
                    <a:pt x="2145" y="8287"/>
                    <a:pt x="2587" y="7836"/>
                    <a:pt x="2774" y="7459"/>
                  </a:cubicBezTo>
                  <a:lnTo>
                    <a:pt x="2990" y="7026"/>
                  </a:lnTo>
                  <a:cubicBezTo>
                    <a:pt x="3529" y="5934"/>
                    <a:pt x="4039" y="4901"/>
                    <a:pt x="4713" y="3915"/>
                  </a:cubicBezTo>
                  <a:cubicBezTo>
                    <a:pt x="4900" y="3643"/>
                    <a:pt x="5081" y="3369"/>
                    <a:pt x="5261" y="3096"/>
                  </a:cubicBezTo>
                  <a:cubicBezTo>
                    <a:pt x="5903" y="2119"/>
                    <a:pt x="6509" y="1198"/>
                    <a:pt x="7358" y="377"/>
                  </a:cubicBezTo>
                  <a:lnTo>
                    <a:pt x="7197" y="204"/>
                  </a:lnTo>
                  <a:cubicBezTo>
                    <a:pt x="5387" y="1824"/>
                    <a:pt x="3658" y="3462"/>
                    <a:pt x="2398" y="5681"/>
                  </a:cubicBezTo>
                  <a:cubicBezTo>
                    <a:pt x="2242" y="5955"/>
                    <a:pt x="2073" y="6240"/>
                    <a:pt x="1899" y="6532"/>
                  </a:cubicBezTo>
                  <a:cubicBezTo>
                    <a:pt x="1227" y="7658"/>
                    <a:pt x="476" y="8921"/>
                    <a:pt x="181" y="10213"/>
                  </a:cubicBezTo>
                  <a:cubicBezTo>
                    <a:pt x="58" y="10457"/>
                    <a:pt x="0" y="10694"/>
                    <a:pt x="40" y="10915"/>
                  </a:cubicBezTo>
                  <a:lnTo>
                    <a:pt x="66" y="11062"/>
                  </a:lnTo>
                  <a:lnTo>
                    <a:pt x="204" y="11001"/>
                  </a:lnTo>
                  <a:cubicBezTo>
                    <a:pt x="1414" y="10468"/>
                    <a:pt x="2412" y="9280"/>
                    <a:pt x="3295" y="8232"/>
                  </a:cubicBezTo>
                  <a:cubicBezTo>
                    <a:pt x="3544" y="7937"/>
                    <a:pt x="3778" y="7658"/>
                    <a:pt x="4009" y="7403"/>
                  </a:cubicBezTo>
                  <a:cubicBezTo>
                    <a:pt x="4209" y="7182"/>
                    <a:pt x="4417" y="6969"/>
                    <a:pt x="4623" y="6754"/>
                  </a:cubicBezTo>
                  <a:cubicBezTo>
                    <a:pt x="5266" y="6089"/>
                    <a:pt x="5929" y="5399"/>
                    <a:pt x="6376" y="4501"/>
                  </a:cubicBezTo>
                  <a:cubicBezTo>
                    <a:pt x="6940" y="3364"/>
                    <a:pt x="7611" y="1505"/>
                    <a:pt x="7640" y="4"/>
                  </a:cubicBezTo>
                  <a:lnTo>
                    <a:pt x="7405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7" name="Google Shape;2797;p51"/>
            <p:cNvSpPr/>
            <p:nvPr/>
          </p:nvSpPr>
          <p:spPr>
            <a:xfrm>
              <a:off x="3387875" y="1388425"/>
              <a:ext cx="202400" cy="289425"/>
            </a:xfrm>
            <a:custGeom>
              <a:avLst/>
              <a:gdLst/>
              <a:ahLst/>
              <a:cxnLst/>
              <a:rect l="l" t="t" r="r" b="b"/>
              <a:pathLst>
                <a:path w="8096" h="11577" extrusionOk="0">
                  <a:moveTo>
                    <a:pt x="103" y="0"/>
                  </a:moveTo>
                  <a:cubicBezTo>
                    <a:pt x="1" y="1361"/>
                    <a:pt x="30" y="2801"/>
                    <a:pt x="88" y="4167"/>
                  </a:cubicBezTo>
                  <a:cubicBezTo>
                    <a:pt x="148" y="5590"/>
                    <a:pt x="1036" y="6675"/>
                    <a:pt x="2026" y="7666"/>
                  </a:cubicBezTo>
                  <a:cubicBezTo>
                    <a:pt x="3476" y="9112"/>
                    <a:pt x="6317" y="11496"/>
                    <a:pt x="7952" y="11576"/>
                  </a:cubicBezTo>
                  <a:cubicBezTo>
                    <a:pt x="8096" y="8977"/>
                    <a:pt x="6672" y="5806"/>
                    <a:pt x="5014" y="3885"/>
                  </a:cubicBezTo>
                  <a:cubicBezTo>
                    <a:pt x="3733" y="2401"/>
                    <a:pt x="2070" y="606"/>
                    <a:pt x="1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8" name="Google Shape;2798;p51"/>
            <p:cNvSpPr/>
            <p:nvPr/>
          </p:nvSpPr>
          <p:spPr>
            <a:xfrm>
              <a:off x="3387075" y="1386825"/>
              <a:ext cx="191025" cy="276550"/>
            </a:xfrm>
            <a:custGeom>
              <a:avLst/>
              <a:gdLst/>
              <a:ahLst/>
              <a:cxnLst/>
              <a:rect l="l" t="t" r="r" b="b"/>
              <a:pathLst>
                <a:path w="7641" h="11062" extrusionOk="0">
                  <a:moveTo>
                    <a:pt x="1720" y="1694"/>
                  </a:moveTo>
                  <a:lnTo>
                    <a:pt x="1720" y="1694"/>
                  </a:lnTo>
                  <a:cubicBezTo>
                    <a:pt x="2977" y="2903"/>
                    <a:pt x="4134" y="4199"/>
                    <a:pt x="5040" y="5793"/>
                  </a:cubicBezTo>
                  <a:cubicBezTo>
                    <a:pt x="5198" y="6072"/>
                    <a:pt x="5368" y="6357"/>
                    <a:pt x="5543" y="6649"/>
                  </a:cubicBezTo>
                  <a:cubicBezTo>
                    <a:pt x="6084" y="7556"/>
                    <a:pt x="6678" y="8552"/>
                    <a:pt x="7034" y="9570"/>
                  </a:cubicBezTo>
                  <a:cubicBezTo>
                    <a:pt x="6772" y="9248"/>
                    <a:pt x="6452" y="8921"/>
                    <a:pt x="6135" y="8598"/>
                  </a:cubicBezTo>
                  <a:cubicBezTo>
                    <a:pt x="5680" y="8132"/>
                    <a:pt x="5251" y="7692"/>
                    <a:pt x="5081" y="7351"/>
                  </a:cubicBezTo>
                  <a:lnTo>
                    <a:pt x="4865" y="6918"/>
                  </a:lnTo>
                  <a:cubicBezTo>
                    <a:pt x="4346" y="5866"/>
                    <a:pt x="3810" y="4778"/>
                    <a:pt x="3127" y="3780"/>
                  </a:cubicBezTo>
                  <a:cubicBezTo>
                    <a:pt x="2940" y="3506"/>
                    <a:pt x="2760" y="3233"/>
                    <a:pt x="2581" y="2962"/>
                  </a:cubicBezTo>
                  <a:cubicBezTo>
                    <a:pt x="2295" y="2528"/>
                    <a:pt x="2017" y="2104"/>
                    <a:pt x="1720" y="1694"/>
                  </a:cubicBezTo>
                  <a:close/>
                  <a:moveTo>
                    <a:pt x="7378" y="10704"/>
                  </a:moveTo>
                  <a:lnTo>
                    <a:pt x="7378" y="10712"/>
                  </a:lnTo>
                  <a:cubicBezTo>
                    <a:pt x="7376" y="10708"/>
                    <a:pt x="7371" y="10707"/>
                    <a:pt x="7367" y="10706"/>
                  </a:cubicBezTo>
                  <a:lnTo>
                    <a:pt x="7378" y="10704"/>
                  </a:lnTo>
                  <a:close/>
                  <a:moveTo>
                    <a:pt x="236" y="0"/>
                  </a:moveTo>
                  <a:lnTo>
                    <a:pt x="0" y="5"/>
                  </a:lnTo>
                  <a:cubicBezTo>
                    <a:pt x="32" y="1505"/>
                    <a:pt x="702" y="3364"/>
                    <a:pt x="1266" y="4501"/>
                  </a:cubicBezTo>
                  <a:cubicBezTo>
                    <a:pt x="1713" y="5399"/>
                    <a:pt x="2377" y="6089"/>
                    <a:pt x="3020" y="6755"/>
                  </a:cubicBezTo>
                  <a:cubicBezTo>
                    <a:pt x="3226" y="6969"/>
                    <a:pt x="3433" y="7182"/>
                    <a:pt x="3634" y="7404"/>
                  </a:cubicBezTo>
                  <a:cubicBezTo>
                    <a:pt x="3866" y="7660"/>
                    <a:pt x="4103" y="7941"/>
                    <a:pt x="4347" y="8231"/>
                  </a:cubicBezTo>
                  <a:cubicBezTo>
                    <a:pt x="5231" y="9278"/>
                    <a:pt x="6230" y="10467"/>
                    <a:pt x="7440" y="11000"/>
                  </a:cubicBezTo>
                  <a:lnTo>
                    <a:pt x="7578" y="11061"/>
                  </a:lnTo>
                  <a:lnTo>
                    <a:pt x="7600" y="10916"/>
                  </a:lnTo>
                  <a:cubicBezTo>
                    <a:pt x="7640" y="10694"/>
                    <a:pt x="7584" y="10457"/>
                    <a:pt x="7460" y="10213"/>
                  </a:cubicBezTo>
                  <a:cubicBezTo>
                    <a:pt x="7166" y="8921"/>
                    <a:pt x="6412" y="7657"/>
                    <a:pt x="5741" y="6531"/>
                  </a:cubicBezTo>
                  <a:cubicBezTo>
                    <a:pt x="5568" y="6239"/>
                    <a:pt x="5398" y="5957"/>
                    <a:pt x="5242" y="5680"/>
                  </a:cubicBezTo>
                  <a:cubicBezTo>
                    <a:pt x="3982" y="3461"/>
                    <a:pt x="2251" y="1823"/>
                    <a:pt x="442" y="203"/>
                  </a:cubicBezTo>
                  <a:lnTo>
                    <a:pt x="282" y="376"/>
                  </a:lnTo>
                  <a:cubicBezTo>
                    <a:pt x="1130" y="1198"/>
                    <a:pt x="1737" y="2118"/>
                    <a:pt x="2380" y="3095"/>
                  </a:cubicBezTo>
                  <a:cubicBezTo>
                    <a:pt x="2559" y="3365"/>
                    <a:pt x="2740" y="3640"/>
                    <a:pt x="2927" y="3914"/>
                  </a:cubicBezTo>
                  <a:cubicBezTo>
                    <a:pt x="3601" y="4900"/>
                    <a:pt x="4110" y="5932"/>
                    <a:pt x="4651" y="7025"/>
                  </a:cubicBezTo>
                  <a:lnTo>
                    <a:pt x="4865" y="7458"/>
                  </a:lnTo>
                  <a:cubicBezTo>
                    <a:pt x="5052" y="7832"/>
                    <a:pt x="5495" y="8286"/>
                    <a:pt x="5963" y="8765"/>
                  </a:cubicBezTo>
                  <a:cubicBezTo>
                    <a:pt x="6455" y="9267"/>
                    <a:pt x="6990" y="9815"/>
                    <a:pt x="7238" y="10293"/>
                  </a:cubicBezTo>
                  <a:cubicBezTo>
                    <a:pt x="7266" y="10420"/>
                    <a:pt x="7289" y="10550"/>
                    <a:pt x="7308" y="10677"/>
                  </a:cubicBezTo>
                  <a:cubicBezTo>
                    <a:pt x="6246" y="10124"/>
                    <a:pt x="5336" y="9041"/>
                    <a:pt x="4526" y="8080"/>
                  </a:cubicBezTo>
                  <a:cubicBezTo>
                    <a:pt x="4276" y="7785"/>
                    <a:pt x="4040" y="7505"/>
                    <a:pt x="3807" y="7246"/>
                  </a:cubicBezTo>
                  <a:cubicBezTo>
                    <a:pt x="3605" y="7021"/>
                    <a:pt x="3397" y="6807"/>
                    <a:pt x="3188" y="6591"/>
                  </a:cubicBezTo>
                  <a:cubicBezTo>
                    <a:pt x="2529" y="5908"/>
                    <a:pt x="1907" y="5262"/>
                    <a:pt x="1476" y="4397"/>
                  </a:cubicBezTo>
                  <a:cubicBezTo>
                    <a:pt x="879" y="3194"/>
                    <a:pt x="265" y="1368"/>
                    <a:pt x="236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9" name="Google Shape;2799;p51"/>
            <p:cNvSpPr/>
            <p:nvPr/>
          </p:nvSpPr>
          <p:spPr>
            <a:xfrm>
              <a:off x="3268975" y="1737550"/>
              <a:ext cx="53625" cy="53000"/>
            </a:xfrm>
            <a:custGeom>
              <a:avLst/>
              <a:gdLst/>
              <a:ahLst/>
              <a:cxnLst/>
              <a:rect l="l" t="t" r="r" b="b"/>
              <a:pathLst>
                <a:path w="2145" h="2120" extrusionOk="0">
                  <a:moveTo>
                    <a:pt x="100" y="0"/>
                  </a:moveTo>
                  <a:lnTo>
                    <a:pt x="1" y="108"/>
                  </a:lnTo>
                  <a:cubicBezTo>
                    <a:pt x="182" y="276"/>
                    <a:pt x="374" y="441"/>
                    <a:pt x="560" y="602"/>
                  </a:cubicBezTo>
                  <a:cubicBezTo>
                    <a:pt x="1089" y="1058"/>
                    <a:pt x="1635" y="1533"/>
                    <a:pt x="2019" y="2119"/>
                  </a:cubicBezTo>
                  <a:lnTo>
                    <a:pt x="2144" y="2040"/>
                  </a:lnTo>
                  <a:cubicBezTo>
                    <a:pt x="1747" y="1435"/>
                    <a:pt x="1192" y="956"/>
                    <a:pt x="656" y="491"/>
                  </a:cubicBezTo>
                  <a:cubicBezTo>
                    <a:pt x="470" y="331"/>
                    <a:pt x="280" y="165"/>
                    <a:pt x="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0" name="Google Shape;2800;p51"/>
            <p:cNvSpPr/>
            <p:nvPr/>
          </p:nvSpPr>
          <p:spPr>
            <a:xfrm>
              <a:off x="3252125" y="1723375"/>
              <a:ext cx="24025" cy="21050"/>
            </a:xfrm>
            <a:custGeom>
              <a:avLst/>
              <a:gdLst/>
              <a:ahLst/>
              <a:cxnLst/>
              <a:rect l="l" t="t" r="r" b="b"/>
              <a:pathLst>
                <a:path w="961" h="842" extrusionOk="0">
                  <a:moveTo>
                    <a:pt x="480" y="1"/>
                  </a:moveTo>
                  <a:cubicBezTo>
                    <a:pt x="415" y="1"/>
                    <a:pt x="349" y="16"/>
                    <a:pt x="288" y="47"/>
                  </a:cubicBezTo>
                  <a:cubicBezTo>
                    <a:pt x="82" y="153"/>
                    <a:pt x="1" y="408"/>
                    <a:pt x="107" y="614"/>
                  </a:cubicBezTo>
                  <a:cubicBezTo>
                    <a:pt x="181" y="758"/>
                    <a:pt x="329" y="841"/>
                    <a:pt x="482" y="841"/>
                  </a:cubicBezTo>
                  <a:cubicBezTo>
                    <a:pt x="546" y="841"/>
                    <a:pt x="612" y="826"/>
                    <a:pt x="673" y="795"/>
                  </a:cubicBezTo>
                  <a:cubicBezTo>
                    <a:pt x="879" y="688"/>
                    <a:pt x="960" y="434"/>
                    <a:pt x="854" y="228"/>
                  </a:cubicBezTo>
                  <a:cubicBezTo>
                    <a:pt x="780" y="84"/>
                    <a:pt x="632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1" name="Google Shape;2801;p51"/>
            <p:cNvSpPr/>
            <p:nvPr/>
          </p:nvSpPr>
          <p:spPr>
            <a:xfrm>
              <a:off x="3302050" y="1698250"/>
              <a:ext cx="28875" cy="68050"/>
            </a:xfrm>
            <a:custGeom>
              <a:avLst/>
              <a:gdLst/>
              <a:ahLst/>
              <a:cxnLst/>
              <a:rect l="l" t="t" r="r" b="b"/>
              <a:pathLst>
                <a:path w="1155" h="2722" extrusionOk="0">
                  <a:moveTo>
                    <a:pt x="136" y="0"/>
                  </a:moveTo>
                  <a:lnTo>
                    <a:pt x="0" y="57"/>
                  </a:lnTo>
                  <a:cubicBezTo>
                    <a:pt x="96" y="282"/>
                    <a:pt x="201" y="513"/>
                    <a:pt x="305" y="734"/>
                  </a:cubicBezTo>
                  <a:cubicBezTo>
                    <a:pt x="598" y="1370"/>
                    <a:pt x="901" y="2029"/>
                    <a:pt x="1008" y="2722"/>
                  </a:cubicBezTo>
                  <a:lnTo>
                    <a:pt x="1154" y="2702"/>
                  </a:lnTo>
                  <a:cubicBezTo>
                    <a:pt x="1043" y="1987"/>
                    <a:pt x="736" y="1319"/>
                    <a:pt x="438" y="675"/>
                  </a:cubicBezTo>
                  <a:cubicBezTo>
                    <a:pt x="336" y="453"/>
                    <a:pt x="231" y="225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2" name="Google Shape;2802;p51"/>
            <p:cNvSpPr/>
            <p:nvPr/>
          </p:nvSpPr>
          <p:spPr>
            <a:xfrm>
              <a:off x="3289475" y="1681325"/>
              <a:ext cx="21575" cy="21075"/>
            </a:xfrm>
            <a:custGeom>
              <a:avLst/>
              <a:gdLst/>
              <a:ahLst/>
              <a:cxnLst/>
              <a:rect l="l" t="t" r="r" b="b"/>
              <a:pathLst>
                <a:path w="863" h="843" extrusionOk="0">
                  <a:moveTo>
                    <a:pt x="428" y="1"/>
                  </a:moveTo>
                  <a:cubicBezTo>
                    <a:pt x="422" y="1"/>
                    <a:pt x="416" y="1"/>
                    <a:pt x="410" y="1"/>
                  </a:cubicBezTo>
                  <a:cubicBezTo>
                    <a:pt x="178" y="14"/>
                    <a:pt x="0" y="211"/>
                    <a:pt x="10" y="443"/>
                  </a:cubicBezTo>
                  <a:cubicBezTo>
                    <a:pt x="22" y="668"/>
                    <a:pt x="208" y="843"/>
                    <a:pt x="431" y="843"/>
                  </a:cubicBezTo>
                  <a:cubicBezTo>
                    <a:pt x="438" y="843"/>
                    <a:pt x="445" y="842"/>
                    <a:pt x="452" y="842"/>
                  </a:cubicBezTo>
                  <a:cubicBezTo>
                    <a:pt x="684" y="830"/>
                    <a:pt x="863" y="632"/>
                    <a:pt x="851" y="400"/>
                  </a:cubicBezTo>
                  <a:cubicBezTo>
                    <a:pt x="839" y="175"/>
                    <a:pt x="653" y="1"/>
                    <a:pt x="4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3" name="Google Shape;2803;p51"/>
            <p:cNvSpPr/>
            <p:nvPr/>
          </p:nvSpPr>
          <p:spPr>
            <a:xfrm>
              <a:off x="3335225" y="1702375"/>
              <a:ext cx="28875" cy="68100"/>
            </a:xfrm>
            <a:custGeom>
              <a:avLst/>
              <a:gdLst/>
              <a:ahLst/>
              <a:cxnLst/>
              <a:rect l="l" t="t" r="r" b="b"/>
              <a:pathLst>
                <a:path w="1155" h="2724" extrusionOk="0">
                  <a:moveTo>
                    <a:pt x="137" y="0"/>
                  </a:moveTo>
                  <a:lnTo>
                    <a:pt x="1" y="57"/>
                  </a:lnTo>
                  <a:cubicBezTo>
                    <a:pt x="96" y="286"/>
                    <a:pt x="202" y="515"/>
                    <a:pt x="305" y="737"/>
                  </a:cubicBezTo>
                  <a:cubicBezTo>
                    <a:pt x="598" y="1373"/>
                    <a:pt x="900" y="2031"/>
                    <a:pt x="1009" y="2724"/>
                  </a:cubicBezTo>
                  <a:lnTo>
                    <a:pt x="1155" y="2700"/>
                  </a:lnTo>
                  <a:cubicBezTo>
                    <a:pt x="1044" y="1988"/>
                    <a:pt x="737" y="1320"/>
                    <a:pt x="439" y="675"/>
                  </a:cubicBezTo>
                  <a:cubicBezTo>
                    <a:pt x="336" y="454"/>
                    <a:pt x="232" y="225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4" name="Google Shape;2804;p51"/>
            <p:cNvSpPr/>
            <p:nvPr/>
          </p:nvSpPr>
          <p:spPr>
            <a:xfrm>
              <a:off x="3322625" y="1685525"/>
              <a:ext cx="21625" cy="21075"/>
            </a:xfrm>
            <a:custGeom>
              <a:avLst/>
              <a:gdLst/>
              <a:ahLst/>
              <a:cxnLst/>
              <a:rect l="l" t="t" r="r" b="b"/>
              <a:pathLst>
                <a:path w="865" h="843" extrusionOk="0">
                  <a:moveTo>
                    <a:pt x="434" y="1"/>
                  </a:moveTo>
                  <a:cubicBezTo>
                    <a:pt x="426" y="1"/>
                    <a:pt x="419" y="1"/>
                    <a:pt x="411" y="2"/>
                  </a:cubicBezTo>
                  <a:cubicBezTo>
                    <a:pt x="179" y="14"/>
                    <a:pt x="1" y="211"/>
                    <a:pt x="12" y="443"/>
                  </a:cubicBezTo>
                  <a:cubicBezTo>
                    <a:pt x="24" y="668"/>
                    <a:pt x="210" y="843"/>
                    <a:pt x="433" y="843"/>
                  </a:cubicBezTo>
                  <a:cubicBezTo>
                    <a:pt x="440" y="843"/>
                    <a:pt x="447" y="843"/>
                    <a:pt x="454" y="842"/>
                  </a:cubicBezTo>
                  <a:cubicBezTo>
                    <a:pt x="686" y="830"/>
                    <a:pt x="864" y="633"/>
                    <a:pt x="853" y="401"/>
                  </a:cubicBezTo>
                  <a:cubicBezTo>
                    <a:pt x="841" y="176"/>
                    <a:pt x="656" y="1"/>
                    <a:pt x="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5" name="Google Shape;2805;p51"/>
            <p:cNvSpPr/>
            <p:nvPr/>
          </p:nvSpPr>
          <p:spPr>
            <a:xfrm>
              <a:off x="3361300" y="1679325"/>
              <a:ext cx="16850" cy="71025"/>
            </a:xfrm>
            <a:custGeom>
              <a:avLst/>
              <a:gdLst/>
              <a:ahLst/>
              <a:cxnLst/>
              <a:rect l="l" t="t" r="r" b="b"/>
              <a:pathLst>
                <a:path w="674" h="2841" extrusionOk="0">
                  <a:moveTo>
                    <a:pt x="144" y="0"/>
                  </a:moveTo>
                  <a:lnTo>
                    <a:pt x="1" y="31"/>
                  </a:lnTo>
                  <a:cubicBezTo>
                    <a:pt x="54" y="273"/>
                    <a:pt x="116" y="518"/>
                    <a:pt x="176" y="755"/>
                  </a:cubicBezTo>
                  <a:cubicBezTo>
                    <a:pt x="349" y="1434"/>
                    <a:pt x="527" y="2136"/>
                    <a:pt x="505" y="2836"/>
                  </a:cubicBezTo>
                  <a:lnTo>
                    <a:pt x="652" y="2841"/>
                  </a:lnTo>
                  <a:cubicBezTo>
                    <a:pt x="673" y="2119"/>
                    <a:pt x="492" y="1407"/>
                    <a:pt x="319" y="720"/>
                  </a:cubicBezTo>
                  <a:cubicBezTo>
                    <a:pt x="259" y="484"/>
                    <a:pt x="197" y="240"/>
                    <a:pt x="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6" name="Google Shape;2806;p51"/>
            <p:cNvSpPr/>
            <p:nvPr/>
          </p:nvSpPr>
          <p:spPr>
            <a:xfrm>
              <a:off x="3349775" y="1661600"/>
              <a:ext cx="22425" cy="21050"/>
            </a:xfrm>
            <a:custGeom>
              <a:avLst/>
              <a:gdLst/>
              <a:ahLst/>
              <a:cxnLst/>
              <a:rect l="l" t="t" r="r" b="b"/>
              <a:pathLst>
                <a:path w="897" h="842" extrusionOk="0">
                  <a:moveTo>
                    <a:pt x="447" y="0"/>
                  </a:moveTo>
                  <a:cubicBezTo>
                    <a:pt x="241" y="0"/>
                    <a:pt x="60" y="153"/>
                    <a:pt x="31" y="365"/>
                  </a:cubicBezTo>
                  <a:cubicBezTo>
                    <a:pt x="0" y="594"/>
                    <a:pt x="161" y="806"/>
                    <a:pt x="392" y="838"/>
                  </a:cubicBezTo>
                  <a:cubicBezTo>
                    <a:pt x="411" y="840"/>
                    <a:pt x="430" y="841"/>
                    <a:pt x="449" y="841"/>
                  </a:cubicBezTo>
                  <a:cubicBezTo>
                    <a:pt x="656" y="841"/>
                    <a:pt x="836" y="689"/>
                    <a:pt x="865" y="477"/>
                  </a:cubicBezTo>
                  <a:cubicBezTo>
                    <a:pt x="896" y="246"/>
                    <a:pt x="735" y="35"/>
                    <a:pt x="504" y="4"/>
                  </a:cubicBezTo>
                  <a:cubicBezTo>
                    <a:pt x="485" y="1"/>
                    <a:pt x="466" y="0"/>
                    <a:pt x="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7" name="Google Shape;2807;p51"/>
            <p:cNvSpPr/>
            <p:nvPr/>
          </p:nvSpPr>
          <p:spPr>
            <a:xfrm>
              <a:off x="3387825" y="1875300"/>
              <a:ext cx="133525" cy="280975"/>
            </a:xfrm>
            <a:custGeom>
              <a:avLst/>
              <a:gdLst/>
              <a:ahLst/>
              <a:cxnLst/>
              <a:rect l="l" t="t" r="r" b="b"/>
              <a:pathLst>
                <a:path w="5341" h="11239" extrusionOk="0">
                  <a:moveTo>
                    <a:pt x="252" y="1"/>
                  </a:moveTo>
                  <a:cubicBezTo>
                    <a:pt x="219" y="1"/>
                    <a:pt x="184" y="9"/>
                    <a:pt x="153" y="25"/>
                  </a:cubicBezTo>
                  <a:cubicBezTo>
                    <a:pt x="44" y="80"/>
                    <a:pt x="0" y="212"/>
                    <a:pt x="57" y="320"/>
                  </a:cubicBezTo>
                  <a:cubicBezTo>
                    <a:pt x="367" y="922"/>
                    <a:pt x="679" y="1524"/>
                    <a:pt x="992" y="2124"/>
                  </a:cubicBezTo>
                  <a:cubicBezTo>
                    <a:pt x="1627" y="3343"/>
                    <a:pt x="2282" y="4603"/>
                    <a:pt x="2905" y="5852"/>
                  </a:cubicBezTo>
                  <a:cubicBezTo>
                    <a:pt x="3449" y="6945"/>
                    <a:pt x="3874" y="8068"/>
                    <a:pt x="4336" y="9317"/>
                  </a:cubicBezTo>
                  <a:cubicBezTo>
                    <a:pt x="4385" y="9448"/>
                    <a:pt x="4445" y="9588"/>
                    <a:pt x="4505" y="9731"/>
                  </a:cubicBezTo>
                  <a:cubicBezTo>
                    <a:pt x="4684" y="10155"/>
                    <a:pt x="4889" y="10636"/>
                    <a:pt x="4833" y="10985"/>
                  </a:cubicBezTo>
                  <a:cubicBezTo>
                    <a:pt x="4814" y="11105"/>
                    <a:pt x="4895" y="11217"/>
                    <a:pt x="5015" y="11236"/>
                  </a:cubicBezTo>
                  <a:cubicBezTo>
                    <a:pt x="5026" y="11237"/>
                    <a:pt x="5039" y="11238"/>
                    <a:pt x="5050" y="11238"/>
                  </a:cubicBezTo>
                  <a:cubicBezTo>
                    <a:pt x="5156" y="11238"/>
                    <a:pt x="5249" y="11162"/>
                    <a:pt x="5266" y="11055"/>
                  </a:cubicBezTo>
                  <a:cubicBezTo>
                    <a:pt x="5340" y="10581"/>
                    <a:pt x="5112" y="10039"/>
                    <a:pt x="4909" y="9560"/>
                  </a:cubicBezTo>
                  <a:cubicBezTo>
                    <a:pt x="4851" y="9423"/>
                    <a:pt x="4795" y="9291"/>
                    <a:pt x="4748" y="9166"/>
                  </a:cubicBezTo>
                  <a:cubicBezTo>
                    <a:pt x="4282" y="7904"/>
                    <a:pt x="3852" y="6770"/>
                    <a:pt x="3298" y="5657"/>
                  </a:cubicBezTo>
                  <a:cubicBezTo>
                    <a:pt x="2674" y="4405"/>
                    <a:pt x="2018" y="3143"/>
                    <a:pt x="1383" y="1923"/>
                  </a:cubicBezTo>
                  <a:cubicBezTo>
                    <a:pt x="1068" y="1323"/>
                    <a:pt x="756" y="723"/>
                    <a:pt x="447" y="120"/>
                  </a:cubicBezTo>
                  <a:cubicBezTo>
                    <a:pt x="408" y="45"/>
                    <a:pt x="332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8" name="Google Shape;2808;p51"/>
            <p:cNvSpPr/>
            <p:nvPr/>
          </p:nvSpPr>
          <p:spPr>
            <a:xfrm>
              <a:off x="3454950" y="1818325"/>
              <a:ext cx="88325" cy="215200"/>
            </a:xfrm>
            <a:custGeom>
              <a:avLst/>
              <a:gdLst/>
              <a:ahLst/>
              <a:cxnLst/>
              <a:rect l="l" t="t" r="r" b="b"/>
              <a:pathLst>
                <a:path w="3533" h="8608" extrusionOk="0">
                  <a:moveTo>
                    <a:pt x="1972" y="1"/>
                  </a:moveTo>
                  <a:cubicBezTo>
                    <a:pt x="1058" y="893"/>
                    <a:pt x="653" y="2354"/>
                    <a:pt x="368" y="3536"/>
                  </a:cubicBezTo>
                  <a:cubicBezTo>
                    <a:pt x="0" y="5064"/>
                    <a:pt x="115" y="7216"/>
                    <a:pt x="932" y="8608"/>
                  </a:cubicBezTo>
                  <a:cubicBezTo>
                    <a:pt x="1812" y="8099"/>
                    <a:pt x="2702" y="5979"/>
                    <a:pt x="3088" y="4771"/>
                  </a:cubicBezTo>
                  <a:cubicBezTo>
                    <a:pt x="3353" y="3945"/>
                    <a:pt x="3533" y="3095"/>
                    <a:pt x="3163" y="2293"/>
                  </a:cubicBezTo>
                  <a:cubicBezTo>
                    <a:pt x="2808" y="1523"/>
                    <a:pt x="2415" y="721"/>
                    <a:pt x="19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9" name="Google Shape;2809;p51"/>
            <p:cNvSpPr/>
            <p:nvPr/>
          </p:nvSpPr>
          <p:spPr>
            <a:xfrm>
              <a:off x="3470175" y="1816525"/>
              <a:ext cx="50250" cy="206150"/>
            </a:xfrm>
            <a:custGeom>
              <a:avLst/>
              <a:gdLst/>
              <a:ahLst/>
              <a:cxnLst/>
              <a:rect l="l" t="t" r="r" b="b"/>
              <a:pathLst>
                <a:path w="2010" h="8246" extrusionOk="0">
                  <a:moveTo>
                    <a:pt x="952" y="1420"/>
                  </a:moveTo>
                  <a:lnTo>
                    <a:pt x="952" y="1420"/>
                  </a:lnTo>
                  <a:cubicBezTo>
                    <a:pt x="905" y="1729"/>
                    <a:pt x="871" y="2042"/>
                    <a:pt x="836" y="2364"/>
                  </a:cubicBezTo>
                  <a:cubicBezTo>
                    <a:pt x="815" y="2563"/>
                    <a:pt x="793" y="2765"/>
                    <a:pt x="768" y="2969"/>
                  </a:cubicBezTo>
                  <a:cubicBezTo>
                    <a:pt x="677" y="3714"/>
                    <a:pt x="689" y="4466"/>
                    <a:pt x="701" y="5194"/>
                  </a:cubicBezTo>
                  <a:lnTo>
                    <a:pt x="705" y="5492"/>
                  </a:lnTo>
                  <a:cubicBezTo>
                    <a:pt x="709" y="5729"/>
                    <a:pt x="597" y="6094"/>
                    <a:pt x="478" y="6479"/>
                  </a:cubicBezTo>
                  <a:cubicBezTo>
                    <a:pt x="397" y="6747"/>
                    <a:pt x="312" y="7019"/>
                    <a:pt x="260" y="7270"/>
                  </a:cubicBezTo>
                  <a:cubicBezTo>
                    <a:pt x="167" y="6608"/>
                    <a:pt x="211" y="5891"/>
                    <a:pt x="252" y="5237"/>
                  </a:cubicBezTo>
                  <a:cubicBezTo>
                    <a:pt x="266" y="5028"/>
                    <a:pt x="278" y="4822"/>
                    <a:pt x="286" y="4623"/>
                  </a:cubicBezTo>
                  <a:cubicBezTo>
                    <a:pt x="333" y="3484"/>
                    <a:pt x="603" y="2444"/>
                    <a:pt x="952" y="1420"/>
                  </a:cubicBezTo>
                  <a:close/>
                  <a:moveTo>
                    <a:pt x="398" y="7990"/>
                  </a:moveTo>
                  <a:lnTo>
                    <a:pt x="398" y="7990"/>
                  </a:lnTo>
                  <a:cubicBezTo>
                    <a:pt x="397" y="7991"/>
                    <a:pt x="396" y="7993"/>
                    <a:pt x="393" y="7996"/>
                  </a:cubicBezTo>
                  <a:cubicBezTo>
                    <a:pt x="393" y="7993"/>
                    <a:pt x="392" y="7992"/>
                    <a:pt x="392" y="7991"/>
                  </a:cubicBezTo>
                  <a:lnTo>
                    <a:pt x="398" y="7990"/>
                  </a:lnTo>
                  <a:close/>
                  <a:moveTo>
                    <a:pt x="1420" y="1"/>
                  </a:moveTo>
                  <a:lnTo>
                    <a:pt x="1289" y="64"/>
                  </a:lnTo>
                  <a:cubicBezTo>
                    <a:pt x="1662" y="825"/>
                    <a:pt x="1841" y="2007"/>
                    <a:pt x="1853" y="2839"/>
                  </a:cubicBezTo>
                  <a:cubicBezTo>
                    <a:pt x="1862" y="3438"/>
                    <a:pt x="1702" y="3972"/>
                    <a:pt x="1532" y="4535"/>
                  </a:cubicBezTo>
                  <a:cubicBezTo>
                    <a:pt x="1479" y="4712"/>
                    <a:pt x="1426" y="4890"/>
                    <a:pt x="1378" y="5071"/>
                  </a:cubicBezTo>
                  <a:cubicBezTo>
                    <a:pt x="1323" y="5280"/>
                    <a:pt x="1272" y="5502"/>
                    <a:pt x="1219" y="5735"/>
                  </a:cubicBezTo>
                  <a:cubicBezTo>
                    <a:pt x="1046" y="6496"/>
                    <a:pt x="851" y="7350"/>
                    <a:pt x="422" y="7958"/>
                  </a:cubicBezTo>
                  <a:cubicBezTo>
                    <a:pt x="396" y="7884"/>
                    <a:pt x="372" y="7805"/>
                    <a:pt x="352" y="7725"/>
                  </a:cubicBezTo>
                  <a:cubicBezTo>
                    <a:pt x="353" y="7393"/>
                    <a:pt x="492" y="6938"/>
                    <a:pt x="620" y="6524"/>
                  </a:cubicBezTo>
                  <a:cubicBezTo>
                    <a:pt x="741" y="6126"/>
                    <a:pt x="857" y="5750"/>
                    <a:pt x="854" y="5490"/>
                  </a:cubicBezTo>
                  <a:lnTo>
                    <a:pt x="849" y="5191"/>
                  </a:lnTo>
                  <a:cubicBezTo>
                    <a:pt x="836" y="4436"/>
                    <a:pt x="824" y="3722"/>
                    <a:pt x="916" y="2988"/>
                  </a:cubicBezTo>
                  <a:cubicBezTo>
                    <a:pt x="941" y="2783"/>
                    <a:pt x="963" y="2581"/>
                    <a:pt x="985" y="2379"/>
                  </a:cubicBezTo>
                  <a:cubicBezTo>
                    <a:pt x="1061" y="1659"/>
                    <a:pt x="1133" y="979"/>
                    <a:pt x="1369" y="286"/>
                  </a:cubicBezTo>
                  <a:lnTo>
                    <a:pt x="1232" y="236"/>
                  </a:lnTo>
                  <a:cubicBezTo>
                    <a:pt x="693" y="1643"/>
                    <a:pt x="205" y="3036"/>
                    <a:pt x="141" y="4617"/>
                  </a:cubicBezTo>
                  <a:cubicBezTo>
                    <a:pt x="134" y="4814"/>
                    <a:pt x="119" y="5020"/>
                    <a:pt x="106" y="5228"/>
                  </a:cubicBezTo>
                  <a:cubicBezTo>
                    <a:pt x="56" y="6041"/>
                    <a:pt x="0" y="6949"/>
                    <a:pt x="205" y="7744"/>
                  </a:cubicBezTo>
                  <a:cubicBezTo>
                    <a:pt x="209" y="7915"/>
                    <a:pt x="242" y="8061"/>
                    <a:pt x="328" y="8172"/>
                  </a:cubicBezTo>
                  <a:lnTo>
                    <a:pt x="385" y="8245"/>
                  </a:lnTo>
                  <a:lnTo>
                    <a:pt x="443" y="8173"/>
                  </a:lnTo>
                  <a:cubicBezTo>
                    <a:pt x="960" y="7535"/>
                    <a:pt x="1173" y="6596"/>
                    <a:pt x="1361" y="5769"/>
                  </a:cubicBezTo>
                  <a:cubicBezTo>
                    <a:pt x="1414" y="5538"/>
                    <a:pt x="1465" y="5315"/>
                    <a:pt x="1520" y="5109"/>
                  </a:cubicBezTo>
                  <a:cubicBezTo>
                    <a:pt x="1566" y="4929"/>
                    <a:pt x="1620" y="4753"/>
                    <a:pt x="1672" y="4577"/>
                  </a:cubicBezTo>
                  <a:cubicBezTo>
                    <a:pt x="1838" y="4028"/>
                    <a:pt x="2009" y="3460"/>
                    <a:pt x="2000" y="2838"/>
                  </a:cubicBezTo>
                  <a:cubicBezTo>
                    <a:pt x="1988" y="2052"/>
                    <a:pt x="1831" y="837"/>
                    <a:pt x="1420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0" name="Google Shape;2810;p51"/>
            <p:cNvSpPr/>
            <p:nvPr/>
          </p:nvSpPr>
          <p:spPr>
            <a:xfrm>
              <a:off x="3280575" y="1932150"/>
              <a:ext cx="190325" cy="109150"/>
            </a:xfrm>
            <a:custGeom>
              <a:avLst/>
              <a:gdLst/>
              <a:ahLst/>
              <a:cxnLst/>
              <a:rect l="l" t="t" r="r" b="b"/>
              <a:pathLst>
                <a:path w="7613" h="4366" extrusionOk="0">
                  <a:moveTo>
                    <a:pt x="639" y="0"/>
                  </a:moveTo>
                  <a:cubicBezTo>
                    <a:pt x="423" y="0"/>
                    <a:pt x="210" y="17"/>
                    <a:pt x="1" y="54"/>
                  </a:cubicBezTo>
                  <a:cubicBezTo>
                    <a:pt x="329" y="834"/>
                    <a:pt x="756" y="1619"/>
                    <a:pt x="1175" y="2356"/>
                  </a:cubicBezTo>
                  <a:cubicBezTo>
                    <a:pt x="1612" y="3123"/>
                    <a:pt x="2409" y="3471"/>
                    <a:pt x="3236" y="3734"/>
                  </a:cubicBezTo>
                  <a:cubicBezTo>
                    <a:pt x="4122" y="4017"/>
                    <a:pt x="5564" y="4365"/>
                    <a:pt x="6635" y="4365"/>
                  </a:cubicBezTo>
                  <a:cubicBezTo>
                    <a:pt x="7025" y="4365"/>
                    <a:pt x="7366" y="4319"/>
                    <a:pt x="7613" y="4207"/>
                  </a:cubicBezTo>
                  <a:cubicBezTo>
                    <a:pt x="6954" y="2734"/>
                    <a:pt x="5269" y="1389"/>
                    <a:pt x="3810" y="802"/>
                  </a:cubicBezTo>
                  <a:cubicBezTo>
                    <a:pt x="2869" y="423"/>
                    <a:pt x="1722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1" name="Google Shape;2811;p51"/>
            <p:cNvSpPr/>
            <p:nvPr/>
          </p:nvSpPr>
          <p:spPr>
            <a:xfrm>
              <a:off x="3278275" y="1931875"/>
              <a:ext cx="182875" cy="100625"/>
            </a:xfrm>
            <a:custGeom>
              <a:avLst/>
              <a:gdLst/>
              <a:ahLst/>
              <a:cxnLst/>
              <a:rect l="l" t="t" r="r" b="b"/>
              <a:pathLst>
                <a:path w="7315" h="4025" extrusionOk="0">
                  <a:moveTo>
                    <a:pt x="1429" y="515"/>
                  </a:moveTo>
                  <a:cubicBezTo>
                    <a:pt x="2465" y="824"/>
                    <a:pt x="3470" y="1208"/>
                    <a:pt x="4424" y="1833"/>
                  </a:cubicBezTo>
                  <a:cubicBezTo>
                    <a:pt x="4588" y="1942"/>
                    <a:pt x="4763" y="2051"/>
                    <a:pt x="4943" y="2162"/>
                  </a:cubicBezTo>
                  <a:cubicBezTo>
                    <a:pt x="5499" y="2507"/>
                    <a:pt x="6109" y="2888"/>
                    <a:pt x="6595" y="3348"/>
                  </a:cubicBezTo>
                  <a:cubicBezTo>
                    <a:pt x="6359" y="3246"/>
                    <a:pt x="6089" y="3156"/>
                    <a:pt x="5823" y="3067"/>
                  </a:cubicBezTo>
                  <a:cubicBezTo>
                    <a:pt x="5440" y="2940"/>
                    <a:pt x="5079" y="2819"/>
                    <a:pt x="4888" y="2679"/>
                  </a:cubicBezTo>
                  <a:lnTo>
                    <a:pt x="4648" y="2502"/>
                  </a:lnTo>
                  <a:cubicBezTo>
                    <a:pt x="4063" y="2068"/>
                    <a:pt x="3458" y="1621"/>
                    <a:pt x="2797" y="1264"/>
                  </a:cubicBezTo>
                  <a:cubicBezTo>
                    <a:pt x="2616" y="1168"/>
                    <a:pt x="2440" y="1069"/>
                    <a:pt x="2265" y="970"/>
                  </a:cubicBezTo>
                  <a:cubicBezTo>
                    <a:pt x="1984" y="812"/>
                    <a:pt x="1710" y="657"/>
                    <a:pt x="1429" y="515"/>
                  </a:cubicBezTo>
                  <a:close/>
                  <a:moveTo>
                    <a:pt x="7106" y="3875"/>
                  </a:moveTo>
                  <a:cubicBezTo>
                    <a:pt x="7106" y="3875"/>
                    <a:pt x="7107" y="3876"/>
                    <a:pt x="7107" y="3877"/>
                  </a:cubicBezTo>
                  <a:lnTo>
                    <a:pt x="7100" y="3877"/>
                  </a:lnTo>
                  <a:lnTo>
                    <a:pt x="7106" y="3875"/>
                  </a:lnTo>
                  <a:close/>
                  <a:moveTo>
                    <a:pt x="128" y="1"/>
                  </a:moveTo>
                  <a:lnTo>
                    <a:pt x="0" y="70"/>
                  </a:lnTo>
                  <a:cubicBezTo>
                    <a:pt x="443" y="889"/>
                    <a:pt x="1342" y="1724"/>
                    <a:pt x="1974" y="2190"/>
                  </a:cubicBezTo>
                  <a:cubicBezTo>
                    <a:pt x="2476" y="2557"/>
                    <a:pt x="3039" y="2749"/>
                    <a:pt x="3581" y="2934"/>
                  </a:cubicBezTo>
                  <a:cubicBezTo>
                    <a:pt x="3756" y="2993"/>
                    <a:pt x="3931" y="3052"/>
                    <a:pt x="4104" y="3117"/>
                  </a:cubicBezTo>
                  <a:cubicBezTo>
                    <a:pt x="4304" y="3192"/>
                    <a:pt x="4513" y="3282"/>
                    <a:pt x="4732" y="3372"/>
                  </a:cubicBezTo>
                  <a:cubicBezTo>
                    <a:pt x="5468" y="3679"/>
                    <a:pt x="6296" y="4024"/>
                    <a:pt x="7074" y="4024"/>
                  </a:cubicBezTo>
                  <a:cubicBezTo>
                    <a:pt x="7124" y="4024"/>
                    <a:pt x="7175" y="4022"/>
                    <a:pt x="7223" y="4021"/>
                  </a:cubicBezTo>
                  <a:lnTo>
                    <a:pt x="7314" y="4014"/>
                  </a:lnTo>
                  <a:lnTo>
                    <a:pt x="7288" y="3926"/>
                  </a:lnTo>
                  <a:cubicBezTo>
                    <a:pt x="7248" y="3794"/>
                    <a:pt x="7150" y="3679"/>
                    <a:pt x="7012" y="3578"/>
                  </a:cubicBezTo>
                  <a:cubicBezTo>
                    <a:pt x="6483" y="2949"/>
                    <a:pt x="5710" y="2467"/>
                    <a:pt x="5019" y="2037"/>
                  </a:cubicBezTo>
                  <a:cubicBezTo>
                    <a:pt x="4842" y="1926"/>
                    <a:pt x="4667" y="1818"/>
                    <a:pt x="4502" y="1711"/>
                  </a:cubicBezTo>
                  <a:cubicBezTo>
                    <a:pt x="3178" y="845"/>
                    <a:pt x="1760" y="434"/>
                    <a:pt x="302" y="54"/>
                  </a:cubicBezTo>
                  <a:lnTo>
                    <a:pt x="264" y="195"/>
                  </a:lnTo>
                  <a:cubicBezTo>
                    <a:pt x="965" y="407"/>
                    <a:pt x="1561" y="742"/>
                    <a:pt x="2193" y="1099"/>
                  </a:cubicBezTo>
                  <a:cubicBezTo>
                    <a:pt x="2367" y="1196"/>
                    <a:pt x="2546" y="1296"/>
                    <a:pt x="2727" y="1394"/>
                  </a:cubicBezTo>
                  <a:cubicBezTo>
                    <a:pt x="3378" y="1747"/>
                    <a:pt x="3952" y="2172"/>
                    <a:pt x="4561" y="2621"/>
                  </a:cubicBezTo>
                  <a:lnTo>
                    <a:pt x="4800" y="2798"/>
                  </a:lnTo>
                  <a:cubicBezTo>
                    <a:pt x="5010" y="2953"/>
                    <a:pt x="5382" y="3076"/>
                    <a:pt x="5777" y="3206"/>
                  </a:cubicBezTo>
                  <a:cubicBezTo>
                    <a:pt x="6190" y="3344"/>
                    <a:pt x="6641" y="3493"/>
                    <a:pt x="6913" y="3685"/>
                  </a:cubicBezTo>
                  <a:cubicBezTo>
                    <a:pt x="6964" y="3747"/>
                    <a:pt x="7014" y="3812"/>
                    <a:pt x="7060" y="3877"/>
                  </a:cubicBezTo>
                  <a:cubicBezTo>
                    <a:pt x="6316" y="3873"/>
                    <a:pt x="5508" y="3535"/>
                    <a:pt x="4788" y="3236"/>
                  </a:cubicBezTo>
                  <a:cubicBezTo>
                    <a:pt x="4567" y="3144"/>
                    <a:pt x="4357" y="3056"/>
                    <a:pt x="4155" y="2980"/>
                  </a:cubicBezTo>
                  <a:cubicBezTo>
                    <a:pt x="3978" y="2915"/>
                    <a:pt x="3803" y="2854"/>
                    <a:pt x="3628" y="2795"/>
                  </a:cubicBezTo>
                  <a:cubicBezTo>
                    <a:pt x="3070" y="2605"/>
                    <a:pt x="2543" y="2427"/>
                    <a:pt x="2060" y="2072"/>
                  </a:cubicBezTo>
                  <a:cubicBezTo>
                    <a:pt x="1389" y="1576"/>
                    <a:pt x="532" y="745"/>
                    <a:pt x="128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2" name="Google Shape;2812;p51"/>
            <p:cNvSpPr/>
            <p:nvPr/>
          </p:nvSpPr>
          <p:spPr>
            <a:xfrm>
              <a:off x="3823400" y="1572750"/>
              <a:ext cx="31450" cy="80950"/>
            </a:xfrm>
            <a:custGeom>
              <a:avLst/>
              <a:gdLst/>
              <a:ahLst/>
              <a:cxnLst/>
              <a:rect l="l" t="t" r="r" b="b"/>
              <a:pathLst>
                <a:path w="1258" h="3238" extrusionOk="0">
                  <a:moveTo>
                    <a:pt x="1093" y="1"/>
                  </a:moveTo>
                  <a:cubicBezTo>
                    <a:pt x="1009" y="277"/>
                    <a:pt x="933" y="562"/>
                    <a:pt x="859" y="838"/>
                  </a:cubicBezTo>
                  <a:cubicBezTo>
                    <a:pt x="644" y="1629"/>
                    <a:pt x="423" y="2446"/>
                    <a:pt x="0" y="3149"/>
                  </a:cubicBezTo>
                  <a:lnTo>
                    <a:pt x="147" y="3237"/>
                  </a:lnTo>
                  <a:cubicBezTo>
                    <a:pt x="584" y="2515"/>
                    <a:pt x="806" y="1685"/>
                    <a:pt x="1023" y="882"/>
                  </a:cubicBezTo>
                  <a:cubicBezTo>
                    <a:pt x="1097" y="607"/>
                    <a:pt x="1173" y="324"/>
                    <a:pt x="1258" y="51"/>
                  </a:cubicBezTo>
                  <a:lnTo>
                    <a:pt x="10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3" name="Google Shape;2813;p51"/>
            <p:cNvSpPr/>
            <p:nvPr/>
          </p:nvSpPr>
          <p:spPr>
            <a:xfrm>
              <a:off x="3841050" y="1552200"/>
              <a:ext cx="27775" cy="24575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58" y="0"/>
                  </a:moveTo>
                  <a:cubicBezTo>
                    <a:pt x="409" y="0"/>
                    <a:pt x="262" y="68"/>
                    <a:pt x="165" y="197"/>
                  </a:cubicBezTo>
                  <a:cubicBezTo>
                    <a:pt x="0" y="412"/>
                    <a:pt x="44" y="721"/>
                    <a:pt x="261" y="884"/>
                  </a:cubicBezTo>
                  <a:cubicBezTo>
                    <a:pt x="350" y="951"/>
                    <a:pt x="453" y="983"/>
                    <a:pt x="556" y="983"/>
                  </a:cubicBezTo>
                  <a:cubicBezTo>
                    <a:pt x="705" y="983"/>
                    <a:pt x="852" y="915"/>
                    <a:pt x="949" y="787"/>
                  </a:cubicBezTo>
                  <a:cubicBezTo>
                    <a:pt x="1111" y="571"/>
                    <a:pt x="1070" y="261"/>
                    <a:pt x="852" y="99"/>
                  </a:cubicBezTo>
                  <a:cubicBezTo>
                    <a:pt x="764" y="33"/>
                    <a:pt x="660" y="0"/>
                    <a:pt x="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4" name="Google Shape;2814;p51"/>
            <p:cNvSpPr/>
            <p:nvPr/>
          </p:nvSpPr>
          <p:spPr>
            <a:xfrm>
              <a:off x="3852875" y="1587075"/>
              <a:ext cx="60625" cy="63850"/>
            </a:xfrm>
            <a:custGeom>
              <a:avLst/>
              <a:gdLst/>
              <a:ahLst/>
              <a:cxnLst/>
              <a:rect l="l" t="t" r="r" b="b"/>
              <a:pathLst>
                <a:path w="2425" h="2554" extrusionOk="0">
                  <a:moveTo>
                    <a:pt x="2296" y="1"/>
                  </a:moveTo>
                  <a:cubicBezTo>
                    <a:pt x="2106" y="215"/>
                    <a:pt x="1917" y="444"/>
                    <a:pt x="1734" y="664"/>
                  </a:cubicBezTo>
                  <a:cubicBezTo>
                    <a:pt x="1214" y="1296"/>
                    <a:pt x="675" y="1948"/>
                    <a:pt x="0" y="2414"/>
                  </a:cubicBezTo>
                  <a:lnTo>
                    <a:pt x="97" y="2553"/>
                  </a:lnTo>
                  <a:cubicBezTo>
                    <a:pt x="792" y="2074"/>
                    <a:pt x="1339" y="1413"/>
                    <a:pt x="1867" y="774"/>
                  </a:cubicBezTo>
                  <a:cubicBezTo>
                    <a:pt x="2048" y="553"/>
                    <a:pt x="2235" y="326"/>
                    <a:pt x="2424" y="113"/>
                  </a:cubicBezTo>
                  <a:lnTo>
                    <a:pt x="2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5" name="Google Shape;2815;p51"/>
            <p:cNvSpPr/>
            <p:nvPr/>
          </p:nvSpPr>
          <p:spPr>
            <a:xfrm>
              <a:off x="3903450" y="1568850"/>
              <a:ext cx="28175" cy="24625"/>
            </a:xfrm>
            <a:custGeom>
              <a:avLst/>
              <a:gdLst/>
              <a:ahLst/>
              <a:cxnLst/>
              <a:rect l="l" t="t" r="r" b="b"/>
              <a:pathLst>
                <a:path w="1127" h="985" extrusionOk="0">
                  <a:moveTo>
                    <a:pt x="562" y="0"/>
                  </a:moveTo>
                  <a:cubicBezTo>
                    <a:pt x="483" y="0"/>
                    <a:pt x="402" y="19"/>
                    <a:pt x="328" y="60"/>
                  </a:cubicBezTo>
                  <a:cubicBezTo>
                    <a:pt x="90" y="192"/>
                    <a:pt x="1" y="489"/>
                    <a:pt x="131" y="727"/>
                  </a:cubicBezTo>
                  <a:cubicBezTo>
                    <a:pt x="221" y="892"/>
                    <a:pt x="389" y="984"/>
                    <a:pt x="563" y="984"/>
                  </a:cubicBezTo>
                  <a:cubicBezTo>
                    <a:pt x="643" y="984"/>
                    <a:pt x="723" y="965"/>
                    <a:pt x="798" y="924"/>
                  </a:cubicBezTo>
                  <a:cubicBezTo>
                    <a:pt x="1038" y="794"/>
                    <a:pt x="1126" y="495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6" name="Google Shape;2816;p51"/>
            <p:cNvSpPr/>
            <p:nvPr/>
          </p:nvSpPr>
          <p:spPr>
            <a:xfrm>
              <a:off x="3865300" y="1624100"/>
              <a:ext cx="60600" cy="63900"/>
            </a:xfrm>
            <a:custGeom>
              <a:avLst/>
              <a:gdLst/>
              <a:ahLst/>
              <a:cxnLst/>
              <a:rect l="l" t="t" r="r" b="b"/>
              <a:pathLst>
                <a:path w="2424" h="2556" extrusionOk="0">
                  <a:moveTo>
                    <a:pt x="2297" y="1"/>
                  </a:moveTo>
                  <a:cubicBezTo>
                    <a:pt x="2106" y="218"/>
                    <a:pt x="1917" y="446"/>
                    <a:pt x="1735" y="667"/>
                  </a:cubicBezTo>
                  <a:cubicBezTo>
                    <a:pt x="1214" y="1298"/>
                    <a:pt x="676" y="1951"/>
                    <a:pt x="1" y="2415"/>
                  </a:cubicBezTo>
                  <a:lnTo>
                    <a:pt x="97" y="2556"/>
                  </a:lnTo>
                  <a:cubicBezTo>
                    <a:pt x="792" y="2077"/>
                    <a:pt x="1337" y="1415"/>
                    <a:pt x="1866" y="774"/>
                  </a:cubicBezTo>
                  <a:cubicBezTo>
                    <a:pt x="2047" y="555"/>
                    <a:pt x="2236" y="326"/>
                    <a:pt x="2424" y="113"/>
                  </a:cubicBezTo>
                  <a:lnTo>
                    <a:pt x="2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7" name="Google Shape;2817;p51"/>
            <p:cNvSpPr/>
            <p:nvPr/>
          </p:nvSpPr>
          <p:spPr>
            <a:xfrm>
              <a:off x="3915900" y="1605925"/>
              <a:ext cx="28100" cy="24625"/>
            </a:xfrm>
            <a:custGeom>
              <a:avLst/>
              <a:gdLst/>
              <a:ahLst/>
              <a:cxnLst/>
              <a:rect l="l" t="t" r="r" b="b"/>
              <a:pathLst>
                <a:path w="1124" h="985" extrusionOk="0">
                  <a:moveTo>
                    <a:pt x="562" y="0"/>
                  </a:moveTo>
                  <a:cubicBezTo>
                    <a:pt x="482" y="0"/>
                    <a:pt x="402" y="20"/>
                    <a:pt x="328" y="60"/>
                  </a:cubicBezTo>
                  <a:cubicBezTo>
                    <a:pt x="88" y="191"/>
                    <a:pt x="1" y="489"/>
                    <a:pt x="131" y="728"/>
                  </a:cubicBezTo>
                  <a:cubicBezTo>
                    <a:pt x="220" y="892"/>
                    <a:pt x="389" y="985"/>
                    <a:pt x="563" y="985"/>
                  </a:cubicBezTo>
                  <a:cubicBezTo>
                    <a:pt x="643" y="985"/>
                    <a:pt x="723" y="965"/>
                    <a:pt x="798" y="925"/>
                  </a:cubicBezTo>
                  <a:cubicBezTo>
                    <a:pt x="1036" y="795"/>
                    <a:pt x="1124" y="496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8" name="Google Shape;2818;p51"/>
            <p:cNvSpPr/>
            <p:nvPr/>
          </p:nvSpPr>
          <p:spPr>
            <a:xfrm>
              <a:off x="3893450" y="1639550"/>
              <a:ext cx="70175" cy="52725"/>
            </a:xfrm>
            <a:custGeom>
              <a:avLst/>
              <a:gdLst/>
              <a:ahLst/>
              <a:cxnLst/>
              <a:rect l="l" t="t" r="r" b="b"/>
              <a:pathLst>
                <a:path w="2807" h="2109" extrusionOk="0">
                  <a:moveTo>
                    <a:pt x="2700" y="0"/>
                  </a:moveTo>
                  <a:cubicBezTo>
                    <a:pt x="2473" y="179"/>
                    <a:pt x="2245" y="368"/>
                    <a:pt x="2025" y="553"/>
                  </a:cubicBezTo>
                  <a:cubicBezTo>
                    <a:pt x="1398" y="1077"/>
                    <a:pt x="749" y="1620"/>
                    <a:pt x="0" y="1953"/>
                  </a:cubicBezTo>
                  <a:lnTo>
                    <a:pt x="72" y="2109"/>
                  </a:lnTo>
                  <a:cubicBezTo>
                    <a:pt x="841" y="1766"/>
                    <a:pt x="1500" y="1215"/>
                    <a:pt x="2136" y="684"/>
                  </a:cubicBezTo>
                  <a:cubicBezTo>
                    <a:pt x="2355" y="502"/>
                    <a:pt x="2581" y="311"/>
                    <a:pt x="2806" y="135"/>
                  </a:cubicBezTo>
                  <a:lnTo>
                    <a:pt x="27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9" name="Google Shape;2819;p51"/>
            <p:cNvSpPr/>
            <p:nvPr/>
          </p:nvSpPr>
          <p:spPr>
            <a:xfrm>
              <a:off x="3955375" y="1622800"/>
              <a:ext cx="27600" cy="24600"/>
            </a:xfrm>
            <a:custGeom>
              <a:avLst/>
              <a:gdLst/>
              <a:ahLst/>
              <a:cxnLst/>
              <a:rect l="l" t="t" r="r" b="b"/>
              <a:pathLst>
                <a:path w="1104" h="984" extrusionOk="0">
                  <a:moveTo>
                    <a:pt x="553" y="0"/>
                  </a:moveTo>
                  <a:cubicBezTo>
                    <a:pt x="502" y="0"/>
                    <a:pt x="451" y="8"/>
                    <a:pt x="399" y="25"/>
                  </a:cubicBezTo>
                  <a:cubicBezTo>
                    <a:pt x="142" y="109"/>
                    <a:pt x="0" y="386"/>
                    <a:pt x="85" y="644"/>
                  </a:cubicBezTo>
                  <a:cubicBezTo>
                    <a:pt x="152" y="851"/>
                    <a:pt x="345" y="984"/>
                    <a:pt x="553" y="984"/>
                  </a:cubicBezTo>
                  <a:cubicBezTo>
                    <a:pt x="603" y="984"/>
                    <a:pt x="654" y="976"/>
                    <a:pt x="704" y="960"/>
                  </a:cubicBezTo>
                  <a:cubicBezTo>
                    <a:pt x="963" y="875"/>
                    <a:pt x="1103" y="597"/>
                    <a:pt x="1019" y="340"/>
                  </a:cubicBezTo>
                  <a:cubicBezTo>
                    <a:pt x="951" y="132"/>
                    <a:pt x="760" y="0"/>
                    <a:pt x="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0" name="Google Shape;2820;p51"/>
            <p:cNvSpPr/>
            <p:nvPr/>
          </p:nvSpPr>
          <p:spPr>
            <a:xfrm>
              <a:off x="3535525" y="1769500"/>
              <a:ext cx="237925" cy="276150"/>
            </a:xfrm>
            <a:custGeom>
              <a:avLst/>
              <a:gdLst/>
              <a:ahLst/>
              <a:cxnLst/>
              <a:rect l="l" t="t" r="r" b="b"/>
              <a:pathLst>
                <a:path w="9517" h="11046" extrusionOk="0">
                  <a:moveTo>
                    <a:pt x="9226" y="0"/>
                  </a:moveTo>
                  <a:cubicBezTo>
                    <a:pt x="9149" y="0"/>
                    <a:pt x="9072" y="35"/>
                    <a:pt x="9021" y="102"/>
                  </a:cubicBezTo>
                  <a:cubicBezTo>
                    <a:pt x="8542" y="735"/>
                    <a:pt x="8069" y="1371"/>
                    <a:pt x="7592" y="2008"/>
                  </a:cubicBezTo>
                  <a:cubicBezTo>
                    <a:pt x="6632" y="3293"/>
                    <a:pt x="5640" y="4622"/>
                    <a:pt x="4640" y="5909"/>
                  </a:cubicBezTo>
                  <a:cubicBezTo>
                    <a:pt x="3766" y="7038"/>
                    <a:pt x="2799" y="8056"/>
                    <a:pt x="1718" y="9176"/>
                  </a:cubicBezTo>
                  <a:cubicBezTo>
                    <a:pt x="1603" y="9293"/>
                    <a:pt x="1487" y="9425"/>
                    <a:pt x="1366" y="9562"/>
                  </a:cubicBezTo>
                  <a:cubicBezTo>
                    <a:pt x="1011" y="9967"/>
                    <a:pt x="609" y="10426"/>
                    <a:pt x="212" y="10544"/>
                  </a:cubicBezTo>
                  <a:cubicBezTo>
                    <a:pt x="78" y="10584"/>
                    <a:pt x="0" y="10728"/>
                    <a:pt x="41" y="10864"/>
                  </a:cubicBezTo>
                  <a:cubicBezTo>
                    <a:pt x="75" y="10975"/>
                    <a:pt x="177" y="11046"/>
                    <a:pt x="287" y="11046"/>
                  </a:cubicBezTo>
                  <a:cubicBezTo>
                    <a:pt x="312" y="11046"/>
                    <a:pt x="337" y="11043"/>
                    <a:pt x="360" y="11035"/>
                  </a:cubicBezTo>
                  <a:cubicBezTo>
                    <a:pt x="897" y="10872"/>
                    <a:pt x="1351" y="10357"/>
                    <a:pt x="1752" y="9902"/>
                  </a:cubicBezTo>
                  <a:cubicBezTo>
                    <a:pt x="1865" y="9771"/>
                    <a:pt x="1978" y="9644"/>
                    <a:pt x="2085" y="9531"/>
                  </a:cubicBezTo>
                  <a:cubicBezTo>
                    <a:pt x="3177" y="8402"/>
                    <a:pt x="4154" y="7373"/>
                    <a:pt x="5046" y="6224"/>
                  </a:cubicBezTo>
                  <a:cubicBezTo>
                    <a:pt x="6048" y="4932"/>
                    <a:pt x="7041" y="3602"/>
                    <a:pt x="8003" y="2316"/>
                  </a:cubicBezTo>
                  <a:cubicBezTo>
                    <a:pt x="8477" y="1681"/>
                    <a:pt x="8952" y="1044"/>
                    <a:pt x="9430" y="411"/>
                  </a:cubicBezTo>
                  <a:cubicBezTo>
                    <a:pt x="9516" y="298"/>
                    <a:pt x="9494" y="139"/>
                    <a:pt x="9380" y="52"/>
                  </a:cubicBezTo>
                  <a:cubicBezTo>
                    <a:pt x="9334" y="17"/>
                    <a:pt x="9280" y="0"/>
                    <a:pt x="9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1" name="Google Shape;2821;p51"/>
            <p:cNvSpPr/>
            <p:nvPr/>
          </p:nvSpPr>
          <p:spPr>
            <a:xfrm>
              <a:off x="3648100" y="1853450"/>
              <a:ext cx="239850" cy="100925"/>
            </a:xfrm>
            <a:custGeom>
              <a:avLst/>
              <a:gdLst/>
              <a:ahLst/>
              <a:cxnLst/>
              <a:rect l="l" t="t" r="r" b="b"/>
              <a:pathLst>
                <a:path w="9594" h="4037" extrusionOk="0">
                  <a:moveTo>
                    <a:pt x="7867" y="0"/>
                  </a:moveTo>
                  <a:cubicBezTo>
                    <a:pt x="6904" y="0"/>
                    <a:pt x="5913" y="191"/>
                    <a:pt x="5057" y="375"/>
                  </a:cubicBezTo>
                  <a:cubicBezTo>
                    <a:pt x="3260" y="763"/>
                    <a:pt x="1052" y="1976"/>
                    <a:pt x="0" y="3544"/>
                  </a:cubicBezTo>
                  <a:cubicBezTo>
                    <a:pt x="544" y="3915"/>
                    <a:pt x="1613" y="4036"/>
                    <a:pt x="2708" y="4036"/>
                  </a:cubicBezTo>
                  <a:cubicBezTo>
                    <a:pt x="3586" y="4036"/>
                    <a:pt x="4481" y="3958"/>
                    <a:pt x="5136" y="3867"/>
                  </a:cubicBezTo>
                  <a:cubicBezTo>
                    <a:pt x="6142" y="3726"/>
                    <a:pt x="7129" y="3484"/>
                    <a:pt x="7784" y="2688"/>
                  </a:cubicBezTo>
                  <a:cubicBezTo>
                    <a:pt x="8415" y="1922"/>
                    <a:pt x="9058" y="1101"/>
                    <a:pt x="9594" y="269"/>
                  </a:cubicBezTo>
                  <a:cubicBezTo>
                    <a:pt x="9055" y="74"/>
                    <a:pt x="8467" y="0"/>
                    <a:pt x="78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2" name="Google Shape;2822;p51"/>
            <p:cNvSpPr/>
            <p:nvPr/>
          </p:nvSpPr>
          <p:spPr>
            <a:xfrm>
              <a:off x="3660250" y="1858100"/>
              <a:ext cx="230175" cy="82750"/>
            </a:xfrm>
            <a:custGeom>
              <a:avLst/>
              <a:gdLst/>
              <a:ahLst/>
              <a:cxnLst/>
              <a:rect l="l" t="t" r="r" b="b"/>
              <a:pathLst>
                <a:path w="9207" h="3310" extrusionOk="0">
                  <a:moveTo>
                    <a:pt x="7478" y="335"/>
                  </a:moveTo>
                  <a:lnTo>
                    <a:pt x="7478" y="335"/>
                  </a:lnTo>
                  <a:cubicBezTo>
                    <a:pt x="7129" y="444"/>
                    <a:pt x="6781" y="566"/>
                    <a:pt x="6425" y="693"/>
                  </a:cubicBezTo>
                  <a:cubicBezTo>
                    <a:pt x="6203" y="772"/>
                    <a:pt x="5981" y="852"/>
                    <a:pt x="5753" y="928"/>
                  </a:cubicBezTo>
                  <a:cubicBezTo>
                    <a:pt x="4922" y="1207"/>
                    <a:pt x="4136" y="1604"/>
                    <a:pt x="3376" y="1986"/>
                  </a:cubicBezTo>
                  <a:lnTo>
                    <a:pt x="3064" y="2143"/>
                  </a:lnTo>
                  <a:cubicBezTo>
                    <a:pt x="2818" y="2268"/>
                    <a:pt x="2376" y="2335"/>
                    <a:pt x="1910" y="2405"/>
                  </a:cubicBezTo>
                  <a:cubicBezTo>
                    <a:pt x="1585" y="2454"/>
                    <a:pt x="1258" y="2504"/>
                    <a:pt x="966" y="2575"/>
                  </a:cubicBezTo>
                  <a:cubicBezTo>
                    <a:pt x="1616" y="2142"/>
                    <a:pt x="2395" y="1824"/>
                    <a:pt x="3105" y="1535"/>
                  </a:cubicBezTo>
                  <a:cubicBezTo>
                    <a:pt x="3333" y="1443"/>
                    <a:pt x="3555" y="1352"/>
                    <a:pt x="3767" y="1261"/>
                  </a:cubicBezTo>
                  <a:cubicBezTo>
                    <a:pt x="4986" y="732"/>
                    <a:pt x="6224" y="487"/>
                    <a:pt x="7478" y="335"/>
                  </a:cubicBezTo>
                  <a:close/>
                  <a:moveTo>
                    <a:pt x="273" y="3079"/>
                  </a:moveTo>
                  <a:lnTo>
                    <a:pt x="279" y="3085"/>
                  </a:lnTo>
                  <a:cubicBezTo>
                    <a:pt x="275" y="3085"/>
                    <a:pt x="273" y="3084"/>
                    <a:pt x="269" y="3084"/>
                  </a:cubicBezTo>
                  <a:cubicBezTo>
                    <a:pt x="270" y="3083"/>
                    <a:pt x="273" y="3083"/>
                    <a:pt x="273" y="3079"/>
                  </a:cubicBezTo>
                  <a:close/>
                  <a:moveTo>
                    <a:pt x="9071" y="1"/>
                  </a:moveTo>
                  <a:cubicBezTo>
                    <a:pt x="8459" y="781"/>
                    <a:pt x="7306" y="1568"/>
                    <a:pt x="6436" y="2003"/>
                  </a:cubicBezTo>
                  <a:cubicBezTo>
                    <a:pt x="5809" y="2317"/>
                    <a:pt x="5167" y="2418"/>
                    <a:pt x="4487" y="2525"/>
                  </a:cubicBezTo>
                  <a:cubicBezTo>
                    <a:pt x="4274" y="2560"/>
                    <a:pt x="4059" y="2593"/>
                    <a:pt x="3844" y="2635"/>
                  </a:cubicBezTo>
                  <a:cubicBezTo>
                    <a:pt x="3595" y="2683"/>
                    <a:pt x="3337" y="2742"/>
                    <a:pt x="3063" y="2804"/>
                  </a:cubicBezTo>
                  <a:cubicBezTo>
                    <a:pt x="2369" y="2963"/>
                    <a:pt x="1607" y="3137"/>
                    <a:pt x="897" y="3137"/>
                  </a:cubicBezTo>
                  <a:cubicBezTo>
                    <a:pt x="699" y="3137"/>
                    <a:pt x="506" y="3124"/>
                    <a:pt x="319" y="3093"/>
                  </a:cubicBezTo>
                  <a:cubicBezTo>
                    <a:pt x="386" y="3028"/>
                    <a:pt x="455" y="2964"/>
                    <a:pt x="528" y="2902"/>
                  </a:cubicBezTo>
                  <a:cubicBezTo>
                    <a:pt x="880" y="2733"/>
                    <a:pt x="1429" y="2650"/>
                    <a:pt x="1932" y="2574"/>
                  </a:cubicBezTo>
                  <a:cubicBezTo>
                    <a:pt x="2412" y="2500"/>
                    <a:pt x="2865" y="2431"/>
                    <a:pt x="3137" y="2297"/>
                  </a:cubicBezTo>
                  <a:lnTo>
                    <a:pt x="3451" y="2138"/>
                  </a:lnTo>
                  <a:cubicBezTo>
                    <a:pt x="4240" y="1743"/>
                    <a:pt x="4985" y="1367"/>
                    <a:pt x="5806" y="1090"/>
                  </a:cubicBezTo>
                  <a:cubicBezTo>
                    <a:pt x="6035" y="1014"/>
                    <a:pt x="6258" y="934"/>
                    <a:pt x="6481" y="854"/>
                  </a:cubicBezTo>
                  <a:cubicBezTo>
                    <a:pt x="7278" y="570"/>
                    <a:pt x="8031" y="301"/>
                    <a:pt x="8882" y="197"/>
                  </a:cubicBezTo>
                  <a:lnTo>
                    <a:pt x="8864" y="27"/>
                  </a:lnTo>
                  <a:cubicBezTo>
                    <a:pt x="7110" y="175"/>
                    <a:pt x="5394" y="369"/>
                    <a:pt x="3698" y="1102"/>
                  </a:cubicBezTo>
                  <a:cubicBezTo>
                    <a:pt x="3487" y="1195"/>
                    <a:pt x="3265" y="1286"/>
                    <a:pt x="3039" y="1377"/>
                  </a:cubicBezTo>
                  <a:cubicBezTo>
                    <a:pt x="2157" y="1736"/>
                    <a:pt x="1171" y="2138"/>
                    <a:pt x="436" y="2758"/>
                  </a:cubicBezTo>
                  <a:cubicBezTo>
                    <a:pt x="258" y="2847"/>
                    <a:pt x="123" y="2959"/>
                    <a:pt x="49" y="3104"/>
                  </a:cubicBezTo>
                  <a:lnTo>
                    <a:pt x="1" y="3201"/>
                  </a:lnTo>
                  <a:lnTo>
                    <a:pt x="107" y="3226"/>
                  </a:lnTo>
                  <a:cubicBezTo>
                    <a:pt x="361" y="3285"/>
                    <a:pt x="628" y="3310"/>
                    <a:pt x="900" y="3310"/>
                  </a:cubicBezTo>
                  <a:cubicBezTo>
                    <a:pt x="1628" y="3310"/>
                    <a:pt x="2401" y="3131"/>
                    <a:pt x="3100" y="2972"/>
                  </a:cubicBezTo>
                  <a:cubicBezTo>
                    <a:pt x="3373" y="2909"/>
                    <a:pt x="3630" y="2849"/>
                    <a:pt x="3875" y="2803"/>
                  </a:cubicBezTo>
                  <a:cubicBezTo>
                    <a:pt x="4088" y="2762"/>
                    <a:pt x="4303" y="2729"/>
                    <a:pt x="4515" y="2696"/>
                  </a:cubicBezTo>
                  <a:cubicBezTo>
                    <a:pt x="5177" y="2591"/>
                    <a:pt x="5862" y="2481"/>
                    <a:pt x="6512" y="2157"/>
                  </a:cubicBezTo>
                  <a:cubicBezTo>
                    <a:pt x="7335" y="1745"/>
                    <a:pt x="8534" y="962"/>
                    <a:pt x="9206" y="107"/>
                  </a:cubicBezTo>
                  <a:lnTo>
                    <a:pt x="907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3" name="Google Shape;2823;p51"/>
            <p:cNvSpPr/>
            <p:nvPr/>
          </p:nvSpPr>
          <p:spPr>
            <a:xfrm>
              <a:off x="3592700" y="1683075"/>
              <a:ext cx="92075" cy="253125"/>
            </a:xfrm>
            <a:custGeom>
              <a:avLst/>
              <a:gdLst/>
              <a:ahLst/>
              <a:cxnLst/>
              <a:rect l="l" t="t" r="r" b="b"/>
              <a:pathLst>
                <a:path w="3683" h="10125" extrusionOk="0">
                  <a:moveTo>
                    <a:pt x="2413" y="1"/>
                  </a:moveTo>
                  <a:cubicBezTo>
                    <a:pt x="1759" y="743"/>
                    <a:pt x="1148" y="1591"/>
                    <a:pt x="585" y="2407"/>
                  </a:cubicBezTo>
                  <a:cubicBezTo>
                    <a:pt x="0" y="3256"/>
                    <a:pt x="39" y="4272"/>
                    <a:pt x="181" y="5276"/>
                  </a:cubicBezTo>
                  <a:cubicBezTo>
                    <a:pt x="389" y="6746"/>
                    <a:pt x="993" y="9366"/>
                    <a:pt x="1905" y="10125"/>
                  </a:cubicBezTo>
                  <a:cubicBezTo>
                    <a:pt x="3122" y="8684"/>
                    <a:pt x="3682" y="6226"/>
                    <a:pt x="3561" y="4392"/>
                  </a:cubicBezTo>
                  <a:cubicBezTo>
                    <a:pt x="3465" y="2973"/>
                    <a:pt x="3288" y="1210"/>
                    <a:pt x="2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4" name="Google Shape;2824;p51"/>
            <p:cNvSpPr/>
            <p:nvPr/>
          </p:nvSpPr>
          <p:spPr>
            <a:xfrm>
              <a:off x="3617675" y="1680750"/>
              <a:ext cx="54075" cy="242625"/>
            </a:xfrm>
            <a:custGeom>
              <a:avLst/>
              <a:gdLst/>
              <a:ahLst/>
              <a:cxnLst/>
              <a:rect l="l" t="t" r="r" b="b"/>
              <a:pathLst>
                <a:path w="2163" h="9705" extrusionOk="0">
                  <a:moveTo>
                    <a:pt x="1621" y="1730"/>
                  </a:moveTo>
                  <a:cubicBezTo>
                    <a:pt x="1821" y="2977"/>
                    <a:pt x="1926" y="4233"/>
                    <a:pt x="1754" y="5551"/>
                  </a:cubicBezTo>
                  <a:cubicBezTo>
                    <a:pt x="1724" y="5781"/>
                    <a:pt x="1697" y="6022"/>
                    <a:pt x="1671" y="6266"/>
                  </a:cubicBezTo>
                  <a:cubicBezTo>
                    <a:pt x="1589" y="7027"/>
                    <a:pt x="1498" y="7863"/>
                    <a:pt x="1260" y="8607"/>
                  </a:cubicBezTo>
                  <a:cubicBezTo>
                    <a:pt x="1248" y="8308"/>
                    <a:pt x="1206" y="7977"/>
                    <a:pt x="1165" y="7653"/>
                  </a:cubicBezTo>
                  <a:cubicBezTo>
                    <a:pt x="1104" y="7185"/>
                    <a:pt x="1045" y="6742"/>
                    <a:pt x="1097" y="6471"/>
                  </a:cubicBezTo>
                  <a:lnTo>
                    <a:pt x="1162" y="6125"/>
                  </a:lnTo>
                  <a:cubicBezTo>
                    <a:pt x="1322" y="5289"/>
                    <a:pt x="1485" y="4426"/>
                    <a:pt x="1527" y="3549"/>
                  </a:cubicBezTo>
                  <a:cubicBezTo>
                    <a:pt x="1536" y="3311"/>
                    <a:pt x="1551" y="3073"/>
                    <a:pt x="1566" y="2838"/>
                  </a:cubicBezTo>
                  <a:cubicBezTo>
                    <a:pt x="1590" y="2462"/>
                    <a:pt x="1614" y="2095"/>
                    <a:pt x="1621" y="1730"/>
                  </a:cubicBezTo>
                  <a:close/>
                  <a:moveTo>
                    <a:pt x="956" y="9407"/>
                  </a:moveTo>
                  <a:lnTo>
                    <a:pt x="965" y="9411"/>
                  </a:lnTo>
                  <a:cubicBezTo>
                    <a:pt x="963" y="9412"/>
                    <a:pt x="963" y="9413"/>
                    <a:pt x="961" y="9414"/>
                  </a:cubicBezTo>
                  <a:cubicBezTo>
                    <a:pt x="960" y="9413"/>
                    <a:pt x="959" y="9411"/>
                    <a:pt x="956" y="9407"/>
                  </a:cubicBezTo>
                  <a:close/>
                  <a:moveTo>
                    <a:pt x="1364" y="0"/>
                  </a:moveTo>
                  <a:cubicBezTo>
                    <a:pt x="728" y="883"/>
                    <a:pt x="304" y="2250"/>
                    <a:pt x="135" y="3155"/>
                  </a:cubicBezTo>
                  <a:cubicBezTo>
                    <a:pt x="1" y="3868"/>
                    <a:pt x="85" y="4557"/>
                    <a:pt x="167" y="5222"/>
                  </a:cubicBezTo>
                  <a:cubicBezTo>
                    <a:pt x="193" y="5437"/>
                    <a:pt x="219" y="5650"/>
                    <a:pt x="238" y="5867"/>
                  </a:cubicBezTo>
                  <a:cubicBezTo>
                    <a:pt x="260" y="6117"/>
                    <a:pt x="274" y="6380"/>
                    <a:pt x="289" y="6659"/>
                  </a:cubicBezTo>
                  <a:cubicBezTo>
                    <a:pt x="344" y="7650"/>
                    <a:pt x="404" y="8774"/>
                    <a:pt x="871" y="9610"/>
                  </a:cubicBezTo>
                  <a:lnTo>
                    <a:pt x="924" y="9705"/>
                  </a:lnTo>
                  <a:lnTo>
                    <a:pt x="1002" y="9633"/>
                  </a:lnTo>
                  <a:cubicBezTo>
                    <a:pt x="1122" y="9523"/>
                    <a:pt x="1192" y="9362"/>
                    <a:pt x="1228" y="9165"/>
                  </a:cubicBezTo>
                  <a:cubicBezTo>
                    <a:pt x="1621" y="8289"/>
                    <a:pt x="1736" y="7231"/>
                    <a:pt x="1840" y="6285"/>
                  </a:cubicBezTo>
                  <a:cubicBezTo>
                    <a:pt x="1866" y="6039"/>
                    <a:pt x="1892" y="5801"/>
                    <a:pt x="1922" y="5574"/>
                  </a:cubicBezTo>
                  <a:cubicBezTo>
                    <a:pt x="2163" y="3740"/>
                    <a:pt x="1876" y="2038"/>
                    <a:pt x="1535" y="310"/>
                  </a:cubicBezTo>
                  <a:lnTo>
                    <a:pt x="1367" y="340"/>
                  </a:lnTo>
                  <a:cubicBezTo>
                    <a:pt x="1499" y="1184"/>
                    <a:pt x="1449" y="1982"/>
                    <a:pt x="1396" y="2826"/>
                  </a:cubicBezTo>
                  <a:cubicBezTo>
                    <a:pt x="1379" y="3062"/>
                    <a:pt x="1364" y="3301"/>
                    <a:pt x="1353" y="3541"/>
                  </a:cubicBezTo>
                  <a:cubicBezTo>
                    <a:pt x="1312" y="4405"/>
                    <a:pt x="1158" y="5226"/>
                    <a:pt x="993" y="6093"/>
                  </a:cubicBezTo>
                  <a:lnTo>
                    <a:pt x="928" y="6437"/>
                  </a:lnTo>
                  <a:cubicBezTo>
                    <a:pt x="871" y="6735"/>
                    <a:pt x="929" y="7191"/>
                    <a:pt x="991" y="7672"/>
                  </a:cubicBezTo>
                  <a:cubicBezTo>
                    <a:pt x="1056" y="8177"/>
                    <a:pt x="1127" y="8728"/>
                    <a:pt x="1062" y="9112"/>
                  </a:cubicBezTo>
                  <a:cubicBezTo>
                    <a:pt x="1022" y="9200"/>
                    <a:pt x="980" y="9283"/>
                    <a:pt x="935" y="9367"/>
                  </a:cubicBezTo>
                  <a:cubicBezTo>
                    <a:pt x="562" y="8582"/>
                    <a:pt x="506" y="7559"/>
                    <a:pt x="457" y="6649"/>
                  </a:cubicBezTo>
                  <a:cubicBezTo>
                    <a:pt x="444" y="6369"/>
                    <a:pt x="429" y="6103"/>
                    <a:pt x="406" y="5851"/>
                  </a:cubicBezTo>
                  <a:cubicBezTo>
                    <a:pt x="387" y="5634"/>
                    <a:pt x="361" y="5418"/>
                    <a:pt x="335" y="5202"/>
                  </a:cubicBezTo>
                  <a:cubicBezTo>
                    <a:pt x="251" y="4520"/>
                    <a:pt x="172" y="3873"/>
                    <a:pt x="301" y="3186"/>
                  </a:cubicBezTo>
                  <a:cubicBezTo>
                    <a:pt x="481" y="2230"/>
                    <a:pt x="920" y="904"/>
                    <a:pt x="1503" y="100"/>
                  </a:cubicBezTo>
                  <a:lnTo>
                    <a:pt x="1364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5" name="Google Shape;2825;p51"/>
            <p:cNvSpPr/>
            <p:nvPr/>
          </p:nvSpPr>
          <p:spPr>
            <a:xfrm>
              <a:off x="3721900" y="1979725"/>
              <a:ext cx="25850" cy="66500"/>
            </a:xfrm>
            <a:custGeom>
              <a:avLst/>
              <a:gdLst/>
              <a:ahLst/>
              <a:cxnLst/>
              <a:rect l="l" t="t" r="r" b="b"/>
              <a:pathLst>
                <a:path w="1034" h="2660" extrusionOk="0">
                  <a:moveTo>
                    <a:pt x="898" y="1"/>
                  </a:moveTo>
                  <a:cubicBezTo>
                    <a:pt x="830" y="228"/>
                    <a:pt x="766" y="461"/>
                    <a:pt x="705" y="689"/>
                  </a:cubicBezTo>
                  <a:cubicBezTo>
                    <a:pt x="529" y="1338"/>
                    <a:pt x="348" y="2011"/>
                    <a:pt x="0" y="2587"/>
                  </a:cubicBezTo>
                  <a:lnTo>
                    <a:pt x="121" y="2659"/>
                  </a:lnTo>
                  <a:cubicBezTo>
                    <a:pt x="479" y="2064"/>
                    <a:pt x="664" y="1383"/>
                    <a:pt x="840" y="725"/>
                  </a:cubicBezTo>
                  <a:cubicBezTo>
                    <a:pt x="902" y="500"/>
                    <a:pt x="965" y="266"/>
                    <a:pt x="1033" y="42"/>
                  </a:cubicBezTo>
                  <a:lnTo>
                    <a:pt x="8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6" name="Google Shape;2826;p51"/>
            <p:cNvSpPr/>
            <p:nvPr/>
          </p:nvSpPr>
          <p:spPr>
            <a:xfrm>
              <a:off x="3736400" y="1962750"/>
              <a:ext cx="22875" cy="20225"/>
            </a:xfrm>
            <a:custGeom>
              <a:avLst/>
              <a:gdLst/>
              <a:ahLst/>
              <a:cxnLst/>
              <a:rect l="l" t="t" r="r" b="b"/>
              <a:pathLst>
                <a:path w="915" h="809" extrusionOk="0">
                  <a:moveTo>
                    <a:pt x="458" y="0"/>
                  </a:moveTo>
                  <a:cubicBezTo>
                    <a:pt x="335" y="0"/>
                    <a:pt x="214" y="56"/>
                    <a:pt x="135" y="160"/>
                  </a:cubicBezTo>
                  <a:cubicBezTo>
                    <a:pt x="0" y="339"/>
                    <a:pt x="36" y="593"/>
                    <a:pt x="215" y="727"/>
                  </a:cubicBezTo>
                  <a:cubicBezTo>
                    <a:pt x="287" y="782"/>
                    <a:pt x="372" y="808"/>
                    <a:pt x="457" y="808"/>
                  </a:cubicBezTo>
                  <a:cubicBezTo>
                    <a:pt x="580" y="808"/>
                    <a:pt x="701" y="753"/>
                    <a:pt x="780" y="647"/>
                  </a:cubicBezTo>
                  <a:cubicBezTo>
                    <a:pt x="915" y="470"/>
                    <a:pt x="879" y="215"/>
                    <a:pt x="701" y="82"/>
                  </a:cubicBezTo>
                  <a:cubicBezTo>
                    <a:pt x="629" y="27"/>
                    <a:pt x="543" y="0"/>
                    <a:pt x="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7" name="Google Shape;2827;p51"/>
            <p:cNvSpPr/>
            <p:nvPr/>
          </p:nvSpPr>
          <p:spPr>
            <a:xfrm>
              <a:off x="3746150" y="1991350"/>
              <a:ext cx="49850" cy="52575"/>
            </a:xfrm>
            <a:custGeom>
              <a:avLst/>
              <a:gdLst/>
              <a:ahLst/>
              <a:cxnLst/>
              <a:rect l="l" t="t" r="r" b="b"/>
              <a:pathLst>
                <a:path w="1994" h="2103" extrusionOk="0">
                  <a:moveTo>
                    <a:pt x="1887" y="1"/>
                  </a:moveTo>
                  <a:cubicBezTo>
                    <a:pt x="1730" y="179"/>
                    <a:pt x="1575" y="368"/>
                    <a:pt x="1426" y="549"/>
                  </a:cubicBezTo>
                  <a:cubicBezTo>
                    <a:pt x="999" y="1068"/>
                    <a:pt x="556" y="1604"/>
                    <a:pt x="1" y="1986"/>
                  </a:cubicBezTo>
                  <a:lnTo>
                    <a:pt x="81" y="2102"/>
                  </a:lnTo>
                  <a:cubicBezTo>
                    <a:pt x="651" y="1709"/>
                    <a:pt x="1100" y="1165"/>
                    <a:pt x="1535" y="637"/>
                  </a:cubicBezTo>
                  <a:cubicBezTo>
                    <a:pt x="1685" y="458"/>
                    <a:pt x="1837" y="270"/>
                    <a:pt x="1993" y="95"/>
                  </a:cubicBezTo>
                  <a:lnTo>
                    <a:pt x="1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8" name="Google Shape;2828;p51"/>
            <p:cNvSpPr/>
            <p:nvPr/>
          </p:nvSpPr>
          <p:spPr>
            <a:xfrm>
              <a:off x="3787800" y="1976475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1" y="1"/>
                  </a:moveTo>
                  <a:cubicBezTo>
                    <a:pt x="396" y="1"/>
                    <a:pt x="330" y="16"/>
                    <a:pt x="269" y="49"/>
                  </a:cubicBezTo>
                  <a:cubicBezTo>
                    <a:pt x="72" y="157"/>
                    <a:pt x="0" y="401"/>
                    <a:pt x="107" y="597"/>
                  </a:cubicBezTo>
                  <a:cubicBezTo>
                    <a:pt x="179" y="733"/>
                    <a:pt x="317" y="808"/>
                    <a:pt x="461" y="808"/>
                  </a:cubicBezTo>
                  <a:cubicBezTo>
                    <a:pt x="526" y="808"/>
                    <a:pt x="592" y="793"/>
                    <a:pt x="654" y="759"/>
                  </a:cubicBezTo>
                  <a:cubicBezTo>
                    <a:pt x="849" y="652"/>
                    <a:pt x="923" y="408"/>
                    <a:pt x="816" y="212"/>
                  </a:cubicBezTo>
                  <a:cubicBezTo>
                    <a:pt x="744" y="77"/>
                    <a:pt x="604" y="1"/>
                    <a:pt x="4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9" name="Google Shape;2829;p51"/>
            <p:cNvSpPr/>
            <p:nvPr/>
          </p:nvSpPr>
          <p:spPr>
            <a:xfrm>
              <a:off x="3756325" y="2021875"/>
              <a:ext cx="49875" cy="52525"/>
            </a:xfrm>
            <a:custGeom>
              <a:avLst/>
              <a:gdLst/>
              <a:ahLst/>
              <a:cxnLst/>
              <a:rect l="l" t="t" r="r" b="b"/>
              <a:pathLst>
                <a:path w="1995" h="2101" extrusionOk="0">
                  <a:moveTo>
                    <a:pt x="1888" y="0"/>
                  </a:moveTo>
                  <a:cubicBezTo>
                    <a:pt x="1730" y="177"/>
                    <a:pt x="1576" y="366"/>
                    <a:pt x="1425" y="547"/>
                  </a:cubicBezTo>
                  <a:cubicBezTo>
                    <a:pt x="999" y="1067"/>
                    <a:pt x="556" y="1603"/>
                    <a:pt x="1" y="1985"/>
                  </a:cubicBezTo>
                  <a:lnTo>
                    <a:pt x="80" y="2100"/>
                  </a:lnTo>
                  <a:cubicBezTo>
                    <a:pt x="653" y="1707"/>
                    <a:pt x="1102" y="1162"/>
                    <a:pt x="1535" y="636"/>
                  </a:cubicBezTo>
                  <a:cubicBezTo>
                    <a:pt x="1685" y="456"/>
                    <a:pt x="1838" y="270"/>
                    <a:pt x="1994" y="94"/>
                  </a:cubicBezTo>
                  <a:lnTo>
                    <a:pt x="18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0" name="Google Shape;2830;p51"/>
            <p:cNvSpPr/>
            <p:nvPr/>
          </p:nvSpPr>
          <p:spPr>
            <a:xfrm>
              <a:off x="3797975" y="2006950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2" y="0"/>
                  </a:moveTo>
                  <a:cubicBezTo>
                    <a:pt x="397" y="0"/>
                    <a:pt x="330" y="16"/>
                    <a:pt x="268" y="49"/>
                  </a:cubicBezTo>
                  <a:cubicBezTo>
                    <a:pt x="73" y="155"/>
                    <a:pt x="0" y="400"/>
                    <a:pt x="106" y="597"/>
                  </a:cubicBezTo>
                  <a:cubicBezTo>
                    <a:pt x="179" y="732"/>
                    <a:pt x="318" y="808"/>
                    <a:pt x="461" y="808"/>
                  </a:cubicBezTo>
                  <a:cubicBezTo>
                    <a:pt x="526" y="808"/>
                    <a:pt x="592" y="792"/>
                    <a:pt x="654" y="759"/>
                  </a:cubicBezTo>
                  <a:cubicBezTo>
                    <a:pt x="850" y="653"/>
                    <a:pt x="922" y="406"/>
                    <a:pt x="816" y="212"/>
                  </a:cubicBezTo>
                  <a:cubicBezTo>
                    <a:pt x="743" y="76"/>
                    <a:pt x="605" y="0"/>
                    <a:pt x="4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1" name="Google Shape;2831;p51"/>
            <p:cNvSpPr/>
            <p:nvPr/>
          </p:nvSpPr>
          <p:spPr>
            <a:xfrm>
              <a:off x="3779500" y="2034550"/>
              <a:ext cx="57675" cy="43375"/>
            </a:xfrm>
            <a:custGeom>
              <a:avLst/>
              <a:gdLst/>
              <a:ahLst/>
              <a:cxnLst/>
              <a:rect l="l" t="t" r="r" b="b"/>
              <a:pathLst>
                <a:path w="2307" h="1735" extrusionOk="0">
                  <a:moveTo>
                    <a:pt x="2219" y="1"/>
                  </a:moveTo>
                  <a:cubicBezTo>
                    <a:pt x="2032" y="146"/>
                    <a:pt x="1845" y="302"/>
                    <a:pt x="1666" y="454"/>
                  </a:cubicBezTo>
                  <a:cubicBezTo>
                    <a:pt x="1150" y="886"/>
                    <a:pt x="616" y="1331"/>
                    <a:pt x="1" y="1606"/>
                  </a:cubicBezTo>
                  <a:lnTo>
                    <a:pt x="58" y="1734"/>
                  </a:lnTo>
                  <a:cubicBezTo>
                    <a:pt x="693" y="1453"/>
                    <a:pt x="1233" y="999"/>
                    <a:pt x="1757" y="561"/>
                  </a:cubicBezTo>
                  <a:cubicBezTo>
                    <a:pt x="1937" y="411"/>
                    <a:pt x="2122" y="257"/>
                    <a:pt x="2306" y="112"/>
                  </a:cubicBezTo>
                  <a:lnTo>
                    <a:pt x="22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2" name="Google Shape;2832;p51"/>
            <p:cNvSpPr/>
            <p:nvPr/>
          </p:nvSpPr>
          <p:spPr>
            <a:xfrm>
              <a:off x="3830375" y="2020775"/>
              <a:ext cx="22700" cy="20225"/>
            </a:xfrm>
            <a:custGeom>
              <a:avLst/>
              <a:gdLst/>
              <a:ahLst/>
              <a:cxnLst/>
              <a:rect l="l" t="t" r="r" b="b"/>
              <a:pathLst>
                <a:path w="908" h="809" extrusionOk="0">
                  <a:moveTo>
                    <a:pt x="453" y="1"/>
                  </a:moveTo>
                  <a:cubicBezTo>
                    <a:pt x="411" y="1"/>
                    <a:pt x="369" y="7"/>
                    <a:pt x="327" y="20"/>
                  </a:cubicBezTo>
                  <a:cubicBezTo>
                    <a:pt x="115" y="90"/>
                    <a:pt x="1" y="317"/>
                    <a:pt x="69" y="530"/>
                  </a:cubicBezTo>
                  <a:cubicBezTo>
                    <a:pt x="125" y="701"/>
                    <a:pt x="283" y="809"/>
                    <a:pt x="454" y="809"/>
                  </a:cubicBezTo>
                  <a:cubicBezTo>
                    <a:pt x="495" y="809"/>
                    <a:pt x="538" y="802"/>
                    <a:pt x="580" y="789"/>
                  </a:cubicBezTo>
                  <a:cubicBezTo>
                    <a:pt x="792" y="720"/>
                    <a:pt x="908" y="493"/>
                    <a:pt x="838" y="279"/>
                  </a:cubicBezTo>
                  <a:cubicBezTo>
                    <a:pt x="782" y="108"/>
                    <a:pt x="623" y="1"/>
                    <a:pt x="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3" name="Google Shape;2833;p51"/>
            <p:cNvSpPr/>
            <p:nvPr/>
          </p:nvSpPr>
          <p:spPr>
            <a:xfrm>
              <a:off x="3485350" y="2141400"/>
              <a:ext cx="195550" cy="226975"/>
            </a:xfrm>
            <a:custGeom>
              <a:avLst/>
              <a:gdLst/>
              <a:ahLst/>
              <a:cxnLst/>
              <a:rect l="l" t="t" r="r" b="b"/>
              <a:pathLst>
                <a:path w="7822" h="9079" extrusionOk="0">
                  <a:moveTo>
                    <a:pt x="7584" y="1"/>
                  </a:moveTo>
                  <a:cubicBezTo>
                    <a:pt x="7520" y="1"/>
                    <a:pt x="7456" y="30"/>
                    <a:pt x="7415" y="85"/>
                  </a:cubicBezTo>
                  <a:cubicBezTo>
                    <a:pt x="7023" y="604"/>
                    <a:pt x="6635" y="1124"/>
                    <a:pt x="6246" y="1646"/>
                  </a:cubicBezTo>
                  <a:cubicBezTo>
                    <a:pt x="5455" y="2703"/>
                    <a:pt x="4637" y="3798"/>
                    <a:pt x="3815" y="4858"/>
                  </a:cubicBezTo>
                  <a:cubicBezTo>
                    <a:pt x="3095" y="5787"/>
                    <a:pt x="2300" y="6623"/>
                    <a:pt x="1412" y="7543"/>
                  </a:cubicBezTo>
                  <a:cubicBezTo>
                    <a:pt x="1318" y="7640"/>
                    <a:pt x="1221" y="7749"/>
                    <a:pt x="1124" y="7861"/>
                  </a:cubicBezTo>
                  <a:cubicBezTo>
                    <a:pt x="832" y="8193"/>
                    <a:pt x="501" y="8569"/>
                    <a:pt x="176" y="8667"/>
                  </a:cubicBezTo>
                  <a:cubicBezTo>
                    <a:pt x="63" y="8700"/>
                    <a:pt x="1" y="8817"/>
                    <a:pt x="33" y="8929"/>
                  </a:cubicBezTo>
                  <a:cubicBezTo>
                    <a:pt x="60" y="9020"/>
                    <a:pt x="144" y="9079"/>
                    <a:pt x="234" y="9079"/>
                  </a:cubicBezTo>
                  <a:cubicBezTo>
                    <a:pt x="254" y="9079"/>
                    <a:pt x="275" y="9076"/>
                    <a:pt x="295" y="9069"/>
                  </a:cubicBezTo>
                  <a:cubicBezTo>
                    <a:pt x="737" y="8938"/>
                    <a:pt x="1111" y="8511"/>
                    <a:pt x="1439" y="8137"/>
                  </a:cubicBezTo>
                  <a:cubicBezTo>
                    <a:pt x="1533" y="8029"/>
                    <a:pt x="1625" y="7924"/>
                    <a:pt x="1714" y="7833"/>
                  </a:cubicBezTo>
                  <a:cubicBezTo>
                    <a:pt x="2611" y="6905"/>
                    <a:pt x="3415" y="6059"/>
                    <a:pt x="4147" y="5115"/>
                  </a:cubicBezTo>
                  <a:cubicBezTo>
                    <a:pt x="4973" y="4053"/>
                    <a:pt x="5790" y="2956"/>
                    <a:pt x="6582" y="1897"/>
                  </a:cubicBezTo>
                  <a:cubicBezTo>
                    <a:pt x="6972" y="1377"/>
                    <a:pt x="7360" y="856"/>
                    <a:pt x="7752" y="337"/>
                  </a:cubicBezTo>
                  <a:cubicBezTo>
                    <a:pt x="7821" y="245"/>
                    <a:pt x="7803" y="113"/>
                    <a:pt x="7709" y="43"/>
                  </a:cubicBezTo>
                  <a:cubicBezTo>
                    <a:pt x="7672" y="14"/>
                    <a:pt x="7628" y="1"/>
                    <a:pt x="7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4" name="Google Shape;2834;p51"/>
            <p:cNvSpPr/>
            <p:nvPr/>
          </p:nvSpPr>
          <p:spPr>
            <a:xfrm>
              <a:off x="3577775" y="2210375"/>
              <a:ext cx="197125" cy="82950"/>
            </a:xfrm>
            <a:custGeom>
              <a:avLst/>
              <a:gdLst/>
              <a:ahLst/>
              <a:cxnLst/>
              <a:rect l="l" t="t" r="r" b="b"/>
              <a:pathLst>
                <a:path w="7885" h="3318" extrusionOk="0">
                  <a:moveTo>
                    <a:pt x="6465" y="0"/>
                  </a:moveTo>
                  <a:cubicBezTo>
                    <a:pt x="5674" y="0"/>
                    <a:pt x="4860" y="156"/>
                    <a:pt x="4156" y="308"/>
                  </a:cubicBezTo>
                  <a:cubicBezTo>
                    <a:pt x="2681" y="626"/>
                    <a:pt x="865" y="1624"/>
                    <a:pt x="1" y="2912"/>
                  </a:cubicBezTo>
                  <a:cubicBezTo>
                    <a:pt x="450" y="3217"/>
                    <a:pt x="1330" y="3318"/>
                    <a:pt x="2230" y="3318"/>
                  </a:cubicBezTo>
                  <a:cubicBezTo>
                    <a:pt x="2951" y="3318"/>
                    <a:pt x="3684" y="3253"/>
                    <a:pt x="4220" y="3178"/>
                  </a:cubicBezTo>
                  <a:cubicBezTo>
                    <a:pt x="5046" y="3062"/>
                    <a:pt x="5857" y="2863"/>
                    <a:pt x="6398" y="2208"/>
                  </a:cubicBezTo>
                  <a:cubicBezTo>
                    <a:pt x="6917" y="1578"/>
                    <a:pt x="7446" y="905"/>
                    <a:pt x="7885" y="221"/>
                  </a:cubicBezTo>
                  <a:cubicBezTo>
                    <a:pt x="7442" y="61"/>
                    <a:pt x="6958" y="0"/>
                    <a:pt x="6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5" name="Google Shape;2835;p51"/>
            <p:cNvSpPr/>
            <p:nvPr/>
          </p:nvSpPr>
          <p:spPr>
            <a:xfrm>
              <a:off x="3587825" y="2214225"/>
              <a:ext cx="189275" cy="68000"/>
            </a:xfrm>
            <a:custGeom>
              <a:avLst/>
              <a:gdLst/>
              <a:ahLst/>
              <a:cxnLst/>
              <a:rect l="l" t="t" r="r" b="b"/>
              <a:pathLst>
                <a:path w="7571" h="2720" extrusionOk="0">
                  <a:moveTo>
                    <a:pt x="6147" y="274"/>
                  </a:moveTo>
                  <a:cubicBezTo>
                    <a:pt x="5858" y="363"/>
                    <a:pt x="5574" y="464"/>
                    <a:pt x="5285" y="566"/>
                  </a:cubicBezTo>
                  <a:cubicBezTo>
                    <a:pt x="5101" y="631"/>
                    <a:pt x="4918" y="697"/>
                    <a:pt x="4731" y="759"/>
                  </a:cubicBezTo>
                  <a:cubicBezTo>
                    <a:pt x="4047" y="990"/>
                    <a:pt x="3401" y="1315"/>
                    <a:pt x="2777" y="1629"/>
                  </a:cubicBezTo>
                  <a:lnTo>
                    <a:pt x="2518" y="1759"/>
                  </a:lnTo>
                  <a:cubicBezTo>
                    <a:pt x="2316" y="1860"/>
                    <a:pt x="1954" y="1916"/>
                    <a:pt x="1570" y="1973"/>
                  </a:cubicBezTo>
                  <a:cubicBezTo>
                    <a:pt x="1306" y="2014"/>
                    <a:pt x="1036" y="2054"/>
                    <a:pt x="795" y="2114"/>
                  </a:cubicBezTo>
                  <a:cubicBezTo>
                    <a:pt x="1329" y="1757"/>
                    <a:pt x="1968" y="1497"/>
                    <a:pt x="2552" y="1260"/>
                  </a:cubicBezTo>
                  <a:cubicBezTo>
                    <a:pt x="2739" y="1184"/>
                    <a:pt x="2921" y="1109"/>
                    <a:pt x="3096" y="1034"/>
                  </a:cubicBezTo>
                  <a:cubicBezTo>
                    <a:pt x="4100" y="598"/>
                    <a:pt x="5116" y="397"/>
                    <a:pt x="6147" y="274"/>
                  </a:cubicBezTo>
                  <a:close/>
                  <a:moveTo>
                    <a:pt x="225" y="2531"/>
                  </a:moveTo>
                  <a:lnTo>
                    <a:pt x="229" y="2535"/>
                  </a:lnTo>
                  <a:cubicBezTo>
                    <a:pt x="226" y="2535"/>
                    <a:pt x="225" y="2534"/>
                    <a:pt x="221" y="2534"/>
                  </a:cubicBezTo>
                  <a:lnTo>
                    <a:pt x="225" y="2531"/>
                  </a:lnTo>
                  <a:close/>
                  <a:moveTo>
                    <a:pt x="7459" y="1"/>
                  </a:moveTo>
                  <a:cubicBezTo>
                    <a:pt x="6956" y="642"/>
                    <a:pt x="6009" y="1290"/>
                    <a:pt x="5293" y="1648"/>
                  </a:cubicBezTo>
                  <a:cubicBezTo>
                    <a:pt x="4779" y="1905"/>
                    <a:pt x="4251" y="1988"/>
                    <a:pt x="3694" y="2077"/>
                  </a:cubicBezTo>
                  <a:cubicBezTo>
                    <a:pt x="3517" y="2104"/>
                    <a:pt x="3339" y="2133"/>
                    <a:pt x="3163" y="2167"/>
                  </a:cubicBezTo>
                  <a:cubicBezTo>
                    <a:pt x="2959" y="2207"/>
                    <a:pt x="2747" y="2254"/>
                    <a:pt x="2521" y="2306"/>
                  </a:cubicBezTo>
                  <a:cubicBezTo>
                    <a:pt x="1949" y="2436"/>
                    <a:pt x="1321" y="2580"/>
                    <a:pt x="737" y="2580"/>
                  </a:cubicBezTo>
                  <a:cubicBezTo>
                    <a:pt x="576" y="2580"/>
                    <a:pt x="418" y="2569"/>
                    <a:pt x="265" y="2543"/>
                  </a:cubicBezTo>
                  <a:cubicBezTo>
                    <a:pt x="321" y="2487"/>
                    <a:pt x="379" y="2435"/>
                    <a:pt x="438" y="2384"/>
                  </a:cubicBezTo>
                  <a:cubicBezTo>
                    <a:pt x="727" y="2245"/>
                    <a:pt x="1177" y="2177"/>
                    <a:pt x="1591" y="2114"/>
                  </a:cubicBezTo>
                  <a:cubicBezTo>
                    <a:pt x="1986" y="2054"/>
                    <a:pt x="2359" y="1998"/>
                    <a:pt x="2581" y="1886"/>
                  </a:cubicBezTo>
                  <a:lnTo>
                    <a:pt x="2839" y="1757"/>
                  </a:lnTo>
                  <a:cubicBezTo>
                    <a:pt x="3488" y="1429"/>
                    <a:pt x="4100" y="1122"/>
                    <a:pt x="4774" y="894"/>
                  </a:cubicBezTo>
                  <a:cubicBezTo>
                    <a:pt x="4961" y="830"/>
                    <a:pt x="5145" y="766"/>
                    <a:pt x="5329" y="699"/>
                  </a:cubicBezTo>
                  <a:cubicBezTo>
                    <a:pt x="5984" y="467"/>
                    <a:pt x="6603" y="245"/>
                    <a:pt x="7301" y="160"/>
                  </a:cubicBezTo>
                  <a:lnTo>
                    <a:pt x="7287" y="19"/>
                  </a:lnTo>
                  <a:cubicBezTo>
                    <a:pt x="5846" y="142"/>
                    <a:pt x="4436" y="300"/>
                    <a:pt x="3040" y="904"/>
                  </a:cubicBezTo>
                  <a:cubicBezTo>
                    <a:pt x="2866" y="980"/>
                    <a:pt x="2684" y="1054"/>
                    <a:pt x="2497" y="1130"/>
                  </a:cubicBezTo>
                  <a:cubicBezTo>
                    <a:pt x="1772" y="1424"/>
                    <a:pt x="963" y="1755"/>
                    <a:pt x="359" y="2264"/>
                  </a:cubicBezTo>
                  <a:cubicBezTo>
                    <a:pt x="213" y="2336"/>
                    <a:pt x="100" y="2429"/>
                    <a:pt x="40" y="2550"/>
                  </a:cubicBezTo>
                  <a:lnTo>
                    <a:pt x="1" y="2628"/>
                  </a:lnTo>
                  <a:lnTo>
                    <a:pt x="88" y="2650"/>
                  </a:lnTo>
                  <a:cubicBezTo>
                    <a:pt x="296" y="2699"/>
                    <a:pt x="515" y="2719"/>
                    <a:pt x="739" y="2719"/>
                  </a:cubicBezTo>
                  <a:cubicBezTo>
                    <a:pt x="1338" y="2719"/>
                    <a:pt x="1973" y="2575"/>
                    <a:pt x="2550" y="2444"/>
                  </a:cubicBezTo>
                  <a:cubicBezTo>
                    <a:pt x="2774" y="2391"/>
                    <a:pt x="2986" y="2344"/>
                    <a:pt x="3188" y="2304"/>
                  </a:cubicBezTo>
                  <a:cubicBezTo>
                    <a:pt x="3364" y="2271"/>
                    <a:pt x="3539" y="2244"/>
                    <a:pt x="3714" y="2215"/>
                  </a:cubicBezTo>
                  <a:cubicBezTo>
                    <a:pt x="4259" y="2129"/>
                    <a:pt x="4823" y="2039"/>
                    <a:pt x="5356" y="1772"/>
                  </a:cubicBezTo>
                  <a:cubicBezTo>
                    <a:pt x="6033" y="1436"/>
                    <a:pt x="7019" y="792"/>
                    <a:pt x="7570" y="88"/>
                  </a:cubicBezTo>
                  <a:lnTo>
                    <a:pt x="7459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6" name="Google Shape;2836;p51"/>
            <p:cNvSpPr/>
            <p:nvPr/>
          </p:nvSpPr>
          <p:spPr>
            <a:xfrm>
              <a:off x="3532275" y="2070375"/>
              <a:ext cx="75700" cy="208000"/>
            </a:xfrm>
            <a:custGeom>
              <a:avLst/>
              <a:gdLst/>
              <a:ahLst/>
              <a:cxnLst/>
              <a:rect l="l" t="t" r="r" b="b"/>
              <a:pathLst>
                <a:path w="3028" h="8320" extrusionOk="0">
                  <a:moveTo>
                    <a:pt x="1983" y="0"/>
                  </a:moveTo>
                  <a:cubicBezTo>
                    <a:pt x="1446" y="609"/>
                    <a:pt x="944" y="1305"/>
                    <a:pt x="482" y="1978"/>
                  </a:cubicBezTo>
                  <a:cubicBezTo>
                    <a:pt x="0" y="2677"/>
                    <a:pt x="32" y="3510"/>
                    <a:pt x="149" y="4337"/>
                  </a:cubicBezTo>
                  <a:cubicBezTo>
                    <a:pt x="321" y="5543"/>
                    <a:pt x="819" y="7696"/>
                    <a:pt x="1568" y="8320"/>
                  </a:cubicBezTo>
                  <a:cubicBezTo>
                    <a:pt x="2567" y="7137"/>
                    <a:pt x="3027" y="5116"/>
                    <a:pt x="2927" y="3609"/>
                  </a:cubicBezTo>
                  <a:cubicBezTo>
                    <a:pt x="2849" y="2442"/>
                    <a:pt x="2703" y="993"/>
                    <a:pt x="19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7" name="Google Shape;2837;p51"/>
            <p:cNvSpPr/>
            <p:nvPr/>
          </p:nvSpPr>
          <p:spPr>
            <a:xfrm>
              <a:off x="3552825" y="2068425"/>
              <a:ext cx="44475" cy="199450"/>
            </a:xfrm>
            <a:custGeom>
              <a:avLst/>
              <a:gdLst/>
              <a:ahLst/>
              <a:cxnLst/>
              <a:rect l="l" t="t" r="r" b="b"/>
              <a:pathLst>
                <a:path w="1779" h="7978" extrusionOk="0">
                  <a:moveTo>
                    <a:pt x="1332" y="1421"/>
                  </a:moveTo>
                  <a:cubicBezTo>
                    <a:pt x="1497" y="2446"/>
                    <a:pt x="1583" y="3478"/>
                    <a:pt x="1440" y="4565"/>
                  </a:cubicBezTo>
                  <a:cubicBezTo>
                    <a:pt x="1416" y="4752"/>
                    <a:pt x="1394" y="4951"/>
                    <a:pt x="1372" y="5151"/>
                  </a:cubicBezTo>
                  <a:cubicBezTo>
                    <a:pt x="1303" y="5777"/>
                    <a:pt x="1228" y="6463"/>
                    <a:pt x="1034" y="7074"/>
                  </a:cubicBezTo>
                  <a:cubicBezTo>
                    <a:pt x="1024" y="6828"/>
                    <a:pt x="990" y="6556"/>
                    <a:pt x="955" y="6289"/>
                  </a:cubicBezTo>
                  <a:cubicBezTo>
                    <a:pt x="905" y="5905"/>
                    <a:pt x="859" y="5541"/>
                    <a:pt x="901" y="5319"/>
                  </a:cubicBezTo>
                  <a:lnTo>
                    <a:pt x="954" y="5033"/>
                  </a:lnTo>
                  <a:cubicBezTo>
                    <a:pt x="1084" y="4347"/>
                    <a:pt x="1220" y="3637"/>
                    <a:pt x="1252" y="2918"/>
                  </a:cubicBezTo>
                  <a:cubicBezTo>
                    <a:pt x="1261" y="2720"/>
                    <a:pt x="1273" y="2526"/>
                    <a:pt x="1286" y="2333"/>
                  </a:cubicBezTo>
                  <a:cubicBezTo>
                    <a:pt x="1307" y="2025"/>
                    <a:pt x="1326" y="1722"/>
                    <a:pt x="1332" y="1421"/>
                  </a:cubicBezTo>
                  <a:close/>
                  <a:moveTo>
                    <a:pt x="787" y="7733"/>
                  </a:moveTo>
                  <a:lnTo>
                    <a:pt x="792" y="7735"/>
                  </a:lnTo>
                  <a:cubicBezTo>
                    <a:pt x="792" y="7735"/>
                    <a:pt x="792" y="7737"/>
                    <a:pt x="790" y="7739"/>
                  </a:cubicBezTo>
                  <a:cubicBezTo>
                    <a:pt x="789" y="7737"/>
                    <a:pt x="789" y="7734"/>
                    <a:pt x="787" y="7733"/>
                  </a:cubicBezTo>
                  <a:close/>
                  <a:moveTo>
                    <a:pt x="1121" y="1"/>
                  </a:moveTo>
                  <a:cubicBezTo>
                    <a:pt x="598" y="725"/>
                    <a:pt x="249" y="1851"/>
                    <a:pt x="110" y="2594"/>
                  </a:cubicBezTo>
                  <a:cubicBezTo>
                    <a:pt x="1" y="3181"/>
                    <a:pt x="69" y="3748"/>
                    <a:pt x="137" y="4296"/>
                  </a:cubicBezTo>
                  <a:cubicBezTo>
                    <a:pt x="159" y="4471"/>
                    <a:pt x="180" y="4646"/>
                    <a:pt x="197" y="4823"/>
                  </a:cubicBezTo>
                  <a:cubicBezTo>
                    <a:pt x="213" y="5028"/>
                    <a:pt x="225" y="5245"/>
                    <a:pt x="238" y="5475"/>
                  </a:cubicBezTo>
                  <a:cubicBezTo>
                    <a:pt x="281" y="6288"/>
                    <a:pt x="331" y="7211"/>
                    <a:pt x="716" y="7899"/>
                  </a:cubicBezTo>
                  <a:lnTo>
                    <a:pt x="759" y="7977"/>
                  </a:lnTo>
                  <a:lnTo>
                    <a:pt x="828" y="7918"/>
                  </a:lnTo>
                  <a:cubicBezTo>
                    <a:pt x="925" y="7828"/>
                    <a:pt x="984" y="7695"/>
                    <a:pt x="1014" y="7535"/>
                  </a:cubicBezTo>
                  <a:cubicBezTo>
                    <a:pt x="1336" y="6813"/>
                    <a:pt x="1432" y="5945"/>
                    <a:pt x="1515" y="5166"/>
                  </a:cubicBezTo>
                  <a:cubicBezTo>
                    <a:pt x="1538" y="4967"/>
                    <a:pt x="1558" y="4771"/>
                    <a:pt x="1583" y="4584"/>
                  </a:cubicBezTo>
                  <a:cubicBezTo>
                    <a:pt x="1779" y="3075"/>
                    <a:pt x="1545" y="1677"/>
                    <a:pt x="1265" y="257"/>
                  </a:cubicBezTo>
                  <a:lnTo>
                    <a:pt x="1126" y="282"/>
                  </a:lnTo>
                  <a:cubicBezTo>
                    <a:pt x="1235" y="977"/>
                    <a:pt x="1192" y="1633"/>
                    <a:pt x="1149" y="2327"/>
                  </a:cubicBezTo>
                  <a:cubicBezTo>
                    <a:pt x="1136" y="2520"/>
                    <a:pt x="1124" y="2715"/>
                    <a:pt x="1115" y="2913"/>
                  </a:cubicBezTo>
                  <a:cubicBezTo>
                    <a:pt x="1082" y="3623"/>
                    <a:pt x="954" y="4296"/>
                    <a:pt x="818" y="5008"/>
                  </a:cubicBezTo>
                  <a:lnTo>
                    <a:pt x="764" y="5294"/>
                  </a:lnTo>
                  <a:cubicBezTo>
                    <a:pt x="717" y="5538"/>
                    <a:pt x="765" y="5913"/>
                    <a:pt x="817" y="6308"/>
                  </a:cubicBezTo>
                  <a:cubicBezTo>
                    <a:pt x="872" y="6724"/>
                    <a:pt x="929" y="7178"/>
                    <a:pt x="877" y="7492"/>
                  </a:cubicBezTo>
                  <a:cubicBezTo>
                    <a:pt x="843" y="7564"/>
                    <a:pt x="809" y="7633"/>
                    <a:pt x="772" y="7702"/>
                  </a:cubicBezTo>
                  <a:cubicBezTo>
                    <a:pt x="465" y="7055"/>
                    <a:pt x="419" y="6214"/>
                    <a:pt x="379" y="5468"/>
                  </a:cubicBezTo>
                  <a:cubicBezTo>
                    <a:pt x="366" y="5238"/>
                    <a:pt x="354" y="5019"/>
                    <a:pt x="335" y="4811"/>
                  </a:cubicBezTo>
                  <a:cubicBezTo>
                    <a:pt x="319" y="4632"/>
                    <a:pt x="298" y="4454"/>
                    <a:pt x="275" y="4278"/>
                  </a:cubicBezTo>
                  <a:cubicBezTo>
                    <a:pt x="207" y="3717"/>
                    <a:pt x="142" y="3186"/>
                    <a:pt x="248" y="2620"/>
                  </a:cubicBezTo>
                  <a:cubicBezTo>
                    <a:pt x="396" y="1834"/>
                    <a:pt x="758" y="743"/>
                    <a:pt x="1235" y="8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8" name="Google Shape;2838;p51"/>
            <p:cNvSpPr/>
            <p:nvPr/>
          </p:nvSpPr>
          <p:spPr>
            <a:xfrm>
              <a:off x="3451425" y="1140850"/>
              <a:ext cx="304150" cy="253875"/>
            </a:xfrm>
            <a:custGeom>
              <a:avLst/>
              <a:gdLst/>
              <a:ahLst/>
              <a:cxnLst/>
              <a:rect l="l" t="t" r="r" b="b"/>
              <a:pathLst>
                <a:path w="12166" h="10155" extrusionOk="0">
                  <a:moveTo>
                    <a:pt x="6004" y="0"/>
                  </a:moveTo>
                  <a:cubicBezTo>
                    <a:pt x="5231" y="0"/>
                    <a:pt x="4611" y="1093"/>
                    <a:pt x="4387" y="1679"/>
                  </a:cubicBezTo>
                  <a:cubicBezTo>
                    <a:pt x="4291" y="840"/>
                    <a:pt x="4009" y="511"/>
                    <a:pt x="3695" y="511"/>
                  </a:cubicBezTo>
                  <a:cubicBezTo>
                    <a:pt x="3168" y="511"/>
                    <a:pt x="2550" y="1438"/>
                    <a:pt x="2564" y="2442"/>
                  </a:cubicBezTo>
                  <a:cubicBezTo>
                    <a:pt x="2201" y="1958"/>
                    <a:pt x="1704" y="1272"/>
                    <a:pt x="1126" y="1272"/>
                  </a:cubicBezTo>
                  <a:cubicBezTo>
                    <a:pt x="901" y="1272"/>
                    <a:pt x="664" y="1377"/>
                    <a:pt x="417" y="1638"/>
                  </a:cubicBezTo>
                  <a:cubicBezTo>
                    <a:pt x="0" y="2080"/>
                    <a:pt x="60" y="2809"/>
                    <a:pt x="241" y="3358"/>
                  </a:cubicBezTo>
                  <a:cubicBezTo>
                    <a:pt x="588" y="4414"/>
                    <a:pt x="1333" y="4947"/>
                    <a:pt x="1385" y="6104"/>
                  </a:cubicBezTo>
                  <a:cubicBezTo>
                    <a:pt x="1434" y="7177"/>
                    <a:pt x="1296" y="8292"/>
                    <a:pt x="2092" y="9055"/>
                  </a:cubicBezTo>
                  <a:cubicBezTo>
                    <a:pt x="2611" y="9551"/>
                    <a:pt x="4208" y="10155"/>
                    <a:pt x="5622" y="10155"/>
                  </a:cubicBezTo>
                  <a:cubicBezTo>
                    <a:pt x="5932" y="10155"/>
                    <a:pt x="6233" y="10126"/>
                    <a:pt x="6512" y="10060"/>
                  </a:cubicBezTo>
                  <a:cubicBezTo>
                    <a:pt x="6614" y="10069"/>
                    <a:pt x="6715" y="10073"/>
                    <a:pt x="6813" y="10073"/>
                  </a:cubicBezTo>
                  <a:cubicBezTo>
                    <a:pt x="8789" y="10073"/>
                    <a:pt x="9945" y="8377"/>
                    <a:pt x="10114" y="6068"/>
                  </a:cubicBezTo>
                  <a:cubicBezTo>
                    <a:pt x="10177" y="5213"/>
                    <a:pt x="9862" y="4263"/>
                    <a:pt x="10505" y="3635"/>
                  </a:cubicBezTo>
                  <a:cubicBezTo>
                    <a:pt x="11172" y="2983"/>
                    <a:pt x="12165" y="2830"/>
                    <a:pt x="11445" y="1676"/>
                  </a:cubicBezTo>
                  <a:cubicBezTo>
                    <a:pt x="11389" y="1669"/>
                    <a:pt x="11332" y="1666"/>
                    <a:pt x="11274" y="1666"/>
                  </a:cubicBezTo>
                  <a:cubicBezTo>
                    <a:pt x="10783" y="1666"/>
                    <a:pt x="10257" y="1888"/>
                    <a:pt x="9787" y="1979"/>
                  </a:cubicBezTo>
                  <a:cubicBezTo>
                    <a:pt x="9837" y="907"/>
                    <a:pt x="9322" y="347"/>
                    <a:pt x="8690" y="347"/>
                  </a:cubicBezTo>
                  <a:cubicBezTo>
                    <a:pt x="8195" y="347"/>
                    <a:pt x="7629" y="691"/>
                    <a:pt x="7207" y="1401"/>
                  </a:cubicBezTo>
                  <a:cubicBezTo>
                    <a:pt x="7288" y="836"/>
                    <a:pt x="6671" y="75"/>
                    <a:pt x="6103" y="6"/>
                  </a:cubicBezTo>
                  <a:cubicBezTo>
                    <a:pt x="6069" y="2"/>
                    <a:pt x="6036" y="0"/>
                    <a:pt x="6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9" name="Google Shape;2839;p51"/>
            <p:cNvSpPr/>
            <p:nvPr/>
          </p:nvSpPr>
          <p:spPr>
            <a:xfrm>
              <a:off x="3258650" y="1721075"/>
              <a:ext cx="182450" cy="169800"/>
            </a:xfrm>
            <a:custGeom>
              <a:avLst/>
              <a:gdLst/>
              <a:ahLst/>
              <a:cxnLst/>
              <a:rect l="l" t="t" r="r" b="b"/>
              <a:pathLst>
                <a:path w="7298" h="6792" extrusionOk="0">
                  <a:moveTo>
                    <a:pt x="4575" y="0"/>
                  </a:moveTo>
                  <a:cubicBezTo>
                    <a:pt x="4181" y="0"/>
                    <a:pt x="3819" y="396"/>
                    <a:pt x="3779" y="1072"/>
                  </a:cubicBezTo>
                  <a:cubicBezTo>
                    <a:pt x="3683" y="798"/>
                    <a:pt x="3292" y="584"/>
                    <a:pt x="2970" y="584"/>
                  </a:cubicBezTo>
                  <a:cubicBezTo>
                    <a:pt x="2899" y="584"/>
                    <a:pt x="2832" y="595"/>
                    <a:pt x="2772" y="617"/>
                  </a:cubicBezTo>
                  <a:cubicBezTo>
                    <a:pt x="2293" y="794"/>
                    <a:pt x="2258" y="1624"/>
                    <a:pt x="2303" y="2027"/>
                  </a:cubicBezTo>
                  <a:cubicBezTo>
                    <a:pt x="2075" y="1686"/>
                    <a:pt x="1872" y="1550"/>
                    <a:pt x="1712" y="1550"/>
                  </a:cubicBezTo>
                  <a:cubicBezTo>
                    <a:pt x="1325" y="1550"/>
                    <a:pt x="1184" y="2346"/>
                    <a:pt x="1515" y="2965"/>
                  </a:cubicBezTo>
                  <a:cubicBezTo>
                    <a:pt x="1258" y="2841"/>
                    <a:pt x="925" y="2674"/>
                    <a:pt x="640" y="2674"/>
                  </a:cubicBezTo>
                  <a:cubicBezTo>
                    <a:pt x="405" y="2674"/>
                    <a:pt x="204" y="2788"/>
                    <a:pt x="104" y="3132"/>
                  </a:cubicBezTo>
                  <a:cubicBezTo>
                    <a:pt x="1" y="3493"/>
                    <a:pt x="239" y="3878"/>
                    <a:pt x="495" y="4129"/>
                  </a:cubicBezTo>
                  <a:cubicBezTo>
                    <a:pt x="988" y="4612"/>
                    <a:pt x="1548" y="4696"/>
                    <a:pt x="1907" y="5317"/>
                  </a:cubicBezTo>
                  <a:cubicBezTo>
                    <a:pt x="2239" y="5895"/>
                    <a:pt x="2477" y="6550"/>
                    <a:pt x="3134" y="6743"/>
                  </a:cubicBezTo>
                  <a:cubicBezTo>
                    <a:pt x="3241" y="6775"/>
                    <a:pt x="3388" y="6791"/>
                    <a:pt x="3560" y="6791"/>
                  </a:cubicBezTo>
                  <a:cubicBezTo>
                    <a:pt x="4223" y="6791"/>
                    <a:pt x="5259" y="6551"/>
                    <a:pt x="5856" y="6043"/>
                  </a:cubicBezTo>
                  <a:cubicBezTo>
                    <a:pt x="7098" y="5529"/>
                    <a:pt x="7297" y="4207"/>
                    <a:pt x="6706" y="2819"/>
                  </a:cubicBezTo>
                  <a:cubicBezTo>
                    <a:pt x="6496" y="2329"/>
                    <a:pt x="6053" y="1896"/>
                    <a:pt x="6230" y="1367"/>
                  </a:cubicBezTo>
                  <a:cubicBezTo>
                    <a:pt x="6413" y="817"/>
                    <a:pt x="6918" y="451"/>
                    <a:pt x="6193" y="19"/>
                  </a:cubicBezTo>
                  <a:cubicBezTo>
                    <a:pt x="5877" y="138"/>
                    <a:pt x="5625" y="454"/>
                    <a:pt x="5364" y="657"/>
                  </a:cubicBezTo>
                  <a:cubicBezTo>
                    <a:pt x="5158" y="205"/>
                    <a:pt x="4858" y="0"/>
                    <a:pt x="4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0" name="Google Shape;2840;p51"/>
            <p:cNvSpPr/>
            <p:nvPr/>
          </p:nvSpPr>
          <p:spPr>
            <a:xfrm>
              <a:off x="3724600" y="1594200"/>
              <a:ext cx="219025" cy="203225"/>
            </a:xfrm>
            <a:custGeom>
              <a:avLst/>
              <a:gdLst/>
              <a:ahLst/>
              <a:cxnLst/>
              <a:rect l="l" t="t" r="r" b="b"/>
              <a:pathLst>
                <a:path w="8761" h="8129" extrusionOk="0">
                  <a:moveTo>
                    <a:pt x="2583" y="0"/>
                  </a:moveTo>
                  <a:cubicBezTo>
                    <a:pt x="2525" y="0"/>
                    <a:pt x="2462" y="6"/>
                    <a:pt x="2394" y="18"/>
                  </a:cubicBezTo>
                  <a:cubicBezTo>
                    <a:pt x="1961" y="91"/>
                    <a:pt x="1676" y="539"/>
                    <a:pt x="1543" y="935"/>
                  </a:cubicBezTo>
                  <a:cubicBezTo>
                    <a:pt x="1283" y="1699"/>
                    <a:pt x="1482" y="2332"/>
                    <a:pt x="1008" y="3024"/>
                  </a:cubicBezTo>
                  <a:cubicBezTo>
                    <a:pt x="568" y="3667"/>
                    <a:pt x="1" y="4252"/>
                    <a:pt x="129" y="5042"/>
                  </a:cubicBezTo>
                  <a:cubicBezTo>
                    <a:pt x="233" y="5668"/>
                    <a:pt x="1193" y="7086"/>
                    <a:pt x="2249" y="7552"/>
                  </a:cubicBezTo>
                  <a:cubicBezTo>
                    <a:pt x="2692" y="7948"/>
                    <a:pt x="3181" y="8128"/>
                    <a:pt x="3680" y="8128"/>
                  </a:cubicBezTo>
                  <a:cubicBezTo>
                    <a:pt x="4503" y="8128"/>
                    <a:pt x="5354" y="7639"/>
                    <a:pt x="6074" y="6815"/>
                  </a:cubicBezTo>
                  <a:cubicBezTo>
                    <a:pt x="6484" y="6347"/>
                    <a:pt x="6716" y="5658"/>
                    <a:pt x="7362" y="5576"/>
                  </a:cubicBezTo>
                  <a:cubicBezTo>
                    <a:pt x="7455" y="5564"/>
                    <a:pt x="7548" y="5560"/>
                    <a:pt x="7639" y="5560"/>
                  </a:cubicBezTo>
                  <a:cubicBezTo>
                    <a:pt x="7777" y="5560"/>
                    <a:pt x="7911" y="5569"/>
                    <a:pt x="8035" y="5569"/>
                  </a:cubicBezTo>
                  <a:cubicBezTo>
                    <a:pt x="8414" y="5569"/>
                    <a:pt x="8704" y="5490"/>
                    <a:pt x="8761" y="4852"/>
                  </a:cubicBezTo>
                  <a:cubicBezTo>
                    <a:pt x="8476" y="4582"/>
                    <a:pt x="8017" y="4473"/>
                    <a:pt x="7669" y="4303"/>
                  </a:cubicBezTo>
                  <a:cubicBezTo>
                    <a:pt x="8379" y="3448"/>
                    <a:pt x="7963" y="2694"/>
                    <a:pt x="7122" y="2694"/>
                  </a:cubicBezTo>
                  <a:cubicBezTo>
                    <a:pt x="6913" y="2694"/>
                    <a:pt x="6678" y="2741"/>
                    <a:pt x="6428" y="2844"/>
                  </a:cubicBezTo>
                  <a:cubicBezTo>
                    <a:pt x="6721" y="2550"/>
                    <a:pt x="6697" y="1843"/>
                    <a:pt x="6398" y="1553"/>
                  </a:cubicBezTo>
                  <a:cubicBezTo>
                    <a:pt x="6260" y="1421"/>
                    <a:pt x="6075" y="1369"/>
                    <a:pt x="5875" y="1369"/>
                  </a:cubicBezTo>
                  <a:cubicBezTo>
                    <a:pt x="5447" y="1369"/>
                    <a:pt x="4947" y="1602"/>
                    <a:pt x="4675" y="1774"/>
                  </a:cubicBezTo>
                  <a:cubicBezTo>
                    <a:pt x="5111" y="1032"/>
                    <a:pt x="4895" y="713"/>
                    <a:pt x="4493" y="713"/>
                  </a:cubicBezTo>
                  <a:cubicBezTo>
                    <a:pt x="4129" y="713"/>
                    <a:pt x="3611" y="975"/>
                    <a:pt x="3286" y="1420"/>
                  </a:cubicBezTo>
                  <a:cubicBezTo>
                    <a:pt x="3288" y="855"/>
                    <a:pt x="3306" y="0"/>
                    <a:pt x="2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1" name="Google Shape;2841;p51"/>
            <p:cNvSpPr/>
            <p:nvPr/>
          </p:nvSpPr>
          <p:spPr>
            <a:xfrm>
              <a:off x="3640725" y="1997275"/>
              <a:ext cx="180000" cy="167050"/>
            </a:xfrm>
            <a:custGeom>
              <a:avLst/>
              <a:gdLst/>
              <a:ahLst/>
              <a:cxnLst/>
              <a:rect l="l" t="t" r="r" b="b"/>
              <a:pathLst>
                <a:path w="7200" h="6682" extrusionOk="0">
                  <a:moveTo>
                    <a:pt x="2122" y="1"/>
                  </a:moveTo>
                  <a:cubicBezTo>
                    <a:pt x="2075" y="1"/>
                    <a:pt x="2024" y="5"/>
                    <a:pt x="1968" y="15"/>
                  </a:cubicBezTo>
                  <a:cubicBezTo>
                    <a:pt x="1611" y="76"/>
                    <a:pt x="1379" y="444"/>
                    <a:pt x="1268" y="770"/>
                  </a:cubicBezTo>
                  <a:cubicBezTo>
                    <a:pt x="1055" y="1398"/>
                    <a:pt x="1218" y="1917"/>
                    <a:pt x="829" y="2488"/>
                  </a:cubicBezTo>
                  <a:cubicBezTo>
                    <a:pt x="467" y="3015"/>
                    <a:pt x="1" y="3496"/>
                    <a:pt x="107" y="4145"/>
                  </a:cubicBezTo>
                  <a:cubicBezTo>
                    <a:pt x="190" y="4660"/>
                    <a:pt x="980" y="5825"/>
                    <a:pt x="1848" y="6208"/>
                  </a:cubicBezTo>
                  <a:cubicBezTo>
                    <a:pt x="2211" y="6533"/>
                    <a:pt x="2613" y="6681"/>
                    <a:pt x="3022" y="6681"/>
                  </a:cubicBezTo>
                  <a:cubicBezTo>
                    <a:pt x="3699" y="6681"/>
                    <a:pt x="4399" y="6278"/>
                    <a:pt x="4991" y="5598"/>
                  </a:cubicBezTo>
                  <a:cubicBezTo>
                    <a:pt x="5327" y="5215"/>
                    <a:pt x="5517" y="4650"/>
                    <a:pt x="6048" y="4581"/>
                  </a:cubicBezTo>
                  <a:cubicBezTo>
                    <a:pt x="6124" y="4572"/>
                    <a:pt x="6200" y="4569"/>
                    <a:pt x="6274" y="4569"/>
                  </a:cubicBezTo>
                  <a:cubicBezTo>
                    <a:pt x="6389" y="4569"/>
                    <a:pt x="6500" y="4576"/>
                    <a:pt x="6603" y="4576"/>
                  </a:cubicBezTo>
                  <a:cubicBezTo>
                    <a:pt x="6915" y="4576"/>
                    <a:pt x="7153" y="4511"/>
                    <a:pt x="7200" y="3987"/>
                  </a:cubicBezTo>
                  <a:cubicBezTo>
                    <a:pt x="6968" y="3764"/>
                    <a:pt x="6588" y="3677"/>
                    <a:pt x="6303" y="3537"/>
                  </a:cubicBezTo>
                  <a:cubicBezTo>
                    <a:pt x="6886" y="2834"/>
                    <a:pt x="6546" y="2214"/>
                    <a:pt x="5855" y="2214"/>
                  </a:cubicBezTo>
                  <a:cubicBezTo>
                    <a:pt x="5683" y="2214"/>
                    <a:pt x="5490" y="2253"/>
                    <a:pt x="5283" y="2338"/>
                  </a:cubicBezTo>
                  <a:cubicBezTo>
                    <a:pt x="5523" y="2097"/>
                    <a:pt x="5503" y="1514"/>
                    <a:pt x="5258" y="1277"/>
                  </a:cubicBezTo>
                  <a:cubicBezTo>
                    <a:pt x="5145" y="1168"/>
                    <a:pt x="4993" y="1126"/>
                    <a:pt x="4828" y="1126"/>
                  </a:cubicBezTo>
                  <a:cubicBezTo>
                    <a:pt x="4476" y="1126"/>
                    <a:pt x="4065" y="1317"/>
                    <a:pt x="3842" y="1458"/>
                  </a:cubicBezTo>
                  <a:cubicBezTo>
                    <a:pt x="4201" y="849"/>
                    <a:pt x="4024" y="587"/>
                    <a:pt x="3694" y="587"/>
                  </a:cubicBezTo>
                  <a:cubicBezTo>
                    <a:pt x="3395" y="587"/>
                    <a:pt x="2969" y="802"/>
                    <a:pt x="2702" y="1168"/>
                  </a:cubicBezTo>
                  <a:cubicBezTo>
                    <a:pt x="2703" y="704"/>
                    <a:pt x="2718" y="1"/>
                    <a:pt x="2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66EB19D5-AA8A-414A-A678-98DE3B9331E9}"/>
              </a:ext>
            </a:extLst>
          </p:cNvPr>
          <p:cNvSpPr/>
          <p:nvPr/>
        </p:nvSpPr>
        <p:spPr>
          <a:xfrm>
            <a:off x="2032000" y="-1381533"/>
            <a:ext cx="8128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Dung </a:t>
            </a:r>
            <a:r>
              <a:rPr lang="en-US" altLang="zh-CN" sz="2400" b="1" dirty="0">
                <a:solidFill>
                  <a:srgbClr val="E767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0336032445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www.facebook.com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/phamkimdung25/ . </a:t>
            </a:r>
          </a:p>
          <a:p>
            <a:pPr lvl="0" algn="ctr">
              <a:defRPr/>
            </a:pP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3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8" name="Google Shape;3208;p56"/>
          <p:cNvSpPr/>
          <p:nvPr/>
        </p:nvSpPr>
        <p:spPr>
          <a:xfrm>
            <a:off x="3170474" y="2266261"/>
            <a:ext cx="6709592" cy="188245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09" name="Google Shape;3209;p56"/>
          <p:cNvSpPr txBox="1">
            <a:spLocks noGrp="1"/>
          </p:cNvSpPr>
          <p:nvPr>
            <p:ph type="title"/>
          </p:nvPr>
        </p:nvSpPr>
        <p:spPr>
          <a:xfrm>
            <a:off x="3528868" y="2422453"/>
            <a:ext cx="6013200" cy="165756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Kiểm tra và</a:t>
            </a:r>
            <a:b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sửa chữa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11" name="Google Shape;3211;p56"/>
          <p:cNvGrpSpPr/>
          <p:nvPr/>
        </p:nvGrpSpPr>
        <p:grpSpPr>
          <a:xfrm>
            <a:off x="7796401" y="5154933"/>
            <a:ext cx="636567" cy="754067"/>
            <a:chOff x="3560600" y="4317025"/>
            <a:chExt cx="477425" cy="565550"/>
          </a:xfrm>
        </p:grpSpPr>
        <p:sp>
          <p:nvSpPr>
            <p:cNvPr id="3212" name="Google Shape;3212;p56"/>
            <p:cNvSpPr/>
            <p:nvPr/>
          </p:nvSpPr>
          <p:spPr>
            <a:xfrm>
              <a:off x="3560600" y="4317025"/>
              <a:ext cx="477425" cy="565550"/>
            </a:xfrm>
            <a:custGeom>
              <a:avLst/>
              <a:gdLst/>
              <a:ahLst/>
              <a:cxnLst/>
              <a:rect l="l" t="t" r="r" b="b"/>
              <a:pathLst>
                <a:path w="19097" h="22622" extrusionOk="0">
                  <a:moveTo>
                    <a:pt x="13094" y="1"/>
                  </a:moveTo>
                  <a:cubicBezTo>
                    <a:pt x="11512" y="1"/>
                    <a:pt x="9948" y="407"/>
                    <a:pt x="8802" y="1116"/>
                  </a:cubicBezTo>
                  <a:cubicBezTo>
                    <a:pt x="7523" y="1905"/>
                    <a:pt x="6579" y="3006"/>
                    <a:pt x="5747" y="3976"/>
                  </a:cubicBezTo>
                  <a:cubicBezTo>
                    <a:pt x="5528" y="4235"/>
                    <a:pt x="5308" y="4491"/>
                    <a:pt x="5086" y="4734"/>
                  </a:cubicBezTo>
                  <a:cubicBezTo>
                    <a:pt x="3924" y="6010"/>
                    <a:pt x="3224" y="7108"/>
                    <a:pt x="2670" y="8521"/>
                  </a:cubicBezTo>
                  <a:cubicBezTo>
                    <a:pt x="1907" y="10474"/>
                    <a:pt x="1159" y="12802"/>
                    <a:pt x="1401" y="15281"/>
                  </a:cubicBezTo>
                  <a:cubicBezTo>
                    <a:pt x="1478" y="16067"/>
                    <a:pt x="1683" y="16746"/>
                    <a:pt x="1877" y="17314"/>
                  </a:cubicBezTo>
                  <a:cubicBezTo>
                    <a:pt x="1792" y="17412"/>
                    <a:pt x="1713" y="17505"/>
                    <a:pt x="1649" y="17579"/>
                  </a:cubicBezTo>
                  <a:cubicBezTo>
                    <a:pt x="962" y="18379"/>
                    <a:pt x="650" y="18746"/>
                    <a:pt x="472" y="19346"/>
                  </a:cubicBezTo>
                  <a:lnTo>
                    <a:pt x="242" y="20116"/>
                  </a:lnTo>
                  <a:cubicBezTo>
                    <a:pt x="0" y="20927"/>
                    <a:pt x="459" y="21779"/>
                    <a:pt x="1267" y="22027"/>
                  </a:cubicBezTo>
                  <a:lnTo>
                    <a:pt x="2990" y="22554"/>
                  </a:lnTo>
                  <a:cubicBezTo>
                    <a:pt x="3140" y="22600"/>
                    <a:pt x="3291" y="22621"/>
                    <a:pt x="3441" y="22621"/>
                  </a:cubicBezTo>
                  <a:cubicBezTo>
                    <a:pt x="4070" y="22621"/>
                    <a:pt x="4657" y="22234"/>
                    <a:pt x="4885" y="21616"/>
                  </a:cubicBezTo>
                  <a:lnTo>
                    <a:pt x="4940" y="21467"/>
                  </a:lnTo>
                  <a:cubicBezTo>
                    <a:pt x="5002" y="21299"/>
                    <a:pt x="5093" y="21142"/>
                    <a:pt x="5211" y="21004"/>
                  </a:cubicBezTo>
                  <a:cubicBezTo>
                    <a:pt x="5281" y="20921"/>
                    <a:pt x="5350" y="20842"/>
                    <a:pt x="5400" y="20782"/>
                  </a:cubicBezTo>
                  <a:lnTo>
                    <a:pt x="5404" y="20777"/>
                  </a:lnTo>
                  <a:cubicBezTo>
                    <a:pt x="5645" y="20499"/>
                    <a:pt x="5976" y="20313"/>
                    <a:pt x="6340" y="20259"/>
                  </a:cubicBezTo>
                  <a:cubicBezTo>
                    <a:pt x="6855" y="20183"/>
                    <a:pt x="7353" y="20072"/>
                    <a:pt x="7787" y="19976"/>
                  </a:cubicBezTo>
                  <a:cubicBezTo>
                    <a:pt x="8059" y="19915"/>
                    <a:pt x="8314" y="19858"/>
                    <a:pt x="8532" y="19822"/>
                  </a:cubicBezTo>
                  <a:cubicBezTo>
                    <a:pt x="9982" y="19583"/>
                    <a:pt x="11516" y="19023"/>
                    <a:pt x="12849" y="18243"/>
                  </a:cubicBezTo>
                  <a:cubicBezTo>
                    <a:pt x="15373" y="16766"/>
                    <a:pt x="17636" y="13801"/>
                    <a:pt x="18480" y="10868"/>
                  </a:cubicBezTo>
                  <a:cubicBezTo>
                    <a:pt x="18998" y="9068"/>
                    <a:pt x="19096" y="6983"/>
                    <a:pt x="18757" y="4998"/>
                  </a:cubicBezTo>
                  <a:cubicBezTo>
                    <a:pt x="18530" y="3671"/>
                    <a:pt x="17981" y="2522"/>
                    <a:pt x="16979" y="1272"/>
                  </a:cubicBezTo>
                  <a:lnTo>
                    <a:pt x="16860" y="1124"/>
                  </a:lnTo>
                  <a:cubicBezTo>
                    <a:pt x="16712" y="939"/>
                    <a:pt x="16523" y="792"/>
                    <a:pt x="16308" y="692"/>
                  </a:cubicBezTo>
                  <a:lnTo>
                    <a:pt x="16137" y="612"/>
                  </a:lnTo>
                  <a:cubicBezTo>
                    <a:pt x="15277" y="213"/>
                    <a:pt x="14225" y="1"/>
                    <a:pt x="130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3" name="Google Shape;3213;p56"/>
            <p:cNvSpPr/>
            <p:nvPr/>
          </p:nvSpPr>
          <p:spPr>
            <a:xfrm>
              <a:off x="3649250" y="4375775"/>
              <a:ext cx="329100" cy="391475"/>
            </a:xfrm>
            <a:custGeom>
              <a:avLst/>
              <a:gdLst/>
              <a:ahLst/>
              <a:cxnLst/>
              <a:rect l="l" t="t" r="r" b="b"/>
              <a:pathLst>
                <a:path w="13164" h="15659" extrusionOk="0">
                  <a:moveTo>
                    <a:pt x="9549" y="0"/>
                  </a:moveTo>
                  <a:cubicBezTo>
                    <a:pt x="8447" y="0"/>
                    <a:pt x="7291" y="270"/>
                    <a:pt x="6491" y="764"/>
                  </a:cubicBezTo>
                  <a:cubicBezTo>
                    <a:pt x="5218" y="1550"/>
                    <a:pt x="4271" y="2873"/>
                    <a:pt x="3275" y="3965"/>
                  </a:cubicBezTo>
                  <a:cubicBezTo>
                    <a:pt x="2380" y="4950"/>
                    <a:pt x="1797" y="5786"/>
                    <a:pt x="1310" y="7027"/>
                  </a:cubicBezTo>
                  <a:cubicBezTo>
                    <a:pt x="604" y="8830"/>
                    <a:pt x="0" y="10743"/>
                    <a:pt x="192" y="12702"/>
                  </a:cubicBezTo>
                  <a:cubicBezTo>
                    <a:pt x="296" y="13753"/>
                    <a:pt x="756" y="14594"/>
                    <a:pt x="990" y="15570"/>
                  </a:cubicBezTo>
                  <a:cubicBezTo>
                    <a:pt x="1187" y="15633"/>
                    <a:pt x="1415" y="15658"/>
                    <a:pt x="1661" y="15658"/>
                  </a:cubicBezTo>
                  <a:cubicBezTo>
                    <a:pt x="2598" y="15658"/>
                    <a:pt x="3802" y="15286"/>
                    <a:pt x="4607" y="15153"/>
                  </a:cubicBezTo>
                  <a:cubicBezTo>
                    <a:pt x="5807" y="14957"/>
                    <a:pt x="7071" y="14478"/>
                    <a:pt x="8119" y="13867"/>
                  </a:cubicBezTo>
                  <a:cubicBezTo>
                    <a:pt x="10186" y="12658"/>
                    <a:pt x="12028" y="10134"/>
                    <a:pt x="12679" y="7871"/>
                  </a:cubicBezTo>
                  <a:cubicBezTo>
                    <a:pt x="13118" y="6342"/>
                    <a:pt x="13163" y="4610"/>
                    <a:pt x="12898" y="3043"/>
                  </a:cubicBezTo>
                  <a:cubicBezTo>
                    <a:pt x="12767" y="2291"/>
                    <a:pt x="12481" y="1492"/>
                    <a:pt x="11600" y="392"/>
                  </a:cubicBezTo>
                  <a:cubicBezTo>
                    <a:pt x="11028" y="126"/>
                    <a:pt x="10301" y="0"/>
                    <a:pt x="95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4" name="Google Shape;3214;p56"/>
            <p:cNvSpPr/>
            <p:nvPr/>
          </p:nvSpPr>
          <p:spPr>
            <a:xfrm>
              <a:off x="3628725" y="4395000"/>
              <a:ext cx="359550" cy="424150"/>
            </a:xfrm>
            <a:custGeom>
              <a:avLst/>
              <a:gdLst/>
              <a:ahLst/>
              <a:cxnLst/>
              <a:rect l="l" t="t" r="r" b="b"/>
              <a:pathLst>
                <a:path w="14382" h="16966" extrusionOk="0">
                  <a:moveTo>
                    <a:pt x="11024" y="984"/>
                  </a:moveTo>
                  <a:cubicBezTo>
                    <a:pt x="11025" y="987"/>
                    <a:pt x="11025" y="988"/>
                    <a:pt x="11024" y="989"/>
                  </a:cubicBezTo>
                  <a:cubicBezTo>
                    <a:pt x="10413" y="1693"/>
                    <a:pt x="9800" y="2396"/>
                    <a:pt x="9197" y="3081"/>
                  </a:cubicBezTo>
                  <a:cubicBezTo>
                    <a:pt x="8428" y="3955"/>
                    <a:pt x="7635" y="4857"/>
                    <a:pt x="6864" y="5755"/>
                  </a:cubicBezTo>
                  <a:cubicBezTo>
                    <a:pt x="6616" y="6046"/>
                    <a:pt x="6352" y="6335"/>
                    <a:pt x="6089" y="6627"/>
                  </a:cubicBezTo>
                  <a:cubicBezTo>
                    <a:pt x="5319" y="7476"/>
                    <a:pt x="4526" y="8354"/>
                    <a:pt x="3975" y="9340"/>
                  </a:cubicBezTo>
                  <a:cubicBezTo>
                    <a:pt x="3607" y="9997"/>
                    <a:pt x="3325" y="10740"/>
                    <a:pt x="3051" y="11457"/>
                  </a:cubicBezTo>
                  <a:cubicBezTo>
                    <a:pt x="3015" y="11551"/>
                    <a:pt x="2979" y="11643"/>
                    <a:pt x="2942" y="11735"/>
                  </a:cubicBezTo>
                  <a:cubicBezTo>
                    <a:pt x="2960" y="11565"/>
                    <a:pt x="2976" y="11395"/>
                    <a:pt x="2992" y="11226"/>
                  </a:cubicBezTo>
                  <a:cubicBezTo>
                    <a:pt x="3070" y="10397"/>
                    <a:pt x="3151" y="9541"/>
                    <a:pt x="3382" y="8731"/>
                  </a:cubicBezTo>
                  <a:cubicBezTo>
                    <a:pt x="3688" y="7659"/>
                    <a:pt x="4149" y="6782"/>
                    <a:pt x="4789" y="6048"/>
                  </a:cubicBezTo>
                  <a:lnTo>
                    <a:pt x="4912" y="5906"/>
                  </a:lnTo>
                  <a:cubicBezTo>
                    <a:pt x="5671" y="5038"/>
                    <a:pt x="6455" y="4139"/>
                    <a:pt x="7307" y="3370"/>
                  </a:cubicBezTo>
                  <a:cubicBezTo>
                    <a:pt x="7737" y="2979"/>
                    <a:pt x="8257" y="2702"/>
                    <a:pt x="8762" y="2431"/>
                  </a:cubicBezTo>
                  <a:cubicBezTo>
                    <a:pt x="8992" y="2309"/>
                    <a:pt x="9231" y="2181"/>
                    <a:pt x="9459" y="2043"/>
                  </a:cubicBezTo>
                  <a:cubicBezTo>
                    <a:pt x="9660" y="1924"/>
                    <a:pt x="9845" y="1780"/>
                    <a:pt x="10020" y="1643"/>
                  </a:cubicBezTo>
                  <a:cubicBezTo>
                    <a:pt x="10159" y="1536"/>
                    <a:pt x="10302" y="1423"/>
                    <a:pt x="10452" y="1325"/>
                  </a:cubicBezTo>
                  <a:cubicBezTo>
                    <a:pt x="10624" y="1212"/>
                    <a:pt x="10808" y="1106"/>
                    <a:pt x="10987" y="1005"/>
                  </a:cubicBezTo>
                  <a:cubicBezTo>
                    <a:pt x="11000" y="999"/>
                    <a:pt x="11011" y="990"/>
                    <a:pt x="11024" y="984"/>
                  </a:cubicBezTo>
                  <a:close/>
                  <a:moveTo>
                    <a:pt x="11594" y="1513"/>
                  </a:moveTo>
                  <a:lnTo>
                    <a:pt x="11594" y="1513"/>
                  </a:lnTo>
                  <a:cubicBezTo>
                    <a:pt x="11561" y="1724"/>
                    <a:pt x="11529" y="1931"/>
                    <a:pt x="11495" y="2134"/>
                  </a:cubicBezTo>
                  <a:cubicBezTo>
                    <a:pt x="11463" y="2337"/>
                    <a:pt x="11430" y="2535"/>
                    <a:pt x="11400" y="2730"/>
                  </a:cubicBezTo>
                  <a:cubicBezTo>
                    <a:pt x="11312" y="3314"/>
                    <a:pt x="11267" y="3919"/>
                    <a:pt x="11224" y="4504"/>
                  </a:cubicBezTo>
                  <a:cubicBezTo>
                    <a:pt x="11200" y="4853"/>
                    <a:pt x="11173" y="5201"/>
                    <a:pt x="11138" y="5548"/>
                  </a:cubicBezTo>
                  <a:cubicBezTo>
                    <a:pt x="11036" y="6571"/>
                    <a:pt x="10702" y="7299"/>
                    <a:pt x="10233" y="8076"/>
                  </a:cubicBezTo>
                  <a:cubicBezTo>
                    <a:pt x="9882" y="8659"/>
                    <a:pt x="9414" y="9184"/>
                    <a:pt x="8961" y="9692"/>
                  </a:cubicBezTo>
                  <a:cubicBezTo>
                    <a:pt x="8806" y="9865"/>
                    <a:pt x="8653" y="10039"/>
                    <a:pt x="8503" y="10214"/>
                  </a:cubicBezTo>
                  <a:cubicBezTo>
                    <a:pt x="7743" y="11104"/>
                    <a:pt x="6728" y="11644"/>
                    <a:pt x="5831" y="12122"/>
                  </a:cubicBezTo>
                  <a:cubicBezTo>
                    <a:pt x="5292" y="12409"/>
                    <a:pt x="4829" y="12630"/>
                    <a:pt x="4396" y="12808"/>
                  </a:cubicBezTo>
                  <a:cubicBezTo>
                    <a:pt x="4703" y="12590"/>
                    <a:pt x="4997" y="12341"/>
                    <a:pt x="5273" y="12061"/>
                  </a:cubicBezTo>
                  <a:cubicBezTo>
                    <a:pt x="5485" y="11846"/>
                    <a:pt x="5703" y="11636"/>
                    <a:pt x="5922" y="11426"/>
                  </a:cubicBezTo>
                  <a:cubicBezTo>
                    <a:pt x="6594" y="10781"/>
                    <a:pt x="7289" y="10113"/>
                    <a:pt x="7792" y="9276"/>
                  </a:cubicBezTo>
                  <a:lnTo>
                    <a:pt x="7843" y="9190"/>
                  </a:lnTo>
                  <a:cubicBezTo>
                    <a:pt x="8188" y="8617"/>
                    <a:pt x="8543" y="8025"/>
                    <a:pt x="8818" y="7393"/>
                  </a:cubicBezTo>
                  <a:cubicBezTo>
                    <a:pt x="8945" y="7103"/>
                    <a:pt x="9101" y="6815"/>
                    <a:pt x="9251" y="6535"/>
                  </a:cubicBezTo>
                  <a:cubicBezTo>
                    <a:pt x="9448" y="6166"/>
                    <a:pt x="9654" y="5783"/>
                    <a:pt x="9802" y="5381"/>
                  </a:cubicBezTo>
                  <a:cubicBezTo>
                    <a:pt x="10108" y="4561"/>
                    <a:pt x="10491" y="3828"/>
                    <a:pt x="10896" y="3049"/>
                  </a:cubicBezTo>
                  <a:lnTo>
                    <a:pt x="11037" y="2779"/>
                  </a:lnTo>
                  <a:cubicBezTo>
                    <a:pt x="11222" y="2425"/>
                    <a:pt x="11429" y="1998"/>
                    <a:pt x="11594" y="1513"/>
                  </a:cubicBezTo>
                  <a:close/>
                  <a:moveTo>
                    <a:pt x="11398" y="359"/>
                  </a:moveTo>
                  <a:lnTo>
                    <a:pt x="11398" y="359"/>
                  </a:lnTo>
                  <a:cubicBezTo>
                    <a:pt x="11354" y="430"/>
                    <a:pt x="11311" y="499"/>
                    <a:pt x="11268" y="570"/>
                  </a:cubicBezTo>
                  <a:cubicBezTo>
                    <a:pt x="11137" y="650"/>
                    <a:pt x="11006" y="727"/>
                    <a:pt x="10874" y="802"/>
                  </a:cubicBezTo>
                  <a:cubicBezTo>
                    <a:pt x="10692" y="905"/>
                    <a:pt x="10505" y="1013"/>
                    <a:pt x="10325" y="1130"/>
                  </a:cubicBezTo>
                  <a:cubicBezTo>
                    <a:pt x="10169" y="1232"/>
                    <a:pt x="10020" y="1347"/>
                    <a:pt x="9878" y="1457"/>
                  </a:cubicBezTo>
                  <a:cubicBezTo>
                    <a:pt x="9707" y="1592"/>
                    <a:pt x="9529" y="1729"/>
                    <a:pt x="9340" y="1842"/>
                  </a:cubicBezTo>
                  <a:cubicBezTo>
                    <a:pt x="9116" y="1977"/>
                    <a:pt x="8885" y="2102"/>
                    <a:pt x="8653" y="2224"/>
                  </a:cubicBezTo>
                  <a:cubicBezTo>
                    <a:pt x="8136" y="2501"/>
                    <a:pt x="7601" y="2786"/>
                    <a:pt x="7151" y="3195"/>
                  </a:cubicBezTo>
                  <a:cubicBezTo>
                    <a:pt x="6289" y="3975"/>
                    <a:pt x="5500" y="4878"/>
                    <a:pt x="4738" y="5752"/>
                  </a:cubicBezTo>
                  <a:lnTo>
                    <a:pt x="4615" y="5892"/>
                  </a:lnTo>
                  <a:cubicBezTo>
                    <a:pt x="3950" y="6652"/>
                    <a:pt x="3475" y="7561"/>
                    <a:pt x="3158" y="8666"/>
                  </a:cubicBezTo>
                  <a:cubicBezTo>
                    <a:pt x="2921" y="9496"/>
                    <a:pt x="2840" y="10364"/>
                    <a:pt x="2760" y="11204"/>
                  </a:cubicBezTo>
                  <a:cubicBezTo>
                    <a:pt x="2714" y="11712"/>
                    <a:pt x="2660" y="12228"/>
                    <a:pt x="2577" y="12739"/>
                  </a:cubicBezTo>
                  <a:cubicBezTo>
                    <a:pt x="2561" y="12776"/>
                    <a:pt x="2547" y="12813"/>
                    <a:pt x="2529" y="12848"/>
                  </a:cubicBezTo>
                  <a:lnTo>
                    <a:pt x="2484" y="12936"/>
                  </a:lnTo>
                  <a:lnTo>
                    <a:pt x="2471" y="12964"/>
                  </a:lnTo>
                  <a:cubicBezTo>
                    <a:pt x="2471" y="12958"/>
                    <a:pt x="2471" y="12952"/>
                    <a:pt x="2469" y="12944"/>
                  </a:cubicBezTo>
                  <a:cubicBezTo>
                    <a:pt x="2396" y="11380"/>
                    <a:pt x="2255" y="8465"/>
                    <a:pt x="2600" y="7508"/>
                  </a:cubicBezTo>
                  <a:cubicBezTo>
                    <a:pt x="3149" y="5985"/>
                    <a:pt x="5278" y="3435"/>
                    <a:pt x="6169" y="2410"/>
                  </a:cubicBezTo>
                  <a:cubicBezTo>
                    <a:pt x="7369" y="1026"/>
                    <a:pt x="8803" y="793"/>
                    <a:pt x="10462" y="521"/>
                  </a:cubicBezTo>
                  <a:cubicBezTo>
                    <a:pt x="10767" y="471"/>
                    <a:pt x="11080" y="418"/>
                    <a:pt x="11398" y="359"/>
                  </a:cubicBezTo>
                  <a:close/>
                  <a:moveTo>
                    <a:pt x="10425" y="2041"/>
                  </a:moveTo>
                  <a:lnTo>
                    <a:pt x="10425" y="2041"/>
                  </a:lnTo>
                  <a:cubicBezTo>
                    <a:pt x="10413" y="2060"/>
                    <a:pt x="10402" y="2080"/>
                    <a:pt x="10391" y="2098"/>
                  </a:cubicBezTo>
                  <a:cubicBezTo>
                    <a:pt x="10204" y="2408"/>
                    <a:pt x="9997" y="2713"/>
                    <a:pt x="9796" y="3008"/>
                  </a:cubicBezTo>
                  <a:cubicBezTo>
                    <a:pt x="9566" y="3345"/>
                    <a:pt x="9328" y="3694"/>
                    <a:pt x="9118" y="4052"/>
                  </a:cubicBezTo>
                  <a:cubicBezTo>
                    <a:pt x="8809" y="4581"/>
                    <a:pt x="8468" y="5103"/>
                    <a:pt x="8139" y="5606"/>
                  </a:cubicBezTo>
                  <a:cubicBezTo>
                    <a:pt x="7854" y="6042"/>
                    <a:pt x="7559" y="6495"/>
                    <a:pt x="7283" y="6952"/>
                  </a:cubicBezTo>
                  <a:cubicBezTo>
                    <a:pt x="6297" y="8592"/>
                    <a:pt x="5031" y="10110"/>
                    <a:pt x="3712" y="11649"/>
                  </a:cubicBezTo>
                  <a:cubicBezTo>
                    <a:pt x="3428" y="11980"/>
                    <a:pt x="3101" y="12472"/>
                    <a:pt x="2778" y="12986"/>
                  </a:cubicBezTo>
                  <a:cubicBezTo>
                    <a:pt x="2789" y="12922"/>
                    <a:pt x="2796" y="12861"/>
                    <a:pt x="2806" y="12798"/>
                  </a:cubicBezTo>
                  <a:cubicBezTo>
                    <a:pt x="2860" y="12667"/>
                    <a:pt x="2907" y="12536"/>
                    <a:pt x="2950" y="12409"/>
                  </a:cubicBezTo>
                  <a:cubicBezTo>
                    <a:pt x="2987" y="12298"/>
                    <a:pt x="3022" y="12186"/>
                    <a:pt x="3066" y="12075"/>
                  </a:cubicBezTo>
                  <a:cubicBezTo>
                    <a:pt x="3134" y="11903"/>
                    <a:pt x="3202" y="11723"/>
                    <a:pt x="3272" y="11542"/>
                  </a:cubicBezTo>
                  <a:cubicBezTo>
                    <a:pt x="3544" y="10832"/>
                    <a:pt x="3823" y="10097"/>
                    <a:pt x="4183" y="9455"/>
                  </a:cubicBezTo>
                  <a:cubicBezTo>
                    <a:pt x="4720" y="8491"/>
                    <a:pt x="5505" y="7624"/>
                    <a:pt x="6265" y="6787"/>
                  </a:cubicBezTo>
                  <a:cubicBezTo>
                    <a:pt x="6529" y="6494"/>
                    <a:pt x="6794" y="6202"/>
                    <a:pt x="7045" y="5910"/>
                  </a:cubicBezTo>
                  <a:cubicBezTo>
                    <a:pt x="7813" y="5013"/>
                    <a:pt x="8607" y="4111"/>
                    <a:pt x="9374" y="3237"/>
                  </a:cubicBezTo>
                  <a:cubicBezTo>
                    <a:pt x="9721" y="2844"/>
                    <a:pt x="10072" y="2443"/>
                    <a:pt x="10425" y="2041"/>
                  </a:cubicBezTo>
                  <a:close/>
                  <a:moveTo>
                    <a:pt x="11609" y="676"/>
                  </a:moveTo>
                  <a:cubicBezTo>
                    <a:pt x="11599" y="801"/>
                    <a:pt x="11513" y="1043"/>
                    <a:pt x="11467" y="1174"/>
                  </a:cubicBezTo>
                  <a:cubicBezTo>
                    <a:pt x="11442" y="1242"/>
                    <a:pt x="11418" y="1310"/>
                    <a:pt x="11398" y="1372"/>
                  </a:cubicBezTo>
                  <a:cubicBezTo>
                    <a:pt x="11234" y="1871"/>
                    <a:pt x="11019" y="2310"/>
                    <a:pt x="10830" y="2676"/>
                  </a:cubicBezTo>
                  <a:lnTo>
                    <a:pt x="10689" y="2945"/>
                  </a:lnTo>
                  <a:cubicBezTo>
                    <a:pt x="10281" y="3728"/>
                    <a:pt x="9894" y="4469"/>
                    <a:pt x="9584" y="5304"/>
                  </a:cubicBezTo>
                  <a:cubicBezTo>
                    <a:pt x="9440" y="5690"/>
                    <a:pt x="9238" y="6065"/>
                    <a:pt x="9045" y="6428"/>
                  </a:cubicBezTo>
                  <a:cubicBezTo>
                    <a:pt x="8893" y="6712"/>
                    <a:pt x="8735" y="7003"/>
                    <a:pt x="8604" y="7302"/>
                  </a:cubicBezTo>
                  <a:cubicBezTo>
                    <a:pt x="8335" y="7920"/>
                    <a:pt x="7999" y="8480"/>
                    <a:pt x="7644" y="9072"/>
                  </a:cubicBezTo>
                  <a:lnTo>
                    <a:pt x="7592" y="9158"/>
                  </a:lnTo>
                  <a:cubicBezTo>
                    <a:pt x="7106" y="9969"/>
                    <a:pt x="6422" y="10625"/>
                    <a:pt x="5761" y="11260"/>
                  </a:cubicBezTo>
                  <a:cubicBezTo>
                    <a:pt x="5541" y="11470"/>
                    <a:pt x="5322" y="11681"/>
                    <a:pt x="5108" y="11898"/>
                  </a:cubicBezTo>
                  <a:cubicBezTo>
                    <a:pt x="4432" y="12579"/>
                    <a:pt x="3645" y="13075"/>
                    <a:pt x="2814" y="13371"/>
                  </a:cubicBezTo>
                  <a:cubicBezTo>
                    <a:pt x="3182" y="12771"/>
                    <a:pt x="3569" y="12177"/>
                    <a:pt x="3889" y="11800"/>
                  </a:cubicBezTo>
                  <a:cubicBezTo>
                    <a:pt x="5216" y="10253"/>
                    <a:pt x="6488" y="8728"/>
                    <a:pt x="7485" y="7072"/>
                  </a:cubicBezTo>
                  <a:cubicBezTo>
                    <a:pt x="7757" y="6620"/>
                    <a:pt x="8050" y="6168"/>
                    <a:pt x="8336" y="5734"/>
                  </a:cubicBezTo>
                  <a:cubicBezTo>
                    <a:pt x="8667" y="5227"/>
                    <a:pt x="9009" y="4705"/>
                    <a:pt x="9321" y="4169"/>
                  </a:cubicBezTo>
                  <a:cubicBezTo>
                    <a:pt x="9526" y="3819"/>
                    <a:pt x="9762" y="3472"/>
                    <a:pt x="9989" y="3139"/>
                  </a:cubicBezTo>
                  <a:cubicBezTo>
                    <a:pt x="10193" y="2841"/>
                    <a:pt x="10402" y="2532"/>
                    <a:pt x="10593" y="2218"/>
                  </a:cubicBezTo>
                  <a:cubicBezTo>
                    <a:pt x="10754" y="1954"/>
                    <a:pt x="10908" y="1677"/>
                    <a:pt x="11061" y="1401"/>
                  </a:cubicBezTo>
                  <a:cubicBezTo>
                    <a:pt x="11111" y="1311"/>
                    <a:pt x="11163" y="1219"/>
                    <a:pt x="11216" y="1129"/>
                  </a:cubicBezTo>
                  <a:cubicBezTo>
                    <a:pt x="11347" y="977"/>
                    <a:pt x="11478" y="827"/>
                    <a:pt x="11609" y="676"/>
                  </a:cubicBezTo>
                  <a:close/>
                  <a:moveTo>
                    <a:pt x="11977" y="371"/>
                  </a:moveTo>
                  <a:lnTo>
                    <a:pt x="11977" y="371"/>
                  </a:lnTo>
                  <a:cubicBezTo>
                    <a:pt x="14073" y="3115"/>
                    <a:pt x="13097" y="6827"/>
                    <a:pt x="11160" y="9330"/>
                  </a:cubicBezTo>
                  <a:cubicBezTo>
                    <a:pt x="10169" y="10609"/>
                    <a:pt x="8986" y="11662"/>
                    <a:pt x="7443" y="12640"/>
                  </a:cubicBezTo>
                  <a:cubicBezTo>
                    <a:pt x="6259" y="13389"/>
                    <a:pt x="4917" y="13770"/>
                    <a:pt x="3510" y="13770"/>
                  </a:cubicBezTo>
                  <a:cubicBezTo>
                    <a:pt x="3284" y="13770"/>
                    <a:pt x="3056" y="13760"/>
                    <a:pt x="2828" y="13740"/>
                  </a:cubicBezTo>
                  <a:cubicBezTo>
                    <a:pt x="3183" y="13527"/>
                    <a:pt x="3582" y="13375"/>
                    <a:pt x="3974" y="13229"/>
                  </a:cubicBezTo>
                  <a:lnTo>
                    <a:pt x="4169" y="13157"/>
                  </a:lnTo>
                  <a:cubicBezTo>
                    <a:pt x="4698" y="12954"/>
                    <a:pt x="5262" y="12695"/>
                    <a:pt x="5941" y="12333"/>
                  </a:cubicBezTo>
                  <a:cubicBezTo>
                    <a:pt x="6856" y="11846"/>
                    <a:pt x="7893" y="11294"/>
                    <a:pt x="8680" y="10370"/>
                  </a:cubicBezTo>
                  <a:cubicBezTo>
                    <a:pt x="8829" y="10197"/>
                    <a:pt x="8982" y="10025"/>
                    <a:pt x="9136" y="9853"/>
                  </a:cubicBezTo>
                  <a:cubicBezTo>
                    <a:pt x="9595" y="9336"/>
                    <a:pt x="10070" y="8803"/>
                    <a:pt x="10432" y="8203"/>
                  </a:cubicBezTo>
                  <a:cubicBezTo>
                    <a:pt x="10919" y="7398"/>
                    <a:pt x="11263" y="6645"/>
                    <a:pt x="11372" y="5578"/>
                  </a:cubicBezTo>
                  <a:cubicBezTo>
                    <a:pt x="11407" y="5230"/>
                    <a:pt x="11432" y="4879"/>
                    <a:pt x="11459" y="4526"/>
                  </a:cubicBezTo>
                  <a:cubicBezTo>
                    <a:pt x="11503" y="3946"/>
                    <a:pt x="11546" y="3346"/>
                    <a:pt x="11634" y="2772"/>
                  </a:cubicBezTo>
                  <a:cubicBezTo>
                    <a:pt x="11662" y="2577"/>
                    <a:pt x="11696" y="2380"/>
                    <a:pt x="11729" y="2178"/>
                  </a:cubicBezTo>
                  <a:cubicBezTo>
                    <a:pt x="11821" y="1618"/>
                    <a:pt x="11916" y="1036"/>
                    <a:pt x="11977" y="371"/>
                  </a:cubicBezTo>
                  <a:close/>
                  <a:moveTo>
                    <a:pt x="12008" y="1"/>
                  </a:moveTo>
                  <a:lnTo>
                    <a:pt x="11997" y="10"/>
                  </a:lnTo>
                  <a:lnTo>
                    <a:pt x="11991" y="2"/>
                  </a:lnTo>
                  <a:lnTo>
                    <a:pt x="11921" y="18"/>
                  </a:lnTo>
                  <a:cubicBezTo>
                    <a:pt x="11400" y="131"/>
                    <a:pt x="10904" y="212"/>
                    <a:pt x="10423" y="289"/>
                  </a:cubicBezTo>
                  <a:cubicBezTo>
                    <a:pt x="8718" y="569"/>
                    <a:pt x="7248" y="808"/>
                    <a:pt x="5990" y="2255"/>
                  </a:cubicBezTo>
                  <a:cubicBezTo>
                    <a:pt x="5092" y="3291"/>
                    <a:pt x="2941" y="5868"/>
                    <a:pt x="2378" y="7430"/>
                  </a:cubicBezTo>
                  <a:cubicBezTo>
                    <a:pt x="2018" y="8430"/>
                    <a:pt x="2159" y="11375"/>
                    <a:pt x="2235" y="12957"/>
                  </a:cubicBezTo>
                  <a:cubicBezTo>
                    <a:pt x="2254" y="13352"/>
                    <a:pt x="2267" y="13657"/>
                    <a:pt x="2270" y="13814"/>
                  </a:cubicBezTo>
                  <a:cubicBezTo>
                    <a:pt x="2221" y="13894"/>
                    <a:pt x="2172" y="13975"/>
                    <a:pt x="2128" y="14052"/>
                  </a:cubicBezTo>
                  <a:cubicBezTo>
                    <a:pt x="1973" y="14311"/>
                    <a:pt x="1831" y="14548"/>
                    <a:pt x="1711" y="14741"/>
                  </a:cubicBezTo>
                  <a:cubicBezTo>
                    <a:pt x="1527" y="15037"/>
                    <a:pt x="1092" y="15543"/>
                    <a:pt x="710" y="15990"/>
                  </a:cubicBezTo>
                  <a:cubicBezTo>
                    <a:pt x="231" y="16548"/>
                    <a:pt x="33" y="16787"/>
                    <a:pt x="0" y="16897"/>
                  </a:cubicBezTo>
                  <a:lnTo>
                    <a:pt x="225" y="16966"/>
                  </a:lnTo>
                  <a:cubicBezTo>
                    <a:pt x="256" y="16881"/>
                    <a:pt x="607" y="16472"/>
                    <a:pt x="889" y="16142"/>
                  </a:cubicBezTo>
                  <a:cubicBezTo>
                    <a:pt x="1278" y="15689"/>
                    <a:pt x="1718" y="15175"/>
                    <a:pt x="1912" y="14863"/>
                  </a:cubicBezTo>
                  <a:cubicBezTo>
                    <a:pt x="2034" y="14669"/>
                    <a:pt x="2176" y="14432"/>
                    <a:pt x="2330" y="14173"/>
                  </a:cubicBezTo>
                  <a:cubicBezTo>
                    <a:pt x="2357" y="14130"/>
                    <a:pt x="2383" y="14084"/>
                    <a:pt x="2410" y="14040"/>
                  </a:cubicBezTo>
                  <a:lnTo>
                    <a:pt x="2521" y="13951"/>
                  </a:lnTo>
                  <a:cubicBezTo>
                    <a:pt x="2522" y="13950"/>
                    <a:pt x="2523" y="13949"/>
                    <a:pt x="2526" y="13949"/>
                  </a:cubicBezTo>
                  <a:cubicBezTo>
                    <a:pt x="2852" y="13988"/>
                    <a:pt x="3178" y="14011"/>
                    <a:pt x="3500" y="14011"/>
                  </a:cubicBezTo>
                  <a:cubicBezTo>
                    <a:pt x="4954" y="14011"/>
                    <a:pt x="6341" y="13613"/>
                    <a:pt x="7568" y="12836"/>
                  </a:cubicBezTo>
                  <a:cubicBezTo>
                    <a:pt x="9136" y="11843"/>
                    <a:pt x="10337" y="10775"/>
                    <a:pt x="11344" y="9472"/>
                  </a:cubicBezTo>
                  <a:cubicBezTo>
                    <a:pt x="13378" y="6847"/>
                    <a:pt x="14381" y="2919"/>
                    <a:pt x="12035" y="58"/>
                  </a:cubicBezTo>
                  <a:lnTo>
                    <a:pt x="12006" y="22"/>
                  </a:lnTo>
                  <a:lnTo>
                    <a:pt x="120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15" name="Google Shape;3215;p56"/>
          <p:cNvGrpSpPr/>
          <p:nvPr/>
        </p:nvGrpSpPr>
        <p:grpSpPr>
          <a:xfrm>
            <a:off x="10238567" y="975518"/>
            <a:ext cx="943300" cy="1132233"/>
            <a:chOff x="4838075" y="3991550"/>
            <a:chExt cx="707475" cy="849175"/>
          </a:xfrm>
        </p:grpSpPr>
        <p:sp>
          <p:nvSpPr>
            <p:cNvPr id="3216" name="Google Shape;3216;p56"/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7" name="Google Shape;3217;p56"/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8" name="Google Shape;3218;p56"/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19" name="Google Shape;3219;p56"/>
          <p:cNvGrpSpPr/>
          <p:nvPr/>
        </p:nvGrpSpPr>
        <p:grpSpPr>
          <a:xfrm>
            <a:off x="1039767" y="1305604"/>
            <a:ext cx="538400" cy="765067"/>
            <a:chOff x="1010850" y="1544950"/>
            <a:chExt cx="403800" cy="573800"/>
          </a:xfrm>
        </p:grpSpPr>
        <p:sp>
          <p:nvSpPr>
            <p:cNvPr id="3220" name="Google Shape;3220;p56"/>
            <p:cNvSpPr/>
            <p:nvPr/>
          </p:nvSpPr>
          <p:spPr>
            <a:xfrm>
              <a:off x="1010850" y="1544950"/>
              <a:ext cx="403800" cy="573800"/>
            </a:xfrm>
            <a:custGeom>
              <a:avLst/>
              <a:gdLst/>
              <a:ahLst/>
              <a:cxnLst/>
              <a:rect l="l" t="t" r="r" b="b"/>
              <a:pathLst>
                <a:path w="16152" h="22952" extrusionOk="0">
                  <a:moveTo>
                    <a:pt x="8754" y="1"/>
                  </a:moveTo>
                  <a:cubicBezTo>
                    <a:pt x="8129" y="1"/>
                    <a:pt x="7554" y="218"/>
                    <a:pt x="7097" y="576"/>
                  </a:cubicBezTo>
                  <a:cubicBezTo>
                    <a:pt x="7042" y="574"/>
                    <a:pt x="6987" y="564"/>
                    <a:pt x="6931" y="564"/>
                  </a:cubicBezTo>
                  <a:cubicBezTo>
                    <a:pt x="6605" y="564"/>
                    <a:pt x="6286" y="622"/>
                    <a:pt x="5978" y="738"/>
                  </a:cubicBezTo>
                  <a:cubicBezTo>
                    <a:pt x="5878" y="776"/>
                    <a:pt x="5783" y="822"/>
                    <a:pt x="5691" y="868"/>
                  </a:cubicBezTo>
                  <a:cubicBezTo>
                    <a:pt x="5413" y="770"/>
                    <a:pt x="5114" y="716"/>
                    <a:pt x="4804" y="716"/>
                  </a:cubicBezTo>
                  <a:cubicBezTo>
                    <a:pt x="3319" y="716"/>
                    <a:pt x="2110" y="1924"/>
                    <a:pt x="2110" y="3408"/>
                  </a:cubicBezTo>
                  <a:cubicBezTo>
                    <a:pt x="2110" y="3445"/>
                    <a:pt x="2115" y="3480"/>
                    <a:pt x="2115" y="3514"/>
                  </a:cubicBezTo>
                  <a:cubicBezTo>
                    <a:pt x="1970" y="3720"/>
                    <a:pt x="1850" y="3944"/>
                    <a:pt x="1757" y="4181"/>
                  </a:cubicBezTo>
                  <a:cubicBezTo>
                    <a:pt x="716" y="4712"/>
                    <a:pt x="0" y="5792"/>
                    <a:pt x="0" y="7038"/>
                  </a:cubicBezTo>
                  <a:cubicBezTo>
                    <a:pt x="0" y="7424"/>
                    <a:pt x="72" y="7793"/>
                    <a:pt x="198" y="8136"/>
                  </a:cubicBezTo>
                  <a:cubicBezTo>
                    <a:pt x="175" y="8278"/>
                    <a:pt x="160" y="8422"/>
                    <a:pt x="161" y="8566"/>
                  </a:cubicBezTo>
                  <a:cubicBezTo>
                    <a:pt x="162" y="8746"/>
                    <a:pt x="160" y="8929"/>
                    <a:pt x="157" y="9119"/>
                  </a:cubicBezTo>
                  <a:cubicBezTo>
                    <a:pt x="147" y="9978"/>
                    <a:pt x="135" y="11048"/>
                    <a:pt x="457" y="12124"/>
                  </a:cubicBezTo>
                  <a:cubicBezTo>
                    <a:pt x="822" y="13339"/>
                    <a:pt x="1524" y="14610"/>
                    <a:pt x="2432" y="15703"/>
                  </a:cubicBezTo>
                  <a:cubicBezTo>
                    <a:pt x="3512" y="17005"/>
                    <a:pt x="5183" y="17722"/>
                    <a:pt x="7138" y="17723"/>
                  </a:cubicBezTo>
                  <a:cubicBezTo>
                    <a:pt x="7194" y="17875"/>
                    <a:pt x="7249" y="18028"/>
                    <a:pt x="7304" y="18175"/>
                  </a:cubicBezTo>
                  <a:lnTo>
                    <a:pt x="7390" y="18409"/>
                  </a:lnTo>
                  <a:cubicBezTo>
                    <a:pt x="7833" y="19613"/>
                    <a:pt x="8573" y="21629"/>
                    <a:pt x="10237" y="22614"/>
                  </a:cubicBezTo>
                  <a:cubicBezTo>
                    <a:pt x="10615" y="22834"/>
                    <a:pt x="11046" y="22951"/>
                    <a:pt x="11480" y="22951"/>
                  </a:cubicBezTo>
                  <a:cubicBezTo>
                    <a:pt x="12351" y="22951"/>
                    <a:pt x="13164" y="22484"/>
                    <a:pt x="13604" y="21742"/>
                  </a:cubicBezTo>
                  <a:cubicBezTo>
                    <a:pt x="14280" y="20602"/>
                    <a:pt x="13927" y="19127"/>
                    <a:pt x="12813" y="18406"/>
                  </a:cubicBezTo>
                  <a:cubicBezTo>
                    <a:pt x="12533" y="18099"/>
                    <a:pt x="12149" y="17056"/>
                    <a:pt x="12020" y="16703"/>
                  </a:cubicBezTo>
                  <a:lnTo>
                    <a:pt x="11933" y="16468"/>
                  </a:lnTo>
                  <a:cubicBezTo>
                    <a:pt x="11922" y="16439"/>
                    <a:pt x="11913" y="16411"/>
                    <a:pt x="11902" y="16382"/>
                  </a:cubicBezTo>
                  <a:cubicBezTo>
                    <a:pt x="13948" y="15245"/>
                    <a:pt x="15136" y="13631"/>
                    <a:pt x="15438" y="11560"/>
                  </a:cubicBezTo>
                  <a:cubicBezTo>
                    <a:pt x="15595" y="10478"/>
                    <a:pt x="15584" y="9395"/>
                    <a:pt x="15575" y="8439"/>
                  </a:cubicBezTo>
                  <a:cubicBezTo>
                    <a:pt x="15573" y="8439"/>
                    <a:pt x="15570" y="8084"/>
                    <a:pt x="15569" y="7860"/>
                  </a:cubicBezTo>
                  <a:cubicBezTo>
                    <a:pt x="15934" y="7340"/>
                    <a:pt x="16151" y="6706"/>
                    <a:pt x="16151" y="6024"/>
                  </a:cubicBezTo>
                  <a:cubicBezTo>
                    <a:pt x="16151" y="4757"/>
                    <a:pt x="15413" y="3662"/>
                    <a:pt x="14342" y="3140"/>
                  </a:cubicBezTo>
                  <a:cubicBezTo>
                    <a:pt x="13948" y="2322"/>
                    <a:pt x="13204" y="1704"/>
                    <a:pt x="12306" y="1481"/>
                  </a:cubicBezTo>
                  <a:cubicBezTo>
                    <a:pt x="11817" y="881"/>
                    <a:pt x="11081" y="508"/>
                    <a:pt x="10289" y="485"/>
                  </a:cubicBezTo>
                  <a:cubicBezTo>
                    <a:pt x="9854" y="181"/>
                    <a:pt x="9325" y="1"/>
                    <a:pt x="8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1" name="Google Shape;3221;p56"/>
            <p:cNvSpPr/>
            <p:nvPr/>
          </p:nvSpPr>
          <p:spPr>
            <a:xfrm>
              <a:off x="1073000" y="1735850"/>
              <a:ext cx="268975" cy="193425"/>
            </a:xfrm>
            <a:custGeom>
              <a:avLst/>
              <a:gdLst/>
              <a:ahLst/>
              <a:cxnLst/>
              <a:rect l="l" t="t" r="r" b="b"/>
              <a:pathLst>
                <a:path w="10759" h="7737" extrusionOk="0">
                  <a:moveTo>
                    <a:pt x="10616" y="1"/>
                  </a:moveTo>
                  <a:cubicBezTo>
                    <a:pt x="10551" y="1"/>
                    <a:pt x="10498" y="55"/>
                    <a:pt x="10498" y="119"/>
                  </a:cubicBezTo>
                  <a:cubicBezTo>
                    <a:pt x="10498" y="354"/>
                    <a:pt x="10501" y="590"/>
                    <a:pt x="10503" y="827"/>
                  </a:cubicBezTo>
                  <a:cubicBezTo>
                    <a:pt x="10510" y="1729"/>
                    <a:pt x="10521" y="2663"/>
                    <a:pt x="10392" y="3549"/>
                  </a:cubicBezTo>
                  <a:cubicBezTo>
                    <a:pt x="10063" y="5814"/>
                    <a:pt x="7944" y="6735"/>
                    <a:pt x="6378" y="7230"/>
                  </a:cubicBezTo>
                  <a:cubicBezTo>
                    <a:pt x="5842" y="7400"/>
                    <a:pt x="5245" y="7500"/>
                    <a:pt x="4653" y="7500"/>
                  </a:cubicBezTo>
                  <a:cubicBezTo>
                    <a:pt x="3608" y="7500"/>
                    <a:pt x="2580" y="7190"/>
                    <a:pt x="1933" y="6413"/>
                  </a:cubicBezTo>
                  <a:cubicBezTo>
                    <a:pt x="1243" y="5581"/>
                    <a:pt x="714" y="4632"/>
                    <a:pt x="447" y="3741"/>
                  </a:cubicBezTo>
                  <a:cubicBezTo>
                    <a:pt x="239" y="3044"/>
                    <a:pt x="248" y="2264"/>
                    <a:pt x="258" y="1511"/>
                  </a:cubicBezTo>
                  <a:cubicBezTo>
                    <a:pt x="260" y="1308"/>
                    <a:pt x="262" y="1108"/>
                    <a:pt x="260" y="909"/>
                  </a:cubicBezTo>
                  <a:cubicBezTo>
                    <a:pt x="260" y="846"/>
                    <a:pt x="208" y="792"/>
                    <a:pt x="142" y="792"/>
                  </a:cubicBezTo>
                  <a:lnTo>
                    <a:pt x="140" y="792"/>
                  </a:lnTo>
                  <a:cubicBezTo>
                    <a:pt x="76" y="793"/>
                    <a:pt x="22" y="847"/>
                    <a:pt x="23" y="912"/>
                  </a:cubicBezTo>
                  <a:cubicBezTo>
                    <a:pt x="26" y="1108"/>
                    <a:pt x="23" y="1308"/>
                    <a:pt x="21" y="1509"/>
                  </a:cubicBezTo>
                  <a:cubicBezTo>
                    <a:pt x="11" y="2280"/>
                    <a:pt x="1" y="3079"/>
                    <a:pt x="220" y="3810"/>
                  </a:cubicBezTo>
                  <a:cubicBezTo>
                    <a:pt x="496" y="4730"/>
                    <a:pt x="1040" y="5709"/>
                    <a:pt x="1751" y="6566"/>
                  </a:cubicBezTo>
                  <a:cubicBezTo>
                    <a:pt x="2447" y="7403"/>
                    <a:pt x="3547" y="7737"/>
                    <a:pt x="4657" y="7737"/>
                  </a:cubicBezTo>
                  <a:cubicBezTo>
                    <a:pt x="5273" y="7737"/>
                    <a:pt x="5892" y="7634"/>
                    <a:pt x="6450" y="7460"/>
                  </a:cubicBezTo>
                  <a:cubicBezTo>
                    <a:pt x="8076" y="6943"/>
                    <a:pt x="10278" y="5982"/>
                    <a:pt x="10627" y="3585"/>
                  </a:cubicBezTo>
                  <a:cubicBezTo>
                    <a:pt x="10758" y="2681"/>
                    <a:pt x="10748" y="1738"/>
                    <a:pt x="10740" y="824"/>
                  </a:cubicBezTo>
                  <a:cubicBezTo>
                    <a:pt x="10738" y="587"/>
                    <a:pt x="10735" y="354"/>
                    <a:pt x="10735" y="119"/>
                  </a:cubicBezTo>
                  <a:cubicBezTo>
                    <a:pt x="10735" y="55"/>
                    <a:pt x="10682" y="1"/>
                    <a:pt x="10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2" name="Google Shape;3222;p56"/>
            <p:cNvSpPr/>
            <p:nvPr/>
          </p:nvSpPr>
          <p:spPr>
            <a:xfrm>
              <a:off x="1097500" y="1742725"/>
              <a:ext cx="222050" cy="181000"/>
            </a:xfrm>
            <a:custGeom>
              <a:avLst/>
              <a:gdLst/>
              <a:ahLst/>
              <a:cxnLst/>
              <a:rect l="l" t="t" r="r" b="b"/>
              <a:pathLst>
                <a:path w="8882" h="7240" extrusionOk="0">
                  <a:moveTo>
                    <a:pt x="8687" y="0"/>
                  </a:moveTo>
                  <a:cubicBezTo>
                    <a:pt x="8622" y="0"/>
                    <a:pt x="8568" y="54"/>
                    <a:pt x="8568" y="119"/>
                  </a:cubicBezTo>
                  <a:cubicBezTo>
                    <a:pt x="8568" y="386"/>
                    <a:pt x="8574" y="655"/>
                    <a:pt x="8581" y="929"/>
                  </a:cubicBezTo>
                  <a:cubicBezTo>
                    <a:pt x="8610" y="2315"/>
                    <a:pt x="8642" y="3747"/>
                    <a:pt x="7906" y="4923"/>
                  </a:cubicBezTo>
                  <a:cubicBezTo>
                    <a:pt x="7128" y="6164"/>
                    <a:pt x="6297" y="7002"/>
                    <a:pt x="4864" y="7002"/>
                  </a:cubicBezTo>
                  <a:cubicBezTo>
                    <a:pt x="4814" y="7002"/>
                    <a:pt x="4763" y="7001"/>
                    <a:pt x="4711" y="6999"/>
                  </a:cubicBezTo>
                  <a:cubicBezTo>
                    <a:pt x="3958" y="6972"/>
                    <a:pt x="3136" y="6352"/>
                    <a:pt x="2271" y="5158"/>
                  </a:cubicBezTo>
                  <a:cubicBezTo>
                    <a:pt x="1960" y="4729"/>
                    <a:pt x="1643" y="4211"/>
                    <a:pt x="1300" y="3574"/>
                  </a:cubicBezTo>
                  <a:cubicBezTo>
                    <a:pt x="805" y="2650"/>
                    <a:pt x="238" y="1471"/>
                    <a:pt x="270" y="561"/>
                  </a:cubicBezTo>
                  <a:cubicBezTo>
                    <a:pt x="272" y="494"/>
                    <a:pt x="221" y="438"/>
                    <a:pt x="156" y="437"/>
                  </a:cubicBezTo>
                  <a:cubicBezTo>
                    <a:pt x="152" y="437"/>
                    <a:pt x="148" y="436"/>
                    <a:pt x="143" y="436"/>
                  </a:cubicBezTo>
                  <a:cubicBezTo>
                    <a:pt x="79" y="436"/>
                    <a:pt x="34" y="490"/>
                    <a:pt x="33" y="552"/>
                  </a:cubicBezTo>
                  <a:cubicBezTo>
                    <a:pt x="0" y="1520"/>
                    <a:pt x="582" y="2735"/>
                    <a:pt x="1092" y="3686"/>
                  </a:cubicBezTo>
                  <a:cubicBezTo>
                    <a:pt x="1439" y="4335"/>
                    <a:pt x="1762" y="4860"/>
                    <a:pt x="2079" y="5297"/>
                  </a:cubicBezTo>
                  <a:cubicBezTo>
                    <a:pt x="2990" y="6555"/>
                    <a:pt x="3872" y="7206"/>
                    <a:pt x="4704" y="7236"/>
                  </a:cubicBezTo>
                  <a:cubicBezTo>
                    <a:pt x="4753" y="7237"/>
                    <a:pt x="4805" y="7239"/>
                    <a:pt x="4854" y="7239"/>
                  </a:cubicBezTo>
                  <a:cubicBezTo>
                    <a:pt x="6410" y="7239"/>
                    <a:pt x="7283" y="6362"/>
                    <a:pt x="8106" y="5047"/>
                  </a:cubicBezTo>
                  <a:cubicBezTo>
                    <a:pt x="8881" y="3812"/>
                    <a:pt x="8849" y="2344"/>
                    <a:pt x="8818" y="922"/>
                  </a:cubicBezTo>
                  <a:cubicBezTo>
                    <a:pt x="8811" y="650"/>
                    <a:pt x="8805" y="383"/>
                    <a:pt x="8805" y="119"/>
                  </a:cubicBezTo>
                  <a:cubicBezTo>
                    <a:pt x="8805" y="54"/>
                    <a:pt x="8751" y="0"/>
                    <a:pt x="8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3" name="Google Shape;3223;p56"/>
            <p:cNvSpPr/>
            <p:nvPr/>
          </p:nvSpPr>
          <p:spPr>
            <a:xfrm>
              <a:off x="1139700" y="1756600"/>
              <a:ext cx="136425" cy="163750"/>
            </a:xfrm>
            <a:custGeom>
              <a:avLst/>
              <a:gdLst/>
              <a:ahLst/>
              <a:cxnLst/>
              <a:rect l="l" t="t" r="r" b="b"/>
              <a:pathLst>
                <a:path w="5457" h="6550" extrusionOk="0">
                  <a:moveTo>
                    <a:pt x="5338" y="1"/>
                  </a:moveTo>
                  <a:cubicBezTo>
                    <a:pt x="5272" y="1"/>
                    <a:pt x="5219" y="54"/>
                    <a:pt x="5219" y="119"/>
                  </a:cubicBezTo>
                  <a:cubicBezTo>
                    <a:pt x="5219" y="1235"/>
                    <a:pt x="5191" y="2417"/>
                    <a:pt x="4981" y="3523"/>
                  </a:cubicBezTo>
                  <a:cubicBezTo>
                    <a:pt x="4957" y="3644"/>
                    <a:pt x="4936" y="3792"/>
                    <a:pt x="4912" y="3960"/>
                  </a:cubicBezTo>
                  <a:cubicBezTo>
                    <a:pt x="4790" y="4800"/>
                    <a:pt x="4606" y="6073"/>
                    <a:pt x="3864" y="6288"/>
                  </a:cubicBezTo>
                  <a:cubicBezTo>
                    <a:pt x="3810" y="6303"/>
                    <a:pt x="3754" y="6311"/>
                    <a:pt x="3698" y="6311"/>
                  </a:cubicBezTo>
                  <a:cubicBezTo>
                    <a:pt x="3039" y="6311"/>
                    <a:pt x="2297" y="5297"/>
                    <a:pt x="1994" y="4829"/>
                  </a:cubicBezTo>
                  <a:cubicBezTo>
                    <a:pt x="1710" y="4395"/>
                    <a:pt x="1389" y="3887"/>
                    <a:pt x="1172" y="3378"/>
                  </a:cubicBezTo>
                  <a:cubicBezTo>
                    <a:pt x="784" y="2474"/>
                    <a:pt x="255" y="1233"/>
                    <a:pt x="239" y="119"/>
                  </a:cubicBezTo>
                  <a:cubicBezTo>
                    <a:pt x="239" y="54"/>
                    <a:pt x="185" y="3"/>
                    <a:pt x="121" y="3"/>
                  </a:cubicBezTo>
                  <a:lnTo>
                    <a:pt x="119" y="3"/>
                  </a:lnTo>
                  <a:cubicBezTo>
                    <a:pt x="54" y="4"/>
                    <a:pt x="0" y="57"/>
                    <a:pt x="3" y="123"/>
                  </a:cubicBezTo>
                  <a:cubicBezTo>
                    <a:pt x="18" y="1282"/>
                    <a:pt x="559" y="2548"/>
                    <a:pt x="954" y="3472"/>
                  </a:cubicBezTo>
                  <a:cubicBezTo>
                    <a:pt x="1179" y="3998"/>
                    <a:pt x="1508" y="4516"/>
                    <a:pt x="1796" y="4960"/>
                  </a:cubicBezTo>
                  <a:cubicBezTo>
                    <a:pt x="2199" y="5580"/>
                    <a:pt x="2949" y="6550"/>
                    <a:pt x="3697" y="6550"/>
                  </a:cubicBezTo>
                  <a:cubicBezTo>
                    <a:pt x="3775" y="6550"/>
                    <a:pt x="3853" y="6539"/>
                    <a:pt x="3929" y="6514"/>
                  </a:cubicBezTo>
                  <a:cubicBezTo>
                    <a:pt x="4819" y="6257"/>
                    <a:pt x="5015" y="4894"/>
                    <a:pt x="5146" y="3992"/>
                  </a:cubicBezTo>
                  <a:cubicBezTo>
                    <a:pt x="5169" y="3830"/>
                    <a:pt x="5191" y="3685"/>
                    <a:pt x="5213" y="3567"/>
                  </a:cubicBezTo>
                  <a:cubicBezTo>
                    <a:pt x="5427" y="2442"/>
                    <a:pt x="5456" y="1246"/>
                    <a:pt x="5456" y="119"/>
                  </a:cubicBezTo>
                  <a:cubicBezTo>
                    <a:pt x="5456" y="54"/>
                    <a:pt x="5403" y="1"/>
                    <a:pt x="5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4" name="Google Shape;3224;p56"/>
            <p:cNvSpPr/>
            <p:nvPr/>
          </p:nvSpPr>
          <p:spPr>
            <a:xfrm>
              <a:off x="1177100" y="1752650"/>
              <a:ext cx="66525" cy="160000"/>
            </a:xfrm>
            <a:custGeom>
              <a:avLst/>
              <a:gdLst/>
              <a:ahLst/>
              <a:cxnLst/>
              <a:rect l="l" t="t" r="r" b="b"/>
              <a:pathLst>
                <a:path w="2661" h="6400" extrusionOk="0">
                  <a:moveTo>
                    <a:pt x="2459" y="0"/>
                  </a:moveTo>
                  <a:cubicBezTo>
                    <a:pt x="2395" y="0"/>
                    <a:pt x="2341" y="53"/>
                    <a:pt x="2341" y="119"/>
                  </a:cubicBezTo>
                  <a:lnTo>
                    <a:pt x="2341" y="2978"/>
                  </a:lnTo>
                  <a:cubicBezTo>
                    <a:pt x="2341" y="3295"/>
                    <a:pt x="2352" y="3621"/>
                    <a:pt x="2365" y="3950"/>
                  </a:cubicBezTo>
                  <a:cubicBezTo>
                    <a:pt x="2388" y="4590"/>
                    <a:pt x="2411" y="5245"/>
                    <a:pt x="2347" y="5863"/>
                  </a:cubicBezTo>
                  <a:cubicBezTo>
                    <a:pt x="2333" y="5839"/>
                    <a:pt x="2320" y="5817"/>
                    <a:pt x="2306" y="5796"/>
                  </a:cubicBezTo>
                  <a:cubicBezTo>
                    <a:pt x="2264" y="5730"/>
                    <a:pt x="2221" y="5667"/>
                    <a:pt x="2191" y="5609"/>
                  </a:cubicBezTo>
                  <a:cubicBezTo>
                    <a:pt x="1979" y="5187"/>
                    <a:pt x="1819" y="4744"/>
                    <a:pt x="1691" y="4367"/>
                  </a:cubicBezTo>
                  <a:cubicBezTo>
                    <a:pt x="1636" y="4206"/>
                    <a:pt x="1580" y="4048"/>
                    <a:pt x="1524" y="3888"/>
                  </a:cubicBezTo>
                  <a:cubicBezTo>
                    <a:pt x="1408" y="3555"/>
                    <a:pt x="1285" y="3208"/>
                    <a:pt x="1179" y="2860"/>
                  </a:cubicBezTo>
                  <a:cubicBezTo>
                    <a:pt x="1072" y="2504"/>
                    <a:pt x="917" y="2165"/>
                    <a:pt x="768" y="1834"/>
                  </a:cubicBezTo>
                  <a:cubicBezTo>
                    <a:pt x="543" y="1336"/>
                    <a:pt x="310" y="822"/>
                    <a:pt x="244" y="263"/>
                  </a:cubicBezTo>
                  <a:cubicBezTo>
                    <a:pt x="237" y="205"/>
                    <a:pt x="186" y="160"/>
                    <a:pt x="129" y="160"/>
                  </a:cubicBezTo>
                  <a:cubicBezTo>
                    <a:pt x="124" y="160"/>
                    <a:pt x="118" y="160"/>
                    <a:pt x="113" y="161"/>
                  </a:cubicBezTo>
                  <a:cubicBezTo>
                    <a:pt x="48" y="167"/>
                    <a:pt x="0" y="226"/>
                    <a:pt x="8" y="292"/>
                  </a:cubicBezTo>
                  <a:cubicBezTo>
                    <a:pt x="80" y="886"/>
                    <a:pt x="320" y="1418"/>
                    <a:pt x="553" y="1933"/>
                  </a:cubicBezTo>
                  <a:cubicBezTo>
                    <a:pt x="699" y="2255"/>
                    <a:pt x="850" y="2589"/>
                    <a:pt x="954" y="2928"/>
                  </a:cubicBezTo>
                  <a:cubicBezTo>
                    <a:pt x="1061" y="3283"/>
                    <a:pt x="1183" y="3631"/>
                    <a:pt x="1302" y="3968"/>
                  </a:cubicBezTo>
                  <a:cubicBezTo>
                    <a:pt x="1358" y="4125"/>
                    <a:pt x="1411" y="4285"/>
                    <a:pt x="1466" y="4443"/>
                  </a:cubicBezTo>
                  <a:cubicBezTo>
                    <a:pt x="1597" y="4830"/>
                    <a:pt x="1761" y="5282"/>
                    <a:pt x="1979" y="5716"/>
                  </a:cubicBezTo>
                  <a:cubicBezTo>
                    <a:pt x="2013" y="5781"/>
                    <a:pt x="2058" y="5853"/>
                    <a:pt x="2106" y="5927"/>
                  </a:cubicBezTo>
                  <a:cubicBezTo>
                    <a:pt x="2190" y="6056"/>
                    <a:pt x="2276" y="6187"/>
                    <a:pt x="2294" y="6300"/>
                  </a:cubicBezTo>
                  <a:cubicBezTo>
                    <a:pt x="2302" y="6356"/>
                    <a:pt x="2351" y="6400"/>
                    <a:pt x="2410" y="6400"/>
                  </a:cubicBezTo>
                  <a:cubicBezTo>
                    <a:pt x="2468" y="6400"/>
                    <a:pt x="2516" y="6358"/>
                    <a:pt x="2527" y="6298"/>
                  </a:cubicBezTo>
                  <a:cubicBezTo>
                    <a:pt x="2660" y="5547"/>
                    <a:pt x="2632" y="4730"/>
                    <a:pt x="2602" y="3940"/>
                  </a:cubicBezTo>
                  <a:cubicBezTo>
                    <a:pt x="2590" y="3615"/>
                    <a:pt x="2578" y="3293"/>
                    <a:pt x="2578" y="2978"/>
                  </a:cubicBezTo>
                  <a:lnTo>
                    <a:pt x="2578" y="119"/>
                  </a:lnTo>
                  <a:cubicBezTo>
                    <a:pt x="2578" y="53"/>
                    <a:pt x="2526" y="0"/>
                    <a:pt x="2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5" name="Google Shape;3225;p56"/>
            <p:cNvSpPr/>
            <p:nvPr/>
          </p:nvSpPr>
          <p:spPr>
            <a:xfrm>
              <a:off x="1205000" y="1755675"/>
              <a:ext cx="28025" cy="155125"/>
            </a:xfrm>
            <a:custGeom>
              <a:avLst/>
              <a:gdLst/>
              <a:ahLst/>
              <a:cxnLst/>
              <a:rect l="l" t="t" r="r" b="b"/>
              <a:pathLst>
                <a:path w="1121" h="6205" extrusionOk="0">
                  <a:moveTo>
                    <a:pt x="164" y="0"/>
                  </a:moveTo>
                  <a:cubicBezTo>
                    <a:pt x="100" y="0"/>
                    <a:pt x="43" y="46"/>
                    <a:pt x="38" y="111"/>
                  </a:cubicBezTo>
                  <a:cubicBezTo>
                    <a:pt x="1" y="649"/>
                    <a:pt x="123" y="1197"/>
                    <a:pt x="239" y="1726"/>
                  </a:cubicBezTo>
                  <a:cubicBezTo>
                    <a:pt x="318" y="2075"/>
                    <a:pt x="398" y="2438"/>
                    <a:pt x="426" y="2783"/>
                  </a:cubicBezTo>
                  <a:cubicBezTo>
                    <a:pt x="466" y="3254"/>
                    <a:pt x="508" y="3673"/>
                    <a:pt x="554" y="4066"/>
                  </a:cubicBezTo>
                  <a:cubicBezTo>
                    <a:pt x="575" y="4247"/>
                    <a:pt x="587" y="4434"/>
                    <a:pt x="600" y="4622"/>
                  </a:cubicBezTo>
                  <a:cubicBezTo>
                    <a:pt x="635" y="5132"/>
                    <a:pt x="668" y="5661"/>
                    <a:pt x="879" y="6135"/>
                  </a:cubicBezTo>
                  <a:cubicBezTo>
                    <a:pt x="898" y="6179"/>
                    <a:pt x="942" y="6205"/>
                    <a:pt x="987" y="6205"/>
                  </a:cubicBezTo>
                  <a:cubicBezTo>
                    <a:pt x="1004" y="6205"/>
                    <a:pt x="1019" y="6201"/>
                    <a:pt x="1033" y="6194"/>
                  </a:cubicBezTo>
                  <a:cubicBezTo>
                    <a:pt x="1094" y="6168"/>
                    <a:pt x="1120" y="6098"/>
                    <a:pt x="1094" y="6038"/>
                  </a:cubicBezTo>
                  <a:cubicBezTo>
                    <a:pt x="902" y="5601"/>
                    <a:pt x="868" y="5094"/>
                    <a:pt x="836" y="4604"/>
                  </a:cubicBezTo>
                  <a:cubicBezTo>
                    <a:pt x="823" y="4413"/>
                    <a:pt x="811" y="4222"/>
                    <a:pt x="788" y="4039"/>
                  </a:cubicBezTo>
                  <a:cubicBezTo>
                    <a:pt x="742" y="3648"/>
                    <a:pt x="701" y="3230"/>
                    <a:pt x="662" y="2763"/>
                  </a:cubicBezTo>
                  <a:cubicBezTo>
                    <a:pt x="632" y="2401"/>
                    <a:pt x="550" y="2031"/>
                    <a:pt x="470" y="1672"/>
                  </a:cubicBezTo>
                  <a:cubicBezTo>
                    <a:pt x="358" y="1161"/>
                    <a:pt x="239" y="630"/>
                    <a:pt x="275" y="127"/>
                  </a:cubicBezTo>
                  <a:cubicBezTo>
                    <a:pt x="280" y="61"/>
                    <a:pt x="231" y="5"/>
                    <a:pt x="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6" name="Google Shape;3226;p56"/>
            <p:cNvSpPr/>
            <p:nvPr/>
          </p:nvSpPr>
          <p:spPr>
            <a:xfrm>
              <a:off x="1069600" y="16993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60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5" y="1719"/>
                    <a:pt x="860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6"/>
                    <a:pt x="1335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7" name="Google Shape;3227;p56"/>
            <p:cNvSpPr/>
            <p:nvPr/>
          </p:nvSpPr>
          <p:spPr>
            <a:xfrm>
              <a:off x="1131075" y="1699625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6" y="1718"/>
                    <a:pt x="861" y="1718"/>
                  </a:cubicBezTo>
                  <a:cubicBezTo>
                    <a:pt x="1335" y="1718"/>
                    <a:pt x="1720" y="1334"/>
                    <a:pt x="1720" y="860"/>
                  </a:cubicBezTo>
                  <a:cubicBezTo>
                    <a:pt x="1720" y="383"/>
                    <a:pt x="1335" y="0"/>
                    <a:pt x="8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8" name="Google Shape;3228;p56"/>
            <p:cNvSpPr/>
            <p:nvPr/>
          </p:nvSpPr>
          <p:spPr>
            <a:xfrm>
              <a:off x="1205200" y="1692650"/>
              <a:ext cx="43000" cy="43025"/>
            </a:xfrm>
            <a:custGeom>
              <a:avLst/>
              <a:gdLst/>
              <a:ahLst/>
              <a:cxnLst/>
              <a:rect l="l" t="t" r="r" b="b"/>
              <a:pathLst>
                <a:path w="1720" h="1721" extrusionOk="0">
                  <a:moveTo>
                    <a:pt x="860" y="1"/>
                  </a:moveTo>
                  <a:cubicBezTo>
                    <a:pt x="386" y="1"/>
                    <a:pt x="0" y="386"/>
                    <a:pt x="0" y="860"/>
                  </a:cubicBezTo>
                  <a:cubicBezTo>
                    <a:pt x="0" y="1335"/>
                    <a:pt x="386" y="1720"/>
                    <a:pt x="860" y="1720"/>
                  </a:cubicBezTo>
                  <a:cubicBezTo>
                    <a:pt x="1334" y="1720"/>
                    <a:pt x="1720" y="1335"/>
                    <a:pt x="1720" y="860"/>
                  </a:cubicBezTo>
                  <a:cubicBezTo>
                    <a:pt x="1720" y="386"/>
                    <a:pt x="1335" y="1"/>
                    <a:pt x="8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9" name="Google Shape;3229;p56"/>
            <p:cNvSpPr/>
            <p:nvPr/>
          </p:nvSpPr>
          <p:spPr>
            <a:xfrm>
              <a:off x="1257500" y="16857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59" y="0"/>
                  </a:moveTo>
                  <a:cubicBezTo>
                    <a:pt x="385" y="0"/>
                    <a:pt x="1" y="386"/>
                    <a:pt x="1" y="860"/>
                  </a:cubicBezTo>
                  <a:cubicBezTo>
                    <a:pt x="1" y="1334"/>
                    <a:pt x="385" y="1719"/>
                    <a:pt x="859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4"/>
                    <a:pt x="1333" y="0"/>
                    <a:pt x="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0" name="Google Shape;3230;p56"/>
            <p:cNvSpPr/>
            <p:nvPr/>
          </p:nvSpPr>
          <p:spPr>
            <a:xfrm>
              <a:off x="1312925" y="1674000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1"/>
                  </a:moveTo>
                  <a:cubicBezTo>
                    <a:pt x="387" y="1"/>
                    <a:pt x="1" y="385"/>
                    <a:pt x="1" y="859"/>
                  </a:cubicBezTo>
                  <a:cubicBezTo>
                    <a:pt x="1" y="1333"/>
                    <a:pt x="387" y="1719"/>
                    <a:pt x="861" y="1719"/>
                  </a:cubicBezTo>
                  <a:cubicBezTo>
                    <a:pt x="1335" y="1719"/>
                    <a:pt x="1720" y="1333"/>
                    <a:pt x="1720" y="859"/>
                  </a:cubicBezTo>
                  <a:cubicBezTo>
                    <a:pt x="1720" y="385"/>
                    <a:pt x="1335" y="1"/>
                    <a:pt x="8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1" name="Google Shape;3231;p56"/>
            <p:cNvSpPr/>
            <p:nvPr/>
          </p:nvSpPr>
          <p:spPr>
            <a:xfrm>
              <a:off x="1281275" y="1638300"/>
              <a:ext cx="37150" cy="37125"/>
            </a:xfrm>
            <a:custGeom>
              <a:avLst/>
              <a:gdLst/>
              <a:ahLst/>
              <a:cxnLst/>
              <a:rect l="l" t="t" r="r" b="b"/>
              <a:pathLst>
                <a:path w="1486" h="1485" extrusionOk="0">
                  <a:moveTo>
                    <a:pt x="743" y="0"/>
                  </a:moveTo>
                  <a:cubicBezTo>
                    <a:pt x="332" y="0"/>
                    <a:pt x="1" y="332"/>
                    <a:pt x="1" y="742"/>
                  </a:cubicBezTo>
                  <a:cubicBezTo>
                    <a:pt x="1" y="1152"/>
                    <a:pt x="332" y="1485"/>
                    <a:pt x="743" y="1485"/>
                  </a:cubicBezTo>
                  <a:cubicBezTo>
                    <a:pt x="1153" y="1485"/>
                    <a:pt x="1485" y="1152"/>
                    <a:pt x="1485" y="742"/>
                  </a:cubicBezTo>
                  <a:cubicBezTo>
                    <a:pt x="1485" y="333"/>
                    <a:pt x="1153" y="1"/>
                    <a:pt x="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2" name="Google Shape;3232;p56"/>
            <p:cNvSpPr/>
            <p:nvPr/>
          </p:nvSpPr>
          <p:spPr>
            <a:xfrm>
              <a:off x="1229625" y="164290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4"/>
                    <a:pt x="332" y="1486"/>
                    <a:pt x="743" y="1486"/>
                  </a:cubicBezTo>
                  <a:cubicBezTo>
                    <a:pt x="1153" y="1486"/>
                    <a:pt x="1485" y="1154"/>
                    <a:pt x="1485" y="743"/>
                  </a:cubicBezTo>
                  <a:cubicBezTo>
                    <a:pt x="1485" y="335"/>
                    <a:pt x="1153" y="3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3" name="Google Shape;3233;p56"/>
            <p:cNvSpPr/>
            <p:nvPr/>
          </p:nvSpPr>
          <p:spPr>
            <a:xfrm>
              <a:off x="1170400" y="1659750"/>
              <a:ext cx="37125" cy="37150"/>
            </a:xfrm>
            <a:custGeom>
              <a:avLst/>
              <a:gdLst/>
              <a:ahLst/>
              <a:cxnLst/>
              <a:rect l="l" t="t" r="r" b="b"/>
              <a:pathLst>
                <a:path w="1485" h="1486" extrusionOk="0">
                  <a:moveTo>
                    <a:pt x="742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3"/>
                    <a:pt x="332" y="1485"/>
                    <a:pt x="742" y="1485"/>
                  </a:cubicBezTo>
                  <a:cubicBezTo>
                    <a:pt x="1153" y="1485"/>
                    <a:pt x="1485" y="1153"/>
                    <a:pt x="1485" y="743"/>
                  </a:cubicBezTo>
                  <a:cubicBezTo>
                    <a:pt x="1485" y="334"/>
                    <a:pt x="1153" y="1"/>
                    <a:pt x="7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4" name="Google Shape;3234;p56"/>
            <p:cNvSpPr/>
            <p:nvPr/>
          </p:nvSpPr>
          <p:spPr>
            <a:xfrm>
              <a:off x="1108125" y="165875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3" y="1"/>
                    <a:pt x="1" y="332"/>
                    <a:pt x="1" y="743"/>
                  </a:cubicBezTo>
                  <a:cubicBezTo>
                    <a:pt x="1" y="1153"/>
                    <a:pt x="333" y="1485"/>
                    <a:pt x="743" y="1485"/>
                  </a:cubicBezTo>
                  <a:cubicBezTo>
                    <a:pt x="1154" y="1485"/>
                    <a:pt x="1485" y="1153"/>
                    <a:pt x="1485" y="743"/>
                  </a:cubicBezTo>
                  <a:cubicBezTo>
                    <a:pt x="1485" y="334"/>
                    <a:pt x="1155" y="2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5" name="Google Shape;3235;p56"/>
            <p:cNvSpPr/>
            <p:nvPr/>
          </p:nvSpPr>
          <p:spPr>
            <a:xfrm>
              <a:off x="1195400" y="16289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1"/>
                  </a:moveTo>
                  <a:cubicBezTo>
                    <a:pt x="155" y="1"/>
                    <a:pt x="1" y="155"/>
                    <a:pt x="1" y="344"/>
                  </a:cubicBezTo>
                  <a:cubicBezTo>
                    <a:pt x="1" y="533"/>
                    <a:pt x="155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5"/>
                    <a:pt x="533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6" name="Google Shape;3236;p56"/>
            <p:cNvSpPr/>
            <p:nvPr/>
          </p:nvSpPr>
          <p:spPr>
            <a:xfrm>
              <a:off x="1221075" y="16037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0"/>
                  </a:moveTo>
                  <a:cubicBezTo>
                    <a:pt x="154" y="0"/>
                    <a:pt x="1" y="154"/>
                    <a:pt x="1" y="344"/>
                  </a:cubicBezTo>
                  <a:cubicBezTo>
                    <a:pt x="1" y="533"/>
                    <a:pt x="154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4"/>
                    <a:pt x="533" y="0"/>
                    <a:pt x="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7" name="Google Shape;3237;p56"/>
            <p:cNvSpPr/>
            <p:nvPr/>
          </p:nvSpPr>
          <p:spPr>
            <a:xfrm>
              <a:off x="1256475" y="1615600"/>
              <a:ext cx="19450" cy="17225"/>
            </a:xfrm>
            <a:custGeom>
              <a:avLst/>
              <a:gdLst/>
              <a:ahLst/>
              <a:cxnLst/>
              <a:rect l="l" t="t" r="r" b="b"/>
              <a:pathLst>
                <a:path w="778" h="689" extrusionOk="0">
                  <a:moveTo>
                    <a:pt x="390" y="1"/>
                  </a:moveTo>
                  <a:cubicBezTo>
                    <a:pt x="349" y="1"/>
                    <a:pt x="308" y="8"/>
                    <a:pt x="268" y="23"/>
                  </a:cubicBezTo>
                  <a:cubicBezTo>
                    <a:pt x="89" y="91"/>
                    <a:pt x="1" y="288"/>
                    <a:pt x="68" y="466"/>
                  </a:cubicBezTo>
                  <a:cubicBezTo>
                    <a:pt x="120" y="604"/>
                    <a:pt x="250" y="688"/>
                    <a:pt x="389" y="688"/>
                  </a:cubicBezTo>
                  <a:cubicBezTo>
                    <a:pt x="430" y="688"/>
                    <a:pt x="471" y="681"/>
                    <a:pt x="511" y="666"/>
                  </a:cubicBezTo>
                  <a:cubicBezTo>
                    <a:pt x="688" y="599"/>
                    <a:pt x="778" y="400"/>
                    <a:pt x="711" y="223"/>
                  </a:cubicBezTo>
                  <a:cubicBezTo>
                    <a:pt x="659" y="85"/>
                    <a:pt x="528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8" name="Google Shape;3238;p56"/>
            <p:cNvSpPr/>
            <p:nvPr/>
          </p:nvSpPr>
          <p:spPr>
            <a:xfrm>
              <a:off x="1122325" y="162155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6" y="0"/>
                  </a:moveTo>
                  <a:cubicBezTo>
                    <a:pt x="345" y="0"/>
                    <a:pt x="344" y="0"/>
                    <a:pt x="343" y="0"/>
                  </a:cubicBezTo>
                  <a:cubicBezTo>
                    <a:pt x="155" y="0"/>
                    <a:pt x="0" y="155"/>
                    <a:pt x="0" y="343"/>
                  </a:cubicBezTo>
                  <a:cubicBezTo>
                    <a:pt x="0" y="533"/>
                    <a:pt x="153" y="686"/>
                    <a:pt x="343" y="686"/>
                  </a:cubicBezTo>
                  <a:cubicBezTo>
                    <a:pt x="532" y="686"/>
                    <a:pt x="687" y="534"/>
                    <a:pt x="687" y="343"/>
                  </a:cubicBezTo>
                  <a:cubicBezTo>
                    <a:pt x="687" y="154"/>
                    <a:pt x="534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9" name="Google Shape;3239;p56"/>
            <p:cNvSpPr/>
            <p:nvPr/>
          </p:nvSpPr>
          <p:spPr>
            <a:xfrm>
              <a:off x="1157725" y="1633425"/>
              <a:ext cx="19425" cy="17225"/>
            </a:xfrm>
            <a:custGeom>
              <a:avLst/>
              <a:gdLst/>
              <a:ahLst/>
              <a:cxnLst/>
              <a:rect l="l" t="t" r="r" b="b"/>
              <a:pathLst>
                <a:path w="777" h="689" extrusionOk="0">
                  <a:moveTo>
                    <a:pt x="389" y="1"/>
                  </a:moveTo>
                  <a:cubicBezTo>
                    <a:pt x="348" y="1"/>
                    <a:pt x="307" y="8"/>
                    <a:pt x="267" y="23"/>
                  </a:cubicBezTo>
                  <a:cubicBezTo>
                    <a:pt x="89" y="92"/>
                    <a:pt x="0" y="290"/>
                    <a:pt x="68" y="466"/>
                  </a:cubicBezTo>
                  <a:cubicBezTo>
                    <a:pt x="119" y="604"/>
                    <a:pt x="249" y="688"/>
                    <a:pt x="388" y="688"/>
                  </a:cubicBezTo>
                  <a:cubicBezTo>
                    <a:pt x="429" y="688"/>
                    <a:pt x="470" y="681"/>
                    <a:pt x="511" y="665"/>
                  </a:cubicBezTo>
                  <a:cubicBezTo>
                    <a:pt x="688" y="598"/>
                    <a:pt x="777" y="401"/>
                    <a:pt x="710" y="223"/>
                  </a:cubicBezTo>
                  <a:cubicBezTo>
                    <a:pt x="658" y="85"/>
                    <a:pt x="527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0" name="Google Shape;3240;p56"/>
            <p:cNvSpPr/>
            <p:nvPr/>
          </p:nvSpPr>
          <p:spPr>
            <a:xfrm>
              <a:off x="1174400" y="1617775"/>
              <a:ext cx="19450" cy="17200"/>
            </a:xfrm>
            <a:custGeom>
              <a:avLst/>
              <a:gdLst/>
              <a:ahLst/>
              <a:cxnLst/>
              <a:rect l="l" t="t" r="r" b="b"/>
              <a:pathLst>
                <a:path w="778" h="688" extrusionOk="0">
                  <a:moveTo>
                    <a:pt x="390" y="0"/>
                  </a:moveTo>
                  <a:cubicBezTo>
                    <a:pt x="349" y="0"/>
                    <a:pt x="308" y="7"/>
                    <a:pt x="268" y="23"/>
                  </a:cubicBezTo>
                  <a:cubicBezTo>
                    <a:pt x="90" y="89"/>
                    <a:pt x="1" y="287"/>
                    <a:pt x="68" y="466"/>
                  </a:cubicBezTo>
                  <a:cubicBezTo>
                    <a:pt x="120" y="603"/>
                    <a:pt x="250" y="687"/>
                    <a:pt x="390" y="687"/>
                  </a:cubicBezTo>
                  <a:cubicBezTo>
                    <a:pt x="430" y="687"/>
                    <a:pt x="471" y="680"/>
                    <a:pt x="511" y="665"/>
                  </a:cubicBezTo>
                  <a:cubicBezTo>
                    <a:pt x="688" y="598"/>
                    <a:pt x="777" y="399"/>
                    <a:pt x="711" y="222"/>
                  </a:cubicBezTo>
                  <a:cubicBezTo>
                    <a:pt x="659" y="84"/>
                    <a:pt x="528" y="0"/>
                    <a:pt x="3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1" name="Google Shape;3241;p56"/>
            <p:cNvSpPr/>
            <p:nvPr/>
          </p:nvSpPr>
          <p:spPr>
            <a:xfrm>
              <a:off x="1229625" y="1900875"/>
              <a:ext cx="71600" cy="159100"/>
            </a:xfrm>
            <a:custGeom>
              <a:avLst/>
              <a:gdLst/>
              <a:ahLst/>
              <a:cxnLst/>
              <a:rect l="l" t="t" r="r" b="b"/>
              <a:pathLst>
                <a:path w="2864" h="6364" extrusionOk="0">
                  <a:moveTo>
                    <a:pt x="118" y="0"/>
                  </a:moveTo>
                  <a:cubicBezTo>
                    <a:pt x="52" y="1"/>
                    <a:pt x="0" y="56"/>
                    <a:pt x="2" y="122"/>
                  </a:cubicBezTo>
                  <a:cubicBezTo>
                    <a:pt x="23" y="1148"/>
                    <a:pt x="396" y="2154"/>
                    <a:pt x="755" y="3126"/>
                  </a:cubicBezTo>
                  <a:lnTo>
                    <a:pt x="840" y="3360"/>
                  </a:lnTo>
                  <a:cubicBezTo>
                    <a:pt x="1176" y="4271"/>
                    <a:pt x="1736" y="5794"/>
                    <a:pt x="2669" y="6346"/>
                  </a:cubicBezTo>
                  <a:cubicBezTo>
                    <a:pt x="2689" y="6358"/>
                    <a:pt x="2709" y="6363"/>
                    <a:pt x="2729" y="6363"/>
                  </a:cubicBezTo>
                  <a:cubicBezTo>
                    <a:pt x="2770" y="6363"/>
                    <a:pt x="2809" y="6343"/>
                    <a:pt x="2829" y="6305"/>
                  </a:cubicBezTo>
                  <a:cubicBezTo>
                    <a:pt x="2864" y="6249"/>
                    <a:pt x="2845" y="6175"/>
                    <a:pt x="2789" y="6143"/>
                  </a:cubicBezTo>
                  <a:cubicBezTo>
                    <a:pt x="1929" y="5634"/>
                    <a:pt x="1387" y="4159"/>
                    <a:pt x="1063" y="3277"/>
                  </a:cubicBezTo>
                  <a:lnTo>
                    <a:pt x="979" y="3043"/>
                  </a:lnTo>
                  <a:cubicBezTo>
                    <a:pt x="624" y="2090"/>
                    <a:pt x="261" y="1103"/>
                    <a:pt x="239" y="116"/>
                  </a:cubicBezTo>
                  <a:cubicBezTo>
                    <a:pt x="237" y="50"/>
                    <a:pt x="195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42" name="Google Shape;3242;p56"/>
          <p:cNvGrpSpPr/>
          <p:nvPr/>
        </p:nvGrpSpPr>
        <p:grpSpPr>
          <a:xfrm>
            <a:off x="1724667" y="1012618"/>
            <a:ext cx="697100" cy="671033"/>
            <a:chOff x="5293250" y="2878500"/>
            <a:chExt cx="522825" cy="503275"/>
          </a:xfrm>
        </p:grpSpPr>
        <p:sp>
          <p:nvSpPr>
            <p:cNvPr id="3243" name="Google Shape;3243;p56"/>
            <p:cNvSpPr/>
            <p:nvPr/>
          </p:nvSpPr>
          <p:spPr>
            <a:xfrm>
              <a:off x="5293250" y="2878500"/>
              <a:ext cx="522825" cy="503275"/>
            </a:xfrm>
            <a:custGeom>
              <a:avLst/>
              <a:gdLst/>
              <a:ahLst/>
              <a:cxnLst/>
              <a:rect l="l" t="t" r="r" b="b"/>
              <a:pathLst>
                <a:path w="20913" h="20131" extrusionOk="0">
                  <a:moveTo>
                    <a:pt x="9876" y="1"/>
                  </a:moveTo>
                  <a:cubicBezTo>
                    <a:pt x="8429" y="1"/>
                    <a:pt x="6460" y="692"/>
                    <a:pt x="5503" y="2012"/>
                  </a:cubicBezTo>
                  <a:cubicBezTo>
                    <a:pt x="4782" y="3005"/>
                    <a:pt x="4559" y="4634"/>
                    <a:pt x="4699" y="6238"/>
                  </a:cubicBezTo>
                  <a:cubicBezTo>
                    <a:pt x="1894" y="6370"/>
                    <a:pt x="178" y="8119"/>
                    <a:pt x="88" y="10973"/>
                  </a:cubicBezTo>
                  <a:cubicBezTo>
                    <a:pt x="53" y="12083"/>
                    <a:pt x="1" y="13760"/>
                    <a:pt x="1518" y="15318"/>
                  </a:cubicBezTo>
                  <a:cubicBezTo>
                    <a:pt x="2456" y="16282"/>
                    <a:pt x="3441" y="16544"/>
                    <a:pt x="4152" y="16580"/>
                  </a:cubicBezTo>
                  <a:cubicBezTo>
                    <a:pt x="4238" y="16984"/>
                    <a:pt x="4370" y="17386"/>
                    <a:pt x="4564" y="17771"/>
                  </a:cubicBezTo>
                  <a:cubicBezTo>
                    <a:pt x="5093" y="18828"/>
                    <a:pt x="6004" y="19588"/>
                    <a:pt x="7129" y="19912"/>
                  </a:cubicBezTo>
                  <a:cubicBezTo>
                    <a:pt x="7639" y="20058"/>
                    <a:pt x="8106" y="20131"/>
                    <a:pt x="8558" y="20131"/>
                  </a:cubicBezTo>
                  <a:cubicBezTo>
                    <a:pt x="9325" y="20131"/>
                    <a:pt x="10047" y="19930"/>
                    <a:pt x="10765" y="19518"/>
                  </a:cubicBezTo>
                  <a:cubicBezTo>
                    <a:pt x="11355" y="19180"/>
                    <a:pt x="11787" y="18771"/>
                    <a:pt x="12106" y="18333"/>
                  </a:cubicBezTo>
                  <a:cubicBezTo>
                    <a:pt x="12176" y="18373"/>
                    <a:pt x="12248" y="18413"/>
                    <a:pt x="12322" y="18451"/>
                  </a:cubicBezTo>
                  <a:cubicBezTo>
                    <a:pt x="12942" y="18778"/>
                    <a:pt x="14168" y="19330"/>
                    <a:pt x="15386" y="19330"/>
                  </a:cubicBezTo>
                  <a:cubicBezTo>
                    <a:pt x="16067" y="19330"/>
                    <a:pt x="16680" y="19164"/>
                    <a:pt x="17209" y="18838"/>
                  </a:cubicBezTo>
                  <a:cubicBezTo>
                    <a:pt x="19399" y="17489"/>
                    <a:pt x="19630" y="14486"/>
                    <a:pt x="18956" y="12838"/>
                  </a:cubicBezTo>
                  <a:cubicBezTo>
                    <a:pt x="18849" y="12575"/>
                    <a:pt x="18718" y="12313"/>
                    <a:pt x="18568" y="12053"/>
                  </a:cubicBezTo>
                  <a:cubicBezTo>
                    <a:pt x="18799" y="11876"/>
                    <a:pt x="19022" y="11666"/>
                    <a:pt x="19232" y="11422"/>
                  </a:cubicBezTo>
                  <a:cubicBezTo>
                    <a:pt x="20174" y="10323"/>
                    <a:pt x="20912" y="8410"/>
                    <a:pt x="20436" y="6616"/>
                  </a:cubicBezTo>
                  <a:cubicBezTo>
                    <a:pt x="19909" y="4623"/>
                    <a:pt x="18623" y="3615"/>
                    <a:pt x="16614" y="3615"/>
                  </a:cubicBezTo>
                  <a:cubicBezTo>
                    <a:pt x="16504" y="3615"/>
                    <a:pt x="16391" y="3616"/>
                    <a:pt x="16268" y="3621"/>
                  </a:cubicBezTo>
                  <a:cubicBezTo>
                    <a:pt x="15520" y="3648"/>
                    <a:pt x="14855" y="3719"/>
                    <a:pt x="14263" y="3828"/>
                  </a:cubicBezTo>
                  <a:cubicBezTo>
                    <a:pt x="13910" y="2226"/>
                    <a:pt x="13028" y="706"/>
                    <a:pt x="10971" y="142"/>
                  </a:cubicBezTo>
                  <a:cubicBezTo>
                    <a:pt x="10631" y="48"/>
                    <a:pt x="10263" y="1"/>
                    <a:pt x="9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4" name="Google Shape;3244;p56"/>
            <p:cNvSpPr/>
            <p:nvPr/>
          </p:nvSpPr>
          <p:spPr>
            <a:xfrm>
              <a:off x="5353250" y="2937275"/>
              <a:ext cx="399975" cy="385775"/>
            </a:xfrm>
            <a:custGeom>
              <a:avLst/>
              <a:gdLst/>
              <a:ahLst/>
              <a:cxnLst/>
              <a:rect l="l" t="t" r="r" b="b"/>
              <a:pathLst>
                <a:path w="15999" h="15431" extrusionOk="0">
                  <a:moveTo>
                    <a:pt x="7477" y="1"/>
                  </a:moveTo>
                  <a:cubicBezTo>
                    <a:pt x="6596" y="1"/>
                    <a:pt x="5418" y="473"/>
                    <a:pt x="5004" y="1042"/>
                  </a:cubicBezTo>
                  <a:cubicBezTo>
                    <a:pt x="4257" y="2073"/>
                    <a:pt x="4615" y="5535"/>
                    <a:pt x="5506" y="6499"/>
                  </a:cubicBezTo>
                  <a:cubicBezTo>
                    <a:pt x="4581" y="6419"/>
                    <a:pt x="3556" y="6230"/>
                    <a:pt x="2646" y="6230"/>
                  </a:cubicBezTo>
                  <a:cubicBezTo>
                    <a:pt x="1235" y="6230"/>
                    <a:pt x="100" y="6684"/>
                    <a:pt x="35" y="8698"/>
                  </a:cubicBezTo>
                  <a:cubicBezTo>
                    <a:pt x="0" y="9776"/>
                    <a:pt x="24" y="10532"/>
                    <a:pt x="799" y="11329"/>
                  </a:cubicBezTo>
                  <a:cubicBezTo>
                    <a:pt x="1188" y="11729"/>
                    <a:pt x="1561" y="11884"/>
                    <a:pt x="1925" y="11884"/>
                  </a:cubicBezTo>
                  <a:cubicBezTo>
                    <a:pt x="2774" y="11884"/>
                    <a:pt x="3573" y="11037"/>
                    <a:pt x="4413" y="10481"/>
                  </a:cubicBezTo>
                  <a:lnTo>
                    <a:pt x="4413" y="10481"/>
                  </a:lnTo>
                  <a:cubicBezTo>
                    <a:pt x="3856" y="11942"/>
                    <a:pt x="3485" y="14759"/>
                    <a:pt x="5377" y="15303"/>
                  </a:cubicBezTo>
                  <a:cubicBezTo>
                    <a:pt x="5658" y="15385"/>
                    <a:pt x="5912" y="15431"/>
                    <a:pt x="6156" y="15431"/>
                  </a:cubicBezTo>
                  <a:cubicBezTo>
                    <a:pt x="6502" y="15431"/>
                    <a:pt x="6829" y="15339"/>
                    <a:pt x="7192" y="15130"/>
                  </a:cubicBezTo>
                  <a:cubicBezTo>
                    <a:pt x="8607" y="14317"/>
                    <a:pt x="8134" y="12608"/>
                    <a:pt x="8669" y="11306"/>
                  </a:cubicBezTo>
                  <a:cubicBezTo>
                    <a:pt x="9056" y="12470"/>
                    <a:pt x="9893" y="13430"/>
                    <a:pt x="11016" y="14023"/>
                  </a:cubicBezTo>
                  <a:cubicBezTo>
                    <a:pt x="11444" y="14248"/>
                    <a:pt x="12305" y="14629"/>
                    <a:pt x="12986" y="14629"/>
                  </a:cubicBezTo>
                  <a:cubicBezTo>
                    <a:pt x="13210" y="14629"/>
                    <a:pt x="13414" y="14588"/>
                    <a:pt x="13578" y="14487"/>
                  </a:cubicBezTo>
                  <a:cubicBezTo>
                    <a:pt x="14590" y="13863"/>
                    <a:pt x="14696" y="12144"/>
                    <a:pt x="14382" y="11378"/>
                  </a:cubicBezTo>
                  <a:cubicBezTo>
                    <a:pt x="13881" y="10158"/>
                    <a:pt x="12696" y="9078"/>
                    <a:pt x="11619" y="8446"/>
                  </a:cubicBezTo>
                  <a:cubicBezTo>
                    <a:pt x="12792" y="8361"/>
                    <a:pt x="14214" y="8516"/>
                    <a:pt x="15047" y="7543"/>
                  </a:cubicBezTo>
                  <a:cubicBezTo>
                    <a:pt x="15628" y="6868"/>
                    <a:pt x="15998" y="5746"/>
                    <a:pt x="15765" y="4867"/>
                  </a:cubicBezTo>
                  <a:cubicBezTo>
                    <a:pt x="15489" y="3824"/>
                    <a:pt x="15087" y="3613"/>
                    <a:pt x="14212" y="3613"/>
                  </a:cubicBezTo>
                  <a:cubicBezTo>
                    <a:pt x="14130" y="3613"/>
                    <a:pt x="14043" y="3615"/>
                    <a:pt x="13952" y="3619"/>
                  </a:cubicBezTo>
                  <a:cubicBezTo>
                    <a:pt x="12536" y="3668"/>
                    <a:pt x="9707" y="3930"/>
                    <a:pt x="9607" y="5901"/>
                  </a:cubicBezTo>
                  <a:lnTo>
                    <a:pt x="9607" y="5901"/>
                  </a:lnTo>
                  <a:cubicBezTo>
                    <a:pt x="9686" y="4213"/>
                    <a:pt x="10297" y="701"/>
                    <a:pt x="7951" y="58"/>
                  </a:cubicBezTo>
                  <a:cubicBezTo>
                    <a:pt x="7809" y="19"/>
                    <a:pt x="7649" y="1"/>
                    <a:pt x="7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5" name="Google Shape;3245;p56"/>
            <p:cNvSpPr/>
            <p:nvPr/>
          </p:nvSpPr>
          <p:spPr>
            <a:xfrm>
              <a:off x="5537175" y="3070400"/>
              <a:ext cx="27125" cy="71525"/>
            </a:xfrm>
            <a:custGeom>
              <a:avLst/>
              <a:gdLst/>
              <a:ahLst/>
              <a:cxnLst/>
              <a:rect l="l" t="t" r="r" b="b"/>
              <a:pathLst>
                <a:path w="1085" h="2861" extrusionOk="0">
                  <a:moveTo>
                    <a:pt x="372" y="1"/>
                  </a:moveTo>
                  <a:cubicBezTo>
                    <a:pt x="321" y="1"/>
                    <a:pt x="265" y="13"/>
                    <a:pt x="204" y="39"/>
                  </a:cubicBezTo>
                  <a:cubicBezTo>
                    <a:pt x="1" y="377"/>
                    <a:pt x="80" y="1076"/>
                    <a:pt x="179" y="1451"/>
                  </a:cubicBezTo>
                  <a:cubicBezTo>
                    <a:pt x="303" y="1919"/>
                    <a:pt x="756" y="2405"/>
                    <a:pt x="793" y="2860"/>
                  </a:cubicBezTo>
                  <a:cubicBezTo>
                    <a:pt x="898" y="2357"/>
                    <a:pt x="1084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6" name="Google Shape;3246;p56"/>
            <p:cNvSpPr/>
            <p:nvPr/>
          </p:nvSpPr>
          <p:spPr>
            <a:xfrm>
              <a:off x="5556775" y="3094250"/>
              <a:ext cx="75050" cy="45425"/>
            </a:xfrm>
            <a:custGeom>
              <a:avLst/>
              <a:gdLst/>
              <a:ahLst/>
              <a:cxnLst/>
              <a:rect l="l" t="t" r="r" b="b"/>
              <a:pathLst>
                <a:path w="3002" h="1817" extrusionOk="0">
                  <a:moveTo>
                    <a:pt x="2201" y="1"/>
                  </a:moveTo>
                  <a:cubicBezTo>
                    <a:pt x="1808" y="1"/>
                    <a:pt x="1251" y="374"/>
                    <a:pt x="972" y="626"/>
                  </a:cubicBezTo>
                  <a:cubicBezTo>
                    <a:pt x="614" y="950"/>
                    <a:pt x="390" y="1574"/>
                    <a:pt x="0" y="1816"/>
                  </a:cubicBezTo>
                  <a:cubicBezTo>
                    <a:pt x="533" y="1669"/>
                    <a:pt x="3001" y="632"/>
                    <a:pt x="2240" y="2"/>
                  </a:cubicBezTo>
                  <a:cubicBezTo>
                    <a:pt x="2227" y="1"/>
                    <a:pt x="2214" y="1"/>
                    <a:pt x="2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7" name="Google Shape;3247;p56"/>
            <p:cNvSpPr/>
            <p:nvPr/>
          </p:nvSpPr>
          <p:spPr>
            <a:xfrm>
              <a:off x="5489425" y="3133300"/>
              <a:ext cx="72675" cy="21575"/>
            </a:xfrm>
            <a:custGeom>
              <a:avLst/>
              <a:gdLst/>
              <a:ahLst/>
              <a:cxnLst/>
              <a:rect l="l" t="t" r="r" b="b"/>
              <a:pathLst>
                <a:path w="2907" h="863" extrusionOk="0">
                  <a:moveTo>
                    <a:pt x="1424" y="0"/>
                  </a:moveTo>
                  <a:cubicBezTo>
                    <a:pt x="1410" y="0"/>
                    <a:pt x="1396" y="0"/>
                    <a:pt x="1382" y="1"/>
                  </a:cubicBezTo>
                  <a:cubicBezTo>
                    <a:pt x="994" y="15"/>
                    <a:pt x="301" y="139"/>
                    <a:pt x="36" y="433"/>
                  </a:cubicBezTo>
                  <a:cubicBezTo>
                    <a:pt x="1" y="749"/>
                    <a:pt x="237" y="862"/>
                    <a:pt x="589" y="862"/>
                  </a:cubicBezTo>
                  <a:cubicBezTo>
                    <a:pt x="1328" y="862"/>
                    <a:pt x="2579" y="362"/>
                    <a:pt x="2907" y="182"/>
                  </a:cubicBezTo>
                  <a:lnTo>
                    <a:pt x="2907" y="182"/>
                  </a:lnTo>
                  <a:cubicBezTo>
                    <a:pt x="2844" y="195"/>
                    <a:pt x="2779" y="201"/>
                    <a:pt x="2711" y="201"/>
                  </a:cubicBezTo>
                  <a:cubicBezTo>
                    <a:pt x="2310" y="201"/>
                    <a:pt x="1831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8" name="Google Shape;3248;p56"/>
            <p:cNvSpPr/>
            <p:nvPr/>
          </p:nvSpPr>
          <p:spPr>
            <a:xfrm>
              <a:off x="5556250" y="3136750"/>
              <a:ext cx="56225" cy="50175"/>
            </a:xfrm>
            <a:custGeom>
              <a:avLst/>
              <a:gdLst/>
              <a:ahLst/>
              <a:cxnLst/>
              <a:rect l="l" t="t" r="r" b="b"/>
              <a:pathLst>
                <a:path w="2249" h="2007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410"/>
                    <a:pt x="1328" y="2007"/>
                    <a:pt x="1950" y="2007"/>
                  </a:cubicBezTo>
                  <a:cubicBezTo>
                    <a:pt x="2072" y="2007"/>
                    <a:pt x="2175" y="1945"/>
                    <a:pt x="2249" y="1802"/>
                  </a:cubicBezTo>
                  <a:cubicBezTo>
                    <a:pt x="2191" y="1410"/>
                    <a:pt x="1685" y="922"/>
                    <a:pt x="1369" y="696"/>
                  </a:cubicBezTo>
                  <a:cubicBezTo>
                    <a:pt x="976" y="413"/>
                    <a:pt x="320" y="32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9" name="Google Shape;3249;p56"/>
            <p:cNvSpPr/>
            <p:nvPr/>
          </p:nvSpPr>
          <p:spPr>
            <a:xfrm>
              <a:off x="5518850" y="3138400"/>
              <a:ext cx="41000" cy="70600"/>
            </a:xfrm>
            <a:custGeom>
              <a:avLst/>
              <a:gdLst/>
              <a:ahLst/>
              <a:cxnLst/>
              <a:rect l="l" t="t" r="r" b="b"/>
              <a:pathLst>
                <a:path w="1640" h="2824" extrusionOk="0">
                  <a:moveTo>
                    <a:pt x="1560" y="0"/>
                  </a:moveTo>
                  <a:lnTo>
                    <a:pt x="1560" y="0"/>
                  </a:lnTo>
                  <a:cubicBezTo>
                    <a:pt x="1243" y="452"/>
                    <a:pt x="0" y="2824"/>
                    <a:pt x="986" y="2824"/>
                  </a:cubicBezTo>
                  <a:cubicBezTo>
                    <a:pt x="1309" y="2593"/>
                    <a:pt x="1510" y="1919"/>
                    <a:pt x="1567" y="1536"/>
                  </a:cubicBezTo>
                  <a:cubicBezTo>
                    <a:pt x="1640" y="1057"/>
                    <a:pt x="1415" y="433"/>
                    <a:pt x="1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50" name="Google Shape;3250;p56"/>
          <p:cNvGrpSpPr/>
          <p:nvPr/>
        </p:nvGrpSpPr>
        <p:grpSpPr>
          <a:xfrm>
            <a:off x="3044742" y="5316073"/>
            <a:ext cx="791492" cy="1261735"/>
            <a:chOff x="2298525" y="1082500"/>
            <a:chExt cx="426175" cy="679375"/>
          </a:xfrm>
        </p:grpSpPr>
        <p:sp>
          <p:nvSpPr>
            <p:cNvPr id="3251" name="Google Shape;3251;p56"/>
            <p:cNvSpPr/>
            <p:nvPr/>
          </p:nvSpPr>
          <p:spPr>
            <a:xfrm>
              <a:off x="2298525" y="1082500"/>
              <a:ext cx="426175" cy="679375"/>
            </a:xfrm>
            <a:custGeom>
              <a:avLst/>
              <a:gdLst/>
              <a:ahLst/>
              <a:cxnLst/>
              <a:rect l="l" t="t" r="r" b="b"/>
              <a:pathLst>
                <a:path w="17047" h="27175" extrusionOk="0">
                  <a:moveTo>
                    <a:pt x="7844" y="1"/>
                  </a:moveTo>
                  <a:cubicBezTo>
                    <a:pt x="7220" y="1"/>
                    <a:pt x="6589" y="209"/>
                    <a:pt x="6058" y="676"/>
                  </a:cubicBezTo>
                  <a:cubicBezTo>
                    <a:pt x="5827" y="596"/>
                    <a:pt x="5585" y="545"/>
                    <a:pt x="5334" y="527"/>
                  </a:cubicBezTo>
                  <a:lnTo>
                    <a:pt x="5220" y="521"/>
                  </a:lnTo>
                  <a:lnTo>
                    <a:pt x="5139" y="521"/>
                  </a:lnTo>
                  <a:cubicBezTo>
                    <a:pt x="4097" y="521"/>
                    <a:pt x="3178" y="1098"/>
                    <a:pt x="2692" y="1955"/>
                  </a:cubicBezTo>
                  <a:lnTo>
                    <a:pt x="2352" y="2354"/>
                  </a:lnTo>
                  <a:cubicBezTo>
                    <a:pt x="1647" y="2617"/>
                    <a:pt x="1087" y="3138"/>
                    <a:pt x="775" y="3821"/>
                  </a:cubicBezTo>
                  <a:cubicBezTo>
                    <a:pt x="568" y="4277"/>
                    <a:pt x="496" y="4790"/>
                    <a:pt x="547" y="5286"/>
                  </a:cubicBezTo>
                  <a:cubicBezTo>
                    <a:pt x="558" y="5389"/>
                    <a:pt x="941" y="6465"/>
                    <a:pt x="950" y="6465"/>
                  </a:cubicBezTo>
                  <a:cubicBezTo>
                    <a:pt x="950" y="6465"/>
                    <a:pt x="950" y="6465"/>
                    <a:pt x="950" y="6465"/>
                  </a:cubicBezTo>
                  <a:lnTo>
                    <a:pt x="950" y="6465"/>
                  </a:lnTo>
                  <a:cubicBezTo>
                    <a:pt x="858" y="6612"/>
                    <a:pt x="772" y="6767"/>
                    <a:pt x="702" y="6936"/>
                  </a:cubicBezTo>
                  <a:cubicBezTo>
                    <a:pt x="229" y="8058"/>
                    <a:pt x="465" y="9376"/>
                    <a:pt x="1333" y="10460"/>
                  </a:cubicBezTo>
                  <a:cubicBezTo>
                    <a:pt x="1518" y="10690"/>
                    <a:pt x="1701" y="10877"/>
                    <a:pt x="1875" y="11033"/>
                  </a:cubicBezTo>
                  <a:lnTo>
                    <a:pt x="1735" y="11372"/>
                  </a:lnTo>
                  <a:cubicBezTo>
                    <a:pt x="1686" y="11488"/>
                    <a:pt x="1576" y="11566"/>
                    <a:pt x="1454" y="11572"/>
                  </a:cubicBezTo>
                  <a:lnTo>
                    <a:pt x="351" y="11637"/>
                  </a:lnTo>
                  <a:cubicBezTo>
                    <a:pt x="142" y="11649"/>
                    <a:pt x="1" y="11851"/>
                    <a:pt x="58" y="12051"/>
                  </a:cubicBezTo>
                  <a:cubicBezTo>
                    <a:pt x="588" y="13885"/>
                    <a:pt x="1100" y="15664"/>
                    <a:pt x="1845" y="17426"/>
                  </a:cubicBezTo>
                  <a:cubicBezTo>
                    <a:pt x="2548" y="19087"/>
                    <a:pt x="3963" y="19903"/>
                    <a:pt x="5117" y="20428"/>
                  </a:cubicBezTo>
                  <a:cubicBezTo>
                    <a:pt x="5649" y="20670"/>
                    <a:pt x="7170" y="21321"/>
                    <a:pt x="8714" y="21633"/>
                  </a:cubicBezTo>
                  <a:cubicBezTo>
                    <a:pt x="8835" y="21658"/>
                    <a:pt x="8934" y="21747"/>
                    <a:pt x="8965" y="21869"/>
                  </a:cubicBezTo>
                  <a:cubicBezTo>
                    <a:pt x="9403" y="23575"/>
                    <a:pt x="9330" y="26479"/>
                    <a:pt x="11426" y="27077"/>
                  </a:cubicBezTo>
                  <a:cubicBezTo>
                    <a:pt x="11655" y="27142"/>
                    <a:pt x="11892" y="27174"/>
                    <a:pt x="12131" y="27174"/>
                  </a:cubicBezTo>
                  <a:cubicBezTo>
                    <a:pt x="13020" y="27174"/>
                    <a:pt x="13837" y="26728"/>
                    <a:pt x="14323" y="25968"/>
                  </a:cubicBezTo>
                  <a:cubicBezTo>
                    <a:pt x="14454" y="25761"/>
                    <a:pt x="14555" y="25534"/>
                    <a:pt x="14625" y="25292"/>
                  </a:cubicBezTo>
                  <a:cubicBezTo>
                    <a:pt x="14954" y="24133"/>
                    <a:pt x="14636" y="23036"/>
                    <a:pt x="14424" y="22310"/>
                  </a:cubicBezTo>
                  <a:cubicBezTo>
                    <a:pt x="14388" y="22187"/>
                    <a:pt x="14354" y="22070"/>
                    <a:pt x="14329" y="21963"/>
                  </a:cubicBezTo>
                  <a:cubicBezTo>
                    <a:pt x="14183" y="21361"/>
                    <a:pt x="14042" y="20782"/>
                    <a:pt x="13892" y="20215"/>
                  </a:cubicBezTo>
                  <a:cubicBezTo>
                    <a:pt x="13865" y="20111"/>
                    <a:pt x="13890" y="20005"/>
                    <a:pt x="13958" y="19927"/>
                  </a:cubicBezTo>
                  <a:cubicBezTo>
                    <a:pt x="14947" y="18776"/>
                    <a:pt x="15718" y="17298"/>
                    <a:pt x="16173" y="16300"/>
                  </a:cubicBezTo>
                  <a:cubicBezTo>
                    <a:pt x="16809" y="14907"/>
                    <a:pt x="17046" y="13632"/>
                    <a:pt x="16706" y="12131"/>
                  </a:cubicBezTo>
                  <a:cubicBezTo>
                    <a:pt x="16686" y="12055"/>
                    <a:pt x="16666" y="11975"/>
                    <a:pt x="16647" y="11895"/>
                  </a:cubicBezTo>
                  <a:cubicBezTo>
                    <a:pt x="16222" y="10177"/>
                    <a:pt x="15437" y="8556"/>
                    <a:pt x="14650" y="6982"/>
                  </a:cubicBezTo>
                  <a:lnTo>
                    <a:pt x="14501" y="6660"/>
                  </a:lnTo>
                  <a:cubicBezTo>
                    <a:pt x="14445" y="6539"/>
                    <a:pt x="14326" y="6471"/>
                    <a:pt x="14204" y="6471"/>
                  </a:cubicBezTo>
                  <a:cubicBezTo>
                    <a:pt x="14136" y="6471"/>
                    <a:pt x="14066" y="6493"/>
                    <a:pt x="14007" y="6539"/>
                  </a:cubicBezTo>
                  <a:lnTo>
                    <a:pt x="13135" y="7210"/>
                  </a:lnTo>
                  <a:cubicBezTo>
                    <a:pt x="13077" y="7255"/>
                    <a:pt x="13008" y="7278"/>
                    <a:pt x="12937" y="7278"/>
                  </a:cubicBezTo>
                  <a:cubicBezTo>
                    <a:pt x="12887" y="7278"/>
                    <a:pt x="12837" y="7267"/>
                    <a:pt x="12791" y="7244"/>
                  </a:cubicBezTo>
                  <a:lnTo>
                    <a:pt x="12603" y="7150"/>
                  </a:lnTo>
                  <a:cubicBezTo>
                    <a:pt x="12459" y="7077"/>
                    <a:pt x="12388" y="6908"/>
                    <a:pt x="12443" y="6755"/>
                  </a:cubicBezTo>
                  <a:cubicBezTo>
                    <a:pt x="12759" y="5864"/>
                    <a:pt x="12872" y="4509"/>
                    <a:pt x="11383" y="3366"/>
                  </a:cubicBezTo>
                  <a:lnTo>
                    <a:pt x="10840" y="2949"/>
                  </a:lnTo>
                  <a:cubicBezTo>
                    <a:pt x="10763" y="2891"/>
                    <a:pt x="10721" y="2798"/>
                    <a:pt x="10718" y="2700"/>
                  </a:cubicBezTo>
                  <a:cubicBezTo>
                    <a:pt x="10670" y="1099"/>
                    <a:pt x="9276" y="1"/>
                    <a:pt x="78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2" name="Google Shape;3252;p56"/>
            <p:cNvSpPr/>
            <p:nvPr/>
          </p:nvSpPr>
          <p:spPr>
            <a:xfrm>
              <a:off x="2386450" y="1212275"/>
              <a:ext cx="52475" cy="64350"/>
            </a:xfrm>
            <a:custGeom>
              <a:avLst/>
              <a:gdLst/>
              <a:ahLst/>
              <a:cxnLst/>
              <a:rect l="l" t="t" r="r" b="b"/>
              <a:pathLst>
                <a:path w="2099" h="2574" extrusionOk="0">
                  <a:moveTo>
                    <a:pt x="123" y="0"/>
                  </a:moveTo>
                  <a:lnTo>
                    <a:pt x="1" y="104"/>
                  </a:lnTo>
                  <a:cubicBezTo>
                    <a:pt x="177" y="312"/>
                    <a:pt x="365" y="517"/>
                    <a:pt x="547" y="718"/>
                  </a:cubicBezTo>
                  <a:cubicBezTo>
                    <a:pt x="1069" y="1288"/>
                    <a:pt x="1608" y="1879"/>
                    <a:pt x="1953" y="2573"/>
                  </a:cubicBezTo>
                  <a:lnTo>
                    <a:pt x="2098" y="2502"/>
                  </a:lnTo>
                  <a:cubicBezTo>
                    <a:pt x="1744" y="1787"/>
                    <a:pt x="1196" y="1187"/>
                    <a:pt x="668" y="609"/>
                  </a:cubicBezTo>
                  <a:cubicBezTo>
                    <a:pt x="485" y="410"/>
                    <a:pt x="298" y="205"/>
                    <a:pt x="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3" name="Google Shape;3253;p56"/>
            <p:cNvSpPr/>
            <p:nvPr/>
          </p:nvSpPr>
          <p:spPr>
            <a:xfrm>
              <a:off x="2368825" y="1195650"/>
              <a:ext cx="26300" cy="23250"/>
            </a:xfrm>
            <a:custGeom>
              <a:avLst/>
              <a:gdLst/>
              <a:ahLst/>
              <a:cxnLst/>
              <a:rect l="l" t="t" r="r" b="b"/>
              <a:pathLst>
                <a:path w="1052" h="930" extrusionOk="0">
                  <a:moveTo>
                    <a:pt x="526" y="0"/>
                  </a:moveTo>
                  <a:cubicBezTo>
                    <a:pt x="472" y="0"/>
                    <a:pt x="417" y="10"/>
                    <a:pt x="364" y="30"/>
                  </a:cubicBezTo>
                  <a:cubicBezTo>
                    <a:pt x="123" y="119"/>
                    <a:pt x="1" y="387"/>
                    <a:pt x="91" y="628"/>
                  </a:cubicBezTo>
                  <a:cubicBezTo>
                    <a:pt x="159" y="814"/>
                    <a:pt x="336" y="930"/>
                    <a:pt x="525" y="930"/>
                  </a:cubicBezTo>
                  <a:cubicBezTo>
                    <a:pt x="579" y="930"/>
                    <a:pt x="634" y="920"/>
                    <a:pt x="688" y="900"/>
                  </a:cubicBezTo>
                  <a:cubicBezTo>
                    <a:pt x="928" y="811"/>
                    <a:pt x="1051" y="543"/>
                    <a:pt x="962" y="303"/>
                  </a:cubicBezTo>
                  <a:cubicBezTo>
                    <a:pt x="891" y="116"/>
                    <a:pt x="713" y="0"/>
                    <a:pt x="5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4" name="Google Shape;3254;p56"/>
            <p:cNvSpPr/>
            <p:nvPr/>
          </p:nvSpPr>
          <p:spPr>
            <a:xfrm>
              <a:off x="2428000" y="1173500"/>
              <a:ext cx="23050" cy="77525"/>
            </a:xfrm>
            <a:custGeom>
              <a:avLst/>
              <a:gdLst/>
              <a:ahLst/>
              <a:cxnLst/>
              <a:rect l="l" t="t" r="r" b="b"/>
              <a:pathLst>
                <a:path w="922" h="3101" extrusionOk="0">
                  <a:moveTo>
                    <a:pt x="155" y="0"/>
                  </a:moveTo>
                  <a:lnTo>
                    <a:pt x="1" y="45"/>
                  </a:lnTo>
                  <a:cubicBezTo>
                    <a:pt x="76" y="307"/>
                    <a:pt x="163" y="573"/>
                    <a:pt x="245" y="830"/>
                  </a:cubicBezTo>
                  <a:cubicBezTo>
                    <a:pt x="485" y="1566"/>
                    <a:pt x="732" y="2327"/>
                    <a:pt x="759" y="3101"/>
                  </a:cubicBezTo>
                  <a:lnTo>
                    <a:pt x="921" y="3095"/>
                  </a:lnTo>
                  <a:cubicBezTo>
                    <a:pt x="893" y="2297"/>
                    <a:pt x="642" y="1528"/>
                    <a:pt x="399" y="780"/>
                  </a:cubicBezTo>
                  <a:cubicBezTo>
                    <a:pt x="316" y="524"/>
                    <a:pt x="230" y="259"/>
                    <a:pt x="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5" name="Google Shape;3255;p56"/>
            <p:cNvSpPr/>
            <p:nvPr/>
          </p:nvSpPr>
          <p:spPr>
            <a:xfrm>
              <a:off x="2415025" y="1154250"/>
              <a:ext cx="24075" cy="23300"/>
            </a:xfrm>
            <a:custGeom>
              <a:avLst/>
              <a:gdLst/>
              <a:ahLst/>
              <a:cxnLst/>
              <a:rect l="l" t="t" r="r" b="b"/>
              <a:pathLst>
                <a:path w="963" h="932" extrusionOk="0">
                  <a:moveTo>
                    <a:pt x="480" y="1"/>
                  </a:moveTo>
                  <a:cubicBezTo>
                    <a:pt x="238" y="1"/>
                    <a:pt x="34" y="189"/>
                    <a:pt x="18" y="434"/>
                  </a:cubicBezTo>
                  <a:cubicBezTo>
                    <a:pt x="1" y="691"/>
                    <a:pt x="194" y="913"/>
                    <a:pt x="450" y="930"/>
                  </a:cubicBezTo>
                  <a:cubicBezTo>
                    <a:pt x="460" y="931"/>
                    <a:pt x="470" y="931"/>
                    <a:pt x="480" y="931"/>
                  </a:cubicBezTo>
                  <a:cubicBezTo>
                    <a:pt x="723" y="931"/>
                    <a:pt x="927" y="743"/>
                    <a:pt x="944" y="497"/>
                  </a:cubicBezTo>
                  <a:cubicBezTo>
                    <a:pt x="963" y="240"/>
                    <a:pt x="769" y="19"/>
                    <a:pt x="512" y="2"/>
                  </a:cubicBezTo>
                  <a:cubicBezTo>
                    <a:pt x="501" y="1"/>
                    <a:pt x="491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6" name="Google Shape;3256;p56"/>
            <p:cNvSpPr/>
            <p:nvPr/>
          </p:nvSpPr>
          <p:spPr>
            <a:xfrm>
              <a:off x="2463875" y="1182425"/>
              <a:ext cx="22975" cy="77525"/>
            </a:xfrm>
            <a:custGeom>
              <a:avLst/>
              <a:gdLst/>
              <a:ahLst/>
              <a:cxnLst/>
              <a:rect l="l" t="t" r="r" b="b"/>
              <a:pathLst>
                <a:path w="919" h="3101" extrusionOk="0">
                  <a:moveTo>
                    <a:pt x="155" y="0"/>
                  </a:moveTo>
                  <a:lnTo>
                    <a:pt x="1" y="46"/>
                  </a:lnTo>
                  <a:cubicBezTo>
                    <a:pt x="75" y="308"/>
                    <a:pt x="161" y="574"/>
                    <a:pt x="245" y="832"/>
                  </a:cubicBezTo>
                  <a:cubicBezTo>
                    <a:pt x="483" y="1566"/>
                    <a:pt x="732" y="2327"/>
                    <a:pt x="759" y="3101"/>
                  </a:cubicBezTo>
                  <a:lnTo>
                    <a:pt x="919" y="3095"/>
                  </a:lnTo>
                  <a:cubicBezTo>
                    <a:pt x="891" y="2299"/>
                    <a:pt x="642" y="1527"/>
                    <a:pt x="399" y="783"/>
                  </a:cubicBezTo>
                  <a:cubicBezTo>
                    <a:pt x="316" y="524"/>
                    <a:pt x="230" y="260"/>
                    <a:pt x="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7" name="Google Shape;3257;p56"/>
            <p:cNvSpPr/>
            <p:nvPr/>
          </p:nvSpPr>
          <p:spPr>
            <a:xfrm>
              <a:off x="2450875" y="1163175"/>
              <a:ext cx="24075" cy="23250"/>
            </a:xfrm>
            <a:custGeom>
              <a:avLst/>
              <a:gdLst/>
              <a:ahLst/>
              <a:cxnLst/>
              <a:rect l="l" t="t" r="r" b="b"/>
              <a:pathLst>
                <a:path w="963" h="930" extrusionOk="0">
                  <a:moveTo>
                    <a:pt x="480" y="1"/>
                  </a:moveTo>
                  <a:cubicBezTo>
                    <a:pt x="238" y="1"/>
                    <a:pt x="33" y="188"/>
                    <a:pt x="16" y="433"/>
                  </a:cubicBezTo>
                  <a:cubicBezTo>
                    <a:pt x="0" y="689"/>
                    <a:pt x="194" y="911"/>
                    <a:pt x="449" y="929"/>
                  </a:cubicBezTo>
                  <a:cubicBezTo>
                    <a:pt x="460" y="929"/>
                    <a:pt x="470" y="930"/>
                    <a:pt x="480" y="930"/>
                  </a:cubicBezTo>
                  <a:cubicBezTo>
                    <a:pt x="723" y="930"/>
                    <a:pt x="928" y="742"/>
                    <a:pt x="945" y="496"/>
                  </a:cubicBezTo>
                  <a:cubicBezTo>
                    <a:pt x="962" y="240"/>
                    <a:pt x="769" y="19"/>
                    <a:pt x="512" y="2"/>
                  </a:cubicBezTo>
                  <a:cubicBezTo>
                    <a:pt x="501" y="1"/>
                    <a:pt x="490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8" name="Google Shape;3258;p56"/>
            <p:cNvSpPr/>
            <p:nvPr/>
          </p:nvSpPr>
          <p:spPr>
            <a:xfrm>
              <a:off x="2495625" y="1160525"/>
              <a:ext cx="11600" cy="79550"/>
            </a:xfrm>
            <a:custGeom>
              <a:avLst/>
              <a:gdLst/>
              <a:ahLst/>
              <a:cxnLst/>
              <a:rect l="l" t="t" r="r" b="b"/>
              <a:pathLst>
                <a:path w="464" h="3182" extrusionOk="0">
                  <a:moveTo>
                    <a:pt x="160" y="0"/>
                  </a:moveTo>
                  <a:lnTo>
                    <a:pt x="1" y="15"/>
                  </a:lnTo>
                  <a:cubicBezTo>
                    <a:pt x="26" y="289"/>
                    <a:pt x="63" y="567"/>
                    <a:pt x="97" y="835"/>
                  </a:cubicBezTo>
                  <a:cubicBezTo>
                    <a:pt x="197" y="1600"/>
                    <a:pt x="301" y="2392"/>
                    <a:pt x="185" y="3158"/>
                  </a:cubicBezTo>
                  <a:lnTo>
                    <a:pt x="345" y="3182"/>
                  </a:lnTo>
                  <a:cubicBezTo>
                    <a:pt x="464" y="2395"/>
                    <a:pt x="359" y="1591"/>
                    <a:pt x="258" y="813"/>
                  </a:cubicBezTo>
                  <a:cubicBezTo>
                    <a:pt x="223" y="546"/>
                    <a:pt x="188" y="270"/>
                    <a:pt x="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9" name="Google Shape;3259;p56"/>
            <p:cNvSpPr/>
            <p:nvPr/>
          </p:nvSpPr>
          <p:spPr>
            <a:xfrm>
              <a:off x="2483375" y="1140500"/>
              <a:ext cx="25725" cy="23250"/>
            </a:xfrm>
            <a:custGeom>
              <a:avLst/>
              <a:gdLst/>
              <a:ahLst/>
              <a:cxnLst/>
              <a:rect l="l" t="t" r="r" b="b"/>
              <a:pathLst>
                <a:path w="1029" h="930" extrusionOk="0">
                  <a:moveTo>
                    <a:pt x="514" y="1"/>
                  </a:moveTo>
                  <a:cubicBezTo>
                    <a:pt x="307" y="1"/>
                    <a:pt x="119" y="140"/>
                    <a:pt x="64" y="348"/>
                  </a:cubicBezTo>
                  <a:cubicBezTo>
                    <a:pt x="0" y="598"/>
                    <a:pt x="150" y="851"/>
                    <a:pt x="398" y="915"/>
                  </a:cubicBezTo>
                  <a:cubicBezTo>
                    <a:pt x="437" y="925"/>
                    <a:pt x="476" y="930"/>
                    <a:pt x="514" y="930"/>
                  </a:cubicBezTo>
                  <a:cubicBezTo>
                    <a:pt x="722" y="930"/>
                    <a:pt x="910" y="790"/>
                    <a:pt x="964" y="582"/>
                  </a:cubicBezTo>
                  <a:cubicBezTo>
                    <a:pt x="1028" y="333"/>
                    <a:pt x="879" y="79"/>
                    <a:pt x="630" y="15"/>
                  </a:cubicBezTo>
                  <a:cubicBezTo>
                    <a:pt x="592" y="5"/>
                    <a:pt x="553" y="1"/>
                    <a:pt x="5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0" name="Google Shape;3260;p56"/>
            <p:cNvSpPr/>
            <p:nvPr/>
          </p:nvSpPr>
          <p:spPr>
            <a:xfrm>
              <a:off x="2498525" y="1379300"/>
              <a:ext cx="112700" cy="323900"/>
            </a:xfrm>
            <a:custGeom>
              <a:avLst/>
              <a:gdLst/>
              <a:ahLst/>
              <a:cxnLst/>
              <a:rect l="l" t="t" r="r" b="b"/>
              <a:pathLst>
                <a:path w="4508" h="12956" extrusionOk="0">
                  <a:moveTo>
                    <a:pt x="274" y="1"/>
                  </a:moveTo>
                  <a:cubicBezTo>
                    <a:pt x="246" y="1"/>
                    <a:pt x="218" y="5"/>
                    <a:pt x="190" y="16"/>
                  </a:cubicBezTo>
                  <a:cubicBezTo>
                    <a:pt x="63" y="63"/>
                    <a:pt x="1" y="203"/>
                    <a:pt x="48" y="328"/>
                  </a:cubicBezTo>
                  <a:cubicBezTo>
                    <a:pt x="311" y="1030"/>
                    <a:pt x="577" y="1731"/>
                    <a:pt x="842" y="2434"/>
                  </a:cubicBezTo>
                  <a:cubicBezTo>
                    <a:pt x="1378" y="3850"/>
                    <a:pt x="1933" y="5316"/>
                    <a:pt x="2451" y="6766"/>
                  </a:cubicBezTo>
                  <a:cubicBezTo>
                    <a:pt x="2905" y="8037"/>
                    <a:pt x="3226" y="9323"/>
                    <a:pt x="3569" y="10753"/>
                  </a:cubicBezTo>
                  <a:cubicBezTo>
                    <a:pt x="3605" y="10903"/>
                    <a:pt x="3653" y="11064"/>
                    <a:pt x="3700" y="11230"/>
                  </a:cubicBezTo>
                  <a:cubicBezTo>
                    <a:pt x="3842" y="11718"/>
                    <a:pt x="4002" y="12272"/>
                    <a:pt x="3896" y="12647"/>
                  </a:cubicBezTo>
                  <a:cubicBezTo>
                    <a:pt x="3860" y="12777"/>
                    <a:pt x="3933" y="12909"/>
                    <a:pt x="4062" y="12947"/>
                  </a:cubicBezTo>
                  <a:cubicBezTo>
                    <a:pt x="4084" y="12953"/>
                    <a:pt x="4106" y="12956"/>
                    <a:pt x="4128" y="12956"/>
                  </a:cubicBezTo>
                  <a:cubicBezTo>
                    <a:pt x="4211" y="12956"/>
                    <a:pt x="4289" y="12913"/>
                    <a:pt x="4334" y="12843"/>
                  </a:cubicBezTo>
                  <a:cubicBezTo>
                    <a:pt x="4346" y="12824"/>
                    <a:pt x="4355" y="12803"/>
                    <a:pt x="4361" y="12780"/>
                  </a:cubicBezTo>
                  <a:cubicBezTo>
                    <a:pt x="4507" y="12269"/>
                    <a:pt x="4324" y="11645"/>
                    <a:pt x="4166" y="11095"/>
                  </a:cubicBezTo>
                  <a:cubicBezTo>
                    <a:pt x="4121" y="10938"/>
                    <a:pt x="4074" y="10785"/>
                    <a:pt x="4041" y="10641"/>
                  </a:cubicBezTo>
                  <a:cubicBezTo>
                    <a:pt x="3694" y="9199"/>
                    <a:pt x="3369" y="7899"/>
                    <a:pt x="2907" y="6603"/>
                  </a:cubicBezTo>
                  <a:cubicBezTo>
                    <a:pt x="2388" y="5149"/>
                    <a:pt x="1831" y="3681"/>
                    <a:pt x="1295" y="2262"/>
                  </a:cubicBezTo>
                  <a:cubicBezTo>
                    <a:pt x="1029" y="1562"/>
                    <a:pt x="764" y="859"/>
                    <a:pt x="502" y="158"/>
                  </a:cubicBezTo>
                  <a:cubicBezTo>
                    <a:pt x="465" y="61"/>
                    <a:pt x="372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1" name="Google Shape;3261;p56"/>
            <p:cNvSpPr/>
            <p:nvPr/>
          </p:nvSpPr>
          <p:spPr>
            <a:xfrm>
              <a:off x="2559875" y="1331175"/>
              <a:ext cx="107200" cy="232700"/>
            </a:xfrm>
            <a:custGeom>
              <a:avLst/>
              <a:gdLst/>
              <a:ahLst/>
              <a:cxnLst/>
              <a:rect l="l" t="t" r="r" b="b"/>
              <a:pathLst>
                <a:path w="4288" h="9308" extrusionOk="0">
                  <a:moveTo>
                    <a:pt x="2978" y="1"/>
                  </a:moveTo>
                  <a:cubicBezTo>
                    <a:pt x="1861" y="860"/>
                    <a:pt x="1225" y="2409"/>
                    <a:pt x="758" y="3669"/>
                  </a:cubicBezTo>
                  <a:cubicBezTo>
                    <a:pt x="154" y="5297"/>
                    <a:pt x="1" y="7674"/>
                    <a:pt x="716" y="9307"/>
                  </a:cubicBezTo>
                  <a:cubicBezTo>
                    <a:pt x="1748" y="8863"/>
                    <a:pt x="2998" y="6652"/>
                    <a:pt x="3581" y="5379"/>
                  </a:cubicBezTo>
                  <a:cubicBezTo>
                    <a:pt x="3981" y="4506"/>
                    <a:pt x="4288" y="3598"/>
                    <a:pt x="3986" y="2671"/>
                  </a:cubicBezTo>
                  <a:cubicBezTo>
                    <a:pt x="3697" y="1780"/>
                    <a:pt x="3370" y="849"/>
                    <a:pt x="29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2" name="Google Shape;3262;p56"/>
            <p:cNvSpPr/>
            <p:nvPr/>
          </p:nvSpPr>
          <p:spPr>
            <a:xfrm>
              <a:off x="2574475" y="1329450"/>
              <a:ext cx="70500" cy="222675"/>
            </a:xfrm>
            <a:custGeom>
              <a:avLst/>
              <a:gdLst/>
              <a:ahLst/>
              <a:cxnLst/>
              <a:rect l="l" t="t" r="r" b="b"/>
              <a:pathLst>
                <a:path w="2820" h="8907" extrusionOk="0">
                  <a:moveTo>
                    <a:pt x="1769" y="1493"/>
                  </a:moveTo>
                  <a:cubicBezTo>
                    <a:pt x="1677" y="1828"/>
                    <a:pt x="1598" y="2167"/>
                    <a:pt x="1518" y="2512"/>
                  </a:cubicBezTo>
                  <a:cubicBezTo>
                    <a:pt x="1468" y="2728"/>
                    <a:pt x="1419" y="2947"/>
                    <a:pt x="1365" y="3168"/>
                  </a:cubicBezTo>
                  <a:cubicBezTo>
                    <a:pt x="1166" y="3971"/>
                    <a:pt x="1081" y="4798"/>
                    <a:pt x="1000" y="5598"/>
                  </a:cubicBezTo>
                  <a:lnTo>
                    <a:pt x="967" y="5927"/>
                  </a:lnTo>
                  <a:cubicBezTo>
                    <a:pt x="940" y="6188"/>
                    <a:pt x="771" y="6574"/>
                    <a:pt x="590" y="6980"/>
                  </a:cubicBezTo>
                  <a:cubicBezTo>
                    <a:pt x="465" y="7264"/>
                    <a:pt x="336" y="7551"/>
                    <a:pt x="247" y="7819"/>
                  </a:cubicBezTo>
                  <a:cubicBezTo>
                    <a:pt x="230" y="7082"/>
                    <a:pt x="374" y="6300"/>
                    <a:pt x="504" y="5588"/>
                  </a:cubicBezTo>
                  <a:cubicBezTo>
                    <a:pt x="546" y="5358"/>
                    <a:pt x="586" y="5135"/>
                    <a:pt x="621" y="4921"/>
                  </a:cubicBezTo>
                  <a:cubicBezTo>
                    <a:pt x="821" y="3679"/>
                    <a:pt x="1252" y="2570"/>
                    <a:pt x="1769" y="1493"/>
                  </a:cubicBezTo>
                  <a:close/>
                  <a:moveTo>
                    <a:pt x="304" y="8627"/>
                  </a:moveTo>
                  <a:cubicBezTo>
                    <a:pt x="300" y="8629"/>
                    <a:pt x="299" y="8632"/>
                    <a:pt x="298" y="8634"/>
                  </a:cubicBezTo>
                  <a:cubicBezTo>
                    <a:pt x="298" y="8632"/>
                    <a:pt x="298" y="8630"/>
                    <a:pt x="297" y="8629"/>
                  </a:cubicBezTo>
                  <a:lnTo>
                    <a:pt x="304" y="8627"/>
                  </a:lnTo>
                  <a:close/>
                  <a:moveTo>
                    <a:pt x="2464" y="1"/>
                  </a:moveTo>
                  <a:lnTo>
                    <a:pt x="2310" y="55"/>
                  </a:lnTo>
                  <a:cubicBezTo>
                    <a:pt x="2621" y="938"/>
                    <a:pt x="2663" y="2258"/>
                    <a:pt x="2569" y="3171"/>
                  </a:cubicBezTo>
                  <a:cubicBezTo>
                    <a:pt x="2500" y="3830"/>
                    <a:pt x="2255" y="4393"/>
                    <a:pt x="1996" y="4989"/>
                  </a:cubicBezTo>
                  <a:cubicBezTo>
                    <a:pt x="1915" y="5178"/>
                    <a:pt x="1832" y="5366"/>
                    <a:pt x="1756" y="5558"/>
                  </a:cubicBezTo>
                  <a:cubicBezTo>
                    <a:pt x="1667" y="5779"/>
                    <a:pt x="1583" y="6016"/>
                    <a:pt x="1494" y="6266"/>
                  </a:cubicBezTo>
                  <a:cubicBezTo>
                    <a:pt x="1205" y="7077"/>
                    <a:pt x="879" y="7987"/>
                    <a:pt x="330" y="8599"/>
                  </a:cubicBezTo>
                  <a:cubicBezTo>
                    <a:pt x="312" y="8511"/>
                    <a:pt x="297" y="8423"/>
                    <a:pt x="283" y="8334"/>
                  </a:cubicBezTo>
                  <a:cubicBezTo>
                    <a:pt x="329" y="7967"/>
                    <a:pt x="541" y="7488"/>
                    <a:pt x="736" y="7049"/>
                  </a:cubicBezTo>
                  <a:cubicBezTo>
                    <a:pt x="923" y="6630"/>
                    <a:pt x="1098" y="6233"/>
                    <a:pt x="1128" y="5947"/>
                  </a:cubicBezTo>
                  <a:lnTo>
                    <a:pt x="1161" y="5619"/>
                  </a:lnTo>
                  <a:cubicBezTo>
                    <a:pt x="1246" y="4787"/>
                    <a:pt x="1326" y="4003"/>
                    <a:pt x="1522" y="3209"/>
                  </a:cubicBezTo>
                  <a:cubicBezTo>
                    <a:pt x="1577" y="2988"/>
                    <a:pt x="1627" y="2770"/>
                    <a:pt x="1677" y="2551"/>
                  </a:cubicBezTo>
                  <a:cubicBezTo>
                    <a:pt x="1854" y="1770"/>
                    <a:pt x="2022" y="1034"/>
                    <a:pt x="2370" y="304"/>
                  </a:cubicBezTo>
                  <a:lnTo>
                    <a:pt x="2225" y="232"/>
                  </a:lnTo>
                  <a:cubicBezTo>
                    <a:pt x="1453" y="1704"/>
                    <a:pt x="736" y="3170"/>
                    <a:pt x="460" y="4896"/>
                  </a:cubicBezTo>
                  <a:cubicBezTo>
                    <a:pt x="425" y="5109"/>
                    <a:pt x="385" y="5332"/>
                    <a:pt x="343" y="5559"/>
                  </a:cubicBezTo>
                  <a:cubicBezTo>
                    <a:pt x="181" y="6444"/>
                    <a:pt x="1" y="7435"/>
                    <a:pt x="122" y="8334"/>
                  </a:cubicBezTo>
                  <a:cubicBezTo>
                    <a:pt x="103" y="8521"/>
                    <a:pt x="122" y="8686"/>
                    <a:pt x="200" y="8820"/>
                  </a:cubicBezTo>
                  <a:lnTo>
                    <a:pt x="254" y="8907"/>
                  </a:lnTo>
                  <a:lnTo>
                    <a:pt x="328" y="8835"/>
                  </a:lnTo>
                  <a:cubicBezTo>
                    <a:pt x="505" y="8661"/>
                    <a:pt x="660" y="8461"/>
                    <a:pt x="798" y="8246"/>
                  </a:cubicBezTo>
                  <a:cubicBezTo>
                    <a:pt x="1167" y="7665"/>
                    <a:pt x="1419" y="6961"/>
                    <a:pt x="1647" y="6322"/>
                  </a:cubicBezTo>
                  <a:cubicBezTo>
                    <a:pt x="1734" y="6072"/>
                    <a:pt x="1817" y="5839"/>
                    <a:pt x="1905" y="5618"/>
                  </a:cubicBezTo>
                  <a:cubicBezTo>
                    <a:pt x="1982" y="5428"/>
                    <a:pt x="2063" y="5241"/>
                    <a:pt x="2144" y="5054"/>
                  </a:cubicBezTo>
                  <a:cubicBezTo>
                    <a:pt x="2396" y="4473"/>
                    <a:pt x="2657" y="3872"/>
                    <a:pt x="2730" y="3189"/>
                  </a:cubicBezTo>
                  <a:cubicBezTo>
                    <a:pt x="2819" y="2325"/>
                    <a:pt x="2804" y="970"/>
                    <a:pt x="2464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3" name="Google Shape;3263;p56"/>
            <p:cNvSpPr/>
            <p:nvPr/>
          </p:nvSpPr>
          <p:spPr>
            <a:xfrm>
              <a:off x="2373975" y="1428275"/>
              <a:ext cx="195225" cy="140725"/>
            </a:xfrm>
            <a:custGeom>
              <a:avLst/>
              <a:gdLst/>
              <a:ahLst/>
              <a:cxnLst/>
              <a:rect l="l" t="t" r="r" b="b"/>
              <a:pathLst>
                <a:path w="7809" h="5629" extrusionOk="0">
                  <a:moveTo>
                    <a:pt x="219" y="0"/>
                  </a:moveTo>
                  <a:cubicBezTo>
                    <a:pt x="146" y="0"/>
                    <a:pt x="73" y="3"/>
                    <a:pt x="1" y="7"/>
                  </a:cubicBezTo>
                  <a:cubicBezTo>
                    <a:pt x="260" y="905"/>
                    <a:pt x="625" y="1822"/>
                    <a:pt x="989" y="2684"/>
                  </a:cubicBezTo>
                  <a:cubicBezTo>
                    <a:pt x="1369" y="3583"/>
                    <a:pt x="2198" y="4066"/>
                    <a:pt x="3071" y="4464"/>
                  </a:cubicBezTo>
                  <a:cubicBezTo>
                    <a:pt x="4144" y="4951"/>
                    <a:pt x="6009" y="5628"/>
                    <a:pt x="7210" y="5628"/>
                  </a:cubicBezTo>
                  <a:cubicBezTo>
                    <a:pt x="7436" y="5628"/>
                    <a:pt x="7639" y="5604"/>
                    <a:pt x="7809" y="5550"/>
                  </a:cubicBezTo>
                  <a:cubicBezTo>
                    <a:pt x="7278" y="3850"/>
                    <a:pt x="5605" y="2155"/>
                    <a:pt x="4082" y="1321"/>
                  </a:cubicBezTo>
                  <a:cubicBezTo>
                    <a:pt x="2964" y="709"/>
                    <a:pt x="1560" y="0"/>
                    <a:pt x="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4" name="Google Shape;3264;p56"/>
            <p:cNvSpPr/>
            <p:nvPr/>
          </p:nvSpPr>
          <p:spPr>
            <a:xfrm>
              <a:off x="2371525" y="1426750"/>
              <a:ext cx="187675" cy="133425"/>
            </a:xfrm>
            <a:custGeom>
              <a:avLst/>
              <a:gdLst/>
              <a:ahLst/>
              <a:cxnLst/>
              <a:rect l="l" t="t" r="r" b="b"/>
              <a:pathLst>
                <a:path w="7507" h="5337" extrusionOk="0">
                  <a:moveTo>
                    <a:pt x="1505" y="732"/>
                  </a:moveTo>
                  <a:cubicBezTo>
                    <a:pt x="2602" y="1206"/>
                    <a:pt x="3655" y="1760"/>
                    <a:pt x="4618" y="2567"/>
                  </a:cubicBezTo>
                  <a:cubicBezTo>
                    <a:pt x="4786" y="2708"/>
                    <a:pt x="4962" y="2850"/>
                    <a:pt x="5144" y="2996"/>
                  </a:cubicBezTo>
                  <a:cubicBezTo>
                    <a:pt x="5710" y="3449"/>
                    <a:pt x="6328" y="3944"/>
                    <a:pt x="6801" y="4512"/>
                  </a:cubicBezTo>
                  <a:cubicBezTo>
                    <a:pt x="6557" y="4369"/>
                    <a:pt x="6272" y="4235"/>
                    <a:pt x="5992" y="4104"/>
                  </a:cubicBezTo>
                  <a:cubicBezTo>
                    <a:pt x="5590" y="3913"/>
                    <a:pt x="5207" y="3734"/>
                    <a:pt x="5017" y="3556"/>
                  </a:cubicBezTo>
                  <a:lnTo>
                    <a:pt x="4775" y="3331"/>
                  </a:lnTo>
                  <a:cubicBezTo>
                    <a:pt x="4190" y="2779"/>
                    <a:pt x="3586" y="2210"/>
                    <a:pt x="2907" y="1733"/>
                  </a:cubicBezTo>
                  <a:cubicBezTo>
                    <a:pt x="2721" y="1602"/>
                    <a:pt x="2540" y="1469"/>
                    <a:pt x="2361" y="1338"/>
                  </a:cubicBezTo>
                  <a:cubicBezTo>
                    <a:pt x="2074" y="1128"/>
                    <a:pt x="1793" y="924"/>
                    <a:pt x="1505" y="732"/>
                  </a:cubicBezTo>
                  <a:close/>
                  <a:moveTo>
                    <a:pt x="7294" y="5156"/>
                  </a:moveTo>
                  <a:cubicBezTo>
                    <a:pt x="7294" y="5158"/>
                    <a:pt x="7295" y="5160"/>
                    <a:pt x="7295" y="5161"/>
                  </a:cubicBezTo>
                  <a:cubicBezTo>
                    <a:pt x="7293" y="5160"/>
                    <a:pt x="7289" y="5160"/>
                    <a:pt x="7287" y="5160"/>
                  </a:cubicBezTo>
                  <a:lnTo>
                    <a:pt x="7294" y="5156"/>
                  </a:lnTo>
                  <a:close/>
                  <a:moveTo>
                    <a:pt x="150" y="0"/>
                  </a:moveTo>
                  <a:lnTo>
                    <a:pt x="0" y="59"/>
                  </a:lnTo>
                  <a:cubicBezTo>
                    <a:pt x="379" y="1016"/>
                    <a:pt x="1254" y="2047"/>
                    <a:pt x="1889" y="2641"/>
                  </a:cubicBezTo>
                  <a:cubicBezTo>
                    <a:pt x="2389" y="3110"/>
                    <a:pt x="2981" y="3393"/>
                    <a:pt x="3552" y="3665"/>
                  </a:cubicBezTo>
                  <a:cubicBezTo>
                    <a:pt x="3736" y="3752"/>
                    <a:pt x="3919" y="3842"/>
                    <a:pt x="4101" y="3936"/>
                  </a:cubicBezTo>
                  <a:cubicBezTo>
                    <a:pt x="4311" y="4043"/>
                    <a:pt x="4528" y="4165"/>
                    <a:pt x="4759" y="4295"/>
                  </a:cubicBezTo>
                  <a:cubicBezTo>
                    <a:pt x="5576" y="4757"/>
                    <a:pt x="6501" y="5278"/>
                    <a:pt x="7405" y="5331"/>
                  </a:cubicBezTo>
                  <a:lnTo>
                    <a:pt x="7506" y="5337"/>
                  </a:lnTo>
                  <a:lnTo>
                    <a:pt x="7489" y="5236"/>
                  </a:lnTo>
                  <a:cubicBezTo>
                    <a:pt x="7463" y="5085"/>
                    <a:pt x="7369" y="4946"/>
                    <a:pt x="7232" y="4818"/>
                  </a:cubicBezTo>
                  <a:cubicBezTo>
                    <a:pt x="6733" y="4060"/>
                    <a:pt x="5948" y="3432"/>
                    <a:pt x="5247" y="2869"/>
                  </a:cubicBezTo>
                  <a:cubicBezTo>
                    <a:pt x="5066" y="2723"/>
                    <a:pt x="4890" y="2582"/>
                    <a:pt x="4723" y="2442"/>
                  </a:cubicBezTo>
                  <a:cubicBezTo>
                    <a:pt x="3383" y="1322"/>
                    <a:pt x="1880" y="683"/>
                    <a:pt x="332" y="78"/>
                  </a:cubicBezTo>
                  <a:lnTo>
                    <a:pt x="270" y="228"/>
                  </a:lnTo>
                  <a:cubicBezTo>
                    <a:pt x="1011" y="552"/>
                    <a:pt x="1621" y="997"/>
                    <a:pt x="2266" y="1469"/>
                  </a:cubicBezTo>
                  <a:cubicBezTo>
                    <a:pt x="2447" y="1602"/>
                    <a:pt x="2629" y="1735"/>
                    <a:pt x="2815" y="1866"/>
                  </a:cubicBezTo>
                  <a:cubicBezTo>
                    <a:pt x="3484" y="2336"/>
                    <a:pt x="4058" y="2876"/>
                    <a:pt x="4666" y="3449"/>
                  </a:cubicBezTo>
                  <a:lnTo>
                    <a:pt x="4909" y="3675"/>
                  </a:lnTo>
                  <a:cubicBezTo>
                    <a:pt x="5117" y="3871"/>
                    <a:pt x="5510" y="4055"/>
                    <a:pt x="5925" y="4250"/>
                  </a:cubicBezTo>
                  <a:cubicBezTo>
                    <a:pt x="6360" y="4455"/>
                    <a:pt x="6836" y="4678"/>
                    <a:pt x="7108" y="4924"/>
                  </a:cubicBezTo>
                  <a:cubicBezTo>
                    <a:pt x="7157" y="5000"/>
                    <a:pt x="7204" y="5077"/>
                    <a:pt x="7245" y="5155"/>
                  </a:cubicBezTo>
                  <a:cubicBezTo>
                    <a:pt x="6432" y="5054"/>
                    <a:pt x="5590" y="4578"/>
                    <a:pt x="4840" y="4155"/>
                  </a:cubicBezTo>
                  <a:cubicBezTo>
                    <a:pt x="4607" y="4024"/>
                    <a:pt x="4388" y="3901"/>
                    <a:pt x="4176" y="3792"/>
                  </a:cubicBezTo>
                  <a:cubicBezTo>
                    <a:pt x="3994" y="3699"/>
                    <a:pt x="3808" y="3609"/>
                    <a:pt x="3623" y="3520"/>
                  </a:cubicBezTo>
                  <a:cubicBezTo>
                    <a:pt x="3037" y="3241"/>
                    <a:pt x="2483" y="2976"/>
                    <a:pt x="1999" y="2523"/>
                  </a:cubicBezTo>
                  <a:cubicBezTo>
                    <a:pt x="1328" y="1896"/>
                    <a:pt x="495" y="873"/>
                    <a:pt x="150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5" name="Google Shape;3265;p56"/>
            <p:cNvSpPr/>
            <p:nvPr/>
          </p:nvSpPr>
          <p:spPr>
            <a:xfrm>
              <a:off x="2366225" y="1207325"/>
              <a:ext cx="199600" cy="183675"/>
            </a:xfrm>
            <a:custGeom>
              <a:avLst/>
              <a:gdLst/>
              <a:ahLst/>
              <a:cxnLst/>
              <a:rect l="l" t="t" r="r" b="b"/>
              <a:pathLst>
                <a:path w="7984" h="7347" extrusionOk="0">
                  <a:moveTo>
                    <a:pt x="5395" y="0"/>
                  </a:moveTo>
                  <a:cubicBezTo>
                    <a:pt x="4988" y="0"/>
                    <a:pt x="4583" y="382"/>
                    <a:pt x="4459" y="1075"/>
                  </a:cubicBezTo>
                  <a:cubicBezTo>
                    <a:pt x="4384" y="736"/>
                    <a:pt x="3920" y="430"/>
                    <a:pt x="3549" y="430"/>
                  </a:cubicBezTo>
                  <a:cubicBezTo>
                    <a:pt x="3503" y="430"/>
                    <a:pt x="3458" y="435"/>
                    <a:pt x="3415" y="445"/>
                  </a:cubicBezTo>
                  <a:cubicBezTo>
                    <a:pt x="2866" y="579"/>
                    <a:pt x="2720" y="1483"/>
                    <a:pt x="2716" y="1930"/>
                  </a:cubicBezTo>
                  <a:cubicBezTo>
                    <a:pt x="2497" y="1499"/>
                    <a:pt x="2280" y="1328"/>
                    <a:pt x="2096" y="1328"/>
                  </a:cubicBezTo>
                  <a:cubicBezTo>
                    <a:pt x="1693" y="1328"/>
                    <a:pt x="1456" y="2155"/>
                    <a:pt x="1731" y="2857"/>
                  </a:cubicBezTo>
                  <a:cubicBezTo>
                    <a:pt x="1441" y="2672"/>
                    <a:pt x="1057" y="2418"/>
                    <a:pt x="723" y="2418"/>
                  </a:cubicBezTo>
                  <a:cubicBezTo>
                    <a:pt x="499" y="2418"/>
                    <a:pt x="297" y="2532"/>
                    <a:pt x="161" y="2857"/>
                  </a:cubicBezTo>
                  <a:cubicBezTo>
                    <a:pt x="0" y="3240"/>
                    <a:pt x="212" y="3693"/>
                    <a:pt x="460" y="4001"/>
                  </a:cubicBezTo>
                  <a:cubicBezTo>
                    <a:pt x="937" y="4598"/>
                    <a:pt x="1541" y="4760"/>
                    <a:pt x="1853" y="5490"/>
                  </a:cubicBezTo>
                  <a:cubicBezTo>
                    <a:pt x="2141" y="6165"/>
                    <a:pt x="2319" y="6915"/>
                    <a:pt x="3013" y="7213"/>
                  </a:cubicBezTo>
                  <a:cubicBezTo>
                    <a:pt x="3210" y="7298"/>
                    <a:pt x="3544" y="7346"/>
                    <a:pt x="3932" y="7346"/>
                  </a:cubicBezTo>
                  <a:cubicBezTo>
                    <a:pt x="4630" y="7346"/>
                    <a:pt x="5507" y="7189"/>
                    <a:pt x="6090" y="6800"/>
                  </a:cubicBezTo>
                  <a:cubicBezTo>
                    <a:pt x="7519" y="6397"/>
                    <a:pt x="7912" y="4972"/>
                    <a:pt x="7444" y="3375"/>
                  </a:cubicBezTo>
                  <a:cubicBezTo>
                    <a:pt x="7279" y="2810"/>
                    <a:pt x="6849" y="2277"/>
                    <a:pt x="7111" y="1720"/>
                  </a:cubicBezTo>
                  <a:cubicBezTo>
                    <a:pt x="7383" y="1140"/>
                    <a:pt x="7984" y="805"/>
                    <a:pt x="7244" y="237"/>
                  </a:cubicBezTo>
                  <a:lnTo>
                    <a:pt x="7244" y="237"/>
                  </a:lnTo>
                  <a:cubicBezTo>
                    <a:pt x="6882" y="326"/>
                    <a:pt x="6564" y="637"/>
                    <a:pt x="6252" y="828"/>
                  </a:cubicBezTo>
                  <a:cubicBezTo>
                    <a:pt x="6071" y="263"/>
                    <a:pt x="5732" y="0"/>
                    <a:pt x="53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66" name="Google Shape;3266;p56"/>
          <p:cNvGrpSpPr/>
          <p:nvPr/>
        </p:nvGrpSpPr>
        <p:grpSpPr>
          <a:xfrm>
            <a:off x="5065200" y="678933"/>
            <a:ext cx="591133" cy="570667"/>
            <a:chOff x="1213025" y="2493675"/>
            <a:chExt cx="443350" cy="428000"/>
          </a:xfrm>
        </p:grpSpPr>
        <p:sp>
          <p:nvSpPr>
            <p:cNvPr id="3267" name="Google Shape;3267;p56"/>
            <p:cNvSpPr/>
            <p:nvPr/>
          </p:nvSpPr>
          <p:spPr>
            <a:xfrm>
              <a:off x="1213025" y="2493675"/>
              <a:ext cx="443350" cy="428000"/>
            </a:xfrm>
            <a:custGeom>
              <a:avLst/>
              <a:gdLst/>
              <a:ahLst/>
              <a:cxnLst/>
              <a:rect l="l" t="t" r="r" b="b"/>
              <a:pathLst>
                <a:path w="17734" h="17120" extrusionOk="0">
                  <a:moveTo>
                    <a:pt x="8417" y="1"/>
                  </a:moveTo>
                  <a:cubicBezTo>
                    <a:pt x="7134" y="1"/>
                    <a:pt x="5386" y="621"/>
                    <a:pt x="4525" y="1809"/>
                  </a:cubicBezTo>
                  <a:cubicBezTo>
                    <a:pt x="3935" y="2620"/>
                    <a:pt x="3704" y="3831"/>
                    <a:pt x="3747" y="5065"/>
                  </a:cubicBezTo>
                  <a:cubicBezTo>
                    <a:pt x="1537" y="5356"/>
                    <a:pt x="153" y="6914"/>
                    <a:pt x="78" y="9276"/>
                  </a:cubicBezTo>
                  <a:cubicBezTo>
                    <a:pt x="48" y="10187"/>
                    <a:pt x="1" y="11712"/>
                    <a:pt x="1358" y="13108"/>
                  </a:cubicBezTo>
                  <a:cubicBezTo>
                    <a:pt x="2078" y="13844"/>
                    <a:pt x="2829" y="14132"/>
                    <a:pt x="3442" y="14226"/>
                  </a:cubicBezTo>
                  <a:cubicBezTo>
                    <a:pt x="3514" y="14477"/>
                    <a:pt x="3608" y="14725"/>
                    <a:pt x="3729" y="14967"/>
                  </a:cubicBezTo>
                  <a:cubicBezTo>
                    <a:pt x="4213" y="15934"/>
                    <a:pt x="5047" y="16629"/>
                    <a:pt x="6077" y="16926"/>
                  </a:cubicBezTo>
                  <a:cubicBezTo>
                    <a:pt x="6529" y="17055"/>
                    <a:pt x="6947" y="17119"/>
                    <a:pt x="7355" y="17119"/>
                  </a:cubicBezTo>
                  <a:cubicBezTo>
                    <a:pt x="8055" y="17119"/>
                    <a:pt x="8710" y="16938"/>
                    <a:pt x="9359" y="16563"/>
                  </a:cubicBezTo>
                  <a:cubicBezTo>
                    <a:pt x="9753" y="16336"/>
                    <a:pt x="10070" y="16074"/>
                    <a:pt x="10326" y="15792"/>
                  </a:cubicBezTo>
                  <a:cubicBezTo>
                    <a:pt x="10896" y="16077"/>
                    <a:pt x="11868" y="16472"/>
                    <a:pt x="12850" y="16472"/>
                  </a:cubicBezTo>
                  <a:cubicBezTo>
                    <a:pt x="13485" y="16472"/>
                    <a:pt x="14059" y="16316"/>
                    <a:pt x="14558" y="16009"/>
                  </a:cubicBezTo>
                  <a:cubicBezTo>
                    <a:pt x="16535" y="14788"/>
                    <a:pt x="16751" y="12093"/>
                    <a:pt x="16147" y="10615"/>
                  </a:cubicBezTo>
                  <a:cubicBezTo>
                    <a:pt x="16097" y="10496"/>
                    <a:pt x="16046" y="10380"/>
                    <a:pt x="15990" y="10266"/>
                  </a:cubicBezTo>
                  <a:cubicBezTo>
                    <a:pt x="16095" y="10168"/>
                    <a:pt x="16196" y="10063"/>
                    <a:pt x="16293" y="9947"/>
                  </a:cubicBezTo>
                  <a:cubicBezTo>
                    <a:pt x="17315" y="8758"/>
                    <a:pt x="17733" y="7075"/>
                    <a:pt x="17359" y="5664"/>
                  </a:cubicBezTo>
                  <a:cubicBezTo>
                    <a:pt x="16882" y="3861"/>
                    <a:pt x="15663" y="2908"/>
                    <a:pt x="13839" y="2908"/>
                  </a:cubicBezTo>
                  <a:cubicBezTo>
                    <a:pt x="13747" y="2908"/>
                    <a:pt x="13648" y="2910"/>
                    <a:pt x="13546" y="2914"/>
                  </a:cubicBezTo>
                  <a:cubicBezTo>
                    <a:pt x="13202" y="2927"/>
                    <a:pt x="12764" y="2958"/>
                    <a:pt x="12281" y="3031"/>
                  </a:cubicBezTo>
                  <a:cubicBezTo>
                    <a:pt x="11910" y="1765"/>
                    <a:pt x="11102" y="592"/>
                    <a:pt x="9417" y="131"/>
                  </a:cubicBezTo>
                  <a:cubicBezTo>
                    <a:pt x="9105" y="44"/>
                    <a:pt x="8768" y="1"/>
                    <a:pt x="8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8" name="Google Shape;3268;p56"/>
            <p:cNvSpPr/>
            <p:nvPr/>
          </p:nvSpPr>
          <p:spPr>
            <a:xfrm>
              <a:off x="1272925" y="2552400"/>
              <a:ext cx="322025" cy="310600"/>
            </a:xfrm>
            <a:custGeom>
              <a:avLst/>
              <a:gdLst/>
              <a:ahLst/>
              <a:cxnLst/>
              <a:rect l="l" t="t" r="r" b="b"/>
              <a:pathLst>
                <a:path w="12881" h="12424" extrusionOk="0">
                  <a:moveTo>
                    <a:pt x="6021" y="0"/>
                  </a:moveTo>
                  <a:cubicBezTo>
                    <a:pt x="5311" y="0"/>
                    <a:pt x="4364" y="380"/>
                    <a:pt x="4031" y="838"/>
                  </a:cubicBezTo>
                  <a:cubicBezTo>
                    <a:pt x="3428" y="1668"/>
                    <a:pt x="3717" y="4454"/>
                    <a:pt x="4435" y="5232"/>
                  </a:cubicBezTo>
                  <a:cubicBezTo>
                    <a:pt x="3689" y="5166"/>
                    <a:pt x="2864" y="5014"/>
                    <a:pt x="2132" y="5014"/>
                  </a:cubicBezTo>
                  <a:cubicBezTo>
                    <a:pt x="995" y="5014"/>
                    <a:pt x="81" y="5380"/>
                    <a:pt x="28" y="7003"/>
                  </a:cubicBezTo>
                  <a:cubicBezTo>
                    <a:pt x="1" y="7870"/>
                    <a:pt x="20" y="8480"/>
                    <a:pt x="644" y="9121"/>
                  </a:cubicBezTo>
                  <a:cubicBezTo>
                    <a:pt x="958" y="9443"/>
                    <a:pt x="1258" y="9568"/>
                    <a:pt x="1551" y="9568"/>
                  </a:cubicBezTo>
                  <a:cubicBezTo>
                    <a:pt x="2234" y="9568"/>
                    <a:pt x="2876" y="8885"/>
                    <a:pt x="3553" y="8438"/>
                  </a:cubicBezTo>
                  <a:lnTo>
                    <a:pt x="3553" y="8438"/>
                  </a:lnTo>
                  <a:cubicBezTo>
                    <a:pt x="3105" y="9616"/>
                    <a:pt x="2805" y="11883"/>
                    <a:pt x="4330" y="12321"/>
                  </a:cubicBezTo>
                  <a:cubicBezTo>
                    <a:pt x="4557" y="12387"/>
                    <a:pt x="4762" y="12423"/>
                    <a:pt x="4958" y="12423"/>
                  </a:cubicBezTo>
                  <a:cubicBezTo>
                    <a:pt x="5236" y="12423"/>
                    <a:pt x="5499" y="12350"/>
                    <a:pt x="5791" y="12182"/>
                  </a:cubicBezTo>
                  <a:cubicBezTo>
                    <a:pt x="6930" y="11529"/>
                    <a:pt x="6550" y="10154"/>
                    <a:pt x="6980" y="9104"/>
                  </a:cubicBezTo>
                  <a:cubicBezTo>
                    <a:pt x="7290" y="10040"/>
                    <a:pt x="7963" y="10814"/>
                    <a:pt x="8868" y="11290"/>
                  </a:cubicBezTo>
                  <a:cubicBezTo>
                    <a:pt x="9213" y="11473"/>
                    <a:pt x="9905" y="11779"/>
                    <a:pt x="10453" y="11779"/>
                  </a:cubicBezTo>
                  <a:cubicBezTo>
                    <a:pt x="10633" y="11779"/>
                    <a:pt x="10798" y="11746"/>
                    <a:pt x="10930" y="11665"/>
                  </a:cubicBezTo>
                  <a:cubicBezTo>
                    <a:pt x="11745" y="11161"/>
                    <a:pt x="11831" y="9776"/>
                    <a:pt x="11579" y="9160"/>
                  </a:cubicBezTo>
                  <a:cubicBezTo>
                    <a:pt x="11176" y="8177"/>
                    <a:pt x="10222" y="7309"/>
                    <a:pt x="9354" y="6799"/>
                  </a:cubicBezTo>
                  <a:cubicBezTo>
                    <a:pt x="10300" y="6731"/>
                    <a:pt x="11444" y="6856"/>
                    <a:pt x="12117" y="6072"/>
                  </a:cubicBezTo>
                  <a:cubicBezTo>
                    <a:pt x="12583" y="5527"/>
                    <a:pt x="12880" y="4625"/>
                    <a:pt x="12693" y="3918"/>
                  </a:cubicBezTo>
                  <a:cubicBezTo>
                    <a:pt x="12472" y="3077"/>
                    <a:pt x="12149" y="2908"/>
                    <a:pt x="11444" y="2908"/>
                  </a:cubicBezTo>
                  <a:cubicBezTo>
                    <a:pt x="11378" y="2908"/>
                    <a:pt x="11308" y="2909"/>
                    <a:pt x="11235" y="2912"/>
                  </a:cubicBezTo>
                  <a:cubicBezTo>
                    <a:pt x="10095" y="2953"/>
                    <a:pt x="7820" y="3164"/>
                    <a:pt x="7737" y="4746"/>
                  </a:cubicBezTo>
                  <a:lnTo>
                    <a:pt x="7737" y="4746"/>
                  </a:lnTo>
                  <a:cubicBezTo>
                    <a:pt x="7802" y="3385"/>
                    <a:pt x="8291" y="563"/>
                    <a:pt x="6402" y="46"/>
                  </a:cubicBezTo>
                  <a:cubicBezTo>
                    <a:pt x="6288" y="15"/>
                    <a:pt x="6159" y="0"/>
                    <a:pt x="6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9" name="Google Shape;3269;p56"/>
            <p:cNvSpPr/>
            <p:nvPr/>
          </p:nvSpPr>
          <p:spPr>
            <a:xfrm>
              <a:off x="1421000" y="2659525"/>
              <a:ext cx="21825" cy="57575"/>
            </a:xfrm>
            <a:custGeom>
              <a:avLst/>
              <a:gdLst/>
              <a:ahLst/>
              <a:cxnLst/>
              <a:rect l="l" t="t" r="r" b="b"/>
              <a:pathLst>
                <a:path w="873" h="2303" extrusionOk="0">
                  <a:moveTo>
                    <a:pt x="300" y="0"/>
                  </a:moveTo>
                  <a:cubicBezTo>
                    <a:pt x="259" y="0"/>
                    <a:pt x="214" y="10"/>
                    <a:pt x="165" y="31"/>
                  </a:cubicBezTo>
                  <a:cubicBezTo>
                    <a:pt x="0" y="304"/>
                    <a:pt x="65" y="867"/>
                    <a:pt x="144" y="1170"/>
                  </a:cubicBezTo>
                  <a:cubicBezTo>
                    <a:pt x="244" y="1545"/>
                    <a:pt x="609" y="1937"/>
                    <a:pt x="639" y="2303"/>
                  </a:cubicBezTo>
                  <a:cubicBezTo>
                    <a:pt x="723" y="1898"/>
                    <a:pt x="873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0" name="Google Shape;3270;p56"/>
            <p:cNvSpPr/>
            <p:nvPr/>
          </p:nvSpPr>
          <p:spPr>
            <a:xfrm>
              <a:off x="1436800" y="2678775"/>
              <a:ext cx="60425" cy="36550"/>
            </a:xfrm>
            <a:custGeom>
              <a:avLst/>
              <a:gdLst/>
              <a:ahLst/>
              <a:cxnLst/>
              <a:rect l="l" t="t" r="r" b="b"/>
              <a:pathLst>
                <a:path w="2417" h="1462" extrusionOk="0">
                  <a:moveTo>
                    <a:pt x="1772" y="1"/>
                  </a:moveTo>
                  <a:cubicBezTo>
                    <a:pt x="1455" y="1"/>
                    <a:pt x="1007" y="302"/>
                    <a:pt x="783" y="503"/>
                  </a:cubicBezTo>
                  <a:cubicBezTo>
                    <a:pt x="494" y="764"/>
                    <a:pt x="314" y="1267"/>
                    <a:pt x="1" y="1462"/>
                  </a:cubicBezTo>
                  <a:cubicBezTo>
                    <a:pt x="429" y="1343"/>
                    <a:pt x="2416" y="507"/>
                    <a:pt x="1805" y="2"/>
                  </a:cubicBezTo>
                  <a:cubicBezTo>
                    <a:pt x="1794" y="1"/>
                    <a:pt x="1783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1" name="Google Shape;3271;p56"/>
            <p:cNvSpPr/>
            <p:nvPr/>
          </p:nvSpPr>
          <p:spPr>
            <a:xfrm>
              <a:off x="1382550" y="2710175"/>
              <a:ext cx="58550" cy="17375"/>
            </a:xfrm>
            <a:custGeom>
              <a:avLst/>
              <a:gdLst/>
              <a:ahLst/>
              <a:cxnLst/>
              <a:rect l="l" t="t" r="r" b="b"/>
              <a:pathLst>
                <a:path w="2342" h="695" extrusionOk="0">
                  <a:moveTo>
                    <a:pt x="1146" y="0"/>
                  </a:moveTo>
                  <a:cubicBezTo>
                    <a:pt x="1135" y="0"/>
                    <a:pt x="1124" y="1"/>
                    <a:pt x="1113" y="1"/>
                  </a:cubicBezTo>
                  <a:cubicBezTo>
                    <a:pt x="801" y="12"/>
                    <a:pt x="243" y="113"/>
                    <a:pt x="29" y="349"/>
                  </a:cubicBezTo>
                  <a:cubicBezTo>
                    <a:pt x="0" y="603"/>
                    <a:pt x="190" y="695"/>
                    <a:pt x="473" y="695"/>
                  </a:cubicBezTo>
                  <a:cubicBezTo>
                    <a:pt x="1069" y="695"/>
                    <a:pt x="2076" y="291"/>
                    <a:pt x="2342" y="146"/>
                  </a:cubicBezTo>
                  <a:lnTo>
                    <a:pt x="2342" y="146"/>
                  </a:lnTo>
                  <a:cubicBezTo>
                    <a:pt x="2291" y="157"/>
                    <a:pt x="2237" y="161"/>
                    <a:pt x="2182" y="161"/>
                  </a:cubicBezTo>
                  <a:cubicBezTo>
                    <a:pt x="1859" y="161"/>
                    <a:pt x="1474" y="0"/>
                    <a:pt x="1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2" name="Google Shape;3272;p56"/>
            <p:cNvSpPr/>
            <p:nvPr/>
          </p:nvSpPr>
          <p:spPr>
            <a:xfrm>
              <a:off x="1436375" y="2712975"/>
              <a:ext cx="45275" cy="40375"/>
            </a:xfrm>
            <a:custGeom>
              <a:avLst/>
              <a:gdLst/>
              <a:ahLst/>
              <a:cxnLst/>
              <a:rect l="l" t="t" r="r" b="b"/>
              <a:pathLst>
                <a:path w="1811" h="1615" extrusionOk="0">
                  <a:moveTo>
                    <a:pt x="0" y="0"/>
                  </a:moveTo>
                  <a:lnTo>
                    <a:pt x="0" y="0"/>
                  </a:lnTo>
                  <a:cubicBezTo>
                    <a:pt x="174" y="329"/>
                    <a:pt x="1069" y="1615"/>
                    <a:pt x="1570" y="1615"/>
                  </a:cubicBezTo>
                  <a:cubicBezTo>
                    <a:pt x="1668" y="1615"/>
                    <a:pt x="1751" y="1565"/>
                    <a:pt x="1811" y="1450"/>
                  </a:cubicBezTo>
                  <a:cubicBezTo>
                    <a:pt x="1765" y="1135"/>
                    <a:pt x="1357" y="742"/>
                    <a:pt x="1103" y="560"/>
                  </a:cubicBezTo>
                  <a:cubicBezTo>
                    <a:pt x="786" y="332"/>
                    <a:pt x="257" y="2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3" name="Google Shape;3273;p56"/>
            <p:cNvSpPr/>
            <p:nvPr/>
          </p:nvSpPr>
          <p:spPr>
            <a:xfrm>
              <a:off x="1406275" y="2714275"/>
              <a:ext cx="33000" cy="56875"/>
            </a:xfrm>
            <a:custGeom>
              <a:avLst/>
              <a:gdLst/>
              <a:ahLst/>
              <a:cxnLst/>
              <a:rect l="l" t="t" r="r" b="b"/>
              <a:pathLst>
                <a:path w="1320" h="2275" extrusionOk="0">
                  <a:moveTo>
                    <a:pt x="1256" y="0"/>
                  </a:moveTo>
                  <a:cubicBezTo>
                    <a:pt x="1000" y="365"/>
                    <a:pt x="0" y="2274"/>
                    <a:pt x="794" y="2275"/>
                  </a:cubicBezTo>
                  <a:cubicBezTo>
                    <a:pt x="1053" y="2089"/>
                    <a:pt x="1217" y="1546"/>
                    <a:pt x="1262" y="1238"/>
                  </a:cubicBezTo>
                  <a:cubicBezTo>
                    <a:pt x="1319" y="853"/>
                    <a:pt x="1138" y="35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D5EB1B01-2217-E44D-B3CB-051248E9FCE8}"/>
              </a:ext>
            </a:extLst>
          </p:cNvPr>
          <p:cNvSpPr/>
          <p:nvPr/>
        </p:nvSpPr>
        <p:spPr>
          <a:xfrm>
            <a:off x="2032000" y="-1381533"/>
            <a:ext cx="8128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Dung </a:t>
            </a:r>
            <a:r>
              <a:rPr lang="en-US" altLang="zh-CN" sz="2400" b="1" dirty="0">
                <a:solidFill>
                  <a:srgbClr val="E767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0336032445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www.facebook.com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/phamkimdung25/ . </a:t>
            </a:r>
          </a:p>
          <a:p>
            <a:pPr lvl="0" algn="ctr">
              <a:defRPr/>
            </a:pP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ự do sáng tạo trong nghệ thuật Sân khấu">
            <a:extLst>
              <a:ext uri="{FF2B5EF4-FFF2-40B4-BE49-F238E27FC236}">
                <a16:creationId xmlns:a16="http://schemas.microsoft.com/office/drawing/2014/main" xmlns="" id="{91A586D0-DBA2-4D3D-5A84-27849D7E5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680" y="4496435"/>
            <a:ext cx="2701000" cy="201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ở hài kịch “Bệnh sĩ” - sảng khoái mà sâu cay - Đài Phát thanh và Truyền  hình Ninh Bình">
            <a:extLst>
              <a:ext uri="{FF2B5EF4-FFF2-40B4-BE49-F238E27FC236}">
                <a16:creationId xmlns:a16="http://schemas.microsoft.com/office/drawing/2014/main" xmlns="" id="{23986899-4AB1-FDC8-B728-EEDBFE4AF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8521"/>
            <a:ext cx="6309361" cy="392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op 10 Bài văn phân tích đoạn kịch &quot;Ông Giuốc-đanh mặc lễ phục&quot; của Mô-li-e  hay nhất - toplist.vn">
            <a:extLst>
              <a:ext uri="{FF2B5EF4-FFF2-40B4-BE49-F238E27FC236}">
                <a16:creationId xmlns:a16="http://schemas.microsoft.com/office/drawing/2014/main" xmlns="" id="{F14D6B60-6D75-E48D-E0BB-FA7976215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222" y="2928039"/>
            <a:ext cx="5873059" cy="392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óng Ma Nhà Hát Kịch">
            <a:extLst>
              <a:ext uri="{FF2B5EF4-FFF2-40B4-BE49-F238E27FC236}">
                <a16:creationId xmlns:a16="http://schemas.microsoft.com/office/drawing/2014/main" xmlns="" id="{1618C75E-4CC9-06E4-3489-187AC7D39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738" y="548958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203298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70CD98D-543F-4A26-9F31-4944E0BD3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218000"/>
            <a:ext cx="7429500" cy="444021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F7B4A7E6-FB99-4683-BF3A-AC07EE33ABC4}"/>
              </a:ext>
            </a:extLst>
          </p:cNvPr>
          <p:cNvSpPr txBox="1"/>
          <p:nvPr/>
        </p:nvSpPr>
        <p:spPr>
          <a:xfrm>
            <a:off x="3728915" y="2336509"/>
            <a:ext cx="4734169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en-US" altLang="zh-CN" sz="4500" b="1" dirty="0">
              <a:ln w="41275">
                <a:noFill/>
              </a:ln>
              <a:solidFill>
                <a:schemeClr val="bg1"/>
              </a:solidFill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500" b="1" dirty="0">
                <a:ln w="41275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LUYỆN TẬP</a:t>
            </a:r>
            <a:endParaRPr lang="zh-CN" altLang="en-US" sz="4500" b="1" dirty="0">
              <a:ln w="41275">
                <a:noFill/>
              </a:ln>
              <a:solidFill>
                <a:schemeClr val="bg1"/>
              </a:solidFill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90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00C2978-F289-7A18-3BE3-CB52498F082D}"/>
              </a:ext>
            </a:extLst>
          </p:cNvPr>
          <p:cNvSpPr txBox="1"/>
          <p:nvPr/>
        </p:nvSpPr>
        <p:spPr>
          <a:xfrm>
            <a:off x="132080" y="0"/>
            <a:ext cx="11927840" cy="1051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!”.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D6B6D913-B028-F7E2-88B6-40FE0E0EA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515724"/>
              </p:ext>
            </p:extLst>
          </p:nvPr>
        </p:nvGraphicFramePr>
        <p:xfrm>
          <a:off x="0" y="1295795"/>
          <a:ext cx="12192000" cy="54458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0640">
                  <a:extLst>
                    <a:ext uri="{9D8B030D-6E8A-4147-A177-3AD203B41FA5}">
                      <a16:colId xmlns:a16="http://schemas.microsoft.com/office/drawing/2014/main" xmlns="" val="1303263124"/>
                    </a:ext>
                  </a:extLst>
                </a:gridCol>
                <a:gridCol w="6715761">
                  <a:extLst>
                    <a:ext uri="{9D8B030D-6E8A-4147-A177-3AD203B41FA5}">
                      <a16:colId xmlns:a16="http://schemas.microsoft.com/office/drawing/2014/main" xmlns="" val="690610091"/>
                    </a:ext>
                  </a:extLst>
                </a:gridCol>
                <a:gridCol w="2895599">
                  <a:extLst>
                    <a:ext uri="{9D8B030D-6E8A-4147-A177-3AD203B41FA5}">
                      <a16:colId xmlns:a16="http://schemas.microsoft.com/office/drawing/2014/main" xmlns="" val="1884559598"/>
                    </a:ext>
                  </a:extLst>
                </a:gridCol>
              </a:tblGrid>
              <a:tr h="536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44064" marB="440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endParaRPr lang="en-US" sz="2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44064" marB="440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endParaRPr lang="en-US" sz="2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44064" marB="440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1976950"/>
                  </a:ext>
                </a:extLst>
              </a:tr>
              <a:tr h="47872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kịch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tịch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háo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44064" marB="440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ai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vọng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ảo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đuổi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ảo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huyễn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lừa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lừa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khao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kêu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giấc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</a:t>
                      </a:r>
                      <a:endParaRPr lang="en-US" sz="2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44064" marB="440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tịch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vội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tuyên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rằng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sang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”, “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dứt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...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nôm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khứ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tăm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nghèo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khổ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</a:p>
                  </a:txBody>
                  <a:tcPr marL="44064" marR="44064" marT="44064" marB="440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6833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6749356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48"/>
          <p:cNvSpPr/>
          <p:nvPr/>
        </p:nvSpPr>
        <p:spPr>
          <a:xfrm>
            <a:off x="6273871" y="2459941"/>
            <a:ext cx="4334840" cy="370301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61" name="Google Shape;2361;p4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vi-V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16" name="Google Shape;2416;p48"/>
          <p:cNvGrpSpPr/>
          <p:nvPr/>
        </p:nvGrpSpPr>
        <p:grpSpPr>
          <a:xfrm>
            <a:off x="8292345" y="1882129"/>
            <a:ext cx="740187" cy="727611"/>
            <a:chOff x="4059212" y="2014152"/>
            <a:chExt cx="333217" cy="327556"/>
          </a:xfrm>
        </p:grpSpPr>
        <p:sp>
          <p:nvSpPr>
            <p:cNvPr id="2417" name="Google Shape;2417;p48"/>
            <p:cNvSpPr/>
            <p:nvPr/>
          </p:nvSpPr>
          <p:spPr>
            <a:xfrm>
              <a:off x="4059212" y="2014152"/>
              <a:ext cx="333217" cy="327556"/>
            </a:xfrm>
            <a:custGeom>
              <a:avLst/>
              <a:gdLst/>
              <a:ahLst/>
              <a:cxnLst/>
              <a:rect l="l" t="t" r="r" b="b"/>
              <a:pathLst>
                <a:path w="11360" h="11167" extrusionOk="0">
                  <a:moveTo>
                    <a:pt x="8172" y="1"/>
                  </a:moveTo>
                  <a:cubicBezTo>
                    <a:pt x="8013" y="1"/>
                    <a:pt x="7853" y="7"/>
                    <a:pt x="7690" y="18"/>
                  </a:cubicBezTo>
                  <a:cubicBezTo>
                    <a:pt x="7635" y="21"/>
                    <a:pt x="7581" y="26"/>
                    <a:pt x="7527" y="30"/>
                  </a:cubicBezTo>
                  <a:lnTo>
                    <a:pt x="7515" y="33"/>
                  </a:lnTo>
                  <a:cubicBezTo>
                    <a:pt x="7464" y="38"/>
                    <a:pt x="7411" y="44"/>
                    <a:pt x="7359" y="50"/>
                  </a:cubicBezTo>
                  <a:lnTo>
                    <a:pt x="7345" y="51"/>
                  </a:lnTo>
                  <a:cubicBezTo>
                    <a:pt x="6964" y="97"/>
                    <a:pt x="6581" y="177"/>
                    <a:pt x="6213" y="289"/>
                  </a:cubicBezTo>
                  <a:lnTo>
                    <a:pt x="6147" y="308"/>
                  </a:lnTo>
                  <a:lnTo>
                    <a:pt x="6146" y="308"/>
                  </a:lnTo>
                  <a:cubicBezTo>
                    <a:pt x="6104" y="320"/>
                    <a:pt x="6066" y="332"/>
                    <a:pt x="6029" y="345"/>
                  </a:cubicBezTo>
                  <a:lnTo>
                    <a:pt x="6023" y="346"/>
                  </a:lnTo>
                  <a:lnTo>
                    <a:pt x="6015" y="348"/>
                  </a:lnTo>
                  <a:cubicBezTo>
                    <a:pt x="5963" y="364"/>
                    <a:pt x="5910" y="384"/>
                    <a:pt x="5859" y="401"/>
                  </a:cubicBezTo>
                  <a:lnTo>
                    <a:pt x="5851" y="406"/>
                  </a:lnTo>
                  <a:lnTo>
                    <a:pt x="5834" y="412"/>
                  </a:lnTo>
                  <a:cubicBezTo>
                    <a:pt x="5459" y="548"/>
                    <a:pt x="5094" y="719"/>
                    <a:pt x="4746" y="921"/>
                  </a:cubicBezTo>
                  <a:cubicBezTo>
                    <a:pt x="4740" y="925"/>
                    <a:pt x="4724" y="934"/>
                    <a:pt x="4724" y="934"/>
                  </a:cubicBezTo>
                  <a:cubicBezTo>
                    <a:pt x="4679" y="961"/>
                    <a:pt x="4633" y="988"/>
                    <a:pt x="4589" y="1016"/>
                  </a:cubicBezTo>
                  <a:lnTo>
                    <a:pt x="4567" y="1031"/>
                  </a:lnTo>
                  <a:cubicBezTo>
                    <a:pt x="4518" y="1060"/>
                    <a:pt x="4472" y="1092"/>
                    <a:pt x="4424" y="1124"/>
                  </a:cubicBezTo>
                  <a:cubicBezTo>
                    <a:pt x="4420" y="1126"/>
                    <a:pt x="4418" y="1127"/>
                    <a:pt x="4414" y="1129"/>
                  </a:cubicBezTo>
                  <a:cubicBezTo>
                    <a:pt x="3998" y="1406"/>
                    <a:pt x="3612" y="1727"/>
                    <a:pt x="3266" y="2086"/>
                  </a:cubicBezTo>
                  <a:lnTo>
                    <a:pt x="3260" y="2092"/>
                  </a:lnTo>
                  <a:cubicBezTo>
                    <a:pt x="3238" y="2116"/>
                    <a:pt x="3216" y="2138"/>
                    <a:pt x="3195" y="2160"/>
                  </a:cubicBezTo>
                  <a:cubicBezTo>
                    <a:pt x="3186" y="2172"/>
                    <a:pt x="3177" y="2183"/>
                    <a:pt x="3167" y="2193"/>
                  </a:cubicBezTo>
                  <a:cubicBezTo>
                    <a:pt x="3144" y="2215"/>
                    <a:pt x="3122" y="2239"/>
                    <a:pt x="3103" y="2263"/>
                  </a:cubicBezTo>
                  <a:cubicBezTo>
                    <a:pt x="3097" y="2270"/>
                    <a:pt x="3090" y="2279"/>
                    <a:pt x="3082" y="2287"/>
                  </a:cubicBezTo>
                  <a:lnTo>
                    <a:pt x="3075" y="2294"/>
                  </a:lnTo>
                  <a:cubicBezTo>
                    <a:pt x="3030" y="2345"/>
                    <a:pt x="2986" y="2395"/>
                    <a:pt x="2944" y="2445"/>
                  </a:cubicBezTo>
                  <a:lnTo>
                    <a:pt x="2947" y="2443"/>
                  </a:lnTo>
                  <a:lnTo>
                    <a:pt x="2947" y="2443"/>
                  </a:lnTo>
                  <a:cubicBezTo>
                    <a:pt x="2941" y="2448"/>
                    <a:pt x="2937" y="2454"/>
                    <a:pt x="2932" y="2460"/>
                  </a:cubicBezTo>
                  <a:cubicBezTo>
                    <a:pt x="2435" y="3057"/>
                    <a:pt x="2046" y="3731"/>
                    <a:pt x="1777" y="4458"/>
                  </a:cubicBezTo>
                  <a:cubicBezTo>
                    <a:pt x="1500" y="5214"/>
                    <a:pt x="1359" y="6005"/>
                    <a:pt x="1359" y="6814"/>
                  </a:cubicBezTo>
                  <a:lnTo>
                    <a:pt x="1359" y="8124"/>
                  </a:lnTo>
                  <a:lnTo>
                    <a:pt x="345" y="9106"/>
                  </a:lnTo>
                  <a:cubicBezTo>
                    <a:pt x="130" y="9314"/>
                    <a:pt x="9" y="9593"/>
                    <a:pt x="5" y="9891"/>
                  </a:cubicBezTo>
                  <a:cubicBezTo>
                    <a:pt x="0" y="10190"/>
                    <a:pt x="113" y="10473"/>
                    <a:pt x="321" y="10687"/>
                  </a:cubicBezTo>
                  <a:lnTo>
                    <a:pt x="458" y="10828"/>
                  </a:lnTo>
                  <a:cubicBezTo>
                    <a:pt x="665" y="11043"/>
                    <a:pt x="959" y="11167"/>
                    <a:pt x="1258" y="11167"/>
                  </a:cubicBezTo>
                  <a:cubicBezTo>
                    <a:pt x="1549" y="11167"/>
                    <a:pt x="1826" y="11055"/>
                    <a:pt x="2036" y="10845"/>
                  </a:cubicBezTo>
                  <a:lnTo>
                    <a:pt x="3058" y="9854"/>
                  </a:lnTo>
                  <a:lnTo>
                    <a:pt x="4546" y="9854"/>
                  </a:lnTo>
                  <a:cubicBezTo>
                    <a:pt x="5546" y="9854"/>
                    <a:pt x="6513" y="9641"/>
                    <a:pt x="7417" y="9221"/>
                  </a:cubicBezTo>
                  <a:cubicBezTo>
                    <a:pt x="7872" y="9010"/>
                    <a:pt x="8110" y="8505"/>
                    <a:pt x="7996" y="8023"/>
                  </a:cubicBezTo>
                  <a:lnTo>
                    <a:pt x="7996" y="8023"/>
                  </a:lnTo>
                  <a:cubicBezTo>
                    <a:pt x="8168" y="8140"/>
                    <a:pt x="8374" y="8202"/>
                    <a:pt x="8583" y="8202"/>
                  </a:cubicBezTo>
                  <a:cubicBezTo>
                    <a:pt x="8861" y="8202"/>
                    <a:pt x="9124" y="8095"/>
                    <a:pt x="9321" y="7899"/>
                  </a:cubicBezTo>
                  <a:cubicBezTo>
                    <a:pt x="9652" y="7576"/>
                    <a:pt x="9951" y="7215"/>
                    <a:pt x="10209" y="6829"/>
                  </a:cubicBezTo>
                  <a:lnTo>
                    <a:pt x="10219" y="6813"/>
                  </a:lnTo>
                  <a:cubicBezTo>
                    <a:pt x="10250" y="6768"/>
                    <a:pt x="10279" y="6722"/>
                    <a:pt x="10308" y="6675"/>
                  </a:cubicBezTo>
                  <a:lnTo>
                    <a:pt x="10326" y="6649"/>
                  </a:lnTo>
                  <a:cubicBezTo>
                    <a:pt x="10341" y="6627"/>
                    <a:pt x="10356" y="6603"/>
                    <a:pt x="10368" y="6581"/>
                  </a:cubicBezTo>
                  <a:cubicBezTo>
                    <a:pt x="10387" y="6551"/>
                    <a:pt x="10405" y="6519"/>
                    <a:pt x="10424" y="6489"/>
                  </a:cubicBezTo>
                  <a:cubicBezTo>
                    <a:pt x="10631" y="6139"/>
                    <a:pt x="10804" y="5769"/>
                    <a:pt x="10944" y="5391"/>
                  </a:cubicBezTo>
                  <a:cubicBezTo>
                    <a:pt x="10945" y="5388"/>
                    <a:pt x="10947" y="5383"/>
                    <a:pt x="10950" y="5379"/>
                  </a:cubicBezTo>
                  <a:cubicBezTo>
                    <a:pt x="10967" y="5328"/>
                    <a:pt x="10987" y="5276"/>
                    <a:pt x="11003" y="5226"/>
                  </a:cubicBezTo>
                  <a:cubicBezTo>
                    <a:pt x="11003" y="5226"/>
                    <a:pt x="11005" y="5220"/>
                    <a:pt x="11005" y="5218"/>
                  </a:cubicBezTo>
                  <a:cubicBezTo>
                    <a:pt x="11021" y="5168"/>
                    <a:pt x="11039" y="5115"/>
                    <a:pt x="11055" y="5063"/>
                  </a:cubicBezTo>
                  <a:lnTo>
                    <a:pt x="11062" y="5040"/>
                  </a:lnTo>
                  <a:lnTo>
                    <a:pt x="11062" y="5037"/>
                  </a:lnTo>
                  <a:cubicBezTo>
                    <a:pt x="11160" y="4718"/>
                    <a:pt x="11235" y="4387"/>
                    <a:pt x="11285" y="4056"/>
                  </a:cubicBezTo>
                  <a:cubicBezTo>
                    <a:pt x="11285" y="4053"/>
                    <a:pt x="11287" y="4050"/>
                    <a:pt x="11287" y="4046"/>
                  </a:cubicBezTo>
                  <a:cubicBezTo>
                    <a:pt x="11294" y="3992"/>
                    <a:pt x="11301" y="3940"/>
                    <a:pt x="11307" y="3890"/>
                  </a:cubicBezTo>
                  <a:lnTo>
                    <a:pt x="11307" y="3882"/>
                  </a:lnTo>
                  <a:cubicBezTo>
                    <a:pt x="11315" y="3829"/>
                    <a:pt x="11321" y="3777"/>
                    <a:pt x="11327" y="3725"/>
                  </a:cubicBezTo>
                  <a:lnTo>
                    <a:pt x="11327" y="3724"/>
                  </a:lnTo>
                  <a:cubicBezTo>
                    <a:pt x="11348" y="3499"/>
                    <a:pt x="11359" y="3271"/>
                    <a:pt x="11359" y="3047"/>
                  </a:cubicBezTo>
                  <a:lnTo>
                    <a:pt x="11359" y="1084"/>
                  </a:lnTo>
                  <a:cubicBezTo>
                    <a:pt x="11359" y="487"/>
                    <a:pt x="10874" y="1"/>
                    <a:pt x="102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8" name="Google Shape;2418;p48"/>
            <p:cNvSpPr/>
            <p:nvPr/>
          </p:nvSpPr>
          <p:spPr>
            <a:xfrm>
              <a:off x="4126264" y="2048851"/>
              <a:ext cx="239001" cy="227239"/>
            </a:xfrm>
            <a:custGeom>
              <a:avLst/>
              <a:gdLst/>
              <a:ahLst/>
              <a:cxnLst/>
              <a:rect l="l" t="t" r="r" b="b"/>
              <a:pathLst>
                <a:path w="8148" h="7747" extrusionOk="0">
                  <a:moveTo>
                    <a:pt x="5468" y="1"/>
                  </a:moveTo>
                  <a:lnTo>
                    <a:pt x="3125" y="658"/>
                  </a:lnTo>
                  <a:lnTo>
                    <a:pt x="1056" y="2591"/>
                  </a:lnTo>
                  <a:lnTo>
                    <a:pt x="379" y="5086"/>
                  </a:lnTo>
                  <a:lnTo>
                    <a:pt x="190" y="7047"/>
                  </a:lnTo>
                  <a:lnTo>
                    <a:pt x="0" y="7104"/>
                  </a:lnTo>
                  <a:lnTo>
                    <a:pt x="0" y="7331"/>
                  </a:lnTo>
                  <a:lnTo>
                    <a:pt x="0" y="7361"/>
                  </a:lnTo>
                  <a:lnTo>
                    <a:pt x="397" y="7747"/>
                  </a:lnTo>
                  <a:lnTo>
                    <a:pt x="2260" y="7747"/>
                  </a:lnTo>
                  <a:cubicBezTo>
                    <a:pt x="3144" y="7747"/>
                    <a:pt x="3985" y="7551"/>
                    <a:pt x="4739" y="7202"/>
                  </a:cubicBezTo>
                  <a:cubicBezTo>
                    <a:pt x="4797" y="7174"/>
                    <a:pt x="4825" y="7108"/>
                    <a:pt x="4806" y="7047"/>
                  </a:cubicBezTo>
                  <a:cubicBezTo>
                    <a:pt x="4773" y="6945"/>
                    <a:pt x="4755" y="6837"/>
                    <a:pt x="4761" y="6722"/>
                  </a:cubicBezTo>
                  <a:cubicBezTo>
                    <a:pt x="4783" y="6265"/>
                    <a:pt x="5159" y="5891"/>
                    <a:pt x="5616" y="5872"/>
                  </a:cubicBezTo>
                  <a:cubicBezTo>
                    <a:pt x="5630" y="5871"/>
                    <a:pt x="5644" y="5871"/>
                    <a:pt x="5658" y="5871"/>
                  </a:cubicBezTo>
                  <a:cubicBezTo>
                    <a:pt x="5871" y="5871"/>
                    <a:pt x="6067" y="5944"/>
                    <a:pt x="6220" y="6068"/>
                  </a:cubicBezTo>
                  <a:cubicBezTo>
                    <a:pt x="6243" y="6086"/>
                    <a:pt x="6271" y="6095"/>
                    <a:pt x="6299" y="6095"/>
                  </a:cubicBezTo>
                  <a:cubicBezTo>
                    <a:pt x="6331" y="6095"/>
                    <a:pt x="6362" y="6083"/>
                    <a:pt x="6387" y="6059"/>
                  </a:cubicBezTo>
                  <a:cubicBezTo>
                    <a:pt x="7475" y="4990"/>
                    <a:pt x="8147" y="3504"/>
                    <a:pt x="8147" y="1859"/>
                  </a:cubicBezTo>
                  <a:lnTo>
                    <a:pt x="8147" y="100"/>
                  </a:lnTo>
                  <a:lnTo>
                    <a:pt x="70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9" name="Google Shape;2419;p48"/>
            <p:cNvSpPr/>
            <p:nvPr/>
          </p:nvSpPr>
          <p:spPr>
            <a:xfrm>
              <a:off x="4126264" y="2041372"/>
              <a:ext cx="239001" cy="232900"/>
            </a:xfrm>
            <a:custGeom>
              <a:avLst/>
              <a:gdLst/>
              <a:ahLst/>
              <a:cxnLst/>
              <a:rect l="l" t="t" r="r" b="b"/>
              <a:pathLst>
                <a:path w="8148" h="7940" extrusionOk="0">
                  <a:moveTo>
                    <a:pt x="5888" y="0"/>
                  </a:moveTo>
                  <a:cubicBezTo>
                    <a:pt x="2637" y="0"/>
                    <a:pt x="0" y="2635"/>
                    <a:pt x="0" y="5889"/>
                  </a:cubicBezTo>
                  <a:lnTo>
                    <a:pt x="0" y="7589"/>
                  </a:lnTo>
                  <a:lnTo>
                    <a:pt x="0" y="7619"/>
                  </a:lnTo>
                  <a:lnTo>
                    <a:pt x="330" y="7939"/>
                  </a:lnTo>
                  <a:lnTo>
                    <a:pt x="330" y="6982"/>
                  </a:lnTo>
                  <a:cubicBezTo>
                    <a:pt x="330" y="3731"/>
                    <a:pt x="2965" y="1094"/>
                    <a:pt x="6217" y="1094"/>
                  </a:cubicBezTo>
                  <a:lnTo>
                    <a:pt x="8147" y="1094"/>
                  </a:lnTo>
                  <a:lnTo>
                    <a:pt x="8147" y="156"/>
                  </a:lnTo>
                  <a:cubicBezTo>
                    <a:pt x="8147" y="72"/>
                    <a:pt x="8079" y="0"/>
                    <a:pt x="79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0" name="Google Shape;2420;p48"/>
            <p:cNvSpPr/>
            <p:nvPr/>
          </p:nvSpPr>
          <p:spPr>
            <a:xfrm>
              <a:off x="4085933" y="2041372"/>
              <a:ext cx="279275" cy="272910"/>
            </a:xfrm>
            <a:custGeom>
              <a:avLst/>
              <a:gdLst/>
              <a:ahLst/>
              <a:cxnLst/>
              <a:rect l="l" t="t" r="r" b="b"/>
              <a:pathLst>
                <a:path w="9521" h="9304" extrusionOk="0">
                  <a:moveTo>
                    <a:pt x="7941" y="0"/>
                  </a:moveTo>
                  <a:lnTo>
                    <a:pt x="7941" y="728"/>
                  </a:lnTo>
                  <a:lnTo>
                    <a:pt x="7941" y="1093"/>
                  </a:lnTo>
                  <a:lnTo>
                    <a:pt x="7941" y="1268"/>
                  </a:lnTo>
                  <a:cubicBezTo>
                    <a:pt x="7659" y="1512"/>
                    <a:pt x="7383" y="1764"/>
                    <a:pt x="7116" y="2024"/>
                  </a:cubicBezTo>
                  <a:lnTo>
                    <a:pt x="6843" y="2288"/>
                  </a:lnTo>
                  <a:lnTo>
                    <a:pt x="6843" y="1142"/>
                  </a:lnTo>
                  <a:lnTo>
                    <a:pt x="6843" y="872"/>
                  </a:lnTo>
                  <a:lnTo>
                    <a:pt x="6843" y="18"/>
                  </a:lnTo>
                  <a:cubicBezTo>
                    <a:pt x="6746" y="26"/>
                    <a:pt x="6650" y="34"/>
                    <a:pt x="6556" y="45"/>
                  </a:cubicBezTo>
                  <a:lnTo>
                    <a:pt x="6556" y="890"/>
                  </a:lnTo>
                  <a:lnTo>
                    <a:pt x="6556" y="1186"/>
                  </a:lnTo>
                  <a:lnTo>
                    <a:pt x="6556" y="2568"/>
                  </a:lnTo>
                  <a:lnTo>
                    <a:pt x="5548" y="3545"/>
                  </a:lnTo>
                  <a:lnTo>
                    <a:pt x="5548" y="1460"/>
                  </a:lnTo>
                  <a:lnTo>
                    <a:pt x="5548" y="990"/>
                  </a:lnTo>
                  <a:lnTo>
                    <a:pt x="5548" y="256"/>
                  </a:lnTo>
                  <a:cubicBezTo>
                    <a:pt x="5452" y="285"/>
                    <a:pt x="5355" y="317"/>
                    <a:pt x="5260" y="349"/>
                  </a:cubicBezTo>
                  <a:lnTo>
                    <a:pt x="5260" y="1059"/>
                  </a:lnTo>
                  <a:lnTo>
                    <a:pt x="5260" y="1572"/>
                  </a:lnTo>
                  <a:lnTo>
                    <a:pt x="5260" y="3821"/>
                  </a:lnTo>
                  <a:lnTo>
                    <a:pt x="4303" y="4749"/>
                  </a:lnTo>
                  <a:lnTo>
                    <a:pt x="4303" y="2096"/>
                  </a:lnTo>
                  <a:lnTo>
                    <a:pt x="4303" y="1262"/>
                  </a:lnTo>
                  <a:lnTo>
                    <a:pt x="4303" y="795"/>
                  </a:lnTo>
                  <a:cubicBezTo>
                    <a:pt x="4205" y="852"/>
                    <a:pt x="4110" y="912"/>
                    <a:pt x="4015" y="973"/>
                  </a:cubicBezTo>
                  <a:lnTo>
                    <a:pt x="4015" y="1408"/>
                  </a:lnTo>
                  <a:lnTo>
                    <a:pt x="4015" y="2301"/>
                  </a:lnTo>
                  <a:lnTo>
                    <a:pt x="4015" y="5025"/>
                  </a:lnTo>
                  <a:lnTo>
                    <a:pt x="3020" y="5989"/>
                  </a:lnTo>
                  <a:lnTo>
                    <a:pt x="3020" y="3266"/>
                  </a:lnTo>
                  <a:lnTo>
                    <a:pt x="3020" y="2984"/>
                  </a:lnTo>
                  <a:lnTo>
                    <a:pt x="3020" y="1800"/>
                  </a:lnTo>
                  <a:cubicBezTo>
                    <a:pt x="2921" y="1903"/>
                    <a:pt x="2826" y="2009"/>
                    <a:pt x="2734" y="2120"/>
                  </a:cubicBezTo>
                  <a:lnTo>
                    <a:pt x="2734" y="2984"/>
                  </a:lnTo>
                  <a:lnTo>
                    <a:pt x="2734" y="3651"/>
                  </a:lnTo>
                  <a:lnTo>
                    <a:pt x="2734" y="6265"/>
                  </a:lnTo>
                  <a:lnTo>
                    <a:pt x="78" y="8839"/>
                  </a:lnTo>
                  <a:cubicBezTo>
                    <a:pt x="4" y="8912"/>
                    <a:pt x="1" y="9032"/>
                    <a:pt x="74" y="9106"/>
                  </a:cubicBezTo>
                  <a:lnTo>
                    <a:pt x="212" y="9247"/>
                  </a:lnTo>
                  <a:cubicBezTo>
                    <a:pt x="248" y="9285"/>
                    <a:pt x="297" y="9304"/>
                    <a:pt x="346" y="9304"/>
                  </a:cubicBezTo>
                  <a:cubicBezTo>
                    <a:pt x="393" y="9304"/>
                    <a:pt x="441" y="9286"/>
                    <a:pt x="479" y="9251"/>
                  </a:cubicBezTo>
                  <a:lnTo>
                    <a:pt x="3154" y="6658"/>
                  </a:lnTo>
                  <a:lnTo>
                    <a:pt x="6210" y="6658"/>
                  </a:lnTo>
                  <a:cubicBezTo>
                    <a:pt x="6258" y="6550"/>
                    <a:pt x="6328" y="6453"/>
                    <a:pt x="6412" y="6372"/>
                  </a:cubicBezTo>
                  <a:lnTo>
                    <a:pt x="3451" y="6372"/>
                  </a:lnTo>
                  <a:lnTo>
                    <a:pt x="4476" y="5377"/>
                  </a:lnTo>
                  <a:lnTo>
                    <a:pt x="8533" y="5377"/>
                  </a:lnTo>
                  <a:cubicBezTo>
                    <a:pt x="8596" y="5282"/>
                    <a:pt x="8655" y="5187"/>
                    <a:pt x="8713" y="5089"/>
                  </a:cubicBezTo>
                  <a:lnTo>
                    <a:pt x="4773" y="5089"/>
                  </a:lnTo>
                  <a:lnTo>
                    <a:pt x="5753" y="4140"/>
                  </a:lnTo>
                  <a:lnTo>
                    <a:pt x="9161" y="4140"/>
                  </a:lnTo>
                  <a:cubicBezTo>
                    <a:pt x="9196" y="4045"/>
                    <a:pt x="9228" y="3949"/>
                    <a:pt x="9258" y="3853"/>
                  </a:cubicBezTo>
                  <a:lnTo>
                    <a:pt x="6047" y="3853"/>
                  </a:lnTo>
                  <a:lnTo>
                    <a:pt x="6944" y="2984"/>
                  </a:lnTo>
                  <a:lnTo>
                    <a:pt x="9454" y="2984"/>
                  </a:lnTo>
                  <a:cubicBezTo>
                    <a:pt x="9469" y="2889"/>
                    <a:pt x="9481" y="2794"/>
                    <a:pt x="9489" y="2698"/>
                  </a:cubicBezTo>
                  <a:lnTo>
                    <a:pt x="7236" y="2698"/>
                  </a:lnTo>
                  <a:cubicBezTo>
                    <a:pt x="7607" y="2328"/>
                    <a:pt x="7963" y="1944"/>
                    <a:pt x="8303" y="1547"/>
                  </a:cubicBezTo>
                  <a:lnTo>
                    <a:pt x="9521" y="1547"/>
                  </a:lnTo>
                  <a:lnTo>
                    <a:pt x="9521" y="1267"/>
                  </a:lnTo>
                  <a:lnTo>
                    <a:pt x="8544" y="1267"/>
                  </a:lnTo>
                  <a:cubicBezTo>
                    <a:pt x="8591" y="1209"/>
                    <a:pt x="8637" y="1151"/>
                    <a:pt x="8683" y="1096"/>
                  </a:cubicBezTo>
                  <a:cubicBezTo>
                    <a:pt x="8689" y="1090"/>
                    <a:pt x="8692" y="1083"/>
                    <a:pt x="8698" y="1077"/>
                  </a:cubicBezTo>
                  <a:cubicBezTo>
                    <a:pt x="8750" y="1013"/>
                    <a:pt x="8802" y="947"/>
                    <a:pt x="8853" y="882"/>
                  </a:cubicBezTo>
                  <a:cubicBezTo>
                    <a:pt x="8862" y="869"/>
                    <a:pt x="8872" y="858"/>
                    <a:pt x="8881" y="845"/>
                  </a:cubicBezTo>
                  <a:cubicBezTo>
                    <a:pt x="8896" y="827"/>
                    <a:pt x="8910" y="806"/>
                    <a:pt x="8925" y="787"/>
                  </a:cubicBezTo>
                  <a:cubicBezTo>
                    <a:pt x="8948" y="757"/>
                    <a:pt x="8970" y="731"/>
                    <a:pt x="8992" y="701"/>
                  </a:cubicBezTo>
                  <a:cubicBezTo>
                    <a:pt x="8995" y="695"/>
                    <a:pt x="9000" y="691"/>
                    <a:pt x="9003" y="686"/>
                  </a:cubicBezTo>
                  <a:cubicBezTo>
                    <a:pt x="9154" y="487"/>
                    <a:pt x="9302" y="285"/>
                    <a:pt x="9445" y="81"/>
                  </a:cubicBezTo>
                  <a:lnTo>
                    <a:pt x="9445" y="81"/>
                  </a:lnTo>
                  <a:lnTo>
                    <a:pt x="8942" y="459"/>
                  </a:lnTo>
                  <a:cubicBezTo>
                    <a:pt x="8844" y="533"/>
                    <a:pt x="8747" y="607"/>
                    <a:pt x="8651" y="683"/>
                  </a:cubicBezTo>
                  <a:cubicBezTo>
                    <a:pt x="8643" y="689"/>
                    <a:pt x="8636" y="695"/>
                    <a:pt x="8628" y="703"/>
                  </a:cubicBezTo>
                  <a:cubicBezTo>
                    <a:pt x="8576" y="743"/>
                    <a:pt x="8523" y="786"/>
                    <a:pt x="8471" y="829"/>
                  </a:cubicBezTo>
                  <a:cubicBezTo>
                    <a:pt x="8449" y="846"/>
                    <a:pt x="8427" y="864"/>
                    <a:pt x="8404" y="882"/>
                  </a:cubicBezTo>
                  <a:cubicBezTo>
                    <a:pt x="8361" y="916"/>
                    <a:pt x="8320" y="950"/>
                    <a:pt x="8280" y="985"/>
                  </a:cubicBezTo>
                  <a:cubicBezTo>
                    <a:pt x="8263" y="996"/>
                    <a:pt x="8245" y="1010"/>
                    <a:pt x="8229" y="1025"/>
                  </a:cubicBezTo>
                  <a:lnTo>
                    <a:pt x="8229" y="728"/>
                  </a:lnTo>
                  <a:lnTo>
                    <a:pt x="8229" y="0"/>
                  </a:lnTo>
                  <a:close/>
                </a:path>
              </a:pathLst>
            </a:custGeom>
            <a:solidFill>
              <a:srgbClr val="ADE1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A3B5A94-1C50-F248-A1AF-B52A92CC268A}"/>
              </a:ext>
            </a:extLst>
          </p:cNvPr>
          <p:cNvSpPr/>
          <p:nvPr/>
        </p:nvSpPr>
        <p:spPr>
          <a:xfrm>
            <a:off x="6473876" y="2641118"/>
            <a:ext cx="3947409" cy="3454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ẽ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xmlns="" id="{1F9A3877-3012-9545-A2A8-B7B4EBB21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833" y="2440316"/>
            <a:ext cx="3860800" cy="374226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F6F9C70-995A-6E4A-A8D8-7E274AFFBDA6}"/>
              </a:ext>
            </a:extLst>
          </p:cNvPr>
          <p:cNvSpPr/>
          <p:nvPr/>
        </p:nvSpPr>
        <p:spPr>
          <a:xfrm>
            <a:off x="2032000" y="-1381533"/>
            <a:ext cx="8128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Dung </a:t>
            </a:r>
            <a:r>
              <a:rPr lang="en-US" altLang="zh-CN" sz="2400" b="1" dirty="0">
                <a:solidFill>
                  <a:srgbClr val="E767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0336032445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www.facebook.com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/phamkimdung25/ . </a:t>
            </a:r>
          </a:p>
          <a:p>
            <a:pPr lvl="0" algn="ctr">
              <a:defRPr/>
            </a:pP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200991F8-C39A-4110-9268-BCF6CCA7F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75" y="228600"/>
            <a:ext cx="3786137" cy="53054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52E0E03-B2C3-4D40-98AD-BA4C78025309}"/>
              </a:ext>
            </a:extLst>
          </p:cNvPr>
          <p:cNvSpPr txBox="1"/>
          <p:nvPr/>
        </p:nvSpPr>
        <p:spPr>
          <a:xfrm>
            <a:off x="515988" y="1643896"/>
            <a:ext cx="7690338" cy="3668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 dẫn học sinh học bài ở nhà: 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 tục hoàn thiện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 bị bài sau: 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và nghe: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Đọc nội dung kiến thức ngữ văn trong sgk.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Chuẩn bị trước bài học theo định hướng trong sgk.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7310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p36"/>
          <p:cNvSpPr txBox="1">
            <a:spLocks noGrp="1"/>
          </p:cNvSpPr>
          <p:nvPr>
            <p:ph type="ctrTitle"/>
          </p:nvPr>
        </p:nvSpPr>
        <p:spPr>
          <a:xfrm>
            <a:off x="1331789" y="1966832"/>
            <a:ext cx="9447424" cy="294652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sz="5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BÀI NGHỊ LUẬN PHÂN TÍCH MỘT TÁC PHẨM KỊCH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10" name="Google Shape;1310;p36"/>
          <p:cNvGrpSpPr/>
          <p:nvPr/>
        </p:nvGrpSpPr>
        <p:grpSpPr>
          <a:xfrm>
            <a:off x="2363336" y="4110094"/>
            <a:ext cx="631967" cy="802233"/>
            <a:chOff x="1420025" y="3548075"/>
            <a:chExt cx="473975" cy="601675"/>
          </a:xfrm>
        </p:grpSpPr>
        <p:sp>
          <p:nvSpPr>
            <p:cNvPr id="1311" name="Google Shape;1311;p36"/>
            <p:cNvSpPr/>
            <p:nvPr/>
          </p:nvSpPr>
          <p:spPr>
            <a:xfrm>
              <a:off x="1420025" y="3548075"/>
              <a:ext cx="473975" cy="601675"/>
            </a:xfrm>
            <a:custGeom>
              <a:avLst/>
              <a:gdLst/>
              <a:ahLst/>
              <a:cxnLst/>
              <a:rect l="l" t="t" r="r" b="b"/>
              <a:pathLst>
                <a:path w="18959" h="24067" extrusionOk="0">
                  <a:moveTo>
                    <a:pt x="13877" y="1"/>
                  </a:moveTo>
                  <a:cubicBezTo>
                    <a:pt x="13179" y="1"/>
                    <a:pt x="13194" y="811"/>
                    <a:pt x="12994" y="1357"/>
                  </a:cubicBezTo>
                  <a:cubicBezTo>
                    <a:pt x="12701" y="2157"/>
                    <a:pt x="12164" y="2612"/>
                    <a:pt x="11397" y="2981"/>
                  </a:cubicBezTo>
                  <a:cubicBezTo>
                    <a:pt x="10205" y="3556"/>
                    <a:pt x="8813" y="3685"/>
                    <a:pt x="7639" y="4245"/>
                  </a:cubicBezTo>
                  <a:cubicBezTo>
                    <a:pt x="5010" y="5499"/>
                    <a:pt x="2864" y="7636"/>
                    <a:pt x="1599" y="10263"/>
                  </a:cubicBezTo>
                  <a:cubicBezTo>
                    <a:pt x="334" y="12889"/>
                    <a:pt x="1" y="15900"/>
                    <a:pt x="661" y="18738"/>
                  </a:cubicBezTo>
                  <a:cubicBezTo>
                    <a:pt x="1011" y="20247"/>
                    <a:pt x="1609" y="21513"/>
                    <a:pt x="2439" y="22506"/>
                  </a:cubicBezTo>
                  <a:cubicBezTo>
                    <a:pt x="2682" y="22800"/>
                    <a:pt x="3075" y="23224"/>
                    <a:pt x="3619" y="23522"/>
                  </a:cubicBezTo>
                  <a:cubicBezTo>
                    <a:pt x="3674" y="23553"/>
                    <a:pt x="3729" y="23581"/>
                    <a:pt x="3802" y="23618"/>
                  </a:cubicBezTo>
                  <a:cubicBezTo>
                    <a:pt x="4324" y="23873"/>
                    <a:pt x="4818" y="23955"/>
                    <a:pt x="5182" y="24001"/>
                  </a:cubicBezTo>
                  <a:cubicBezTo>
                    <a:pt x="5533" y="24045"/>
                    <a:pt x="5883" y="24066"/>
                    <a:pt x="6238" y="24066"/>
                  </a:cubicBezTo>
                  <a:cubicBezTo>
                    <a:pt x="8022" y="24066"/>
                    <a:pt x="9770" y="23506"/>
                    <a:pt x="11162" y="22489"/>
                  </a:cubicBezTo>
                  <a:cubicBezTo>
                    <a:pt x="15627" y="19226"/>
                    <a:pt x="18958" y="12213"/>
                    <a:pt x="16806" y="6123"/>
                  </a:cubicBezTo>
                  <a:cubicBezTo>
                    <a:pt x="16698" y="5819"/>
                    <a:pt x="16576" y="5527"/>
                    <a:pt x="16450" y="5247"/>
                  </a:cubicBezTo>
                  <a:cubicBezTo>
                    <a:pt x="16523" y="5139"/>
                    <a:pt x="16591" y="5037"/>
                    <a:pt x="16647" y="4954"/>
                  </a:cubicBezTo>
                  <a:cubicBezTo>
                    <a:pt x="17245" y="4073"/>
                    <a:pt x="17517" y="3671"/>
                    <a:pt x="17628" y="3054"/>
                  </a:cubicBezTo>
                  <a:lnTo>
                    <a:pt x="17890" y="1589"/>
                  </a:lnTo>
                  <a:cubicBezTo>
                    <a:pt x="17972" y="1130"/>
                    <a:pt x="17668" y="691"/>
                    <a:pt x="17210" y="604"/>
                  </a:cubicBezTo>
                  <a:lnTo>
                    <a:pt x="14086" y="22"/>
                  </a:lnTo>
                  <a:cubicBezTo>
                    <a:pt x="14010" y="7"/>
                    <a:pt x="13940" y="1"/>
                    <a:pt x="1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2" name="Google Shape;1312;p36"/>
            <p:cNvSpPr/>
            <p:nvPr/>
          </p:nvSpPr>
          <p:spPr>
            <a:xfrm>
              <a:off x="1480350" y="3671075"/>
              <a:ext cx="346600" cy="419950"/>
            </a:xfrm>
            <a:custGeom>
              <a:avLst/>
              <a:gdLst/>
              <a:ahLst/>
              <a:cxnLst/>
              <a:rect l="l" t="t" r="r" b="b"/>
              <a:pathLst>
                <a:path w="13864" h="16798" extrusionOk="0">
                  <a:moveTo>
                    <a:pt x="11026" y="1"/>
                  </a:moveTo>
                  <a:cubicBezTo>
                    <a:pt x="11010" y="1"/>
                    <a:pt x="10993" y="1"/>
                    <a:pt x="10977" y="1"/>
                  </a:cubicBezTo>
                  <a:cubicBezTo>
                    <a:pt x="10445" y="25"/>
                    <a:pt x="9927" y="176"/>
                    <a:pt x="9416" y="326"/>
                  </a:cubicBezTo>
                  <a:cubicBezTo>
                    <a:pt x="8336" y="641"/>
                    <a:pt x="7252" y="960"/>
                    <a:pt x="6239" y="1443"/>
                  </a:cubicBezTo>
                  <a:cubicBezTo>
                    <a:pt x="4102" y="2463"/>
                    <a:pt x="2330" y="4229"/>
                    <a:pt x="1303" y="6360"/>
                  </a:cubicBezTo>
                  <a:cubicBezTo>
                    <a:pt x="275" y="8492"/>
                    <a:pt x="1" y="10980"/>
                    <a:pt x="536" y="13287"/>
                  </a:cubicBezTo>
                  <a:cubicBezTo>
                    <a:pt x="769" y="14294"/>
                    <a:pt x="1163" y="15284"/>
                    <a:pt x="1827" y="16078"/>
                  </a:cubicBezTo>
                  <a:cubicBezTo>
                    <a:pt x="1984" y="16268"/>
                    <a:pt x="2159" y="16445"/>
                    <a:pt x="2371" y="16562"/>
                  </a:cubicBezTo>
                  <a:cubicBezTo>
                    <a:pt x="2386" y="16571"/>
                    <a:pt x="2404" y="16580"/>
                    <a:pt x="2421" y="16587"/>
                  </a:cubicBezTo>
                  <a:cubicBezTo>
                    <a:pt x="2615" y="16681"/>
                    <a:pt x="2828" y="16719"/>
                    <a:pt x="3041" y="16748"/>
                  </a:cubicBezTo>
                  <a:cubicBezTo>
                    <a:pt x="3300" y="16781"/>
                    <a:pt x="3562" y="16797"/>
                    <a:pt x="3823" y="16797"/>
                  </a:cubicBezTo>
                  <a:cubicBezTo>
                    <a:pt x="5085" y="16797"/>
                    <a:pt x="6349" y="16415"/>
                    <a:pt x="7365" y="15671"/>
                  </a:cubicBezTo>
                  <a:cubicBezTo>
                    <a:pt x="11300" y="12795"/>
                    <a:pt x="13864" y="6751"/>
                    <a:pt x="12179" y="1984"/>
                  </a:cubicBezTo>
                  <a:cubicBezTo>
                    <a:pt x="11967" y="1384"/>
                    <a:pt x="11673" y="814"/>
                    <a:pt x="11381" y="248"/>
                  </a:cubicBezTo>
                  <a:cubicBezTo>
                    <a:pt x="11338" y="167"/>
                    <a:pt x="11292" y="81"/>
                    <a:pt x="11212" y="38"/>
                  </a:cubicBezTo>
                  <a:cubicBezTo>
                    <a:pt x="11157" y="7"/>
                    <a:pt x="11091" y="1"/>
                    <a:pt x="1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3" name="Google Shape;1313;p36"/>
            <p:cNvSpPr/>
            <p:nvPr/>
          </p:nvSpPr>
          <p:spPr>
            <a:xfrm>
              <a:off x="1480100" y="3612925"/>
              <a:ext cx="322825" cy="462425"/>
            </a:xfrm>
            <a:custGeom>
              <a:avLst/>
              <a:gdLst/>
              <a:ahLst/>
              <a:cxnLst/>
              <a:rect l="l" t="t" r="r" b="b"/>
              <a:pathLst>
                <a:path w="12913" h="18497" extrusionOk="0">
                  <a:moveTo>
                    <a:pt x="10560" y="4321"/>
                  </a:moveTo>
                  <a:lnTo>
                    <a:pt x="10560" y="4321"/>
                  </a:lnTo>
                  <a:cubicBezTo>
                    <a:pt x="10554" y="4382"/>
                    <a:pt x="10554" y="4446"/>
                    <a:pt x="10550" y="4508"/>
                  </a:cubicBezTo>
                  <a:cubicBezTo>
                    <a:pt x="10511" y="4646"/>
                    <a:pt x="10479" y="4780"/>
                    <a:pt x="10453" y="4915"/>
                  </a:cubicBezTo>
                  <a:cubicBezTo>
                    <a:pt x="10428" y="5032"/>
                    <a:pt x="10404" y="5150"/>
                    <a:pt x="10373" y="5269"/>
                  </a:cubicBezTo>
                  <a:cubicBezTo>
                    <a:pt x="10324" y="5453"/>
                    <a:pt x="10274" y="5644"/>
                    <a:pt x="10225" y="5836"/>
                  </a:cubicBezTo>
                  <a:cubicBezTo>
                    <a:pt x="10033" y="6582"/>
                    <a:pt x="9837" y="7354"/>
                    <a:pt x="9549" y="8046"/>
                  </a:cubicBezTo>
                  <a:cubicBezTo>
                    <a:pt x="9118" y="9081"/>
                    <a:pt x="8423" y="10048"/>
                    <a:pt x="7754" y="10983"/>
                  </a:cubicBezTo>
                  <a:cubicBezTo>
                    <a:pt x="7520" y="11310"/>
                    <a:pt x="7287" y="11634"/>
                    <a:pt x="7068" y="11958"/>
                  </a:cubicBezTo>
                  <a:cubicBezTo>
                    <a:pt x="6398" y="12950"/>
                    <a:pt x="5701" y="13950"/>
                    <a:pt x="5029" y="14917"/>
                  </a:cubicBezTo>
                  <a:cubicBezTo>
                    <a:pt x="4723" y="15358"/>
                    <a:pt x="4411" y="15806"/>
                    <a:pt x="4099" y="16257"/>
                  </a:cubicBezTo>
                  <a:cubicBezTo>
                    <a:pt x="4109" y="16237"/>
                    <a:pt x="4117" y="16217"/>
                    <a:pt x="4127" y="16196"/>
                  </a:cubicBezTo>
                  <a:cubicBezTo>
                    <a:pt x="4279" y="15864"/>
                    <a:pt x="4454" y="15532"/>
                    <a:pt x="4622" y="15210"/>
                  </a:cubicBezTo>
                  <a:cubicBezTo>
                    <a:pt x="4815" y="14842"/>
                    <a:pt x="5015" y="14461"/>
                    <a:pt x="5187" y="14074"/>
                  </a:cubicBezTo>
                  <a:cubicBezTo>
                    <a:pt x="5438" y="13507"/>
                    <a:pt x="5720" y="12943"/>
                    <a:pt x="5995" y="12396"/>
                  </a:cubicBezTo>
                  <a:cubicBezTo>
                    <a:pt x="6233" y="11921"/>
                    <a:pt x="6480" y="11429"/>
                    <a:pt x="6705" y="10934"/>
                  </a:cubicBezTo>
                  <a:cubicBezTo>
                    <a:pt x="7512" y="9164"/>
                    <a:pt x="8615" y="7484"/>
                    <a:pt x="9770" y="5777"/>
                  </a:cubicBezTo>
                  <a:cubicBezTo>
                    <a:pt x="10018" y="5412"/>
                    <a:pt x="10293" y="4878"/>
                    <a:pt x="10560" y="4321"/>
                  </a:cubicBezTo>
                  <a:close/>
                  <a:moveTo>
                    <a:pt x="8944" y="4683"/>
                  </a:moveTo>
                  <a:lnTo>
                    <a:pt x="8944" y="4683"/>
                  </a:lnTo>
                  <a:cubicBezTo>
                    <a:pt x="8658" y="4941"/>
                    <a:pt x="8390" y="5226"/>
                    <a:pt x="8146" y="5539"/>
                  </a:cubicBezTo>
                  <a:cubicBezTo>
                    <a:pt x="7957" y="5781"/>
                    <a:pt x="7760" y="6018"/>
                    <a:pt x="7564" y="6254"/>
                  </a:cubicBezTo>
                  <a:cubicBezTo>
                    <a:pt x="6959" y="6984"/>
                    <a:pt x="6335" y="7739"/>
                    <a:pt x="5923" y="8643"/>
                  </a:cubicBezTo>
                  <a:lnTo>
                    <a:pt x="5877" y="8744"/>
                  </a:lnTo>
                  <a:cubicBezTo>
                    <a:pt x="5599" y="9361"/>
                    <a:pt x="5308" y="9997"/>
                    <a:pt x="5104" y="10662"/>
                  </a:cubicBezTo>
                  <a:cubicBezTo>
                    <a:pt x="5009" y="10970"/>
                    <a:pt x="4888" y="11278"/>
                    <a:pt x="4769" y="11578"/>
                  </a:cubicBezTo>
                  <a:cubicBezTo>
                    <a:pt x="4611" y="11975"/>
                    <a:pt x="4447" y="12386"/>
                    <a:pt x="4343" y="12808"/>
                  </a:cubicBezTo>
                  <a:cubicBezTo>
                    <a:pt x="4128" y="13673"/>
                    <a:pt x="3827" y="14459"/>
                    <a:pt x="3507" y="15290"/>
                  </a:cubicBezTo>
                  <a:cubicBezTo>
                    <a:pt x="3361" y="15670"/>
                    <a:pt x="3212" y="16057"/>
                    <a:pt x="3070" y="16458"/>
                  </a:cubicBezTo>
                  <a:cubicBezTo>
                    <a:pt x="3023" y="16592"/>
                    <a:pt x="3001" y="16736"/>
                    <a:pt x="2986" y="16859"/>
                  </a:cubicBezTo>
                  <a:cubicBezTo>
                    <a:pt x="2985" y="16867"/>
                    <a:pt x="2983" y="16876"/>
                    <a:pt x="2981" y="16882"/>
                  </a:cubicBezTo>
                  <a:cubicBezTo>
                    <a:pt x="2989" y="16678"/>
                    <a:pt x="2999" y="16475"/>
                    <a:pt x="3008" y="16279"/>
                  </a:cubicBezTo>
                  <a:cubicBezTo>
                    <a:pt x="3018" y="16071"/>
                    <a:pt x="3029" y="15869"/>
                    <a:pt x="3036" y="15668"/>
                  </a:cubicBezTo>
                  <a:cubicBezTo>
                    <a:pt x="3056" y="15066"/>
                    <a:pt x="3031" y="14450"/>
                    <a:pt x="3008" y="13855"/>
                  </a:cubicBezTo>
                  <a:cubicBezTo>
                    <a:pt x="2994" y="13499"/>
                    <a:pt x="2979" y="13144"/>
                    <a:pt x="2975" y="12792"/>
                  </a:cubicBezTo>
                  <a:cubicBezTo>
                    <a:pt x="2961" y="11745"/>
                    <a:pt x="3216" y="10973"/>
                    <a:pt x="3599" y="10134"/>
                  </a:cubicBezTo>
                  <a:cubicBezTo>
                    <a:pt x="3886" y="9507"/>
                    <a:pt x="4298" y="8921"/>
                    <a:pt x="4696" y="8358"/>
                  </a:cubicBezTo>
                  <a:cubicBezTo>
                    <a:pt x="4832" y="8164"/>
                    <a:pt x="4966" y="7971"/>
                    <a:pt x="5097" y="7776"/>
                  </a:cubicBezTo>
                  <a:cubicBezTo>
                    <a:pt x="5764" y="6790"/>
                    <a:pt x="6726" y="6125"/>
                    <a:pt x="7577" y="5540"/>
                  </a:cubicBezTo>
                  <a:cubicBezTo>
                    <a:pt x="8088" y="5190"/>
                    <a:pt x="8529" y="4913"/>
                    <a:pt x="8944" y="4683"/>
                  </a:cubicBezTo>
                  <a:close/>
                  <a:moveTo>
                    <a:pt x="10536" y="5599"/>
                  </a:moveTo>
                  <a:lnTo>
                    <a:pt x="10536" y="5599"/>
                  </a:lnTo>
                  <a:cubicBezTo>
                    <a:pt x="10535" y="5774"/>
                    <a:pt x="10539" y="5946"/>
                    <a:pt x="10542" y="6119"/>
                  </a:cubicBezTo>
                  <a:cubicBezTo>
                    <a:pt x="10560" y="6965"/>
                    <a:pt x="10579" y="7840"/>
                    <a:pt x="10438" y="8683"/>
                  </a:cubicBezTo>
                  <a:cubicBezTo>
                    <a:pt x="10253" y="9800"/>
                    <a:pt x="9889" y="10741"/>
                    <a:pt x="9326" y="11554"/>
                  </a:cubicBezTo>
                  <a:lnTo>
                    <a:pt x="9219" y="11710"/>
                  </a:lnTo>
                  <a:cubicBezTo>
                    <a:pt x="8552" y="12676"/>
                    <a:pt x="7865" y="13674"/>
                    <a:pt x="7093" y="14551"/>
                  </a:cubicBezTo>
                  <a:cubicBezTo>
                    <a:pt x="6703" y="14994"/>
                    <a:pt x="6210" y="15335"/>
                    <a:pt x="5733" y="15664"/>
                  </a:cubicBezTo>
                  <a:cubicBezTo>
                    <a:pt x="5514" y="15815"/>
                    <a:pt x="5288" y="15971"/>
                    <a:pt x="5071" y="16137"/>
                  </a:cubicBezTo>
                  <a:cubicBezTo>
                    <a:pt x="4883" y="16282"/>
                    <a:pt x="4713" y="16446"/>
                    <a:pt x="4550" y="16607"/>
                  </a:cubicBezTo>
                  <a:cubicBezTo>
                    <a:pt x="4422" y="16732"/>
                    <a:pt x="4291" y="16862"/>
                    <a:pt x="4153" y="16978"/>
                  </a:cubicBezTo>
                  <a:cubicBezTo>
                    <a:pt x="3992" y="17111"/>
                    <a:pt x="3817" y="17240"/>
                    <a:pt x="3649" y="17362"/>
                  </a:cubicBezTo>
                  <a:cubicBezTo>
                    <a:pt x="3638" y="17371"/>
                    <a:pt x="3626" y="17380"/>
                    <a:pt x="3616" y="17387"/>
                  </a:cubicBezTo>
                  <a:cubicBezTo>
                    <a:pt x="3616" y="17386"/>
                    <a:pt x="3618" y="17385"/>
                    <a:pt x="3618" y="17383"/>
                  </a:cubicBezTo>
                  <a:cubicBezTo>
                    <a:pt x="4154" y="16599"/>
                    <a:pt x="4697" y="15814"/>
                    <a:pt x="5227" y="15051"/>
                  </a:cubicBezTo>
                  <a:cubicBezTo>
                    <a:pt x="5900" y="14083"/>
                    <a:pt x="6595" y="13083"/>
                    <a:pt x="7267" y="12089"/>
                  </a:cubicBezTo>
                  <a:cubicBezTo>
                    <a:pt x="7486" y="11766"/>
                    <a:pt x="7716" y="11446"/>
                    <a:pt x="7950" y="11120"/>
                  </a:cubicBezTo>
                  <a:cubicBezTo>
                    <a:pt x="8627" y="10174"/>
                    <a:pt x="9330" y="9196"/>
                    <a:pt x="9773" y="8135"/>
                  </a:cubicBezTo>
                  <a:cubicBezTo>
                    <a:pt x="10067" y="7429"/>
                    <a:pt x="10267" y="6648"/>
                    <a:pt x="10460" y="5893"/>
                  </a:cubicBezTo>
                  <a:cubicBezTo>
                    <a:pt x="10485" y="5794"/>
                    <a:pt x="10511" y="5696"/>
                    <a:pt x="10536" y="5599"/>
                  </a:cubicBezTo>
                  <a:close/>
                  <a:moveTo>
                    <a:pt x="10475" y="3931"/>
                  </a:moveTo>
                  <a:lnTo>
                    <a:pt x="10475" y="3931"/>
                  </a:lnTo>
                  <a:cubicBezTo>
                    <a:pt x="10173" y="4580"/>
                    <a:pt x="9851" y="5226"/>
                    <a:pt x="9569" y="5643"/>
                  </a:cubicBezTo>
                  <a:cubicBezTo>
                    <a:pt x="8409" y="7358"/>
                    <a:pt x="7300" y="9045"/>
                    <a:pt x="6485" y="10834"/>
                  </a:cubicBezTo>
                  <a:cubicBezTo>
                    <a:pt x="6262" y="11323"/>
                    <a:pt x="6015" y="11815"/>
                    <a:pt x="5777" y="12288"/>
                  </a:cubicBezTo>
                  <a:cubicBezTo>
                    <a:pt x="5503" y="12837"/>
                    <a:pt x="5219" y="13403"/>
                    <a:pt x="4965" y="13977"/>
                  </a:cubicBezTo>
                  <a:cubicBezTo>
                    <a:pt x="4798" y="14355"/>
                    <a:pt x="4601" y="14733"/>
                    <a:pt x="4409" y="15098"/>
                  </a:cubicBezTo>
                  <a:cubicBezTo>
                    <a:pt x="4239" y="15422"/>
                    <a:pt x="4062" y="15756"/>
                    <a:pt x="3906" y="16094"/>
                  </a:cubicBezTo>
                  <a:cubicBezTo>
                    <a:pt x="3775" y="16380"/>
                    <a:pt x="3653" y="16675"/>
                    <a:pt x="3529" y="16969"/>
                  </a:cubicBezTo>
                  <a:cubicBezTo>
                    <a:pt x="3488" y="17068"/>
                    <a:pt x="3444" y="17167"/>
                    <a:pt x="3403" y="17267"/>
                  </a:cubicBezTo>
                  <a:cubicBezTo>
                    <a:pt x="3292" y="17434"/>
                    <a:pt x="3175" y="17600"/>
                    <a:pt x="3061" y="17770"/>
                  </a:cubicBezTo>
                  <a:cubicBezTo>
                    <a:pt x="3055" y="17643"/>
                    <a:pt x="3116" y="17387"/>
                    <a:pt x="3147" y="17252"/>
                  </a:cubicBezTo>
                  <a:cubicBezTo>
                    <a:pt x="3179" y="17119"/>
                    <a:pt x="3207" y="16993"/>
                    <a:pt x="3220" y="16887"/>
                  </a:cubicBezTo>
                  <a:cubicBezTo>
                    <a:pt x="3235" y="16772"/>
                    <a:pt x="3251" y="16648"/>
                    <a:pt x="3292" y="16537"/>
                  </a:cubicBezTo>
                  <a:cubicBezTo>
                    <a:pt x="3434" y="16137"/>
                    <a:pt x="3582" y="15753"/>
                    <a:pt x="3728" y="15375"/>
                  </a:cubicBezTo>
                  <a:cubicBezTo>
                    <a:pt x="4049" y="14535"/>
                    <a:pt x="4354" y="13743"/>
                    <a:pt x="4572" y="12864"/>
                  </a:cubicBezTo>
                  <a:cubicBezTo>
                    <a:pt x="4673" y="12457"/>
                    <a:pt x="4833" y="12056"/>
                    <a:pt x="4989" y="11665"/>
                  </a:cubicBezTo>
                  <a:cubicBezTo>
                    <a:pt x="5109" y="11363"/>
                    <a:pt x="5233" y="11049"/>
                    <a:pt x="5331" y="10733"/>
                  </a:cubicBezTo>
                  <a:cubicBezTo>
                    <a:pt x="5532" y="10081"/>
                    <a:pt x="5805" y="9479"/>
                    <a:pt x="6093" y="8843"/>
                  </a:cubicBezTo>
                  <a:lnTo>
                    <a:pt x="6138" y="8741"/>
                  </a:lnTo>
                  <a:cubicBezTo>
                    <a:pt x="6536" y="7866"/>
                    <a:pt x="7152" y="7124"/>
                    <a:pt x="7746" y="6406"/>
                  </a:cubicBezTo>
                  <a:cubicBezTo>
                    <a:pt x="7942" y="6169"/>
                    <a:pt x="8141" y="5931"/>
                    <a:pt x="8331" y="5685"/>
                  </a:cubicBezTo>
                  <a:cubicBezTo>
                    <a:pt x="8932" y="4918"/>
                    <a:pt x="9669" y="4327"/>
                    <a:pt x="10475" y="3931"/>
                  </a:cubicBezTo>
                  <a:close/>
                  <a:moveTo>
                    <a:pt x="10867" y="4303"/>
                  </a:moveTo>
                  <a:cubicBezTo>
                    <a:pt x="10868" y="4309"/>
                    <a:pt x="10868" y="4315"/>
                    <a:pt x="10869" y="4322"/>
                  </a:cubicBezTo>
                  <a:cubicBezTo>
                    <a:pt x="11130" y="5895"/>
                    <a:pt x="11608" y="8822"/>
                    <a:pt x="11370" y="9829"/>
                  </a:cubicBezTo>
                  <a:cubicBezTo>
                    <a:pt x="10992" y="11429"/>
                    <a:pt x="9136" y="14252"/>
                    <a:pt x="8354" y="15390"/>
                  </a:cubicBezTo>
                  <a:cubicBezTo>
                    <a:pt x="7302" y="16925"/>
                    <a:pt x="5881" y="17328"/>
                    <a:pt x="4237" y="17793"/>
                  </a:cubicBezTo>
                  <a:cubicBezTo>
                    <a:pt x="3936" y="17879"/>
                    <a:pt x="3625" y="17970"/>
                    <a:pt x="3310" y="18066"/>
                  </a:cubicBezTo>
                  <a:cubicBezTo>
                    <a:pt x="3344" y="17990"/>
                    <a:pt x="3381" y="17915"/>
                    <a:pt x="3417" y="17839"/>
                  </a:cubicBezTo>
                  <a:cubicBezTo>
                    <a:pt x="3538" y="17741"/>
                    <a:pt x="3663" y="17648"/>
                    <a:pt x="3787" y="17558"/>
                  </a:cubicBezTo>
                  <a:cubicBezTo>
                    <a:pt x="3961" y="17433"/>
                    <a:pt x="4139" y="17302"/>
                    <a:pt x="4304" y="17162"/>
                  </a:cubicBezTo>
                  <a:cubicBezTo>
                    <a:pt x="4451" y="17041"/>
                    <a:pt x="4585" y="16909"/>
                    <a:pt x="4716" y="16781"/>
                  </a:cubicBezTo>
                  <a:cubicBezTo>
                    <a:pt x="4882" y="16619"/>
                    <a:pt x="5039" y="16466"/>
                    <a:pt x="5216" y="16329"/>
                  </a:cubicBezTo>
                  <a:cubicBezTo>
                    <a:pt x="5427" y="16167"/>
                    <a:pt x="5651" y="16012"/>
                    <a:pt x="5867" y="15862"/>
                  </a:cubicBezTo>
                  <a:cubicBezTo>
                    <a:pt x="6356" y="15524"/>
                    <a:pt x="6862" y="15175"/>
                    <a:pt x="7271" y="14710"/>
                  </a:cubicBezTo>
                  <a:cubicBezTo>
                    <a:pt x="8052" y="13822"/>
                    <a:pt x="8744" y="12818"/>
                    <a:pt x="9413" y="11847"/>
                  </a:cubicBezTo>
                  <a:lnTo>
                    <a:pt x="9521" y="11691"/>
                  </a:lnTo>
                  <a:cubicBezTo>
                    <a:pt x="10104" y="10847"/>
                    <a:pt x="10480" y="9876"/>
                    <a:pt x="10672" y="8724"/>
                  </a:cubicBezTo>
                  <a:cubicBezTo>
                    <a:pt x="10816" y="7858"/>
                    <a:pt x="10797" y="6973"/>
                    <a:pt x="10779" y="6114"/>
                  </a:cubicBezTo>
                  <a:cubicBezTo>
                    <a:pt x="10768" y="5596"/>
                    <a:pt x="10762" y="5069"/>
                    <a:pt x="10787" y="4545"/>
                  </a:cubicBezTo>
                  <a:cubicBezTo>
                    <a:pt x="10799" y="4505"/>
                    <a:pt x="10808" y="4465"/>
                    <a:pt x="10822" y="4426"/>
                  </a:cubicBezTo>
                  <a:lnTo>
                    <a:pt x="10856" y="4334"/>
                  </a:lnTo>
                  <a:cubicBezTo>
                    <a:pt x="10859" y="4324"/>
                    <a:pt x="10864" y="4311"/>
                    <a:pt x="10867" y="4303"/>
                  </a:cubicBezTo>
                  <a:close/>
                  <a:moveTo>
                    <a:pt x="10424" y="3559"/>
                  </a:moveTo>
                  <a:lnTo>
                    <a:pt x="10424" y="3559"/>
                  </a:lnTo>
                  <a:cubicBezTo>
                    <a:pt x="10091" y="3816"/>
                    <a:pt x="9704" y="4016"/>
                    <a:pt x="9326" y="4209"/>
                  </a:cubicBezTo>
                  <a:lnTo>
                    <a:pt x="9137" y="4305"/>
                  </a:lnTo>
                  <a:cubicBezTo>
                    <a:pt x="8626" y="4570"/>
                    <a:pt x="8086" y="4900"/>
                    <a:pt x="7442" y="5343"/>
                  </a:cubicBezTo>
                  <a:cubicBezTo>
                    <a:pt x="6575" y="5940"/>
                    <a:pt x="5590" y="6617"/>
                    <a:pt x="4902" y="7640"/>
                  </a:cubicBezTo>
                  <a:cubicBezTo>
                    <a:pt x="4771" y="7834"/>
                    <a:pt x="4636" y="8026"/>
                    <a:pt x="4501" y="8217"/>
                  </a:cubicBezTo>
                  <a:cubicBezTo>
                    <a:pt x="4097" y="8790"/>
                    <a:pt x="3679" y="9386"/>
                    <a:pt x="3382" y="10032"/>
                  </a:cubicBezTo>
                  <a:cubicBezTo>
                    <a:pt x="2985" y="10899"/>
                    <a:pt x="2723" y="11701"/>
                    <a:pt x="2737" y="12793"/>
                  </a:cubicBezTo>
                  <a:cubicBezTo>
                    <a:pt x="2741" y="13149"/>
                    <a:pt x="2756" y="13506"/>
                    <a:pt x="2771" y="13862"/>
                  </a:cubicBezTo>
                  <a:cubicBezTo>
                    <a:pt x="2794" y="14454"/>
                    <a:pt x="2819" y="15065"/>
                    <a:pt x="2798" y="15657"/>
                  </a:cubicBezTo>
                  <a:cubicBezTo>
                    <a:pt x="2789" y="15856"/>
                    <a:pt x="2781" y="16057"/>
                    <a:pt x="2769" y="16264"/>
                  </a:cubicBezTo>
                  <a:cubicBezTo>
                    <a:pt x="2742" y="16842"/>
                    <a:pt x="2712" y="17441"/>
                    <a:pt x="2727" y="18119"/>
                  </a:cubicBezTo>
                  <a:cubicBezTo>
                    <a:pt x="291" y="15589"/>
                    <a:pt x="847" y="11729"/>
                    <a:pt x="2517" y="8976"/>
                  </a:cubicBezTo>
                  <a:cubicBezTo>
                    <a:pt x="3369" y="7569"/>
                    <a:pt x="4441" y="6371"/>
                    <a:pt x="5889" y="5206"/>
                  </a:cubicBezTo>
                  <a:cubicBezTo>
                    <a:pt x="7177" y="4167"/>
                    <a:pt x="8738" y="3606"/>
                    <a:pt x="10424" y="3559"/>
                  </a:cubicBezTo>
                  <a:close/>
                  <a:moveTo>
                    <a:pt x="12677" y="0"/>
                  </a:moveTo>
                  <a:cubicBezTo>
                    <a:pt x="12656" y="92"/>
                    <a:pt x="12349" y="546"/>
                    <a:pt x="12102" y="909"/>
                  </a:cubicBezTo>
                  <a:cubicBezTo>
                    <a:pt x="11763" y="1410"/>
                    <a:pt x="11377" y="1982"/>
                    <a:pt x="11216" y="2319"/>
                  </a:cubicBezTo>
                  <a:cubicBezTo>
                    <a:pt x="11116" y="2530"/>
                    <a:pt x="11000" y="2785"/>
                    <a:pt x="10874" y="3062"/>
                  </a:cubicBezTo>
                  <a:cubicBezTo>
                    <a:pt x="10853" y="3110"/>
                    <a:pt x="10831" y="3160"/>
                    <a:pt x="10809" y="3210"/>
                  </a:cubicBezTo>
                  <a:lnTo>
                    <a:pt x="10708" y="3311"/>
                  </a:lnTo>
                  <a:cubicBezTo>
                    <a:pt x="10706" y="3312"/>
                    <a:pt x="10703" y="3313"/>
                    <a:pt x="10702" y="3316"/>
                  </a:cubicBezTo>
                  <a:cubicBezTo>
                    <a:pt x="10688" y="3316"/>
                    <a:pt x="10675" y="3316"/>
                    <a:pt x="10661" y="3316"/>
                  </a:cubicBezTo>
                  <a:cubicBezTo>
                    <a:pt x="8826" y="3316"/>
                    <a:pt x="7128" y="3898"/>
                    <a:pt x="5738" y="5019"/>
                  </a:cubicBezTo>
                  <a:cubicBezTo>
                    <a:pt x="4267" y="6202"/>
                    <a:pt x="3179" y="7421"/>
                    <a:pt x="2311" y="8852"/>
                  </a:cubicBezTo>
                  <a:cubicBezTo>
                    <a:pt x="560" y="11739"/>
                    <a:pt x="1" y="15825"/>
                    <a:pt x="2701" y="18441"/>
                  </a:cubicBezTo>
                  <a:lnTo>
                    <a:pt x="2733" y="18475"/>
                  </a:lnTo>
                  <a:lnTo>
                    <a:pt x="2733" y="18496"/>
                  </a:lnTo>
                  <a:lnTo>
                    <a:pt x="2744" y="18485"/>
                  </a:lnTo>
                  <a:lnTo>
                    <a:pt x="2752" y="18494"/>
                  </a:lnTo>
                  <a:lnTo>
                    <a:pt x="2820" y="18470"/>
                  </a:lnTo>
                  <a:cubicBezTo>
                    <a:pt x="3332" y="18297"/>
                    <a:pt x="3825" y="18158"/>
                    <a:pt x="4301" y="18022"/>
                  </a:cubicBezTo>
                  <a:cubicBezTo>
                    <a:pt x="5990" y="17543"/>
                    <a:pt x="7448" y="17130"/>
                    <a:pt x="8551" y="15523"/>
                  </a:cubicBezTo>
                  <a:cubicBezTo>
                    <a:pt x="9338" y="14374"/>
                    <a:pt x="11215" y="11522"/>
                    <a:pt x="11602" y="9882"/>
                  </a:cubicBezTo>
                  <a:cubicBezTo>
                    <a:pt x="11849" y="8829"/>
                    <a:pt x="11367" y="5872"/>
                    <a:pt x="11109" y="4284"/>
                  </a:cubicBezTo>
                  <a:cubicBezTo>
                    <a:pt x="11043" y="3886"/>
                    <a:pt x="10993" y="3580"/>
                    <a:pt x="10974" y="3420"/>
                  </a:cubicBezTo>
                  <a:cubicBezTo>
                    <a:pt x="11014" y="3333"/>
                    <a:pt x="11054" y="3246"/>
                    <a:pt x="11091" y="3162"/>
                  </a:cubicBezTo>
                  <a:cubicBezTo>
                    <a:pt x="11220" y="2885"/>
                    <a:pt x="11335" y="2631"/>
                    <a:pt x="11433" y="2420"/>
                  </a:cubicBezTo>
                  <a:cubicBezTo>
                    <a:pt x="11585" y="2100"/>
                    <a:pt x="11965" y="1536"/>
                    <a:pt x="12300" y="1042"/>
                  </a:cubicBezTo>
                  <a:cubicBezTo>
                    <a:pt x="12720" y="423"/>
                    <a:pt x="12892" y="160"/>
                    <a:pt x="12913" y="44"/>
                  </a:cubicBezTo>
                  <a:lnTo>
                    <a:pt x="12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14" name="Google Shape;1314;p36"/>
          <p:cNvGrpSpPr/>
          <p:nvPr/>
        </p:nvGrpSpPr>
        <p:grpSpPr>
          <a:xfrm>
            <a:off x="812558" y="1606520"/>
            <a:ext cx="610133" cy="897533"/>
            <a:chOff x="3156925" y="3087000"/>
            <a:chExt cx="457600" cy="673150"/>
          </a:xfrm>
        </p:grpSpPr>
        <p:sp>
          <p:nvSpPr>
            <p:cNvPr id="1315" name="Google Shape;1315;p36"/>
            <p:cNvSpPr/>
            <p:nvPr/>
          </p:nvSpPr>
          <p:spPr>
            <a:xfrm>
              <a:off x="3156925" y="3087000"/>
              <a:ext cx="457600" cy="673150"/>
            </a:xfrm>
            <a:custGeom>
              <a:avLst/>
              <a:gdLst/>
              <a:ahLst/>
              <a:cxnLst/>
              <a:rect l="l" t="t" r="r" b="b"/>
              <a:pathLst>
                <a:path w="18304" h="26926" extrusionOk="0">
                  <a:moveTo>
                    <a:pt x="13790" y="0"/>
                  </a:moveTo>
                  <a:cubicBezTo>
                    <a:pt x="13078" y="0"/>
                    <a:pt x="12397" y="187"/>
                    <a:pt x="11804" y="530"/>
                  </a:cubicBezTo>
                  <a:cubicBezTo>
                    <a:pt x="11696" y="593"/>
                    <a:pt x="11573" y="623"/>
                    <a:pt x="11450" y="623"/>
                  </a:cubicBezTo>
                  <a:cubicBezTo>
                    <a:pt x="11355" y="623"/>
                    <a:pt x="11259" y="605"/>
                    <a:pt x="11169" y="569"/>
                  </a:cubicBezTo>
                  <a:cubicBezTo>
                    <a:pt x="10701" y="381"/>
                    <a:pt x="10201" y="282"/>
                    <a:pt x="9691" y="282"/>
                  </a:cubicBezTo>
                  <a:cubicBezTo>
                    <a:pt x="8326" y="282"/>
                    <a:pt x="7074" y="970"/>
                    <a:pt x="6344" y="2121"/>
                  </a:cubicBezTo>
                  <a:cubicBezTo>
                    <a:pt x="6167" y="2398"/>
                    <a:pt x="6030" y="2691"/>
                    <a:pt x="5930" y="2995"/>
                  </a:cubicBezTo>
                  <a:cubicBezTo>
                    <a:pt x="5816" y="3336"/>
                    <a:pt x="5510" y="3559"/>
                    <a:pt x="5149" y="3559"/>
                  </a:cubicBezTo>
                  <a:lnTo>
                    <a:pt x="5141" y="3559"/>
                  </a:lnTo>
                  <a:cubicBezTo>
                    <a:pt x="3846" y="3559"/>
                    <a:pt x="2676" y="4187"/>
                    <a:pt x="1843" y="5327"/>
                  </a:cubicBezTo>
                  <a:cubicBezTo>
                    <a:pt x="852" y="6682"/>
                    <a:pt x="863" y="9332"/>
                    <a:pt x="1045" y="11315"/>
                  </a:cubicBezTo>
                  <a:cubicBezTo>
                    <a:pt x="1144" y="12386"/>
                    <a:pt x="1442" y="13428"/>
                    <a:pt x="1778" y="14412"/>
                  </a:cubicBezTo>
                  <a:cubicBezTo>
                    <a:pt x="1821" y="14542"/>
                    <a:pt x="1828" y="14679"/>
                    <a:pt x="1804" y="14813"/>
                  </a:cubicBezTo>
                  <a:cubicBezTo>
                    <a:pt x="1775" y="14980"/>
                    <a:pt x="1759" y="15153"/>
                    <a:pt x="1754" y="15332"/>
                  </a:cubicBezTo>
                  <a:cubicBezTo>
                    <a:pt x="1740" y="15840"/>
                    <a:pt x="1806" y="16281"/>
                    <a:pt x="1917" y="16667"/>
                  </a:cubicBezTo>
                  <a:cubicBezTo>
                    <a:pt x="1979" y="16879"/>
                    <a:pt x="1941" y="17105"/>
                    <a:pt x="1824" y="17292"/>
                  </a:cubicBezTo>
                  <a:cubicBezTo>
                    <a:pt x="1392" y="17984"/>
                    <a:pt x="995" y="18745"/>
                    <a:pt x="763" y="19606"/>
                  </a:cubicBezTo>
                  <a:cubicBezTo>
                    <a:pt x="414" y="20903"/>
                    <a:pt x="1" y="22850"/>
                    <a:pt x="434" y="24786"/>
                  </a:cubicBezTo>
                  <a:lnTo>
                    <a:pt x="776" y="26318"/>
                  </a:lnTo>
                  <a:cubicBezTo>
                    <a:pt x="857" y="26680"/>
                    <a:pt x="1179" y="26926"/>
                    <a:pt x="1536" y="26926"/>
                  </a:cubicBezTo>
                  <a:cubicBezTo>
                    <a:pt x="1592" y="26926"/>
                    <a:pt x="1649" y="26919"/>
                    <a:pt x="1707" y="26907"/>
                  </a:cubicBezTo>
                  <a:lnTo>
                    <a:pt x="5178" y="26127"/>
                  </a:lnTo>
                  <a:cubicBezTo>
                    <a:pt x="5597" y="26032"/>
                    <a:pt x="5860" y="25615"/>
                    <a:pt x="5767" y="25196"/>
                  </a:cubicBezTo>
                  <a:lnTo>
                    <a:pt x="5423" y="23664"/>
                  </a:lnTo>
                  <a:cubicBezTo>
                    <a:pt x="5215" y="22734"/>
                    <a:pt x="5579" y="21379"/>
                    <a:pt x="5699" y="20933"/>
                  </a:cubicBezTo>
                  <a:cubicBezTo>
                    <a:pt x="5755" y="20723"/>
                    <a:pt x="5879" y="20474"/>
                    <a:pt x="6035" y="20207"/>
                  </a:cubicBezTo>
                  <a:cubicBezTo>
                    <a:pt x="6102" y="20207"/>
                    <a:pt x="6172" y="20203"/>
                    <a:pt x="6244" y="20199"/>
                  </a:cubicBezTo>
                  <a:cubicBezTo>
                    <a:pt x="6988" y="20152"/>
                    <a:pt x="7904" y="19851"/>
                    <a:pt x="8667" y="19288"/>
                  </a:cubicBezTo>
                  <a:cubicBezTo>
                    <a:pt x="8777" y="19207"/>
                    <a:pt x="8903" y="19152"/>
                    <a:pt x="9039" y="19136"/>
                  </a:cubicBezTo>
                  <a:cubicBezTo>
                    <a:pt x="10009" y="19024"/>
                    <a:pt x="11070" y="18849"/>
                    <a:pt x="12074" y="18486"/>
                  </a:cubicBezTo>
                  <a:cubicBezTo>
                    <a:pt x="13946" y="17806"/>
                    <a:pt x="16348" y="16684"/>
                    <a:pt x="17152" y="15212"/>
                  </a:cubicBezTo>
                  <a:cubicBezTo>
                    <a:pt x="17893" y="13856"/>
                    <a:pt x="17898" y="12372"/>
                    <a:pt x="17168" y="11142"/>
                  </a:cubicBezTo>
                  <a:cubicBezTo>
                    <a:pt x="17078" y="10994"/>
                    <a:pt x="16982" y="10851"/>
                    <a:pt x="16875" y="10714"/>
                  </a:cubicBezTo>
                  <a:cubicBezTo>
                    <a:pt x="16893" y="10685"/>
                    <a:pt x="16913" y="10655"/>
                    <a:pt x="16932" y="10625"/>
                  </a:cubicBezTo>
                  <a:cubicBezTo>
                    <a:pt x="17781" y="9289"/>
                    <a:pt x="17724" y="7631"/>
                    <a:pt x="16927" y="6376"/>
                  </a:cubicBezTo>
                  <a:cubicBezTo>
                    <a:pt x="17001" y="6282"/>
                    <a:pt x="17069" y="6184"/>
                    <a:pt x="17133" y="6083"/>
                  </a:cubicBezTo>
                  <a:cubicBezTo>
                    <a:pt x="18303" y="4239"/>
                    <a:pt x="17756" y="1786"/>
                    <a:pt x="15910" y="616"/>
                  </a:cubicBezTo>
                  <a:cubicBezTo>
                    <a:pt x="15275" y="213"/>
                    <a:pt x="14543" y="0"/>
                    <a:pt x="13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6" name="Google Shape;1316;p36"/>
            <p:cNvSpPr/>
            <p:nvPr/>
          </p:nvSpPr>
          <p:spPr>
            <a:xfrm>
              <a:off x="3348050" y="3152800"/>
              <a:ext cx="97125" cy="145200"/>
            </a:xfrm>
            <a:custGeom>
              <a:avLst/>
              <a:gdLst/>
              <a:ahLst/>
              <a:cxnLst/>
              <a:rect l="l" t="t" r="r" b="b"/>
              <a:pathLst>
                <a:path w="3885" h="5808" extrusionOk="0">
                  <a:moveTo>
                    <a:pt x="2048" y="1"/>
                  </a:moveTo>
                  <a:cubicBezTo>
                    <a:pt x="1514" y="1"/>
                    <a:pt x="991" y="266"/>
                    <a:pt x="684" y="749"/>
                  </a:cubicBezTo>
                  <a:cubicBezTo>
                    <a:pt x="309" y="1342"/>
                    <a:pt x="372" y="2082"/>
                    <a:pt x="783" y="2603"/>
                  </a:cubicBezTo>
                  <a:cubicBezTo>
                    <a:pt x="379" y="3533"/>
                    <a:pt x="231" y="4361"/>
                    <a:pt x="50" y="5444"/>
                  </a:cubicBezTo>
                  <a:lnTo>
                    <a:pt x="1" y="5738"/>
                  </a:lnTo>
                  <a:lnTo>
                    <a:pt x="411" y="5808"/>
                  </a:lnTo>
                  <a:lnTo>
                    <a:pt x="461" y="5514"/>
                  </a:lnTo>
                  <a:cubicBezTo>
                    <a:pt x="634" y="4491"/>
                    <a:pt x="765" y="3733"/>
                    <a:pt x="1102" y="2912"/>
                  </a:cubicBezTo>
                  <a:cubicBezTo>
                    <a:pt x="1130" y="2932"/>
                    <a:pt x="1153" y="2955"/>
                    <a:pt x="1182" y="2974"/>
                  </a:cubicBezTo>
                  <a:cubicBezTo>
                    <a:pt x="1450" y="3145"/>
                    <a:pt x="1749" y="3226"/>
                    <a:pt x="2045" y="3226"/>
                  </a:cubicBezTo>
                  <a:cubicBezTo>
                    <a:pt x="2578" y="3226"/>
                    <a:pt x="3100" y="2961"/>
                    <a:pt x="3407" y="2477"/>
                  </a:cubicBezTo>
                  <a:cubicBezTo>
                    <a:pt x="3885" y="1725"/>
                    <a:pt x="3661" y="729"/>
                    <a:pt x="2910" y="252"/>
                  </a:cubicBezTo>
                  <a:cubicBezTo>
                    <a:pt x="2642" y="82"/>
                    <a:pt x="2343" y="1"/>
                    <a:pt x="2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7" name="Google Shape;1317;p36"/>
            <p:cNvSpPr/>
            <p:nvPr/>
          </p:nvSpPr>
          <p:spPr>
            <a:xfrm>
              <a:off x="3419175" y="3259375"/>
              <a:ext cx="123475" cy="130550"/>
            </a:xfrm>
            <a:custGeom>
              <a:avLst/>
              <a:gdLst/>
              <a:ahLst/>
              <a:cxnLst/>
              <a:rect l="l" t="t" r="r" b="b"/>
              <a:pathLst>
                <a:path w="4939" h="5222" extrusionOk="0">
                  <a:moveTo>
                    <a:pt x="3101" y="0"/>
                  </a:moveTo>
                  <a:cubicBezTo>
                    <a:pt x="2567" y="0"/>
                    <a:pt x="2045" y="265"/>
                    <a:pt x="1738" y="749"/>
                  </a:cubicBezTo>
                  <a:cubicBezTo>
                    <a:pt x="1260" y="1501"/>
                    <a:pt x="1484" y="2498"/>
                    <a:pt x="2236" y="2974"/>
                  </a:cubicBezTo>
                  <a:cubicBezTo>
                    <a:pt x="2265" y="2993"/>
                    <a:pt x="2296" y="3004"/>
                    <a:pt x="2326" y="3019"/>
                  </a:cubicBezTo>
                  <a:cubicBezTo>
                    <a:pt x="1726" y="3674"/>
                    <a:pt x="1097" y="4116"/>
                    <a:pt x="246" y="4709"/>
                  </a:cubicBezTo>
                  <a:lnTo>
                    <a:pt x="0" y="4881"/>
                  </a:lnTo>
                  <a:lnTo>
                    <a:pt x="237" y="5221"/>
                  </a:lnTo>
                  <a:lnTo>
                    <a:pt x="483" y="5052"/>
                  </a:lnTo>
                  <a:cubicBezTo>
                    <a:pt x="1384" y="4427"/>
                    <a:pt x="2070" y="3941"/>
                    <a:pt x="2739" y="3180"/>
                  </a:cubicBezTo>
                  <a:cubicBezTo>
                    <a:pt x="2859" y="3208"/>
                    <a:pt x="2982" y="3221"/>
                    <a:pt x="3103" y="3221"/>
                  </a:cubicBezTo>
                  <a:cubicBezTo>
                    <a:pt x="3635" y="3221"/>
                    <a:pt x="4154" y="2961"/>
                    <a:pt x="4460" y="2479"/>
                  </a:cubicBezTo>
                  <a:cubicBezTo>
                    <a:pt x="4939" y="1724"/>
                    <a:pt x="4715" y="729"/>
                    <a:pt x="3964" y="252"/>
                  </a:cubicBezTo>
                  <a:cubicBezTo>
                    <a:pt x="3696" y="82"/>
                    <a:pt x="3397" y="0"/>
                    <a:pt x="31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8" name="Google Shape;1318;p36"/>
            <p:cNvSpPr/>
            <p:nvPr/>
          </p:nvSpPr>
          <p:spPr>
            <a:xfrm>
              <a:off x="3422050" y="3145750"/>
              <a:ext cx="125625" cy="164325"/>
            </a:xfrm>
            <a:custGeom>
              <a:avLst/>
              <a:gdLst/>
              <a:ahLst/>
              <a:cxnLst/>
              <a:rect l="l" t="t" r="r" b="b"/>
              <a:pathLst>
                <a:path w="5025" h="6573" extrusionOk="0">
                  <a:moveTo>
                    <a:pt x="3187" y="1"/>
                  </a:moveTo>
                  <a:cubicBezTo>
                    <a:pt x="2654" y="1"/>
                    <a:pt x="2132" y="265"/>
                    <a:pt x="1824" y="749"/>
                  </a:cubicBezTo>
                  <a:cubicBezTo>
                    <a:pt x="1472" y="1305"/>
                    <a:pt x="1504" y="1992"/>
                    <a:pt x="1847" y="2507"/>
                  </a:cubicBezTo>
                  <a:cubicBezTo>
                    <a:pt x="1013" y="3815"/>
                    <a:pt x="228" y="5156"/>
                    <a:pt x="0" y="6503"/>
                  </a:cubicBezTo>
                  <a:lnTo>
                    <a:pt x="409" y="6572"/>
                  </a:lnTo>
                  <a:cubicBezTo>
                    <a:pt x="620" y="5336"/>
                    <a:pt x="1349" y="4071"/>
                    <a:pt x="2136" y="2829"/>
                  </a:cubicBezTo>
                  <a:cubicBezTo>
                    <a:pt x="2196" y="2880"/>
                    <a:pt x="2253" y="2933"/>
                    <a:pt x="2322" y="2974"/>
                  </a:cubicBezTo>
                  <a:cubicBezTo>
                    <a:pt x="2590" y="3144"/>
                    <a:pt x="2889" y="3226"/>
                    <a:pt x="3184" y="3226"/>
                  </a:cubicBezTo>
                  <a:cubicBezTo>
                    <a:pt x="3718" y="3226"/>
                    <a:pt x="4240" y="2961"/>
                    <a:pt x="4548" y="2477"/>
                  </a:cubicBezTo>
                  <a:cubicBezTo>
                    <a:pt x="5025" y="1725"/>
                    <a:pt x="4801" y="728"/>
                    <a:pt x="4050" y="252"/>
                  </a:cubicBezTo>
                  <a:cubicBezTo>
                    <a:pt x="3782" y="82"/>
                    <a:pt x="3483" y="1"/>
                    <a:pt x="3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9" name="Google Shape;1319;p36"/>
            <p:cNvSpPr/>
            <p:nvPr/>
          </p:nvSpPr>
          <p:spPr>
            <a:xfrm>
              <a:off x="3279575" y="3262450"/>
              <a:ext cx="173350" cy="236325"/>
            </a:xfrm>
            <a:custGeom>
              <a:avLst/>
              <a:gdLst/>
              <a:ahLst/>
              <a:cxnLst/>
              <a:rect l="l" t="t" r="r" b="b"/>
              <a:pathLst>
                <a:path w="6934" h="9453" extrusionOk="0">
                  <a:moveTo>
                    <a:pt x="4711" y="1"/>
                  </a:moveTo>
                  <a:cubicBezTo>
                    <a:pt x="4445" y="1"/>
                    <a:pt x="4153" y="66"/>
                    <a:pt x="3836" y="211"/>
                  </a:cubicBezTo>
                  <a:cubicBezTo>
                    <a:pt x="2968" y="611"/>
                    <a:pt x="1771" y="3011"/>
                    <a:pt x="1391" y="3870"/>
                  </a:cubicBezTo>
                  <a:cubicBezTo>
                    <a:pt x="802" y="5202"/>
                    <a:pt x="616" y="6879"/>
                    <a:pt x="368" y="8301"/>
                  </a:cubicBezTo>
                  <a:cubicBezTo>
                    <a:pt x="1" y="9162"/>
                    <a:pt x="375" y="9453"/>
                    <a:pt x="928" y="9453"/>
                  </a:cubicBezTo>
                  <a:cubicBezTo>
                    <a:pt x="1440" y="9453"/>
                    <a:pt x="2106" y="9202"/>
                    <a:pt x="2474" y="8923"/>
                  </a:cubicBezTo>
                  <a:cubicBezTo>
                    <a:pt x="4073" y="7706"/>
                    <a:pt x="5746" y="5429"/>
                    <a:pt x="6443" y="3535"/>
                  </a:cubicBezTo>
                  <a:cubicBezTo>
                    <a:pt x="6934" y="2200"/>
                    <a:pt x="6261" y="1"/>
                    <a:pt x="47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0" name="Google Shape;1320;p36"/>
            <p:cNvSpPr/>
            <p:nvPr/>
          </p:nvSpPr>
          <p:spPr>
            <a:xfrm>
              <a:off x="3236325" y="3234750"/>
              <a:ext cx="119400" cy="260775"/>
            </a:xfrm>
            <a:custGeom>
              <a:avLst/>
              <a:gdLst/>
              <a:ahLst/>
              <a:cxnLst/>
              <a:rect l="l" t="t" r="r" b="b"/>
              <a:pathLst>
                <a:path w="4776" h="10431" extrusionOk="0">
                  <a:moveTo>
                    <a:pt x="1967" y="1"/>
                  </a:moveTo>
                  <a:cubicBezTo>
                    <a:pt x="1475" y="1"/>
                    <a:pt x="983" y="232"/>
                    <a:pt x="564" y="804"/>
                  </a:cubicBezTo>
                  <a:cubicBezTo>
                    <a:pt x="0" y="1578"/>
                    <a:pt x="125" y="4255"/>
                    <a:pt x="211" y="5191"/>
                  </a:cubicBezTo>
                  <a:cubicBezTo>
                    <a:pt x="343" y="6642"/>
                    <a:pt x="998" y="8197"/>
                    <a:pt x="1474" y="9560"/>
                  </a:cubicBezTo>
                  <a:cubicBezTo>
                    <a:pt x="1541" y="10196"/>
                    <a:pt x="1781" y="10431"/>
                    <a:pt x="2081" y="10431"/>
                  </a:cubicBezTo>
                  <a:cubicBezTo>
                    <a:pt x="2627" y="10431"/>
                    <a:pt x="3370" y="9646"/>
                    <a:pt x="3619" y="9079"/>
                  </a:cubicBezTo>
                  <a:cubicBezTo>
                    <a:pt x="4423" y="7236"/>
                    <a:pt x="4775" y="4434"/>
                    <a:pt x="4461" y="2438"/>
                  </a:cubicBezTo>
                  <a:cubicBezTo>
                    <a:pt x="4278" y="1283"/>
                    <a:pt x="3124" y="1"/>
                    <a:pt x="19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1" name="Google Shape;1321;p36"/>
            <p:cNvSpPr/>
            <p:nvPr/>
          </p:nvSpPr>
          <p:spPr>
            <a:xfrm>
              <a:off x="3287625" y="3366125"/>
              <a:ext cx="270925" cy="148575"/>
            </a:xfrm>
            <a:custGeom>
              <a:avLst/>
              <a:gdLst/>
              <a:ahLst/>
              <a:cxnLst/>
              <a:rect l="l" t="t" r="r" b="b"/>
              <a:pathLst>
                <a:path w="10837" h="5943" extrusionOk="0">
                  <a:moveTo>
                    <a:pt x="7470" y="1"/>
                  </a:moveTo>
                  <a:cubicBezTo>
                    <a:pt x="7210" y="1"/>
                    <a:pt x="6956" y="33"/>
                    <a:pt x="6726" y="101"/>
                  </a:cubicBezTo>
                  <a:cubicBezTo>
                    <a:pt x="4787" y="665"/>
                    <a:pt x="2401" y="2179"/>
                    <a:pt x="1079" y="3693"/>
                  </a:cubicBezTo>
                  <a:cubicBezTo>
                    <a:pt x="525" y="4322"/>
                    <a:pt x="1" y="5942"/>
                    <a:pt x="1019" y="5942"/>
                  </a:cubicBezTo>
                  <a:cubicBezTo>
                    <a:pt x="1165" y="5942"/>
                    <a:pt x="1342" y="5909"/>
                    <a:pt x="1555" y="5835"/>
                  </a:cubicBezTo>
                  <a:cubicBezTo>
                    <a:pt x="2991" y="5684"/>
                    <a:pt x="4676" y="5613"/>
                    <a:pt x="6046" y="5118"/>
                  </a:cubicBezTo>
                  <a:cubicBezTo>
                    <a:pt x="6930" y="4796"/>
                    <a:pt x="9405" y="3769"/>
                    <a:pt x="9864" y="2928"/>
                  </a:cubicBezTo>
                  <a:cubicBezTo>
                    <a:pt x="10837" y="1144"/>
                    <a:pt x="9018" y="1"/>
                    <a:pt x="74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2" name="Google Shape;1322;p36"/>
            <p:cNvSpPr/>
            <p:nvPr/>
          </p:nvSpPr>
          <p:spPr>
            <a:xfrm>
              <a:off x="3217050" y="3445275"/>
              <a:ext cx="137975" cy="248550"/>
            </a:xfrm>
            <a:custGeom>
              <a:avLst/>
              <a:gdLst/>
              <a:ahLst/>
              <a:cxnLst/>
              <a:rect l="l" t="t" r="r" b="b"/>
              <a:pathLst>
                <a:path w="5519" h="9942" extrusionOk="0">
                  <a:moveTo>
                    <a:pt x="2499" y="0"/>
                  </a:moveTo>
                  <a:cubicBezTo>
                    <a:pt x="2046" y="337"/>
                    <a:pt x="1715" y="464"/>
                    <a:pt x="1697" y="1068"/>
                  </a:cubicBezTo>
                  <a:cubicBezTo>
                    <a:pt x="1676" y="1806"/>
                    <a:pt x="2000" y="2225"/>
                    <a:pt x="2355" y="2736"/>
                  </a:cubicBezTo>
                  <a:cubicBezTo>
                    <a:pt x="2363" y="2748"/>
                    <a:pt x="2371" y="2759"/>
                    <a:pt x="2381" y="2771"/>
                  </a:cubicBezTo>
                  <a:cubicBezTo>
                    <a:pt x="2289" y="2907"/>
                    <a:pt x="2194" y="3043"/>
                    <a:pt x="2099" y="3182"/>
                  </a:cubicBezTo>
                  <a:cubicBezTo>
                    <a:pt x="1501" y="4041"/>
                    <a:pt x="884" y="4930"/>
                    <a:pt x="627" y="5887"/>
                  </a:cubicBezTo>
                  <a:cubicBezTo>
                    <a:pt x="342" y="6942"/>
                    <a:pt x="0" y="8513"/>
                    <a:pt x="321" y="9942"/>
                  </a:cubicBezTo>
                  <a:lnTo>
                    <a:pt x="728" y="9849"/>
                  </a:lnTo>
                  <a:cubicBezTo>
                    <a:pt x="427" y="8509"/>
                    <a:pt x="755" y="7007"/>
                    <a:pt x="1028" y="5994"/>
                  </a:cubicBezTo>
                  <a:cubicBezTo>
                    <a:pt x="1267" y="5108"/>
                    <a:pt x="1863" y="4249"/>
                    <a:pt x="2439" y="3419"/>
                  </a:cubicBezTo>
                  <a:cubicBezTo>
                    <a:pt x="2508" y="3319"/>
                    <a:pt x="2575" y="3223"/>
                    <a:pt x="2643" y="3124"/>
                  </a:cubicBezTo>
                  <a:cubicBezTo>
                    <a:pt x="2822" y="3339"/>
                    <a:pt x="3074" y="3529"/>
                    <a:pt x="3561" y="3529"/>
                  </a:cubicBezTo>
                  <a:cubicBezTo>
                    <a:pt x="3602" y="3529"/>
                    <a:pt x="3645" y="3528"/>
                    <a:pt x="3690" y="3525"/>
                  </a:cubicBezTo>
                  <a:cubicBezTo>
                    <a:pt x="4386" y="3480"/>
                    <a:pt x="5519" y="2890"/>
                    <a:pt x="5445" y="2023"/>
                  </a:cubicBezTo>
                  <a:cubicBezTo>
                    <a:pt x="5406" y="1551"/>
                    <a:pt x="4741" y="1291"/>
                    <a:pt x="4391" y="1071"/>
                  </a:cubicBezTo>
                  <a:cubicBezTo>
                    <a:pt x="3837" y="720"/>
                    <a:pt x="3157" y="112"/>
                    <a:pt x="24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23" name="Google Shape;1323;p36"/>
          <p:cNvGrpSpPr/>
          <p:nvPr/>
        </p:nvGrpSpPr>
        <p:grpSpPr>
          <a:xfrm rot="-2211760">
            <a:off x="10709474" y="317152"/>
            <a:ext cx="1324844" cy="2488225"/>
            <a:chOff x="4135500" y="2283625"/>
            <a:chExt cx="784625" cy="1473625"/>
          </a:xfrm>
        </p:grpSpPr>
        <p:sp>
          <p:nvSpPr>
            <p:cNvPr id="1324" name="Google Shape;1324;p36"/>
            <p:cNvSpPr/>
            <p:nvPr/>
          </p:nvSpPr>
          <p:spPr>
            <a:xfrm>
              <a:off x="4135500" y="2283625"/>
              <a:ext cx="784625" cy="1473625"/>
            </a:xfrm>
            <a:custGeom>
              <a:avLst/>
              <a:gdLst/>
              <a:ahLst/>
              <a:cxnLst/>
              <a:rect l="l" t="t" r="r" b="b"/>
              <a:pathLst>
                <a:path w="31385" h="58945" extrusionOk="0">
                  <a:moveTo>
                    <a:pt x="16575" y="1"/>
                  </a:moveTo>
                  <a:cubicBezTo>
                    <a:pt x="15132" y="1"/>
                    <a:pt x="13882" y="837"/>
                    <a:pt x="13281" y="2048"/>
                  </a:cubicBezTo>
                  <a:cubicBezTo>
                    <a:pt x="11529" y="2320"/>
                    <a:pt x="10180" y="3842"/>
                    <a:pt x="10180" y="5674"/>
                  </a:cubicBezTo>
                  <a:cubicBezTo>
                    <a:pt x="10180" y="6046"/>
                    <a:pt x="10237" y="6408"/>
                    <a:pt x="10339" y="6746"/>
                  </a:cubicBezTo>
                  <a:cubicBezTo>
                    <a:pt x="9268" y="7351"/>
                    <a:pt x="8558" y="8465"/>
                    <a:pt x="8470" y="9851"/>
                  </a:cubicBezTo>
                  <a:cubicBezTo>
                    <a:pt x="8390" y="11060"/>
                    <a:pt x="9119" y="12671"/>
                    <a:pt x="10636" y="14639"/>
                  </a:cubicBezTo>
                  <a:cubicBezTo>
                    <a:pt x="11217" y="15391"/>
                    <a:pt x="11922" y="16011"/>
                    <a:pt x="12622" y="16575"/>
                  </a:cubicBezTo>
                  <a:cubicBezTo>
                    <a:pt x="12689" y="16744"/>
                    <a:pt x="12769" y="16908"/>
                    <a:pt x="12868" y="17072"/>
                  </a:cubicBezTo>
                  <a:cubicBezTo>
                    <a:pt x="13125" y="17505"/>
                    <a:pt x="13417" y="17829"/>
                    <a:pt x="13718" y="18082"/>
                  </a:cubicBezTo>
                  <a:cubicBezTo>
                    <a:pt x="13718" y="18811"/>
                    <a:pt x="13774" y="19605"/>
                    <a:pt x="14018" y="20384"/>
                  </a:cubicBezTo>
                  <a:cubicBezTo>
                    <a:pt x="14278" y="21212"/>
                    <a:pt x="14686" y="22339"/>
                    <a:pt x="15409" y="23369"/>
                  </a:cubicBezTo>
                  <a:cubicBezTo>
                    <a:pt x="15211" y="23313"/>
                    <a:pt x="15010" y="23270"/>
                    <a:pt x="14803" y="23247"/>
                  </a:cubicBezTo>
                  <a:cubicBezTo>
                    <a:pt x="14313" y="22477"/>
                    <a:pt x="13533" y="21944"/>
                    <a:pt x="12646" y="21762"/>
                  </a:cubicBezTo>
                  <a:cubicBezTo>
                    <a:pt x="12063" y="20686"/>
                    <a:pt x="10935" y="20009"/>
                    <a:pt x="9700" y="20009"/>
                  </a:cubicBezTo>
                  <a:cubicBezTo>
                    <a:pt x="9233" y="20009"/>
                    <a:pt x="8783" y="20104"/>
                    <a:pt x="8355" y="20287"/>
                  </a:cubicBezTo>
                  <a:cubicBezTo>
                    <a:pt x="7538" y="20644"/>
                    <a:pt x="6904" y="21301"/>
                    <a:pt x="6575" y="22137"/>
                  </a:cubicBezTo>
                  <a:cubicBezTo>
                    <a:pt x="6475" y="22392"/>
                    <a:pt x="6409" y="22649"/>
                    <a:pt x="6371" y="22913"/>
                  </a:cubicBezTo>
                  <a:cubicBezTo>
                    <a:pt x="5178" y="23828"/>
                    <a:pt x="4712" y="25472"/>
                    <a:pt x="5342" y="26910"/>
                  </a:cubicBezTo>
                  <a:cubicBezTo>
                    <a:pt x="5419" y="27083"/>
                    <a:pt x="5508" y="27249"/>
                    <a:pt x="5606" y="27403"/>
                  </a:cubicBezTo>
                  <a:cubicBezTo>
                    <a:pt x="5121" y="28260"/>
                    <a:pt x="5046" y="29297"/>
                    <a:pt x="5408" y="30294"/>
                  </a:cubicBezTo>
                  <a:cubicBezTo>
                    <a:pt x="5459" y="30443"/>
                    <a:pt x="5553" y="30712"/>
                    <a:pt x="5821" y="31073"/>
                  </a:cubicBezTo>
                  <a:cubicBezTo>
                    <a:pt x="5205" y="31393"/>
                    <a:pt x="4693" y="31886"/>
                    <a:pt x="4360" y="32492"/>
                  </a:cubicBezTo>
                  <a:cubicBezTo>
                    <a:pt x="2768" y="32816"/>
                    <a:pt x="1560" y="34231"/>
                    <a:pt x="1560" y="35922"/>
                  </a:cubicBezTo>
                  <a:cubicBezTo>
                    <a:pt x="1560" y="36190"/>
                    <a:pt x="1593" y="36452"/>
                    <a:pt x="1649" y="36707"/>
                  </a:cubicBezTo>
                  <a:cubicBezTo>
                    <a:pt x="748" y="37302"/>
                    <a:pt x="155" y="38304"/>
                    <a:pt x="75" y="39529"/>
                  </a:cubicBezTo>
                  <a:cubicBezTo>
                    <a:pt x="0" y="40657"/>
                    <a:pt x="657" y="42122"/>
                    <a:pt x="2025" y="43893"/>
                  </a:cubicBezTo>
                  <a:cubicBezTo>
                    <a:pt x="2527" y="44550"/>
                    <a:pt x="3132" y="45091"/>
                    <a:pt x="3735" y="45574"/>
                  </a:cubicBezTo>
                  <a:cubicBezTo>
                    <a:pt x="3792" y="45710"/>
                    <a:pt x="3862" y="45842"/>
                    <a:pt x="3937" y="45973"/>
                  </a:cubicBezTo>
                  <a:cubicBezTo>
                    <a:pt x="4149" y="46330"/>
                    <a:pt x="4387" y="46611"/>
                    <a:pt x="4637" y="46838"/>
                  </a:cubicBezTo>
                  <a:cubicBezTo>
                    <a:pt x="4642" y="47453"/>
                    <a:pt x="4703" y="48119"/>
                    <a:pt x="4910" y="48787"/>
                  </a:cubicBezTo>
                  <a:cubicBezTo>
                    <a:pt x="5052" y="49237"/>
                    <a:pt x="5245" y="49796"/>
                    <a:pt x="5526" y="50379"/>
                  </a:cubicBezTo>
                  <a:cubicBezTo>
                    <a:pt x="4263" y="51813"/>
                    <a:pt x="2934" y="53034"/>
                    <a:pt x="1505" y="54077"/>
                  </a:cubicBezTo>
                  <a:cubicBezTo>
                    <a:pt x="923" y="54501"/>
                    <a:pt x="542" y="55125"/>
                    <a:pt x="430" y="55835"/>
                  </a:cubicBezTo>
                  <a:cubicBezTo>
                    <a:pt x="316" y="56549"/>
                    <a:pt x="491" y="57257"/>
                    <a:pt x="913" y="57840"/>
                  </a:cubicBezTo>
                  <a:cubicBezTo>
                    <a:pt x="1422" y="58531"/>
                    <a:pt x="2234" y="58944"/>
                    <a:pt x="3089" y="58944"/>
                  </a:cubicBezTo>
                  <a:cubicBezTo>
                    <a:pt x="3666" y="58944"/>
                    <a:pt x="4216" y="58762"/>
                    <a:pt x="4672" y="58429"/>
                  </a:cubicBezTo>
                  <a:cubicBezTo>
                    <a:pt x="8797" y="55417"/>
                    <a:pt x="11578" y="51681"/>
                    <a:pt x="13579" y="48525"/>
                  </a:cubicBezTo>
                  <a:cubicBezTo>
                    <a:pt x="14440" y="48441"/>
                    <a:pt x="15210" y="48243"/>
                    <a:pt x="15754" y="48083"/>
                  </a:cubicBezTo>
                  <a:cubicBezTo>
                    <a:pt x="16496" y="47869"/>
                    <a:pt x="17150" y="47512"/>
                    <a:pt x="17718" y="47135"/>
                  </a:cubicBezTo>
                  <a:cubicBezTo>
                    <a:pt x="18023" y="47220"/>
                    <a:pt x="18366" y="47271"/>
                    <a:pt x="18752" y="47271"/>
                  </a:cubicBezTo>
                  <a:cubicBezTo>
                    <a:pt x="18819" y="47271"/>
                    <a:pt x="18884" y="47271"/>
                    <a:pt x="18954" y="47267"/>
                  </a:cubicBezTo>
                  <a:cubicBezTo>
                    <a:pt x="19128" y="47257"/>
                    <a:pt x="19297" y="47238"/>
                    <a:pt x="19462" y="47206"/>
                  </a:cubicBezTo>
                  <a:cubicBezTo>
                    <a:pt x="20264" y="47458"/>
                    <a:pt x="21130" y="47689"/>
                    <a:pt x="22032" y="47755"/>
                  </a:cubicBezTo>
                  <a:cubicBezTo>
                    <a:pt x="22201" y="47769"/>
                    <a:pt x="22660" y="47797"/>
                    <a:pt x="23257" y="47797"/>
                  </a:cubicBezTo>
                  <a:cubicBezTo>
                    <a:pt x="25118" y="47797"/>
                    <a:pt x="26246" y="47539"/>
                    <a:pt x="27035" y="46938"/>
                  </a:cubicBezTo>
                  <a:cubicBezTo>
                    <a:pt x="28083" y="46144"/>
                    <a:pt x="28622" y="45016"/>
                    <a:pt x="28566" y="43824"/>
                  </a:cubicBezTo>
                  <a:cubicBezTo>
                    <a:pt x="28872" y="43725"/>
                    <a:pt x="29163" y="43583"/>
                    <a:pt x="29435" y="43406"/>
                  </a:cubicBezTo>
                  <a:cubicBezTo>
                    <a:pt x="30238" y="42870"/>
                    <a:pt x="30790" y="42056"/>
                    <a:pt x="30981" y="41117"/>
                  </a:cubicBezTo>
                  <a:cubicBezTo>
                    <a:pt x="31130" y="40380"/>
                    <a:pt x="31047" y="39628"/>
                    <a:pt x="30750" y="38955"/>
                  </a:cubicBezTo>
                  <a:cubicBezTo>
                    <a:pt x="31385" y="37813"/>
                    <a:pt x="31380" y="36366"/>
                    <a:pt x="30613" y="35207"/>
                  </a:cubicBezTo>
                  <a:cubicBezTo>
                    <a:pt x="29945" y="34199"/>
                    <a:pt x="28817" y="33591"/>
                    <a:pt x="27606" y="33591"/>
                  </a:cubicBezTo>
                  <a:cubicBezTo>
                    <a:pt x="26906" y="33591"/>
                    <a:pt x="26226" y="33795"/>
                    <a:pt x="25638" y="34180"/>
                  </a:cubicBezTo>
                  <a:cubicBezTo>
                    <a:pt x="25159" y="33944"/>
                    <a:pt x="24622" y="33818"/>
                    <a:pt x="24068" y="33818"/>
                  </a:cubicBezTo>
                  <a:cubicBezTo>
                    <a:pt x="23448" y="33818"/>
                    <a:pt x="22841" y="33977"/>
                    <a:pt x="22307" y="34277"/>
                  </a:cubicBezTo>
                  <a:cubicBezTo>
                    <a:pt x="22157" y="34188"/>
                    <a:pt x="22005" y="34113"/>
                    <a:pt x="21846" y="34043"/>
                  </a:cubicBezTo>
                  <a:cubicBezTo>
                    <a:pt x="21932" y="33962"/>
                    <a:pt x="22007" y="33882"/>
                    <a:pt x="22082" y="33802"/>
                  </a:cubicBezTo>
                  <a:cubicBezTo>
                    <a:pt x="22369" y="33778"/>
                    <a:pt x="22654" y="33722"/>
                    <a:pt x="22932" y="33634"/>
                  </a:cubicBezTo>
                  <a:cubicBezTo>
                    <a:pt x="23034" y="33601"/>
                    <a:pt x="23139" y="33559"/>
                    <a:pt x="23237" y="33516"/>
                  </a:cubicBezTo>
                  <a:cubicBezTo>
                    <a:pt x="23387" y="33521"/>
                    <a:pt x="23543" y="33526"/>
                    <a:pt x="23693" y="33526"/>
                  </a:cubicBezTo>
                  <a:cubicBezTo>
                    <a:pt x="24269" y="33526"/>
                    <a:pt x="24773" y="33479"/>
                    <a:pt x="25234" y="33390"/>
                  </a:cubicBezTo>
                  <a:cubicBezTo>
                    <a:pt x="28137" y="32811"/>
                    <a:pt x="28855" y="31873"/>
                    <a:pt x="29090" y="31567"/>
                  </a:cubicBezTo>
                  <a:cubicBezTo>
                    <a:pt x="29715" y="30745"/>
                    <a:pt x="29950" y="29772"/>
                    <a:pt x="29772" y="28847"/>
                  </a:cubicBezTo>
                  <a:cubicBezTo>
                    <a:pt x="29894" y="28744"/>
                    <a:pt x="30012" y="28625"/>
                    <a:pt x="30120" y="28504"/>
                  </a:cubicBezTo>
                  <a:cubicBezTo>
                    <a:pt x="30701" y="27838"/>
                    <a:pt x="30988" y="26987"/>
                    <a:pt x="30928" y="26104"/>
                  </a:cubicBezTo>
                  <a:cubicBezTo>
                    <a:pt x="30891" y="25509"/>
                    <a:pt x="30694" y="24943"/>
                    <a:pt x="30364" y="24464"/>
                  </a:cubicBezTo>
                  <a:cubicBezTo>
                    <a:pt x="30533" y="23375"/>
                    <a:pt x="30162" y="22223"/>
                    <a:pt x="29275" y="21449"/>
                  </a:cubicBezTo>
                  <a:cubicBezTo>
                    <a:pt x="29013" y="21219"/>
                    <a:pt x="28721" y="21036"/>
                    <a:pt x="28405" y="20900"/>
                  </a:cubicBezTo>
                  <a:cubicBezTo>
                    <a:pt x="29034" y="20271"/>
                    <a:pt x="29200" y="19810"/>
                    <a:pt x="29275" y="19595"/>
                  </a:cubicBezTo>
                  <a:cubicBezTo>
                    <a:pt x="29634" y="18598"/>
                    <a:pt x="29559" y="17558"/>
                    <a:pt x="29077" y="16700"/>
                  </a:cubicBezTo>
                  <a:cubicBezTo>
                    <a:pt x="29176" y="16550"/>
                    <a:pt x="29265" y="16384"/>
                    <a:pt x="29340" y="16211"/>
                  </a:cubicBezTo>
                  <a:cubicBezTo>
                    <a:pt x="29697" y="15394"/>
                    <a:pt x="29715" y="14482"/>
                    <a:pt x="29387" y="13646"/>
                  </a:cubicBezTo>
                  <a:cubicBezTo>
                    <a:pt x="29160" y="13067"/>
                    <a:pt x="28790" y="12574"/>
                    <a:pt x="28306" y="12208"/>
                  </a:cubicBezTo>
                  <a:cubicBezTo>
                    <a:pt x="28156" y="11089"/>
                    <a:pt x="27437" y="10070"/>
                    <a:pt x="26328" y="9586"/>
                  </a:cubicBezTo>
                  <a:cubicBezTo>
                    <a:pt x="25900" y="9397"/>
                    <a:pt x="25448" y="9304"/>
                    <a:pt x="24984" y="9304"/>
                  </a:cubicBezTo>
                  <a:cubicBezTo>
                    <a:pt x="24716" y="9304"/>
                    <a:pt x="24454" y="9336"/>
                    <a:pt x="24199" y="9397"/>
                  </a:cubicBezTo>
                  <a:cubicBezTo>
                    <a:pt x="23951" y="8162"/>
                    <a:pt x="23181" y="7202"/>
                    <a:pt x="22105" y="6720"/>
                  </a:cubicBezTo>
                  <a:cubicBezTo>
                    <a:pt x="22035" y="5436"/>
                    <a:pt x="21302" y="4324"/>
                    <a:pt x="20249" y="3721"/>
                  </a:cubicBezTo>
                  <a:lnTo>
                    <a:pt x="20249" y="3675"/>
                  </a:lnTo>
                  <a:cubicBezTo>
                    <a:pt x="20249" y="1649"/>
                    <a:pt x="18599" y="1"/>
                    <a:pt x="16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5" name="Google Shape;1325;p36"/>
            <p:cNvSpPr/>
            <p:nvPr/>
          </p:nvSpPr>
          <p:spPr>
            <a:xfrm>
              <a:off x="4317350" y="2897825"/>
              <a:ext cx="68425" cy="87375"/>
            </a:xfrm>
            <a:custGeom>
              <a:avLst/>
              <a:gdLst/>
              <a:ahLst/>
              <a:cxnLst/>
              <a:rect l="l" t="t" r="r" b="b"/>
              <a:pathLst>
                <a:path w="2737" h="3495" extrusionOk="0">
                  <a:moveTo>
                    <a:pt x="1142" y="0"/>
                  </a:moveTo>
                  <a:cubicBezTo>
                    <a:pt x="1008" y="0"/>
                    <a:pt x="871" y="27"/>
                    <a:pt x="740" y="85"/>
                  </a:cubicBezTo>
                  <a:cubicBezTo>
                    <a:pt x="231" y="306"/>
                    <a:pt x="1" y="897"/>
                    <a:pt x="223" y="1405"/>
                  </a:cubicBezTo>
                  <a:cubicBezTo>
                    <a:pt x="388" y="1782"/>
                    <a:pt x="757" y="2003"/>
                    <a:pt x="1144" y="2003"/>
                  </a:cubicBezTo>
                  <a:cubicBezTo>
                    <a:pt x="1167" y="2003"/>
                    <a:pt x="1189" y="2003"/>
                    <a:pt x="1212" y="2001"/>
                  </a:cubicBezTo>
                  <a:cubicBezTo>
                    <a:pt x="1551" y="2533"/>
                    <a:pt x="1927" y="2896"/>
                    <a:pt x="2422" y="3367"/>
                  </a:cubicBezTo>
                  <a:lnTo>
                    <a:pt x="2557" y="3495"/>
                  </a:lnTo>
                  <a:lnTo>
                    <a:pt x="2737" y="3308"/>
                  </a:lnTo>
                  <a:lnTo>
                    <a:pt x="2602" y="3180"/>
                  </a:lnTo>
                  <a:cubicBezTo>
                    <a:pt x="2133" y="2732"/>
                    <a:pt x="1788" y="2402"/>
                    <a:pt x="1483" y="1941"/>
                  </a:cubicBezTo>
                  <a:cubicBezTo>
                    <a:pt x="1503" y="1934"/>
                    <a:pt x="1523" y="1931"/>
                    <a:pt x="1543" y="1923"/>
                  </a:cubicBezTo>
                  <a:cubicBezTo>
                    <a:pt x="2052" y="1702"/>
                    <a:pt x="2283" y="1110"/>
                    <a:pt x="2062" y="603"/>
                  </a:cubicBezTo>
                  <a:cubicBezTo>
                    <a:pt x="1897" y="225"/>
                    <a:pt x="1529" y="0"/>
                    <a:pt x="11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6" name="Google Shape;1326;p36"/>
            <p:cNvSpPr/>
            <p:nvPr/>
          </p:nvSpPr>
          <p:spPr>
            <a:xfrm>
              <a:off x="4406225" y="2884650"/>
              <a:ext cx="55875" cy="93475"/>
            </a:xfrm>
            <a:custGeom>
              <a:avLst/>
              <a:gdLst/>
              <a:ahLst/>
              <a:cxnLst/>
              <a:rect l="l" t="t" r="r" b="b"/>
              <a:pathLst>
                <a:path w="2235" h="3739" extrusionOk="0">
                  <a:moveTo>
                    <a:pt x="1141" y="0"/>
                  </a:moveTo>
                  <a:cubicBezTo>
                    <a:pt x="1007" y="0"/>
                    <a:pt x="871" y="27"/>
                    <a:pt x="740" y="84"/>
                  </a:cubicBezTo>
                  <a:cubicBezTo>
                    <a:pt x="231" y="306"/>
                    <a:pt x="0" y="896"/>
                    <a:pt x="222" y="1405"/>
                  </a:cubicBezTo>
                  <a:cubicBezTo>
                    <a:pt x="386" y="1782"/>
                    <a:pt x="755" y="2007"/>
                    <a:pt x="1142" y="2007"/>
                  </a:cubicBezTo>
                  <a:cubicBezTo>
                    <a:pt x="1275" y="2007"/>
                    <a:pt x="1412" y="1980"/>
                    <a:pt x="1542" y="1923"/>
                  </a:cubicBezTo>
                  <a:cubicBezTo>
                    <a:pt x="1564" y="1913"/>
                    <a:pt x="1579" y="1901"/>
                    <a:pt x="1597" y="1892"/>
                  </a:cubicBezTo>
                  <a:cubicBezTo>
                    <a:pt x="1726" y="2428"/>
                    <a:pt x="1734" y="2905"/>
                    <a:pt x="1744" y="3550"/>
                  </a:cubicBezTo>
                  <a:lnTo>
                    <a:pt x="1747" y="3738"/>
                  </a:lnTo>
                  <a:lnTo>
                    <a:pt x="2006" y="3735"/>
                  </a:lnTo>
                  <a:lnTo>
                    <a:pt x="2003" y="3546"/>
                  </a:lnTo>
                  <a:cubicBezTo>
                    <a:pt x="1994" y="2864"/>
                    <a:pt x="1984" y="2341"/>
                    <a:pt x="1823" y="1732"/>
                  </a:cubicBezTo>
                  <a:cubicBezTo>
                    <a:pt x="2125" y="1450"/>
                    <a:pt x="2235" y="1001"/>
                    <a:pt x="2060" y="602"/>
                  </a:cubicBezTo>
                  <a:cubicBezTo>
                    <a:pt x="1896" y="225"/>
                    <a:pt x="1528" y="0"/>
                    <a:pt x="1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7" name="Google Shape;1327;p36"/>
            <p:cNvSpPr/>
            <p:nvPr/>
          </p:nvSpPr>
          <p:spPr>
            <a:xfrm>
              <a:off x="4349375" y="2842475"/>
              <a:ext cx="68325" cy="108725"/>
            </a:xfrm>
            <a:custGeom>
              <a:avLst/>
              <a:gdLst/>
              <a:ahLst/>
              <a:cxnLst/>
              <a:rect l="l" t="t" r="r" b="b"/>
              <a:pathLst>
                <a:path w="2733" h="4349" extrusionOk="0">
                  <a:moveTo>
                    <a:pt x="1142" y="1"/>
                  </a:moveTo>
                  <a:cubicBezTo>
                    <a:pt x="1008" y="1"/>
                    <a:pt x="871" y="28"/>
                    <a:pt x="740" y="85"/>
                  </a:cubicBezTo>
                  <a:cubicBezTo>
                    <a:pt x="230" y="306"/>
                    <a:pt x="1" y="898"/>
                    <a:pt x="222" y="1407"/>
                  </a:cubicBezTo>
                  <a:cubicBezTo>
                    <a:pt x="385" y="1782"/>
                    <a:pt x="752" y="2006"/>
                    <a:pt x="1135" y="2007"/>
                  </a:cubicBezTo>
                  <a:cubicBezTo>
                    <a:pt x="1519" y="2891"/>
                    <a:pt x="1939" y="3762"/>
                    <a:pt x="2554" y="4349"/>
                  </a:cubicBezTo>
                  <a:lnTo>
                    <a:pt x="2732" y="4162"/>
                  </a:lnTo>
                  <a:cubicBezTo>
                    <a:pt x="2168" y="3623"/>
                    <a:pt x="1769" y="2807"/>
                    <a:pt x="1403" y="1969"/>
                  </a:cubicBezTo>
                  <a:cubicBezTo>
                    <a:pt x="1451" y="1956"/>
                    <a:pt x="1498" y="1943"/>
                    <a:pt x="1543" y="1924"/>
                  </a:cubicBezTo>
                  <a:cubicBezTo>
                    <a:pt x="2051" y="1702"/>
                    <a:pt x="2282" y="1111"/>
                    <a:pt x="2061" y="603"/>
                  </a:cubicBezTo>
                  <a:cubicBezTo>
                    <a:pt x="1896" y="225"/>
                    <a:pt x="1529" y="1"/>
                    <a:pt x="1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8" name="Google Shape;1328;p36"/>
            <p:cNvSpPr/>
            <p:nvPr/>
          </p:nvSpPr>
          <p:spPr>
            <a:xfrm>
              <a:off x="4373625" y="2937150"/>
              <a:ext cx="103550" cy="147725"/>
            </a:xfrm>
            <a:custGeom>
              <a:avLst/>
              <a:gdLst/>
              <a:ahLst/>
              <a:cxnLst/>
              <a:rect l="l" t="t" r="r" b="b"/>
              <a:pathLst>
                <a:path w="4142" h="5909" extrusionOk="0">
                  <a:moveTo>
                    <a:pt x="1185" y="0"/>
                  </a:moveTo>
                  <a:cubicBezTo>
                    <a:pt x="669" y="0"/>
                    <a:pt x="211" y="267"/>
                    <a:pt x="96" y="958"/>
                  </a:cubicBezTo>
                  <a:cubicBezTo>
                    <a:pt x="0" y="1545"/>
                    <a:pt x="823" y="2997"/>
                    <a:pt x="1132" y="3493"/>
                  </a:cubicBezTo>
                  <a:cubicBezTo>
                    <a:pt x="1615" y="4260"/>
                    <a:pt x="2415" y="4939"/>
                    <a:pt x="3062" y="5562"/>
                  </a:cubicBezTo>
                  <a:cubicBezTo>
                    <a:pt x="3222" y="5810"/>
                    <a:pt x="3374" y="5908"/>
                    <a:pt x="3509" y="5908"/>
                  </a:cubicBezTo>
                  <a:cubicBezTo>
                    <a:pt x="3888" y="5908"/>
                    <a:pt x="4141" y="5132"/>
                    <a:pt x="4116" y="4694"/>
                  </a:cubicBezTo>
                  <a:cubicBezTo>
                    <a:pt x="4047" y="3446"/>
                    <a:pt x="3454" y="1789"/>
                    <a:pt x="2719" y="771"/>
                  </a:cubicBezTo>
                  <a:cubicBezTo>
                    <a:pt x="2400" y="329"/>
                    <a:pt x="1758" y="0"/>
                    <a:pt x="1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9" name="Google Shape;1329;p36"/>
            <p:cNvSpPr/>
            <p:nvPr/>
          </p:nvSpPr>
          <p:spPr>
            <a:xfrm>
              <a:off x="4316400" y="2981200"/>
              <a:ext cx="153600" cy="107450"/>
            </a:xfrm>
            <a:custGeom>
              <a:avLst/>
              <a:gdLst/>
              <a:ahLst/>
              <a:cxnLst/>
              <a:rect l="l" t="t" r="r" b="b"/>
              <a:pathLst>
                <a:path w="6144" h="4298" extrusionOk="0">
                  <a:moveTo>
                    <a:pt x="1814" y="0"/>
                  </a:moveTo>
                  <a:cubicBezTo>
                    <a:pt x="932" y="0"/>
                    <a:pt x="0" y="537"/>
                    <a:pt x="382" y="1597"/>
                  </a:cubicBezTo>
                  <a:cubicBezTo>
                    <a:pt x="583" y="2156"/>
                    <a:pt x="2007" y="3026"/>
                    <a:pt x="2520" y="3306"/>
                  </a:cubicBezTo>
                  <a:cubicBezTo>
                    <a:pt x="3314" y="3741"/>
                    <a:pt x="4343" y="3945"/>
                    <a:pt x="5213" y="4175"/>
                  </a:cubicBezTo>
                  <a:cubicBezTo>
                    <a:pt x="5375" y="4261"/>
                    <a:pt x="5506" y="4298"/>
                    <a:pt x="5610" y="4298"/>
                  </a:cubicBezTo>
                  <a:cubicBezTo>
                    <a:pt x="6144" y="4298"/>
                    <a:pt x="5978" y="3324"/>
                    <a:pt x="5712" y="2903"/>
                  </a:cubicBezTo>
                  <a:cubicBezTo>
                    <a:pt x="5042" y="1847"/>
                    <a:pt x="3719" y="689"/>
                    <a:pt x="2581" y="157"/>
                  </a:cubicBezTo>
                  <a:cubicBezTo>
                    <a:pt x="2358" y="53"/>
                    <a:pt x="2088" y="0"/>
                    <a:pt x="18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0" name="Google Shape;1330;p36"/>
            <p:cNvSpPr/>
            <p:nvPr/>
          </p:nvSpPr>
          <p:spPr>
            <a:xfrm>
              <a:off x="4445200" y="2922925"/>
              <a:ext cx="81475" cy="160475"/>
            </a:xfrm>
            <a:custGeom>
              <a:avLst/>
              <a:gdLst/>
              <a:ahLst/>
              <a:cxnLst/>
              <a:rect l="l" t="t" r="r" b="b"/>
              <a:pathLst>
                <a:path w="3259" h="6419" extrusionOk="0">
                  <a:moveTo>
                    <a:pt x="2042" y="1"/>
                  </a:moveTo>
                  <a:cubicBezTo>
                    <a:pt x="1370" y="1"/>
                    <a:pt x="640" y="631"/>
                    <a:pt x="435" y="1273"/>
                  </a:cubicBezTo>
                  <a:cubicBezTo>
                    <a:pt x="51" y="2469"/>
                    <a:pt x="1" y="4227"/>
                    <a:pt x="320" y="5435"/>
                  </a:cubicBezTo>
                  <a:cubicBezTo>
                    <a:pt x="423" y="5828"/>
                    <a:pt x="839" y="6418"/>
                    <a:pt x="1186" y="6418"/>
                  </a:cubicBezTo>
                  <a:cubicBezTo>
                    <a:pt x="1350" y="6418"/>
                    <a:pt x="1499" y="6286"/>
                    <a:pt x="1592" y="5937"/>
                  </a:cubicBezTo>
                  <a:cubicBezTo>
                    <a:pt x="2015" y="5145"/>
                    <a:pt x="2565" y="4250"/>
                    <a:pt x="2784" y="3370"/>
                  </a:cubicBezTo>
                  <a:cubicBezTo>
                    <a:pt x="2927" y="2803"/>
                    <a:pt x="3259" y="1168"/>
                    <a:pt x="2984" y="640"/>
                  </a:cubicBezTo>
                  <a:cubicBezTo>
                    <a:pt x="2747" y="182"/>
                    <a:pt x="2403" y="1"/>
                    <a:pt x="20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1" name="Google Shape;1331;p36"/>
            <p:cNvSpPr/>
            <p:nvPr/>
          </p:nvSpPr>
          <p:spPr>
            <a:xfrm>
              <a:off x="4433375" y="3050925"/>
              <a:ext cx="112475" cy="136050"/>
            </a:xfrm>
            <a:custGeom>
              <a:avLst/>
              <a:gdLst/>
              <a:ahLst/>
              <a:cxnLst/>
              <a:rect l="l" t="t" r="r" b="b"/>
              <a:pathLst>
                <a:path w="4499" h="5442" extrusionOk="0">
                  <a:moveTo>
                    <a:pt x="1928" y="0"/>
                  </a:moveTo>
                  <a:cubicBezTo>
                    <a:pt x="1698" y="0"/>
                    <a:pt x="1433" y="174"/>
                    <a:pt x="1246" y="255"/>
                  </a:cubicBezTo>
                  <a:cubicBezTo>
                    <a:pt x="873" y="419"/>
                    <a:pt x="323" y="557"/>
                    <a:pt x="36" y="858"/>
                  </a:cubicBezTo>
                  <a:cubicBezTo>
                    <a:pt x="51" y="1210"/>
                    <a:pt x="1" y="1424"/>
                    <a:pt x="307" y="1644"/>
                  </a:cubicBezTo>
                  <a:cubicBezTo>
                    <a:pt x="610" y="1861"/>
                    <a:pt x="884" y="1888"/>
                    <a:pt x="1184" y="1888"/>
                  </a:cubicBezTo>
                  <a:cubicBezTo>
                    <a:pt x="1253" y="1888"/>
                    <a:pt x="1323" y="1887"/>
                    <a:pt x="1396" y="1886"/>
                  </a:cubicBezTo>
                  <a:cubicBezTo>
                    <a:pt x="1403" y="1886"/>
                    <a:pt x="1412" y="1886"/>
                    <a:pt x="1421" y="1885"/>
                  </a:cubicBezTo>
                  <a:cubicBezTo>
                    <a:pt x="1459" y="1981"/>
                    <a:pt x="1498" y="2073"/>
                    <a:pt x="1536" y="2172"/>
                  </a:cubicBezTo>
                  <a:cubicBezTo>
                    <a:pt x="1771" y="2778"/>
                    <a:pt x="2015" y="3407"/>
                    <a:pt x="2419" y="3874"/>
                  </a:cubicBezTo>
                  <a:cubicBezTo>
                    <a:pt x="2864" y="4388"/>
                    <a:pt x="3556" y="5110"/>
                    <a:pt x="4404" y="5442"/>
                  </a:cubicBezTo>
                  <a:lnTo>
                    <a:pt x="4499" y="5200"/>
                  </a:lnTo>
                  <a:cubicBezTo>
                    <a:pt x="3703" y="4888"/>
                    <a:pt x="3040" y="4196"/>
                    <a:pt x="2614" y="3703"/>
                  </a:cubicBezTo>
                  <a:cubicBezTo>
                    <a:pt x="2239" y="3271"/>
                    <a:pt x="2003" y="2665"/>
                    <a:pt x="1778" y="2078"/>
                  </a:cubicBezTo>
                  <a:cubicBezTo>
                    <a:pt x="1750" y="2006"/>
                    <a:pt x="1721" y="1942"/>
                    <a:pt x="1695" y="1872"/>
                  </a:cubicBezTo>
                  <a:cubicBezTo>
                    <a:pt x="1884" y="1854"/>
                    <a:pt x="2087" y="1781"/>
                    <a:pt x="2269" y="1472"/>
                  </a:cubicBezTo>
                  <a:cubicBezTo>
                    <a:pt x="2489" y="1098"/>
                    <a:pt x="2577" y="308"/>
                    <a:pt x="2105" y="43"/>
                  </a:cubicBezTo>
                  <a:cubicBezTo>
                    <a:pt x="2050" y="13"/>
                    <a:pt x="1990" y="0"/>
                    <a:pt x="19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2" name="Google Shape;1332;p36"/>
            <p:cNvSpPr/>
            <p:nvPr/>
          </p:nvSpPr>
          <p:spPr>
            <a:xfrm>
              <a:off x="4752275" y="2630225"/>
              <a:ext cx="68350" cy="87400"/>
            </a:xfrm>
            <a:custGeom>
              <a:avLst/>
              <a:gdLst/>
              <a:ahLst/>
              <a:cxnLst/>
              <a:rect l="l" t="t" r="r" b="b"/>
              <a:pathLst>
                <a:path w="2734" h="3496" extrusionOk="0">
                  <a:moveTo>
                    <a:pt x="1594" y="1"/>
                  </a:moveTo>
                  <a:cubicBezTo>
                    <a:pt x="1206" y="1"/>
                    <a:pt x="838" y="226"/>
                    <a:pt x="674" y="603"/>
                  </a:cubicBezTo>
                  <a:cubicBezTo>
                    <a:pt x="452" y="1110"/>
                    <a:pt x="685" y="1702"/>
                    <a:pt x="1192" y="1924"/>
                  </a:cubicBezTo>
                  <a:cubicBezTo>
                    <a:pt x="1212" y="1933"/>
                    <a:pt x="1232" y="1936"/>
                    <a:pt x="1253" y="1943"/>
                  </a:cubicBezTo>
                  <a:cubicBezTo>
                    <a:pt x="947" y="2402"/>
                    <a:pt x="601" y="2732"/>
                    <a:pt x="134" y="3179"/>
                  </a:cubicBezTo>
                  <a:lnTo>
                    <a:pt x="0" y="3309"/>
                  </a:lnTo>
                  <a:lnTo>
                    <a:pt x="178" y="3496"/>
                  </a:lnTo>
                  <a:lnTo>
                    <a:pt x="313" y="3367"/>
                  </a:lnTo>
                  <a:cubicBezTo>
                    <a:pt x="807" y="2897"/>
                    <a:pt x="1183" y="2535"/>
                    <a:pt x="1522" y="2001"/>
                  </a:cubicBezTo>
                  <a:cubicBezTo>
                    <a:pt x="1547" y="2003"/>
                    <a:pt x="1571" y="2004"/>
                    <a:pt x="1595" y="2004"/>
                  </a:cubicBezTo>
                  <a:cubicBezTo>
                    <a:pt x="1981" y="2004"/>
                    <a:pt x="2347" y="1783"/>
                    <a:pt x="2512" y="1406"/>
                  </a:cubicBezTo>
                  <a:cubicBezTo>
                    <a:pt x="2734" y="897"/>
                    <a:pt x="2502" y="306"/>
                    <a:pt x="1995" y="85"/>
                  </a:cubicBezTo>
                  <a:cubicBezTo>
                    <a:pt x="1864" y="28"/>
                    <a:pt x="1728" y="1"/>
                    <a:pt x="1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3" name="Google Shape;1333;p36"/>
            <p:cNvSpPr/>
            <p:nvPr/>
          </p:nvSpPr>
          <p:spPr>
            <a:xfrm>
              <a:off x="4675875" y="2617025"/>
              <a:ext cx="55900" cy="93425"/>
            </a:xfrm>
            <a:custGeom>
              <a:avLst/>
              <a:gdLst/>
              <a:ahLst/>
              <a:cxnLst/>
              <a:rect l="l" t="t" r="r" b="b"/>
              <a:pathLst>
                <a:path w="2236" h="3737" extrusionOk="0">
                  <a:moveTo>
                    <a:pt x="1096" y="0"/>
                  </a:moveTo>
                  <a:cubicBezTo>
                    <a:pt x="708" y="0"/>
                    <a:pt x="339" y="225"/>
                    <a:pt x="175" y="602"/>
                  </a:cubicBezTo>
                  <a:cubicBezTo>
                    <a:pt x="0" y="1001"/>
                    <a:pt x="112" y="1450"/>
                    <a:pt x="412" y="1732"/>
                  </a:cubicBezTo>
                  <a:cubicBezTo>
                    <a:pt x="251" y="2343"/>
                    <a:pt x="243" y="2866"/>
                    <a:pt x="233" y="3550"/>
                  </a:cubicBezTo>
                  <a:lnTo>
                    <a:pt x="231" y="3733"/>
                  </a:lnTo>
                  <a:lnTo>
                    <a:pt x="490" y="3737"/>
                  </a:lnTo>
                  <a:lnTo>
                    <a:pt x="493" y="3551"/>
                  </a:lnTo>
                  <a:cubicBezTo>
                    <a:pt x="501" y="2905"/>
                    <a:pt x="511" y="2427"/>
                    <a:pt x="639" y="1888"/>
                  </a:cubicBezTo>
                  <a:cubicBezTo>
                    <a:pt x="659" y="1898"/>
                    <a:pt x="675" y="1910"/>
                    <a:pt x="694" y="1919"/>
                  </a:cubicBezTo>
                  <a:cubicBezTo>
                    <a:pt x="826" y="1978"/>
                    <a:pt x="964" y="2006"/>
                    <a:pt x="1099" y="2006"/>
                  </a:cubicBezTo>
                  <a:cubicBezTo>
                    <a:pt x="1484" y="2006"/>
                    <a:pt x="1850" y="1781"/>
                    <a:pt x="2014" y="1405"/>
                  </a:cubicBezTo>
                  <a:cubicBezTo>
                    <a:pt x="2235" y="896"/>
                    <a:pt x="2003" y="306"/>
                    <a:pt x="1496" y="84"/>
                  </a:cubicBezTo>
                  <a:cubicBezTo>
                    <a:pt x="1366" y="27"/>
                    <a:pt x="1230" y="0"/>
                    <a:pt x="10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4" name="Google Shape;1334;p36"/>
            <p:cNvSpPr/>
            <p:nvPr/>
          </p:nvSpPr>
          <p:spPr>
            <a:xfrm>
              <a:off x="4720300" y="2574900"/>
              <a:ext cx="68300" cy="108725"/>
            </a:xfrm>
            <a:custGeom>
              <a:avLst/>
              <a:gdLst/>
              <a:ahLst/>
              <a:cxnLst/>
              <a:rect l="l" t="t" r="r" b="b"/>
              <a:pathLst>
                <a:path w="2732" h="4349" extrusionOk="0">
                  <a:moveTo>
                    <a:pt x="1591" y="1"/>
                  </a:moveTo>
                  <a:cubicBezTo>
                    <a:pt x="1204" y="1"/>
                    <a:pt x="835" y="226"/>
                    <a:pt x="670" y="602"/>
                  </a:cubicBezTo>
                  <a:cubicBezTo>
                    <a:pt x="449" y="1111"/>
                    <a:pt x="681" y="1701"/>
                    <a:pt x="1188" y="1923"/>
                  </a:cubicBezTo>
                  <a:cubicBezTo>
                    <a:pt x="1233" y="1943"/>
                    <a:pt x="1280" y="1956"/>
                    <a:pt x="1329" y="1968"/>
                  </a:cubicBezTo>
                  <a:cubicBezTo>
                    <a:pt x="962" y="2806"/>
                    <a:pt x="563" y="3623"/>
                    <a:pt x="0" y="4162"/>
                  </a:cubicBezTo>
                  <a:lnTo>
                    <a:pt x="179" y="4349"/>
                  </a:lnTo>
                  <a:cubicBezTo>
                    <a:pt x="794" y="3763"/>
                    <a:pt x="1212" y="2890"/>
                    <a:pt x="1597" y="2006"/>
                  </a:cubicBezTo>
                  <a:cubicBezTo>
                    <a:pt x="1980" y="2005"/>
                    <a:pt x="2346" y="1780"/>
                    <a:pt x="2509" y="1406"/>
                  </a:cubicBezTo>
                  <a:cubicBezTo>
                    <a:pt x="2731" y="899"/>
                    <a:pt x="2498" y="306"/>
                    <a:pt x="1991" y="84"/>
                  </a:cubicBezTo>
                  <a:cubicBezTo>
                    <a:pt x="1861" y="28"/>
                    <a:pt x="1725" y="1"/>
                    <a:pt x="15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5" name="Google Shape;1335;p36"/>
            <p:cNvSpPr/>
            <p:nvPr/>
          </p:nvSpPr>
          <p:spPr>
            <a:xfrm>
              <a:off x="4660800" y="2669550"/>
              <a:ext cx="103550" cy="147725"/>
            </a:xfrm>
            <a:custGeom>
              <a:avLst/>
              <a:gdLst/>
              <a:ahLst/>
              <a:cxnLst/>
              <a:rect l="l" t="t" r="r" b="b"/>
              <a:pathLst>
                <a:path w="4142" h="5909" extrusionOk="0">
                  <a:moveTo>
                    <a:pt x="2958" y="0"/>
                  </a:moveTo>
                  <a:cubicBezTo>
                    <a:pt x="2385" y="0"/>
                    <a:pt x="1743" y="329"/>
                    <a:pt x="1424" y="771"/>
                  </a:cubicBezTo>
                  <a:cubicBezTo>
                    <a:pt x="690" y="1789"/>
                    <a:pt x="97" y="3446"/>
                    <a:pt x="26" y="4694"/>
                  </a:cubicBezTo>
                  <a:cubicBezTo>
                    <a:pt x="1" y="5132"/>
                    <a:pt x="255" y="5908"/>
                    <a:pt x="635" y="5908"/>
                  </a:cubicBezTo>
                  <a:cubicBezTo>
                    <a:pt x="770" y="5908"/>
                    <a:pt x="921" y="5810"/>
                    <a:pt x="1081" y="5562"/>
                  </a:cubicBezTo>
                  <a:cubicBezTo>
                    <a:pt x="1728" y="4939"/>
                    <a:pt x="2527" y="4260"/>
                    <a:pt x="3010" y="3493"/>
                  </a:cubicBezTo>
                  <a:cubicBezTo>
                    <a:pt x="3321" y="2997"/>
                    <a:pt x="4142" y="1545"/>
                    <a:pt x="4046" y="958"/>
                  </a:cubicBezTo>
                  <a:cubicBezTo>
                    <a:pt x="3932" y="267"/>
                    <a:pt x="3473" y="0"/>
                    <a:pt x="29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6" name="Google Shape;1336;p36"/>
            <p:cNvSpPr/>
            <p:nvPr/>
          </p:nvSpPr>
          <p:spPr>
            <a:xfrm>
              <a:off x="4668025" y="2713625"/>
              <a:ext cx="153575" cy="107450"/>
            </a:xfrm>
            <a:custGeom>
              <a:avLst/>
              <a:gdLst/>
              <a:ahLst/>
              <a:cxnLst/>
              <a:rect l="l" t="t" r="r" b="b"/>
              <a:pathLst>
                <a:path w="6143" h="4298" extrusionOk="0">
                  <a:moveTo>
                    <a:pt x="4329" y="0"/>
                  </a:moveTo>
                  <a:cubicBezTo>
                    <a:pt x="4054" y="0"/>
                    <a:pt x="3785" y="52"/>
                    <a:pt x="3562" y="156"/>
                  </a:cubicBezTo>
                  <a:cubicBezTo>
                    <a:pt x="2423" y="688"/>
                    <a:pt x="1101" y="1846"/>
                    <a:pt x="432" y="2902"/>
                  </a:cubicBezTo>
                  <a:cubicBezTo>
                    <a:pt x="166" y="3323"/>
                    <a:pt x="0" y="4298"/>
                    <a:pt x="533" y="4298"/>
                  </a:cubicBezTo>
                  <a:cubicBezTo>
                    <a:pt x="637" y="4298"/>
                    <a:pt x="768" y="4260"/>
                    <a:pt x="931" y="4174"/>
                  </a:cubicBezTo>
                  <a:cubicBezTo>
                    <a:pt x="1799" y="3944"/>
                    <a:pt x="2829" y="3741"/>
                    <a:pt x="3622" y="3305"/>
                  </a:cubicBezTo>
                  <a:cubicBezTo>
                    <a:pt x="4135" y="3025"/>
                    <a:pt x="5560" y="2156"/>
                    <a:pt x="5761" y="1596"/>
                  </a:cubicBezTo>
                  <a:cubicBezTo>
                    <a:pt x="6142" y="536"/>
                    <a:pt x="5210" y="0"/>
                    <a:pt x="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7" name="Google Shape;1337;p36"/>
            <p:cNvSpPr/>
            <p:nvPr/>
          </p:nvSpPr>
          <p:spPr>
            <a:xfrm>
              <a:off x="4611300" y="2655375"/>
              <a:ext cx="81475" cy="160450"/>
            </a:xfrm>
            <a:custGeom>
              <a:avLst/>
              <a:gdLst/>
              <a:ahLst/>
              <a:cxnLst/>
              <a:rect l="l" t="t" r="r" b="b"/>
              <a:pathLst>
                <a:path w="3259" h="6418" extrusionOk="0">
                  <a:moveTo>
                    <a:pt x="1217" y="0"/>
                  </a:moveTo>
                  <a:cubicBezTo>
                    <a:pt x="857" y="0"/>
                    <a:pt x="513" y="182"/>
                    <a:pt x="275" y="640"/>
                  </a:cubicBezTo>
                  <a:cubicBezTo>
                    <a:pt x="1" y="1169"/>
                    <a:pt x="333" y="2803"/>
                    <a:pt x="475" y="3371"/>
                  </a:cubicBezTo>
                  <a:cubicBezTo>
                    <a:pt x="694" y="4250"/>
                    <a:pt x="1246" y="5144"/>
                    <a:pt x="1668" y="5936"/>
                  </a:cubicBezTo>
                  <a:cubicBezTo>
                    <a:pt x="1761" y="6285"/>
                    <a:pt x="1910" y="6417"/>
                    <a:pt x="2074" y="6417"/>
                  </a:cubicBezTo>
                  <a:cubicBezTo>
                    <a:pt x="2421" y="6417"/>
                    <a:pt x="2837" y="5827"/>
                    <a:pt x="2939" y="5436"/>
                  </a:cubicBezTo>
                  <a:cubicBezTo>
                    <a:pt x="3258" y="4227"/>
                    <a:pt x="3209" y="2469"/>
                    <a:pt x="2826" y="1273"/>
                  </a:cubicBezTo>
                  <a:cubicBezTo>
                    <a:pt x="2619" y="630"/>
                    <a:pt x="1889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8" name="Google Shape;1338;p36"/>
            <p:cNvSpPr/>
            <p:nvPr/>
          </p:nvSpPr>
          <p:spPr>
            <a:xfrm>
              <a:off x="4592150" y="2783325"/>
              <a:ext cx="112450" cy="136075"/>
            </a:xfrm>
            <a:custGeom>
              <a:avLst/>
              <a:gdLst/>
              <a:ahLst/>
              <a:cxnLst/>
              <a:rect l="l" t="t" r="r" b="b"/>
              <a:pathLst>
                <a:path w="4498" h="5443" extrusionOk="0">
                  <a:moveTo>
                    <a:pt x="2570" y="0"/>
                  </a:moveTo>
                  <a:cubicBezTo>
                    <a:pt x="2508" y="0"/>
                    <a:pt x="2448" y="13"/>
                    <a:pt x="2394" y="43"/>
                  </a:cubicBezTo>
                  <a:cubicBezTo>
                    <a:pt x="1921" y="307"/>
                    <a:pt x="2009" y="1095"/>
                    <a:pt x="2230" y="1472"/>
                  </a:cubicBezTo>
                  <a:cubicBezTo>
                    <a:pt x="2411" y="1781"/>
                    <a:pt x="2613" y="1854"/>
                    <a:pt x="2803" y="1872"/>
                  </a:cubicBezTo>
                  <a:cubicBezTo>
                    <a:pt x="2776" y="1942"/>
                    <a:pt x="2749" y="2007"/>
                    <a:pt x="2721" y="2078"/>
                  </a:cubicBezTo>
                  <a:cubicBezTo>
                    <a:pt x="2494" y="2665"/>
                    <a:pt x="2258" y="3271"/>
                    <a:pt x="1885" y="3703"/>
                  </a:cubicBezTo>
                  <a:cubicBezTo>
                    <a:pt x="1458" y="4198"/>
                    <a:pt x="797" y="4891"/>
                    <a:pt x="1" y="5200"/>
                  </a:cubicBezTo>
                  <a:lnTo>
                    <a:pt x="97" y="5442"/>
                  </a:lnTo>
                  <a:cubicBezTo>
                    <a:pt x="945" y="5110"/>
                    <a:pt x="1635" y="4388"/>
                    <a:pt x="2082" y="3874"/>
                  </a:cubicBezTo>
                  <a:cubicBezTo>
                    <a:pt x="2486" y="3407"/>
                    <a:pt x="2729" y="2778"/>
                    <a:pt x="2964" y="2172"/>
                  </a:cubicBezTo>
                  <a:cubicBezTo>
                    <a:pt x="3004" y="2072"/>
                    <a:pt x="3043" y="1981"/>
                    <a:pt x="3080" y="1885"/>
                  </a:cubicBezTo>
                  <a:cubicBezTo>
                    <a:pt x="3087" y="1885"/>
                    <a:pt x="3097" y="1885"/>
                    <a:pt x="3104" y="1886"/>
                  </a:cubicBezTo>
                  <a:cubicBezTo>
                    <a:pt x="3176" y="1887"/>
                    <a:pt x="3246" y="1889"/>
                    <a:pt x="3315" y="1889"/>
                  </a:cubicBezTo>
                  <a:cubicBezTo>
                    <a:pt x="3614" y="1889"/>
                    <a:pt x="3888" y="1861"/>
                    <a:pt x="4192" y="1644"/>
                  </a:cubicBezTo>
                  <a:cubicBezTo>
                    <a:pt x="4497" y="1424"/>
                    <a:pt x="4447" y="1210"/>
                    <a:pt x="4462" y="859"/>
                  </a:cubicBezTo>
                  <a:cubicBezTo>
                    <a:pt x="4175" y="557"/>
                    <a:pt x="3628" y="418"/>
                    <a:pt x="3253" y="255"/>
                  </a:cubicBezTo>
                  <a:cubicBezTo>
                    <a:pt x="3067" y="174"/>
                    <a:pt x="2800" y="0"/>
                    <a:pt x="25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9" name="Google Shape;1339;p36"/>
            <p:cNvSpPr/>
            <p:nvPr/>
          </p:nvSpPr>
          <p:spPr>
            <a:xfrm>
              <a:off x="4740525" y="3262100"/>
              <a:ext cx="116900" cy="72800"/>
            </a:xfrm>
            <a:custGeom>
              <a:avLst/>
              <a:gdLst/>
              <a:ahLst/>
              <a:cxnLst/>
              <a:rect l="l" t="t" r="r" b="b"/>
              <a:pathLst>
                <a:path w="4676" h="2912" extrusionOk="0">
                  <a:moveTo>
                    <a:pt x="3243" y="0"/>
                  </a:moveTo>
                  <a:cubicBezTo>
                    <a:pt x="3005" y="0"/>
                    <a:pt x="2764" y="68"/>
                    <a:pt x="2550" y="209"/>
                  </a:cubicBezTo>
                  <a:cubicBezTo>
                    <a:pt x="1972" y="593"/>
                    <a:pt x="1813" y="1373"/>
                    <a:pt x="2197" y="1952"/>
                  </a:cubicBezTo>
                  <a:cubicBezTo>
                    <a:pt x="2212" y="1973"/>
                    <a:pt x="2231" y="1992"/>
                    <a:pt x="2247" y="2012"/>
                  </a:cubicBezTo>
                  <a:cubicBezTo>
                    <a:pt x="1612" y="2286"/>
                    <a:pt x="1025" y="2401"/>
                    <a:pt x="232" y="2551"/>
                  </a:cubicBezTo>
                  <a:lnTo>
                    <a:pt x="1" y="2593"/>
                  </a:lnTo>
                  <a:lnTo>
                    <a:pt x="61" y="2912"/>
                  </a:lnTo>
                  <a:lnTo>
                    <a:pt x="292" y="2869"/>
                  </a:lnTo>
                  <a:cubicBezTo>
                    <a:pt x="1131" y="2709"/>
                    <a:pt x="1774" y="2585"/>
                    <a:pt x="2491" y="2255"/>
                  </a:cubicBezTo>
                  <a:cubicBezTo>
                    <a:pt x="2712" y="2422"/>
                    <a:pt x="2981" y="2510"/>
                    <a:pt x="3252" y="2510"/>
                  </a:cubicBezTo>
                  <a:cubicBezTo>
                    <a:pt x="3488" y="2510"/>
                    <a:pt x="3726" y="2444"/>
                    <a:pt x="3939" y="2304"/>
                  </a:cubicBezTo>
                  <a:cubicBezTo>
                    <a:pt x="4516" y="1921"/>
                    <a:pt x="4676" y="1141"/>
                    <a:pt x="4292" y="562"/>
                  </a:cubicBezTo>
                  <a:cubicBezTo>
                    <a:pt x="4050" y="198"/>
                    <a:pt x="3650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0" name="Google Shape;1340;p36"/>
            <p:cNvSpPr/>
            <p:nvPr/>
          </p:nvSpPr>
          <p:spPr>
            <a:xfrm>
              <a:off x="4667925" y="3187725"/>
              <a:ext cx="105025" cy="93100"/>
            </a:xfrm>
            <a:custGeom>
              <a:avLst/>
              <a:gdLst/>
              <a:ahLst/>
              <a:cxnLst/>
              <a:rect l="l" t="t" r="r" b="b"/>
              <a:pathLst>
                <a:path w="4201" h="3724" extrusionOk="0">
                  <a:moveTo>
                    <a:pt x="2767" y="1"/>
                  </a:moveTo>
                  <a:cubicBezTo>
                    <a:pt x="2529" y="1"/>
                    <a:pt x="2288" y="68"/>
                    <a:pt x="2075" y="210"/>
                  </a:cubicBezTo>
                  <a:cubicBezTo>
                    <a:pt x="1619" y="513"/>
                    <a:pt x="1429" y="1058"/>
                    <a:pt x="1554" y="1561"/>
                  </a:cubicBezTo>
                  <a:cubicBezTo>
                    <a:pt x="971" y="2095"/>
                    <a:pt x="604" y="2636"/>
                    <a:pt x="130" y="3349"/>
                  </a:cubicBezTo>
                  <a:lnTo>
                    <a:pt x="0" y="3541"/>
                  </a:lnTo>
                  <a:lnTo>
                    <a:pt x="270" y="3723"/>
                  </a:lnTo>
                  <a:lnTo>
                    <a:pt x="400" y="3527"/>
                  </a:lnTo>
                  <a:cubicBezTo>
                    <a:pt x="847" y="2855"/>
                    <a:pt x="1183" y="2358"/>
                    <a:pt x="1683" y="1880"/>
                  </a:cubicBezTo>
                  <a:cubicBezTo>
                    <a:pt x="1697" y="1904"/>
                    <a:pt x="1705" y="1929"/>
                    <a:pt x="1721" y="1950"/>
                  </a:cubicBezTo>
                  <a:cubicBezTo>
                    <a:pt x="1963" y="2317"/>
                    <a:pt x="2363" y="2515"/>
                    <a:pt x="2770" y="2515"/>
                  </a:cubicBezTo>
                  <a:cubicBezTo>
                    <a:pt x="3009" y="2515"/>
                    <a:pt x="3249" y="2448"/>
                    <a:pt x="3463" y="2307"/>
                  </a:cubicBezTo>
                  <a:cubicBezTo>
                    <a:pt x="4042" y="1923"/>
                    <a:pt x="4200" y="1143"/>
                    <a:pt x="3817" y="564"/>
                  </a:cubicBezTo>
                  <a:cubicBezTo>
                    <a:pt x="3574" y="199"/>
                    <a:pt x="3174" y="1"/>
                    <a:pt x="27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1" name="Google Shape;1341;p36"/>
            <p:cNvSpPr/>
            <p:nvPr/>
          </p:nvSpPr>
          <p:spPr>
            <a:xfrm>
              <a:off x="4730000" y="3182075"/>
              <a:ext cx="131375" cy="95375"/>
            </a:xfrm>
            <a:custGeom>
              <a:avLst/>
              <a:gdLst/>
              <a:ahLst/>
              <a:cxnLst/>
              <a:rect l="l" t="t" r="r" b="b"/>
              <a:pathLst>
                <a:path w="5255" h="3815" extrusionOk="0">
                  <a:moveTo>
                    <a:pt x="3821" y="1"/>
                  </a:moveTo>
                  <a:cubicBezTo>
                    <a:pt x="3583" y="1"/>
                    <a:pt x="3343" y="68"/>
                    <a:pt x="3129" y="210"/>
                  </a:cubicBezTo>
                  <a:cubicBezTo>
                    <a:pt x="2550" y="594"/>
                    <a:pt x="2391" y="1374"/>
                    <a:pt x="2775" y="1953"/>
                  </a:cubicBezTo>
                  <a:cubicBezTo>
                    <a:pt x="2809" y="2004"/>
                    <a:pt x="2851" y="2049"/>
                    <a:pt x="2892" y="2094"/>
                  </a:cubicBezTo>
                  <a:cubicBezTo>
                    <a:pt x="1937" y="2726"/>
                    <a:pt x="961" y="3314"/>
                    <a:pt x="0" y="3496"/>
                  </a:cubicBezTo>
                  <a:lnTo>
                    <a:pt x="61" y="3814"/>
                  </a:lnTo>
                  <a:cubicBezTo>
                    <a:pt x="1106" y="3616"/>
                    <a:pt x="2140" y="2985"/>
                    <a:pt x="3146" y="2316"/>
                  </a:cubicBezTo>
                  <a:cubicBezTo>
                    <a:pt x="3351" y="2446"/>
                    <a:pt x="3588" y="2514"/>
                    <a:pt x="3827" y="2514"/>
                  </a:cubicBezTo>
                  <a:cubicBezTo>
                    <a:pt x="4064" y="2514"/>
                    <a:pt x="4304" y="2447"/>
                    <a:pt x="4517" y="2306"/>
                  </a:cubicBezTo>
                  <a:cubicBezTo>
                    <a:pt x="5096" y="1923"/>
                    <a:pt x="5254" y="1143"/>
                    <a:pt x="4871" y="564"/>
                  </a:cubicBezTo>
                  <a:cubicBezTo>
                    <a:pt x="4629" y="199"/>
                    <a:pt x="4229" y="1"/>
                    <a:pt x="38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2" name="Google Shape;1342;p36"/>
            <p:cNvSpPr/>
            <p:nvPr/>
          </p:nvSpPr>
          <p:spPr>
            <a:xfrm>
              <a:off x="4578025" y="3260100"/>
              <a:ext cx="200750" cy="126750"/>
            </a:xfrm>
            <a:custGeom>
              <a:avLst/>
              <a:gdLst/>
              <a:ahLst/>
              <a:cxnLst/>
              <a:rect l="l" t="t" r="r" b="b"/>
              <a:pathLst>
                <a:path w="8030" h="5070" extrusionOk="0">
                  <a:moveTo>
                    <a:pt x="5599" y="1"/>
                  </a:moveTo>
                  <a:cubicBezTo>
                    <a:pt x="5317" y="1"/>
                    <a:pt x="5043" y="46"/>
                    <a:pt x="4805" y="138"/>
                  </a:cubicBezTo>
                  <a:cubicBezTo>
                    <a:pt x="3339" y="710"/>
                    <a:pt x="1590" y="2048"/>
                    <a:pt x="665" y="3313"/>
                  </a:cubicBezTo>
                  <a:cubicBezTo>
                    <a:pt x="291" y="3829"/>
                    <a:pt x="1" y="5070"/>
                    <a:pt x="715" y="5070"/>
                  </a:cubicBezTo>
                  <a:cubicBezTo>
                    <a:pt x="839" y="5070"/>
                    <a:pt x="993" y="5032"/>
                    <a:pt x="1183" y="4947"/>
                  </a:cubicBezTo>
                  <a:cubicBezTo>
                    <a:pt x="2287" y="4731"/>
                    <a:pt x="3591" y="4561"/>
                    <a:pt x="4621" y="4081"/>
                  </a:cubicBezTo>
                  <a:cubicBezTo>
                    <a:pt x="5286" y="3770"/>
                    <a:pt x="7137" y="2803"/>
                    <a:pt x="7434" y="2119"/>
                  </a:cubicBezTo>
                  <a:cubicBezTo>
                    <a:pt x="8030" y="756"/>
                    <a:pt x="6752" y="1"/>
                    <a:pt x="55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3" name="Google Shape;1343;p36"/>
            <p:cNvSpPr/>
            <p:nvPr/>
          </p:nvSpPr>
          <p:spPr>
            <a:xfrm>
              <a:off x="4569850" y="3333425"/>
              <a:ext cx="242775" cy="86400"/>
            </a:xfrm>
            <a:custGeom>
              <a:avLst/>
              <a:gdLst/>
              <a:ahLst/>
              <a:cxnLst/>
              <a:rect l="l" t="t" r="r" b="b"/>
              <a:pathLst>
                <a:path w="9711" h="3456" extrusionOk="0">
                  <a:moveTo>
                    <a:pt x="5852" y="0"/>
                  </a:moveTo>
                  <a:cubicBezTo>
                    <a:pt x="4463" y="0"/>
                    <a:pt x="2868" y="307"/>
                    <a:pt x="1745" y="825"/>
                  </a:cubicBezTo>
                  <a:cubicBezTo>
                    <a:pt x="1066" y="1137"/>
                    <a:pt x="1" y="2382"/>
                    <a:pt x="1402" y="2502"/>
                  </a:cubicBezTo>
                  <a:cubicBezTo>
                    <a:pt x="2471" y="2851"/>
                    <a:pt x="3692" y="3337"/>
                    <a:pt x="4825" y="3420"/>
                  </a:cubicBezTo>
                  <a:cubicBezTo>
                    <a:pt x="5066" y="3437"/>
                    <a:pt x="5453" y="3455"/>
                    <a:pt x="5885" y="3455"/>
                  </a:cubicBezTo>
                  <a:cubicBezTo>
                    <a:pt x="6768" y="3455"/>
                    <a:pt x="7840" y="3381"/>
                    <a:pt x="8238" y="3077"/>
                  </a:cubicBezTo>
                  <a:cubicBezTo>
                    <a:pt x="9710" y="1955"/>
                    <a:pt x="8192" y="243"/>
                    <a:pt x="6905" y="67"/>
                  </a:cubicBezTo>
                  <a:cubicBezTo>
                    <a:pt x="6577" y="22"/>
                    <a:pt x="6222" y="0"/>
                    <a:pt x="5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4" name="Google Shape;1344;p36"/>
            <p:cNvSpPr/>
            <p:nvPr/>
          </p:nvSpPr>
          <p:spPr>
            <a:xfrm>
              <a:off x="4569075" y="3186275"/>
              <a:ext cx="122050" cy="190250"/>
            </a:xfrm>
            <a:custGeom>
              <a:avLst/>
              <a:gdLst/>
              <a:ahLst/>
              <a:cxnLst/>
              <a:rect l="l" t="t" r="r" b="b"/>
              <a:pathLst>
                <a:path w="4882" h="7610" extrusionOk="0">
                  <a:moveTo>
                    <a:pt x="3124" y="1"/>
                  </a:moveTo>
                  <a:cubicBezTo>
                    <a:pt x="2887" y="1"/>
                    <a:pt x="2628" y="70"/>
                    <a:pt x="2350" y="229"/>
                  </a:cubicBezTo>
                  <a:cubicBezTo>
                    <a:pt x="1702" y="599"/>
                    <a:pt x="939" y="2543"/>
                    <a:pt x="700" y="3238"/>
                  </a:cubicBezTo>
                  <a:cubicBezTo>
                    <a:pt x="335" y="4314"/>
                    <a:pt x="305" y="5628"/>
                    <a:pt x="210" y="6748"/>
                  </a:cubicBezTo>
                  <a:cubicBezTo>
                    <a:pt x="1" y="7389"/>
                    <a:pt x="250" y="7610"/>
                    <a:pt x="628" y="7610"/>
                  </a:cubicBezTo>
                  <a:cubicBezTo>
                    <a:pt x="1038" y="7610"/>
                    <a:pt x="1600" y="7349"/>
                    <a:pt x="1889" y="7087"/>
                  </a:cubicBezTo>
                  <a:cubicBezTo>
                    <a:pt x="3048" y="6033"/>
                    <a:pt x="4191" y="4150"/>
                    <a:pt x="4602" y="2631"/>
                  </a:cubicBezTo>
                  <a:cubicBezTo>
                    <a:pt x="4882" y="1593"/>
                    <a:pt x="4258" y="1"/>
                    <a:pt x="31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5" name="Google Shape;1345;p36"/>
            <p:cNvSpPr/>
            <p:nvPr/>
          </p:nvSpPr>
          <p:spPr>
            <a:xfrm>
              <a:off x="4434100" y="3333875"/>
              <a:ext cx="192925" cy="104950"/>
            </a:xfrm>
            <a:custGeom>
              <a:avLst/>
              <a:gdLst/>
              <a:ahLst/>
              <a:cxnLst/>
              <a:rect l="l" t="t" r="r" b="b"/>
              <a:pathLst>
                <a:path w="7717" h="4198" extrusionOk="0">
                  <a:moveTo>
                    <a:pt x="6046" y="0"/>
                  </a:moveTo>
                  <a:cubicBezTo>
                    <a:pt x="5396" y="0"/>
                    <a:pt x="4973" y="862"/>
                    <a:pt x="4949" y="1393"/>
                  </a:cubicBezTo>
                  <a:cubicBezTo>
                    <a:pt x="4929" y="1842"/>
                    <a:pt x="5092" y="2057"/>
                    <a:pt x="5280" y="2204"/>
                  </a:cubicBezTo>
                  <a:cubicBezTo>
                    <a:pt x="5203" y="2259"/>
                    <a:pt x="5129" y="2309"/>
                    <a:pt x="5050" y="2365"/>
                  </a:cubicBezTo>
                  <a:cubicBezTo>
                    <a:pt x="4412" y="2827"/>
                    <a:pt x="3752" y="3306"/>
                    <a:pt x="3065" y="3504"/>
                  </a:cubicBezTo>
                  <a:cubicBezTo>
                    <a:pt x="2477" y="3674"/>
                    <a:pt x="1674" y="3873"/>
                    <a:pt x="869" y="3873"/>
                  </a:cubicBezTo>
                  <a:cubicBezTo>
                    <a:pt x="599" y="3873"/>
                    <a:pt x="328" y="3851"/>
                    <a:pt x="65" y="3797"/>
                  </a:cubicBezTo>
                  <a:lnTo>
                    <a:pt x="1" y="4116"/>
                  </a:lnTo>
                  <a:cubicBezTo>
                    <a:pt x="288" y="4173"/>
                    <a:pt x="581" y="4198"/>
                    <a:pt x="874" y="4198"/>
                  </a:cubicBezTo>
                  <a:cubicBezTo>
                    <a:pt x="1719" y="4198"/>
                    <a:pt x="2547" y="3993"/>
                    <a:pt x="3157" y="3815"/>
                  </a:cubicBezTo>
                  <a:cubicBezTo>
                    <a:pt x="3898" y="3600"/>
                    <a:pt x="4581" y="3106"/>
                    <a:pt x="5242" y="2627"/>
                  </a:cubicBezTo>
                  <a:cubicBezTo>
                    <a:pt x="5352" y="2548"/>
                    <a:pt x="5454" y="2479"/>
                    <a:pt x="5560" y="2402"/>
                  </a:cubicBezTo>
                  <a:cubicBezTo>
                    <a:pt x="5568" y="2409"/>
                    <a:pt x="5578" y="2415"/>
                    <a:pt x="5585" y="2420"/>
                  </a:cubicBezTo>
                  <a:cubicBezTo>
                    <a:pt x="5969" y="2674"/>
                    <a:pt x="6287" y="2909"/>
                    <a:pt x="6809" y="2909"/>
                  </a:cubicBezTo>
                  <a:cubicBezTo>
                    <a:pt x="6837" y="2909"/>
                    <a:pt x="6866" y="2908"/>
                    <a:pt x="6895" y="2907"/>
                  </a:cubicBezTo>
                  <a:cubicBezTo>
                    <a:pt x="7367" y="2883"/>
                    <a:pt x="7461" y="2622"/>
                    <a:pt x="7716" y="2265"/>
                  </a:cubicBezTo>
                  <a:cubicBezTo>
                    <a:pt x="7618" y="1759"/>
                    <a:pt x="7136" y="1236"/>
                    <a:pt x="6853" y="810"/>
                  </a:cubicBezTo>
                  <a:cubicBezTo>
                    <a:pt x="6676" y="541"/>
                    <a:pt x="6464" y="27"/>
                    <a:pt x="6094" y="2"/>
                  </a:cubicBezTo>
                  <a:cubicBezTo>
                    <a:pt x="6078" y="1"/>
                    <a:pt x="6062" y="0"/>
                    <a:pt x="60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6" name="Google Shape;1346;p36"/>
            <p:cNvSpPr/>
            <p:nvPr/>
          </p:nvSpPr>
          <p:spPr>
            <a:xfrm>
              <a:off x="4448675" y="2392375"/>
              <a:ext cx="66250" cy="127125"/>
            </a:xfrm>
            <a:custGeom>
              <a:avLst/>
              <a:gdLst/>
              <a:ahLst/>
              <a:cxnLst/>
              <a:rect l="l" t="t" r="r" b="b"/>
              <a:pathLst>
                <a:path w="2650" h="5085" extrusionOk="0">
                  <a:moveTo>
                    <a:pt x="1325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1901"/>
                    <a:pt x="371" y="2387"/>
                    <a:pt x="885" y="2568"/>
                  </a:cubicBezTo>
                  <a:cubicBezTo>
                    <a:pt x="1015" y="3391"/>
                    <a:pt x="1278" y="4029"/>
                    <a:pt x="1627" y="4859"/>
                  </a:cubicBezTo>
                  <a:lnTo>
                    <a:pt x="1722" y="5085"/>
                  </a:lnTo>
                  <a:lnTo>
                    <a:pt x="2038" y="4952"/>
                  </a:lnTo>
                  <a:lnTo>
                    <a:pt x="1943" y="4727"/>
                  </a:lnTo>
                  <a:cubicBezTo>
                    <a:pt x="1612" y="3940"/>
                    <a:pt x="1370" y="3357"/>
                    <a:pt x="1242" y="2639"/>
                  </a:cubicBezTo>
                  <a:lnTo>
                    <a:pt x="1242" y="2639"/>
                  </a:lnTo>
                  <a:cubicBezTo>
                    <a:pt x="1270" y="2640"/>
                    <a:pt x="1297" y="2647"/>
                    <a:pt x="1325" y="2647"/>
                  </a:cubicBezTo>
                  <a:cubicBezTo>
                    <a:pt x="2056" y="2647"/>
                    <a:pt x="2649" y="2054"/>
                    <a:pt x="2649" y="1323"/>
                  </a:cubicBezTo>
                  <a:cubicBezTo>
                    <a:pt x="2649" y="592"/>
                    <a:pt x="2056" y="0"/>
                    <a:pt x="1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7" name="Google Shape;1347;p36"/>
            <p:cNvSpPr/>
            <p:nvPr/>
          </p:nvSpPr>
          <p:spPr>
            <a:xfrm>
              <a:off x="4563150" y="2423375"/>
              <a:ext cx="66250" cy="127225"/>
            </a:xfrm>
            <a:custGeom>
              <a:avLst/>
              <a:gdLst/>
              <a:ahLst/>
              <a:cxnLst/>
              <a:rect l="l" t="t" r="r" b="b"/>
              <a:pathLst>
                <a:path w="2650" h="5089" extrusionOk="0">
                  <a:moveTo>
                    <a:pt x="1325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2057"/>
                    <a:pt x="593" y="2649"/>
                    <a:pt x="1325" y="2649"/>
                  </a:cubicBezTo>
                  <a:cubicBezTo>
                    <a:pt x="1353" y="2649"/>
                    <a:pt x="1379" y="2643"/>
                    <a:pt x="1408" y="2641"/>
                  </a:cubicBezTo>
                  <a:lnTo>
                    <a:pt x="1408" y="2641"/>
                  </a:lnTo>
                  <a:cubicBezTo>
                    <a:pt x="1279" y="3361"/>
                    <a:pt x="1037" y="3943"/>
                    <a:pt x="708" y="4730"/>
                  </a:cubicBezTo>
                  <a:lnTo>
                    <a:pt x="612" y="4955"/>
                  </a:lnTo>
                  <a:lnTo>
                    <a:pt x="927" y="5089"/>
                  </a:lnTo>
                  <a:lnTo>
                    <a:pt x="1021" y="4865"/>
                  </a:lnTo>
                  <a:cubicBezTo>
                    <a:pt x="1370" y="4033"/>
                    <a:pt x="1635" y="3394"/>
                    <a:pt x="1763" y="2571"/>
                  </a:cubicBezTo>
                  <a:cubicBezTo>
                    <a:pt x="2279" y="2385"/>
                    <a:pt x="2649" y="1901"/>
                    <a:pt x="2649" y="1324"/>
                  </a:cubicBezTo>
                  <a:cubicBezTo>
                    <a:pt x="2649" y="593"/>
                    <a:pt x="2056" y="0"/>
                    <a:pt x="1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8" name="Google Shape;1348;p36"/>
            <p:cNvSpPr/>
            <p:nvPr/>
          </p:nvSpPr>
          <p:spPr>
            <a:xfrm>
              <a:off x="4516650" y="2342375"/>
              <a:ext cx="66200" cy="152950"/>
            </a:xfrm>
            <a:custGeom>
              <a:avLst/>
              <a:gdLst/>
              <a:ahLst/>
              <a:cxnLst/>
              <a:rect l="l" t="t" r="r" b="b"/>
              <a:pathLst>
                <a:path w="2648" h="6118" extrusionOk="0">
                  <a:moveTo>
                    <a:pt x="1324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1866"/>
                    <a:pt x="324" y="2328"/>
                    <a:pt x="790" y="2534"/>
                  </a:cubicBezTo>
                  <a:cubicBezTo>
                    <a:pt x="786" y="3808"/>
                    <a:pt x="832" y="5085"/>
                    <a:pt x="1266" y="6118"/>
                  </a:cubicBezTo>
                  <a:lnTo>
                    <a:pt x="1582" y="5985"/>
                  </a:lnTo>
                  <a:cubicBezTo>
                    <a:pt x="1184" y="5036"/>
                    <a:pt x="1130" y="3838"/>
                    <a:pt x="1130" y="2629"/>
                  </a:cubicBezTo>
                  <a:lnTo>
                    <a:pt x="1130" y="2629"/>
                  </a:lnTo>
                  <a:cubicBezTo>
                    <a:pt x="1195" y="2639"/>
                    <a:pt x="1259" y="2648"/>
                    <a:pt x="1324" y="2648"/>
                  </a:cubicBezTo>
                  <a:cubicBezTo>
                    <a:pt x="2055" y="2648"/>
                    <a:pt x="2648" y="2055"/>
                    <a:pt x="2648" y="1324"/>
                  </a:cubicBezTo>
                  <a:cubicBezTo>
                    <a:pt x="2648" y="593"/>
                    <a:pt x="2055" y="0"/>
                    <a:pt x="13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9" name="Google Shape;1349;p36"/>
            <p:cNvSpPr/>
            <p:nvPr/>
          </p:nvSpPr>
          <p:spPr>
            <a:xfrm>
              <a:off x="4487450" y="2469475"/>
              <a:ext cx="101225" cy="213775"/>
            </a:xfrm>
            <a:custGeom>
              <a:avLst/>
              <a:gdLst/>
              <a:ahLst/>
              <a:cxnLst/>
              <a:rect l="l" t="t" r="r" b="b"/>
              <a:pathLst>
                <a:path w="4049" h="8551" extrusionOk="0">
                  <a:moveTo>
                    <a:pt x="1613" y="0"/>
                  </a:moveTo>
                  <a:cubicBezTo>
                    <a:pt x="1184" y="0"/>
                    <a:pt x="763" y="209"/>
                    <a:pt x="427" y="727"/>
                  </a:cubicBezTo>
                  <a:cubicBezTo>
                    <a:pt x="0" y="1387"/>
                    <a:pt x="227" y="3576"/>
                    <a:pt x="342" y="4340"/>
                  </a:cubicBezTo>
                  <a:cubicBezTo>
                    <a:pt x="519" y="5524"/>
                    <a:pt x="1127" y="6767"/>
                    <a:pt x="1581" y="7864"/>
                  </a:cubicBezTo>
                  <a:cubicBezTo>
                    <a:pt x="1663" y="8363"/>
                    <a:pt x="1860" y="8550"/>
                    <a:pt x="2094" y="8550"/>
                  </a:cubicBezTo>
                  <a:cubicBezTo>
                    <a:pt x="2545" y="8550"/>
                    <a:pt x="3136" y="7855"/>
                    <a:pt x="3315" y="7369"/>
                  </a:cubicBezTo>
                  <a:cubicBezTo>
                    <a:pt x="3889" y="5822"/>
                    <a:pt x="4049" y="3508"/>
                    <a:pt x="3698" y="1886"/>
                  </a:cubicBezTo>
                  <a:cubicBezTo>
                    <a:pt x="3500" y="971"/>
                    <a:pt x="2540" y="0"/>
                    <a:pt x="1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0" name="Google Shape;1350;p36"/>
            <p:cNvSpPr/>
            <p:nvPr/>
          </p:nvSpPr>
          <p:spPr>
            <a:xfrm>
              <a:off x="4404475" y="2498575"/>
              <a:ext cx="147500" cy="187000"/>
            </a:xfrm>
            <a:custGeom>
              <a:avLst/>
              <a:gdLst/>
              <a:ahLst/>
              <a:cxnLst/>
              <a:rect l="l" t="t" r="r" b="b"/>
              <a:pathLst>
                <a:path w="5900" h="7480" extrusionOk="0">
                  <a:moveTo>
                    <a:pt x="1561" y="1"/>
                  </a:moveTo>
                  <a:cubicBezTo>
                    <a:pt x="798" y="1"/>
                    <a:pt x="119" y="395"/>
                    <a:pt x="51" y="1408"/>
                  </a:cubicBezTo>
                  <a:cubicBezTo>
                    <a:pt x="0" y="2192"/>
                    <a:pt x="1263" y="3996"/>
                    <a:pt x="1736" y="4607"/>
                  </a:cubicBezTo>
                  <a:cubicBezTo>
                    <a:pt x="2467" y="5553"/>
                    <a:pt x="3606" y="6344"/>
                    <a:pt x="4536" y="7080"/>
                  </a:cubicBezTo>
                  <a:cubicBezTo>
                    <a:pt x="4762" y="7365"/>
                    <a:pt x="4961" y="7480"/>
                    <a:pt x="5131" y="7480"/>
                  </a:cubicBezTo>
                  <a:cubicBezTo>
                    <a:pt x="5653" y="7480"/>
                    <a:pt x="5900" y="6391"/>
                    <a:pt x="5808" y="5805"/>
                  </a:cubicBezTo>
                  <a:cubicBezTo>
                    <a:pt x="5558" y="4173"/>
                    <a:pt x="4568" y="2072"/>
                    <a:pt x="3471" y="828"/>
                  </a:cubicBezTo>
                  <a:cubicBezTo>
                    <a:pt x="3038" y="335"/>
                    <a:pt x="2264" y="1"/>
                    <a:pt x="1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1" name="Google Shape;1351;p36"/>
            <p:cNvSpPr/>
            <p:nvPr/>
          </p:nvSpPr>
          <p:spPr>
            <a:xfrm>
              <a:off x="4537525" y="2501600"/>
              <a:ext cx="147550" cy="187025"/>
            </a:xfrm>
            <a:custGeom>
              <a:avLst/>
              <a:gdLst/>
              <a:ahLst/>
              <a:cxnLst/>
              <a:rect l="l" t="t" r="r" b="b"/>
              <a:pathLst>
                <a:path w="5902" h="7481" extrusionOk="0">
                  <a:moveTo>
                    <a:pt x="4340" y="1"/>
                  </a:moveTo>
                  <a:cubicBezTo>
                    <a:pt x="3637" y="1"/>
                    <a:pt x="2863" y="335"/>
                    <a:pt x="2429" y="828"/>
                  </a:cubicBezTo>
                  <a:cubicBezTo>
                    <a:pt x="1333" y="2073"/>
                    <a:pt x="344" y="4174"/>
                    <a:pt x="93" y="5805"/>
                  </a:cubicBezTo>
                  <a:cubicBezTo>
                    <a:pt x="1" y="6392"/>
                    <a:pt x="248" y="7481"/>
                    <a:pt x="771" y="7481"/>
                  </a:cubicBezTo>
                  <a:cubicBezTo>
                    <a:pt x="941" y="7481"/>
                    <a:pt x="1140" y="7366"/>
                    <a:pt x="1366" y="7081"/>
                  </a:cubicBezTo>
                  <a:cubicBezTo>
                    <a:pt x="2295" y="6345"/>
                    <a:pt x="3433" y="5554"/>
                    <a:pt x="4166" y="4607"/>
                  </a:cubicBezTo>
                  <a:cubicBezTo>
                    <a:pt x="4637" y="3996"/>
                    <a:pt x="5901" y="2193"/>
                    <a:pt x="5850" y="1408"/>
                  </a:cubicBezTo>
                  <a:cubicBezTo>
                    <a:pt x="5783" y="395"/>
                    <a:pt x="5103" y="1"/>
                    <a:pt x="43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2" name="Google Shape;1352;p36"/>
            <p:cNvSpPr/>
            <p:nvPr/>
          </p:nvSpPr>
          <p:spPr>
            <a:xfrm>
              <a:off x="4501200" y="2649850"/>
              <a:ext cx="92675" cy="199425"/>
            </a:xfrm>
            <a:custGeom>
              <a:avLst/>
              <a:gdLst/>
              <a:ahLst/>
              <a:cxnLst/>
              <a:rect l="l" t="t" r="r" b="b"/>
              <a:pathLst>
                <a:path w="3707" h="7977" extrusionOk="0">
                  <a:moveTo>
                    <a:pt x="1155" y="0"/>
                  </a:moveTo>
                  <a:cubicBezTo>
                    <a:pt x="862" y="0"/>
                    <a:pt x="576" y="26"/>
                    <a:pt x="341" y="124"/>
                  </a:cubicBezTo>
                  <a:cubicBezTo>
                    <a:pt x="175" y="559"/>
                    <a:pt x="0" y="792"/>
                    <a:pt x="255" y="1217"/>
                  </a:cubicBezTo>
                  <a:cubicBezTo>
                    <a:pt x="563" y="1738"/>
                    <a:pt x="974" y="1887"/>
                    <a:pt x="1445" y="2085"/>
                  </a:cubicBezTo>
                  <a:cubicBezTo>
                    <a:pt x="1454" y="2088"/>
                    <a:pt x="1465" y="2093"/>
                    <a:pt x="1474" y="2096"/>
                  </a:cubicBezTo>
                  <a:cubicBezTo>
                    <a:pt x="1470" y="2233"/>
                    <a:pt x="1468" y="2364"/>
                    <a:pt x="1461" y="2505"/>
                  </a:cubicBezTo>
                  <a:cubicBezTo>
                    <a:pt x="1427" y="3363"/>
                    <a:pt x="1389" y="4253"/>
                    <a:pt x="1630" y="5029"/>
                  </a:cubicBezTo>
                  <a:cubicBezTo>
                    <a:pt x="1898" y="5888"/>
                    <a:pt x="2352" y="7128"/>
                    <a:pt x="3204" y="7976"/>
                  </a:cubicBezTo>
                  <a:lnTo>
                    <a:pt x="3445" y="7734"/>
                  </a:lnTo>
                  <a:cubicBezTo>
                    <a:pt x="2649" y="6942"/>
                    <a:pt x="2215" y="5755"/>
                    <a:pt x="1958" y="4932"/>
                  </a:cubicBezTo>
                  <a:cubicBezTo>
                    <a:pt x="1733" y="4211"/>
                    <a:pt x="1768" y="3354"/>
                    <a:pt x="1803" y="2524"/>
                  </a:cubicBezTo>
                  <a:cubicBezTo>
                    <a:pt x="1808" y="2421"/>
                    <a:pt x="1808" y="2330"/>
                    <a:pt x="1811" y="2231"/>
                  </a:cubicBezTo>
                  <a:cubicBezTo>
                    <a:pt x="1900" y="2260"/>
                    <a:pt x="1995" y="2280"/>
                    <a:pt x="2100" y="2280"/>
                  </a:cubicBezTo>
                  <a:cubicBezTo>
                    <a:pt x="2276" y="2280"/>
                    <a:pt x="2477" y="2222"/>
                    <a:pt x="2718" y="2047"/>
                  </a:cubicBezTo>
                  <a:cubicBezTo>
                    <a:pt x="3181" y="1709"/>
                    <a:pt x="3706" y="803"/>
                    <a:pt x="3274" y="232"/>
                  </a:cubicBezTo>
                  <a:cubicBezTo>
                    <a:pt x="3138" y="52"/>
                    <a:pt x="2887" y="15"/>
                    <a:pt x="2634" y="15"/>
                  </a:cubicBezTo>
                  <a:cubicBezTo>
                    <a:pt x="2451" y="15"/>
                    <a:pt x="2266" y="35"/>
                    <a:pt x="2123" y="35"/>
                  </a:cubicBezTo>
                  <a:cubicBezTo>
                    <a:pt x="1835" y="35"/>
                    <a:pt x="1491" y="0"/>
                    <a:pt x="11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3" name="Google Shape;1353;p36"/>
            <p:cNvSpPr/>
            <p:nvPr/>
          </p:nvSpPr>
          <p:spPr>
            <a:xfrm>
              <a:off x="4773150" y="2917750"/>
              <a:ext cx="79725" cy="70575"/>
            </a:xfrm>
            <a:custGeom>
              <a:avLst/>
              <a:gdLst/>
              <a:ahLst/>
              <a:cxnLst/>
              <a:rect l="l" t="t" r="r" b="b"/>
              <a:pathLst>
                <a:path w="3189" h="2823" extrusionOk="0">
                  <a:moveTo>
                    <a:pt x="2118" y="0"/>
                  </a:moveTo>
                  <a:cubicBezTo>
                    <a:pt x="1851" y="0"/>
                    <a:pt x="1584" y="112"/>
                    <a:pt x="1395" y="330"/>
                  </a:cubicBezTo>
                  <a:cubicBezTo>
                    <a:pt x="1045" y="729"/>
                    <a:pt x="1088" y="1335"/>
                    <a:pt x="1487" y="1683"/>
                  </a:cubicBezTo>
                  <a:cubicBezTo>
                    <a:pt x="1503" y="1697"/>
                    <a:pt x="1519" y="1706"/>
                    <a:pt x="1537" y="1717"/>
                  </a:cubicBezTo>
                  <a:cubicBezTo>
                    <a:pt x="1125" y="2048"/>
                    <a:pt x="715" y="2251"/>
                    <a:pt x="162" y="2522"/>
                  </a:cubicBezTo>
                  <a:lnTo>
                    <a:pt x="1" y="2600"/>
                  </a:lnTo>
                  <a:lnTo>
                    <a:pt x="110" y="2822"/>
                  </a:lnTo>
                  <a:lnTo>
                    <a:pt x="271" y="2744"/>
                  </a:lnTo>
                  <a:cubicBezTo>
                    <a:pt x="857" y="2457"/>
                    <a:pt x="1305" y="2235"/>
                    <a:pt x="1768" y="1847"/>
                  </a:cubicBezTo>
                  <a:cubicBezTo>
                    <a:pt x="1882" y="1892"/>
                    <a:pt x="2004" y="1915"/>
                    <a:pt x="2125" y="1915"/>
                  </a:cubicBezTo>
                  <a:cubicBezTo>
                    <a:pt x="2390" y="1915"/>
                    <a:pt x="2653" y="1806"/>
                    <a:pt x="2842" y="1590"/>
                  </a:cubicBezTo>
                  <a:cubicBezTo>
                    <a:pt x="3189" y="1193"/>
                    <a:pt x="3148" y="587"/>
                    <a:pt x="2748" y="237"/>
                  </a:cubicBezTo>
                  <a:cubicBezTo>
                    <a:pt x="2567" y="78"/>
                    <a:pt x="2342" y="0"/>
                    <a:pt x="21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4" name="Google Shape;1354;p36"/>
            <p:cNvSpPr/>
            <p:nvPr/>
          </p:nvSpPr>
          <p:spPr>
            <a:xfrm>
              <a:off x="4709375" y="2880075"/>
              <a:ext cx="66225" cy="82050"/>
            </a:xfrm>
            <a:custGeom>
              <a:avLst/>
              <a:gdLst/>
              <a:ahLst/>
              <a:cxnLst/>
              <a:rect l="l" t="t" r="r" b="b"/>
              <a:pathLst>
                <a:path w="2649" h="3282" extrusionOk="0">
                  <a:moveTo>
                    <a:pt x="1579" y="0"/>
                  </a:moveTo>
                  <a:cubicBezTo>
                    <a:pt x="1311" y="0"/>
                    <a:pt x="1044" y="112"/>
                    <a:pt x="855" y="329"/>
                  </a:cubicBezTo>
                  <a:cubicBezTo>
                    <a:pt x="581" y="644"/>
                    <a:pt x="551" y="1085"/>
                    <a:pt x="744" y="1431"/>
                  </a:cubicBezTo>
                  <a:cubicBezTo>
                    <a:pt x="422" y="1940"/>
                    <a:pt x="262" y="2414"/>
                    <a:pt x="57" y="3034"/>
                  </a:cubicBezTo>
                  <a:lnTo>
                    <a:pt x="0" y="3204"/>
                  </a:lnTo>
                  <a:lnTo>
                    <a:pt x="235" y="3281"/>
                  </a:lnTo>
                  <a:lnTo>
                    <a:pt x="292" y="3110"/>
                  </a:lnTo>
                  <a:cubicBezTo>
                    <a:pt x="485" y="2525"/>
                    <a:pt x="632" y="2091"/>
                    <a:pt x="904" y="1639"/>
                  </a:cubicBezTo>
                  <a:cubicBezTo>
                    <a:pt x="918" y="1653"/>
                    <a:pt x="930" y="1671"/>
                    <a:pt x="945" y="1683"/>
                  </a:cubicBezTo>
                  <a:cubicBezTo>
                    <a:pt x="1127" y="1842"/>
                    <a:pt x="1352" y="1920"/>
                    <a:pt x="1575" y="1920"/>
                  </a:cubicBezTo>
                  <a:cubicBezTo>
                    <a:pt x="1843" y="1920"/>
                    <a:pt x="2110" y="1808"/>
                    <a:pt x="2299" y="1591"/>
                  </a:cubicBezTo>
                  <a:cubicBezTo>
                    <a:pt x="2648" y="1194"/>
                    <a:pt x="2608" y="586"/>
                    <a:pt x="2209" y="237"/>
                  </a:cubicBezTo>
                  <a:cubicBezTo>
                    <a:pt x="2027" y="78"/>
                    <a:pt x="1802" y="0"/>
                    <a:pt x="15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5" name="Google Shape;1355;p36"/>
            <p:cNvSpPr/>
            <p:nvPr/>
          </p:nvSpPr>
          <p:spPr>
            <a:xfrm>
              <a:off x="4753725" y="2858050"/>
              <a:ext cx="85925" cy="90125"/>
            </a:xfrm>
            <a:custGeom>
              <a:avLst/>
              <a:gdLst/>
              <a:ahLst/>
              <a:cxnLst/>
              <a:rect l="l" t="t" r="r" b="b"/>
              <a:pathLst>
                <a:path w="3437" h="3605" extrusionOk="0">
                  <a:moveTo>
                    <a:pt x="2365" y="0"/>
                  </a:moveTo>
                  <a:cubicBezTo>
                    <a:pt x="2097" y="0"/>
                    <a:pt x="1831" y="112"/>
                    <a:pt x="1641" y="329"/>
                  </a:cubicBezTo>
                  <a:cubicBezTo>
                    <a:pt x="1292" y="729"/>
                    <a:pt x="1334" y="1335"/>
                    <a:pt x="1734" y="1683"/>
                  </a:cubicBezTo>
                  <a:cubicBezTo>
                    <a:pt x="1770" y="1714"/>
                    <a:pt x="1809" y="1739"/>
                    <a:pt x="1847" y="1764"/>
                  </a:cubicBezTo>
                  <a:cubicBezTo>
                    <a:pt x="1272" y="2424"/>
                    <a:pt x="672" y="3052"/>
                    <a:pt x="1" y="3381"/>
                  </a:cubicBezTo>
                  <a:lnTo>
                    <a:pt x="110" y="3605"/>
                  </a:lnTo>
                  <a:cubicBezTo>
                    <a:pt x="840" y="3245"/>
                    <a:pt x="1473" y="2572"/>
                    <a:pt x="2079" y="1875"/>
                  </a:cubicBezTo>
                  <a:cubicBezTo>
                    <a:pt x="2172" y="1904"/>
                    <a:pt x="2268" y="1918"/>
                    <a:pt x="2364" y="1918"/>
                  </a:cubicBezTo>
                  <a:cubicBezTo>
                    <a:pt x="2632" y="1918"/>
                    <a:pt x="2898" y="1808"/>
                    <a:pt x="3087" y="1591"/>
                  </a:cubicBezTo>
                  <a:cubicBezTo>
                    <a:pt x="3437" y="1192"/>
                    <a:pt x="3394" y="585"/>
                    <a:pt x="2995" y="237"/>
                  </a:cubicBezTo>
                  <a:cubicBezTo>
                    <a:pt x="2813" y="78"/>
                    <a:pt x="2589" y="0"/>
                    <a:pt x="23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6" name="Google Shape;1356;p36"/>
            <p:cNvSpPr/>
            <p:nvPr/>
          </p:nvSpPr>
          <p:spPr>
            <a:xfrm>
              <a:off x="4664875" y="2936275"/>
              <a:ext cx="125875" cy="120275"/>
            </a:xfrm>
            <a:custGeom>
              <a:avLst/>
              <a:gdLst/>
              <a:ahLst/>
              <a:cxnLst/>
              <a:rect l="l" t="t" r="r" b="b"/>
              <a:pathLst>
                <a:path w="5035" h="4811" extrusionOk="0">
                  <a:moveTo>
                    <a:pt x="3672" y="0"/>
                  </a:moveTo>
                  <a:cubicBezTo>
                    <a:pt x="3272" y="0"/>
                    <a:pt x="2857" y="122"/>
                    <a:pt x="2568" y="337"/>
                  </a:cubicBezTo>
                  <a:cubicBezTo>
                    <a:pt x="1602" y="1055"/>
                    <a:pt x="585" y="2393"/>
                    <a:pt x="161" y="3513"/>
                  </a:cubicBezTo>
                  <a:cubicBezTo>
                    <a:pt x="1" y="3937"/>
                    <a:pt x="22" y="4810"/>
                    <a:pt x="451" y="4810"/>
                  </a:cubicBezTo>
                  <a:cubicBezTo>
                    <a:pt x="563" y="4810"/>
                    <a:pt x="702" y="4751"/>
                    <a:pt x="872" y="4611"/>
                  </a:cubicBezTo>
                  <a:cubicBezTo>
                    <a:pt x="1643" y="4227"/>
                    <a:pt x="2568" y="3839"/>
                    <a:pt x="3229" y="3278"/>
                  </a:cubicBezTo>
                  <a:cubicBezTo>
                    <a:pt x="3657" y="2916"/>
                    <a:pt x="4825" y="1828"/>
                    <a:pt x="4906" y="1263"/>
                  </a:cubicBezTo>
                  <a:cubicBezTo>
                    <a:pt x="5035" y="373"/>
                    <a:pt x="4375" y="0"/>
                    <a:pt x="36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7" name="Google Shape;1357;p36"/>
            <p:cNvSpPr/>
            <p:nvPr/>
          </p:nvSpPr>
          <p:spPr>
            <a:xfrm>
              <a:off x="4662800" y="2988100"/>
              <a:ext cx="173325" cy="74850"/>
            </a:xfrm>
            <a:custGeom>
              <a:avLst/>
              <a:gdLst/>
              <a:ahLst/>
              <a:cxnLst/>
              <a:rect l="l" t="t" r="r" b="b"/>
              <a:pathLst>
                <a:path w="6933" h="2994" extrusionOk="0">
                  <a:moveTo>
                    <a:pt x="4722" y="0"/>
                  </a:moveTo>
                  <a:cubicBezTo>
                    <a:pt x="4659" y="0"/>
                    <a:pt x="4597" y="4"/>
                    <a:pt x="4536" y="12"/>
                  </a:cubicBezTo>
                  <a:cubicBezTo>
                    <a:pt x="3344" y="169"/>
                    <a:pt x="1804" y="843"/>
                    <a:pt x="889" y="1614"/>
                  </a:cubicBezTo>
                  <a:cubicBezTo>
                    <a:pt x="484" y="1954"/>
                    <a:pt x="1" y="2942"/>
                    <a:pt x="755" y="2942"/>
                  </a:cubicBezTo>
                  <a:cubicBezTo>
                    <a:pt x="819" y="2942"/>
                    <a:pt x="891" y="2935"/>
                    <a:pt x="974" y="2919"/>
                  </a:cubicBezTo>
                  <a:cubicBezTo>
                    <a:pt x="1489" y="2943"/>
                    <a:pt x="2053" y="2993"/>
                    <a:pt x="2605" y="2993"/>
                  </a:cubicBezTo>
                  <a:cubicBezTo>
                    <a:pt x="2975" y="2993"/>
                    <a:pt x="3340" y="2971"/>
                    <a:pt x="3681" y="2903"/>
                  </a:cubicBezTo>
                  <a:cubicBezTo>
                    <a:pt x="4230" y="2795"/>
                    <a:pt x="5781" y="2414"/>
                    <a:pt x="6127" y="1960"/>
                  </a:cubicBezTo>
                  <a:cubicBezTo>
                    <a:pt x="6932" y="905"/>
                    <a:pt x="5692" y="0"/>
                    <a:pt x="4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8" name="Google Shape;1358;p36"/>
            <p:cNvSpPr/>
            <p:nvPr/>
          </p:nvSpPr>
          <p:spPr>
            <a:xfrm>
              <a:off x="4646275" y="2897275"/>
              <a:ext cx="70200" cy="154125"/>
            </a:xfrm>
            <a:custGeom>
              <a:avLst/>
              <a:gdLst/>
              <a:ahLst/>
              <a:cxnLst/>
              <a:rect l="l" t="t" r="r" b="b"/>
              <a:pathLst>
                <a:path w="2808" h="6165" extrusionOk="0">
                  <a:moveTo>
                    <a:pt x="1420" y="0"/>
                  </a:moveTo>
                  <a:cubicBezTo>
                    <a:pt x="1171" y="0"/>
                    <a:pt x="910" y="105"/>
                    <a:pt x="659" y="358"/>
                  </a:cubicBezTo>
                  <a:cubicBezTo>
                    <a:pt x="256" y="762"/>
                    <a:pt x="88" y="2349"/>
                    <a:pt x="54" y="2908"/>
                  </a:cubicBezTo>
                  <a:cubicBezTo>
                    <a:pt x="0" y="3774"/>
                    <a:pt x="246" y="4748"/>
                    <a:pt x="402" y="5593"/>
                  </a:cubicBezTo>
                  <a:cubicBezTo>
                    <a:pt x="383" y="6013"/>
                    <a:pt x="531" y="6164"/>
                    <a:pt x="738" y="6164"/>
                  </a:cubicBezTo>
                  <a:cubicBezTo>
                    <a:pt x="1059" y="6164"/>
                    <a:pt x="1521" y="5797"/>
                    <a:pt x="1707" y="5503"/>
                  </a:cubicBezTo>
                  <a:cubicBezTo>
                    <a:pt x="2346" y="4492"/>
                    <a:pt x="2808" y="2874"/>
                    <a:pt x="2804" y="1673"/>
                  </a:cubicBezTo>
                  <a:cubicBezTo>
                    <a:pt x="2800" y="928"/>
                    <a:pt x="2160" y="0"/>
                    <a:pt x="14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9" name="Google Shape;1359;p36"/>
            <p:cNvSpPr/>
            <p:nvPr/>
          </p:nvSpPr>
          <p:spPr>
            <a:xfrm>
              <a:off x="4569200" y="3018950"/>
              <a:ext cx="133150" cy="106725"/>
            </a:xfrm>
            <a:custGeom>
              <a:avLst/>
              <a:gdLst/>
              <a:ahLst/>
              <a:cxnLst/>
              <a:rect l="l" t="t" r="r" b="b"/>
              <a:pathLst>
                <a:path w="5326" h="4269" extrusionOk="0">
                  <a:moveTo>
                    <a:pt x="3736" y="1"/>
                  </a:moveTo>
                  <a:cubicBezTo>
                    <a:pt x="3715" y="1"/>
                    <a:pt x="3694" y="3"/>
                    <a:pt x="3674" y="7"/>
                  </a:cubicBezTo>
                  <a:cubicBezTo>
                    <a:pt x="3164" y="112"/>
                    <a:pt x="3020" y="857"/>
                    <a:pt x="3112" y="1262"/>
                  </a:cubicBezTo>
                  <a:cubicBezTo>
                    <a:pt x="3188" y="1598"/>
                    <a:pt x="3352" y="1723"/>
                    <a:pt x="3519" y="1793"/>
                  </a:cubicBezTo>
                  <a:cubicBezTo>
                    <a:pt x="3474" y="1849"/>
                    <a:pt x="3429" y="1900"/>
                    <a:pt x="3383" y="1956"/>
                  </a:cubicBezTo>
                  <a:cubicBezTo>
                    <a:pt x="3006" y="2426"/>
                    <a:pt x="2618" y="2911"/>
                    <a:pt x="2151" y="3198"/>
                  </a:cubicBezTo>
                  <a:cubicBezTo>
                    <a:pt x="1617" y="3524"/>
                    <a:pt x="816" y="3965"/>
                    <a:pt x="0" y="4020"/>
                  </a:cubicBezTo>
                  <a:lnTo>
                    <a:pt x="18" y="4268"/>
                  </a:lnTo>
                  <a:cubicBezTo>
                    <a:pt x="887" y="4208"/>
                    <a:pt x="1727" y="3750"/>
                    <a:pt x="2281" y="3408"/>
                  </a:cubicBezTo>
                  <a:cubicBezTo>
                    <a:pt x="2783" y="3100"/>
                    <a:pt x="3187" y="2597"/>
                    <a:pt x="3576" y="2111"/>
                  </a:cubicBezTo>
                  <a:cubicBezTo>
                    <a:pt x="3641" y="2031"/>
                    <a:pt x="3704" y="1959"/>
                    <a:pt x="3766" y="1881"/>
                  </a:cubicBezTo>
                  <a:cubicBezTo>
                    <a:pt x="3773" y="1885"/>
                    <a:pt x="3781" y="1886"/>
                    <a:pt x="3787" y="1890"/>
                  </a:cubicBezTo>
                  <a:cubicBezTo>
                    <a:pt x="4026" y="1968"/>
                    <a:pt x="4238" y="2045"/>
                    <a:pt x="4479" y="2045"/>
                  </a:cubicBezTo>
                  <a:cubicBezTo>
                    <a:pt x="4595" y="2045"/>
                    <a:pt x="4717" y="2027"/>
                    <a:pt x="4851" y="1984"/>
                  </a:cubicBezTo>
                  <a:cubicBezTo>
                    <a:pt x="5192" y="1871"/>
                    <a:pt x="5209" y="1660"/>
                    <a:pt x="5325" y="1345"/>
                  </a:cubicBezTo>
                  <a:cubicBezTo>
                    <a:pt x="5151" y="992"/>
                    <a:pt x="4688" y="705"/>
                    <a:pt x="4396" y="449"/>
                  </a:cubicBezTo>
                  <a:cubicBezTo>
                    <a:pt x="4224" y="299"/>
                    <a:pt x="3988" y="1"/>
                    <a:pt x="3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0" name="Google Shape;1360;p36"/>
            <p:cNvSpPr/>
            <p:nvPr/>
          </p:nvSpPr>
          <p:spPr>
            <a:xfrm>
              <a:off x="4233250" y="3152850"/>
              <a:ext cx="57550" cy="110525"/>
            </a:xfrm>
            <a:custGeom>
              <a:avLst/>
              <a:gdLst/>
              <a:ahLst/>
              <a:cxnLst/>
              <a:rect l="l" t="t" r="r" b="b"/>
              <a:pathLst>
                <a:path w="2302" h="4421" extrusionOk="0">
                  <a:moveTo>
                    <a:pt x="1152" y="0"/>
                  </a:moveTo>
                  <a:cubicBezTo>
                    <a:pt x="517" y="0"/>
                    <a:pt x="1" y="515"/>
                    <a:pt x="1" y="1152"/>
                  </a:cubicBezTo>
                  <a:cubicBezTo>
                    <a:pt x="1" y="1652"/>
                    <a:pt x="323" y="2074"/>
                    <a:pt x="768" y="2232"/>
                  </a:cubicBezTo>
                  <a:cubicBezTo>
                    <a:pt x="880" y="2946"/>
                    <a:pt x="1109" y="3501"/>
                    <a:pt x="1412" y="4223"/>
                  </a:cubicBezTo>
                  <a:lnTo>
                    <a:pt x="1495" y="4421"/>
                  </a:lnTo>
                  <a:lnTo>
                    <a:pt x="1770" y="4305"/>
                  </a:lnTo>
                  <a:lnTo>
                    <a:pt x="1686" y="4109"/>
                  </a:lnTo>
                  <a:cubicBezTo>
                    <a:pt x="1399" y="3425"/>
                    <a:pt x="1190" y="2920"/>
                    <a:pt x="1079" y="2296"/>
                  </a:cubicBezTo>
                  <a:lnTo>
                    <a:pt x="1079" y="2296"/>
                  </a:lnTo>
                  <a:cubicBezTo>
                    <a:pt x="1104" y="2298"/>
                    <a:pt x="1125" y="2305"/>
                    <a:pt x="1150" y="2305"/>
                  </a:cubicBezTo>
                  <a:cubicBezTo>
                    <a:pt x="1785" y="2305"/>
                    <a:pt x="2301" y="1789"/>
                    <a:pt x="2301" y="1153"/>
                  </a:cubicBezTo>
                  <a:cubicBezTo>
                    <a:pt x="2301" y="517"/>
                    <a:pt x="1789" y="0"/>
                    <a:pt x="11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1" name="Google Shape;1361;p36"/>
            <p:cNvSpPr/>
            <p:nvPr/>
          </p:nvSpPr>
          <p:spPr>
            <a:xfrm>
              <a:off x="4332725" y="3179750"/>
              <a:ext cx="57575" cy="110475"/>
            </a:xfrm>
            <a:custGeom>
              <a:avLst/>
              <a:gdLst/>
              <a:ahLst/>
              <a:cxnLst/>
              <a:rect l="l" t="t" r="r" b="b"/>
              <a:pathLst>
                <a:path w="2303" h="4419" extrusionOk="0">
                  <a:moveTo>
                    <a:pt x="1151" y="1"/>
                  </a:moveTo>
                  <a:cubicBezTo>
                    <a:pt x="515" y="1"/>
                    <a:pt x="1" y="515"/>
                    <a:pt x="1" y="1151"/>
                  </a:cubicBezTo>
                  <a:cubicBezTo>
                    <a:pt x="1" y="1787"/>
                    <a:pt x="515" y="2303"/>
                    <a:pt x="1151" y="2303"/>
                  </a:cubicBezTo>
                  <a:cubicBezTo>
                    <a:pt x="1176" y="2303"/>
                    <a:pt x="1200" y="2297"/>
                    <a:pt x="1223" y="2295"/>
                  </a:cubicBezTo>
                  <a:lnTo>
                    <a:pt x="1223" y="2295"/>
                  </a:lnTo>
                  <a:cubicBezTo>
                    <a:pt x="1112" y="2919"/>
                    <a:pt x="901" y="3423"/>
                    <a:pt x="614" y="4106"/>
                  </a:cubicBezTo>
                  <a:lnTo>
                    <a:pt x="531" y="4304"/>
                  </a:lnTo>
                  <a:lnTo>
                    <a:pt x="805" y="4419"/>
                  </a:lnTo>
                  <a:lnTo>
                    <a:pt x="888" y="4220"/>
                  </a:lnTo>
                  <a:cubicBezTo>
                    <a:pt x="1191" y="3501"/>
                    <a:pt x="1419" y="2945"/>
                    <a:pt x="1532" y="2230"/>
                  </a:cubicBezTo>
                  <a:cubicBezTo>
                    <a:pt x="1979" y="2073"/>
                    <a:pt x="2303" y="1653"/>
                    <a:pt x="2303" y="1151"/>
                  </a:cubicBezTo>
                  <a:cubicBezTo>
                    <a:pt x="2303" y="517"/>
                    <a:pt x="1787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2" name="Google Shape;1362;p36"/>
            <p:cNvSpPr/>
            <p:nvPr/>
          </p:nvSpPr>
          <p:spPr>
            <a:xfrm>
              <a:off x="4292325" y="3109350"/>
              <a:ext cx="57575" cy="132950"/>
            </a:xfrm>
            <a:custGeom>
              <a:avLst/>
              <a:gdLst/>
              <a:ahLst/>
              <a:cxnLst/>
              <a:rect l="l" t="t" r="r" b="b"/>
              <a:pathLst>
                <a:path w="2303" h="5318" extrusionOk="0">
                  <a:moveTo>
                    <a:pt x="1151" y="1"/>
                  </a:moveTo>
                  <a:cubicBezTo>
                    <a:pt x="516" y="1"/>
                    <a:pt x="1" y="516"/>
                    <a:pt x="1" y="1152"/>
                  </a:cubicBezTo>
                  <a:cubicBezTo>
                    <a:pt x="1" y="1621"/>
                    <a:pt x="283" y="2024"/>
                    <a:pt x="686" y="2204"/>
                  </a:cubicBezTo>
                  <a:cubicBezTo>
                    <a:pt x="683" y="3310"/>
                    <a:pt x="725" y="4419"/>
                    <a:pt x="1100" y="5317"/>
                  </a:cubicBezTo>
                  <a:lnTo>
                    <a:pt x="1375" y="5201"/>
                  </a:lnTo>
                  <a:cubicBezTo>
                    <a:pt x="1029" y="4376"/>
                    <a:pt x="983" y="3335"/>
                    <a:pt x="983" y="2287"/>
                  </a:cubicBezTo>
                  <a:lnTo>
                    <a:pt x="983" y="2287"/>
                  </a:lnTo>
                  <a:cubicBezTo>
                    <a:pt x="1039" y="2294"/>
                    <a:pt x="1094" y="2304"/>
                    <a:pt x="1151" y="2304"/>
                  </a:cubicBezTo>
                  <a:cubicBezTo>
                    <a:pt x="1786" y="2304"/>
                    <a:pt x="2303" y="1789"/>
                    <a:pt x="2303" y="1152"/>
                  </a:cubicBezTo>
                  <a:cubicBezTo>
                    <a:pt x="2303" y="516"/>
                    <a:pt x="1788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3" name="Google Shape;1363;p36"/>
            <p:cNvSpPr/>
            <p:nvPr/>
          </p:nvSpPr>
          <p:spPr>
            <a:xfrm>
              <a:off x="4266975" y="3219775"/>
              <a:ext cx="87975" cy="185725"/>
            </a:xfrm>
            <a:custGeom>
              <a:avLst/>
              <a:gdLst/>
              <a:ahLst/>
              <a:cxnLst/>
              <a:rect l="l" t="t" r="r" b="b"/>
              <a:pathLst>
                <a:path w="3519" h="7429" extrusionOk="0">
                  <a:moveTo>
                    <a:pt x="1402" y="1"/>
                  </a:moveTo>
                  <a:cubicBezTo>
                    <a:pt x="1030" y="1"/>
                    <a:pt x="663" y="182"/>
                    <a:pt x="372" y="632"/>
                  </a:cubicBezTo>
                  <a:cubicBezTo>
                    <a:pt x="0" y="1206"/>
                    <a:pt x="198" y="3109"/>
                    <a:pt x="297" y="3771"/>
                  </a:cubicBezTo>
                  <a:cubicBezTo>
                    <a:pt x="452" y="4800"/>
                    <a:pt x="980" y="5881"/>
                    <a:pt x="1375" y="6833"/>
                  </a:cubicBezTo>
                  <a:cubicBezTo>
                    <a:pt x="1446" y="7266"/>
                    <a:pt x="1616" y="7428"/>
                    <a:pt x="1819" y="7428"/>
                  </a:cubicBezTo>
                  <a:cubicBezTo>
                    <a:pt x="2211" y="7428"/>
                    <a:pt x="2724" y="6825"/>
                    <a:pt x="2881" y="6400"/>
                  </a:cubicBezTo>
                  <a:cubicBezTo>
                    <a:pt x="3380" y="5056"/>
                    <a:pt x="3519" y="3046"/>
                    <a:pt x="3213" y="1638"/>
                  </a:cubicBezTo>
                  <a:cubicBezTo>
                    <a:pt x="3041" y="844"/>
                    <a:pt x="2207" y="1"/>
                    <a:pt x="1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4" name="Google Shape;1364;p36"/>
            <p:cNvSpPr/>
            <p:nvPr/>
          </p:nvSpPr>
          <p:spPr>
            <a:xfrm>
              <a:off x="4194900" y="3245075"/>
              <a:ext cx="128175" cy="162475"/>
            </a:xfrm>
            <a:custGeom>
              <a:avLst/>
              <a:gdLst/>
              <a:ahLst/>
              <a:cxnLst/>
              <a:rect l="l" t="t" r="r" b="b"/>
              <a:pathLst>
                <a:path w="5127" h="6499" extrusionOk="0">
                  <a:moveTo>
                    <a:pt x="1357" y="1"/>
                  </a:moveTo>
                  <a:cubicBezTo>
                    <a:pt x="694" y="1"/>
                    <a:pt x="103" y="343"/>
                    <a:pt x="45" y="1223"/>
                  </a:cubicBezTo>
                  <a:cubicBezTo>
                    <a:pt x="0" y="1904"/>
                    <a:pt x="1098" y="3470"/>
                    <a:pt x="1509" y="4002"/>
                  </a:cubicBezTo>
                  <a:cubicBezTo>
                    <a:pt x="2142" y="4825"/>
                    <a:pt x="3132" y="5512"/>
                    <a:pt x="3939" y="6152"/>
                  </a:cubicBezTo>
                  <a:cubicBezTo>
                    <a:pt x="4135" y="6398"/>
                    <a:pt x="4308" y="6498"/>
                    <a:pt x="4456" y="6498"/>
                  </a:cubicBezTo>
                  <a:cubicBezTo>
                    <a:pt x="4911" y="6498"/>
                    <a:pt x="5126" y="5552"/>
                    <a:pt x="5047" y="5041"/>
                  </a:cubicBezTo>
                  <a:cubicBezTo>
                    <a:pt x="4827" y="3625"/>
                    <a:pt x="3968" y="1800"/>
                    <a:pt x="3017" y="719"/>
                  </a:cubicBezTo>
                  <a:cubicBezTo>
                    <a:pt x="2640" y="291"/>
                    <a:pt x="1967" y="1"/>
                    <a:pt x="1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5" name="Google Shape;1365;p36"/>
            <p:cNvSpPr/>
            <p:nvPr/>
          </p:nvSpPr>
          <p:spPr>
            <a:xfrm>
              <a:off x="4310475" y="3247675"/>
              <a:ext cx="128175" cy="162475"/>
            </a:xfrm>
            <a:custGeom>
              <a:avLst/>
              <a:gdLst/>
              <a:ahLst/>
              <a:cxnLst/>
              <a:rect l="l" t="t" r="r" b="b"/>
              <a:pathLst>
                <a:path w="5127" h="6499" extrusionOk="0">
                  <a:moveTo>
                    <a:pt x="3770" y="0"/>
                  </a:moveTo>
                  <a:cubicBezTo>
                    <a:pt x="3159" y="0"/>
                    <a:pt x="2487" y="291"/>
                    <a:pt x="2110" y="720"/>
                  </a:cubicBezTo>
                  <a:cubicBezTo>
                    <a:pt x="1159" y="1800"/>
                    <a:pt x="299" y="3625"/>
                    <a:pt x="80" y="5041"/>
                  </a:cubicBezTo>
                  <a:cubicBezTo>
                    <a:pt x="1" y="5553"/>
                    <a:pt x="216" y="6499"/>
                    <a:pt x="669" y="6499"/>
                  </a:cubicBezTo>
                  <a:cubicBezTo>
                    <a:pt x="817" y="6499"/>
                    <a:pt x="990" y="6399"/>
                    <a:pt x="1186" y="6151"/>
                  </a:cubicBezTo>
                  <a:cubicBezTo>
                    <a:pt x="1995" y="5512"/>
                    <a:pt x="2983" y="4826"/>
                    <a:pt x="3618" y="4003"/>
                  </a:cubicBezTo>
                  <a:cubicBezTo>
                    <a:pt x="4029" y="3471"/>
                    <a:pt x="5127" y="1905"/>
                    <a:pt x="5082" y="1223"/>
                  </a:cubicBezTo>
                  <a:cubicBezTo>
                    <a:pt x="5023" y="343"/>
                    <a:pt x="4433" y="0"/>
                    <a:pt x="37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6" name="Google Shape;1366;p36"/>
            <p:cNvSpPr/>
            <p:nvPr/>
          </p:nvSpPr>
          <p:spPr>
            <a:xfrm>
              <a:off x="4278975" y="3376500"/>
              <a:ext cx="80500" cy="173250"/>
            </a:xfrm>
            <a:custGeom>
              <a:avLst/>
              <a:gdLst/>
              <a:ahLst/>
              <a:cxnLst/>
              <a:rect l="l" t="t" r="r" b="b"/>
              <a:pathLst>
                <a:path w="3220" h="6930" extrusionOk="0">
                  <a:moveTo>
                    <a:pt x="1008" y="0"/>
                  </a:moveTo>
                  <a:cubicBezTo>
                    <a:pt x="752" y="0"/>
                    <a:pt x="502" y="23"/>
                    <a:pt x="295" y="110"/>
                  </a:cubicBezTo>
                  <a:cubicBezTo>
                    <a:pt x="152" y="485"/>
                    <a:pt x="1" y="690"/>
                    <a:pt x="222" y="1059"/>
                  </a:cubicBezTo>
                  <a:cubicBezTo>
                    <a:pt x="490" y="1510"/>
                    <a:pt x="846" y="1639"/>
                    <a:pt x="1255" y="1813"/>
                  </a:cubicBezTo>
                  <a:cubicBezTo>
                    <a:pt x="1265" y="1815"/>
                    <a:pt x="1272" y="1819"/>
                    <a:pt x="1282" y="1822"/>
                  </a:cubicBezTo>
                  <a:cubicBezTo>
                    <a:pt x="1278" y="1940"/>
                    <a:pt x="1277" y="2056"/>
                    <a:pt x="1271" y="2177"/>
                  </a:cubicBezTo>
                  <a:cubicBezTo>
                    <a:pt x="1240" y="2925"/>
                    <a:pt x="1206" y="3694"/>
                    <a:pt x="1417" y="4371"/>
                  </a:cubicBezTo>
                  <a:cubicBezTo>
                    <a:pt x="1649" y="5116"/>
                    <a:pt x="2045" y="6192"/>
                    <a:pt x="2783" y="6930"/>
                  </a:cubicBezTo>
                  <a:lnTo>
                    <a:pt x="2994" y="6719"/>
                  </a:lnTo>
                  <a:cubicBezTo>
                    <a:pt x="2300" y="6030"/>
                    <a:pt x="1922" y="4999"/>
                    <a:pt x="1699" y="4283"/>
                  </a:cubicBezTo>
                  <a:cubicBezTo>
                    <a:pt x="1504" y="3658"/>
                    <a:pt x="1536" y="2912"/>
                    <a:pt x="1567" y="2192"/>
                  </a:cubicBezTo>
                  <a:cubicBezTo>
                    <a:pt x="1570" y="2104"/>
                    <a:pt x="1572" y="2024"/>
                    <a:pt x="1574" y="1936"/>
                  </a:cubicBezTo>
                  <a:cubicBezTo>
                    <a:pt x="1652" y="1961"/>
                    <a:pt x="1736" y="1979"/>
                    <a:pt x="1827" y="1979"/>
                  </a:cubicBezTo>
                  <a:cubicBezTo>
                    <a:pt x="1979" y="1979"/>
                    <a:pt x="2153" y="1929"/>
                    <a:pt x="2360" y="1778"/>
                  </a:cubicBezTo>
                  <a:cubicBezTo>
                    <a:pt x="2763" y="1485"/>
                    <a:pt x="3220" y="696"/>
                    <a:pt x="2844" y="201"/>
                  </a:cubicBezTo>
                  <a:cubicBezTo>
                    <a:pt x="2726" y="45"/>
                    <a:pt x="2510" y="12"/>
                    <a:pt x="2291" y="12"/>
                  </a:cubicBezTo>
                  <a:cubicBezTo>
                    <a:pt x="2131" y="12"/>
                    <a:pt x="1970" y="30"/>
                    <a:pt x="1845" y="30"/>
                  </a:cubicBezTo>
                  <a:cubicBezTo>
                    <a:pt x="1596" y="30"/>
                    <a:pt x="1298" y="0"/>
                    <a:pt x="1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7" name="Google Shape;1367;p36"/>
            <p:cNvSpPr/>
            <p:nvPr/>
          </p:nvSpPr>
          <p:spPr>
            <a:xfrm>
              <a:off x="4203000" y="2683925"/>
              <a:ext cx="395675" cy="1014575"/>
            </a:xfrm>
            <a:custGeom>
              <a:avLst/>
              <a:gdLst/>
              <a:ahLst/>
              <a:cxnLst/>
              <a:rect l="l" t="t" r="r" b="b"/>
              <a:pathLst>
                <a:path w="15827" h="40583" extrusionOk="0">
                  <a:moveTo>
                    <a:pt x="15437" y="0"/>
                  </a:moveTo>
                  <a:cubicBezTo>
                    <a:pt x="15248" y="0"/>
                    <a:pt x="15096" y="153"/>
                    <a:pt x="15096" y="341"/>
                  </a:cubicBezTo>
                  <a:cubicBezTo>
                    <a:pt x="15093" y="1231"/>
                    <a:pt x="15098" y="2118"/>
                    <a:pt x="15103" y="3005"/>
                  </a:cubicBezTo>
                  <a:cubicBezTo>
                    <a:pt x="15121" y="6852"/>
                    <a:pt x="15140" y="10828"/>
                    <a:pt x="14632" y="14733"/>
                  </a:cubicBezTo>
                  <a:cubicBezTo>
                    <a:pt x="14017" y="19468"/>
                    <a:pt x="12243" y="24327"/>
                    <a:pt x="9364" y="29174"/>
                  </a:cubicBezTo>
                  <a:cubicBezTo>
                    <a:pt x="7240" y="32749"/>
                    <a:pt x="4488" y="36826"/>
                    <a:pt x="186" y="39965"/>
                  </a:cubicBezTo>
                  <a:cubicBezTo>
                    <a:pt x="33" y="40076"/>
                    <a:pt x="0" y="40290"/>
                    <a:pt x="112" y="40442"/>
                  </a:cubicBezTo>
                  <a:cubicBezTo>
                    <a:pt x="179" y="40534"/>
                    <a:pt x="281" y="40583"/>
                    <a:pt x="387" y="40583"/>
                  </a:cubicBezTo>
                  <a:cubicBezTo>
                    <a:pt x="457" y="40583"/>
                    <a:pt x="527" y="40560"/>
                    <a:pt x="593" y="40517"/>
                  </a:cubicBezTo>
                  <a:cubicBezTo>
                    <a:pt x="4996" y="37304"/>
                    <a:pt x="7797" y="33158"/>
                    <a:pt x="9956" y="29523"/>
                  </a:cubicBezTo>
                  <a:cubicBezTo>
                    <a:pt x="12883" y="24596"/>
                    <a:pt x="14686" y="19649"/>
                    <a:pt x="15312" y="14821"/>
                  </a:cubicBezTo>
                  <a:cubicBezTo>
                    <a:pt x="15826" y="10870"/>
                    <a:pt x="15805" y="6870"/>
                    <a:pt x="15786" y="3002"/>
                  </a:cubicBezTo>
                  <a:cubicBezTo>
                    <a:pt x="15783" y="2117"/>
                    <a:pt x="15778" y="1231"/>
                    <a:pt x="15779" y="341"/>
                  </a:cubicBezTo>
                  <a:cubicBezTo>
                    <a:pt x="15779" y="154"/>
                    <a:pt x="15627" y="0"/>
                    <a:pt x="15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68" name="Google Shape;1368;p36"/>
          <p:cNvGrpSpPr/>
          <p:nvPr/>
        </p:nvGrpSpPr>
        <p:grpSpPr>
          <a:xfrm>
            <a:off x="8343267" y="5760967"/>
            <a:ext cx="636567" cy="754067"/>
            <a:chOff x="3560600" y="4317025"/>
            <a:chExt cx="477425" cy="565550"/>
          </a:xfrm>
        </p:grpSpPr>
        <p:sp>
          <p:nvSpPr>
            <p:cNvPr id="1369" name="Google Shape;1369;p36"/>
            <p:cNvSpPr/>
            <p:nvPr/>
          </p:nvSpPr>
          <p:spPr>
            <a:xfrm>
              <a:off x="3560600" y="4317025"/>
              <a:ext cx="477425" cy="565550"/>
            </a:xfrm>
            <a:custGeom>
              <a:avLst/>
              <a:gdLst/>
              <a:ahLst/>
              <a:cxnLst/>
              <a:rect l="l" t="t" r="r" b="b"/>
              <a:pathLst>
                <a:path w="19097" h="22622" extrusionOk="0">
                  <a:moveTo>
                    <a:pt x="13094" y="1"/>
                  </a:moveTo>
                  <a:cubicBezTo>
                    <a:pt x="11512" y="1"/>
                    <a:pt x="9948" y="407"/>
                    <a:pt x="8802" y="1116"/>
                  </a:cubicBezTo>
                  <a:cubicBezTo>
                    <a:pt x="7523" y="1905"/>
                    <a:pt x="6579" y="3006"/>
                    <a:pt x="5747" y="3976"/>
                  </a:cubicBezTo>
                  <a:cubicBezTo>
                    <a:pt x="5528" y="4235"/>
                    <a:pt x="5308" y="4491"/>
                    <a:pt x="5086" y="4734"/>
                  </a:cubicBezTo>
                  <a:cubicBezTo>
                    <a:pt x="3924" y="6010"/>
                    <a:pt x="3224" y="7108"/>
                    <a:pt x="2670" y="8521"/>
                  </a:cubicBezTo>
                  <a:cubicBezTo>
                    <a:pt x="1907" y="10474"/>
                    <a:pt x="1159" y="12802"/>
                    <a:pt x="1401" y="15281"/>
                  </a:cubicBezTo>
                  <a:cubicBezTo>
                    <a:pt x="1478" y="16067"/>
                    <a:pt x="1683" y="16746"/>
                    <a:pt x="1877" y="17314"/>
                  </a:cubicBezTo>
                  <a:cubicBezTo>
                    <a:pt x="1792" y="17412"/>
                    <a:pt x="1713" y="17505"/>
                    <a:pt x="1649" y="17579"/>
                  </a:cubicBezTo>
                  <a:cubicBezTo>
                    <a:pt x="962" y="18379"/>
                    <a:pt x="650" y="18746"/>
                    <a:pt x="472" y="19346"/>
                  </a:cubicBezTo>
                  <a:lnTo>
                    <a:pt x="242" y="20116"/>
                  </a:lnTo>
                  <a:cubicBezTo>
                    <a:pt x="0" y="20927"/>
                    <a:pt x="459" y="21779"/>
                    <a:pt x="1267" y="22027"/>
                  </a:cubicBezTo>
                  <a:lnTo>
                    <a:pt x="2990" y="22554"/>
                  </a:lnTo>
                  <a:cubicBezTo>
                    <a:pt x="3140" y="22600"/>
                    <a:pt x="3291" y="22621"/>
                    <a:pt x="3441" y="22621"/>
                  </a:cubicBezTo>
                  <a:cubicBezTo>
                    <a:pt x="4070" y="22621"/>
                    <a:pt x="4657" y="22234"/>
                    <a:pt x="4885" y="21616"/>
                  </a:cubicBezTo>
                  <a:lnTo>
                    <a:pt x="4940" y="21467"/>
                  </a:lnTo>
                  <a:cubicBezTo>
                    <a:pt x="5002" y="21299"/>
                    <a:pt x="5093" y="21142"/>
                    <a:pt x="5211" y="21004"/>
                  </a:cubicBezTo>
                  <a:cubicBezTo>
                    <a:pt x="5281" y="20921"/>
                    <a:pt x="5350" y="20842"/>
                    <a:pt x="5400" y="20782"/>
                  </a:cubicBezTo>
                  <a:lnTo>
                    <a:pt x="5404" y="20777"/>
                  </a:lnTo>
                  <a:cubicBezTo>
                    <a:pt x="5645" y="20499"/>
                    <a:pt x="5976" y="20313"/>
                    <a:pt x="6340" y="20259"/>
                  </a:cubicBezTo>
                  <a:cubicBezTo>
                    <a:pt x="6855" y="20183"/>
                    <a:pt x="7353" y="20072"/>
                    <a:pt x="7787" y="19976"/>
                  </a:cubicBezTo>
                  <a:cubicBezTo>
                    <a:pt x="8059" y="19915"/>
                    <a:pt x="8314" y="19858"/>
                    <a:pt x="8532" y="19822"/>
                  </a:cubicBezTo>
                  <a:cubicBezTo>
                    <a:pt x="9982" y="19583"/>
                    <a:pt x="11516" y="19023"/>
                    <a:pt x="12849" y="18243"/>
                  </a:cubicBezTo>
                  <a:cubicBezTo>
                    <a:pt x="15373" y="16766"/>
                    <a:pt x="17636" y="13801"/>
                    <a:pt x="18480" y="10868"/>
                  </a:cubicBezTo>
                  <a:cubicBezTo>
                    <a:pt x="18998" y="9068"/>
                    <a:pt x="19096" y="6983"/>
                    <a:pt x="18757" y="4998"/>
                  </a:cubicBezTo>
                  <a:cubicBezTo>
                    <a:pt x="18530" y="3671"/>
                    <a:pt x="17981" y="2522"/>
                    <a:pt x="16979" y="1272"/>
                  </a:cubicBezTo>
                  <a:lnTo>
                    <a:pt x="16860" y="1124"/>
                  </a:lnTo>
                  <a:cubicBezTo>
                    <a:pt x="16712" y="939"/>
                    <a:pt x="16523" y="792"/>
                    <a:pt x="16308" y="692"/>
                  </a:cubicBezTo>
                  <a:lnTo>
                    <a:pt x="16137" y="612"/>
                  </a:lnTo>
                  <a:cubicBezTo>
                    <a:pt x="15277" y="213"/>
                    <a:pt x="14225" y="1"/>
                    <a:pt x="130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0" name="Google Shape;1370;p36"/>
            <p:cNvSpPr/>
            <p:nvPr/>
          </p:nvSpPr>
          <p:spPr>
            <a:xfrm>
              <a:off x="3649250" y="4375775"/>
              <a:ext cx="329100" cy="391475"/>
            </a:xfrm>
            <a:custGeom>
              <a:avLst/>
              <a:gdLst/>
              <a:ahLst/>
              <a:cxnLst/>
              <a:rect l="l" t="t" r="r" b="b"/>
              <a:pathLst>
                <a:path w="13164" h="15659" extrusionOk="0">
                  <a:moveTo>
                    <a:pt x="9549" y="0"/>
                  </a:moveTo>
                  <a:cubicBezTo>
                    <a:pt x="8447" y="0"/>
                    <a:pt x="7291" y="270"/>
                    <a:pt x="6491" y="764"/>
                  </a:cubicBezTo>
                  <a:cubicBezTo>
                    <a:pt x="5218" y="1550"/>
                    <a:pt x="4271" y="2873"/>
                    <a:pt x="3275" y="3965"/>
                  </a:cubicBezTo>
                  <a:cubicBezTo>
                    <a:pt x="2380" y="4950"/>
                    <a:pt x="1797" y="5786"/>
                    <a:pt x="1310" y="7027"/>
                  </a:cubicBezTo>
                  <a:cubicBezTo>
                    <a:pt x="604" y="8830"/>
                    <a:pt x="0" y="10743"/>
                    <a:pt x="192" y="12702"/>
                  </a:cubicBezTo>
                  <a:cubicBezTo>
                    <a:pt x="296" y="13753"/>
                    <a:pt x="756" y="14594"/>
                    <a:pt x="990" y="15570"/>
                  </a:cubicBezTo>
                  <a:cubicBezTo>
                    <a:pt x="1187" y="15633"/>
                    <a:pt x="1415" y="15658"/>
                    <a:pt x="1661" y="15658"/>
                  </a:cubicBezTo>
                  <a:cubicBezTo>
                    <a:pt x="2598" y="15658"/>
                    <a:pt x="3802" y="15286"/>
                    <a:pt x="4607" y="15153"/>
                  </a:cubicBezTo>
                  <a:cubicBezTo>
                    <a:pt x="5807" y="14957"/>
                    <a:pt x="7071" y="14478"/>
                    <a:pt x="8119" y="13867"/>
                  </a:cubicBezTo>
                  <a:cubicBezTo>
                    <a:pt x="10186" y="12658"/>
                    <a:pt x="12028" y="10134"/>
                    <a:pt x="12679" y="7871"/>
                  </a:cubicBezTo>
                  <a:cubicBezTo>
                    <a:pt x="13118" y="6342"/>
                    <a:pt x="13163" y="4610"/>
                    <a:pt x="12898" y="3043"/>
                  </a:cubicBezTo>
                  <a:cubicBezTo>
                    <a:pt x="12767" y="2291"/>
                    <a:pt x="12481" y="1492"/>
                    <a:pt x="11600" y="392"/>
                  </a:cubicBezTo>
                  <a:cubicBezTo>
                    <a:pt x="11028" y="126"/>
                    <a:pt x="10301" y="0"/>
                    <a:pt x="95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1" name="Google Shape;1371;p36"/>
            <p:cNvSpPr/>
            <p:nvPr/>
          </p:nvSpPr>
          <p:spPr>
            <a:xfrm>
              <a:off x="3628725" y="4395000"/>
              <a:ext cx="359550" cy="424150"/>
            </a:xfrm>
            <a:custGeom>
              <a:avLst/>
              <a:gdLst/>
              <a:ahLst/>
              <a:cxnLst/>
              <a:rect l="l" t="t" r="r" b="b"/>
              <a:pathLst>
                <a:path w="14382" h="16966" extrusionOk="0">
                  <a:moveTo>
                    <a:pt x="11024" y="984"/>
                  </a:moveTo>
                  <a:cubicBezTo>
                    <a:pt x="11025" y="987"/>
                    <a:pt x="11025" y="988"/>
                    <a:pt x="11024" y="989"/>
                  </a:cubicBezTo>
                  <a:cubicBezTo>
                    <a:pt x="10413" y="1693"/>
                    <a:pt x="9800" y="2396"/>
                    <a:pt x="9197" y="3081"/>
                  </a:cubicBezTo>
                  <a:cubicBezTo>
                    <a:pt x="8428" y="3955"/>
                    <a:pt x="7635" y="4857"/>
                    <a:pt x="6864" y="5755"/>
                  </a:cubicBezTo>
                  <a:cubicBezTo>
                    <a:pt x="6616" y="6046"/>
                    <a:pt x="6352" y="6335"/>
                    <a:pt x="6089" y="6627"/>
                  </a:cubicBezTo>
                  <a:cubicBezTo>
                    <a:pt x="5319" y="7476"/>
                    <a:pt x="4526" y="8354"/>
                    <a:pt x="3975" y="9340"/>
                  </a:cubicBezTo>
                  <a:cubicBezTo>
                    <a:pt x="3607" y="9997"/>
                    <a:pt x="3325" y="10740"/>
                    <a:pt x="3051" y="11457"/>
                  </a:cubicBezTo>
                  <a:cubicBezTo>
                    <a:pt x="3015" y="11551"/>
                    <a:pt x="2979" y="11643"/>
                    <a:pt x="2942" y="11735"/>
                  </a:cubicBezTo>
                  <a:cubicBezTo>
                    <a:pt x="2960" y="11565"/>
                    <a:pt x="2976" y="11395"/>
                    <a:pt x="2992" y="11226"/>
                  </a:cubicBezTo>
                  <a:cubicBezTo>
                    <a:pt x="3070" y="10397"/>
                    <a:pt x="3151" y="9541"/>
                    <a:pt x="3382" y="8731"/>
                  </a:cubicBezTo>
                  <a:cubicBezTo>
                    <a:pt x="3688" y="7659"/>
                    <a:pt x="4149" y="6782"/>
                    <a:pt x="4789" y="6048"/>
                  </a:cubicBezTo>
                  <a:lnTo>
                    <a:pt x="4912" y="5906"/>
                  </a:lnTo>
                  <a:cubicBezTo>
                    <a:pt x="5671" y="5038"/>
                    <a:pt x="6455" y="4139"/>
                    <a:pt x="7307" y="3370"/>
                  </a:cubicBezTo>
                  <a:cubicBezTo>
                    <a:pt x="7737" y="2979"/>
                    <a:pt x="8257" y="2702"/>
                    <a:pt x="8762" y="2431"/>
                  </a:cubicBezTo>
                  <a:cubicBezTo>
                    <a:pt x="8992" y="2309"/>
                    <a:pt x="9231" y="2181"/>
                    <a:pt x="9459" y="2043"/>
                  </a:cubicBezTo>
                  <a:cubicBezTo>
                    <a:pt x="9660" y="1924"/>
                    <a:pt x="9845" y="1780"/>
                    <a:pt x="10020" y="1643"/>
                  </a:cubicBezTo>
                  <a:cubicBezTo>
                    <a:pt x="10159" y="1536"/>
                    <a:pt x="10302" y="1423"/>
                    <a:pt x="10452" y="1325"/>
                  </a:cubicBezTo>
                  <a:cubicBezTo>
                    <a:pt x="10624" y="1212"/>
                    <a:pt x="10808" y="1106"/>
                    <a:pt x="10987" y="1005"/>
                  </a:cubicBezTo>
                  <a:cubicBezTo>
                    <a:pt x="11000" y="999"/>
                    <a:pt x="11011" y="990"/>
                    <a:pt x="11024" y="984"/>
                  </a:cubicBezTo>
                  <a:close/>
                  <a:moveTo>
                    <a:pt x="11594" y="1513"/>
                  </a:moveTo>
                  <a:lnTo>
                    <a:pt x="11594" y="1513"/>
                  </a:lnTo>
                  <a:cubicBezTo>
                    <a:pt x="11561" y="1724"/>
                    <a:pt x="11529" y="1931"/>
                    <a:pt x="11495" y="2134"/>
                  </a:cubicBezTo>
                  <a:cubicBezTo>
                    <a:pt x="11463" y="2337"/>
                    <a:pt x="11430" y="2535"/>
                    <a:pt x="11400" y="2730"/>
                  </a:cubicBezTo>
                  <a:cubicBezTo>
                    <a:pt x="11312" y="3314"/>
                    <a:pt x="11267" y="3919"/>
                    <a:pt x="11224" y="4504"/>
                  </a:cubicBezTo>
                  <a:cubicBezTo>
                    <a:pt x="11200" y="4853"/>
                    <a:pt x="11173" y="5201"/>
                    <a:pt x="11138" y="5548"/>
                  </a:cubicBezTo>
                  <a:cubicBezTo>
                    <a:pt x="11036" y="6571"/>
                    <a:pt x="10702" y="7299"/>
                    <a:pt x="10233" y="8076"/>
                  </a:cubicBezTo>
                  <a:cubicBezTo>
                    <a:pt x="9882" y="8659"/>
                    <a:pt x="9414" y="9184"/>
                    <a:pt x="8961" y="9692"/>
                  </a:cubicBezTo>
                  <a:cubicBezTo>
                    <a:pt x="8806" y="9865"/>
                    <a:pt x="8653" y="10039"/>
                    <a:pt x="8503" y="10214"/>
                  </a:cubicBezTo>
                  <a:cubicBezTo>
                    <a:pt x="7743" y="11104"/>
                    <a:pt x="6728" y="11644"/>
                    <a:pt x="5831" y="12122"/>
                  </a:cubicBezTo>
                  <a:cubicBezTo>
                    <a:pt x="5292" y="12409"/>
                    <a:pt x="4829" y="12630"/>
                    <a:pt x="4396" y="12808"/>
                  </a:cubicBezTo>
                  <a:cubicBezTo>
                    <a:pt x="4703" y="12590"/>
                    <a:pt x="4997" y="12341"/>
                    <a:pt x="5273" y="12061"/>
                  </a:cubicBezTo>
                  <a:cubicBezTo>
                    <a:pt x="5485" y="11846"/>
                    <a:pt x="5703" y="11636"/>
                    <a:pt x="5922" y="11426"/>
                  </a:cubicBezTo>
                  <a:cubicBezTo>
                    <a:pt x="6594" y="10781"/>
                    <a:pt x="7289" y="10113"/>
                    <a:pt x="7792" y="9276"/>
                  </a:cubicBezTo>
                  <a:lnTo>
                    <a:pt x="7843" y="9190"/>
                  </a:lnTo>
                  <a:cubicBezTo>
                    <a:pt x="8188" y="8617"/>
                    <a:pt x="8543" y="8025"/>
                    <a:pt x="8818" y="7393"/>
                  </a:cubicBezTo>
                  <a:cubicBezTo>
                    <a:pt x="8945" y="7103"/>
                    <a:pt x="9101" y="6815"/>
                    <a:pt x="9251" y="6535"/>
                  </a:cubicBezTo>
                  <a:cubicBezTo>
                    <a:pt x="9448" y="6166"/>
                    <a:pt x="9654" y="5783"/>
                    <a:pt x="9802" y="5381"/>
                  </a:cubicBezTo>
                  <a:cubicBezTo>
                    <a:pt x="10108" y="4561"/>
                    <a:pt x="10491" y="3828"/>
                    <a:pt x="10896" y="3049"/>
                  </a:cubicBezTo>
                  <a:lnTo>
                    <a:pt x="11037" y="2779"/>
                  </a:lnTo>
                  <a:cubicBezTo>
                    <a:pt x="11222" y="2425"/>
                    <a:pt x="11429" y="1998"/>
                    <a:pt x="11594" y="1513"/>
                  </a:cubicBezTo>
                  <a:close/>
                  <a:moveTo>
                    <a:pt x="11398" y="359"/>
                  </a:moveTo>
                  <a:lnTo>
                    <a:pt x="11398" y="359"/>
                  </a:lnTo>
                  <a:cubicBezTo>
                    <a:pt x="11354" y="430"/>
                    <a:pt x="11311" y="499"/>
                    <a:pt x="11268" y="570"/>
                  </a:cubicBezTo>
                  <a:cubicBezTo>
                    <a:pt x="11137" y="650"/>
                    <a:pt x="11006" y="727"/>
                    <a:pt x="10874" y="802"/>
                  </a:cubicBezTo>
                  <a:cubicBezTo>
                    <a:pt x="10692" y="905"/>
                    <a:pt x="10505" y="1013"/>
                    <a:pt x="10325" y="1130"/>
                  </a:cubicBezTo>
                  <a:cubicBezTo>
                    <a:pt x="10169" y="1232"/>
                    <a:pt x="10020" y="1347"/>
                    <a:pt x="9878" y="1457"/>
                  </a:cubicBezTo>
                  <a:cubicBezTo>
                    <a:pt x="9707" y="1592"/>
                    <a:pt x="9529" y="1729"/>
                    <a:pt x="9340" y="1842"/>
                  </a:cubicBezTo>
                  <a:cubicBezTo>
                    <a:pt x="9116" y="1977"/>
                    <a:pt x="8885" y="2102"/>
                    <a:pt x="8653" y="2224"/>
                  </a:cubicBezTo>
                  <a:cubicBezTo>
                    <a:pt x="8136" y="2501"/>
                    <a:pt x="7601" y="2786"/>
                    <a:pt x="7151" y="3195"/>
                  </a:cubicBezTo>
                  <a:cubicBezTo>
                    <a:pt x="6289" y="3975"/>
                    <a:pt x="5500" y="4878"/>
                    <a:pt x="4738" y="5752"/>
                  </a:cubicBezTo>
                  <a:lnTo>
                    <a:pt x="4615" y="5892"/>
                  </a:lnTo>
                  <a:cubicBezTo>
                    <a:pt x="3950" y="6652"/>
                    <a:pt x="3475" y="7561"/>
                    <a:pt x="3158" y="8666"/>
                  </a:cubicBezTo>
                  <a:cubicBezTo>
                    <a:pt x="2921" y="9496"/>
                    <a:pt x="2840" y="10364"/>
                    <a:pt x="2760" y="11204"/>
                  </a:cubicBezTo>
                  <a:cubicBezTo>
                    <a:pt x="2714" y="11712"/>
                    <a:pt x="2660" y="12228"/>
                    <a:pt x="2577" y="12739"/>
                  </a:cubicBezTo>
                  <a:cubicBezTo>
                    <a:pt x="2561" y="12776"/>
                    <a:pt x="2547" y="12813"/>
                    <a:pt x="2529" y="12848"/>
                  </a:cubicBezTo>
                  <a:lnTo>
                    <a:pt x="2484" y="12936"/>
                  </a:lnTo>
                  <a:lnTo>
                    <a:pt x="2471" y="12964"/>
                  </a:lnTo>
                  <a:cubicBezTo>
                    <a:pt x="2471" y="12958"/>
                    <a:pt x="2471" y="12952"/>
                    <a:pt x="2469" y="12944"/>
                  </a:cubicBezTo>
                  <a:cubicBezTo>
                    <a:pt x="2396" y="11380"/>
                    <a:pt x="2255" y="8465"/>
                    <a:pt x="2600" y="7508"/>
                  </a:cubicBezTo>
                  <a:cubicBezTo>
                    <a:pt x="3149" y="5985"/>
                    <a:pt x="5278" y="3435"/>
                    <a:pt x="6169" y="2410"/>
                  </a:cubicBezTo>
                  <a:cubicBezTo>
                    <a:pt x="7369" y="1026"/>
                    <a:pt x="8803" y="793"/>
                    <a:pt x="10462" y="521"/>
                  </a:cubicBezTo>
                  <a:cubicBezTo>
                    <a:pt x="10767" y="471"/>
                    <a:pt x="11080" y="418"/>
                    <a:pt x="11398" y="359"/>
                  </a:cubicBezTo>
                  <a:close/>
                  <a:moveTo>
                    <a:pt x="10425" y="2041"/>
                  </a:moveTo>
                  <a:lnTo>
                    <a:pt x="10425" y="2041"/>
                  </a:lnTo>
                  <a:cubicBezTo>
                    <a:pt x="10413" y="2060"/>
                    <a:pt x="10402" y="2080"/>
                    <a:pt x="10391" y="2098"/>
                  </a:cubicBezTo>
                  <a:cubicBezTo>
                    <a:pt x="10204" y="2408"/>
                    <a:pt x="9997" y="2713"/>
                    <a:pt x="9796" y="3008"/>
                  </a:cubicBezTo>
                  <a:cubicBezTo>
                    <a:pt x="9566" y="3345"/>
                    <a:pt x="9328" y="3694"/>
                    <a:pt x="9118" y="4052"/>
                  </a:cubicBezTo>
                  <a:cubicBezTo>
                    <a:pt x="8809" y="4581"/>
                    <a:pt x="8468" y="5103"/>
                    <a:pt x="8139" y="5606"/>
                  </a:cubicBezTo>
                  <a:cubicBezTo>
                    <a:pt x="7854" y="6042"/>
                    <a:pt x="7559" y="6495"/>
                    <a:pt x="7283" y="6952"/>
                  </a:cubicBezTo>
                  <a:cubicBezTo>
                    <a:pt x="6297" y="8592"/>
                    <a:pt x="5031" y="10110"/>
                    <a:pt x="3712" y="11649"/>
                  </a:cubicBezTo>
                  <a:cubicBezTo>
                    <a:pt x="3428" y="11980"/>
                    <a:pt x="3101" y="12472"/>
                    <a:pt x="2778" y="12986"/>
                  </a:cubicBezTo>
                  <a:cubicBezTo>
                    <a:pt x="2789" y="12922"/>
                    <a:pt x="2796" y="12861"/>
                    <a:pt x="2806" y="12798"/>
                  </a:cubicBezTo>
                  <a:cubicBezTo>
                    <a:pt x="2860" y="12667"/>
                    <a:pt x="2907" y="12536"/>
                    <a:pt x="2950" y="12409"/>
                  </a:cubicBezTo>
                  <a:cubicBezTo>
                    <a:pt x="2987" y="12298"/>
                    <a:pt x="3022" y="12186"/>
                    <a:pt x="3066" y="12075"/>
                  </a:cubicBezTo>
                  <a:cubicBezTo>
                    <a:pt x="3134" y="11903"/>
                    <a:pt x="3202" y="11723"/>
                    <a:pt x="3272" y="11542"/>
                  </a:cubicBezTo>
                  <a:cubicBezTo>
                    <a:pt x="3544" y="10832"/>
                    <a:pt x="3823" y="10097"/>
                    <a:pt x="4183" y="9455"/>
                  </a:cubicBezTo>
                  <a:cubicBezTo>
                    <a:pt x="4720" y="8491"/>
                    <a:pt x="5505" y="7624"/>
                    <a:pt x="6265" y="6787"/>
                  </a:cubicBezTo>
                  <a:cubicBezTo>
                    <a:pt x="6529" y="6494"/>
                    <a:pt x="6794" y="6202"/>
                    <a:pt x="7045" y="5910"/>
                  </a:cubicBezTo>
                  <a:cubicBezTo>
                    <a:pt x="7813" y="5013"/>
                    <a:pt x="8607" y="4111"/>
                    <a:pt x="9374" y="3237"/>
                  </a:cubicBezTo>
                  <a:cubicBezTo>
                    <a:pt x="9721" y="2844"/>
                    <a:pt x="10072" y="2443"/>
                    <a:pt x="10425" y="2041"/>
                  </a:cubicBezTo>
                  <a:close/>
                  <a:moveTo>
                    <a:pt x="11609" y="676"/>
                  </a:moveTo>
                  <a:cubicBezTo>
                    <a:pt x="11599" y="801"/>
                    <a:pt x="11513" y="1043"/>
                    <a:pt x="11467" y="1174"/>
                  </a:cubicBezTo>
                  <a:cubicBezTo>
                    <a:pt x="11442" y="1242"/>
                    <a:pt x="11418" y="1310"/>
                    <a:pt x="11398" y="1372"/>
                  </a:cubicBezTo>
                  <a:cubicBezTo>
                    <a:pt x="11234" y="1871"/>
                    <a:pt x="11019" y="2310"/>
                    <a:pt x="10830" y="2676"/>
                  </a:cubicBezTo>
                  <a:lnTo>
                    <a:pt x="10689" y="2945"/>
                  </a:lnTo>
                  <a:cubicBezTo>
                    <a:pt x="10281" y="3728"/>
                    <a:pt x="9894" y="4469"/>
                    <a:pt x="9584" y="5304"/>
                  </a:cubicBezTo>
                  <a:cubicBezTo>
                    <a:pt x="9440" y="5690"/>
                    <a:pt x="9238" y="6065"/>
                    <a:pt x="9045" y="6428"/>
                  </a:cubicBezTo>
                  <a:cubicBezTo>
                    <a:pt x="8893" y="6712"/>
                    <a:pt x="8735" y="7003"/>
                    <a:pt x="8604" y="7302"/>
                  </a:cubicBezTo>
                  <a:cubicBezTo>
                    <a:pt x="8335" y="7920"/>
                    <a:pt x="7999" y="8480"/>
                    <a:pt x="7644" y="9072"/>
                  </a:cubicBezTo>
                  <a:lnTo>
                    <a:pt x="7592" y="9158"/>
                  </a:lnTo>
                  <a:cubicBezTo>
                    <a:pt x="7106" y="9969"/>
                    <a:pt x="6422" y="10625"/>
                    <a:pt x="5761" y="11260"/>
                  </a:cubicBezTo>
                  <a:cubicBezTo>
                    <a:pt x="5541" y="11470"/>
                    <a:pt x="5322" y="11681"/>
                    <a:pt x="5108" y="11898"/>
                  </a:cubicBezTo>
                  <a:cubicBezTo>
                    <a:pt x="4432" y="12579"/>
                    <a:pt x="3645" y="13075"/>
                    <a:pt x="2814" y="13371"/>
                  </a:cubicBezTo>
                  <a:cubicBezTo>
                    <a:pt x="3182" y="12771"/>
                    <a:pt x="3569" y="12177"/>
                    <a:pt x="3889" y="11800"/>
                  </a:cubicBezTo>
                  <a:cubicBezTo>
                    <a:pt x="5216" y="10253"/>
                    <a:pt x="6488" y="8728"/>
                    <a:pt x="7485" y="7072"/>
                  </a:cubicBezTo>
                  <a:cubicBezTo>
                    <a:pt x="7757" y="6620"/>
                    <a:pt x="8050" y="6168"/>
                    <a:pt x="8336" y="5734"/>
                  </a:cubicBezTo>
                  <a:cubicBezTo>
                    <a:pt x="8667" y="5227"/>
                    <a:pt x="9009" y="4705"/>
                    <a:pt x="9321" y="4169"/>
                  </a:cubicBezTo>
                  <a:cubicBezTo>
                    <a:pt x="9526" y="3819"/>
                    <a:pt x="9762" y="3472"/>
                    <a:pt x="9989" y="3139"/>
                  </a:cubicBezTo>
                  <a:cubicBezTo>
                    <a:pt x="10193" y="2841"/>
                    <a:pt x="10402" y="2532"/>
                    <a:pt x="10593" y="2218"/>
                  </a:cubicBezTo>
                  <a:cubicBezTo>
                    <a:pt x="10754" y="1954"/>
                    <a:pt x="10908" y="1677"/>
                    <a:pt x="11061" y="1401"/>
                  </a:cubicBezTo>
                  <a:cubicBezTo>
                    <a:pt x="11111" y="1311"/>
                    <a:pt x="11163" y="1219"/>
                    <a:pt x="11216" y="1129"/>
                  </a:cubicBezTo>
                  <a:cubicBezTo>
                    <a:pt x="11347" y="977"/>
                    <a:pt x="11478" y="827"/>
                    <a:pt x="11609" y="676"/>
                  </a:cubicBezTo>
                  <a:close/>
                  <a:moveTo>
                    <a:pt x="11977" y="371"/>
                  </a:moveTo>
                  <a:lnTo>
                    <a:pt x="11977" y="371"/>
                  </a:lnTo>
                  <a:cubicBezTo>
                    <a:pt x="14073" y="3115"/>
                    <a:pt x="13097" y="6827"/>
                    <a:pt x="11160" y="9330"/>
                  </a:cubicBezTo>
                  <a:cubicBezTo>
                    <a:pt x="10169" y="10609"/>
                    <a:pt x="8986" y="11662"/>
                    <a:pt x="7443" y="12640"/>
                  </a:cubicBezTo>
                  <a:cubicBezTo>
                    <a:pt x="6259" y="13389"/>
                    <a:pt x="4917" y="13770"/>
                    <a:pt x="3510" y="13770"/>
                  </a:cubicBezTo>
                  <a:cubicBezTo>
                    <a:pt x="3284" y="13770"/>
                    <a:pt x="3056" y="13760"/>
                    <a:pt x="2828" y="13740"/>
                  </a:cubicBezTo>
                  <a:cubicBezTo>
                    <a:pt x="3183" y="13527"/>
                    <a:pt x="3582" y="13375"/>
                    <a:pt x="3974" y="13229"/>
                  </a:cubicBezTo>
                  <a:lnTo>
                    <a:pt x="4169" y="13157"/>
                  </a:lnTo>
                  <a:cubicBezTo>
                    <a:pt x="4698" y="12954"/>
                    <a:pt x="5262" y="12695"/>
                    <a:pt x="5941" y="12333"/>
                  </a:cubicBezTo>
                  <a:cubicBezTo>
                    <a:pt x="6856" y="11846"/>
                    <a:pt x="7893" y="11294"/>
                    <a:pt x="8680" y="10370"/>
                  </a:cubicBezTo>
                  <a:cubicBezTo>
                    <a:pt x="8829" y="10197"/>
                    <a:pt x="8982" y="10025"/>
                    <a:pt x="9136" y="9853"/>
                  </a:cubicBezTo>
                  <a:cubicBezTo>
                    <a:pt x="9595" y="9336"/>
                    <a:pt x="10070" y="8803"/>
                    <a:pt x="10432" y="8203"/>
                  </a:cubicBezTo>
                  <a:cubicBezTo>
                    <a:pt x="10919" y="7398"/>
                    <a:pt x="11263" y="6645"/>
                    <a:pt x="11372" y="5578"/>
                  </a:cubicBezTo>
                  <a:cubicBezTo>
                    <a:pt x="11407" y="5230"/>
                    <a:pt x="11432" y="4879"/>
                    <a:pt x="11459" y="4526"/>
                  </a:cubicBezTo>
                  <a:cubicBezTo>
                    <a:pt x="11503" y="3946"/>
                    <a:pt x="11546" y="3346"/>
                    <a:pt x="11634" y="2772"/>
                  </a:cubicBezTo>
                  <a:cubicBezTo>
                    <a:pt x="11662" y="2577"/>
                    <a:pt x="11696" y="2380"/>
                    <a:pt x="11729" y="2178"/>
                  </a:cubicBezTo>
                  <a:cubicBezTo>
                    <a:pt x="11821" y="1618"/>
                    <a:pt x="11916" y="1036"/>
                    <a:pt x="11977" y="371"/>
                  </a:cubicBezTo>
                  <a:close/>
                  <a:moveTo>
                    <a:pt x="12008" y="1"/>
                  </a:moveTo>
                  <a:lnTo>
                    <a:pt x="11997" y="10"/>
                  </a:lnTo>
                  <a:lnTo>
                    <a:pt x="11991" y="2"/>
                  </a:lnTo>
                  <a:lnTo>
                    <a:pt x="11921" y="18"/>
                  </a:lnTo>
                  <a:cubicBezTo>
                    <a:pt x="11400" y="131"/>
                    <a:pt x="10904" y="212"/>
                    <a:pt x="10423" y="289"/>
                  </a:cubicBezTo>
                  <a:cubicBezTo>
                    <a:pt x="8718" y="569"/>
                    <a:pt x="7248" y="808"/>
                    <a:pt x="5990" y="2255"/>
                  </a:cubicBezTo>
                  <a:cubicBezTo>
                    <a:pt x="5092" y="3291"/>
                    <a:pt x="2941" y="5868"/>
                    <a:pt x="2378" y="7430"/>
                  </a:cubicBezTo>
                  <a:cubicBezTo>
                    <a:pt x="2018" y="8430"/>
                    <a:pt x="2159" y="11375"/>
                    <a:pt x="2235" y="12957"/>
                  </a:cubicBezTo>
                  <a:cubicBezTo>
                    <a:pt x="2254" y="13352"/>
                    <a:pt x="2267" y="13657"/>
                    <a:pt x="2270" y="13814"/>
                  </a:cubicBezTo>
                  <a:cubicBezTo>
                    <a:pt x="2221" y="13894"/>
                    <a:pt x="2172" y="13975"/>
                    <a:pt x="2128" y="14052"/>
                  </a:cubicBezTo>
                  <a:cubicBezTo>
                    <a:pt x="1973" y="14311"/>
                    <a:pt x="1831" y="14548"/>
                    <a:pt x="1711" y="14741"/>
                  </a:cubicBezTo>
                  <a:cubicBezTo>
                    <a:pt x="1527" y="15037"/>
                    <a:pt x="1092" y="15543"/>
                    <a:pt x="710" y="15990"/>
                  </a:cubicBezTo>
                  <a:cubicBezTo>
                    <a:pt x="231" y="16548"/>
                    <a:pt x="33" y="16787"/>
                    <a:pt x="0" y="16897"/>
                  </a:cubicBezTo>
                  <a:lnTo>
                    <a:pt x="225" y="16966"/>
                  </a:lnTo>
                  <a:cubicBezTo>
                    <a:pt x="256" y="16881"/>
                    <a:pt x="607" y="16472"/>
                    <a:pt x="889" y="16142"/>
                  </a:cubicBezTo>
                  <a:cubicBezTo>
                    <a:pt x="1278" y="15689"/>
                    <a:pt x="1718" y="15175"/>
                    <a:pt x="1912" y="14863"/>
                  </a:cubicBezTo>
                  <a:cubicBezTo>
                    <a:pt x="2034" y="14669"/>
                    <a:pt x="2176" y="14432"/>
                    <a:pt x="2330" y="14173"/>
                  </a:cubicBezTo>
                  <a:cubicBezTo>
                    <a:pt x="2357" y="14130"/>
                    <a:pt x="2383" y="14084"/>
                    <a:pt x="2410" y="14040"/>
                  </a:cubicBezTo>
                  <a:lnTo>
                    <a:pt x="2521" y="13951"/>
                  </a:lnTo>
                  <a:cubicBezTo>
                    <a:pt x="2522" y="13950"/>
                    <a:pt x="2523" y="13949"/>
                    <a:pt x="2526" y="13949"/>
                  </a:cubicBezTo>
                  <a:cubicBezTo>
                    <a:pt x="2852" y="13988"/>
                    <a:pt x="3178" y="14011"/>
                    <a:pt x="3500" y="14011"/>
                  </a:cubicBezTo>
                  <a:cubicBezTo>
                    <a:pt x="4954" y="14011"/>
                    <a:pt x="6341" y="13613"/>
                    <a:pt x="7568" y="12836"/>
                  </a:cubicBezTo>
                  <a:cubicBezTo>
                    <a:pt x="9136" y="11843"/>
                    <a:pt x="10337" y="10775"/>
                    <a:pt x="11344" y="9472"/>
                  </a:cubicBezTo>
                  <a:cubicBezTo>
                    <a:pt x="13378" y="6847"/>
                    <a:pt x="14381" y="2919"/>
                    <a:pt x="12035" y="58"/>
                  </a:cubicBezTo>
                  <a:lnTo>
                    <a:pt x="12006" y="22"/>
                  </a:lnTo>
                  <a:lnTo>
                    <a:pt x="120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72" name="Google Shape;1372;p36"/>
          <p:cNvGrpSpPr/>
          <p:nvPr/>
        </p:nvGrpSpPr>
        <p:grpSpPr>
          <a:xfrm>
            <a:off x="175972" y="4062052"/>
            <a:ext cx="1685369" cy="2759715"/>
            <a:chOff x="2098900" y="3741675"/>
            <a:chExt cx="837825" cy="1371900"/>
          </a:xfrm>
        </p:grpSpPr>
        <p:sp>
          <p:nvSpPr>
            <p:cNvPr id="1373" name="Google Shape;1373;p36"/>
            <p:cNvSpPr/>
            <p:nvPr/>
          </p:nvSpPr>
          <p:spPr>
            <a:xfrm>
              <a:off x="2098900" y="3741675"/>
              <a:ext cx="837825" cy="1371900"/>
            </a:xfrm>
            <a:custGeom>
              <a:avLst/>
              <a:gdLst/>
              <a:ahLst/>
              <a:cxnLst/>
              <a:rect l="l" t="t" r="r" b="b"/>
              <a:pathLst>
                <a:path w="33513" h="54876" extrusionOk="0">
                  <a:moveTo>
                    <a:pt x="19165" y="1"/>
                  </a:moveTo>
                  <a:cubicBezTo>
                    <a:pt x="19113" y="1"/>
                    <a:pt x="19060" y="31"/>
                    <a:pt x="19040" y="91"/>
                  </a:cubicBezTo>
                  <a:cubicBezTo>
                    <a:pt x="17631" y="4279"/>
                    <a:pt x="16404" y="8509"/>
                    <a:pt x="14618" y="12561"/>
                  </a:cubicBezTo>
                  <a:cubicBezTo>
                    <a:pt x="14122" y="13689"/>
                    <a:pt x="13579" y="14795"/>
                    <a:pt x="13110" y="15935"/>
                  </a:cubicBezTo>
                  <a:cubicBezTo>
                    <a:pt x="12878" y="16500"/>
                    <a:pt x="12153" y="17857"/>
                    <a:pt x="11936" y="18815"/>
                  </a:cubicBezTo>
                  <a:cubicBezTo>
                    <a:pt x="11920" y="18883"/>
                    <a:pt x="11864" y="18917"/>
                    <a:pt x="11808" y="18917"/>
                  </a:cubicBezTo>
                  <a:cubicBezTo>
                    <a:pt x="11755" y="18917"/>
                    <a:pt x="11702" y="18887"/>
                    <a:pt x="11682" y="18825"/>
                  </a:cubicBezTo>
                  <a:cubicBezTo>
                    <a:pt x="11424" y="17995"/>
                    <a:pt x="11009" y="16670"/>
                    <a:pt x="10807" y="16020"/>
                  </a:cubicBezTo>
                  <a:cubicBezTo>
                    <a:pt x="10788" y="15958"/>
                    <a:pt x="10735" y="15927"/>
                    <a:pt x="10681" y="15927"/>
                  </a:cubicBezTo>
                  <a:cubicBezTo>
                    <a:pt x="10629" y="15927"/>
                    <a:pt x="10576" y="15957"/>
                    <a:pt x="10556" y="16018"/>
                  </a:cubicBezTo>
                  <a:lnTo>
                    <a:pt x="8367" y="22459"/>
                  </a:lnTo>
                  <a:cubicBezTo>
                    <a:pt x="7670" y="24514"/>
                    <a:pt x="7014" y="26647"/>
                    <a:pt x="6774" y="28848"/>
                  </a:cubicBezTo>
                  <a:cubicBezTo>
                    <a:pt x="6765" y="28926"/>
                    <a:pt x="6703" y="28969"/>
                    <a:pt x="6640" y="28969"/>
                  </a:cubicBezTo>
                  <a:cubicBezTo>
                    <a:pt x="6588" y="28969"/>
                    <a:pt x="6536" y="28939"/>
                    <a:pt x="6516" y="28875"/>
                  </a:cubicBezTo>
                  <a:lnTo>
                    <a:pt x="4893" y="23678"/>
                  </a:lnTo>
                  <a:cubicBezTo>
                    <a:pt x="4874" y="23617"/>
                    <a:pt x="4820" y="23586"/>
                    <a:pt x="4766" y="23586"/>
                  </a:cubicBezTo>
                  <a:cubicBezTo>
                    <a:pt x="4714" y="23586"/>
                    <a:pt x="4661" y="23616"/>
                    <a:pt x="4642" y="23676"/>
                  </a:cubicBezTo>
                  <a:lnTo>
                    <a:pt x="2455" y="30114"/>
                  </a:lnTo>
                  <a:cubicBezTo>
                    <a:pt x="1153" y="33946"/>
                    <a:pt x="0" y="38048"/>
                    <a:pt x="1405" y="42356"/>
                  </a:cubicBezTo>
                  <a:cubicBezTo>
                    <a:pt x="1690" y="43226"/>
                    <a:pt x="2049" y="44061"/>
                    <a:pt x="2397" y="44868"/>
                  </a:cubicBezTo>
                  <a:cubicBezTo>
                    <a:pt x="2546" y="45212"/>
                    <a:pt x="2690" y="45548"/>
                    <a:pt x="2823" y="45872"/>
                  </a:cubicBezTo>
                  <a:cubicBezTo>
                    <a:pt x="2839" y="45910"/>
                    <a:pt x="2835" y="45953"/>
                    <a:pt x="2814" y="45990"/>
                  </a:cubicBezTo>
                  <a:cubicBezTo>
                    <a:pt x="1503" y="48181"/>
                    <a:pt x="818" y="50203"/>
                    <a:pt x="730" y="52145"/>
                  </a:cubicBezTo>
                  <a:cubicBezTo>
                    <a:pt x="693" y="52974"/>
                    <a:pt x="1043" y="53764"/>
                    <a:pt x="1708" y="54302"/>
                  </a:cubicBezTo>
                  <a:cubicBezTo>
                    <a:pt x="2120" y="54636"/>
                    <a:pt x="2639" y="54812"/>
                    <a:pt x="3166" y="54867"/>
                  </a:cubicBezTo>
                  <a:lnTo>
                    <a:pt x="3201" y="54869"/>
                  </a:lnTo>
                  <a:cubicBezTo>
                    <a:pt x="3206" y="54871"/>
                    <a:pt x="3209" y="54871"/>
                    <a:pt x="3219" y="54876"/>
                  </a:cubicBezTo>
                  <a:cubicBezTo>
                    <a:pt x="4663" y="54876"/>
                    <a:pt x="5864" y="53757"/>
                    <a:pt x="5953" y="52313"/>
                  </a:cubicBezTo>
                  <a:cubicBezTo>
                    <a:pt x="6077" y="50292"/>
                    <a:pt x="7563" y="48040"/>
                    <a:pt x="9187" y="45996"/>
                  </a:cubicBezTo>
                  <a:cubicBezTo>
                    <a:pt x="9213" y="45964"/>
                    <a:pt x="9249" y="45946"/>
                    <a:pt x="9288" y="45946"/>
                  </a:cubicBezTo>
                  <a:cubicBezTo>
                    <a:pt x="9291" y="45946"/>
                    <a:pt x="9293" y="45946"/>
                    <a:pt x="9296" y="45946"/>
                  </a:cubicBezTo>
                  <a:cubicBezTo>
                    <a:pt x="9626" y="45952"/>
                    <a:pt x="9961" y="45966"/>
                    <a:pt x="10296" y="45978"/>
                  </a:cubicBezTo>
                  <a:cubicBezTo>
                    <a:pt x="10855" y="46000"/>
                    <a:pt x="11433" y="46022"/>
                    <a:pt x="12017" y="46022"/>
                  </a:cubicBezTo>
                  <a:cubicBezTo>
                    <a:pt x="12347" y="46022"/>
                    <a:pt x="12677" y="46015"/>
                    <a:pt x="12999" y="45997"/>
                  </a:cubicBezTo>
                  <a:cubicBezTo>
                    <a:pt x="17524" y="45750"/>
                    <a:pt x="20932" y="43195"/>
                    <a:pt x="24035" y="40596"/>
                  </a:cubicBezTo>
                  <a:lnTo>
                    <a:pt x="29249" y="36230"/>
                  </a:lnTo>
                  <a:cubicBezTo>
                    <a:pt x="29345" y="36150"/>
                    <a:pt x="29286" y="35997"/>
                    <a:pt x="29164" y="35997"/>
                  </a:cubicBezTo>
                  <a:cubicBezTo>
                    <a:pt x="29161" y="35997"/>
                    <a:pt x="29158" y="35997"/>
                    <a:pt x="29155" y="35997"/>
                  </a:cubicBezTo>
                  <a:lnTo>
                    <a:pt x="23142" y="36399"/>
                  </a:lnTo>
                  <a:cubicBezTo>
                    <a:pt x="23139" y="36399"/>
                    <a:pt x="23135" y="36399"/>
                    <a:pt x="23131" y="36399"/>
                  </a:cubicBezTo>
                  <a:cubicBezTo>
                    <a:pt x="23007" y="36399"/>
                    <a:pt x="22956" y="36238"/>
                    <a:pt x="23060" y="36162"/>
                  </a:cubicBezTo>
                  <a:cubicBezTo>
                    <a:pt x="25206" y="34612"/>
                    <a:pt x="26892" y="32548"/>
                    <a:pt x="28454" y="30495"/>
                  </a:cubicBezTo>
                  <a:lnTo>
                    <a:pt x="32569" y="25081"/>
                  </a:lnTo>
                  <a:cubicBezTo>
                    <a:pt x="32639" y="24990"/>
                    <a:pt x="32569" y="24868"/>
                    <a:pt x="32466" y="24868"/>
                  </a:cubicBezTo>
                  <a:cubicBezTo>
                    <a:pt x="32453" y="24868"/>
                    <a:pt x="32439" y="24870"/>
                    <a:pt x="32425" y="24874"/>
                  </a:cubicBezTo>
                  <a:lnTo>
                    <a:pt x="25910" y="26821"/>
                  </a:lnTo>
                  <a:cubicBezTo>
                    <a:pt x="25809" y="26853"/>
                    <a:pt x="25710" y="26884"/>
                    <a:pt x="25612" y="26916"/>
                  </a:cubicBezTo>
                  <a:cubicBezTo>
                    <a:pt x="28249" y="24582"/>
                    <a:pt x="29690" y="21414"/>
                    <a:pt x="30937" y="18320"/>
                  </a:cubicBezTo>
                  <a:lnTo>
                    <a:pt x="33476" y="12010"/>
                  </a:lnTo>
                  <a:cubicBezTo>
                    <a:pt x="33512" y="11916"/>
                    <a:pt x="33439" y="11827"/>
                    <a:pt x="33353" y="11827"/>
                  </a:cubicBezTo>
                  <a:cubicBezTo>
                    <a:pt x="33330" y="11827"/>
                    <a:pt x="33306" y="11833"/>
                    <a:pt x="33282" y="11848"/>
                  </a:cubicBezTo>
                  <a:lnTo>
                    <a:pt x="27513" y="15450"/>
                  </a:lnTo>
                  <a:cubicBezTo>
                    <a:pt x="27019" y="15759"/>
                    <a:pt x="26584" y="16101"/>
                    <a:pt x="26202" y="16403"/>
                  </a:cubicBezTo>
                  <a:cubicBezTo>
                    <a:pt x="25620" y="16864"/>
                    <a:pt x="24776" y="17311"/>
                    <a:pt x="24043" y="17549"/>
                  </a:cubicBezTo>
                  <a:cubicBezTo>
                    <a:pt x="24030" y="17552"/>
                    <a:pt x="24018" y="17554"/>
                    <a:pt x="24005" y="17554"/>
                  </a:cubicBezTo>
                  <a:cubicBezTo>
                    <a:pt x="23930" y="17554"/>
                    <a:pt x="23868" y="17487"/>
                    <a:pt x="23876" y="17406"/>
                  </a:cubicBezTo>
                  <a:cubicBezTo>
                    <a:pt x="24330" y="13076"/>
                    <a:pt x="22054" y="8941"/>
                    <a:pt x="20799" y="4919"/>
                  </a:cubicBezTo>
                  <a:lnTo>
                    <a:pt x="19292" y="95"/>
                  </a:lnTo>
                  <a:cubicBezTo>
                    <a:pt x="19273" y="32"/>
                    <a:pt x="19219" y="1"/>
                    <a:pt x="19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4" name="Google Shape;1374;p36"/>
            <p:cNvSpPr/>
            <p:nvPr/>
          </p:nvSpPr>
          <p:spPr>
            <a:xfrm>
              <a:off x="2425175" y="4152375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0"/>
                  </a:moveTo>
                  <a:cubicBezTo>
                    <a:pt x="1054" y="3474"/>
                    <a:pt x="0" y="7094"/>
                    <a:pt x="1194" y="10758"/>
                  </a:cubicBezTo>
                  <a:cubicBezTo>
                    <a:pt x="1752" y="12462"/>
                    <a:pt x="2723" y="14198"/>
                    <a:pt x="3166" y="15846"/>
                  </a:cubicBezTo>
                  <a:cubicBezTo>
                    <a:pt x="3567" y="14865"/>
                    <a:pt x="4064" y="13932"/>
                    <a:pt x="4387" y="12909"/>
                  </a:cubicBezTo>
                  <a:cubicBezTo>
                    <a:pt x="4791" y="11630"/>
                    <a:pt x="4709" y="9962"/>
                    <a:pt x="4713" y="8572"/>
                  </a:cubicBezTo>
                  <a:cubicBezTo>
                    <a:pt x="4716" y="7640"/>
                    <a:pt x="4771" y="6731"/>
                    <a:pt x="4493" y="5833"/>
                  </a:cubicBezTo>
                  <a:cubicBezTo>
                    <a:pt x="4211" y="4921"/>
                    <a:pt x="3576" y="4273"/>
                    <a:pt x="3159" y="3432"/>
                  </a:cubicBezTo>
                  <a:cubicBezTo>
                    <a:pt x="2612" y="2332"/>
                    <a:pt x="2585" y="1122"/>
                    <a:pt x="2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5" name="Google Shape;1375;p36"/>
            <p:cNvSpPr/>
            <p:nvPr/>
          </p:nvSpPr>
          <p:spPr>
            <a:xfrm>
              <a:off x="2307800" y="4322050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1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1" y="12460"/>
                    <a:pt x="2723" y="14197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1"/>
                    <a:pt x="4714" y="8571"/>
                  </a:cubicBezTo>
                  <a:cubicBezTo>
                    <a:pt x="4716" y="7638"/>
                    <a:pt x="4771" y="6732"/>
                    <a:pt x="4494" y="5833"/>
                  </a:cubicBezTo>
                  <a:cubicBezTo>
                    <a:pt x="4211" y="4921"/>
                    <a:pt x="3577" y="4274"/>
                    <a:pt x="3161" y="3433"/>
                  </a:cubicBezTo>
                  <a:cubicBezTo>
                    <a:pt x="2613" y="2332"/>
                    <a:pt x="2587" y="1122"/>
                    <a:pt x="2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6" name="Google Shape;1376;p36"/>
            <p:cNvSpPr/>
            <p:nvPr/>
          </p:nvSpPr>
          <p:spPr>
            <a:xfrm>
              <a:off x="2159950" y="4513425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0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2" y="12462"/>
                    <a:pt x="2724" y="14198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0"/>
                    <a:pt x="4714" y="8571"/>
                  </a:cubicBezTo>
                  <a:cubicBezTo>
                    <a:pt x="4716" y="7637"/>
                    <a:pt x="4771" y="6731"/>
                    <a:pt x="4494" y="5833"/>
                  </a:cubicBezTo>
                  <a:cubicBezTo>
                    <a:pt x="4211" y="4921"/>
                    <a:pt x="3577" y="4273"/>
                    <a:pt x="3160" y="3433"/>
                  </a:cubicBezTo>
                  <a:cubicBezTo>
                    <a:pt x="2613" y="2332"/>
                    <a:pt x="2587" y="1122"/>
                    <a:pt x="2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7" name="Google Shape;1377;p36"/>
            <p:cNvSpPr/>
            <p:nvPr/>
          </p:nvSpPr>
          <p:spPr>
            <a:xfrm>
              <a:off x="2541900" y="4177725"/>
              <a:ext cx="275950" cy="285175"/>
            </a:xfrm>
            <a:custGeom>
              <a:avLst/>
              <a:gdLst/>
              <a:ahLst/>
              <a:cxnLst/>
              <a:rect l="l" t="t" r="r" b="b"/>
              <a:pathLst>
                <a:path w="11038" h="11407" extrusionOk="0">
                  <a:moveTo>
                    <a:pt x="11037" y="0"/>
                  </a:moveTo>
                  <a:lnTo>
                    <a:pt x="11037" y="0"/>
                  </a:lnTo>
                  <a:cubicBezTo>
                    <a:pt x="10039" y="622"/>
                    <a:pt x="9232" y="1523"/>
                    <a:pt x="8098" y="2001"/>
                  </a:cubicBezTo>
                  <a:cubicBezTo>
                    <a:pt x="7234" y="2366"/>
                    <a:pt x="6331" y="2442"/>
                    <a:pt x="5521" y="2951"/>
                  </a:cubicBezTo>
                  <a:cubicBezTo>
                    <a:pt x="4726" y="3450"/>
                    <a:pt x="4175" y="4174"/>
                    <a:pt x="3570" y="4883"/>
                  </a:cubicBezTo>
                  <a:cubicBezTo>
                    <a:pt x="2669" y="5941"/>
                    <a:pt x="1516" y="7151"/>
                    <a:pt x="989" y="8385"/>
                  </a:cubicBezTo>
                  <a:cubicBezTo>
                    <a:pt x="566" y="9372"/>
                    <a:pt x="336" y="10402"/>
                    <a:pt x="0" y="11407"/>
                  </a:cubicBezTo>
                  <a:cubicBezTo>
                    <a:pt x="1410" y="10446"/>
                    <a:pt x="3279" y="9764"/>
                    <a:pt x="4814" y="8835"/>
                  </a:cubicBezTo>
                  <a:cubicBezTo>
                    <a:pt x="8108" y="6838"/>
                    <a:pt x="9668" y="3403"/>
                    <a:pt x="11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8" name="Google Shape;1378;p36"/>
            <p:cNvSpPr/>
            <p:nvPr/>
          </p:nvSpPr>
          <p:spPr>
            <a:xfrm>
              <a:off x="2421925" y="4468375"/>
              <a:ext cx="341450" cy="202200"/>
            </a:xfrm>
            <a:custGeom>
              <a:avLst/>
              <a:gdLst/>
              <a:ahLst/>
              <a:cxnLst/>
              <a:rect l="l" t="t" r="r" b="b"/>
              <a:pathLst>
                <a:path w="13658" h="8088" extrusionOk="0">
                  <a:moveTo>
                    <a:pt x="13658" y="0"/>
                  </a:moveTo>
                  <a:lnTo>
                    <a:pt x="13658" y="0"/>
                  </a:lnTo>
                  <a:cubicBezTo>
                    <a:pt x="12532" y="337"/>
                    <a:pt x="11513" y="991"/>
                    <a:pt x="10294" y="1153"/>
                  </a:cubicBezTo>
                  <a:cubicBezTo>
                    <a:pt x="9364" y="1277"/>
                    <a:pt x="8472" y="1112"/>
                    <a:pt x="7558" y="1389"/>
                  </a:cubicBezTo>
                  <a:cubicBezTo>
                    <a:pt x="6658" y="1662"/>
                    <a:pt x="5936" y="2214"/>
                    <a:pt x="5166" y="2738"/>
                  </a:cubicBezTo>
                  <a:cubicBezTo>
                    <a:pt x="4017" y="3519"/>
                    <a:pt x="2587" y="4382"/>
                    <a:pt x="1752" y="5433"/>
                  </a:cubicBezTo>
                  <a:cubicBezTo>
                    <a:pt x="1085" y="6274"/>
                    <a:pt x="591" y="7208"/>
                    <a:pt x="0" y="8088"/>
                  </a:cubicBezTo>
                  <a:cubicBezTo>
                    <a:pt x="1615" y="7534"/>
                    <a:pt x="3597" y="7368"/>
                    <a:pt x="5321" y="6878"/>
                  </a:cubicBezTo>
                  <a:cubicBezTo>
                    <a:pt x="9024" y="5820"/>
                    <a:pt x="11437" y="2921"/>
                    <a:pt x="13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9" name="Google Shape;1379;p36"/>
            <p:cNvSpPr/>
            <p:nvPr/>
          </p:nvSpPr>
          <p:spPr>
            <a:xfrm>
              <a:off x="2175625" y="4019425"/>
              <a:ext cx="452725" cy="1035325"/>
            </a:xfrm>
            <a:custGeom>
              <a:avLst/>
              <a:gdLst/>
              <a:ahLst/>
              <a:cxnLst/>
              <a:rect l="l" t="t" r="r" b="b"/>
              <a:pathLst>
                <a:path w="18109" h="41413" extrusionOk="0">
                  <a:moveTo>
                    <a:pt x="16622" y="0"/>
                  </a:moveTo>
                  <a:cubicBezTo>
                    <a:pt x="16610" y="0"/>
                    <a:pt x="16597" y="1"/>
                    <a:pt x="16585" y="3"/>
                  </a:cubicBezTo>
                  <a:cubicBezTo>
                    <a:pt x="16443" y="25"/>
                    <a:pt x="16344" y="158"/>
                    <a:pt x="16365" y="300"/>
                  </a:cubicBezTo>
                  <a:lnTo>
                    <a:pt x="16459" y="930"/>
                  </a:lnTo>
                  <a:cubicBezTo>
                    <a:pt x="17058" y="4969"/>
                    <a:pt x="17577" y="8457"/>
                    <a:pt x="16480" y="12583"/>
                  </a:cubicBezTo>
                  <a:cubicBezTo>
                    <a:pt x="15194" y="17428"/>
                    <a:pt x="12172" y="22197"/>
                    <a:pt x="9439" y="26284"/>
                  </a:cubicBezTo>
                  <a:cubicBezTo>
                    <a:pt x="8622" y="27506"/>
                    <a:pt x="7478" y="28831"/>
                    <a:pt x="6267" y="30233"/>
                  </a:cubicBezTo>
                  <a:cubicBezTo>
                    <a:pt x="3414" y="33536"/>
                    <a:pt x="182" y="37281"/>
                    <a:pt x="7" y="41138"/>
                  </a:cubicBezTo>
                  <a:cubicBezTo>
                    <a:pt x="1" y="41282"/>
                    <a:pt x="110" y="41405"/>
                    <a:pt x="254" y="41411"/>
                  </a:cubicBezTo>
                  <a:cubicBezTo>
                    <a:pt x="261" y="41413"/>
                    <a:pt x="265" y="41413"/>
                    <a:pt x="269" y="41413"/>
                  </a:cubicBezTo>
                  <a:cubicBezTo>
                    <a:pt x="407" y="41413"/>
                    <a:pt x="523" y="41303"/>
                    <a:pt x="530" y="41163"/>
                  </a:cubicBezTo>
                  <a:cubicBezTo>
                    <a:pt x="696" y="37487"/>
                    <a:pt x="3867" y="33814"/>
                    <a:pt x="6663" y="30575"/>
                  </a:cubicBezTo>
                  <a:cubicBezTo>
                    <a:pt x="7886" y="29159"/>
                    <a:pt x="9040" y="27824"/>
                    <a:pt x="9875" y="26574"/>
                  </a:cubicBezTo>
                  <a:cubicBezTo>
                    <a:pt x="12630" y="22453"/>
                    <a:pt x="15679" y="17640"/>
                    <a:pt x="16985" y="12717"/>
                  </a:cubicBezTo>
                  <a:cubicBezTo>
                    <a:pt x="18108" y="8487"/>
                    <a:pt x="17583" y="4949"/>
                    <a:pt x="16975" y="853"/>
                  </a:cubicBezTo>
                  <a:lnTo>
                    <a:pt x="16882" y="223"/>
                  </a:lnTo>
                  <a:cubicBezTo>
                    <a:pt x="16861" y="92"/>
                    <a:pt x="16749" y="0"/>
                    <a:pt x="16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0" name="Google Shape;1380;p36"/>
            <p:cNvSpPr/>
            <p:nvPr/>
          </p:nvSpPr>
          <p:spPr>
            <a:xfrm>
              <a:off x="2519900" y="3923750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1"/>
                  </a:moveTo>
                  <a:cubicBezTo>
                    <a:pt x="1055" y="3474"/>
                    <a:pt x="0" y="7096"/>
                    <a:pt x="1196" y="10760"/>
                  </a:cubicBezTo>
                  <a:cubicBezTo>
                    <a:pt x="1752" y="12461"/>
                    <a:pt x="2724" y="14197"/>
                    <a:pt x="3167" y="15845"/>
                  </a:cubicBezTo>
                  <a:cubicBezTo>
                    <a:pt x="3568" y="14865"/>
                    <a:pt x="4065" y="13931"/>
                    <a:pt x="4389" y="12908"/>
                  </a:cubicBezTo>
                  <a:cubicBezTo>
                    <a:pt x="4792" y="11629"/>
                    <a:pt x="4709" y="9961"/>
                    <a:pt x="4714" y="8571"/>
                  </a:cubicBezTo>
                  <a:cubicBezTo>
                    <a:pt x="4717" y="7639"/>
                    <a:pt x="4772" y="6731"/>
                    <a:pt x="4493" y="5834"/>
                  </a:cubicBezTo>
                  <a:cubicBezTo>
                    <a:pt x="4211" y="4922"/>
                    <a:pt x="3576" y="4274"/>
                    <a:pt x="3161" y="3434"/>
                  </a:cubicBezTo>
                  <a:cubicBezTo>
                    <a:pt x="2613" y="2333"/>
                    <a:pt x="2587" y="1122"/>
                    <a:pt x="2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1" name="Google Shape;1381;p36"/>
            <p:cNvSpPr/>
            <p:nvPr/>
          </p:nvSpPr>
          <p:spPr>
            <a:xfrm>
              <a:off x="2284200" y="4711250"/>
              <a:ext cx="377875" cy="122150"/>
            </a:xfrm>
            <a:custGeom>
              <a:avLst/>
              <a:gdLst/>
              <a:ahLst/>
              <a:cxnLst/>
              <a:rect l="l" t="t" r="r" b="b"/>
              <a:pathLst>
                <a:path w="15115" h="4886" extrusionOk="0">
                  <a:moveTo>
                    <a:pt x="9098" y="0"/>
                  </a:moveTo>
                  <a:cubicBezTo>
                    <a:pt x="9019" y="0"/>
                    <a:pt x="8939" y="3"/>
                    <a:pt x="8858" y="9"/>
                  </a:cubicBezTo>
                  <a:cubicBezTo>
                    <a:pt x="7919" y="74"/>
                    <a:pt x="7094" y="453"/>
                    <a:pt x="6226" y="794"/>
                  </a:cubicBezTo>
                  <a:cubicBezTo>
                    <a:pt x="4930" y="1300"/>
                    <a:pt x="3345" y="1825"/>
                    <a:pt x="2298" y="2665"/>
                  </a:cubicBezTo>
                  <a:cubicBezTo>
                    <a:pt x="1461" y="3336"/>
                    <a:pt x="772" y="4137"/>
                    <a:pt x="1" y="4865"/>
                  </a:cubicBezTo>
                  <a:cubicBezTo>
                    <a:pt x="438" y="4818"/>
                    <a:pt x="894" y="4802"/>
                    <a:pt x="1360" y="4802"/>
                  </a:cubicBezTo>
                  <a:cubicBezTo>
                    <a:pt x="2416" y="4802"/>
                    <a:pt x="3525" y="4885"/>
                    <a:pt x="4597" y="4885"/>
                  </a:cubicBezTo>
                  <a:cubicBezTo>
                    <a:pt x="4888" y="4885"/>
                    <a:pt x="5175" y="4879"/>
                    <a:pt x="5458" y="4864"/>
                  </a:cubicBezTo>
                  <a:cubicBezTo>
                    <a:pt x="9306" y="4655"/>
                    <a:pt x="12301" y="2362"/>
                    <a:pt x="15114" y="7"/>
                  </a:cubicBezTo>
                  <a:lnTo>
                    <a:pt x="15114" y="7"/>
                  </a:lnTo>
                  <a:cubicBezTo>
                    <a:pt x="14080" y="77"/>
                    <a:pt x="13074" y="405"/>
                    <a:pt x="12011" y="405"/>
                  </a:cubicBezTo>
                  <a:cubicBezTo>
                    <a:pt x="11868" y="405"/>
                    <a:pt x="11724" y="399"/>
                    <a:pt x="11578" y="386"/>
                  </a:cubicBezTo>
                  <a:cubicBezTo>
                    <a:pt x="10723" y="308"/>
                    <a:pt x="9953" y="0"/>
                    <a:pt x="90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82" name="Google Shape;1382;p36"/>
          <p:cNvGrpSpPr/>
          <p:nvPr/>
        </p:nvGrpSpPr>
        <p:grpSpPr>
          <a:xfrm>
            <a:off x="3059232" y="5542237"/>
            <a:ext cx="943300" cy="1132233"/>
            <a:chOff x="4838075" y="3991550"/>
            <a:chExt cx="707475" cy="849175"/>
          </a:xfrm>
        </p:grpSpPr>
        <p:sp>
          <p:nvSpPr>
            <p:cNvPr id="1383" name="Google Shape;1383;p36"/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4" name="Google Shape;1384;p36"/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5" name="Google Shape;1385;p36"/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86" name="Google Shape;1386;p36"/>
          <p:cNvGrpSpPr/>
          <p:nvPr/>
        </p:nvGrpSpPr>
        <p:grpSpPr>
          <a:xfrm>
            <a:off x="6293067" y="5936287"/>
            <a:ext cx="538400" cy="765067"/>
            <a:chOff x="1010850" y="1544950"/>
            <a:chExt cx="403800" cy="573800"/>
          </a:xfrm>
        </p:grpSpPr>
        <p:sp>
          <p:nvSpPr>
            <p:cNvPr id="1387" name="Google Shape;1387;p36"/>
            <p:cNvSpPr/>
            <p:nvPr/>
          </p:nvSpPr>
          <p:spPr>
            <a:xfrm>
              <a:off x="1010850" y="1544950"/>
              <a:ext cx="403800" cy="573800"/>
            </a:xfrm>
            <a:custGeom>
              <a:avLst/>
              <a:gdLst/>
              <a:ahLst/>
              <a:cxnLst/>
              <a:rect l="l" t="t" r="r" b="b"/>
              <a:pathLst>
                <a:path w="16152" h="22952" extrusionOk="0">
                  <a:moveTo>
                    <a:pt x="8754" y="1"/>
                  </a:moveTo>
                  <a:cubicBezTo>
                    <a:pt x="8129" y="1"/>
                    <a:pt x="7554" y="218"/>
                    <a:pt x="7097" y="576"/>
                  </a:cubicBezTo>
                  <a:cubicBezTo>
                    <a:pt x="7042" y="574"/>
                    <a:pt x="6987" y="564"/>
                    <a:pt x="6931" y="564"/>
                  </a:cubicBezTo>
                  <a:cubicBezTo>
                    <a:pt x="6605" y="564"/>
                    <a:pt x="6286" y="622"/>
                    <a:pt x="5978" y="738"/>
                  </a:cubicBezTo>
                  <a:cubicBezTo>
                    <a:pt x="5878" y="776"/>
                    <a:pt x="5783" y="822"/>
                    <a:pt x="5691" y="868"/>
                  </a:cubicBezTo>
                  <a:cubicBezTo>
                    <a:pt x="5413" y="770"/>
                    <a:pt x="5114" y="716"/>
                    <a:pt x="4804" y="716"/>
                  </a:cubicBezTo>
                  <a:cubicBezTo>
                    <a:pt x="3319" y="716"/>
                    <a:pt x="2110" y="1924"/>
                    <a:pt x="2110" y="3408"/>
                  </a:cubicBezTo>
                  <a:cubicBezTo>
                    <a:pt x="2110" y="3445"/>
                    <a:pt x="2115" y="3480"/>
                    <a:pt x="2115" y="3514"/>
                  </a:cubicBezTo>
                  <a:cubicBezTo>
                    <a:pt x="1970" y="3720"/>
                    <a:pt x="1850" y="3944"/>
                    <a:pt x="1757" y="4181"/>
                  </a:cubicBezTo>
                  <a:cubicBezTo>
                    <a:pt x="716" y="4712"/>
                    <a:pt x="0" y="5792"/>
                    <a:pt x="0" y="7038"/>
                  </a:cubicBezTo>
                  <a:cubicBezTo>
                    <a:pt x="0" y="7424"/>
                    <a:pt x="72" y="7793"/>
                    <a:pt x="198" y="8136"/>
                  </a:cubicBezTo>
                  <a:cubicBezTo>
                    <a:pt x="175" y="8278"/>
                    <a:pt x="160" y="8422"/>
                    <a:pt x="161" y="8566"/>
                  </a:cubicBezTo>
                  <a:cubicBezTo>
                    <a:pt x="162" y="8746"/>
                    <a:pt x="160" y="8929"/>
                    <a:pt x="157" y="9119"/>
                  </a:cubicBezTo>
                  <a:cubicBezTo>
                    <a:pt x="147" y="9978"/>
                    <a:pt x="135" y="11048"/>
                    <a:pt x="457" y="12124"/>
                  </a:cubicBezTo>
                  <a:cubicBezTo>
                    <a:pt x="822" y="13339"/>
                    <a:pt x="1524" y="14610"/>
                    <a:pt x="2432" y="15703"/>
                  </a:cubicBezTo>
                  <a:cubicBezTo>
                    <a:pt x="3512" y="17005"/>
                    <a:pt x="5183" y="17722"/>
                    <a:pt x="7138" y="17723"/>
                  </a:cubicBezTo>
                  <a:cubicBezTo>
                    <a:pt x="7194" y="17875"/>
                    <a:pt x="7249" y="18028"/>
                    <a:pt x="7304" y="18175"/>
                  </a:cubicBezTo>
                  <a:lnTo>
                    <a:pt x="7390" y="18409"/>
                  </a:lnTo>
                  <a:cubicBezTo>
                    <a:pt x="7833" y="19613"/>
                    <a:pt x="8573" y="21629"/>
                    <a:pt x="10237" y="22614"/>
                  </a:cubicBezTo>
                  <a:cubicBezTo>
                    <a:pt x="10615" y="22834"/>
                    <a:pt x="11046" y="22951"/>
                    <a:pt x="11480" y="22951"/>
                  </a:cubicBezTo>
                  <a:cubicBezTo>
                    <a:pt x="12351" y="22951"/>
                    <a:pt x="13164" y="22484"/>
                    <a:pt x="13604" y="21742"/>
                  </a:cubicBezTo>
                  <a:cubicBezTo>
                    <a:pt x="14280" y="20602"/>
                    <a:pt x="13927" y="19127"/>
                    <a:pt x="12813" y="18406"/>
                  </a:cubicBezTo>
                  <a:cubicBezTo>
                    <a:pt x="12533" y="18099"/>
                    <a:pt x="12149" y="17056"/>
                    <a:pt x="12020" y="16703"/>
                  </a:cubicBezTo>
                  <a:lnTo>
                    <a:pt x="11933" y="16468"/>
                  </a:lnTo>
                  <a:cubicBezTo>
                    <a:pt x="11922" y="16439"/>
                    <a:pt x="11913" y="16411"/>
                    <a:pt x="11902" y="16382"/>
                  </a:cubicBezTo>
                  <a:cubicBezTo>
                    <a:pt x="13948" y="15245"/>
                    <a:pt x="15136" y="13631"/>
                    <a:pt x="15438" y="11560"/>
                  </a:cubicBezTo>
                  <a:cubicBezTo>
                    <a:pt x="15595" y="10478"/>
                    <a:pt x="15584" y="9395"/>
                    <a:pt x="15575" y="8439"/>
                  </a:cubicBezTo>
                  <a:cubicBezTo>
                    <a:pt x="15573" y="8439"/>
                    <a:pt x="15570" y="8084"/>
                    <a:pt x="15569" y="7860"/>
                  </a:cubicBezTo>
                  <a:cubicBezTo>
                    <a:pt x="15934" y="7340"/>
                    <a:pt x="16151" y="6706"/>
                    <a:pt x="16151" y="6024"/>
                  </a:cubicBezTo>
                  <a:cubicBezTo>
                    <a:pt x="16151" y="4757"/>
                    <a:pt x="15413" y="3662"/>
                    <a:pt x="14342" y="3140"/>
                  </a:cubicBezTo>
                  <a:cubicBezTo>
                    <a:pt x="13948" y="2322"/>
                    <a:pt x="13204" y="1704"/>
                    <a:pt x="12306" y="1481"/>
                  </a:cubicBezTo>
                  <a:cubicBezTo>
                    <a:pt x="11817" y="881"/>
                    <a:pt x="11081" y="508"/>
                    <a:pt x="10289" y="485"/>
                  </a:cubicBezTo>
                  <a:cubicBezTo>
                    <a:pt x="9854" y="181"/>
                    <a:pt x="9325" y="1"/>
                    <a:pt x="8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8" name="Google Shape;1388;p36"/>
            <p:cNvSpPr/>
            <p:nvPr/>
          </p:nvSpPr>
          <p:spPr>
            <a:xfrm>
              <a:off x="1073000" y="1735850"/>
              <a:ext cx="268975" cy="193425"/>
            </a:xfrm>
            <a:custGeom>
              <a:avLst/>
              <a:gdLst/>
              <a:ahLst/>
              <a:cxnLst/>
              <a:rect l="l" t="t" r="r" b="b"/>
              <a:pathLst>
                <a:path w="10759" h="7737" extrusionOk="0">
                  <a:moveTo>
                    <a:pt x="10616" y="1"/>
                  </a:moveTo>
                  <a:cubicBezTo>
                    <a:pt x="10551" y="1"/>
                    <a:pt x="10498" y="55"/>
                    <a:pt x="10498" y="119"/>
                  </a:cubicBezTo>
                  <a:cubicBezTo>
                    <a:pt x="10498" y="354"/>
                    <a:pt x="10501" y="590"/>
                    <a:pt x="10503" y="827"/>
                  </a:cubicBezTo>
                  <a:cubicBezTo>
                    <a:pt x="10510" y="1729"/>
                    <a:pt x="10521" y="2663"/>
                    <a:pt x="10392" y="3549"/>
                  </a:cubicBezTo>
                  <a:cubicBezTo>
                    <a:pt x="10063" y="5814"/>
                    <a:pt x="7944" y="6735"/>
                    <a:pt x="6378" y="7230"/>
                  </a:cubicBezTo>
                  <a:cubicBezTo>
                    <a:pt x="5842" y="7400"/>
                    <a:pt x="5245" y="7500"/>
                    <a:pt x="4653" y="7500"/>
                  </a:cubicBezTo>
                  <a:cubicBezTo>
                    <a:pt x="3608" y="7500"/>
                    <a:pt x="2580" y="7190"/>
                    <a:pt x="1933" y="6413"/>
                  </a:cubicBezTo>
                  <a:cubicBezTo>
                    <a:pt x="1243" y="5581"/>
                    <a:pt x="714" y="4632"/>
                    <a:pt x="447" y="3741"/>
                  </a:cubicBezTo>
                  <a:cubicBezTo>
                    <a:pt x="239" y="3044"/>
                    <a:pt x="248" y="2264"/>
                    <a:pt x="258" y="1511"/>
                  </a:cubicBezTo>
                  <a:cubicBezTo>
                    <a:pt x="260" y="1308"/>
                    <a:pt x="262" y="1108"/>
                    <a:pt x="260" y="909"/>
                  </a:cubicBezTo>
                  <a:cubicBezTo>
                    <a:pt x="260" y="846"/>
                    <a:pt x="208" y="792"/>
                    <a:pt x="142" y="792"/>
                  </a:cubicBezTo>
                  <a:lnTo>
                    <a:pt x="140" y="792"/>
                  </a:lnTo>
                  <a:cubicBezTo>
                    <a:pt x="76" y="793"/>
                    <a:pt x="22" y="847"/>
                    <a:pt x="23" y="912"/>
                  </a:cubicBezTo>
                  <a:cubicBezTo>
                    <a:pt x="26" y="1108"/>
                    <a:pt x="23" y="1308"/>
                    <a:pt x="21" y="1509"/>
                  </a:cubicBezTo>
                  <a:cubicBezTo>
                    <a:pt x="11" y="2280"/>
                    <a:pt x="1" y="3079"/>
                    <a:pt x="220" y="3810"/>
                  </a:cubicBezTo>
                  <a:cubicBezTo>
                    <a:pt x="496" y="4730"/>
                    <a:pt x="1040" y="5709"/>
                    <a:pt x="1751" y="6566"/>
                  </a:cubicBezTo>
                  <a:cubicBezTo>
                    <a:pt x="2447" y="7403"/>
                    <a:pt x="3547" y="7737"/>
                    <a:pt x="4657" y="7737"/>
                  </a:cubicBezTo>
                  <a:cubicBezTo>
                    <a:pt x="5273" y="7737"/>
                    <a:pt x="5892" y="7634"/>
                    <a:pt x="6450" y="7460"/>
                  </a:cubicBezTo>
                  <a:cubicBezTo>
                    <a:pt x="8076" y="6943"/>
                    <a:pt x="10278" y="5982"/>
                    <a:pt x="10627" y="3585"/>
                  </a:cubicBezTo>
                  <a:cubicBezTo>
                    <a:pt x="10758" y="2681"/>
                    <a:pt x="10748" y="1738"/>
                    <a:pt x="10740" y="824"/>
                  </a:cubicBezTo>
                  <a:cubicBezTo>
                    <a:pt x="10738" y="587"/>
                    <a:pt x="10735" y="354"/>
                    <a:pt x="10735" y="119"/>
                  </a:cubicBezTo>
                  <a:cubicBezTo>
                    <a:pt x="10735" y="55"/>
                    <a:pt x="10682" y="1"/>
                    <a:pt x="10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9" name="Google Shape;1389;p36"/>
            <p:cNvSpPr/>
            <p:nvPr/>
          </p:nvSpPr>
          <p:spPr>
            <a:xfrm>
              <a:off x="1097500" y="1742725"/>
              <a:ext cx="222050" cy="181000"/>
            </a:xfrm>
            <a:custGeom>
              <a:avLst/>
              <a:gdLst/>
              <a:ahLst/>
              <a:cxnLst/>
              <a:rect l="l" t="t" r="r" b="b"/>
              <a:pathLst>
                <a:path w="8882" h="7240" extrusionOk="0">
                  <a:moveTo>
                    <a:pt x="8687" y="0"/>
                  </a:moveTo>
                  <a:cubicBezTo>
                    <a:pt x="8622" y="0"/>
                    <a:pt x="8568" y="54"/>
                    <a:pt x="8568" y="119"/>
                  </a:cubicBezTo>
                  <a:cubicBezTo>
                    <a:pt x="8568" y="386"/>
                    <a:pt x="8574" y="655"/>
                    <a:pt x="8581" y="929"/>
                  </a:cubicBezTo>
                  <a:cubicBezTo>
                    <a:pt x="8610" y="2315"/>
                    <a:pt x="8642" y="3747"/>
                    <a:pt x="7906" y="4923"/>
                  </a:cubicBezTo>
                  <a:cubicBezTo>
                    <a:pt x="7128" y="6164"/>
                    <a:pt x="6297" y="7002"/>
                    <a:pt x="4864" y="7002"/>
                  </a:cubicBezTo>
                  <a:cubicBezTo>
                    <a:pt x="4814" y="7002"/>
                    <a:pt x="4763" y="7001"/>
                    <a:pt x="4711" y="6999"/>
                  </a:cubicBezTo>
                  <a:cubicBezTo>
                    <a:pt x="3958" y="6972"/>
                    <a:pt x="3136" y="6352"/>
                    <a:pt x="2271" y="5158"/>
                  </a:cubicBezTo>
                  <a:cubicBezTo>
                    <a:pt x="1960" y="4729"/>
                    <a:pt x="1643" y="4211"/>
                    <a:pt x="1300" y="3574"/>
                  </a:cubicBezTo>
                  <a:cubicBezTo>
                    <a:pt x="805" y="2650"/>
                    <a:pt x="238" y="1471"/>
                    <a:pt x="270" y="561"/>
                  </a:cubicBezTo>
                  <a:cubicBezTo>
                    <a:pt x="272" y="494"/>
                    <a:pt x="221" y="438"/>
                    <a:pt x="156" y="437"/>
                  </a:cubicBezTo>
                  <a:cubicBezTo>
                    <a:pt x="152" y="437"/>
                    <a:pt x="148" y="436"/>
                    <a:pt x="143" y="436"/>
                  </a:cubicBezTo>
                  <a:cubicBezTo>
                    <a:pt x="79" y="436"/>
                    <a:pt x="34" y="490"/>
                    <a:pt x="33" y="552"/>
                  </a:cubicBezTo>
                  <a:cubicBezTo>
                    <a:pt x="0" y="1520"/>
                    <a:pt x="582" y="2735"/>
                    <a:pt x="1092" y="3686"/>
                  </a:cubicBezTo>
                  <a:cubicBezTo>
                    <a:pt x="1439" y="4335"/>
                    <a:pt x="1762" y="4860"/>
                    <a:pt x="2079" y="5297"/>
                  </a:cubicBezTo>
                  <a:cubicBezTo>
                    <a:pt x="2990" y="6555"/>
                    <a:pt x="3872" y="7206"/>
                    <a:pt x="4704" y="7236"/>
                  </a:cubicBezTo>
                  <a:cubicBezTo>
                    <a:pt x="4753" y="7237"/>
                    <a:pt x="4805" y="7239"/>
                    <a:pt x="4854" y="7239"/>
                  </a:cubicBezTo>
                  <a:cubicBezTo>
                    <a:pt x="6410" y="7239"/>
                    <a:pt x="7283" y="6362"/>
                    <a:pt x="8106" y="5047"/>
                  </a:cubicBezTo>
                  <a:cubicBezTo>
                    <a:pt x="8881" y="3812"/>
                    <a:pt x="8849" y="2344"/>
                    <a:pt x="8818" y="922"/>
                  </a:cubicBezTo>
                  <a:cubicBezTo>
                    <a:pt x="8811" y="650"/>
                    <a:pt x="8805" y="383"/>
                    <a:pt x="8805" y="119"/>
                  </a:cubicBezTo>
                  <a:cubicBezTo>
                    <a:pt x="8805" y="54"/>
                    <a:pt x="8751" y="0"/>
                    <a:pt x="8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0" name="Google Shape;1390;p36"/>
            <p:cNvSpPr/>
            <p:nvPr/>
          </p:nvSpPr>
          <p:spPr>
            <a:xfrm>
              <a:off x="1139700" y="1756600"/>
              <a:ext cx="136425" cy="163750"/>
            </a:xfrm>
            <a:custGeom>
              <a:avLst/>
              <a:gdLst/>
              <a:ahLst/>
              <a:cxnLst/>
              <a:rect l="l" t="t" r="r" b="b"/>
              <a:pathLst>
                <a:path w="5457" h="6550" extrusionOk="0">
                  <a:moveTo>
                    <a:pt x="5338" y="1"/>
                  </a:moveTo>
                  <a:cubicBezTo>
                    <a:pt x="5272" y="1"/>
                    <a:pt x="5219" y="54"/>
                    <a:pt x="5219" y="119"/>
                  </a:cubicBezTo>
                  <a:cubicBezTo>
                    <a:pt x="5219" y="1235"/>
                    <a:pt x="5191" y="2417"/>
                    <a:pt x="4981" y="3523"/>
                  </a:cubicBezTo>
                  <a:cubicBezTo>
                    <a:pt x="4957" y="3644"/>
                    <a:pt x="4936" y="3792"/>
                    <a:pt x="4912" y="3960"/>
                  </a:cubicBezTo>
                  <a:cubicBezTo>
                    <a:pt x="4790" y="4800"/>
                    <a:pt x="4606" y="6073"/>
                    <a:pt x="3864" y="6288"/>
                  </a:cubicBezTo>
                  <a:cubicBezTo>
                    <a:pt x="3810" y="6303"/>
                    <a:pt x="3754" y="6311"/>
                    <a:pt x="3698" y="6311"/>
                  </a:cubicBezTo>
                  <a:cubicBezTo>
                    <a:pt x="3039" y="6311"/>
                    <a:pt x="2297" y="5297"/>
                    <a:pt x="1994" y="4829"/>
                  </a:cubicBezTo>
                  <a:cubicBezTo>
                    <a:pt x="1710" y="4395"/>
                    <a:pt x="1389" y="3887"/>
                    <a:pt x="1172" y="3378"/>
                  </a:cubicBezTo>
                  <a:cubicBezTo>
                    <a:pt x="784" y="2474"/>
                    <a:pt x="255" y="1233"/>
                    <a:pt x="239" y="119"/>
                  </a:cubicBezTo>
                  <a:cubicBezTo>
                    <a:pt x="239" y="54"/>
                    <a:pt x="185" y="3"/>
                    <a:pt x="121" y="3"/>
                  </a:cubicBezTo>
                  <a:lnTo>
                    <a:pt x="119" y="3"/>
                  </a:lnTo>
                  <a:cubicBezTo>
                    <a:pt x="54" y="4"/>
                    <a:pt x="0" y="57"/>
                    <a:pt x="3" y="123"/>
                  </a:cubicBezTo>
                  <a:cubicBezTo>
                    <a:pt x="18" y="1282"/>
                    <a:pt x="559" y="2548"/>
                    <a:pt x="954" y="3472"/>
                  </a:cubicBezTo>
                  <a:cubicBezTo>
                    <a:pt x="1179" y="3998"/>
                    <a:pt x="1508" y="4516"/>
                    <a:pt x="1796" y="4960"/>
                  </a:cubicBezTo>
                  <a:cubicBezTo>
                    <a:pt x="2199" y="5580"/>
                    <a:pt x="2949" y="6550"/>
                    <a:pt x="3697" y="6550"/>
                  </a:cubicBezTo>
                  <a:cubicBezTo>
                    <a:pt x="3775" y="6550"/>
                    <a:pt x="3853" y="6539"/>
                    <a:pt x="3929" y="6514"/>
                  </a:cubicBezTo>
                  <a:cubicBezTo>
                    <a:pt x="4819" y="6257"/>
                    <a:pt x="5015" y="4894"/>
                    <a:pt x="5146" y="3992"/>
                  </a:cubicBezTo>
                  <a:cubicBezTo>
                    <a:pt x="5169" y="3830"/>
                    <a:pt x="5191" y="3685"/>
                    <a:pt x="5213" y="3567"/>
                  </a:cubicBezTo>
                  <a:cubicBezTo>
                    <a:pt x="5427" y="2442"/>
                    <a:pt x="5456" y="1246"/>
                    <a:pt x="5456" y="119"/>
                  </a:cubicBezTo>
                  <a:cubicBezTo>
                    <a:pt x="5456" y="54"/>
                    <a:pt x="5403" y="1"/>
                    <a:pt x="5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1" name="Google Shape;1391;p36"/>
            <p:cNvSpPr/>
            <p:nvPr/>
          </p:nvSpPr>
          <p:spPr>
            <a:xfrm>
              <a:off x="1177100" y="1752650"/>
              <a:ext cx="66525" cy="160000"/>
            </a:xfrm>
            <a:custGeom>
              <a:avLst/>
              <a:gdLst/>
              <a:ahLst/>
              <a:cxnLst/>
              <a:rect l="l" t="t" r="r" b="b"/>
              <a:pathLst>
                <a:path w="2661" h="6400" extrusionOk="0">
                  <a:moveTo>
                    <a:pt x="2459" y="0"/>
                  </a:moveTo>
                  <a:cubicBezTo>
                    <a:pt x="2395" y="0"/>
                    <a:pt x="2341" y="53"/>
                    <a:pt x="2341" y="119"/>
                  </a:cubicBezTo>
                  <a:lnTo>
                    <a:pt x="2341" y="2978"/>
                  </a:lnTo>
                  <a:cubicBezTo>
                    <a:pt x="2341" y="3295"/>
                    <a:pt x="2352" y="3621"/>
                    <a:pt x="2365" y="3950"/>
                  </a:cubicBezTo>
                  <a:cubicBezTo>
                    <a:pt x="2388" y="4590"/>
                    <a:pt x="2411" y="5245"/>
                    <a:pt x="2347" y="5863"/>
                  </a:cubicBezTo>
                  <a:cubicBezTo>
                    <a:pt x="2333" y="5839"/>
                    <a:pt x="2320" y="5817"/>
                    <a:pt x="2306" y="5796"/>
                  </a:cubicBezTo>
                  <a:cubicBezTo>
                    <a:pt x="2264" y="5730"/>
                    <a:pt x="2221" y="5667"/>
                    <a:pt x="2191" y="5609"/>
                  </a:cubicBezTo>
                  <a:cubicBezTo>
                    <a:pt x="1979" y="5187"/>
                    <a:pt x="1819" y="4744"/>
                    <a:pt x="1691" y="4367"/>
                  </a:cubicBezTo>
                  <a:cubicBezTo>
                    <a:pt x="1636" y="4206"/>
                    <a:pt x="1580" y="4048"/>
                    <a:pt x="1524" y="3888"/>
                  </a:cubicBezTo>
                  <a:cubicBezTo>
                    <a:pt x="1408" y="3555"/>
                    <a:pt x="1285" y="3208"/>
                    <a:pt x="1179" y="2860"/>
                  </a:cubicBezTo>
                  <a:cubicBezTo>
                    <a:pt x="1072" y="2504"/>
                    <a:pt x="917" y="2165"/>
                    <a:pt x="768" y="1834"/>
                  </a:cubicBezTo>
                  <a:cubicBezTo>
                    <a:pt x="543" y="1336"/>
                    <a:pt x="310" y="822"/>
                    <a:pt x="244" y="263"/>
                  </a:cubicBezTo>
                  <a:cubicBezTo>
                    <a:pt x="237" y="205"/>
                    <a:pt x="186" y="160"/>
                    <a:pt x="129" y="160"/>
                  </a:cubicBezTo>
                  <a:cubicBezTo>
                    <a:pt x="124" y="160"/>
                    <a:pt x="118" y="160"/>
                    <a:pt x="113" y="161"/>
                  </a:cubicBezTo>
                  <a:cubicBezTo>
                    <a:pt x="48" y="167"/>
                    <a:pt x="0" y="226"/>
                    <a:pt x="8" y="292"/>
                  </a:cubicBezTo>
                  <a:cubicBezTo>
                    <a:pt x="80" y="886"/>
                    <a:pt x="320" y="1418"/>
                    <a:pt x="553" y="1933"/>
                  </a:cubicBezTo>
                  <a:cubicBezTo>
                    <a:pt x="699" y="2255"/>
                    <a:pt x="850" y="2589"/>
                    <a:pt x="954" y="2928"/>
                  </a:cubicBezTo>
                  <a:cubicBezTo>
                    <a:pt x="1061" y="3283"/>
                    <a:pt x="1183" y="3631"/>
                    <a:pt x="1302" y="3968"/>
                  </a:cubicBezTo>
                  <a:cubicBezTo>
                    <a:pt x="1358" y="4125"/>
                    <a:pt x="1411" y="4285"/>
                    <a:pt x="1466" y="4443"/>
                  </a:cubicBezTo>
                  <a:cubicBezTo>
                    <a:pt x="1597" y="4830"/>
                    <a:pt x="1761" y="5282"/>
                    <a:pt x="1979" y="5716"/>
                  </a:cubicBezTo>
                  <a:cubicBezTo>
                    <a:pt x="2013" y="5781"/>
                    <a:pt x="2058" y="5853"/>
                    <a:pt x="2106" y="5927"/>
                  </a:cubicBezTo>
                  <a:cubicBezTo>
                    <a:pt x="2190" y="6056"/>
                    <a:pt x="2276" y="6187"/>
                    <a:pt x="2294" y="6300"/>
                  </a:cubicBezTo>
                  <a:cubicBezTo>
                    <a:pt x="2302" y="6356"/>
                    <a:pt x="2351" y="6400"/>
                    <a:pt x="2410" y="6400"/>
                  </a:cubicBezTo>
                  <a:cubicBezTo>
                    <a:pt x="2468" y="6400"/>
                    <a:pt x="2516" y="6358"/>
                    <a:pt x="2527" y="6298"/>
                  </a:cubicBezTo>
                  <a:cubicBezTo>
                    <a:pt x="2660" y="5547"/>
                    <a:pt x="2632" y="4730"/>
                    <a:pt x="2602" y="3940"/>
                  </a:cubicBezTo>
                  <a:cubicBezTo>
                    <a:pt x="2590" y="3615"/>
                    <a:pt x="2578" y="3293"/>
                    <a:pt x="2578" y="2978"/>
                  </a:cubicBezTo>
                  <a:lnTo>
                    <a:pt x="2578" y="119"/>
                  </a:lnTo>
                  <a:cubicBezTo>
                    <a:pt x="2578" y="53"/>
                    <a:pt x="2526" y="0"/>
                    <a:pt x="2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2" name="Google Shape;1392;p36"/>
            <p:cNvSpPr/>
            <p:nvPr/>
          </p:nvSpPr>
          <p:spPr>
            <a:xfrm>
              <a:off x="1205000" y="1755675"/>
              <a:ext cx="28025" cy="155125"/>
            </a:xfrm>
            <a:custGeom>
              <a:avLst/>
              <a:gdLst/>
              <a:ahLst/>
              <a:cxnLst/>
              <a:rect l="l" t="t" r="r" b="b"/>
              <a:pathLst>
                <a:path w="1121" h="6205" extrusionOk="0">
                  <a:moveTo>
                    <a:pt x="164" y="0"/>
                  </a:moveTo>
                  <a:cubicBezTo>
                    <a:pt x="100" y="0"/>
                    <a:pt x="43" y="46"/>
                    <a:pt x="38" y="111"/>
                  </a:cubicBezTo>
                  <a:cubicBezTo>
                    <a:pt x="1" y="649"/>
                    <a:pt x="123" y="1197"/>
                    <a:pt x="239" y="1726"/>
                  </a:cubicBezTo>
                  <a:cubicBezTo>
                    <a:pt x="318" y="2075"/>
                    <a:pt x="398" y="2438"/>
                    <a:pt x="426" y="2783"/>
                  </a:cubicBezTo>
                  <a:cubicBezTo>
                    <a:pt x="466" y="3254"/>
                    <a:pt x="508" y="3673"/>
                    <a:pt x="554" y="4066"/>
                  </a:cubicBezTo>
                  <a:cubicBezTo>
                    <a:pt x="575" y="4247"/>
                    <a:pt x="587" y="4434"/>
                    <a:pt x="600" y="4622"/>
                  </a:cubicBezTo>
                  <a:cubicBezTo>
                    <a:pt x="635" y="5132"/>
                    <a:pt x="668" y="5661"/>
                    <a:pt x="879" y="6135"/>
                  </a:cubicBezTo>
                  <a:cubicBezTo>
                    <a:pt x="898" y="6179"/>
                    <a:pt x="942" y="6205"/>
                    <a:pt x="987" y="6205"/>
                  </a:cubicBezTo>
                  <a:cubicBezTo>
                    <a:pt x="1004" y="6205"/>
                    <a:pt x="1019" y="6201"/>
                    <a:pt x="1033" y="6194"/>
                  </a:cubicBezTo>
                  <a:cubicBezTo>
                    <a:pt x="1094" y="6168"/>
                    <a:pt x="1120" y="6098"/>
                    <a:pt x="1094" y="6038"/>
                  </a:cubicBezTo>
                  <a:cubicBezTo>
                    <a:pt x="902" y="5601"/>
                    <a:pt x="868" y="5094"/>
                    <a:pt x="836" y="4604"/>
                  </a:cubicBezTo>
                  <a:cubicBezTo>
                    <a:pt x="823" y="4413"/>
                    <a:pt x="811" y="4222"/>
                    <a:pt x="788" y="4039"/>
                  </a:cubicBezTo>
                  <a:cubicBezTo>
                    <a:pt x="742" y="3648"/>
                    <a:pt x="701" y="3230"/>
                    <a:pt x="662" y="2763"/>
                  </a:cubicBezTo>
                  <a:cubicBezTo>
                    <a:pt x="632" y="2401"/>
                    <a:pt x="550" y="2031"/>
                    <a:pt x="470" y="1672"/>
                  </a:cubicBezTo>
                  <a:cubicBezTo>
                    <a:pt x="358" y="1161"/>
                    <a:pt x="239" y="630"/>
                    <a:pt x="275" y="127"/>
                  </a:cubicBezTo>
                  <a:cubicBezTo>
                    <a:pt x="280" y="61"/>
                    <a:pt x="231" y="5"/>
                    <a:pt x="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3" name="Google Shape;1393;p36"/>
            <p:cNvSpPr/>
            <p:nvPr/>
          </p:nvSpPr>
          <p:spPr>
            <a:xfrm>
              <a:off x="1069600" y="16993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60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5" y="1719"/>
                    <a:pt x="860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6"/>
                    <a:pt x="1335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4" name="Google Shape;1394;p36"/>
            <p:cNvSpPr/>
            <p:nvPr/>
          </p:nvSpPr>
          <p:spPr>
            <a:xfrm>
              <a:off x="1131075" y="1699625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6" y="1718"/>
                    <a:pt x="861" y="1718"/>
                  </a:cubicBezTo>
                  <a:cubicBezTo>
                    <a:pt x="1335" y="1718"/>
                    <a:pt x="1720" y="1334"/>
                    <a:pt x="1720" y="860"/>
                  </a:cubicBezTo>
                  <a:cubicBezTo>
                    <a:pt x="1720" y="383"/>
                    <a:pt x="1335" y="0"/>
                    <a:pt x="8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5" name="Google Shape;1395;p36"/>
            <p:cNvSpPr/>
            <p:nvPr/>
          </p:nvSpPr>
          <p:spPr>
            <a:xfrm>
              <a:off x="1205200" y="1692650"/>
              <a:ext cx="43000" cy="43025"/>
            </a:xfrm>
            <a:custGeom>
              <a:avLst/>
              <a:gdLst/>
              <a:ahLst/>
              <a:cxnLst/>
              <a:rect l="l" t="t" r="r" b="b"/>
              <a:pathLst>
                <a:path w="1720" h="1721" extrusionOk="0">
                  <a:moveTo>
                    <a:pt x="860" y="1"/>
                  </a:moveTo>
                  <a:cubicBezTo>
                    <a:pt x="386" y="1"/>
                    <a:pt x="0" y="386"/>
                    <a:pt x="0" y="860"/>
                  </a:cubicBezTo>
                  <a:cubicBezTo>
                    <a:pt x="0" y="1335"/>
                    <a:pt x="386" y="1720"/>
                    <a:pt x="860" y="1720"/>
                  </a:cubicBezTo>
                  <a:cubicBezTo>
                    <a:pt x="1334" y="1720"/>
                    <a:pt x="1720" y="1335"/>
                    <a:pt x="1720" y="860"/>
                  </a:cubicBezTo>
                  <a:cubicBezTo>
                    <a:pt x="1720" y="386"/>
                    <a:pt x="1335" y="1"/>
                    <a:pt x="8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6" name="Google Shape;1396;p36"/>
            <p:cNvSpPr/>
            <p:nvPr/>
          </p:nvSpPr>
          <p:spPr>
            <a:xfrm>
              <a:off x="1257500" y="16857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59" y="0"/>
                  </a:moveTo>
                  <a:cubicBezTo>
                    <a:pt x="385" y="0"/>
                    <a:pt x="1" y="386"/>
                    <a:pt x="1" y="860"/>
                  </a:cubicBezTo>
                  <a:cubicBezTo>
                    <a:pt x="1" y="1334"/>
                    <a:pt x="385" y="1719"/>
                    <a:pt x="859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4"/>
                    <a:pt x="1333" y="0"/>
                    <a:pt x="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7" name="Google Shape;1397;p36"/>
            <p:cNvSpPr/>
            <p:nvPr/>
          </p:nvSpPr>
          <p:spPr>
            <a:xfrm>
              <a:off x="1312925" y="1674000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1"/>
                  </a:moveTo>
                  <a:cubicBezTo>
                    <a:pt x="387" y="1"/>
                    <a:pt x="1" y="385"/>
                    <a:pt x="1" y="859"/>
                  </a:cubicBezTo>
                  <a:cubicBezTo>
                    <a:pt x="1" y="1333"/>
                    <a:pt x="387" y="1719"/>
                    <a:pt x="861" y="1719"/>
                  </a:cubicBezTo>
                  <a:cubicBezTo>
                    <a:pt x="1335" y="1719"/>
                    <a:pt x="1720" y="1333"/>
                    <a:pt x="1720" y="859"/>
                  </a:cubicBezTo>
                  <a:cubicBezTo>
                    <a:pt x="1720" y="385"/>
                    <a:pt x="1335" y="1"/>
                    <a:pt x="8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8" name="Google Shape;1398;p36"/>
            <p:cNvSpPr/>
            <p:nvPr/>
          </p:nvSpPr>
          <p:spPr>
            <a:xfrm>
              <a:off x="1281275" y="1638300"/>
              <a:ext cx="37150" cy="37125"/>
            </a:xfrm>
            <a:custGeom>
              <a:avLst/>
              <a:gdLst/>
              <a:ahLst/>
              <a:cxnLst/>
              <a:rect l="l" t="t" r="r" b="b"/>
              <a:pathLst>
                <a:path w="1486" h="1485" extrusionOk="0">
                  <a:moveTo>
                    <a:pt x="743" y="0"/>
                  </a:moveTo>
                  <a:cubicBezTo>
                    <a:pt x="332" y="0"/>
                    <a:pt x="1" y="332"/>
                    <a:pt x="1" y="742"/>
                  </a:cubicBezTo>
                  <a:cubicBezTo>
                    <a:pt x="1" y="1152"/>
                    <a:pt x="332" y="1485"/>
                    <a:pt x="743" y="1485"/>
                  </a:cubicBezTo>
                  <a:cubicBezTo>
                    <a:pt x="1153" y="1485"/>
                    <a:pt x="1485" y="1152"/>
                    <a:pt x="1485" y="742"/>
                  </a:cubicBezTo>
                  <a:cubicBezTo>
                    <a:pt x="1485" y="333"/>
                    <a:pt x="1153" y="1"/>
                    <a:pt x="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9" name="Google Shape;1399;p36"/>
            <p:cNvSpPr/>
            <p:nvPr/>
          </p:nvSpPr>
          <p:spPr>
            <a:xfrm>
              <a:off x="1229625" y="164290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4"/>
                    <a:pt x="332" y="1486"/>
                    <a:pt x="743" y="1486"/>
                  </a:cubicBezTo>
                  <a:cubicBezTo>
                    <a:pt x="1153" y="1486"/>
                    <a:pt x="1485" y="1154"/>
                    <a:pt x="1485" y="743"/>
                  </a:cubicBezTo>
                  <a:cubicBezTo>
                    <a:pt x="1485" y="335"/>
                    <a:pt x="1153" y="3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0" name="Google Shape;1400;p36"/>
            <p:cNvSpPr/>
            <p:nvPr/>
          </p:nvSpPr>
          <p:spPr>
            <a:xfrm>
              <a:off x="1170400" y="1659750"/>
              <a:ext cx="37125" cy="37150"/>
            </a:xfrm>
            <a:custGeom>
              <a:avLst/>
              <a:gdLst/>
              <a:ahLst/>
              <a:cxnLst/>
              <a:rect l="l" t="t" r="r" b="b"/>
              <a:pathLst>
                <a:path w="1485" h="1486" extrusionOk="0">
                  <a:moveTo>
                    <a:pt x="742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3"/>
                    <a:pt x="332" y="1485"/>
                    <a:pt x="742" y="1485"/>
                  </a:cubicBezTo>
                  <a:cubicBezTo>
                    <a:pt x="1153" y="1485"/>
                    <a:pt x="1485" y="1153"/>
                    <a:pt x="1485" y="743"/>
                  </a:cubicBezTo>
                  <a:cubicBezTo>
                    <a:pt x="1485" y="334"/>
                    <a:pt x="1153" y="1"/>
                    <a:pt x="7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1" name="Google Shape;1401;p36"/>
            <p:cNvSpPr/>
            <p:nvPr/>
          </p:nvSpPr>
          <p:spPr>
            <a:xfrm>
              <a:off x="1108125" y="165875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3" y="1"/>
                    <a:pt x="1" y="332"/>
                    <a:pt x="1" y="743"/>
                  </a:cubicBezTo>
                  <a:cubicBezTo>
                    <a:pt x="1" y="1153"/>
                    <a:pt x="333" y="1485"/>
                    <a:pt x="743" y="1485"/>
                  </a:cubicBezTo>
                  <a:cubicBezTo>
                    <a:pt x="1154" y="1485"/>
                    <a:pt x="1485" y="1153"/>
                    <a:pt x="1485" y="743"/>
                  </a:cubicBezTo>
                  <a:cubicBezTo>
                    <a:pt x="1485" y="334"/>
                    <a:pt x="1155" y="2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2" name="Google Shape;1402;p36"/>
            <p:cNvSpPr/>
            <p:nvPr/>
          </p:nvSpPr>
          <p:spPr>
            <a:xfrm>
              <a:off x="1195400" y="16289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1"/>
                  </a:moveTo>
                  <a:cubicBezTo>
                    <a:pt x="155" y="1"/>
                    <a:pt x="1" y="155"/>
                    <a:pt x="1" y="344"/>
                  </a:cubicBezTo>
                  <a:cubicBezTo>
                    <a:pt x="1" y="533"/>
                    <a:pt x="155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5"/>
                    <a:pt x="533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3" name="Google Shape;1403;p36"/>
            <p:cNvSpPr/>
            <p:nvPr/>
          </p:nvSpPr>
          <p:spPr>
            <a:xfrm>
              <a:off x="1221075" y="16037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0"/>
                  </a:moveTo>
                  <a:cubicBezTo>
                    <a:pt x="154" y="0"/>
                    <a:pt x="1" y="154"/>
                    <a:pt x="1" y="344"/>
                  </a:cubicBezTo>
                  <a:cubicBezTo>
                    <a:pt x="1" y="533"/>
                    <a:pt x="154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4"/>
                    <a:pt x="533" y="0"/>
                    <a:pt x="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4" name="Google Shape;1404;p36"/>
            <p:cNvSpPr/>
            <p:nvPr/>
          </p:nvSpPr>
          <p:spPr>
            <a:xfrm>
              <a:off x="1256475" y="1615600"/>
              <a:ext cx="19450" cy="17225"/>
            </a:xfrm>
            <a:custGeom>
              <a:avLst/>
              <a:gdLst/>
              <a:ahLst/>
              <a:cxnLst/>
              <a:rect l="l" t="t" r="r" b="b"/>
              <a:pathLst>
                <a:path w="778" h="689" extrusionOk="0">
                  <a:moveTo>
                    <a:pt x="390" y="1"/>
                  </a:moveTo>
                  <a:cubicBezTo>
                    <a:pt x="349" y="1"/>
                    <a:pt x="308" y="8"/>
                    <a:pt x="268" y="23"/>
                  </a:cubicBezTo>
                  <a:cubicBezTo>
                    <a:pt x="89" y="91"/>
                    <a:pt x="1" y="288"/>
                    <a:pt x="68" y="466"/>
                  </a:cubicBezTo>
                  <a:cubicBezTo>
                    <a:pt x="120" y="604"/>
                    <a:pt x="250" y="688"/>
                    <a:pt x="389" y="688"/>
                  </a:cubicBezTo>
                  <a:cubicBezTo>
                    <a:pt x="430" y="688"/>
                    <a:pt x="471" y="681"/>
                    <a:pt x="511" y="666"/>
                  </a:cubicBezTo>
                  <a:cubicBezTo>
                    <a:pt x="688" y="599"/>
                    <a:pt x="778" y="400"/>
                    <a:pt x="711" y="223"/>
                  </a:cubicBezTo>
                  <a:cubicBezTo>
                    <a:pt x="659" y="85"/>
                    <a:pt x="528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5" name="Google Shape;1405;p36"/>
            <p:cNvSpPr/>
            <p:nvPr/>
          </p:nvSpPr>
          <p:spPr>
            <a:xfrm>
              <a:off x="1122325" y="162155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6" y="0"/>
                  </a:moveTo>
                  <a:cubicBezTo>
                    <a:pt x="345" y="0"/>
                    <a:pt x="344" y="0"/>
                    <a:pt x="343" y="0"/>
                  </a:cubicBezTo>
                  <a:cubicBezTo>
                    <a:pt x="155" y="0"/>
                    <a:pt x="0" y="155"/>
                    <a:pt x="0" y="343"/>
                  </a:cubicBezTo>
                  <a:cubicBezTo>
                    <a:pt x="0" y="533"/>
                    <a:pt x="153" y="686"/>
                    <a:pt x="343" y="686"/>
                  </a:cubicBezTo>
                  <a:cubicBezTo>
                    <a:pt x="532" y="686"/>
                    <a:pt x="687" y="534"/>
                    <a:pt x="687" y="343"/>
                  </a:cubicBezTo>
                  <a:cubicBezTo>
                    <a:pt x="687" y="154"/>
                    <a:pt x="534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6" name="Google Shape;1406;p36"/>
            <p:cNvSpPr/>
            <p:nvPr/>
          </p:nvSpPr>
          <p:spPr>
            <a:xfrm>
              <a:off x="1157725" y="1633425"/>
              <a:ext cx="19425" cy="17225"/>
            </a:xfrm>
            <a:custGeom>
              <a:avLst/>
              <a:gdLst/>
              <a:ahLst/>
              <a:cxnLst/>
              <a:rect l="l" t="t" r="r" b="b"/>
              <a:pathLst>
                <a:path w="777" h="689" extrusionOk="0">
                  <a:moveTo>
                    <a:pt x="389" y="1"/>
                  </a:moveTo>
                  <a:cubicBezTo>
                    <a:pt x="348" y="1"/>
                    <a:pt x="307" y="8"/>
                    <a:pt x="267" y="23"/>
                  </a:cubicBezTo>
                  <a:cubicBezTo>
                    <a:pt x="89" y="92"/>
                    <a:pt x="0" y="290"/>
                    <a:pt x="68" y="466"/>
                  </a:cubicBezTo>
                  <a:cubicBezTo>
                    <a:pt x="119" y="604"/>
                    <a:pt x="249" y="688"/>
                    <a:pt x="388" y="688"/>
                  </a:cubicBezTo>
                  <a:cubicBezTo>
                    <a:pt x="429" y="688"/>
                    <a:pt x="470" y="681"/>
                    <a:pt x="511" y="665"/>
                  </a:cubicBezTo>
                  <a:cubicBezTo>
                    <a:pt x="688" y="598"/>
                    <a:pt x="777" y="401"/>
                    <a:pt x="710" y="223"/>
                  </a:cubicBezTo>
                  <a:cubicBezTo>
                    <a:pt x="658" y="85"/>
                    <a:pt x="527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7" name="Google Shape;1407;p36"/>
            <p:cNvSpPr/>
            <p:nvPr/>
          </p:nvSpPr>
          <p:spPr>
            <a:xfrm>
              <a:off x="1174400" y="1617775"/>
              <a:ext cx="19450" cy="17200"/>
            </a:xfrm>
            <a:custGeom>
              <a:avLst/>
              <a:gdLst/>
              <a:ahLst/>
              <a:cxnLst/>
              <a:rect l="l" t="t" r="r" b="b"/>
              <a:pathLst>
                <a:path w="778" h="688" extrusionOk="0">
                  <a:moveTo>
                    <a:pt x="390" y="0"/>
                  </a:moveTo>
                  <a:cubicBezTo>
                    <a:pt x="349" y="0"/>
                    <a:pt x="308" y="7"/>
                    <a:pt x="268" y="23"/>
                  </a:cubicBezTo>
                  <a:cubicBezTo>
                    <a:pt x="90" y="89"/>
                    <a:pt x="1" y="287"/>
                    <a:pt x="68" y="466"/>
                  </a:cubicBezTo>
                  <a:cubicBezTo>
                    <a:pt x="120" y="603"/>
                    <a:pt x="250" y="687"/>
                    <a:pt x="390" y="687"/>
                  </a:cubicBezTo>
                  <a:cubicBezTo>
                    <a:pt x="430" y="687"/>
                    <a:pt x="471" y="680"/>
                    <a:pt x="511" y="665"/>
                  </a:cubicBezTo>
                  <a:cubicBezTo>
                    <a:pt x="688" y="598"/>
                    <a:pt x="777" y="399"/>
                    <a:pt x="711" y="222"/>
                  </a:cubicBezTo>
                  <a:cubicBezTo>
                    <a:pt x="659" y="84"/>
                    <a:pt x="528" y="0"/>
                    <a:pt x="3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8" name="Google Shape;1408;p36"/>
            <p:cNvSpPr/>
            <p:nvPr/>
          </p:nvSpPr>
          <p:spPr>
            <a:xfrm>
              <a:off x="1229625" y="1900875"/>
              <a:ext cx="71600" cy="159100"/>
            </a:xfrm>
            <a:custGeom>
              <a:avLst/>
              <a:gdLst/>
              <a:ahLst/>
              <a:cxnLst/>
              <a:rect l="l" t="t" r="r" b="b"/>
              <a:pathLst>
                <a:path w="2864" h="6364" extrusionOk="0">
                  <a:moveTo>
                    <a:pt x="118" y="0"/>
                  </a:moveTo>
                  <a:cubicBezTo>
                    <a:pt x="52" y="1"/>
                    <a:pt x="0" y="56"/>
                    <a:pt x="2" y="122"/>
                  </a:cubicBezTo>
                  <a:cubicBezTo>
                    <a:pt x="23" y="1148"/>
                    <a:pt x="396" y="2154"/>
                    <a:pt x="755" y="3126"/>
                  </a:cubicBezTo>
                  <a:lnTo>
                    <a:pt x="840" y="3360"/>
                  </a:lnTo>
                  <a:cubicBezTo>
                    <a:pt x="1176" y="4271"/>
                    <a:pt x="1736" y="5794"/>
                    <a:pt x="2669" y="6346"/>
                  </a:cubicBezTo>
                  <a:cubicBezTo>
                    <a:pt x="2689" y="6358"/>
                    <a:pt x="2709" y="6363"/>
                    <a:pt x="2729" y="6363"/>
                  </a:cubicBezTo>
                  <a:cubicBezTo>
                    <a:pt x="2770" y="6363"/>
                    <a:pt x="2809" y="6343"/>
                    <a:pt x="2829" y="6305"/>
                  </a:cubicBezTo>
                  <a:cubicBezTo>
                    <a:pt x="2864" y="6249"/>
                    <a:pt x="2845" y="6175"/>
                    <a:pt x="2789" y="6143"/>
                  </a:cubicBezTo>
                  <a:cubicBezTo>
                    <a:pt x="1929" y="5634"/>
                    <a:pt x="1387" y="4159"/>
                    <a:pt x="1063" y="3277"/>
                  </a:cubicBezTo>
                  <a:lnTo>
                    <a:pt x="979" y="3043"/>
                  </a:lnTo>
                  <a:cubicBezTo>
                    <a:pt x="624" y="2090"/>
                    <a:pt x="261" y="1103"/>
                    <a:pt x="239" y="116"/>
                  </a:cubicBezTo>
                  <a:cubicBezTo>
                    <a:pt x="237" y="50"/>
                    <a:pt x="195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09" name="Google Shape;1409;p36"/>
          <p:cNvGrpSpPr/>
          <p:nvPr/>
        </p:nvGrpSpPr>
        <p:grpSpPr>
          <a:xfrm>
            <a:off x="9045534" y="4103251"/>
            <a:ext cx="591133" cy="570667"/>
            <a:chOff x="1213025" y="2493675"/>
            <a:chExt cx="443350" cy="428000"/>
          </a:xfrm>
        </p:grpSpPr>
        <p:sp>
          <p:nvSpPr>
            <p:cNvPr id="1410" name="Google Shape;1410;p36"/>
            <p:cNvSpPr/>
            <p:nvPr/>
          </p:nvSpPr>
          <p:spPr>
            <a:xfrm>
              <a:off x="1213025" y="2493675"/>
              <a:ext cx="443350" cy="428000"/>
            </a:xfrm>
            <a:custGeom>
              <a:avLst/>
              <a:gdLst/>
              <a:ahLst/>
              <a:cxnLst/>
              <a:rect l="l" t="t" r="r" b="b"/>
              <a:pathLst>
                <a:path w="17734" h="17120" extrusionOk="0">
                  <a:moveTo>
                    <a:pt x="8417" y="1"/>
                  </a:moveTo>
                  <a:cubicBezTo>
                    <a:pt x="7134" y="1"/>
                    <a:pt x="5386" y="621"/>
                    <a:pt x="4525" y="1809"/>
                  </a:cubicBezTo>
                  <a:cubicBezTo>
                    <a:pt x="3935" y="2620"/>
                    <a:pt x="3704" y="3831"/>
                    <a:pt x="3747" y="5065"/>
                  </a:cubicBezTo>
                  <a:cubicBezTo>
                    <a:pt x="1537" y="5356"/>
                    <a:pt x="153" y="6914"/>
                    <a:pt x="78" y="9276"/>
                  </a:cubicBezTo>
                  <a:cubicBezTo>
                    <a:pt x="48" y="10187"/>
                    <a:pt x="1" y="11712"/>
                    <a:pt x="1358" y="13108"/>
                  </a:cubicBezTo>
                  <a:cubicBezTo>
                    <a:pt x="2078" y="13844"/>
                    <a:pt x="2829" y="14132"/>
                    <a:pt x="3442" y="14226"/>
                  </a:cubicBezTo>
                  <a:cubicBezTo>
                    <a:pt x="3514" y="14477"/>
                    <a:pt x="3608" y="14725"/>
                    <a:pt x="3729" y="14967"/>
                  </a:cubicBezTo>
                  <a:cubicBezTo>
                    <a:pt x="4213" y="15934"/>
                    <a:pt x="5047" y="16629"/>
                    <a:pt x="6077" y="16926"/>
                  </a:cubicBezTo>
                  <a:cubicBezTo>
                    <a:pt x="6529" y="17055"/>
                    <a:pt x="6947" y="17119"/>
                    <a:pt x="7355" y="17119"/>
                  </a:cubicBezTo>
                  <a:cubicBezTo>
                    <a:pt x="8055" y="17119"/>
                    <a:pt x="8710" y="16938"/>
                    <a:pt x="9359" y="16563"/>
                  </a:cubicBezTo>
                  <a:cubicBezTo>
                    <a:pt x="9753" y="16336"/>
                    <a:pt x="10070" y="16074"/>
                    <a:pt x="10326" y="15792"/>
                  </a:cubicBezTo>
                  <a:cubicBezTo>
                    <a:pt x="10896" y="16077"/>
                    <a:pt x="11868" y="16472"/>
                    <a:pt x="12850" y="16472"/>
                  </a:cubicBezTo>
                  <a:cubicBezTo>
                    <a:pt x="13485" y="16472"/>
                    <a:pt x="14059" y="16316"/>
                    <a:pt x="14558" y="16009"/>
                  </a:cubicBezTo>
                  <a:cubicBezTo>
                    <a:pt x="16535" y="14788"/>
                    <a:pt x="16751" y="12093"/>
                    <a:pt x="16147" y="10615"/>
                  </a:cubicBezTo>
                  <a:cubicBezTo>
                    <a:pt x="16097" y="10496"/>
                    <a:pt x="16046" y="10380"/>
                    <a:pt x="15990" y="10266"/>
                  </a:cubicBezTo>
                  <a:cubicBezTo>
                    <a:pt x="16095" y="10168"/>
                    <a:pt x="16196" y="10063"/>
                    <a:pt x="16293" y="9947"/>
                  </a:cubicBezTo>
                  <a:cubicBezTo>
                    <a:pt x="17315" y="8758"/>
                    <a:pt x="17733" y="7075"/>
                    <a:pt x="17359" y="5664"/>
                  </a:cubicBezTo>
                  <a:cubicBezTo>
                    <a:pt x="16882" y="3861"/>
                    <a:pt x="15663" y="2908"/>
                    <a:pt x="13839" y="2908"/>
                  </a:cubicBezTo>
                  <a:cubicBezTo>
                    <a:pt x="13747" y="2908"/>
                    <a:pt x="13648" y="2910"/>
                    <a:pt x="13546" y="2914"/>
                  </a:cubicBezTo>
                  <a:cubicBezTo>
                    <a:pt x="13202" y="2927"/>
                    <a:pt x="12764" y="2958"/>
                    <a:pt x="12281" y="3031"/>
                  </a:cubicBezTo>
                  <a:cubicBezTo>
                    <a:pt x="11910" y="1765"/>
                    <a:pt x="11102" y="592"/>
                    <a:pt x="9417" y="131"/>
                  </a:cubicBezTo>
                  <a:cubicBezTo>
                    <a:pt x="9105" y="44"/>
                    <a:pt x="8768" y="1"/>
                    <a:pt x="8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1" name="Google Shape;1411;p36"/>
            <p:cNvSpPr/>
            <p:nvPr/>
          </p:nvSpPr>
          <p:spPr>
            <a:xfrm>
              <a:off x="1272925" y="2552400"/>
              <a:ext cx="322025" cy="310600"/>
            </a:xfrm>
            <a:custGeom>
              <a:avLst/>
              <a:gdLst/>
              <a:ahLst/>
              <a:cxnLst/>
              <a:rect l="l" t="t" r="r" b="b"/>
              <a:pathLst>
                <a:path w="12881" h="12424" extrusionOk="0">
                  <a:moveTo>
                    <a:pt x="6021" y="0"/>
                  </a:moveTo>
                  <a:cubicBezTo>
                    <a:pt x="5311" y="0"/>
                    <a:pt x="4364" y="380"/>
                    <a:pt x="4031" y="838"/>
                  </a:cubicBezTo>
                  <a:cubicBezTo>
                    <a:pt x="3428" y="1668"/>
                    <a:pt x="3717" y="4454"/>
                    <a:pt x="4435" y="5232"/>
                  </a:cubicBezTo>
                  <a:cubicBezTo>
                    <a:pt x="3689" y="5166"/>
                    <a:pt x="2864" y="5014"/>
                    <a:pt x="2132" y="5014"/>
                  </a:cubicBezTo>
                  <a:cubicBezTo>
                    <a:pt x="995" y="5014"/>
                    <a:pt x="81" y="5380"/>
                    <a:pt x="28" y="7003"/>
                  </a:cubicBezTo>
                  <a:cubicBezTo>
                    <a:pt x="1" y="7870"/>
                    <a:pt x="20" y="8480"/>
                    <a:pt x="644" y="9121"/>
                  </a:cubicBezTo>
                  <a:cubicBezTo>
                    <a:pt x="958" y="9443"/>
                    <a:pt x="1258" y="9568"/>
                    <a:pt x="1551" y="9568"/>
                  </a:cubicBezTo>
                  <a:cubicBezTo>
                    <a:pt x="2234" y="9568"/>
                    <a:pt x="2876" y="8885"/>
                    <a:pt x="3553" y="8438"/>
                  </a:cubicBezTo>
                  <a:lnTo>
                    <a:pt x="3553" y="8438"/>
                  </a:lnTo>
                  <a:cubicBezTo>
                    <a:pt x="3105" y="9616"/>
                    <a:pt x="2805" y="11883"/>
                    <a:pt x="4330" y="12321"/>
                  </a:cubicBezTo>
                  <a:cubicBezTo>
                    <a:pt x="4557" y="12387"/>
                    <a:pt x="4762" y="12423"/>
                    <a:pt x="4958" y="12423"/>
                  </a:cubicBezTo>
                  <a:cubicBezTo>
                    <a:pt x="5236" y="12423"/>
                    <a:pt x="5499" y="12350"/>
                    <a:pt x="5791" y="12182"/>
                  </a:cubicBezTo>
                  <a:cubicBezTo>
                    <a:pt x="6930" y="11529"/>
                    <a:pt x="6550" y="10154"/>
                    <a:pt x="6980" y="9104"/>
                  </a:cubicBezTo>
                  <a:cubicBezTo>
                    <a:pt x="7290" y="10040"/>
                    <a:pt x="7963" y="10814"/>
                    <a:pt x="8868" y="11290"/>
                  </a:cubicBezTo>
                  <a:cubicBezTo>
                    <a:pt x="9213" y="11473"/>
                    <a:pt x="9905" y="11779"/>
                    <a:pt x="10453" y="11779"/>
                  </a:cubicBezTo>
                  <a:cubicBezTo>
                    <a:pt x="10633" y="11779"/>
                    <a:pt x="10798" y="11746"/>
                    <a:pt x="10930" y="11665"/>
                  </a:cubicBezTo>
                  <a:cubicBezTo>
                    <a:pt x="11745" y="11161"/>
                    <a:pt x="11831" y="9776"/>
                    <a:pt x="11579" y="9160"/>
                  </a:cubicBezTo>
                  <a:cubicBezTo>
                    <a:pt x="11176" y="8177"/>
                    <a:pt x="10222" y="7309"/>
                    <a:pt x="9354" y="6799"/>
                  </a:cubicBezTo>
                  <a:cubicBezTo>
                    <a:pt x="10300" y="6731"/>
                    <a:pt x="11444" y="6856"/>
                    <a:pt x="12117" y="6072"/>
                  </a:cubicBezTo>
                  <a:cubicBezTo>
                    <a:pt x="12583" y="5527"/>
                    <a:pt x="12880" y="4625"/>
                    <a:pt x="12693" y="3918"/>
                  </a:cubicBezTo>
                  <a:cubicBezTo>
                    <a:pt x="12472" y="3077"/>
                    <a:pt x="12149" y="2908"/>
                    <a:pt x="11444" y="2908"/>
                  </a:cubicBezTo>
                  <a:cubicBezTo>
                    <a:pt x="11378" y="2908"/>
                    <a:pt x="11308" y="2909"/>
                    <a:pt x="11235" y="2912"/>
                  </a:cubicBezTo>
                  <a:cubicBezTo>
                    <a:pt x="10095" y="2953"/>
                    <a:pt x="7820" y="3164"/>
                    <a:pt x="7737" y="4746"/>
                  </a:cubicBezTo>
                  <a:lnTo>
                    <a:pt x="7737" y="4746"/>
                  </a:lnTo>
                  <a:cubicBezTo>
                    <a:pt x="7802" y="3385"/>
                    <a:pt x="8291" y="563"/>
                    <a:pt x="6402" y="46"/>
                  </a:cubicBezTo>
                  <a:cubicBezTo>
                    <a:pt x="6288" y="15"/>
                    <a:pt x="6159" y="0"/>
                    <a:pt x="6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2" name="Google Shape;1412;p36"/>
            <p:cNvSpPr/>
            <p:nvPr/>
          </p:nvSpPr>
          <p:spPr>
            <a:xfrm>
              <a:off x="1421000" y="2659525"/>
              <a:ext cx="21825" cy="57575"/>
            </a:xfrm>
            <a:custGeom>
              <a:avLst/>
              <a:gdLst/>
              <a:ahLst/>
              <a:cxnLst/>
              <a:rect l="l" t="t" r="r" b="b"/>
              <a:pathLst>
                <a:path w="873" h="2303" extrusionOk="0">
                  <a:moveTo>
                    <a:pt x="300" y="0"/>
                  </a:moveTo>
                  <a:cubicBezTo>
                    <a:pt x="259" y="0"/>
                    <a:pt x="214" y="10"/>
                    <a:pt x="165" y="31"/>
                  </a:cubicBezTo>
                  <a:cubicBezTo>
                    <a:pt x="0" y="304"/>
                    <a:pt x="65" y="867"/>
                    <a:pt x="144" y="1170"/>
                  </a:cubicBezTo>
                  <a:cubicBezTo>
                    <a:pt x="244" y="1545"/>
                    <a:pt x="609" y="1937"/>
                    <a:pt x="639" y="2303"/>
                  </a:cubicBezTo>
                  <a:cubicBezTo>
                    <a:pt x="723" y="1898"/>
                    <a:pt x="873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3" name="Google Shape;1413;p36"/>
            <p:cNvSpPr/>
            <p:nvPr/>
          </p:nvSpPr>
          <p:spPr>
            <a:xfrm>
              <a:off x="1436800" y="2678775"/>
              <a:ext cx="60425" cy="36550"/>
            </a:xfrm>
            <a:custGeom>
              <a:avLst/>
              <a:gdLst/>
              <a:ahLst/>
              <a:cxnLst/>
              <a:rect l="l" t="t" r="r" b="b"/>
              <a:pathLst>
                <a:path w="2417" h="1462" extrusionOk="0">
                  <a:moveTo>
                    <a:pt x="1772" y="1"/>
                  </a:moveTo>
                  <a:cubicBezTo>
                    <a:pt x="1455" y="1"/>
                    <a:pt x="1007" y="302"/>
                    <a:pt x="783" y="503"/>
                  </a:cubicBezTo>
                  <a:cubicBezTo>
                    <a:pt x="494" y="764"/>
                    <a:pt x="314" y="1267"/>
                    <a:pt x="1" y="1462"/>
                  </a:cubicBezTo>
                  <a:cubicBezTo>
                    <a:pt x="429" y="1343"/>
                    <a:pt x="2416" y="507"/>
                    <a:pt x="1805" y="2"/>
                  </a:cubicBezTo>
                  <a:cubicBezTo>
                    <a:pt x="1794" y="1"/>
                    <a:pt x="1783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4" name="Google Shape;1414;p36"/>
            <p:cNvSpPr/>
            <p:nvPr/>
          </p:nvSpPr>
          <p:spPr>
            <a:xfrm>
              <a:off x="1382550" y="2710175"/>
              <a:ext cx="58550" cy="17375"/>
            </a:xfrm>
            <a:custGeom>
              <a:avLst/>
              <a:gdLst/>
              <a:ahLst/>
              <a:cxnLst/>
              <a:rect l="l" t="t" r="r" b="b"/>
              <a:pathLst>
                <a:path w="2342" h="695" extrusionOk="0">
                  <a:moveTo>
                    <a:pt x="1146" y="0"/>
                  </a:moveTo>
                  <a:cubicBezTo>
                    <a:pt x="1135" y="0"/>
                    <a:pt x="1124" y="1"/>
                    <a:pt x="1113" y="1"/>
                  </a:cubicBezTo>
                  <a:cubicBezTo>
                    <a:pt x="801" y="12"/>
                    <a:pt x="243" y="113"/>
                    <a:pt x="29" y="349"/>
                  </a:cubicBezTo>
                  <a:cubicBezTo>
                    <a:pt x="0" y="603"/>
                    <a:pt x="190" y="695"/>
                    <a:pt x="473" y="695"/>
                  </a:cubicBezTo>
                  <a:cubicBezTo>
                    <a:pt x="1069" y="695"/>
                    <a:pt x="2076" y="291"/>
                    <a:pt x="2342" y="146"/>
                  </a:cubicBezTo>
                  <a:lnTo>
                    <a:pt x="2342" y="146"/>
                  </a:lnTo>
                  <a:cubicBezTo>
                    <a:pt x="2291" y="157"/>
                    <a:pt x="2237" y="161"/>
                    <a:pt x="2182" y="161"/>
                  </a:cubicBezTo>
                  <a:cubicBezTo>
                    <a:pt x="1859" y="161"/>
                    <a:pt x="1474" y="0"/>
                    <a:pt x="1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5" name="Google Shape;1415;p36"/>
            <p:cNvSpPr/>
            <p:nvPr/>
          </p:nvSpPr>
          <p:spPr>
            <a:xfrm>
              <a:off x="1436375" y="2712975"/>
              <a:ext cx="45275" cy="40375"/>
            </a:xfrm>
            <a:custGeom>
              <a:avLst/>
              <a:gdLst/>
              <a:ahLst/>
              <a:cxnLst/>
              <a:rect l="l" t="t" r="r" b="b"/>
              <a:pathLst>
                <a:path w="1811" h="1615" extrusionOk="0">
                  <a:moveTo>
                    <a:pt x="0" y="0"/>
                  </a:moveTo>
                  <a:lnTo>
                    <a:pt x="0" y="0"/>
                  </a:lnTo>
                  <a:cubicBezTo>
                    <a:pt x="174" y="329"/>
                    <a:pt x="1069" y="1615"/>
                    <a:pt x="1570" y="1615"/>
                  </a:cubicBezTo>
                  <a:cubicBezTo>
                    <a:pt x="1668" y="1615"/>
                    <a:pt x="1751" y="1565"/>
                    <a:pt x="1811" y="1450"/>
                  </a:cubicBezTo>
                  <a:cubicBezTo>
                    <a:pt x="1765" y="1135"/>
                    <a:pt x="1357" y="742"/>
                    <a:pt x="1103" y="560"/>
                  </a:cubicBezTo>
                  <a:cubicBezTo>
                    <a:pt x="786" y="332"/>
                    <a:pt x="257" y="2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6" name="Google Shape;1416;p36"/>
            <p:cNvSpPr/>
            <p:nvPr/>
          </p:nvSpPr>
          <p:spPr>
            <a:xfrm>
              <a:off x="1406275" y="2714275"/>
              <a:ext cx="33000" cy="56875"/>
            </a:xfrm>
            <a:custGeom>
              <a:avLst/>
              <a:gdLst/>
              <a:ahLst/>
              <a:cxnLst/>
              <a:rect l="l" t="t" r="r" b="b"/>
              <a:pathLst>
                <a:path w="1320" h="2275" extrusionOk="0">
                  <a:moveTo>
                    <a:pt x="1256" y="0"/>
                  </a:moveTo>
                  <a:cubicBezTo>
                    <a:pt x="1000" y="365"/>
                    <a:pt x="0" y="2274"/>
                    <a:pt x="794" y="2275"/>
                  </a:cubicBezTo>
                  <a:cubicBezTo>
                    <a:pt x="1053" y="2089"/>
                    <a:pt x="1217" y="1546"/>
                    <a:pt x="1262" y="1238"/>
                  </a:cubicBezTo>
                  <a:cubicBezTo>
                    <a:pt x="1319" y="853"/>
                    <a:pt x="1138" y="35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17" name="Google Shape;1417;p36"/>
          <p:cNvGrpSpPr/>
          <p:nvPr/>
        </p:nvGrpSpPr>
        <p:grpSpPr>
          <a:xfrm>
            <a:off x="2112070" y="761353"/>
            <a:ext cx="697100" cy="671033"/>
            <a:chOff x="5293250" y="2878500"/>
            <a:chExt cx="522825" cy="503275"/>
          </a:xfrm>
        </p:grpSpPr>
        <p:sp>
          <p:nvSpPr>
            <p:cNvPr id="1418" name="Google Shape;1418;p36"/>
            <p:cNvSpPr/>
            <p:nvPr/>
          </p:nvSpPr>
          <p:spPr>
            <a:xfrm>
              <a:off x="5293250" y="2878500"/>
              <a:ext cx="522825" cy="503275"/>
            </a:xfrm>
            <a:custGeom>
              <a:avLst/>
              <a:gdLst/>
              <a:ahLst/>
              <a:cxnLst/>
              <a:rect l="l" t="t" r="r" b="b"/>
              <a:pathLst>
                <a:path w="20913" h="20131" extrusionOk="0">
                  <a:moveTo>
                    <a:pt x="9876" y="1"/>
                  </a:moveTo>
                  <a:cubicBezTo>
                    <a:pt x="8429" y="1"/>
                    <a:pt x="6460" y="692"/>
                    <a:pt x="5503" y="2012"/>
                  </a:cubicBezTo>
                  <a:cubicBezTo>
                    <a:pt x="4782" y="3005"/>
                    <a:pt x="4559" y="4634"/>
                    <a:pt x="4699" y="6238"/>
                  </a:cubicBezTo>
                  <a:cubicBezTo>
                    <a:pt x="1894" y="6370"/>
                    <a:pt x="178" y="8119"/>
                    <a:pt x="88" y="10973"/>
                  </a:cubicBezTo>
                  <a:cubicBezTo>
                    <a:pt x="53" y="12083"/>
                    <a:pt x="1" y="13760"/>
                    <a:pt x="1518" y="15318"/>
                  </a:cubicBezTo>
                  <a:cubicBezTo>
                    <a:pt x="2456" y="16282"/>
                    <a:pt x="3441" y="16544"/>
                    <a:pt x="4152" y="16580"/>
                  </a:cubicBezTo>
                  <a:cubicBezTo>
                    <a:pt x="4238" y="16984"/>
                    <a:pt x="4370" y="17386"/>
                    <a:pt x="4564" y="17771"/>
                  </a:cubicBezTo>
                  <a:cubicBezTo>
                    <a:pt x="5093" y="18828"/>
                    <a:pt x="6004" y="19588"/>
                    <a:pt x="7129" y="19912"/>
                  </a:cubicBezTo>
                  <a:cubicBezTo>
                    <a:pt x="7639" y="20058"/>
                    <a:pt x="8106" y="20131"/>
                    <a:pt x="8558" y="20131"/>
                  </a:cubicBezTo>
                  <a:cubicBezTo>
                    <a:pt x="9325" y="20131"/>
                    <a:pt x="10047" y="19930"/>
                    <a:pt x="10765" y="19518"/>
                  </a:cubicBezTo>
                  <a:cubicBezTo>
                    <a:pt x="11355" y="19180"/>
                    <a:pt x="11787" y="18771"/>
                    <a:pt x="12106" y="18333"/>
                  </a:cubicBezTo>
                  <a:cubicBezTo>
                    <a:pt x="12176" y="18373"/>
                    <a:pt x="12248" y="18413"/>
                    <a:pt x="12322" y="18451"/>
                  </a:cubicBezTo>
                  <a:cubicBezTo>
                    <a:pt x="12942" y="18778"/>
                    <a:pt x="14168" y="19330"/>
                    <a:pt x="15386" y="19330"/>
                  </a:cubicBezTo>
                  <a:cubicBezTo>
                    <a:pt x="16067" y="19330"/>
                    <a:pt x="16680" y="19164"/>
                    <a:pt x="17209" y="18838"/>
                  </a:cubicBezTo>
                  <a:cubicBezTo>
                    <a:pt x="19399" y="17489"/>
                    <a:pt x="19630" y="14486"/>
                    <a:pt x="18956" y="12838"/>
                  </a:cubicBezTo>
                  <a:cubicBezTo>
                    <a:pt x="18849" y="12575"/>
                    <a:pt x="18718" y="12313"/>
                    <a:pt x="18568" y="12053"/>
                  </a:cubicBezTo>
                  <a:cubicBezTo>
                    <a:pt x="18799" y="11876"/>
                    <a:pt x="19022" y="11666"/>
                    <a:pt x="19232" y="11422"/>
                  </a:cubicBezTo>
                  <a:cubicBezTo>
                    <a:pt x="20174" y="10323"/>
                    <a:pt x="20912" y="8410"/>
                    <a:pt x="20436" y="6616"/>
                  </a:cubicBezTo>
                  <a:cubicBezTo>
                    <a:pt x="19909" y="4623"/>
                    <a:pt x="18623" y="3615"/>
                    <a:pt x="16614" y="3615"/>
                  </a:cubicBezTo>
                  <a:cubicBezTo>
                    <a:pt x="16504" y="3615"/>
                    <a:pt x="16391" y="3616"/>
                    <a:pt x="16268" y="3621"/>
                  </a:cubicBezTo>
                  <a:cubicBezTo>
                    <a:pt x="15520" y="3648"/>
                    <a:pt x="14855" y="3719"/>
                    <a:pt x="14263" y="3828"/>
                  </a:cubicBezTo>
                  <a:cubicBezTo>
                    <a:pt x="13910" y="2226"/>
                    <a:pt x="13028" y="706"/>
                    <a:pt x="10971" y="142"/>
                  </a:cubicBezTo>
                  <a:cubicBezTo>
                    <a:pt x="10631" y="48"/>
                    <a:pt x="10263" y="1"/>
                    <a:pt x="9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9" name="Google Shape;1419;p36"/>
            <p:cNvSpPr/>
            <p:nvPr/>
          </p:nvSpPr>
          <p:spPr>
            <a:xfrm>
              <a:off x="5353250" y="2937275"/>
              <a:ext cx="399975" cy="385775"/>
            </a:xfrm>
            <a:custGeom>
              <a:avLst/>
              <a:gdLst/>
              <a:ahLst/>
              <a:cxnLst/>
              <a:rect l="l" t="t" r="r" b="b"/>
              <a:pathLst>
                <a:path w="15999" h="15431" extrusionOk="0">
                  <a:moveTo>
                    <a:pt x="7477" y="1"/>
                  </a:moveTo>
                  <a:cubicBezTo>
                    <a:pt x="6596" y="1"/>
                    <a:pt x="5418" y="473"/>
                    <a:pt x="5004" y="1042"/>
                  </a:cubicBezTo>
                  <a:cubicBezTo>
                    <a:pt x="4257" y="2073"/>
                    <a:pt x="4615" y="5535"/>
                    <a:pt x="5506" y="6499"/>
                  </a:cubicBezTo>
                  <a:cubicBezTo>
                    <a:pt x="4581" y="6419"/>
                    <a:pt x="3556" y="6230"/>
                    <a:pt x="2646" y="6230"/>
                  </a:cubicBezTo>
                  <a:cubicBezTo>
                    <a:pt x="1235" y="6230"/>
                    <a:pt x="100" y="6684"/>
                    <a:pt x="35" y="8698"/>
                  </a:cubicBezTo>
                  <a:cubicBezTo>
                    <a:pt x="0" y="9776"/>
                    <a:pt x="24" y="10532"/>
                    <a:pt x="799" y="11329"/>
                  </a:cubicBezTo>
                  <a:cubicBezTo>
                    <a:pt x="1188" y="11729"/>
                    <a:pt x="1561" y="11884"/>
                    <a:pt x="1925" y="11884"/>
                  </a:cubicBezTo>
                  <a:cubicBezTo>
                    <a:pt x="2774" y="11884"/>
                    <a:pt x="3573" y="11037"/>
                    <a:pt x="4413" y="10481"/>
                  </a:cubicBezTo>
                  <a:lnTo>
                    <a:pt x="4413" y="10481"/>
                  </a:lnTo>
                  <a:cubicBezTo>
                    <a:pt x="3856" y="11942"/>
                    <a:pt x="3485" y="14759"/>
                    <a:pt x="5377" y="15303"/>
                  </a:cubicBezTo>
                  <a:cubicBezTo>
                    <a:pt x="5658" y="15385"/>
                    <a:pt x="5912" y="15431"/>
                    <a:pt x="6156" y="15431"/>
                  </a:cubicBezTo>
                  <a:cubicBezTo>
                    <a:pt x="6502" y="15431"/>
                    <a:pt x="6829" y="15339"/>
                    <a:pt x="7192" y="15130"/>
                  </a:cubicBezTo>
                  <a:cubicBezTo>
                    <a:pt x="8607" y="14317"/>
                    <a:pt x="8134" y="12608"/>
                    <a:pt x="8669" y="11306"/>
                  </a:cubicBezTo>
                  <a:cubicBezTo>
                    <a:pt x="9056" y="12470"/>
                    <a:pt x="9893" y="13430"/>
                    <a:pt x="11016" y="14023"/>
                  </a:cubicBezTo>
                  <a:cubicBezTo>
                    <a:pt x="11444" y="14248"/>
                    <a:pt x="12305" y="14629"/>
                    <a:pt x="12986" y="14629"/>
                  </a:cubicBezTo>
                  <a:cubicBezTo>
                    <a:pt x="13210" y="14629"/>
                    <a:pt x="13414" y="14588"/>
                    <a:pt x="13578" y="14487"/>
                  </a:cubicBezTo>
                  <a:cubicBezTo>
                    <a:pt x="14590" y="13863"/>
                    <a:pt x="14696" y="12144"/>
                    <a:pt x="14382" y="11378"/>
                  </a:cubicBezTo>
                  <a:cubicBezTo>
                    <a:pt x="13881" y="10158"/>
                    <a:pt x="12696" y="9078"/>
                    <a:pt x="11619" y="8446"/>
                  </a:cubicBezTo>
                  <a:cubicBezTo>
                    <a:pt x="12792" y="8361"/>
                    <a:pt x="14214" y="8516"/>
                    <a:pt x="15047" y="7543"/>
                  </a:cubicBezTo>
                  <a:cubicBezTo>
                    <a:pt x="15628" y="6868"/>
                    <a:pt x="15998" y="5746"/>
                    <a:pt x="15765" y="4867"/>
                  </a:cubicBezTo>
                  <a:cubicBezTo>
                    <a:pt x="15489" y="3824"/>
                    <a:pt x="15087" y="3613"/>
                    <a:pt x="14212" y="3613"/>
                  </a:cubicBezTo>
                  <a:cubicBezTo>
                    <a:pt x="14130" y="3613"/>
                    <a:pt x="14043" y="3615"/>
                    <a:pt x="13952" y="3619"/>
                  </a:cubicBezTo>
                  <a:cubicBezTo>
                    <a:pt x="12536" y="3668"/>
                    <a:pt x="9707" y="3930"/>
                    <a:pt x="9607" y="5901"/>
                  </a:cubicBezTo>
                  <a:lnTo>
                    <a:pt x="9607" y="5901"/>
                  </a:lnTo>
                  <a:cubicBezTo>
                    <a:pt x="9686" y="4213"/>
                    <a:pt x="10297" y="701"/>
                    <a:pt x="7951" y="58"/>
                  </a:cubicBezTo>
                  <a:cubicBezTo>
                    <a:pt x="7809" y="19"/>
                    <a:pt x="7649" y="1"/>
                    <a:pt x="7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0" name="Google Shape;1420;p36"/>
            <p:cNvSpPr/>
            <p:nvPr/>
          </p:nvSpPr>
          <p:spPr>
            <a:xfrm>
              <a:off x="5537175" y="3070400"/>
              <a:ext cx="27125" cy="71525"/>
            </a:xfrm>
            <a:custGeom>
              <a:avLst/>
              <a:gdLst/>
              <a:ahLst/>
              <a:cxnLst/>
              <a:rect l="l" t="t" r="r" b="b"/>
              <a:pathLst>
                <a:path w="1085" h="2861" extrusionOk="0">
                  <a:moveTo>
                    <a:pt x="372" y="1"/>
                  </a:moveTo>
                  <a:cubicBezTo>
                    <a:pt x="321" y="1"/>
                    <a:pt x="265" y="13"/>
                    <a:pt x="204" y="39"/>
                  </a:cubicBezTo>
                  <a:cubicBezTo>
                    <a:pt x="1" y="377"/>
                    <a:pt x="80" y="1076"/>
                    <a:pt x="179" y="1451"/>
                  </a:cubicBezTo>
                  <a:cubicBezTo>
                    <a:pt x="303" y="1919"/>
                    <a:pt x="756" y="2405"/>
                    <a:pt x="793" y="2860"/>
                  </a:cubicBezTo>
                  <a:cubicBezTo>
                    <a:pt x="898" y="2357"/>
                    <a:pt x="1084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1" name="Google Shape;1421;p36"/>
            <p:cNvSpPr/>
            <p:nvPr/>
          </p:nvSpPr>
          <p:spPr>
            <a:xfrm>
              <a:off x="5556775" y="3094250"/>
              <a:ext cx="75050" cy="45425"/>
            </a:xfrm>
            <a:custGeom>
              <a:avLst/>
              <a:gdLst/>
              <a:ahLst/>
              <a:cxnLst/>
              <a:rect l="l" t="t" r="r" b="b"/>
              <a:pathLst>
                <a:path w="3002" h="1817" extrusionOk="0">
                  <a:moveTo>
                    <a:pt x="2201" y="1"/>
                  </a:moveTo>
                  <a:cubicBezTo>
                    <a:pt x="1808" y="1"/>
                    <a:pt x="1251" y="374"/>
                    <a:pt x="972" y="626"/>
                  </a:cubicBezTo>
                  <a:cubicBezTo>
                    <a:pt x="614" y="950"/>
                    <a:pt x="390" y="1574"/>
                    <a:pt x="0" y="1816"/>
                  </a:cubicBezTo>
                  <a:cubicBezTo>
                    <a:pt x="533" y="1669"/>
                    <a:pt x="3001" y="632"/>
                    <a:pt x="2240" y="2"/>
                  </a:cubicBezTo>
                  <a:cubicBezTo>
                    <a:pt x="2227" y="1"/>
                    <a:pt x="2214" y="1"/>
                    <a:pt x="2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2" name="Google Shape;1422;p36"/>
            <p:cNvSpPr/>
            <p:nvPr/>
          </p:nvSpPr>
          <p:spPr>
            <a:xfrm>
              <a:off x="5489425" y="3133300"/>
              <a:ext cx="72675" cy="21575"/>
            </a:xfrm>
            <a:custGeom>
              <a:avLst/>
              <a:gdLst/>
              <a:ahLst/>
              <a:cxnLst/>
              <a:rect l="l" t="t" r="r" b="b"/>
              <a:pathLst>
                <a:path w="2907" h="863" extrusionOk="0">
                  <a:moveTo>
                    <a:pt x="1424" y="0"/>
                  </a:moveTo>
                  <a:cubicBezTo>
                    <a:pt x="1410" y="0"/>
                    <a:pt x="1396" y="0"/>
                    <a:pt x="1382" y="1"/>
                  </a:cubicBezTo>
                  <a:cubicBezTo>
                    <a:pt x="994" y="15"/>
                    <a:pt x="301" y="139"/>
                    <a:pt x="36" y="433"/>
                  </a:cubicBezTo>
                  <a:cubicBezTo>
                    <a:pt x="1" y="749"/>
                    <a:pt x="237" y="862"/>
                    <a:pt x="589" y="862"/>
                  </a:cubicBezTo>
                  <a:cubicBezTo>
                    <a:pt x="1328" y="862"/>
                    <a:pt x="2579" y="362"/>
                    <a:pt x="2907" y="182"/>
                  </a:cubicBezTo>
                  <a:lnTo>
                    <a:pt x="2907" y="182"/>
                  </a:lnTo>
                  <a:cubicBezTo>
                    <a:pt x="2844" y="195"/>
                    <a:pt x="2779" y="201"/>
                    <a:pt x="2711" y="201"/>
                  </a:cubicBezTo>
                  <a:cubicBezTo>
                    <a:pt x="2310" y="201"/>
                    <a:pt x="1831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3" name="Google Shape;1423;p36"/>
            <p:cNvSpPr/>
            <p:nvPr/>
          </p:nvSpPr>
          <p:spPr>
            <a:xfrm>
              <a:off x="5556250" y="3136750"/>
              <a:ext cx="56225" cy="50175"/>
            </a:xfrm>
            <a:custGeom>
              <a:avLst/>
              <a:gdLst/>
              <a:ahLst/>
              <a:cxnLst/>
              <a:rect l="l" t="t" r="r" b="b"/>
              <a:pathLst>
                <a:path w="2249" h="2007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410"/>
                    <a:pt x="1328" y="2007"/>
                    <a:pt x="1950" y="2007"/>
                  </a:cubicBezTo>
                  <a:cubicBezTo>
                    <a:pt x="2072" y="2007"/>
                    <a:pt x="2175" y="1945"/>
                    <a:pt x="2249" y="1802"/>
                  </a:cubicBezTo>
                  <a:cubicBezTo>
                    <a:pt x="2191" y="1410"/>
                    <a:pt x="1685" y="922"/>
                    <a:pt x="1369" y="696"/>
                  </a:cubicBezTo>
                  <a:cubicBezTo>
                    <a:pt x="976" y="413"/>
                    <a:pt x="320" y="32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4" name="Google Shape;1424;p36"/>
            <p:cNvSpPr/>
            <p:nvPr/>
          </p:nvSpPr>
          <p:spPr>
            <a:xfrm>
              <a:off x="5518850" y="3138400"/>
              <a:ext cx="41000" cy="70600"/>
            </a:xfrm>
            <a:custGeom>
              <a:avLst/>
              <a:gdLst/>
              <a:ahLst/>
              <a:cxnLst/>
              <a:rect l="l" t="t" r="r" b="b"/>
              <a:pathLst>
                <a:path w="1640" h="2824" extrusionOk="0">
                  <a:moveTo>
                    <a:pt x="1560" y="0"/>
                  </a:moveTo>
                  <a:lnTo>
                    <a:pt x="1560" y="0"/>
                  </a:lnTo>
                  <a:cubicBezTo>
                    <a:pt x="1243" y="452"/>
                    <a:pt x="0" y="2824"/>
                    <a:pt x="986" y="2824"/>
                  </a:cubicBezTo>
                  <a:cubicBezTo>
                    <a:pt x="1309" y="2593"/>
                    <a:pt x="1510" y="1919"/>
                    <a:pt x="1567" y="1536"/>
                  </a:cubicBezTo>
                  <a:cubicBezTo>
                    <a:pt x="1640" y="1057"/>
                    <a:pt x="1415" y="433"/>
                    <a:pt x="1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25" name="Google Shape;1425;p36"/>
          <p:cNvGrpSpPr/>
          <p:nvPr/>
        </p:nvGrpSpPr>
        <p:grpSpPr>
          <a:xfrm>
            <a:off x="4061225" y="325873"/>
            <a:ext cx="791492" cy="1261735"/>
            <a:chOff x="2298525" y="1082500"/>
            <a:chExt cx="426175" cy="679375"/>
          </a:xfrm>
        </p:grpSpPr>
        <p:sp>
          <p:nvSpPr>
            <p:cNvPr id="1426" name="Google Shape;1426;p36"/>
            <p:cNvSpPr/>
            <p:nvPr/>
          </p:nvSpPr>
          <p:spPr>
            <a:xfrm>
              <a:off x="2298525" y="1082500"/>
              <a:ext cx="426175" cy="679375"/>
            </a:xfrm>
            <a:custGeom>
              <a:avLst/>
              <a:gdLst/>
              <a:ahLst/>
              <a:cxnLst/>
              <a:rect l="l" t="t" r="r" b="b"/>
              <a:pathLst>
                <a:path w="17047" h="27175" extrusionOk="0">
                  <a:moveTo>
                    <a:pt x="7844" y="1"/>
                  </a:moveTo>
                  <a:cubicBezTo>
                    <a:pt x="7220" y="1"/>
                    <a:pt x="6589" y="209"/>
                    <a:pt x="6058" y="676"/>
                  </a:cubicBezTo>
                  <a:cubicBezTo>
                    <a:pt x="5827" y="596"/>
                    <a:pt x="5585" y="545"/>
                    <a:pt x="5334" y="527"/>
                  </a:cubicBezTo>
                  <a:lnTo>
                    <a:pt x="5220" y="521"/>
                  </a:lnTo>
                  <a:lnTo>
                    <a:pt x="5139" y="521"/>
                  </a:lnTo>
                  <a:cubicBezTo>
                    <a:pt x="4097" y="521"/>
                    <a:pt x="3178" y="1098"/>
                    <a:pt x="2692" y="1955"/>
                  </a:cubicBezTo>
                  <a:lnTo>
                    <a:pt x="2352" y="2354"/>
                  </a:lnTo>
                  <a:cubicBezTo>
                    <a:pt x="1647" y="2617"/>
                    <a:pt x="1087" y="3138"/>
                    <a:pt x="775" y="3821"/>
                  </a:cubicBezTo>
                  <a:cubicBezTo>
                    <a:pt x="568" y="4277"/>
                    <a:pt x="496" y="4790"/>
                    <a:pt x="547" y="5286"/>
                  </a:cubicBezTo>
                  <a:cubicBezTo>
                    <a:pt x="558" y="5389"/>
                    <a:pt x="941" y="6465"/>
                    <a:pt x="950" y="6465"/>
                  </a:cubicBezTo>
                  <a:cubicBezTo>
                    <a:pt x="950" y="6465"/>
                    <a:pt x="950" y="6465"/>
                    <a:pt x="950" y="6465"/>
                  </a:cubicBezTo>
                  <a:lnTo>
                    <a:pt x="950" y="6465"/>
                  </a:lnTo>
                  <a:cubicBezTo>
                    <a:pt x="858" y="6612"/>
                    <a:pt x="772" y="6767"/>
                    <a:pt x="702" y="6936"/>
                  </a:cubicBezTo>
                  <a:cubicBezTo>
                    <a:pt x="229" y="8058"/>
                    <a:pt x="465" y="9376"/>
                    <a:pt x="1333" y="10460"/>
                  </a:cubicBezTo>
                  <a:cubicBezTo>
                    <a:pt x="1518" y="10690"/>
                    <a:pt x="1701" y="10877"/>
                    <a:pt x="1875" y="11033"/>
                  </a:cubicBezTo>
                  <a:lnTo>
                    <a:pt x="1735" y="11372"/>
                  </a:lnTo>
                  <a:cubicBezTo>
                    <a:pt x="1686" y="11488"/>
                    <a:pt x="1576" y="11566"/>
                    <a:pt x="1454" y="11572"/>
                  </a:cubicBezTo>
                  <a:lnTo>
                    <a:pt x="351" y="11637"/>
                  </a:lnTo>
                  <a:cubicBezTo>
                    <a:pt x="142" y="11649"/>
                    <a:pt x="1" y="11851"/>
                    <a:pt x="58" y="12051"/>
                  </a:cubicBezTo>
                  <a:cubicBezTo>
                    <a:pt x="588" y="13885"/>
                    <a:pt x="1100" y="15664"/>
                    <a:pt x="1845" y="17426"/>
                  </a:cubicBezTo>
                  <a:cubicBezTo>
                    <a:pt x="2548" y="19087"/>
                    <a:pt x="3963" y="19903"/>
                    <a:pt x="5117" y="20428"/>
                  </a:cubicBezTo>
                  <a:cubicBezTo>
                    <a:pt x="5649" y="20670"/>
                    <a:pt x="7170" y="21321"/>
                    <a:pt x="8714" y="21633"/>
                  </a:cubicBezTo>
                  <a:cubicBezTo>
                    <a:pt x="8835" y="21658"/>
                    <a:pt x="8934" y="21747"/>
                    <a:pt x="8965" y="21869"/>
                  </a:cubicBezTo>
                  <a:cubicBezTo>
                    <a:pt x="9403" y="23575"/>
                    <a:pt x="9330" y="26479"/>
                    <a:pt x="11426" y="27077"/>
                  </a:cubicBezTo>
                  <a:cubicBezTo>
                    <a:pt x="11655" y="27142"/>
                    <a:pt x="11892" y="27174"/>
                    <a:pt x="12131" y="27174"/>
                  </a:cubicBezTo>
                  <a:cubicBezTo>
                    <a:pt x="13020" y="27174"/>
                    <a:pt x="13837" y="26728"/>
                    <a:pt x="14323" y="25968"/>
                  </a:cubicBezTo>
                  <a:cubicBezTo>
                    <a:pt x="14454" y="25761"/>
                    <a:pt x="14555" y="25534"/>
                    <a:pt x="14625" y="25292"/>
                  </a:cubicBezTo>
                  <a:cubicBezTo>
                    <a:pt x="14954" y="24133"/>
                    <a:pt x="14636" y="23036"/>
                    <a:pt x="14424" y="22310"/>
                  </a:cubicBezTo>
                  <a:cubicBezTo>
                    <a:pt x="14388" y="22187"/>
                    <a:pt x="14354" y="22070"/>
                    <a:pt x="14329" y="21963"/>
                  </a:cubicBezTo>
                  <a:cubicBezTo>
                    <a:pt x="14183" y="21361"/>
                    <a:pt x="14042" y="20782"/>
                    <a:pt x="13892" y="20215"/>
                  </a:cubicBezTo>
                  <a:cubicBezTo>
                    <a:pt x="13865" y="20111"/>
                    <a:pt x="13890" y="20005"/>
                    <a:pt x="13958" y="19927"/>
                  </a:cubicBezTo>
                  <a:cubicBezTo>
                    <a:pt x="14947" y="18776"/>
                    <a:pt x="15718" y="17298"/>
                    <a:pt x="16173" y="16300"/>
                  </a:cubicBezTo>
                  <a:cubicBezTo>
                    <a:pt x="16809" y="14907"/>
                    <a:pt x="17046" y="13632"/>
                    <a:pt x="16706" y="12131"/>
                  </a:cubicBezTo>
                  <a:cubicBezTo>
                    <a:pt x="16686" y="12055"/>
                    <a:pt x="16666" y="11975"/>
                    <a:pt x="16647" y="11895"/>
                  </a:cubicBezTo>
                  <a:cubicBezTo>
                    <a:pt x="16222" y="10177"/>
                    <a:pt x="15437" y="8556"/>
                    <a:pt x="14650" y="6982"/>
                  </a:cubicBezTo>
                  <a:lnTo>
                    <a:pt x="14501" y="6660"/>
                  </a:lnTo>
                  <a:cubicBezTo>
                    <a:pt x="14445" y="6539"/>
                    <a:pt x="14326" y="6471"/>
                    <a:pt x="14204" y="6471"/>
                  </a:cubicBezTo>
                  <a:cubicBezTo>
                    <a:pt x="14136" y="6471"/>
                    <a:pt x="14066" y="6493"/>
                    <a:pt x="14007" y="6539"/>
                  </a:cubicBezTo>
                  <a:lnTo>
                    <a:pt x="13135" y="7210"/>
                  </a:lnTo>
                  <a:cubicBezTo>
                    <a:pt x="13077" y="7255"/>
                    <a:pt x="13008" y="7278"/>
                    <a:pt x="12937" y="7278"/>
                  </a:cubicBezTo>
                  <a:cubicBezTo>
                    <a:pt x="12887" y="7278"/>
                    <a:pt x="12837" y="7267"/>
                    <a:pt x="12791" y="7244"/>
                  </a:cubicBezTo>
                  <a:lnTo>
                    <a:pt x="12603" y="7150"/>
                  </a:lnTo>
                  <a:cubicBezTo>
                    <a:pt x="12459" y="7077"/>
                    <a:pt x="12388" y="6908"/>
                    <a:pt x="12443" y="6755"/>
                  </a:cubicBezTo>
                  <a:cubicBezTo>
                    <a:pt x="12759" y="5864"/>
                    <a:pt x="12872" y="4509"/>
                    <a:pt x="11383" y="3366"/>
                  </a:cubicBezTo>
                  <a:lnTo>
                    <a:pt x="10840" y="2949"/>
                  </a:lnTo>
                  <a:cubicBezTo>
                    <a:pt x="10763" y="2891"/>
                    <a:pt x="10721" y="2798"/>
                    <a:pt x="10718" y="2700"/>
                  </a:cubicBezTo>
                  <a:cubicBezTo>
                    <a:pt x="10670" y="1099"/>
                    <a:pt x="9276" y="1"/>
                    <a:pt x="78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7" name="Google Shape;1427;p36"/>
            <p:cNvSpPr/>
            <p:nvPr/>
          </p:nvSpPr>
          <p:spPr>
            <a:xfrm>
              <a:off x="2386450" y="1212275"/>
              <a:ext cx="52475" cy="64350"/>
            </a:xfrm>
            <a:custGeom>
              <a:avLst/>
              <a:gdLst/>
              <a:ahLst/>
              <a:cxnLst/>
              <a:rect l="l" t="t" r="r" b="b"/>
              <a:pathLst>
                <a:path w="2099" h="2574" extrusionOk="0">
                  <a:moveTo>
                    <a:pt x="123" y="0"/>
                  </a:moveTo>
                  <a:lnTo>
                    <a:pt x="1" y="104"/>
                  </a:lnTo>
                  <a:cubicBezTo>
                    <a:pt x="177" y="312"/>
                    <a:pt x="365" y="517"/>
                    <a:pt x="547" y="718"/>
                  </a:cubicBezTo>
                  <a:cubicBezTo>
                    <a:pt x="1069" y="1288"/>
                    <a:pt x="1608" y="1879"/>
                    <a:pt x="1953" y="2573"/>
                  </a:cubicBezTo>
                  <a:lnTo>
                    <a:pt x="2098" y="2502"/>
                  </a:lnTo>
                  <a:cubicBezTo>
                    <a:pt x="1744" y="1787"/>
                    <a:pt x="1196" y="1187"/>
                    <a:pt x="668" y="609"/>
                  </a:cubicBezTo>
                  <a:cubicBezTo>
                    <a:pt x="485" y="410"/>
                    <a:pt x="298" y="205"/>
                    <a:pt x="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8" name="Google Shape;1428;p36"/>
            <p:cNvSpPr/>
            <p:nvPr/>
          </p:nvSpPr>
          <p:spPr>
            <a:xfrm>
              <a:off x="2368825" y="1195650"/>
              <a:ext cx="26300" cy="23250"/>
            </a:xfrm>
            <a:custGeom>
              <a:avLst/>
              <a:gdLst/>
              <a:ahLst/>
              <a:cxnLst/>
              <a:rect l="l" t="t" r="r" b="b"/>
              <a:pathLst>
                <a:path w="1052" h="930" extrusionOk="0">
                  <a:moveTo>
                    <a:pt x="526" y="0"/>
                  </a:moveTo>
                  <a:cubicBezTo>
                    <a:pt x="472" y="0"/>
                    <a:pt x="417" y="10"/>
                    <a:pt x="364" y="30"/>
                  </a:cubicBezTo>
                  <a:cubicBezTo>
                    <a:pt x="123" y="119"/>
                    <a:pt x="1" y="387"/>
                    <a:pt x="91" y="628"/>
                  </a:cubicBezTo>
                  <a:cubicBezTo>
                    <a:pt x="159" y="814"/>
                    <a:pt x="336" y="930"/>
                    <a:pt x="525" y="930"/>
                  </a:cubicBezTo>
                  <a:cubicBezTo>
                    <a:pt x="579" y="930"/>
                    <a:pt x="634" y="920"/>
                    <a:pt x="688" y="900"/>
                  </a:cubicBezTo>
                  <a:cubicBezTo>
                    <a:pt x="928" y="811"/>
                    <a:pt x="1051" y="543"/>
                    <a:pt x="962" y="303"/>
                  </a:cubicBezTo>
                  <a:cubicBezTo>
                    <a:pt x="891" y="116"/>
                    <a:pt x="713" y="0"/>
                    <a:pt x="5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9" name="Google Shape;1429;p36"/>
            <p:cNvSpPr/>
            <p:nvPr/>
          </p:nvSpPr>
          <p:spPr>
            <a:xfrm>
              <a:off x="2428000" y="1173500"/>
              <a:ext cx="23050" cy="77525"/>
            </a:xfrm>
            <a:custGeom>
              <a:avLst/>
              <a:gdLst/>
              <a:ahLst/>
              <a:cxnLst/>
              <a:rect l="l" t="t" r="r" b="b"/>
              <a:pathLst>
                <a:path w="922" h="3101" extrusionOk="0">
                  <a:moveTo>
                    <a:pt x="155" y="0"/>
                  </a:moveTo>
                  <a:lnTo>
                    <a:pt x="1" y="45"/>
                  </a:lnTo>
                  <a:cubicBezTo>
                    <a:pt x="76" y="307"/>
                    <a:pt x="163" y="573"/>
                    <a:pt x="245" y="830"/>
                  </a:cubicBezTo>
                  <a:cubicBezTo>
                    <a:pt x="485" y="1566"/>
                    <a:pt x="732" y="2327"/>
                    <a:pt x="759" y="3101"/>
                  </a:cubicBezTo>
                  <a:lnTo>
                    <a:pt x="921" y="3095"/>
                  </a:lnTo>
                  <a:cubicBezTo>
                    <a:pt x="893" y="2297"/>
                    <a:pt x="642" y="1528"/>
                    <a:pt x="399" y="780"/>
                  </a:cubicBezTo>
                  <a:cubicBezTo>
                    <a:pt x="316" y="524"/>
                    <a:pt x="230" y="259"/>
                    <a:pt x="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0" name="Google Shape;1430;p36"/>
            <p:cNvSpPr/>
            <p:nvPr/>
          </p:nvSpPr>
          <p:spPr>
            <a:xfrm>
              <a:off x="2415025" y="1154250"/>
              <a:ext cx="24075" cy="23300"/>
            </a:xfrm>
            <a:custGeom>
              <a:avLst/>
              <a:gdLst/>
              <a:ahLst/>
              <a:cxnLst/>
              <a:rect l="l" t="t" r="r" b="b"/>
              <a:pathLst>
                <a:path w="963" h="932" extrusionOk="0">
                  <a:moveTo>
                    <a:pt x="480" y="1"/>
                  </a:moveTo>
                  <a:cubicBezTo>
                    <a:pt x="238" y="1"/>
                    <a:pt x="34" y="189"/>
                    <a:pt x="18" y="434"/>
                  </a:cubicBezTo>
                  <a:cubicBezTo>
                    <a:pt x="1" y="691"/>
                    <a:pt x="194" y="913"/>
                    <a:pt x="450" y="930"/>
                  </a:cubicBezTo>
                  <a:cubicBezTo>
                    <a:pt x="460" y="931"/>
                    <a:pt x="470" y="931"/>
                    <a:pt x="480" y="931"/>
                  </a:cubicBezTo>
                  <a:cubicBezTo>
                    <a:pt x="723" y="931"/>
                    <a:pt x="927" y="743"/>
                    <a:pt x="944" y="497"/>
                  </a:cubicBezTo>
                  <a:cubicBezTo>
                    <a:pt x="963" y="240"/>
                    <a:pt x="769" y="19"/>
                    <a:pt x="512" y="2"/>
                  </a:cubicBezTo>
                  <a:cubicBezTo>
                    <a:pt x="501" y="1"/>
                    <a:pt x="491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1" name="Google Shape;1431;p36"/>
            <p:cNvSpPr/>
            <p:nvPr/>
          </p:nvSpPr>
          <p:spPr>
            <a:xfrm>
              <a:off x="2463875" y="1182425"/>
              <a:ext cx="22975" cy="77525"/>
            </a:xfrm>
            <a:custGeom>
              <a:avLst/>
              <a:gdLst/>
              <a:ahLst/>
              <a:cxnLst/>
              <a:rect l="l" t="t" r="r" b="b"/>
              <a:pathLst>
                <a:path w="919" h="3101" extrusionOk="0">
                  <a:moveTo>
                    <a:pt x="155" y="0"/>
                  </a:moveTo>
                  <a:lnTo>
                    <a:pt x="1" y="46"/>
                  </a:lnTo>
                  <a:cubicBezTo>
                    <a:pt x="75" y="308"/>
                    <a:pt x="161" y="574"/>
                    <a:pt x="245" y="832"/>
                  </a:cubicBezTo>
                  <a:cubicBezTo>
                    <a:pt x="483" y="1566"/>
                    <a:pt x="732" y="2327"/>
                    <a:pt x="759" y="3101"/>
                  </a:cubicBezTo>
                  <a:lnTo>
                    <a:pt x="919" y="3095"/>
                  </a:lnTo>
                  <a:cubicBezTo>
                    <a:pt x="891" y="2299"/>
                    <a:pt x="642" y="1527"/>
                    <a:pt x="399" y="783"/>
                  </a:cubicBezTo>
                  <a:cubicBezTo>
                    <a:pt x="316" y="524"/>
                    <a:pt x="230" y="260"/>
                    <a:pt x="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2" name="Google Shape;1432;p36"/>
            <p:cNvSpPr/>
            <p:nvPr/>
          </p:nvSpPr>
          <p:spPr>
            <a:xfrm>
              <a:off x="2450875" y="1163175"/>
              <a:ext cx="24075" cy="23250"/>
            </a:xfrm>
            <a:custGeom>
              <a:avLst/>
              <a:gdLst/>
              <a:ahLst/>
              <a:cxnLst/>
              <a:rect l="l" t="t" r="r" b="b"/>
              <a:pathLst>
                <a:path w="963" h="930" extrusionOk="0">
                  <a:moveTo>
                    <a:pt x="480" y="1"/>
                  </a:moveTo>
                  <a:cubicBezTo>
                    <a:pt x="238" y="1"/>
                    <a:pt x="33" y="188"/>
                    <a:pt x="16" y="433"/>
                  </a:cubicBezTo>
                  <a:cubicBezTo>
                    <a:pt x="0" y="689"/>
                    <a:pt x="194" y="911"/>
                    <a:pt x="449" y="929"/>
                  </a:cubicBezTo>
                  <a:cubicBezTo>
                    <a:pt x="460" y="929"/>
                    <a:pt x="470" y="930"/>
                    <a:pt x="480" y="930"/>
                  </a:cubicBezTo>
                  <a:cubicBezTo>
                    <a:pt x="723" y="930"/>
                    <a:pt x="928" y="742"/>
                    <a:pt x="945" y="496"/>
                  </a:cubicBezTo>
                  <a:cubicBezTo>
                    <a:pt x="962" y="240"/>
                    <a:pt x="769" y="19"/>
                    <a:pt x="512" y="2"/>
                  </a:cubicBezTo>
                  <a:cubicBezTo>
                    <a:pt x="501" y="1"/>
                    <a:pt x="490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3" name="Google Shape;1433;p36"/>
            <p:cNvSpPr/>
            <p:nvPr/>
          </p:nvSpPr>
          <p:spPr>
            <a:xfrm>
              <a:off x="2495625" y="1160525"/>
              <a:ext cx="11600" cy="79550"/>
            </a:xfrm>
            <a:custGeom>
              <a:avLst/>
              <a:gdLst/>
              <a:ahLst/>
              <a:cxnLst/>
              <a:rect l="l" t="t" r="r" b="b"/>
              <a:pathLst>
                <a:path w="464" h="3182" extrusionOk="0">
                  <a:moveTo>
                    <a:pt x="160" y="0"/>
                  </a:moveTo>
                  <a:lnTo>
                    <a:pt x="1" y="15"/>
                  </a:lnTo>
                  <a:cubicBezTo>
                    <a:pt x="26" y="289"/>
                    <a:pt x="63" y="567"/>
                    <a:pt x="97" y="835"/>
                  </a:cubicBezTo>
                  <a:cubicBezTo>
                    <a:pt x="197" y="1600"/>
                    <a:pt x="301" y="2392"/>
                    <a:pt x="185" y="3158"/>
                  </a:cubicBezTo>
                  <a:lnTo>
                    <a:pt x="345" y="3182"/>
                  </a:lnTo>
                  <a:cubicBezTo>
                    <a:pt x="464" y="2395"/>
                    <a:pt x="359" y="1591"/>
                    <a:pt x="258" y="813"/>
                  </a:cubicBezTo>
                  <a:cubicBezTo>
                    <a:pt x="223" y="546"/>
                    <a:pt x="188" y="270"/>
                    <a:pt x="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4" name="Google Shape;1434;p36"/>
            <p:cNvSpPr/>
            <p:nvPr/>
          </p:nvSpPr>
          <p:spPr>
            <a:xfrm>
              <a:off x="2483375" y="1140500"/>
              <a:ext cx="25725" cy="23250"/>
            </a:xfrm>
            <a:custGeom>
              <a:avLst/>
              <a:gdLst/>
              <a:ahLst/>
              <a:cxnLst/>
              <a:rect l="l" t="t" r="r" b="b"/>
              <a:pathLst>
                <a:path w="1029" h="930" extrusionOk="0">
                  <a:moveTo>
                    <a:pt x="514" y="1"/>
                  </a:moveTo>
                  <a:cubicBezTo>
                    <a:pt x="307" y="1"/>
                    <a:pt x="119" y="140"/>
                    <a:pt x="64" y="348"/>
                  </a:cubicBezTo>
                  <a:cubicBezTo>
                    <a:pt x="0" y="598"/>
                    <a:pt x="150" y="851"/>
                    <a:pt x="398" y="915"/>
                  </a:cubicBezTo>
                  <a:cubicBezTo>
                    <a:pt x="437" y="925"/>
                    <a:pt x="476" y="930"/>
                    <a:pt x="514" y="930"/>
                  </a:cubicBezTo>
                  <a:cubicBezTo>
                    <a:pt x="722" y="930"/>
                    <a:pt x="910" y="790"/>
                    <a:pt x="964" y="582"/>
                  </a:cubicBezTo>
                  <a:cubicBezTo>
                    <a:pt x="1028" y="333"/>
                    <a:pt x="879" y="79"/>
                    <a:pt x="630" y="15"/>
                  </a:cubicBezTo>
                  <a:cubicBezTo>
                    <a:pt x="592" y="5"/>
                    <a:pt x="553" y="1"/>
                    <a:pt x="5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5" name="Google Shape;1435;p36"/>
            <p:cNvSpPr/>
            <p:nvPr/>
          </p:nvSpPr>
          <p:spPr>
            <a:xfrm>
              <a:off x="2498525" y="1379300"/>
              <a:ext cx="112700" cy="323900"/>
            </a:xfrm>
            <a:custGeom>
              <a:avLst/>
              <a:gdLst/>
              <a:ahLst/>
              <a:cxnLst/>
              <a:rect l="l" t="t" r="r" b="b"/>
              <a:pathLst>
                <a:path w="4508" h="12956" extrusionOk="0">
                  <a:moveTo>
                    <a:pt x="274" y="1"/>
                  </a:moveTo>
                  <a:cubicBezTo>
                    <a:pt x="246" y="1"/>
                    <a:pt x="218" y="5"/>
                    <a:pt x="190" y="16"/>
                  </a:cubicBezTo>
                  <a:cubicBezTo>
                    <a:pt x="63" y="63"/>
                    <a:pt x="1" y="203"/>
                    <a:pt x="48" y="328"/>
                  </a:cubicBezTo>
                  <a:cubicBezTo>
                    <a:pt x="311" y="1030"/>
                    <a:pt x="577" y="1731"/>
                    <a:pt x="842" y="2434"/>
                  </a:cubicBezTo>
                  <a:cubicBezTo>
                    <a:pt x="1378" y="3850"/>
                    <a:pt x="1933" y="5316"/>
                    <a:pt x="2451" y="6766"/>
                  </a:cubicBezTo>
                  <a:cubicBezTo>
                    <a:pt x="2905" y="8037"/>
                    <a:pt x="3226" y="9323"/>
                    <a:pt x="3569" y="10753"/>
                  </a:cubicBezTo>
                  <a:cubicBezTo>
                    <a:pt x="3605" y="10903"/>
                    <a:pt x="3653" y="11064"/>
                    <a:pt x="3700" y="11230"/>
                  </a:cubicBezTo>
                  <a:cubicBezTo>
                    <a:pt x="3842" y="11718"/>
                    <a:pt x="4002" y="12272"/>
                    <a:pt x="3896" y="12647"/>
                  </a:cubicBezTo>
                  <a:cubicBezTo>
                    <a:pt x="3860" y="12777"/>
                    <a:pt x="3933" y="12909"/>
                    <a:pt x="4062" y="12947"/>
                  </a:cubicBezTo>
                  <a:cubicBezTo>
                    <a:pt x="4084" y="12953"/>
                    <a:pt x="4106" y="12956"/>
                    <a:pt x="4128" y="12956"/>
                  </a:cubicBezTo>
                  <a:cubicBezTo>
                    <a:pt x="4211" y="12956"/>
                    <a:pt x="4289" y="12913"/>
                    <a:pt x="4334" y="12843"/>
                  </a:cubicBezTo>
                  <a:cubicBezTo>
                    <a:pt x="4346" y="12824"/>
                    <a:pt x="4355" y="12803"/>
                    <a:pt x="4361" y="12780"/>
                  </a:cubicBezTo>
                  <a:cubicBezTo>
                    <a:pt x="4507" y="12269"/>
                    <a:pt x="4324" y="11645"/>
                    <a:pt x="4166" y="11095"/>
                  </a:cubicBezTo>
                  <a:cubicBezTo>
                    <a:pt x="4121" y="10938"/>
                    <a:pt x="4074" y="10785"/>
                    <a:pt x="4041" y="10641"/>
                  </a:cubicBezTo>
                  <a:cubicBezTo>
                    <a:pt x="3694" y="9199"/>
                    <a:pt x="3369" y="7899"/>
                    <a:pt x="2907" y="6603"/>
                  </a:cubicBezTo>
                  <a:cubicBezTo>
                    <a:pt x="2388" y="5149"/>
                    <a:pt x="1831" y="3681"/>
                    <a:pt x="1295" y="2262"/>
                  </a:cubicBezTo>
                  <a:cubicBezTo>
                    <a:pt x="1029" y="1562"/>
                    <a:pt x="764" y="859"/>
                    <a:pt x="502" y="158"/>
                  </a:cubicBezTo>
                  <a:cubicBezTo>
                    <a:pt x="465" y="61"/>
                    <a:pt x="372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6" name="Google Shape;1436;p36"/>
            <p:cNvSpPr/>
            <p:nvPr/>
          </p:nvSpPr>
          <p:spPr>
            <a:xfrm>
              <a:off x="2559875" y="1331175"/>
              <a:ext cx="107200" cy="232700"/>
            </a:xfrm>
            <a:custGeom>
              <a:avLst/>
              <a:gdLst/>
              <a:ahLst/>
              <a:cxnLst/>
              <a:rect l="l" t="t" r="r" b="b"/>
              <a:pathLst>
                <a:path w="4288" h="9308" extrusionOk="0">
                  <a:moveTo>
                    <a:pt x="2978" y="1"/>
                  </a:moveTo>
                  <a:cubicBezTo>
                    <a:pt x="1861" y="860"/>
                    <a:pt x="1225" y="2409"/>
                    <a:pt x="758" y="3669"/>
                  </a:cubicBezTo>
                  <a:cubicBezTo>
                    <a:pt x="154" y="5297"/>
                    <a:pt x="1" y="7674"/>
                    <a:pt x="716" y="9307"/>
                  </a:cubicBezTo>
                  <a:cubicBezTo>
                    <a:pt x="1748" y="8863"/>
                    <a:pt x="2998" y="6652"/>
                    <a:pt x="3581" y="5379"/>
                  </a:cubicBezTo>
                  <a:cubicBezTo>
                    <a:pt x="3981" y="4506"/>
                    <a:pt x="4288" y="3598"/>
                    <a:pt x="3986" y="2671"/>
                  </a:cubicBezTo>
                  <a:cubicBezTo>
                    <a:pt x="3697" y="1780"/>
                    <a:pt x="3370" y="849"/>
                    <a:pt x="29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7" name="Google Shape;1437;p36"/>
            <p:cNvSpPr/>
            <p:nvPr/>
          </p:nvSpPr>
          <p:spPr>
            <a:xfrm>
              <a:off x="2574475" y="1329450"/>
              <a:ext cx="70500" cy="222675"/>
            </a:xfrm>
            <a:custGeom>
              <a:avLst/>
              <a:gdLst/>
              <a:ahLst/>
              <a:cxnLst/>
              <a:rect l="l" t="t" r="r" b="b"/>
              <a:pathLst>
                <a:path w="2820" h="8907" extrusionOk="0">
                  <a:moveTo>
                    <a:pt x="1769" y="1493"/>
                  </a:moveTo>
                  <a:cubicBezTo>
                    <a:pt x="1677" y="1828"/>
                    <a:pt x="1598" y="2167"/>
                    <a:pt x="1518" y="2512"/>
                  </a:cubicBezTo>
                  <a:cubicBezTo>
                    <a:pt x="1468" y="2728"/>
                    <a:pt x="1419" y="2947"/>
                    <a:pt x="1365" y="3168"/>
                  </a:cubicBezTo>
                  <a:cubicBezTo>
                    <a:pt x="1166" y="3971"/>
                    <a:pt x="1081" y="4798"/>
                    <a:pt x="1000" y="5598"/>
                  </a:cubicBezTo>
                  <a:lnTo>
                    <a:pt x="967" y="5927"/>
                  </a:lnTo>
                  <a:cubicBezTo>
                    <a:pt x="940" y="6188"/>
                    <a:pt x="771" y="6574"/>
                    <a:pt x="590" y="6980"/>
                  </a:cubicBezTo>
                  <a:cubicBezTo>
                    <a:pt x="465" y="7264"/>
                    <a:pt x="336" y="7551"/>
                    <a:pt x="247" y="7819"/>
                  </a:cubicBezTo>
                  <a:cubicBezTo>
                    <a:pt x="230" y="7082"/>
                    <a:pt x="374" y="6300"/>
                    <a:pt x="504" y="5588"/>
                  </a:cubicBezTo>
                  <a:cubicBezTo>
                    <a:pt x="546" y="5358"/>
                    <a:pt x="586" y="5135"/>
                    <a:pt x="621" y="4921"/>
                  </a:cubicBezTo>
                  <a:cubicBezTo>
                    <a:pt x="821" y="3679"/>
                    <a:pt x="1252" y="2570"/>
                    <a:pt x="1769" y="1493"/>
                  </a:cubicBezTo>
                  <a:close/>
                  <a:moveTo>
                    <a:pt x="304" y="8627"/>
                  </a:moveTo>
                  <a:cubicBezTo>
                    <a:pt x="300" y="8629"/>
                    <a:pt x="299" y="8632"/>
                    <a:pt x="298" y="8634"/>
                  </a:cubicBezTo>
                  <a:cubicBezTo>
                    <a:pt x="298" y="8632"/>
                    <a:pt x="298" y="8630"/>
                    <a:pt x="297" y="8629"/>
                  </a:cubicBezTo>
                  <a:lnTo>
                    <a:pt x="304" y="8627"/>
                  </a:lnTo>
                  <a:close/>
                  <a:moveTo>
                    <a:pt x="2464" y="1"/>
                  </a:moveTo>
                  <a:lnTo>
                    <a:pt x="2310" y="55"/>
                  </a:lnTo>
                  <a:cubicBezTo>
                    <a:pt x="2621" y="938"/>
                    <a:pt x="2663" y="2258"/>
                    <a:pt x="2569" y="3171"/>
                  </a:cubicBezTo>
                  <a:cubicBezTo>
                    <a:pt x="2500" y="3830"/>
                    <a:pt x="2255" y="4393"/>
                    <a:pt x="1996" y="4989"/>
                  </a:cubicBezTo>
                  <a:cubicBezTo>
                    <a:pt x="1915" y="5178"/>
                    <a:pt x="1832" y="5366"/>
                    <a:pt x="1756" y="5558"/>
                  </a:cubicBezTo>
                  <a:cubicBezTo>
                    <a:pt x="1667" y="5779"/>
                    <a:pt x="1583" y="6016"/>
                    <a:pt x="1494" y="6266"/>
                  </a:cubicBezTo>
                  <a:cubicBezTo>
                    <a:pt x="1205" y="7077"/>
                    <a:pt x="879" y="7987"/>
                    <a:pt x="330" y="8599"/>
                  </a:cubicBezTo>
                  <a:cubicBezTo>
                    <a:pt x="312" y="8511"/>
                    <a:pt x="297" y="8423"/>
                    <a:pt x="283" y="8334"/>
                  </a:cubicBezTo>
                  <a:cubicBezTo>
                    <a:pt x="329" y="7967"/>
                    <a:pt x="541" y="7488"/>
                    <a:pt x="736" y="7049"/>
                  </a:cubicBezTo>
                  <a:cubicBezTo>
                    <a:pt x="923" y="6630"/>
                    <a:pt x="1098" y="6233"/>
                    <a:pt x="1128" y="5947"/>
                  </a:cubicBezTo>
                  <a:lnTo>
                    <a:pt x="1161" y="5619"/>
                  </a:lnTo>
                  <a:cubicBezTo>
                    <a:pt x="1246" y="4787"/>
                    <a:pt x="1326" y="4003"/>
                    <a:pt x="1522" y="3209"/>
                  </a:cubicBezTo>
                  <a:cubicBezTo>
                    <a:pt x="1577" y="2988"/>
                    <a:pt x="1627" y="2770"/>
                    <a:pt x="1677" y="2551"/>
                  </a:cubicBezTo>
                  <a:cubicBezTo>
                    <a:pt x="1854" y="1770"/>
                    <a:pt x="2022" y="1034"/>
                    <a:pt x="2370" y="304"/>
                  </a:cubicBezTo>
                  <a:lnTo>
                    <a:pt x="2225" y="232"/>
                  </a:lnTo>
                  <a:cubicBezTo>
                    <a:pt x="1453" y="1704"/>
                    <a:pt x="736" y="3170"/>
                    <a:pt x="460" y="4896"/>
                  </a:cubicBezTo>
                  <a:cubicBezTo>
                    <a:pt x="425" y="5109"/>
                    <a:pt x="385" y="5332"/>
                    <a:pt x="343" y="5559"/>
                  </a:cubicBezTo>
                  <a:cubicBezTo>
                    <a:pt x="181" y="6444"/>
                    <a:pt x="1" y="7435"/>
                    <a:pt x="122" y="8334"/>
                  </a:cubicBezTo>
                  <a:cubicBezTo>
                    <a:pt x="103" y="8521"/>
                    <a:pt x="122" y="8686"/>
                    <a:pt x="200" y="8820"/>
                  </a:cubicBezTo>
                  <a:lnTo>
                    <a:pt x="254" y="8907"/>
                  </a:lnTo>
                  <a:lnTo>
                    <a:pt x="328" y="8835"/>
                  </a:lnTo>
                  <a:cubicBezTo>
                    <a:pt x="505" y="8661"/>
                    <a:pt x="660" y="8461"/>
                    <a:pt x="798" y="8246"/>
                  </a:cubicBezTo>
                  <a:cubicBezTo>
                    <a:pt x="1167" y="7665"/>
                    <a:pt x="1419" y="6961"/>
                    <a:pt x="1647" y="6322"/>
                  </a:cubicBezTo>
                  <a:cubicBezTo>
                    <a:pt x="1734" y="6072"/>
                    <a:pt x="1817" y="5839"/>
                    <a:pt x="1905" y="5618"/>
                  </a:cubicBezTo>
                  <a:cubicBezTo>
                    <a:pt x="1982" y="5428"/>
                    <a:pt x="2063" y="5241"/>
                    <a:pt x="2144" y="5054"/>
                  </a:cubicBezTo>
                  <a:cubicBezTo>
                    <a:pt x="2396" y="4473"/>
                    <a:pt x="2657" y="3872"/>
                    <a:pt x="2730" y="3189"/>
                  </a:cubicBezTo>
                  <a:cubicBezTo>
                    <a:pt x="2819" y="2325"/>
                    <a:pt x="2804" y="970"/>
                    <a:pt x="2464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8" name="Google Shape;1438;p36"/>
            <p:cNvSpPr/>
            <p:nvPr/>
          </p:nvSpPr>
          <p:spPr>
            <a:xfrm>
              <a:off x="2373975" y="1428275"/>
              <a:ext cx="195225" cy="140725"/>
            </a:xfrm>
            <a:custGeom>
              <a:avLst/>
              <a:gdLst/>
              <a:ahLst/>
              <a:cxnLst/>
              <a:rect l="l" t="t" r="r" b="b"/>
              <a:pathLst>
                <a:path w="7809" h="5629" extrusionOk="0">
                  <a:moveTo>
                    <a:pt x="219" y="0"/>
                  </a:moveTo>
                  <a:cubicBezTo>
                    <a:pt x="146" y="0"/>
                    <a:pt x="73" y="3"/>
                    <a:pt x="1" y="7"/>
                  </a:cubicBezTo>
                  <a:cubicBezTo>
                    <a:pt x="260" y="905"/>
                    <a:pt x="625" y="1822"/>
                    <a:pt x="989" y="2684"/>
                  </a:cubicBezTo>
                  <a:cubicBezTo>
                    <a:pt x="1369" y="3583"/>
                    <a:pt x="2198" y="4066"/>
                    <a:pt x="3071" y="4464"/>
                  </a:cubicBezTo>
                  <a:cubicBezTo>
                    <a:pt x="4144" y="4951"/>
                    <a:pt x="6009" y="5628"/>
                    <a:pt x="7210" y="5628"/>
                  </a:cubicBezTo>
                  <a:cubicBezTo>
                    <a:pt x="7436" y="5628"/>
                    <a:pt x="7639" y="5604"/>
                    <a:pt x="7809" y="5550"/>
                  </a:cubicBezTo>
                  <a:cubicBezTo>
                    <a:pt x="7278" y="3850"/>
                    <a:pt x="5605" y="2155"/>
                    <a:pt x="4082" y="1321"/>
                  </a:cubicBezTo>
                  <a:cubicBezTo>
                    <a:pt x="2964" y="709"/>
                    <a:pt x="1560" y="0"/>
                    <a:pt x="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9" name="Google Shape;1439;p36"/>
            <p:cNvSpPr/>
            <p:nvPr/>
          </p:nvSpPr>
          <p:spPr>
            <a:xfrm>
              <a:off x="2371525" y="1426750"/>
              <a:ext cx="187675" cy="133425"/>
            </a:xfrm>
            <a:custGeom>
              <a:avLst/>
              <a:gdLst/>
              <a:ahLst/>
              <a:cxnLst/>
              <a:rect l="l" t="t" r="r" b="b"/>
              <a:pathLst>
                <a:path w="7507" h="5337" extrusionOk="0">
                  <a:moveTo>
                    <a:pt x="1505" y="732"/>
                  </a:moveTo>
                  <a:cubicBezTo>
                    <a:pt x="2602" y="1206"/>
                    <a:pt x="3655" y="1760"/>
                    <a:pt x="4618" y="2567"/>
                  </a:cubicBezTo>
                  <a:cubicBezTo>
                    <a:pt x="4786" y="2708"/>
                    <a:pt x="4962" y="2850"/>
                    <a:pt x="5144" y="2996"/>
                  </a:cubicBezTo>
                  <a:cubicBezTo>
                    <a:pt x="5710" y="3449"/>
                    <a:pt x="6328" y="3944"/>
                    <a:pt x="6801" y="4512"/>
                  </a:cubicBezTo>
                  <a:cubicBezTo>
                    <a:pt x="6557" y="4369"/>
                    <a:pt x="6272" y="4235"/>
                    <a:pt x="5992" y="4104"/>
                  </a:cubicBezTo>
                  <a:cubicBezTo>
                    <a:pt x="5590" y="3913"/>
                    <a:pt x="5207" y="3734"/>
                    <a:pt x="5017" y="3556"/>
                  </a:cubicBezTo>
                  <a:lnTo>
                    <a:pt x="4775" y="3331"/>
                  </a:lnTo>
                  <a:cubicBezTo>
                    <a:pt x="4190" y="2779"/>
                    <a:pt x="3586" y="2210"/>
                    <a:pt x="2907" y="1733"/>
                  </a:cubicBezTo>
                  <a:cubicBezTo>
                    <a:pt x="2721" y="1602"/>
                    <a:pt x="2540" y="1469"/>
                    <a:pt x="2361" y="1338"/>
                  </a:cubicBezTo>
                  <a:cubicBezTo>
                    <a:pt x="2074" y="1128"/>
                    <a:pt x="1793" y="924"/>
                    <a:pt x="1505" y="732"/>
                  </a:cubicBezTo>
                  <a:close/>
                  <a:moveTo>
                    <a:pt x="7294" y="5156"/>
                  </a:moveTo>
                  <a:cubicBezTo>
                    <a:pt x="7294" y="5158"/>
                    <a:pt x="7295" y="5160"/>
                    <a:pt x="7295" y="5161"/>
                  </a:cubicBezTo>
                  <a:cubicBezTo>
                    <a:pt x="7293" y="5160"/>
                    <a:pt x="7289" y="5160"/>
                    <a:pt x="7287" y="5160"/>
                  </a:cubicBezTo>
                  <a:lnTo>
                    <a:pt x="7294" y="5156"/>
                  </a:lnTo>
                  <a:close/>
                  <a:moveTo>
                    <a:pt x="150" y="0"/>
                  </a:moveTo>
                  <a:lnTo>
                    <a:pt x="0" y="59"/>
                  </a:lnTo>
                  <a:cubicBezTo>
                    <a:pt x="379" y="1016"/>
                    <a:pt x="1254" y="2047"/>
                    <a:pt x="1889" y="2641"/>
                  </a:cubicBezTo>
                  <a:cubicBezTo>
                    <a:pt x="2389" y="3110"/>
                    <a:pt x="2981" y="3393"/>
                    <a:pt x="3552" y="3665"/>
                  </a:cubicBezTo>
                  <a:cubicBezTo>
                    <a:pt x="3736" y="3752"/>
                    <a:pt x="3919" y="3842"/>
                    <a:pt x="4101" y="3936"/>
                  </a:cubicBezTo>
                  <a:cubicBezTo>
                    <a:pt x="4311" y="4043"/>
                    <a:pt x="4528" y="4165"/>
                    <a:pt x="4759" y="4295"/>
                  </a:cubicBezTo>
                  <a:cubicBezTo>
                    <a:pt x="5576" y="4757"/>
                    <a:pt x="6501" y="5278"/>
                    <a:pt x="7405" y="5331"/>
                  </a:cubicBezTo>
                  <a:lnTo>
                    <a:pt x="7506" y="5337"/>
                  </a:lnTo>
                  <a:lnTo>
                    <a:pt x="7489" y="5236"/>
                  </a:lnTo>
                  <a:cubicBezTo>
                    <a:pt x="7463" y="5085"/>
                    <a:pt x="7369" y="4946"/>
                    <a:pt x="7232" y="4818"/>
                  </a:cubicBezTo>
                  <a:cubicBezTo>
                    <a:pt x="6733" y="4060"/>
                    <a:pt x="5948" y="3432"/>
                    <a:pt x="5247" y="2869"/>
                  </a:cubicBezTo>
                  <a:cubicBezTo>
                    <a:pt x="5066" y="2723"/>
                    <a:pt x="4890" y="2582"/>
                    <a:pt x="4723" y="2442"/>
                  </a:cubicBezTo>
                  <a:cubicBezTo>
                    <a:pt x="3383" y="1322"/>
                    <a:pt x="1880" y="683"/>
                    <a:pt x="332" y="78"/>
                  </a:cubicBezTo>
                  <a:lnTo>
                    <a:pt x="270" y="228"/>
                  </a:lnTo>
                  <a:cubicBezTo>
                    <a:pt x="1011" y="552"/>
                    <a:pt x="1621" y="997"/>
                    <a:pt x="2266" y="1469"/>
                  </a:cubicBezTo>
                  <a:cubicBezTo>
                    <a:pt x="2447" y="1602"/>
                    <a:pt x="2629" y="1735"/>
                    <a:pt x="2815" y="1866"/>
                  </a:cubicBezTo>
                  <a:cubicBezTo>
                    <a:pt x="3484" y="2336"/>
                    <a:pt x="4058" y="2876"/>
                    <a:pt x="4666" y="3449"/>
                  </a:cubicBezTo>
                  <a:lnTo>
                    <a:pt x="4909" y="3675"/>
                  </a:lnTo>
                  <a:cubicBezTo>
                    <a:pt x="5117" y="3871"/>
                    <a:pt x="5510" y="4055"/>
                    <a:pt x="5925" y="4250"/>
                  </a:cubicBezTo>
                  <a:cubicBezTo>
                    <a:pt x="6360" y="4455"/>
                    <a:pt x="6836" y="4678"/>
                    <a:pt x="7108" y="4924"/>
                  </a:cubicBezTo>
                  <a:cubicBezTo>
                    <a:pt x="7157" y="5000"/>
                    <a:pt x="7204" y="5077"/>
                    <a:pt x="7245" y="5155"/>
                  </a:cubicBezTo>
                  <a:cubicBezTo>
                    <a:pt x="6432" y="5054"/>
                    <a:pt x="5590" y="4578"/>
                    <a:pt x="4840" y="4155"/>
                  </a:cubicBezTo>
                  <a:cubicBezTo>
                    <a:pt x="4607" y="4024"/>
                    <a:pt x="4388" y="3901"/>
                    <a:pt x="4176" y="3792"/>
                  </a:cubicBezTo>
                  <a:cubicBezTo>
                    <a:pt x="3994" y="3699"/>
                    <a:pt x="3808" y="3609"/>
                    <a:pt x="3623" y="3520"/>
                  </a:cubicBezTo>
                  <a:cubicBezTo>
                    <a:pt x="3037" y="3241"/>
                    <a:pt x="2483" y="2976"/>
                    <a:pt x="1999" y="2523"/>
                  </a:cubicBezTo>
                  <a:cubicBezTo>
                    <a:pt x="1328" y="1896"/>
                    <a:pt x="495" y="873"/>
                    <a:pt x="150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0" name="Google Shape;1440;p36"/>
            <p:cNvSpPr/>
            <p:nvPr/>
          </p:nvSpPr>
          <p:spPr>
            <a:xfrm>
              <a:off x="2366225" y="1207325"/>
              <a:ext cx="199600" cy="183675"/>
            </a:xfrm>
            <a:custGeom>
              <a:avLst/>
              <a:gdLst/>
              <a:ahLst/>
              <a:cxnLst/>
              <a:rect l="l" t="t" r="r" b="b"/>
              <a:pathLst>
                <a:path w="7984" h="7347" extrusionOk="0">
                  <a:moveTo>
                    <a:pt x="5395" y="0"/>
                  </a:moveTo>
                  <a:cubicBezTo>
                    <a:pt x="4988" y="0"/>
                    <a:pt x="4583" y="382"/>
                    <a:pt x="4459" y="1075"/>
                  </a:cubicBezTo>
                  <a:cubicBezTo>
                    <a:pt x="4384" y="736"/>
                    <a:pt x="3920" y="430"/>
                    <a:pt x="3549" y="430"/>
                  </a:cubicBezTo>
                  <a:cubicBezTo>
                    <a:pt x="3503" y="430"/>
                    <a:pt x="3458" y="435"/>
                    <a:pt x="3415" y="445"/>
                  </a:cubicBezTo>
                  <a:cubicBezTo>
                    <a:pt x="2866" y="579"/>
                    <a:pt x="2720" y="1483"/>
                    <a:pt x="2716" y="1930"/>
                  </a:cubicBezTo>
                  <a:cubicBezTo>
                    <a:pt x="2497" y="1499"/>
                    <a:pt x="2280" y="1328"/>
                    <a:pt x="2096" y="1328"/>
                  </a:cubicBezTo>
                  <a:cubicBezTo>
                    <a:pt x="1693" y="1328"/>
                    <a:pt x="1456" y="2155"/>
                    <a:pt x="1731" y="2857"/>
                  </a:cubicBezTo>
                  <a:cubicBezTo>
                    <a:pt x="1441" y="2672"/>
                    <a:pt x="1057" y="2418"/>
                    <a:pt x="723" y="2418"/>
                  </a:cubicBezTo>
                  <a:cubicBezTo>
                    <a:pt x="499" y="2418"/>
                    <a:pt x="297" y="2532"/>
                    <a:pt x="161" y="2857"/>
                  </a:cubicBezTo>
                  <a:cubicBezTo>
                    <a:pt x="0" y="3240"/>
                    <a:pt x="212" y="3693"/>
                    <a:pt x="460" y="4001"/>
                  </a:cubicBezTo>
                  <a:cubicBezTo>
                    <a:pt x="937" y="4598"/>
                    <a:pt x="1541" y="4760"/>
                    <a:pt x="1853" y="5490"/>
                  </a:cubicBezTo>
                  <a:cubicBezTo>
                    <a:pt x="2141" y="6165"/>
                    <a:pt x="2319" y="6915"/>
                    <a:pt x="3013" y="7213"/>
                  </a:cubicBezTo>
                  <a:cubicBezTo>
                    <a:pt x="3210" y="7298"/>
                    <a:pt x="3544" y="7346"/>
                    <a:pt x="3932" y="7346"/>
                  </a:cubicBezTo>
                  <a:cubicBezTo>
                    <a:pt x="4630" y="7346"/>
                    <a:pt x="5507" y="7189"/>
                    <a:pt x="6090" y="6800"/>
                  </a:cubicBezTo>
                  <a:cubicBezTo>
                    <a:pt x="7519" y="6397"/>
                    <a:pt x="7912" y="4972"/>
                    <a:pt x="7444" y="3375"/>
                  </a:cubicBezTo>
                  <a:cubicBezTo>
                    <a:pt x="7279" y="2810"/>
                    <a:pt x="6849" y="2277"/>
                    <a:pt x="7111" y="1720"/>
                  </a:cubicBezTo>
                  <a:cubicBezTo>
                    <a:pt x="7383" y="1140"/>
                    <a:pt x="7984" y="805"/>
                    <a:pt x="7244" y="237"/>
                  </a:cubicBezTo>
                  <a:lnTo>
                    <a:pt x="7244" y="237"/>
                  </a:lnTo>
                  <a:cubicBezTo>
                    <a:pt x="6882" y="326"/>
                    <a:pt x="6564" y="637"/>
                    <a:pt x="6252" y="828"/>
                  </a:cubicBezTo>
                  <a:cubicBezTo>
                    <a:pt x="6071" y="263"/>
                    <a:pt x="5732" y="0"/>
                    <a:pt x="53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41" name="Google Shape;1441;p36"/>
          <p:cNvGrpSpPr/>
          <p:nvPr/>
        </p:nvGrpSpPr>
        <p:grpSpPr>
          <a:xfrm>
            <a:off x="10249660" y="3695198"/>
            <a:ext cx="1740648" cy="3120799"/>
            <a:chOff x="3192375" y="980750"/>
            <a:chExt cx="848600" cy="1521450"/>
          </a:xfrm>
        </p:grpSpPr>
        <p:sp>
          <p:nvSpPr>
            <p:cNvPr id="1442" name="Google Shape;1442;p36"/>
            <p:cNvSpPr/>
            <p:nvPr/>
          </p:nvSpPr>
          <p:spPr>
            <a:xfrm>
              <a:off x="3192375" y="980750"/>
              <a:ext cx="848600" cy="1521450"/>
            </a:xfrm>
            <a:custGeom>
              <a:avLst/>
              <a:gdLst/>
              <a:ahLst/>
              <a:cxnLst/>
              <a:rect l="l" t="t" r="r" b="b"/>
              <a:pathLst>
                <a:path w="33944" h="60858" extrusionOk="0">
                  <a:moveTo>
                    <a:pt x="16189" y="1"/>
                  </a:moveTo>
                  <a:cubicBezTo>
                    <a:pt x="15321" y="1"/>
                    <a:pt x="14506" y="381"/>
                    <a:pt x="13938" y="1007"/>
                  </a:cubicBezTo>
                  <a:lnTo>
                    <a:pt x="13901" y="1007"/>
                  </a:lnTo>
                  <a:lnTo>
                    <a:pt x="13901" y="1049"/>
                  </a:lnTo>
                  <a:cubicBezTo>
                    <a:pt x="13792" y="1171"/>
                    <a:pt x="13699" y="1304"/>
                    <a:pt x="13614" y="1443"/>
                  </a:cubicBezTo>
                  <a:cubicBezTo>
                    <a:pt x="13374" y="1383"/>
                    <a:pt x="13131" y="1346"/>
                    <a:pt x="12872" y="1346"/>
                  </a:cubicBezTo>
                  <a:cubicBezTo>
                    <a:pt x="11518" y="1346"/>
                    <a:pt x="10372" y="2239"/>
                    <a:pt x="9987" y="3465"/>
                  </a:cubicBezTo>
                  <a:lnTo>
                    <a:pt x="9954" y="3475"/>
                  </a:lnTo>
                  <a:lnTo>
                    <a:pt x="9973" y="3517"/>
                  </a:lnTo>
                  <a:cubicBezTo>
                    <a:pt x="9888" y="3788"/>
                    <a:pt x="9846" y="4075"/>
                    <a:pt x="9846" y="4375"/>
                  </a:cubicBezTo>
                  <a:cubicBezTo>
                    <a:pt x="9846" y="4767"/>
                    <a:pt x="9924" y="5141"/>
                    <a:pt x="10062" y="5490"/>
                  </a:cubicBezTo>
                  <a:cubicBezTo>
                    <a:pt x="10095" y="5578"/>
                    <a:pt x="10062" y="5673"/>
                    <a:pt x="9977" y="5719"/>
                  </a:cubicBezTo>
                  <a:cubicBezTo>
                    <a:pt x="9674" y="5881"/>
                    <a:pt x="9363" y="6110"/>
                    <a:pt x="9060" y="6433"/>
                  </a:cubicBezTo>
                  <a:cubicBezTo>
                    <a:pt x="8115" y="7435"/>
                    <a:pt x="7853" y="8957"/>
                    <a:pt x="8365" y="10498"/>
                  </a:cubicBezTo>
                  <a:cubicBezTo>
                    <a:pt x="8586" y="11169"/>
                    <a:pt x="8890" y="11681"/>
                    <a:pt x="9116" y="12057"/>
                  </a:cubicBezTo>
                  <a:cubicBezTo>
                    <a:pt x="9343" y="12433"/>
                    <a:pt x="9389" y="12532"/>
                    <a:pt x="9394" y="12615"/>
                  </a:cubicBezTo>
                  <a:cubicBezTo>
                    <a:pt x="9399" y="12770"/>
                    <a:pt x="9403" y="12931"/>
                    <a:pt x="9403" y="13084"/>
                  </a:cubicBezTo>
                  <a:cubicBezTo>
                    <a:pt x="9408" y="13325"/>
                    <a:pt x="9413" y="13587"/>
                    <a:pt x="9432" y="13864"/>
                  </a:cubicBezTo>
                  <a:lnTo>
                    <a:pt x="8894" y="13879"/>
                  </a:lnTo>
                  <a:cubicBezTo>
                    <a:pt x="8885" y="13879"/>
                    <a:pt x="8878" y="13879"/>
                    <a:pt x="8870" y="13877"/>
                  </a:cubicBezTo>
                  <a:lnTo>
                    <a:pt x="7561" y="13739"/>
                  </a:lnTo>
                  <a:cubicBezTo>
                    <a:pt x="7550" y="13738"/>
                    <a:pt x="7538" y="13736"/>
                    <a:pt x="7528" y="13732"/>
                  </a:cubicBezTo>
                  <a:lnTo>
                    <a:pt x="6005" y="13261"/>
                  </a:lnTo>
                  <a:cubicBezTo>
                    <a:pt x="5987" y="13255"/>
                    <a:pt x="5968" y="13253"/>
                    <a:pt x="5950" y="13253"/>
                  </a:cubicBezTo>
                  <a:cubicBezTo>
                    <a:pt x="5861" y="13253"/>
                    <a:pt x="5781" y="13319"/>
                    <a:pt x="5770" y="13412"/>
                  </a:cubicBezTo>
                  <a:lnTo>
                    <a:pt x="5434" y="15989"/>
                  </a:lnTo>
                  <a:cubicBezTo>
                    <a:pt x="5433" y="16000"/>
                    <a:pt x="5433" y="16013"/>
                    <a:pt x="5433" y="16023"/>
                  </a:cubicBezTo>
                  <a:lnTo>
                    <a:pt x="5510" y="17404"/>
                  </a:lnTo>
                  <a:lnTo>
                    <a:pt x="5510" y="17417"/>
                  </a:lnTo>
                  <a:cubicBezTo>
                    <a:pt x="5483" y="18562"/>
                    <a:pt x="5515" y="19672"/>
                    <a:pt x="5558" y="20577"/>
                  </a:cubicBezTo>
                  <a:cubicBezTo>
                    <a:pt x="5637" y="22471"/>
                    <a:pt x="6562" y="23881"/>
                    <a:pt x="7596" y="25027"/>
                  </a:cubicBezTo>
                  <a:cubicBezTo>
                    <a:pt x="7442" y="24975"/>
                    <a:pt x="7276" y="24934"/>
                    <a:pt x="7107" y="24910"/>
                  </a:cubicBezTo>
                  <a:cubicBezTo>
                    <a:pt x="6981" y="24896"/>
                    <a:pt x="6858" y="24886"/>
                    <a:pt x="6737" y="24886"/>
                  </a:cubicBezTo>
                  <a:cubicBezTo>
                    <a:pt x="5976" y="24886"/>
                    <a:pt x="5284" y="25206"/>
                    <a:pt x="4778" y="25717"/>
                  </a:cubicBezTo>
                  <a:cubicBezTo>
                    <a:pt x="4628" y="25695"/>
                    <a:pt x="4467" y="25676"/>
                    <a:pt x="4309" y="25676"/>
                  </a:cubicBezTo>
                  <a:lnTo>
                    <a:pt x="4305" y="25676"/>
                  </a:lnTo>
                  <a:cubicBezTo>
                    <a:pt x="3637" y="25698"/>
                    <a:pt x="2975" y="25914"/>
                    <a:pt x="2481" y="26360"/>
                  </a:cubicBezTo>
                  <a:cubicBezTo>
                    <a:pt x="2179" y="26630"/>
                    <a:pt x="1950" y="26949"/>
                    <a:pt x="1790" y="27300"/>
                  </a:cubicBezTo>
                  <a:lnTo>
                    <a:pt x="1435" y="27757"/>
                  </a:lnTo>
                  <a:cubicBezTo>
                    <a:pt x="1424" y="27772"/>
                    <a:pt x="1409" y="27785"/>
                    <a:pt x="1393" y="27795"/>
                  </a:cubicBezTo>
                  <a:cubicBezTo>
                    <a:pt x="843" y="28143"/>
                    <a:pt x="430" y="28653"/>
                    <a:pt x="225" y="29283"/>
                  </a:cubicBezTo>
                  <a:cubicBezTo>
                    <a:pt x="0" y="29993"/>
                    <a:pt x="99" y="30800"/>
                    <a:pt x="447" y="31459"/>
                  </a:cubicBezTo>
                  <a:cubicBezTo>
                    <a:pt x="488" y="31530"/>
                    <a:pt x="531" y="31605"/>
                    <a:pt x="544" y="31685"/>
                  </a:cubicBezTo>
                  <a:cubicBezTo>
                    <a:pt x="563" y="31797"/>
                    <a:pt x="531" y="31916"/>
                    <a:pt x="503" y="32028"/>
                  </a:cubicBezTo>
                  <a:cubicBezTo>
                    <a:pt x="136" y="33409"/>
                    <a:pt x="748" y="34992"/>
                    <a:pt x="1940" y="35782"/>
                  </a:cubicBezTo>
                  <a:cubicBezTo>
                    <a:pt x="2204" y="35954"/>
                    <a:pt x="1077" y="36167"/>
                    <a:pt x="1048" y="36172"/>
                  </a:cubicBezTo>
                  <a:cubicBezTo>
                    <a:pt x="859" y="36203"/>
                    <a:pt x="668" y="36238"/>
                    <a:pt x="478" y="36273"/>
                  </a:cubicBezTo>
                  <a:cubicBezTo>
                    <a:pt x="361" y="36294"/>
                    <a:pt x="295" y="36415"/>
                    <a:pt x="341" y="36525"/>
                  </a:cubicBezTo>
                  <a:cubicBezTo>
                    <a:pt x="512" y="36939"/>
                    <a:pt x="768" y="37857"/>
                    <a:pt x="811" y="37984"/>
                  </a:cubicBezTo>
                  <a:cubicBezTo>
                    <a:pt x="1285" y="39257"/>
                    <a:pt x="1985" y="40407"/>
                    <a:pt x="2658" y="41578"/>
                  </a:cubicBezTo>
                  <a:cubicBezTo>
                    <a:pt x="3504" y="43060"/>
                    <a:pt x="4914" y="43668"/>
                    <a:pt x="6045" y="44030"/>
                  </a:cubicBezTo>
                  <a:cubicBezTo>
                    <a:pt x="6508" y="44175"/>
                    <a:pt x="7953" y="44607"/>
                    <a:pt x="9390" y="44734"/>
                  </a:cubicBezTo>
                  <a:cubicBezTo>
                    <a:pt x="9459" y="44741"/>
                    <a:pt x="9519" y="44782"/>
                    <a:pt x="9544" y="44848"/>
                  </a:cubicBezTo>
                  <a:cubicBezTo>
                    <a:pt x="9676" y="45191"/>
                    <a:pt x="9808" y="45547"/>
                    <a:pt x="9944" y="45914"/>
                  </a:cubicBezTo>
                  <a:cubicBezTo>
                    <a:pt x="10007" y="46077"/>
                    <a:pt x="10082" y="46252"/>
                    <a:pt x="10157" y="46429"/>
                  </a:cubicBezTo>
                  <a:cubicBezTo>
                    <a:pt x="10194" y="46522"/>
                    <a:pt x="10255" y="46665"/>
                    <a:pt x="10293" y="46768"/>
                  </a:cubicBezTo>
                  <a:cubicBezTo>
                    <a:pt x="10293" y="46880"/>
                    <a:pt x="10306" y="46989"/>
                    <a:pt x="10320" y="47096"/>
                  </a:cubicBezTo>
                  <a:cubicBezTo>
                    <a:pt x="10361" y="47402"/>
                    <a:pt x="10186" y="47856"/>
                    <a:pt x="10132" y="48162"/>
                  </a:cubicBezTo>
                  <a:cubicBezTo>
                    <a:pt x="10067" y="48535"/>
                    <a:pt x="9999" y="48909"/>
                    <a:pt x="9932" y="49282"/>
                  </a:cubicBezTo>
                  <a:cubicBezTo>
                    <a:pt x="9561" y="51315"/>
                    <a:pt x="9201" y="53344"/>
                    <a:pt x="8725" y="55354"/>
                  </a:cubicBezTo>
                  <a:cubicBezTo>
                    <a:pt x="8480" y="56384"/>
                    <a:pt x="8033" y="57491"/>
                    <a:pt x="8203" y="58565"/>
                  </a:cubicBezTo>
                  <a:cubicBezTo>
                    <a:pt x="8316" y="59279"/>
                    <a:pt x="8695" y="59905"/>
                    <a:pt x="9269" y="60332"/>
                  </a:cubicBezTo>
                  <a:cubicBezTo>
                    <a:pt x="9739" y="60675"/>
                    <a:pt x="10293" y="60857"/>
                    <a:pt x="10875" y="60857"/>
                  </a:cubicBezTo>
                  <a:cubicBezTo>
                    <a:pt x="11736" y="60857"/>
                    <a:pt x="12550" y="60444"/>
                    <a:pt x="13056" y="59758"/>
                  </a:cubicBezTo>
                  <a:cubicBezTo>
                    <a:pt x="13527" y="59115"/>
                    <a:pt x="13505" y="58331"/>
                    <a:pt x="13826" y="57631"/>
                  </a:cubicBezTo>
                  <a:cubicBezTo>
                    <a:pt x="14130" y="56968"/>
                    <a:pt x="14618" y="56410"/>
                    <a:pt x="15120" y="55890"/>
                  </a:cubicBezTo>
                  <a:cubicBezTo>
                    <a:pt x="15467" y="55528"/>
                    <a:pt x="15800" y="55179"/>
                    <a:pt x="16127" y="54826"/>
                  </a:cubicBezTo>
                  <a:cubicBezTo>
                    <a:pt x="16162" y="54788"/>
                    <a:pt x="16209" y="54768"/>
                    <a:pt x="16258" y="54768"/>
                  </a:cubicBezTo>
                  <a:cubicBezTo>
                    <a:pt x="16266" y="54768"/>
                    <a:pt x="16274" y="54769"/>
                    <a:pt x="16281" y="54770"/>
                  </a:cubicBezTo>
                  <a:cubicBezTo>
                    <a:pt x="16694" y="54823"/>
                    <a:pt x="17144" y="54851"/>
                    <a:pt x="17643" y="54851"/>
                  </a:cubicBezTo>
                  <a:cubicBezTo>
                    <a:pt x="18380" y="54851"/>
                    <a:pt x="19221" y="54791"/>
                    <a:pt x="19958" y="54687"/>
                  </a:cubicBezTo>
                  <a:cubicBezTo>
                    <a:pt x="21105" y="54528"/>
                    <a:pt x="22562" y="54179"/>
                    <a:pt x="23624" y="52888"/>
                  </a:cubicBezTo>
                  <a:cubicBezTo>
                    <a:pt x="23905" y="52545"/>
                    <a:pt x="24238" y="52131"/>
                    <a:pt x="24567" y="51685"/>
                  </a:cubicBezTo>
                  <a:lnTo>
                    <a:pt x="25564" y="50446"/>
                  </a:lnTo>
                  <a:cubicBezTo>
                    <a:pt x="25570" y="50439"/>
                    <a:pt x="25574" y="50431"/>
                    <a:pt x="25579" y="50424"/>
                  </a:cubicBezTo>
                  <a:lnTo>
                    <a:pt x="26756" y="48390"/>
                  </a:lnTo>
                  <a:cubicBezTo>
                    <a:pt x="26812" y="48292"/>
                    <a:pt x="26766" y="48166"/>
                    <a:pt x="26658" y="48127"/>
                  </a:cubicBezTo>
                  <a:lnTo>
                    <a:pt x="25281" y="47628"/>
                  </a:lnTo>
                  <a:lnTo>
                    <a:pt x="25267" y="47497"/>
                  </a:lnTo>
                  <a:cubicBezTo>
                    <a:pt x="26494" y="47214"/>
                    <a:pt x="27355" y="46228"/>
                    <a:pt x="27472" y="44855"/>
                  </a:cubicBezTo>
                  <a:lnTo>
                    <a:pt x="27517" y="44346"/>
                  </a:lnTo>
                  <a:cubicBezTo>
                    <a:pt x="27522" y="44294"/>
                    <a:pt x="27549" y="44248"/>
                    <a:pt x="27592" y="44218"/>
                  </a:cubicBezTo>
                  <a:cubicBezTo>
                    <a:pt x="27950" y="43961"/>
                    <a:pt x="28248" y="43624"/>
                    <a:pt x="28448" y="43211"/>
                  </a:cubicBezTo>
                  <a:cubicBezTo>
                    <a:pt x="28459" y="43182"/>
                    <a:pt x="28468" y="43152"/>
                    <a:pt x="28479" y="43125"/>
                  </a:cubicBezTo>
                  <a:lnTo>
                    <a:pt x="28712" y="42217"/>
                  </a:lnTo>
                  <a:cubicBezTo>
                    <a:pt x="28716" y="42203"/>
                    <a:pt x="28717" y="42189"/>
                    <a:pt x="28718" y="42175"/>
                  </a:cubicBezTo>
                  <a:cubicBezTo>
                    <a:pt x="28740" y="41835"/>
                    <a:pt x="28702" y="41489"/>
                    <a:pt x="28591" y="41154"/>
                  </a:cubicBezTo>
                  <a:cubicBezTo>
                    <a:pt x="28397" y="40561"/>
                    <a:pt x="28013" y="40071"/>
                    <a:pt x="27524" y="39737"/>
                  </a:cubicBezTo>
                  <a:cubicBezTo>
                    <a:pt x="27425" y="39670"/>
                    <a:pt x="27410" y="39533"/>
                    <a:pt x="27494" y="39449"/>
                  </a:cubicBezTo>
                  <a:cubicBezTo>
                    <a:pt x="27609" y="39337"/>
                    <a:pt x="27719" y="39216"/>
                    <a:pt x="27825" y="39085"/>
                  </a:cubicBezTo>
                  <a:cubicBezTo>
                    <a:pt x="29048" y="37604"/>
                    <a:pt x="30544" y="35941"/>
                    <a:pt x="31292" y="34135"/>
                  </a:cubicBezTo>
                  <a:cubicBezTo>
                    <a:pt x="31330" y="34043"/>
                    <a:pt x="31287" y="33934"/>
                    <a:pt x="31198" y="33893"/>
                  </a:cubicBezTo>
                  <a:cubicBezTo>
                    <a:pt x="30778" y="33704"/>
                    <a:pt x="30310" y="33573"/>
                    <a:pt x="29871" y="33420"/>
                  </a:cubicBezTo>
                  <a:cubicBezTo>
                    <a:pt x="29804" y="33398"/>
                    <a:pt x="29758" y="33337"/>
                    <a:pt x="29750" y="33264"/>
                  </a:cubicBezTo>
                  <a:lnTo>
                    <a:pt x="29682" y="32583"/>
                  </a:lnTo>
                  <a:lnTo>
                    <a:pt x="29362" y="32612"/>
                  </a:lnTo>
                  <a:cubicBezTo>
                    <a:pt x="29398" y="32556"/>
                    <a:pt x="29441" y="32500"/>
                    <a:pt x="29478" y="32447"/>
                  </a:cubicBezTo>
                  <a:cubicBezTo>
                    <a:pt x="31105" y="32382"/>
                    <a:pt x="32242" y="31278"/>
                    <a:pt x="32392" y="29596"/>
                  </a:cubicBezTo>
                  <a:lnTo>
                    <a:pt x="32464" y="28734"/>
                  </a:lnTo>
                  <a:cubicBezTo>
                    <a:pt x="32469" y="28678"/>
                    <a:pt x="32501" y="28627"/>
                    <a:pt x="32551" y="28597"/>
                  </a:cubicBezTo>
                  <a:cubicBezTo>
                    <a:pt x="33037" y="28302"/>
                    <a:pt x="33420" y="27873"/>
                    <a:pt x="33663" y="27343"/>
                  </a:cubicBezTo>
                  <a:cubicBezTo>
                    <a:pt x="33679" y="27300"/>
                    <a:pt x="33693" y="27259"/>
                    <a:pt x="33708" y="27217"/>
                  </a:cubicBezTo>
                  <a:lnTo>
                    <a:pt x="33883" y="26557"/>
                  </a:lnTo>
                  <a:cubicBezTo>
                    <a:pt x="33944" y="26134"/>
                    <a:pt x="33906" y="25707"/>
                    <a:pt x="33768" y="25295"/>
                  </a:cubicBezTo>
                  <a:cubicBezTo>
                    <a:pt x="33470" y="24390"/>
                    <a:pt x="32756" y="23723"/>
                    <a:pt x="31879" y="23463"/>
                  </a:cubicBezTo>
                  <a:cubicBezTo>
                    <a:pt x="31820" y="23444"/>
                    <a:pt x="31774" y="23398"/>
                    <a:pt x="31759" y="23337"/>
                  </a:cubicBezTo>
                  <a:cubicBezTo>
                    <a:pt x="31702" y="23106"/>
                    <a:pt x="31614" y="22877"/>
                    <a:pt x="31496" y="22659"/>
                  </a:cubicBezTo>
                  <a:cubicBezTo>
                    <a:pt x="30997" y="21742"/>
                    <a:pt x="30043" y="21179"/>
                    <a:pt x="29000" y="21179"/>
                  </a:cubicBezTo>
                  <a:cubicBezTo>
                    <a:pt x="28928" y="21179"/>
                    <a:pt x="28863" y="21184"/>
                    <a:pt x="28792" y="21189"/>
                  </a:cubicBezTo>
                  <a:lnTo>
                    <a:pt x="28304" y="21166"/>
                  </a:lnTo>
                  <a:lnTo>
                    <a:pt x="28206" y="21081"/>
                  </a:lnTo>
                  <a:cubicBezTo>
                    <a:pt x="27771" y="20750"/>
                    <a:pt x="27241" y="20559"/>
                    <a:pt x="26696" y="20519"/>
                  </a:cubicBezTo>
                  <a:cubicBezTo>
                    <a:pt x="26596" y="20513"/>
                    <a:pt x="26519" y="20436"/>
                    <a:pt x="26524" y="20336"/>
                  </a:cubicBezTo>
                  <a:cubicBezTo>
                    <a:pt x="26557" y="19476"/>
                    <a:pt x="26586" y="18463"/>
                    <a:pt x="26559" y="17419"/>
                  </a:cubicBezTo>
                  <a:lnTo>
                    <a:pt x="26559" y="17405"/>
                  </a:lnTo>
                  <a:lnTo>
                    <a:pt x="26637" y="16026"/>
                  </a:lnTo>
                  <a:cubicBezTo>
                    <a:pt x="26639" y="16014"/>
                    <a:pt x="26637" y="16001"/>
                    <a:pt x="26636" y="15989"/>
                  </a:cubicBezTo>
                  <a:lnTo>
                    <a:pt x="26330" y="13948"/>
                  </a:lnTo>
                  <a:cubicBezTo>
                    <a:pt x="26330" y="13943"/>
                    <a:pt x="26328" y="13938"/>
                    <a:pt x="26328" y="13933"/>
                  </a:cubicBezTo>
                  <a:lnTo>
                    <a:pt x="26272" y="13197"/>
                  </a:lnTo>
                  <a:lnTo>
                    <a:pt x="24541" y="13732"/>
                  </a:lnTo>
                  <a:cubicBezTo>
                    <a:pt x="24530" y="13737"/>
                    <a:pt x="24519" y="13738"/>
                    <a:pt x="24506" y="13739"/>
                  </a:cubicBezTo>
                  <a:lnTo>
                    <a:pt x="23199" y="13878"/>
                  </a:lnTo>
                  <a:cubicBezTo>
                    <a:pt x="23190" y="13879"/>
                    <a:pt x="23182" y="13879"/>
                    <a:pt x="23175" y="13879"/>
                  </a:cubicBezTo>
                  <a:lnTo>
                    <a:pt x="22641" y="13864"/>
                  </a:lnTo>
                  <a:cubicBezTo>
                    <a:pt x="22721" y="13475"/>
                    <a:pt x="22782" y="13066"/>
                    <a:pt x="22814" y="12644"/>
                  </a:cubicBezTo>
                  <a:cubicBezTo>
                    <a:pt x="22843" y="12253"/>
                    <a:pt x="22824" y="11901"/>
                    <a:pt x="22809" y="11614"/>
                  </a:cubicBezTo>
                  <a:cubicBezTo>
                    <a:pt x="22806" y="11577"/>
                    <a:pt x="22806" y="11540"/>
                    <a:pt x="22806" y="11497"/>
                  </a:cubicBezTo>
                  <a:cubicBezTo>
                    <a:pt x="22852" y="11462"/>
                    <a:pt x="22897" y="11429"/>
                    <a:pt x="22943" y="11394"/>
                  </a:cubicBezTo>
                  <a:cubicBezTo>
                    <a:pt x="23768" y="10756"/>
                    <a:pt x="24398" y="9859"/>
                    <a:pt x="24398" y="8785"/>
                  </a:cubicBezTo>
                  <a:cubicBezTo>
                    <a:pt x="24398" y="8377"/>
                    <a:pt x="24315" y="7966"/>
                    <a:pt x="24162" y="7587"/>
                  </a:cubicBezTo>
                  <a:cubicBezTo>
                    <a:pt x="24035" y="7270"/>
                    <a:pt x="23870" y="6969"/>
                    <a:pt x="23695" y="6677"/>
                  </a:cubicBezTo>
                  <a:cubicBezTo>
                    <a:pt x="23625" y="6563"/>
                    <a:pt x="23301" y="5890"/>
                    <a:pt x="23195" y="5878"/>
                  </a:cubicBezTo>
                  <a:lnTo>
                    <a:pt x="22434" y="5789"/>
                  </a:lnTo>
                  <a:cubicBezTo>
                    <a:pt x="22541" y="5677"/>
                    <a:pt x="22646" y="5553"/>
                    <a:pt x="22739" y="5422"/>
                  </a:cubicBezTo>
                  <a:cubicBezTo>
                    <a:pt x="23680" y="4078"/>
                    <a:pt x="23336" y="2144"/>
                    <a:pt x="21988" y="1209"/>
                  </a:cubicBezTo>
                  <a:cubicBezTo>
                    <a:pt x="21474" y="851"/>
                    <a:pt x="20879" y="663"/>
                    <a:pt x="20254" y="663"/>
                  </a:cubicBezTo>
                  <a:cubicBezTo>
                    <a:pt x="19700" y="663"/>
                    <a:pt x="19171" y="817"/>
                    <a:pt x="18708" y="1093"/>
                  </a:cubicBezTo>
                  <a:cubicBezTo>
                    <a:pt x="18678" y="1111"/>
                    <a:pt x="18645" y="1120"/>
                    <a:pt x="18613" y="1120"/>
                  </a:cubicBezTo>
                  <a:cubicBezTo>
                    <a:pt x="18562" y="1120"/>
                    <a:pt x="18513" y="1097"/>
                    <a:pt x="18477" y="1055"/>
                  </a:cubicBezTo>
                  <a:cubicBezTo>
                    <a:pt x="18199" y="728"/>
                    <a:pt x="17849" y="458"/>
                    <a:pt x="17438" y="274"/>
                  </a:cubicBezTo>
                  <a:cubicBezTo>
                    <a:pt x="17039" y="95"/>
                    <a:pt x="16621" y="1"/>
                    <a:pt x="16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3" name="Google Shape;1443;p36"/>
            <p:cNvSpPr/>
            <p:nvPr/>
          </p:nvSpPr>
          <p:spPr>
            <a:xfrm>
              <a:off x="3516650" y="1100700"/>
              <a:ext cx="41100" cy="111450"/>
            </a:xfrm>
            <a:custGeom>
              <a:avLst/>
              <a:gdLst/>
              <a:ahLst/>
              <a:cxnLst/>
              <a:rect l="l" t="t" r="r" b="b"/>
              <a:pathLst>
                <a:path w="1644" h="4458" extrusionOk="0">
                  <a:moveTo>
                    <a:pt x="222" y="0"/>
                  </a:moveTo>
                  <a:lnTo>
                    <a:pt x="0" y="81"/>
                  </a:lnTo>
                  <a:cubicBezTo>
                    <a:pt x="136" y="454"/>
                    <a:pt x="290" y="834"/>
                    <a:pt x="436" y="1201"/>
                  </a:cubicBezTo>
                  <a:cubicBezTo>
                    <a:pt x="857" y="2249"/>
                    <a:pt x="1292" y="3330"/>
                    <a:pt x="1409" y="4457"/>
                  </a:cubicBezTo>
                  <a:lnTo>
                    <a:pt x="1644" y="4432"/>
                  </a:lnTo>
                  <a:cubicBezTo>
                    <a:pt x="1523" y="3273"/>
                    <a:pt x="1082" y="2174"/>
                    <a:pt x="654" y="1111"/>
                  </a:cubicBezTo>
                  <a:cubicBezTo>
                    <a:pt x="508" y="748"/>
                    <a:pt x="356" y="371"/>
                    <a:pt x="2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4" name="Google Shape;1444;p36"/>
            <p:cNvSpPr/>
            <p:nvPr/>
          </p:nvSpPr>
          <p:spPr>
            <a:xfrm>
              <a:off x="3497400" y="1073050"/>
              <a:ext cx="33925" cy="33950"/>
            </a:xfrm>
            <a:custGeom>
              <a:avLst/>
              <a:gdLst/>
              <a:ahLst/>
              <a:cxnLst/>
              <a:rect l="l" t="t" r="r" b="b"/>
              <a:pathLst>
                <a:path w="1357" h="1358" extrusionOk="0">
                  <a:moveTo>
                    <a:pt x="678" y="1"/>
                  </a:moveTo>
                  <a:cubicBezTo>
                    <a:pt x="304" y="1"/>
                    <a:pt x="0" y="304"/>
                    <a:pt x="0" y="680"/>
                  </a:cubicBezTo>
                  <a:cubicBezTo>
                    <a:pt x="0" y="1054"/>
                    <a:pt x="304" y="1357"/>
                    <a:pt x="678" y="1357"/>
                  </a:cubicBezTo>
                  <a:cubicBezTo>
                    <a:pt x="1054" y="1357"/>
                    <a:pt x="1357" y="1054"/>
                    <a:pt x="1357" y="680"/>
                  </a:cubicBezTo>
                  <a:cubicBezTo>
                    <a:pt x="1357" y="304"/>
                    <a:pt x="1054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5" name="Google Shape;1445;p36"/>
            <p:cNvSpPr/>
            <p:nvPr/>
          </p:nvSpPr>
          <p:spPr>
            <a:xfrm>
              <a:off x="3580975" y="1068900"/>
              <a:ext cx="18975" cy="116100"/>
            </a:xfrm>
            <a:custGeom>
              <a:avLst/>
              <a:gdLst/>
              <a:ahLst/>
              <a:cxnLst/>
              <a:rect l="l" t="t" r="r" b="b"/>
              <a:pathLst>
                <a:path w="759" h="4644" extrusionOk="0">
                  <a:moveTo>
                    <a:pt x="523" y="1"/>
                  </a:moveTo>
                  <a:cubicBezTo>
                    <a:pt x="492" y="398"/>
                    <a:pt x="475" y="806"/>
                    <a:pt x="458" y="1201"/>
                  </a:cubicBezTo>
                  <a:cubicBezTo>
                    <a:pt x="409" y="2329"/>
                    <a:pt x="358" y="3494"/>
                    <a:pt x="0" y="4567"/>
                  </a:cubicBezTo>
                  <a:lnTo>
                    <a:pt x="222" y="4644"/>
                  </a:lnTo>
                  <a:cubicBezTo>
                    <a:pt x="593" y="3539"/>
                    <a:pt x="644" y="2355"/>
                    <a:pt x="694" y="1211"/>
                  </a:cubicBezTo>
                  <a:cubicBezTo>
                    <a:pt x="710" y="818"/>
                    <a:pt x="727" y="413"/>
                    <a:pt x="759" y="20"/>
                  </a:cubicBezTo>
                  <a:lnTo>
                    <a:pt x="5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6" name="Google Shape;1446;p36"/>
            <p:cNvSpPr/>
            <p:nvPr/>
          </p:nvSpPr>
          <p:spPr>
            <a:xfrm>
              <a:off x="3577850" y="1039425"/>
              <a:ext cx="38700" cy="33975"/>
            </a:xfrm>
            <a:custGeom>
              <a:avLst/>
              <a:gdLst/>
              <a:ahLst/>
              <a:cxnLst/>
              <a:rect l="l" t="t" r="r" b="b"/>
              <a:pathLst>
                <a:path w="1548" h="1359" extrusionOk="0">
                  <a:moveTo>
                    <a:pt x="774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4"/>
                    <a:pt x="493" y="1297"/>
                  </a:cubicBezTo>
                  <a:cubicBezTo>
                    <a:pt x="584" y="1339"/>
                    <a:pt x="680" y="1359"/>
                    <a:pt x="774" y="1359"/>
                  </a:cubicBezTo>
                  <a:cubicBezTo>
                    <a:pt x="1032" y="1359"/>
                    <a:pt x="1278" y="1211"/>
                    <a:pt x="1391" y="960"/>
                  </a:cubicBezTo>
                  <a:cubicBezTo>
                    <a:pt x="1547" y="621"/>
                    <a:pt x="1395" y="218"/>
                    <a:pt x="1055" y="62"/>
                  </a:cubicBezTo>
                  <a:cubicBezTo>
                    <a:pt x="963" y="20"/>
                    <a:pt x="868" y="1"/>
                    <a:pt x="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7" name="Google Shape;1447;p36"/>
            <p:cNvSpPr/>
            <p:nvPr/>
          </p:nvSpPr>
          <p:spPr>
            <a:xfrm>
              <a:off x="3625450" y="1099450"/>
              <a:ext cx="19025" cy="116050"/>
            </a:xfrm>
            <a:custGeom>
              <a:avLst/>
              <a:gdLst/>
              <a:ahLst/>
              <a:cxnLst/>
              <a:rect l="l" t="t" r="r" b="b"/>
              <a:pathLst>
                <a:path w="761" h="4642" extrusionOk="0">
                  <a:moveTo>
                    <a:pt x="524" y="0"/>
                  </a:moveTo>
                  <a:cubicBezTo>
                    <a:pt x="493" y="397"/>
                    <a:pt x="476" y="805"/>
                    <a:pt x="458" y="1201"/>
                  </a:cubicBezTo>
                  <a:cubicBezTo>
                    <a:pt x="411" y="2327"/>
                    <a:pt x="358" y="3494"/>
                    <a:pt x="0" y="4567"/>
                  </a:cubicBezTo>
                  <a:lnTo>
                    <a:pt x="224" y="4642"/>
                  </a:lnTo>
                  <a:cubicBezTo>
                    <a:pt x="592" y="3538"/>
                    <a:pt x="643" y="2355"/>
                    <a:pt x="694" y="1211"/>
                  </a:cubicBezTo>
                  <a:cubicBezTo>
                    <a:pt x="711" y="818"/>
                    <a:pt x="729" y="412"/>
                    <a:pt x="760" y="19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8" name="Google Shape;1448;p36"/>
            <p:cNvSpPr/>
            <p:nvPr/>
          </p:nvSpPr>
          <p:spPr>
            <a:xfrm>
              <a:off x="3622325" y="1069950"/>
              <a:ext cx="38675" cy="34000"/>
            </a:xfrm>
            <a:custGeom>
              <a:avLst/>
              <a:gdLst/>
              <a:ahLst/>
              <a:cxnLst/>
              <a:rect l="l" t="t" r="r" b="b"/>
              <a:pathLst>
                <a:path w="1547" h="1360" extrusionOk="0">
                  <a:moveTo>
                    <a:pt x="773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3"/>
                    <a:pt x="493" y="1298"/>
                  </a:cubicBezTo>
                  <a:cubicBezTo>
                    <a:pt x="585" y="1339"/>
                    <a:pt x="681" y="1359"/>
                    <a:pt x="775" y="1359"/>
                  </a:cubicBezTo>
                  <a:cubicBezTo>
                    <a:pt x="1033" y="1359"/>
                    <a:pt x="1278" y="1211"/>
                    <a:pt x="1392" y="961"/>
                  </a:cubicBezTo>
                  <a:cubicBezTo>
                    <a:pt x="1546" y="619"/>
                    <a:pt x="1394" y="218"/>
                    <a:pt x="1055" y="62"/>
                  </a:cubicBezTo>
                  <a:cubicBezTo>
                    <a:pt x="963" y="21"/>
                    <a:pt x="867" y="1"/>
                    <a:pt x="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9" name="Google Shape;1449;p36"/>
            <p:cNvSpPr/>
            <p:nvPr/>
          </p:nvSpPr>
          <p:spPr>
            <a:xfrm>
              <a:off x="3659750" y="1084725"/>
              <a:ext cx="39500" cy="112700"/>
            </a:xfrm>
            <a:custGeom>
              <a:avLst/>
              <a:gdLst/>
              <a:ahLst/>
              <a:cxnLst/>
              <a:rect l="l" t="t" r="r" b="b"/>
              <a:pathLst>
                <a:path w="1580" h="4508" extrusionOk="0">
                  <a:moveTo>
                    <a:pt x="1351" y="0"/>
                  </a:moveTo>
                  <a:cubicBezTo>
                    <a:pt x="1248" y="384"/>
                    <a:pt x="1156" y="782"/>
                    <a:pt x="1067" y="1167"/>
                  </a:cubicBezTo>
                  <a:cubicBezTo>
                    <a:pt x="812" y="2266"/>
                    <a:pt x="550" y="3404"/>
                    <a:pt x="1" y="4394"/>
                  </a:cubicBezTo>
                  <a:lnTo>
                    <a:pt x="207" y="4507"/>
                  </a:lnTo>
                  <a:cubicBezTo>
                    <a:pt x="771" y="3489"/>
                    <a:pt x="1038" y="2335"/>
                    <a:pt x="1296" y="1221"/>
                  </a:cubicBezTo>
                  <a:cubicBezTo>
                    <a:pt x="1386" y="838"/>
                    <a:pt x="1478" y="441"/>
                    <a:pt x="1579" y="60"/>
                  </a:cubicBezTo>
                  <a:lnTo>
                    <a:pt x="13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0" name="Google Shape;1450;p36"/>
            <p:cNvSpPr/>
            <p:nvPr/>
          </p:nvSpPr>
          <p:spPr>
            <a:xfrm>
              <a:off x="3679575" y="1056025"/>
              <a:ext cx="38575" cy="33950"/>
            </a:xfrm>
            <a:custGeom>
              <a:avLst/>
              <a:gdLst/>
              <a:ahLst/>
              <a:cxnLst/>
              <a:rect l="l" t="t" r="r" b="b"/>
              <a:pathLst>
                <a:path w="1543" h="1358" extrusionOk="0">
                  <a:moveTo>
                    <a:pt x="773" y="0"/>
                  </a:moveTo>
                  <a:cubicBezTo>
                    <a:pt x="559" y="0"/>
                    <a:pt x="347" y="101"/>
                    <a:pt x="215" y="290"/>
                  </a:cubicBezTo>
                  <a:cubicBezTo>
                    <a:pt x="0" y="598"/>
                    <a:pt x="75" y="1020"/>
                    <a:pt x="382" y="1236"/>
                  </a:cubicBezTo>
                  <a:cubicBezTo>
                    <a:pt x="500" y="1318"/>
                    <a:pt x="635" y="1357"/>
                    <a:pt x="769" y="1357"/>
                  </a:cubicBezTo>
                  <a:cubicBezTo>
                    <a:pt x="983" y="1357"/>
                    <a:pt x="1195" y="1256"/>
                    <a:pt x="1328" y="1067"/>
                  </a:cubicBezTo>
                  <a:cubicBezTo>
                    <a:pt x="1542" y="760"/>
                    <a:pt x="1467" y="337"/>
                    <a:pt x="1160" y="122"/>
                  </a:cubicBezTo>
                  <a:cubicBezTo>
                    <a:pt x="1042" y="40"/>
                    <a:pt x="907" y="0"/>
                    <a:pt x="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1" name="Google Shape;1451;p36"/>
            <p:cNvSpPr/>
            <p:nvPr/>
          </p:nvSpPr>
          <p:spPr>
            <a:xfrm>
              <a:off x="3454375" y="1387825"/>
              <a:ext cx="147500" cy="1055650"/>
            </a:xfrm>
            <a:custGeom>
              <a:avLst/>
              <a:gdLst/>
              <a:ahLst/>
              <a:cxnLst/>
              <a:rect l="l" t="t" r="r" b="b"/>
              <a:pathLst>
                <a:path w="5900" h="42226" extrusionOk="0">
                  <a:moveTo>
                    <a:pt x="5517" y="0"/>
                  </a:moveTo>
                  <a:cubicBezTo>
                    <a:pt x="5322" y="0"/>
                    <a:pt x="5164" y="160"/>
                    <a:pt x="5164" y="355"/>
                  </a:cubicBezTo>
                  <a:cubicBezTo>
                    <a:pt x="5164" y="1450"/>
                    <a:pt x="5168" y="2543"/>
                    <a:pt x="5173" y="3637"/>
                  </a:cubicBezTo>
                  <a:cubicBezTo>
                    <a:pt x="5183" y="5852"/>
                    <a:pt x="5191" y="8142"/>
                    <a:pt x="5160" y="10391"/>
                  </a:cubicBezTo>
                  <a:cubicBezTo>
                    <a:pt x="5134" y="12359"/>
                    <a:pt x="4916" y="14285"/>
                    <a:pt x="4654" y="16417"/>
                  </a:cubicBezTo>
                  <a:cubicBezTo>
                    <a:pt x="4485" y="17790"/>
                    <a:pt x="641" y="40624"/>
                    <a:pt x="118" y="41663"/>
                  </a:cubicBezTo>
                  <a:cubicBezTo>
                    <a:pt x="1" y="41820"/>
                    <a:pt x="36" y="42041"/>
                    <a:pt x="193" y="42157"/>
                  </a:cubicBezTo>
                  <a:cubicBezTo>
                    <a:pt x="255" y="42204"/>
                    <a:pt x="329" y="42226"/>
                    <a:pt x="401" y="42226"/>
                  </a:cubicBezTo>
                  <a:cubicBezTo>
                    <a:pt x="510" y="42226"/>
                    <a:pt x="617" y="42176"/>
                    <a:pt x="687" y="42081"/>
                  </a:cubicBezTo>
                  <a:cubicBezTo>
                    <a:pt x="1316" y="41228"/>
                    <a:pt x="5327" y="16734"/>
                    <a:pt x="5355" y="16504"/>
                  </a:cubicBezTo>
                  <a:cubicBezTo>
                    <a:pt x="5621" y="14351"/>
                    <a:pt x="5840" y="12405"/>
                    <a:pt x="5869" y="10400"/>
                  </a:cubicBezTo>
                  <a:cubicBezTo>
                    <a:pt x="5900" y="8145"/>
                    <a:pt x="5890" y="5852"/>
                    <a:pt x="5881" y="3635"/>
                  </a:cubicBezTo>
                  <a:cubicBezTo>
                    <a:pt x="5876" y="2542"/>
                    <a:pt x="5871" y="1448"/>
                    <a:pt x="5871" y="355"/>
                  </a:cubicBezTo>
                  <a:cubicBezTo>
                    <a:pt x="5871" y="160"/>
                    <a:pt x="5713" y="0"/>
                    <a:pt x="5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2" name="Google Shape;1452;p36"/>
            <p:cNvSpPr/>
            <p:nvPr/>
          </p:nvSpPr>
          <p:spPr>
            <a:xfrm>
              <a:off x="3596475" y="1388425"/>
              <a:ext cx="202425" cy="289425"/>
            </a:xfrm>
            <a:custGeom>
              <a:avLst/>
              <a:gdLst/>
              <a:ahLst/>
              <a:cxnLst/>
              <a:rect l="l" t="t" r="r" b="b"/>
              <a:pathLst>
                <a:path w="8097" h="11577" extrusionOk="0">
                  <a:moveTo>
                    <a:pt x="7993" y="0"/>
                  </a:moveTo>
                  <a:cubicBezTo>
                    <a:pt x="6026" y="606"/>
                    <a:pt x="4365" y="2401"/>
                    <a:pt x="3082" y="3885"/>
                  </a:cubicBezTo>
                  <a:cubicBezTo>
                    <a:pt x="1424" y="5806"/>
                    <a:pt x="0" y="8977"/>
                    <a:pt x="144" y="11576"/>
                  </a:cubicBezTo>
                  <a:cubicBezTo>
                    <a:pt x="1779" y="11496"/>
                    <a:pt x="4622" y="9112"/>
                    <a:pt x="6070" y="7666"/>
                  </a:cubicBezTo>
                  <a:cubicBezTo>
                    <a:pt x="7061" y="6675"/>
                    <a:pt x="7948" y="5590"/>
                    <a:pt x="8009" y="4167"/>
                  </a:cubicBezTo>
                  <a:cubicBezTo>
                    <a:pt x="8066" y="2801"/>
                    <a:pt x="8096" y="1361"/>
                    <a:pt x="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3" name="Google Shape;1453;p36"/>
            <p:cNvSpPr/>
            <p:nvPr/>
          </p:nvSpPr>
          <p:spPr>
            <a:xfrm>
              <a:off x="3608575" y="1386800"/>
              <a:ext cx="191000" cy="276575"/>
            </a:xfrm>
            <a:custGeom>
              <a:avLst/>
              <a:gdLst/>
              <a:ahLst/>
              <a:cxnLst/>
              <a:rect l="l" t="t" r="r" b="b"/>
              <a:pathLst>
                <a:path w="7640" h="11063" extrusionOk="0">
                  <a:moveTo>
                    <a:pt x="5923" y="1695"/>
                  </a:moveTo>
                  <a:lnTo>
                    <a:pt x="5923" y="1695"/>
                  </a:lnTo>
                  <a:cubicBezTo>
                    <a:pt x="5627" y="2105"/>
                    <a:pt x="5348" y="2529"/>
                    <a:pt x="5063" y="2961"/>
                  </a:cubicBezTo>
                  <a:cubicBezTo>
                    <a:pt x="4885" y="3233"/>
                    <a:pt x="4705" y="3505"/>
                    <a:pt x="4518" y="3778"/>
                  </a:cubicBezTo>
                  <a:cubicBezTo>
                    <a:pt x="3833" y="4779"/>
                    <a:pt x="3297" y="5866"/>
                    <a:pt x="2778" y="6917"/>
                  </a:cubicBezTo>
                  <a:lnTo>
                    <a:pt x="2562" y="7352"/>
                  </a:lnTo>
                  <a:cubicBezTo>
                    <a:pt x="2392" y="7695"/>
                    <a:pt x="1963" y="8134"/>
                    <a:pt x="1507" y="8599"/>
                  </a:cubicBezTo>
                  <a:cubicBezTo>
                    <a:pt x="1192" y="8922"/>
                    <a:pt x="871" y="9249"/>
                    <a:pt x="609" y="9571"/>
                  </a:cubicBezTo>
                  <a:cubicBezTo>
                    <a:pt x="965" y="8553"/>
                    <a:pt x="1560" y="7557"/>
                    <a:pt x="2100" y="6650"/>
                  </a:cubicBezTo>
                  <a:cubicBezTo>
                    <a:pt x="2275" y="6358"/>
                    <a:pt x="2446" y="6073"/>
                    <a:pt x="2603" y="5796"/>
                  </a:cubicBezTo>
                  <a:cubicBezTo>
                    <a:pt x="3509" y="4200"/>
                    <a:pt x="4667" y="2904"/>
                    <a:pt x="5923" y="1695"/>
                  </a:cubicBezTo>
                  <a:close/>
                  <a:moveTo>
                    <a:pt x="266" y="10705"/>
                  </a:moveTo>
                  <a:lnTo>
                    <a:pt x="277" y="10707"/>
                  </a:lnTo>
                  <a:cubicBezTo>
                    <a:pt x="275" y="10709"/>
                    <a:pt x="270" y="10710"/>
                    <a:pt x="266" y="10713"/>
                  </a:cubicBezTo>
                  <a:lnTo>
                    <a:pt x="266" y="10705"/>
                  </a:lnTo>
                  <a:close/>
                  <a:moveTo>
                    <a:pt x="7405" y="0"/>
                  </a:moveTo>
                  <a:cubicBezTo>
                    <a:pt x="7378" y="1368"/>
                    <a:pt x="6763" y="3194"/>
                    <a:pt x="6165" y="4396"/>
                  </a:cubicBezTo>
                  <a:cubicBezTo>
                    <a:pt x="5735" y="5262"/>
                    <a:pt x="5112" y="5907"/>
                    <a:pt x="4452" y="6590"/>
                  </a:cubicBezTo>
                  <a:cubicBezTo>
                    <a:pt x="4245" y="6806"/>
                    <a:pt x="4038" y="7022"/>
                    <a:pt x="3834" y="7245"/>
                  </a:cubicBezTo>
                  <a:cubicBezTo>
                    <a:pt x="3601" y="7505"/>
                    <a:pt x="3364" y="7786"/>
                    <a:pt x="3114" y="8081"/>
                  </a:cubicBezTo>
                  <a:cubicBezTo>
                    <a:pt x="2305" y="9042"/>
                    <a:pt x="1395" y="10123"/>
                    <a:pt x="332" y="10678"/>
                  </a:cubicBezTo>
                  <a:cubicBezTo>
                    <a:pt x="350" y="10551"/>
                    <a:pt x="375" y="10421"/>
                    <a:pt x="402" y="10294"/>
                  </a:cubicBezTo>
                  <a:cubicBezTo>
                    <a:pt x="650" y="9816"/>
                    <a:pt x="1187" y="9268"/>
                    <a:pt x="1676" y="8766"/>
                  </a:cubicBezTo>
                  <a:cubicBezTo>
                    <a:pt x="2145" y="8287"/>
                    <a:pt x="2587" y="7836"/>
                    <a:pt x="2774" y="7459"/>
                  </a:cubicBezTo>
                  <a:lnTo>
                    <a:pt x="2990" y="7026"/>
                  </a:lnTo>
                  <a:cubicBezTo>
                    <a:pt x="3529" y="5934"/>
                    <a:pt x="4039" y="4901"/>
                    <a:pt x="4713" y="3915"/>
                  </a:cubicBezTo>
                  <a:cubicBezTo>
                    <a:pt x="4900" y="3643"/>
                    <a:pt x="5081" y="3369"/>
                    <a:pt x="5261" y="3096"/>
                  </a:cubicBezTo>
                  <a:cubicBezTo>
                    <a:pt x="5903" y="2119"/>
                    <a:pt x="6509" y="1198"/>
                    <a:pt x="7358" y="377"/>
                  </a:cubicBezTo>
                  <a:lnTo>
                    <a:pt x="7197" y="204"/>
                  </a:lnTo>
                  <a:cubicBezTo>
                    <a:pt x="5387" y="1824"/>
                    <a:pt x="3658" y="3462"/>
                    <a:pt x="2398" y="5681"/>
                  </a:cubicBezTo>
                  <a:cubicBezTo>
                    <a:pt x="2242" y="5955"/>
                    <a:pt x="2073" y="6240"/>
                    <a:pt x="1899" y="6532"/>
                  </a:cubicBezTo>
                  <a:cubicBezTo>
                    <a:pt x="1227" y="7658"/>
                    <a:pt x="476" y="8921"/>
                    <a:pt x="181" y="10213"/>
                  </a:cubicBezTo>
                  <a:cubicBezTo>
                    <a:pt x="58" y="10457"/>
                    <a:pt x="0" y="10694"/>
                    <a:pt x="40" y="10915"/>
                  </a:cubicBezTo>
                  <a:lnTo>
                    <a:pt x="66" y="11062"/>
                  </a:lnTo>
                  <a:lnTo>
                    <a:pt x="204" y="11001"/>
                  </a:lnTo>
                  <a:cubicBezTo>
                    <a:pt x="1414" y="10468"/>
                    <a:pt x="2412" y="9280"/>
                    <a:pt x="3295" y="8232"/>
                  </a:cubicBezTo>
                  <a:cubicBezTo>
                    <a:pt x="3544" y="7937"/>
                    <a:pt x="3778" y="7658"/>
                    <a:pt x="4009" y="7403"/>
                  </a:cubicBezTo>
                  <a:cubicBezTo>
                    <a:pt x="4209" y="7182"/>
                    <a:pt x="4417" y="6969"/>
                    <a:pt x="4623" y="6754"/>
                  </a:cubicBezTo>
                  <a:cubicBezTo>
                    <a:pt x="5266" y="6089"/>
                    <a:pt x="5929" y="5399"/>
                    <a:pt x="6376" y="4501"/>
                  </a:cubicBezTo>
                  <a:cubicBezTo>
                    <a:pt x="6940" y="3364"/>
                    <a:pt x="7611" y="1505"/>
                    <a:pt x="7640" y="4"/>
                  </a:cubicBezTo>
                  <a:lnTo>
                    <a:pt x="7405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4" name="Google Shape;1454;p36"/>
            <p:cNvSpPr/>
            <p:nvPr/>
          </p:nvSpPr>
          <p:spPr>
            <a:xfrm>
              <a:off x="3387875" y="1388425"/>
              <a:ext cx="202400" cy="289425"/>
            </a:xfrm>
            <a:custGeom>
              <a:avLst/>
              <a:gdLst/>
              <a:ahLst/>
              <a:cxnLst/>
              <a:rect l="l" t="t" r="r" b="b"/>
              <a:pathLst>
                <a:path w="8096" h="11577" extrusionOk="0">
                  <a:moveTo>
                    <a:pt x="103" y="0"/>
                  </a:moveTo>
                  <a:cubicBezTo>
                    <a:pt x="1" y="1361"/>
                    <a:pt x="30" y="2801"/>
                    <a:pt x="88" y="4167"/>
                  </a:cubicBezTo>
                  <a:cubicBezTo>
                    <a:pt x="148" y="5590"/>
                    <a:pt x="1036" y="6675"/>
                    <a:pt x="2026" y="7666"/>
                  </a:cubicBezTo>
                  <a:cubicBezTo>
                    <a:pt x="3476" y="9112"/>
                    <a:pt x="6317" y="11496"/>
                    <a:pt x="7952" y="11576"/>
                  </a:cubicBezTo>
                  <a:cubicBezTo>
                    <a:pt x="8096" y="8977"/>
                    <a:pt x="6672" y="5806"/>
                    <a:pt x="5014" y="3885"/>
                  </a:cubicBezTo>
                  <a:cubicBezTo>
                    <a:pt x="3733" y="2401"/>
                    <a:pt x="2070" y="606"/>
                    <a:pt x="1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5" name="Google Shape;1455;p36"/>
            <p:cNvSpPr/>
            <p:nvPr/>
          </p:nvSpPr>
          <p:spPr>
            <a:xfrm>
              <a:off x="3387075" y="1386825"/>
              <a:ext cx="191025" cy="276550"/>
            </a:xfrm>
            <a:custGeom>
              <a:avLst/>
              <a:gdLst/>
              <a:ahLst/>
              <a:cxnLst/>
              <a:rect l="l" t="t" r="r" b="b"/>
              <a:pathLst>
                <a:path w="7641" h="11062" extrusionOk="0">
                  <a:moveTo>
                    <a:pt x="1720" y="1694"/>
                  </a:moveTo>
                  <a:lnTo>
                    <a:pt x="1720" y="1694"/>
                  </a:lnTo>
                  <a:cubicBezTo>
                    <a:pt x="2977" y="2903"/>
                    <a:pt x="4134" y="4199"/>
                    <a:pt x="5040" y="5793"/>
                  </a:cubicBezTo>
                  <a:cubicBezTo>
                    <a:pt x="5198" y="6072"/>
                    <a:pt x="5368" y="6357"/>
                    <a:pt x="5543" y="6649"/>
                  </a:cubicBezTo>
                  <a:cubicBezTo>
                    <a:pt x="6084" y="7556"/>
                    <a:pt x="6678" y="8552"/>
                    <a:pt x="7034" y="9570"/>
                  </a:cubicBezTo>
                  <a:cubicBezTo>
                    <a:pt x="6772" y="9248"/>
                    <a:pt x="6452" y="8921"/>
                    <a:pt x="6135" y="8598"/>
                  </a:cubicBezTo>
                  <a:cubicBezTo>
                    <a:pt x="5680" y="8132"/>
                    <a:pt x="5251" y="7692"/>
                    <a:pt x="5081" y="7351"/>
                  </a:cubicBezTo>
                  <a:lnTo>
                    <a:pt x="4865" y="6918"/>
                  </a:lnTo>
                  <a:cubicBezTo>
                    <a:pt x="4346" y="5866"/>
                    <a:pt x="3810" y="4778"/>
                    <a:pt x="3127" y="3780"/>
                  </a:cubicBezTo>
                  <a:cubicBezTo>
                    <a:pt x="2940" y="3506"/>
                    <a:pt x="2760" y="3233"/>
                    <a:pt x="2581" y="2962"/>
                  </a:cubicBezTo>
                  <a:cubicBezTo>
                    <a:pt x="2295" y="2528"/>
                    <a:pt x="2017" y="2104"/>
                    <a:pt x="1720" y="1694"/>
                  </a:cubicBezTo>
                  <a:close/>
                  <a:moveTo>
                    <a:pt x="7378" y="10704"/>
                  </a:moveTo>
                  <a:lnTo>
                    <a:pt x="7378" y="10712"/>
                  </a:lnTo>
                  <a:cubicBezTo>
                    <a:pt x="7376" y="10708"/>
                    <a:pt x="7371" y="10707"/>
                    <a:pt x="7367" y="10706"/>
                  </a:cubicBezTo>
                  <a:lnTo>
                    <a:pt x="7378" y="10704"/>
                  </a:lnTo>
                  <a:close/>
                  <a:moveTo>
                    <a:pt x="236" y="0"/>
                  </a:moveTo>
                  <a:lnTo>
                    <a:pt x="0" y="5"/>
                  </a:lnTo>
                  <a:cubicBezTo>
                    <a:pt x="32" y="1505"/>
                    <a:pt x="702" y="3364"/>
                    <a:pt x="1266" y="4501"/>
                  </a:cubicBezTo>
                  <a:cubicBezTo>
                    <a:pt x="1713" y="5399"/>
                    <a:pt x="2377" y="6089"/>
                    <a:pt x="3020" y="6755"/>
                  </a:cubicBezTo>
                  <a:cubicBezTo>
                    <a:pt x="3226" y="6969"/>
                    <a:pt x="3433" y="7182"/>
                    <a:pt x="3634" y="7404"/>
                  </a:cubicBezTo>
                  <a:cubicBezTo>
                    <a:pt x="3866" y="7660"/>
                    <a:pt x="4103" y="7941"/>
                    <a:pt x="4347" y="8231"/>
                  </a:cubicBezTo>
                  <a:cubicBezTo>
                    <a:pt x="5231" y="9278"/>
                    <a:pt x="6230" y="10467"/>
                    <a:pt x="7440" y="11000"/>
                  </a:cubicBezTo>
                  <a:lnTo>
                    <a:pt x="7578" y="11061"/>
                  </a:lnTo>
                  <a:lnTo>
                    <a:pt x="7600" y="10916"/>
                  </a:lnTo>
                  <a:cubicBezTo>
                    <a:pt x="7640" y="10694"/>
                    <a:pt x="7584" y="10457"/>
                    <a:pt x="7460" y="10213"/>
                  </a:cubicBezTo>
                  <a:cubicBezTo>
                    <a:pt x="7166" y="8921"/>
                    <a:pt x="6412" y="7657"/>
                    <a:pt x="5741" y="6531"/>
                  </a:cubicBezTo>
                  <a:cubicBezTo>
                    <a:pt x="5568" y="6239"/>
                    <a:pt x="5398" y="5957"/>
                    <a:pt x="5242" y="5680"/>
                  </a:cubicBezTo>
                  <a:cubicBezTo>
                    <a:pt x="3982" y="3461"/>
                    <a:pt x="2251" y="1823"/>
                    <a:pt x="442" y="203"/>
                  </a:cubicBezTo>
                  <a:lnTo>
                    <a:pt x="282" y="376"/>
                  </a:lnTo>
                  <a:cubicBezTo>
                    <a:pt x="1130" y="1198"/>
                    <a:pt x="1737" y="2118"/>
                    <a:pt x="2380" y="3095"/>
                  </a:cubicBezTo>
                  <a:cubicBezTo>
                    <a:pt x="2559" y="3365"/>
                    <a:pt x="2740" y="3640"/>
                    <a:pt x="2927" y="3914"/>
                  </a:cubicBezTo>
                  <a:cubicBezTo>
                    <a:pt x="3601" y="4900"/>
                    <a:pt x="4110" y="5932"/>
                    <a:pt x="4651" y="7025"/>
                  </a:cubicBezTo>
                  <a:lnTo>
                    <a:pt x="4865" y="7458"/>
                  </a:lnTo>
                  <a:cubicBezTo>
                    <a:pt x="5052" y="7832"/>
                    <a:pt x="5495" y="8286"/>
                    <a:pt x="5963" y="8765"/>
                  </a:cubicBezTo>
                  <a:cubicBezTo>
                    <a:pt x="6455" y="9267"/>
                    <a:pt x="6990" y="9815"/>
                    <a:pt x="7238" y="10293"/>
                  </a:cubicBezTo>
                  <a:cubicBezTo>
                    <a:pt x="7266" y="10420"/>
                    <a:pt x="7289" y="10550"/>
                    <a:pt x="7308" y="10677"/>
                  </a:cubicBezTo>
                  <a:cubicBezTo>
                    <a:pt x="6246" y="10124"/>
                    <a:pt x="5336" y="9041"/>
                    <a:pt x="4526" y="8080"/>
                  </a:cubicBezTo>
                  <a:cubicBezTo>
                    <a:pt x="4276" y="7785"/>
                    <a:pt x="4040" y="7505"/>
                    <a:pt x="3807" y="7246"/>
                  </a:cubicBezTo>
                  <a:cubicBezTo>
                    <a:pt x="3605" y="7021"/>
                    <a:pt x="3397" y="6807"/>
                    <a:pt x="3188" y="6591"/>
                  </a:cubicBezTo>
                  <a:cubicBezTo>
                    <a:pt x="2529" y="5908"/>
                    <a:pt x="1907" y="5262"/>
                    <a:pt x="1476" y="4397"/>
                  </a:cubicBezTo>
                  <a:cubicBezTo>
                    <a:pt x="879" y="3194"/>
                    <a:pt x="265" y="1368"/>
                    <a:pt x="236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6" name="Google Shape;1456;p36"/>
            <p:cNvSpPr/>
            <p:nvPr/>
          </p:nvSpPr>
          <p:spPr>
            <a:xfrm>
              <a:off x="3268975" y="1737550"/>
              <a:ext cx="53625" cy="53000"/>
            </a:xfrm>
            <a:custGeom>
              <a:avLst/>
              <a:gdLst/>
              <a:ahLst/>
              <a:cxnLst/>
              <a:rect l="l" t="t" r="r" b="b"/>
              <a:pathLst>
                <a:path w="2145" h="2120" extrusionOk="0">
                  <a:moveTo>
                    <a:pt x="100" y="0"/>
                  </a:moveTo>
                  <a:lnTo>
                    <a:pt x="1" y="108"/>
                  </a:lnTo>
                  <a:cubicBezTo>
                    <a:pt x="182" y="276"/>
                    <a:pt x="374" y="441"/>
                    <a:pt x="560" y="602"/>
                  </a:cubicBezTo>
                  <a:cubicBezTo>
                    <a:pt x="1089" y="1058"/>
                    <a:pt x="1635" y="1533"/>
                    <a:pt x="2019" y="2119"/>
                  </a:cubicBezTo>
                  <a:lnTo>
                    <a:pt x="2144" y="2040"/>
                  </a:lnTo>
                  <a:cubicBezTo>
                    <a:pt x="1747" y="1435"/>
                    <a:pt x="1192" y="956"/>
                    <a:pt x="656" y="491"/>
                  </a:cubicBezTo>
                  <a:cubicBezTo>
                    <a:pt x="470" y="331"/>
                    <a:pt x="280" y="165"/>
                    <a:pt x="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7" name="Google Shape;1457;p36"/>
            <p:cNvSpPr/>
            <p:nvPr/>
          </p:nvSpPr>
          <p:spPr>
            <a:xfrm>
              <a:off x="3252125" y="1723375"/>
              <a:ext cx="24025" cy="21050"/>
            </a:xfrm>
            <a:custGeom>
              <a:avLst/>
              <a:gdLst/>
              <a:ahLst/>
              <a:cxnLst/>
              <a:rect l="l" t="t" r="r" b="b"/>
              <a:pathLst>
                <a:path w="961" h="842" extrusionOk="0">
                  <a:moveTo>
                    <a:pt x="480" y="1"/>
                  </a:moveTo>
                  <a:cubicBezTo>
                    <a:pt x="415" y="1"/>
                    <a:pt x="349" y="16"/>
                    <a:pt x="288" y="47"/>
                  </a:cubicBezTo>
                  <a:cubicBezTo>
                    <a:pt x="82" y="153"/>
                    <a:pt x="1" y="408"/>
                    <a:pt x="107" y="614"/>
                  </a:cubicBezTo>
                  <a:cubicBezTo>
                    <a:pt x="181" y="758"/>
                    <a:pt x="329" y="841"/>
                    <a:pt x="482" y="841"/>
                  </a:cubicBezTo>
                  <a:cubicBezTo>
                    <a:pt x="546" y="841"/>
                    <a:pt x="612" y="826"/>
                    <a:pt x="673" y="795"/>
                  </a:cubicBezTo>
                  <a:cubicBezTo>
                    <a:pt x="879" y="688"/>
                    <a:pt x="960" y="434"/>
                    <a:pt x="854" y="228"/>
                  </a:cubicBezTo>
                  <a:cubicBezTo>
                    <a:pt x="780" y="84"/>
                    <a:pt x="632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8" name="Google Shape;1458;p36"/>
            <p:cNvSpPr/>
            <p:nvPr/>
          </p:nvSpPr>
          <p:spPr>
            <a:xfrm>
              <a:off x="3302050" y="1698250"/>
              <a:ext cx="28875" cy="68050"/>
            </a:xfrm>
            <a:custGeom>
              <a:avLst/>
              <a:gdLst/>
              <a:ahLst/>
              <a:cxnLst/>
              <a:rect l="l" t="t" r="r" b="b"/>
              <a:pathLst>
                <a:path w="1155" h="2722" extrusionOk="0">
                  <a:moveTo>
                    <a:pt x="136" y="0"/>
                  </a:moveTo>
                  <a:lnTo>
                    <a:pt x="0" y="57"/>
                  </a:lnTo>
                  <a:cubicBezTo>
                    <a:pt x="96" y="282"/>
                    <a:pt x="201" y="513"/>
                    <a:pt x="305" y="734"/>
                  </a:cubicBezTo>
                  <a:cubicBezTo>
                    <a:pt x="598" y="1370"/>
                    <a:pt x="901" y="2029"/>
                    <a:pt x="1008" y="2722"/>
                  </a:cubicBezTo>
                  <a:lnTo>
                    <a:pt x="1154" y="2702"/>
                  </a:lnTo>
                  <a:cubicBezTo>
                    <a:pt x="1043" y="1987"/>
                    <a:pt x="736" y="1319"/>
                    <a:pt x="438" y="675"/>
                  </a:cubicBezTo>
                  <a:cubicBezTo>
                    <a:pt x="336" y="453"/>
                    <a:pt x="231" y="225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9" name="Google Shape;1459;p36"/>
            <p:cNvSpPr/>
            <p:nvPr/>
          </p:nvSpPr>
          <p:spPr>
            <a:xfrm>
              <a:off x="3289475" y="1681325"/>
              <a:ext cx="21575" cy="21075"/>
            </a:xfrm>
            <a:custGeom>
              <a:avLst/>
              <a:gdLst/>
              <a:ahLst/>
              <a:cxnLst/>
              <a:rect l="l" t="t" r="r" b="b"/>
              <a:pathLst>
                <a:path w="863" h="843" extrusionOk="0">
                  <a:moveTo>
                    <a:pt x="428" y="1"/>
                  </a:moveTo>
                  <a:cubicBezTo>
                    <a:pt x="422" y="1"/>
                    <a:pt x="416" y="1"/>
                    <a:pt x="410" y="1"/>
                  </a:cubicBezTo>
                  <a:cubicBezTo>
                    <a:pt x="178" y="14"/>
                    <a:pt x="0" y="211"/>
                    <a:pt x="10" y="443"/>
                  </a:cubicBezTo>
                  <a:cubicBezTo>
                    <a:pt x="22" y="668"/>
                    <a:pt x="208" y="843"/>
                    <a:pt x="431" y="843"/>
                  </a:cubicBezTo>
                  <a:cubicBezTo>
                    <a:pt x="438" y="843"/>
                    <a:pt x="445" y="842"/>
                    <a:pt x="452" y="842"/>
                  </a:cubicBezTo>
                  <a:cubicBezTo>
                    <a:pt x="684" y="830"/>
                    <a:pt x="863" y="632"/>
                    <a:pt x="851" y="400"/>
                  </a:cubicBezTo>
                  <a:cubicBezTo>
                    <a:pt x="839" y="175"/>
                    <a:pt x="653" y="1"/>
                    <a:pt x="4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0" name="Google Shape;1460;p36"/>
            <p:cNvSpPr/>
            <p:nvPr/>
          </p:nvSpPr>
          <p:spPr>
            <a:xfrm>
              <a:off x="3335225" y="1702375"/>
              <a:ext cx="28875" cy="68100"/>
            </a:xfrm>
            <a:custGeom>
              <a:avLst/>
              <a:gdLst/>
              <a:ahLst/>
              <a:cxnLst/>
              <a:rect l="l" t="t" r="r" b="b"/>
              <a:pathLst>
                <a:path w="1155" h="2724" extrusionOk="0">
                  <a:moveTo>
                    <a:pt x="137" y="0"/>
                  </a:moveTo>
                  <a:lnTo>
                    <a:pt x="1" y="57"/>
                  </a:lnTo>
                  <a:cubicBezTo>
                    <a:pt x="96" y="286"/>
                    <a:pt x="202" y="515"/>
                    <a:pt x="305" y="737"/>
                  </a:cubicBezTo>
                  <a:cubicBezTo>
                    <a:pt x="598" y="1373"/>
                    <a:pt x="900" y="2031"/>
                    <a:pt x="1009" y="2724"/>
                  </a:cubicBezTo>
                  <a:lnTo>
                    <a:pt x="1155" y="2700"/>
                  </a:lnTo>
                  <a:cubicBezTo>
                    <a:pt x="1044" y="1988"/>
                    <a:pt x="737" y="1320"/>
                    <a:pt x="439" y="675"/>
                  </a:cubicBezTo>
                  <a:cubicBezTo>
                    <a:pt x="336" y="454"/>
                    <a:pt x="232" y="225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1" name="Google Shape;1461;p36"/>
            <p:cNvSpPr/>
            <p:nvPr/>
          </p:nvSpPr>
          <p:spPr>
            <a:xfrm>
              <a:off x="3322625" y="1685525"/>
              <a:ext cx="21625" cy="21075"/>
            </a:xfrm>
            <a:custGeom>
              <a:avLst/>
              <a:gdLst/>
              <a:ahLst/>
              <a:cxnLst/>
              <a:rect l="l" t="t" r="r" b="b"/>
              <a:pathLst>
                <a:path w="865" h="843" extrusionOk="0">
                  <a:moveTo>
                    <a:pt x="434" y="1"/>
                  </a:moveTo>
                  <a:cubicBezTo>
                    <a:pt x="426" y="1"/>
                    <a:pt x="419" y="1"/>
                    <a:pt x="411" y="2"/>
                  </a:cubicBezTo>
                  <a:cubicBezTo>
                    <a:pt x="179" y="14"/>
                    <a:pt x="1" y="211"/>
                    <a:pt x="12" y="443"/>
                  </a:cubicBezTo>
                  <a:cubicBezTo>
                    <a:pt x="24" y="668"/>
                    <a:pt x="210" y="843"/>
                    <a:pt x="433" y="843"/>
                  </a:cubicBezTo>
                  <a:cubicBezTo>
                    <a:pt x="440" y="843"/>
                    <a:pt x="447" y="843"/>
                    <a:pt x="454" y="842"/>
                  </a:cubicBezTo>
                  <a:cubicBezTo>
                    <a:pt x="686" y="830"/>
                    <a:pt x="864" y="633"/>
                    <a:pt x="853" y="401"/>
                  </a:cubicBezTo>
                  <a:cubicBezTo>
                    <a:pt x="841" y="176"/>
                    <a:pt x="656" y="1"/>
                    <a:pt x="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2" name="Google Shape;1462;p36"/>
            <p:cNvSpPr/>
            <p:nvPr/>
          </p:nvSpPr>
          <p:spPr>
            <a:xfrm>
              <a:off x="3361300" y="1679325"/>
              <a:ext cx="16850" cy="71025"/>
            </a:xfrm>
            <a:custGeom>
              <a:avLst/>
              <a:gdLst/>
              <a:ahLst/>
              <a:cxnLst/>
              <a:rect l="l" t="t" r="r" b="b"/>
              <a:pathLst>
                <a:path w="674" h="2841" extrusionOk="0">
                  <a:moveTo>
                    <a:pt x="144" y="0"/>
                  </a:moveTo>
                  <a:lnTo>
                    <a:pt x="1" y="31"/>
                  </a:lnTo>
                  <a:cubicBezTo>
                    <a:pt x="54" y="273"/>
                    <a:pt x="116" y="518"/>
                    <a:pt x="176" y="755"/>
                  </a:cubicBezTo>
                  <a:cubicBezTo>
                    <a:pt x="349" y="1434"/>
                    <a:pt x="527" y="2136"/>
                    <a:pt x="505" y="2836"/>
                  </a:cubicBezTo>
                  <a:lnTo>
                    <a:pt x="652" y="2841"/>
                  </a:lnTo>
                  <a:cubicBezTo>
                    <a:pt x="673" y="2119"/>
                    <a:pt x="492" y="1407"/>
                    <a:pt x="319" y="720"/>
                  </a:cubicBezTo>
                  <a:cubicBezTo>
                    <a:pt x="259" y="484"/>
                    <a:pt x="197" y="240"/>
                    <a:pt x="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3" name="Google Shape;1463;p36"/>
            <p:cNvSpPr/>
            <p:nvPr/>
          </p:nvSpPr>
          <p:spPr>
            <a:xfrm>
              <a:off x="3349775" y="1661600"/>
              <a:ext cx="22425" cy="21050"/>
            </a:xfrm>
            <a:custGeom>
              <a:avLst/>
              <a:gdLst/>
              <a:ahLst/>
              <a:cxnLst/>
              <a:rect l="l" t="t" r="r" b="b"/>
              <a:pathLst>
                <a:path w="897" h="842" extrusionOk="0">
                  <a:moveTo>
                    <a:pt x="447" y="0"/>
                  </a:moveTo>
                  <a:cubicBezTo>
                    <a:pt x="241" y="0"/>
                    <a:pt x="60" y="153"/>
                    <a:pt x="31" y="365"/>
                  </a:cubicBezTo>
                  <a:cubicBezTo>
                    <a:pt x="0" y="594"/>
                    <a:pt x="161" y="806"/>
                    <a:pt x="392" y="838"/>
                  </a:cubicBezTo>
                  <a:cubicBezTo>
                    <a:pt x="411" y="840"/>
                    <a:pt x="430" y="841"/>
                    <a:pt x="449" y="841"/>
                  </a:cubicBezTo>
                  <a:cubicBezTo>
                    <a:pt x="656" y="841"/>
                    <a:pt x="836" y="689"/>
                    <a:pt x="865" y="477"/>
                  </a:cubicBezTo>
                  <a:cubicBezTo>
                    <a:pt x="896" y="246"/>
                    <a:pt x="735" y="35"/>
                    <a:pt x="504" y="4"/>
                  </a:cubicBezTo>
                  <a:cubicBezTo>
                    <a:pt x="485" y="1"/>
                    <a:pt x="466" y="0"/>
                    <a:pt x="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4" name="Google Shape;1464;p36"/>
            <p:cNvSpPr/>
            <p:nvPr/>
          </p:nvSpPr>
          <p:spPr>
            <a:xfrm>
              <a:off x="3387825" y="1875300"/>
              <a:ext cx="133525" cy="280975"/>
            </a:xfrm>
            <a:custGeom>
              <a:avLst/>
              <a:gdLst/>
              <a:ahLst/>
              <a:cxnLst/>
              <a:rect l="l" t="t" r="r" b="b"/>
              <a:pathLst>
                <a:path w="5341" h="11239" extrusionOk="0">
                  <a:moveTo>
                    <a:pt x="252" y="1"/>
                  </a:moveTo>
                  <a:cubicBezTo>
                    <a:pt x="219" y="1"/>
                    <a:pt x="184" y="9"/>
                    <a:pt x="153" y="25"/>
                  </a:cubicBezTo>
                  <a:cubicBezTo>
                    <a:pt x="44" y="80"/>
                    <a:pt x="0" y="212"/>
                    <a:pt x="57" y="320"/>
                  </a:cubicBezTo>
                  <a:cubicBezTo>
                    <a:pt x="367" y="922"/>
                    <a:pt x="679" y="1524"/>
                    <a:pt x="992" y="2124"/>
                  </a:cubicBezTo>
                  <a:cubicBezTo>
                    <a:pt x="1627" y="3343"/>
                    <a:pt x="2282" y="4603"/>
                    <a:pt x="2905" y="5852"/>
                  </a:cubicBezTo>
                  <a:cubicBezTo>
                    <a:pt x="3449" y="6945"/>
                    <a:pt x="3874" y="8068"/>
                    <a:pt x="4336" y="9317"/>
                  </a:cubicBezTo>
                  <a:cubicBezTo>
                    <a:pt x="4385" y="9448"/>
                    <a:pt x="4445" y="9588"/>
                    <a:pt x="4505" y="9731"/>
                  </a:cubicBezTo>
                  <a:cubicBezTo>
                    <a:pt x="4684" y="10155"/>
                    <a:pt x="4889" y="10636"/>
                    <a:pt x="4833" y="10985"/>
                  </a:cubicBezTo>
                  <a:cubicBezTo>
                    <a:pt x="4814" y="11105"/>
                    <a:pt x="4895" y="11217"/>
                    <a:pt x="5015" y="11236"/>
                  </a:cubicBezTo>
                  <a:cubicBezTo>
                    <a:pt x="5026" y="11237"/>
                    <a:pt x="5039" y="11238"/>
                    <a:pt x="5050" y="11238"/>
                  </a:cubicBezTo>
                  <a:cubicBezTo>
                    <a:pt x="5156" y="11238"/>
                    <a:pt x="5249" y="11162"/>
                    <a:pt x="5266" y="11055"/>
                  </a:cubicBezTo>
                  <a:cubicBezTo>
                    <a:pt x="5340" y="10581"/>
                    <a:pt x="5112" y="10039"/>
                    <a:pt x="4909" y="9560"/>
                  </a:cubicBezTo>
                  <a:cubicBezTo>
                    <a:pt x="4851" y="9423"/>
                    <a:pt x="4795" y="9291"/>
                    <a:pt x="4748" y="9166"/>
                  </a:cubicBezTo>
                  <a:cubicBezTo>
                    <a:pt x="4282" y="7904"/>
                    <a:pt x="3852" y="6770"/>
                    <a:pt x="3298" y="5657"/>
                  </a:cubicBezTo>
                  <a:cubicBezTo>
                    <a:pt x="2674" y="4405"/>
                    <a:pt x="2018" y="3143"/>
                    <a:pt x="1383" y="1923"/>
                  </a:cubicBezTo>
                  <a:cubicBezTo>
                    <a:pt x="1068" y="1323"/>
                    <a:pt x="756" y="723"/>
                    <a:pt x="447" y="120"/>
                  </a:cubicBezTo>
                  <a:cubicBezTo>
                    <a:pt x="408" y="45"/>
                    <a:pt x="332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5" name="Google Shape;1465;p36"/>
            <p:cNvSpPr/>
            <p:nvPr/>
          </p:nvSpPr>
          <p:spPr>
            <a:xfrm>
              <a:off x="3454950" y="1818325"/>
              <a:ext cx="88325" cy="215200"/>
            </a:xfrm>
            <a:custGeom>
              <a:avLst/>
              <a:gdLst/>
              <a:ahLst/>
              <a:cxnLst/>
              <a:rect l="l" t="t" r="r" b="b"/>
              <a:pathLst>
                <a:path w="3533" h="8608" extrusionOk="0">
                  <a:moveTo>
                    <a:pt x="1972" y="1"/>
                  </a:moveTo>
                  <a:cubicBezTo>
                    <a:pt x="1058" y="893"/>
                    <a:pt x="653" y="2354"/>
                    <a:pt x="368" y="3536"/>
                  </a:cubicBezTo>
                  <a:cubicBezTo>
                    <a:pt x="0" y="5064"/>
                    <a:pt x="115" y="7216"/>
                    <a:pt x="932" y="8608"/>
                  </a:cubicBezTo>
                  <a:cubicBezTo>
                    <a:pt x="1812" y="8099"/>
                    <a:pt x="2702" y="5979"/>
                    <a:pt x="3088" y="4771"/>
                  </a:cubicBezTo>
                  <a:cubicBezTo>
                    <a:pt x="3353" y="3945"/>
                    <a:pt x="3533" y="3095"/>
                    <a:pt x="3163" y="2293"/>
                  </a:cubicBezTo>
                  <a:cubicBezTo>
                    <a:pt x="2808" y="1523"/>
                    <a:pt x="2415" y="721"/>
                    <a:pt x="19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6" name="Google Shape;1466;p36"/>
            <p:cNvSpPr/>
            <p:nvPr/>
          </p:nvSpPr>
          <p:spPr>
            <a:xfrm>
              <a:off x="3470175" y="1816525"/>
              <a:ext cx="50250" cy="206150"/>
            </a:xfrm>
            <a:custGeom>
              <a:avLst/>
              <a:gdLst/>
              <a:ahLst/>
              <a:cxnLst/>
              <a:rect l="l" t="t" r="r" b="b"/>
              <a:pathLst>
                <a:path w="2010" h="8246" extrusionOk="0">
                  <a:moveTo>
                    <a:pt x="952" y="1420"/>
                  </a:moveTo>
                  <a:lnTo>
                    <a:pt x="952" y="1420"/>
                  </a:lnTo>
                  <a:cubicBezTo>
                    <a:pt x="905" y="1729"/>
                    <a:pt x="871" y="2042"/>
                    <a:pt x="836" y="2364"/>
                  </a:cubicBezTo>
                  <a:cubicBezTo>
                    <a:pt x="815" y="2563"/>
                    <a:pt x="793" y="2765"/>
                    <a:pt x="768" y="2969"/>
                  </a:cubicBezTo>
                  <a:cubicBezTo>
                    <a:pt x="677" y="3714"/>
                    <a:pt x="689" y="4466"/>
                    <a:pt x="701" y="5194"/>
                  </a:cubicBezTo>
                  <a:lnTo>
                    <a:pt x="705" y="5492"/>
                  </a:lnTo>
                  <a:cubicBezTo>
                    <a:pt x="709" y="5729"/>
                    <a:pt x="597" y="6094"/>
                    <a:pt x="478" y="6479"/>
                  </a:cubicBezTo>
                  <a:cubicBezTo>
                    <a:pt x="397" y="6747"/>
                    <a:pt x="312" y="7019"/>
                    <a:pt x="260" y="7270"/>
                  </a:cubicBezTo>
                  <a:cubicBezTo>
                    <a:pt x="167" y="6608"/>
                    <a:pt x="211" y="5891"/>
                    <a:pt x="252" y="5237"/>
                  </a:cubicBezTo>
                  <a:cubicBezTo>
                    <a:pt x="266" y="5028"/>
                    <a:pt x="278" y="4822"/>
                    <a:pt x="286" y="4623"/>
                  </a:cubicBezTo>
                  <a:cubicBezTo>
                    <a:pt x="333" y="3484"/>
                    <a:pt x="603" y="2444"/>
                    <a:pt x="952" y="1420"/>
                  </a:cubicBezTo>
                  <a:close/>
                  <a:moveTo>
                    <a:pt x="398" y="7990"/>
                  </a:moveTo>
                  <a:lnTo>
                    <a:pt x="398" y="7990"/>
                  </a:lnTo>
                  <a:cubicBezTo>
                    <a:pt x="397" y="7991"/>
                    <a:pt x="396" y="7993"/>
                    <a:pt x="393" y="7996"/>
                  </a:cubicBezTo>
                  <a:cubicBezTo>
                    <a:pt x="393" y="7993"/>
                    <a:pt x="392" y="7992"/>
                    <a:pt x="392" y="7991"/>
                  </a:cubicBezTo>
                  <a:lnTo>
                    <a:pt x="398" y="7990"/>
                  </a:lnTo>
                  <a:close/>
                  <a:moveTo>
                    <a:pt x="1420" y="1"/>
                  </a:moveTo>
                  <a:lnTo>
                    <a:pt x="1289" y="64"/>
                  </a:lnTo>
                  <a:cubicBezTo>
                    <a:pt x="1662" y="825"/>
                    <a:pt x="1841" y="2007"/>
                    <a:pt x="1853" y="2839"/>
                  </a:cubicBezTo>
                  <a:cubicBezTo>
                    <a:pt x="1862" y="3438"/>
                    <a:pt x="1702" y="3972"/>
                    <a:pt x="1532" y="4535"/>
                  </a:cubicBezTo>
                  <a:cubicBezTo>
                    <a:pt x="1479" y="4712"/>
                    <a:pt x="1426" y="4890"/>
                    <a:pt x="1378" y="5071"/>
                  </a:cubicBezTo>
                  <a:cubicBezTo>
                    <a:pt x="1323" y="5280"/>
                    <a:pt x="1272" y="5502"/>
                    <a:pt x="1219" y="5735"/>
                  </a:cubicBezTo>
                  <a:cubicBezTo>
                    <a:pt x="1046" y="6496"/>
                    <a:pt x="851" y="7350"/>
                    <a:pt x="422" y="7958"/>
                  </a:cubicBezTo>
                  <a:cubicBezTo>
                    <a:pt x="396" y="7884"/>
                    <a:pt x="372" y="7805"/>
                    <a:pt x="352" y="7725"/>
                  </a:cubicBezTo>
                  <a:cubicBezTo>
                    <a:pt x="353" y="7393"/>
                    <a:pt x="492" y="6938"/>
                    <a:pt x="620" y="6524"/>
                  </a:cubicBezTo>
                  <a:cubicBezTo>
                    <a:pt x="741" y="6126"/>
                    <a:pt x="857" y="5750"/>
                    <a:pt x="854" y="5490"/>
                  </a:cubicBezTo>
                  <a:lnTo>
                    <a:pt x="849" y="5191"/>
                  </a:lnTo>
                  <a:cubicBezTo>
                    <a:pt x="836" y="4436"/>
                    <a:pt x="824" y="3722"/>
                    <a:pt x="916" y="2988"/>
                  </a:cubicBezTo>
                  <a:cubicBezTo>
                    <a:pt x="941" y="2783"/>
                    <a:pt x="963" y="2581"/>
                    <a:pt x="985" y="2379"/>
                  </a:cubicBezTo>
                  <a:cubicBezTo>
                    <a:pt x="1061" y="1659"/>
                    <a:pt x="1133" y="979"/>
                    <a:pt x="1369" y="286"/>
                  </a:cubicBezTo>
                  <a:lnTo>
                    <a:pt x="1232" y="236"/>
                  </a:lnTo>
                  <a:cubicBezTo>
                    <a:pt x="693" y="1643"/>
                    <a:pt x="205" y="3036"/>
                    <a:pt x="141" y="4617"/>
                  </a:cubicBezTo>
                  <a:cubicBezTo>
                    <a:pt x="134" y="4814"/>
                    <a:pt x="119" y="5020"/>
                    <a:pt x="106" y="5228"/>
                  </a:cubicBezTo>
                  <a:cubicBezTo>
                    <a:pt x="56" y="6041"/>
                    <a:pt x="0" y="6949"/>
                    <a:pt x="205" y="7744"/>
                  </a:cubicBezTo>
                  <a:cubicBezTo>
                    <a:pt x="209" y="7915"/>
                    <a:pt x="242" y="8061"/>
                    <a:pt x="328" y="8172"/>
                  </a:cubicBezTo>
                  <a:lnTo>
                    <a:pt x="385" y="8245"/>
                  </a:lnTo>
                  <a:lnTo>
                    <a:pt x="443" y="8173"/>
                  </a:lnTo>
                  <a:cubicBezTo>
                    <a:pt x="960" y="7535"/>
                    <a:pt x="1173" y="6596"/>
                    <a:pt x="1361" y="5769"/>
                  </a:cubicBezTo>
                  <a:cubicBezTo>
                    <a:pt x="1414" y="5538"/>
                    <a:pt x="1465" y="5315"/>
                    <a:pt x="1520" y="5109"/>
                  </a:cubicBezTo>
                  <a:cubicBezTo>
                    <a:pt x="1566" y="4929"/>
                    <a:pt x="1620" y="4753"/>
                    <a:pt x="1672" y="4577"/>
                  </a:cubicBezTo>
                  <a:cubicBezTo>
                    <a:pt x="1838" y="4028"/>
                    <a:pt x="2009" y="3460"/>
                    <a:pt x="2000" y="2838"/>
                  </a:cubicBezTo>
                  <a:cubicBezTo>
                    <a:pt x="1988" y="2052"/>
                    <a:pt x="1831" y="837"/>
                    <a:pt x="1420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7" name="Google Shape;1467;p36"/>
            <p:cNvSpPr/>
            <p:nvPr/>
          </p:nvSpPr>
          <p:spPr>
            <a:xfrm>
              <a:off x="3280575" y="1932150"/>
              <a:ext cx="190325" cy="109150"/>
            </a:xfrm>
            <a:custGeom>
              <a:avLst/>
              <a:gdLst/>
              <a:ahLst/>
              <a:cxnLst/>
              <a:rect l="l" t="t" r="r" b="b"/>
              <a:pathLst>
                <a:path w="7613" h="4366" extrusionOk="0">
                  <a:moveTo>
                    <a:pt x="639" y="0"/>
                  </a:moveTo>
                  <a:cubicBezTo>
                    <a:pt x="423" y="0"/>
                    <a:pt x="210" y="17"/>
                    <a:pt x="1" y="54"/>
                  </a:cubicBezTo>
                  <a:cubicBezTo>
                    <a:pt x="329" y="834"/>
                    <a:pt x="756" y="1619"/>
                    <a:pt x="1175" y="2356"/>
                  </a:cubicBezTo>
                  <a:cubicBezTo>
                    <a:pt x="1612" y="3123"/>
                    <a:pt x="2409" y="3471"/>
                    <a:pt x="3236" y="3734"/>
                  </a:cubicBezTo>
                  <a:cubicBezTo>
                    <a:pt x="4122" y="4017"/>
                    <a:pt x="5564" y="4365"/>
                    <a:pt x="6635" y="4365"/>
                  </a:cubicBezTo>
                  <a:cubicBezTo>
                    <a:pt x="7025" y="4365"/>
                    <a:pt x="7366" y="4319"/>
                    <a:pt x="7613" y="4207"/>
                  </a:cubicBezTo>
                  <a:cubicBezTo>
                    <a:pt x="6954" y="2734"/>
                    <a:pt x="5269" y="1389"/>
                    <a:pt x="3810" y="802"/>
                  </a:cubicBezTo>
                  <a:cubicBezTo>
                    <a:pt x="2869" y="423"/>
                    <a:pt x="1722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8" name="Google Shape;1468;p36"/>
            <p:cNvSpPr/>
            <p:nvPr/>
          </p:nvSpPr>
          <p:spPr>
            <a:xfrm>
              <a:off x="3278275" y="1931875"/>
              <a:ext cx="182875" cy="100625"/>
            </a:xfrm>
            <a:custGeom>
              <a:avLst/>
              <a:gdLst/>
              <a:ahLst/>
              <a:cxnLst/>
              <a:rect l="l" t="t" r="r" b="b"/>
              <a:pathLst>
                <a:path w="7315" h="4025" extrusionOk="0">
                  <a:moveTo>
                    <a:pt x="1429" y="515"/>
                  </a:moveTo>
                  <a:cubicBezTo>
                    <a:pt x="2465" y="824"/>
                    <a:pt x="3470" y="1208"/>
                    <a:pt x="4424" y="1833"/>
                  </a:cubicBezTo>
                  <a:cubicBezTo>
                    <a:pt x="4588" y="1942"/>
                    <a:pt x="4763" y="2051"/>
                    <a:pt x="4943" y="2162"/>
                  </a:cubicBezTo>
                  <a:cubicBezTo>
                    <a:pt x="5499" y="2507"/>
                    <a:pt x="6109" y="2888"/>
                    <a:pt x="6595" y="3348"/>
                  </a:cubicBezTo>
                  <a:cubicBezTo>
                    <a:pt x="6359" y="3246"/>
                    <a:pt x="6089" y="3156"/>
                    <a:pt x="5823" y="3067"/>
                  </a:cubicBezTo>
                  <a:cubicBezTo>
                    <a:pt x="5440" y="2940"/>
                    <a:pt x="5079" y="2819"/>
                    <a:pt x="4888" y="2679"/>
                  </a:cubicBezTo>
                  <a:lnTo>
                    <a:pt x="4648" y="2502"/>
                  </a:lnTo>
                  <a:cubicBezTo>
                    <a:pt x="4063" y="2068"/>
                    <a:pt x="3458" y="1621"/>
                    <a:pt x="2797" y="1264"/>
                  </a:cubicBezTo>
                  <a:cubicBezTo>
                    <a:pt x="2616" y="1168"/>
                    <a:pt x="2440" y="1069"/>
                    <a:pt x="2265" y="970"/>
                  </a:cubicBezTo>
                  <a:cubicBezTo>
                    <a:pt x="1984" y="812"/>
                    <a:pt x="1710" y="657"/>
                    <a:pt x="1429" y="515"/>
                  </a:cubicBezTo>
                  <a:close/>
                  <a:moveTo>
                    <a:pt x="7106" y="3875"/>
                  </a:moveTo>
                  <a:cubicBezTo>
                    <a:pt x="7106" y="3875"/>
                    <a:pt x="7107" y="3876"/>
                    <a:pt x="7107" y="3877"/>
                  </a:cubicBezTo>
                  <a:lnTo>
                    <a:pt x="7100" y="3877"/>
                  </a:lnTo>
                  <a:lnTo>
                    <a:pt x="7106" y="3875"/>
                  </a:lnTo>
                  <a:close/>
                  <a:moveTo>
                    <a:pt x="128" y="1"/>
                  </a:moveTo>
                  <a:lnTo>
                    <a:pt x="0" y="70"/>
                  </a:lnTo>
                  <a:cubicBezTo>
                    <a:pt x="443" y="889"/>
                    <a:pt x="1342" y="1724"/>
                    <a:pt x="1974" y="2190"/>
                  </a:cubicBezTo>
                  <a:cubicBezTo>
                    <a:pt x="2476" y="2557"/>
                    <a:pt x="3039" y="2749"/>
                    <a:pt x="3581" y="2934"/>
                  </a:cubicBezTo>
                  <a:cubicBezTo>
                    <a:pt x="3756" y="2993"/>
                    <a:pt x="3931" y="3052"/>
                    <a:pt x="4104" y="3117"/>
                  </a:cubicBezTo>
                  <a:cubicBezTo>
                    <a:pt x="4304" y="3192"/>
                    <a:pt x="4513" y="3282"/>
                    <a:pt x="4732" y="3372"/>
                  </a:cubicBezTo>
                  <a:cubicBezTo>
                    <a:pt x="5468" y="3679"/>
                    <a:pt x="6296" y="4024"/>
                    <a:pt x="7074" y="4024"/>
                  </a:cubicBezTo>
                  <a:cubicBezTo>
                    <a:pt x="7124" y="4024"/>
                    <a:pt x="7175" y="4022"/>
                    <a:pt x="7223" y="4021"/>
                  </a:cubicBezTo>
                  <a:lnTo>
                    <a:pt x="7314" y="4014"/>
                  </a:lnTo>
                  <a:lnTo>
                    <a:pt x="7288" y="3926"/>
                  </a:lnTo>
                  <a:cubicBezTo>
                    <a:pt x="7248" y="3794"/>
                    <a:pt x="7150" y="3679"/>
                    <a:pt x="7012" y="3578"/>
                  </a:cubicBezTo>
                  <a:cubicBezTo>
                    <a:pt x="6483" y="2949"/>
                    <a:pt x="5710" y="2467"/>
                    <a:pt x="5019" y="2037"/>
                  </a:cubicBezTo>
                  <a:cubicBezTo>
                    <a:pt x="4842" y="1926"/>
                    <a:pt x="4667" y="1818"/>
                    <a:pt x="4502" y="1711"/>
                  </a:cubicBezTo>
                  <a:cubicBezTo>
                    <a:pt x="3178" y="845"/>
                    <a:pt x="1760" y="434"/>
                    <a:pt x="302" y="54"/>
                  </a:cubicBezTo>
                  <a:lnTo>
                    <a:pt x="264" y="195"/>
                  </a:lnTo>
                  <a:cubicBezTo>
                    <a:pt x="965" y="407"/>
                    <a:pt x="1561" y="742"/>
                    <a:pt x="2193" y="1099"/>
                  </a:cubicBezTo>
                  <a:cubicBezTo>
                    <a:pt x="2367" y="1196"/>
                    <a:pt x="2546" y="1296"/>
                    <a:pt x="2727" y="1394"/>
                  </a:cubicBezTo>
                  <a:cubicBezTo>
                    <a:pt x="3378" y="1747"/>
                    <a:pt x="3952" y="2172"/>
                    <a:pt x="4561" y="2621"/>
                  </a:cubicBezTo>
                  <a:lnTo>
                    <a:pt x="4800" y="2798"/>
                  </a:lnTo>
                  <a:cubicBezTo>
                    <a:pt x="5010" y="2953"/>
                    <a:pt x="5382" y="3076"/>
                    <a:pt x="5777" y="3206"/>
                  </a:cubicBezTo>
                  <a:cubicBezTo>
                    <a:pt x="6190" y="3344"/>
                    <a:pt x="6641" y="3493"/>
                    <a:pt x="6913" y="3685"/>
                  </a:cubicBezTo>
                  <a:cubicBezTo>
                    <a:pt x="6964" y="3747"/>
                    <a:pt x="7014" y="3812"/>
                    <a:pt x="7060" y="3877"/>
                  </a:cubicBezTo>
                  <a:cubicBezTo>
                    <a:pt x="6316" y="3873"/>
                    <a:pt x="5508" y="3535"/>
                    <a:pt x="4788" y="3236"/>
                  </a:cubicBezTo>
                  <a:cubicBezTo>
                    <a:pt x="4567" y="3144"/>
                    <a:pt x="4357" y="3056"/>
                    <a:pt x="4155" y="2980"/>
                  </a:cubicBezTo>
                  <a:cubicBezTo>
                    <a:pt x="3978" y="2915"/>
                    <a:pt x="3803" y="2854"/>
                    <a:pt x="3628" y="2795"/>
                  </a:cubicBezTo>
                  <a:cubicBezTo>
                    <a:pt x="3070" y="2605"/>
                    <a:pt x="2543" y="2427"/>
                    <a:pt x="2060" y="2072"/>
                  </a:cubicBezTo>
                  <a:cubicBezTo>
                    <a:pt x="1389" y="1576"/>
                    <a:pt x="532" y="745"/>
                    <a:pt x="128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9" name="Google Shape;1469;p36"/>
            <p:cNvSpPr/>
            <p:nvPr/>
          </p:nvSpPr>
          <p:spPr>
            <a:xfrm>
              <a:off x="3823400" y="1572750"/>
              <a:ext cx="31450" cy="80950"/>
            </a:xfrm>
            <a:custGeom>
              <a:avLst/>
              <a:gdLst/>
              <a:ahLst/>
              <a:cxnLst/>
              <a:rect l="l" t="t" r="r" b="b"/>
              <a:pathLst>
                <a:path w="1258" h="3238" extrusionOk="0">
                  <a:moveTo>
                    <a:pt x="1093" y="1"/>
                  </a:moveTo>
                  <a:cubicBezTo>
                    <a:pt x="1009" y="277"/>
                    <a:pt x="933" y="562"/>
                    <a:pt x="859" y="838"/>
                  </a:cubicBezTo>
                  <a:cubicBezTo>
                    <a:pt x="644" y="1629"/>
                    <a:pt x="423" y="2446"/>
                    <a:pt x="0" y="3149"/>
                  </a:cubicBezTo>
                  <a:lnTo>
                    <a:pt x="147" y="3237"/>
                  </a:lnTo>
                  <a:cubicBezTo>
                    <a:pt x="584" y="2515"/>
                    <a:pt x="806" y="1685"/>
                    <a:pt x="1023" y="882"/>
                  </a:cubicBezTo>
                  <a:cubicBezTo>
                    <a:pt x="1097" y="607"/>
                    <a:pt x="1173" y="324"/>
                    <a:pt x="1258" y="51"/>
                  </a:cubicBezTo>
                  <a:lnTo>
                    <a:pt x="10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0" name="Google Shape;1470;p36"/>
            <p:cNvSpPr/>
            <p:nvPr/>
          </p:nvSpPr>
          <p:spPr>
            <a:xfrm>
              <a:off x="3841050" y="1552200"/>
              <a:ext cx="27775" cy="24575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58" y="0"/>
                  </a:moveTo>
                  <a:cubicBezTo>
                    <a:pt x="409" y="0"/>
                    <a:pt x="262" y="68"/>
                    <a:pt x="165" y="197"/>
                  </a:cubicBezTo>
                  <a:cubicBezTo>
                    <a:pt x="0" y="412"/>
                    <a:pt x="44" y="721"/>
                    <a:pt x="261" y="884"/>
                  </a:cubicBezTo>
                  <a:cubicBezTo>
                    <a:pt x="350" y="951"/>
                    <a:pt x="453" y="983"/>
                    <a:pt x="556" y="983"/>
                  </a:cubicBezTo>
                  <a:cubicBezTo>
                    <a:pt x="705" y="983"/>
                    <a:pt x="852" y="915"/>
                    <a:pt x="949" y="787"/>
                  </a:cubicBezTo>
                  <a:cubicBezTo>
                    <a:pt x="1111" y="571"/>
                    <a:pt x="1070" y="261"/>
                    <a:pt x="852" y="99"/>
                  </a:cubicBezTo>
                  <a:cubicBezTo>
                    <a:pt x="764" y="33"/>
                    <a:pt x="660" y="0"/>
                    <a:pt x="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1" name="Google Shape;1471;p36"/>
            <p:cNvSpPr/>
            <p:nvPr/>
          </p:nvSpPr>
          <p:spPr>
            <a:xfrm>
              <a:off x="3852875" y="1587075"/>
              <a:ext cx="60625" cy="63850"/>
            </a:xfrm>
            <a:custGeom>
              <a:avLst/>
              <a:gdLst/>
              <a:ahLst/>
              <a:cxnLst/>
              <a:rect l="l" t="t" r="r" b="b"/>
              <a:pathLst>
                <a:path w="2425" h="2554" extrusionOk="0">
                  <a:moveTo>
                    <a:pt x="2296" y="1"/>
                  </a:moveTo>
                  <a:cubicBezTo>
                    <a:pt x="2106" y="215"/>
                    <a:pt x="1917" y="444"/>
                    <a:pt x="1734" y="664"/>
                  </a:cubicBezTo>
                  <a:cubicBezTo>
                    <a:pt x="1214" y="1296"/>
                    <a:pt x="675" y="1948"/>
                    <a:pt x="0" y="2414"/>
                  </a:cubicBezTo>
                  <a:lnTo>
                    <a:pt x="97" y="2553"/>
                  </a:lnTo>
                  <a:cubicBezTo>
                    <a:pt x="792" y="2074"/>
                    <a:pt x="1339" y="1413"/>
                    <a:pt x="1867" y="774"/>
                  </a:cubicBezTo>
                  <a:cubicBezTo>
                    <a:pt x="2048" y="553"/>
                    <a:pt x="2235" y="326"/>
                    <a:pt x="2424" y="113"/>
                  </a:cubicBezTo>
                  <a:lnTo>
                    <a:pt x="2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2" name="Google Shape;1472;p36"/>
            <p:cNvSpPr/>
            <p:nvPr/>
          </p:nvSpPr>
          <p:spPr>
            <a:xfrm>
              <a:off x="3903450" y="1568850"/>
              <a:ext cx="28175" cy="24625"/>
            </a:xfrm>
            <a:custGeom>
              <a:avLst/>
              <a:gdLst/>
              <a:ahLst/>
              <a:cxnLst/>
              <a:rect l="l" t="t" r="r" b="b"/>
              <a:pathLst>
                <a:path w="1127" h="985" extrusionOk="0">
                  <a:moveTo>
                    <a:pt x="562" y="0"/>
                  </a:moveTo>
                  <a:cubicBezTo>
                    <a:pt x="483" y="0"/>
                    <a:pt x="402" y="19"/>
                    <a:pt x="328" y="60"/>
                  </a:cubicBezTo>
                  <a:cubicBezTo>
                    <a:pt x="90" y="192"/>
                    <a:pt x="1" y="489"/>
                    <a:pt x="131" y="727"/>
                  </a:cubicBezTo>
                  <a:cubicBezTo>
                    <a:pt x="221" y="892"/>
                    <a:pt x="389" y="984"/>
                    <a:pt x="563" y="984"/>
                  </a:cubicBezTo>
                  <a:cubicBezTo>
                    <a:pt x="643" y="984"/>
                    <a:pt x="723" y="965"/>
                    <a:pt x="798" y="924"/>
                  </a:cubicBezTo>
                  <a:cubicBezTo>
                    <a:pt x="1038" y="794"/>
                    <a:pt x="1126" y="495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3" name="Google Shape;1473;p36"/>
            <p:cNvSpPr/>
            <p:nvPr/>
          </p:nvSpPr>
          <p:spPr>
            <a:xfrm>
              <a:off x="3865300" y="1624100"/>
              <a:ext cx="60600" cy="63900"/>
            </a:xfrm>
            <a:custGeom>
              <a:avLst/>
              <a:gdLst/>
              <a:ahLst/>
              <a:cxnLst/>
              <a:rect l="l" t="t" r="r" b="b"/>
              <a:pathLst>
                <a:path w="2424" h="2556" extrusionOk="0">
                  <a:moveTo>
                    <a:pt x="2297" y="1"/>
                  </a:moveTo>
                  <a:cubicBezTo>
                    <a:pt x="2106" y="218"/>
                    <a:pt x="1917" y="446"/>
                    <a:pt x="1735" y="667"/>
                  </a:cubicBezTo>
                  <a:cubicBezTo>
                    <a:pt x="1214" y="1298"/>
                    <a:pt x="676" y="1951"/>
                    <a:pt x="1" y="2415"/>
                  </a:cubicBezTo>
                  <a:lnTo>
                    <a:pt x="97" y="2556"/>
                  </a:lnTo>
                  <a:cubicBezTo>
                    <a:pt x="792" y="2077"/>
                    <a:pt x="1337" y="1415"/>
                    <a:pt x="1866" y="774"/>
                  </a:cubicBezTo>
                  <a:cubicBezTo>
                    <a:pt x="2047" y="555"/>
                    <a:pt x="2236" y="326"/>
                    <a:pt x="2424" y="113"/>
                  </a:cubicBezTo>
                  <a:lnTo>
                    <a:pt x="2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4" name="Google Shape;1474;p36"/>
            <p:cNvSpPr/>
            <p:nvPr/>
          </p:nvSpPr>
          <p:spPr>
            <a:xfrm>
              <a:off x="3915900" y="1605925"/>
              <a:ext cx="28100" cy="24625"/>
            </a:xfrm>
            <a:custGeom>
              <a:avLst/>
              <a:gdLst/>
              <a:ahLst/>
              <a:cxnLst/>
              <a:rect l="l" t="t" r="r" b="b"/>
              <a:pathLst>
                <a:path w="1124" h="985" extrusionOk="0">
                  <a:moveTo>
                    <a:pt x="562" y="0"/>
                  </a:moveTo>
                  <a:cubicBezTo>
                    <a:pt x="482" y="0"/>
                    <a:pt x="402" y="20"/>
                    <a:pt x="328" y="60"/>
                  </a:cubicBezTo>
                  <a:cubicBezTo>
                    <a:pt x="88" y="191"/>
                    <a:pt x="1" y="489"/>
                    <a:pt x="131" y="728"/>
                  </a:cubicBezTo>
                  <a:cubicBezTo>
                    <a:pt x="220" y="892"/>
                    <a:pt x="389" y="985"/>
                    <a:pt x="563" y="985"/>
                  </a:cubicBezTo>
                  <a:cubicBezTo>
                    <a:pt x="643" y="985"/>
                    <a:pt x="723" y="965"/>
                    <a:pt x="798" y="925"/>
                  </a:cubicBezTo>
                  <a:cubicBezTo>
                    <a:pt x="1036" y="795"/>
                    <a:pt x="1124" y="496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5" name="Google Shape;1475;p36"/>
            <p:cNvSpPr/>
            <p:nvPr/>
          </p:nvSpPr>
          <p:spPr>
            <a:xfrm>
              <a:off x="3893450" y="1639550"/>
              <a:ext cx="70175" cy="52725"/>
            </a:xfrm>
            <a:custGeom>
              <a:avLst/>
              <a:gdLst/>
              <a:ahLst/>
              <a:cxnLst/>
              <a:rect l="l" t="t" r="r" b="b"/>
              <a:pathLst>
                <a:path w="2807" h="2109" extrusionOk="0">
                  <a:moveTo>
                    <a:pt x="2700" y="0"/>
                  </a:moveTo>
                  <a:cubicBezTo>
                    <a:pt x="2473" y="179"/>
                    <a:pt x="2245" y="368"/>
                    <a:pt x="2025" y="553"/>
                  </a:cubicBezTo>
                  <a:cubicBezTo>
                    <a:pt x="1398" y="1077"/>
                    <a:pt x="749" y="1620"/>
                    <a:pt x="0" y="1953"/>
                  </a:cubicBezTo>
                  <a:lnTo>
                    <a:pt x="72" y="2109"/>
                  </a:lnTo>
                  <a:cubicBezTo>
                    <a:pt x="841" y="1766"/>
                    <a:pt x="1500" y="1215"/>
                    <a:pt x="2136" y="684"/>
                  </a:cubicBezTo>
                  <a:cubicBezTo>
                    <a:pt x="2355" y="502"/>
                    <a:pt x="2581" y="311"/>
                    <a:pt x="2806" y="135"/>
                  </a:cubicBezTo>
                  <a:lnTo>
                    <a:pt x="27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6" name="Google Shape;1476;p36"/>
            <p:cNvSpPr/>
            <p:nvPr/>
          </p:nvSpPr>
          <p:spPr>
            <a:xfrm>
              <a:off x="3955375" y="1622800"/>
              <a:ext cx="27600" cy="24600"/>
            </a:xfrm>
            <a:custGeom>
              <a:avLst/>
              <a:gdLst/>
              <a:ahLst/>
              <a:cxnLst/>
              <a:rect l="l" t="t" r="r" b="b"/>
              <a:pathLst>
                <a:path w="1104" h="984" extrusionOk="0">
                  <a:moveTo>
                    <a:pt x="553" y="0"/>
                  </a:moveTo>
                  <a:cubicBezTo>
                    <a:pt x="502" y="0"/>
                    <a:pt x="451" y="8"/>
                    <a:pt x="399" y="25"/>
                  </a:cubicBezTo>
                  <a:cubicBezTo>
                    <a:pt x="142" y="109"/>
                    <a:pt x="0" y="386"/>
                    <a:pt x="85" y="644"/>
                  </a:cubicBezTo>
                  <a:cubicBezTo>
                    <a:pt x="152" y="851"/>
                    <a:pt x="345" y="984"/>
                    <a:pt x="553" y="984"/>
                  </a:cubicBezTo>
                  <a:cubicBezTo>
                    <a:pt x="603" y="984"/>
                    <a:pt x="654" y="976"/>
                    <a:pt x="704" y="960"/>
                  </a:cubicBezTo>
                  <a:cubicBezTo>
                    <a:pt x="963" y="875"/>
                    <a:pt x="1103" y="597"/>
                    <a:pt x="1019" y="340"/>
                  </a:cubicBezTo>
                  <a:cubicBezTo>
                    <a:pt x="951" y="132"/>
                    <a:pt x="760" y="0"/>
                    <a:pt x="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7" name="Google Shape;1477;p36"/>
            <p:cNvSpPr/>
            <p:nvPr/>
          </p:nvSpPr>
          <p:spPr>
            <a:xfrm>
              <a:off x="3535525" y="1769500"/>
              <a:ext cx="237925" cy="276150"/>
            </a:xfrm>
            <a:custGeom>
              <a:avLst/>
              <a:gdLst/>
              <a:ahLst/>
              <a:cxnLst/>
              <a:rect l="l" t="t" r="r" b="b"/>
              <a:pathLst>
                <a:path w="9517" h="11046" extrusionOk="0">
                  <a:moveTo>
                    <a:pt x="9226" y="0"/>
                  </a:moveTo>
                  <a:cubicBezTo>
                    <a:pt x="9149" y="0"/>
                    <a:pt x="9072" y="35"/>
                    <a:pt x="9021" y="102"/>
                  </a:cubicBezTo>
                  <a:cubicBezTo>
                    <a:pt x="8542" y="735"/>
                    <a:pt x="8069" y="1371"/>
                    <a:pt x="7592" y="2008"/>
                  </a:cubicBezTo>
                  <a:cubicBezTo>
                    <a:pt x="6632" y="3293"/>
                    <a:pt x="5640" y="4622"/>
                    <a:pt x="4640" y="5909"/>
                  </a:cubicBezTo>
                  <a:cubicBezTo>
                    <a:pt x="3766" y="7038"/>
                    <a:pt x="2799" y="8056"/>
                    <a:pt x="1718" y="9176"/>
                  </a:cubicBezTo>
                  <a:cubicBezTo>
                    <a:pt x="1603" y="9293"/>
                    <a:pt x="1487" y="9425"/>
                    <a:pt x="1366" y="9562"/>
                  </a:cubicBezTo>
                  <a:cubicBezTo>
                    <a:pt x="1011" y="9967"/>
                    <a:pt x="609" y="10426"/>
                    <a:pt x="212" y="10544"/>
                  </a:cubicBezTo>
                  <a:cubicBezTo>
                    <a:pt x="78" y="10584"/>
                    <a:pt x="0" y="10728"/>
                    <a:pt x="41" y="10864"/>
                  </a:cubicBezTo>
                  <a:cubicBezTo>
                    <a:pt x="75" y="10975"/>
                    <a:pt x="177" y="11046"/>
                    <a:pt x="287" y="11046"/>
                  </a:cubicBezTo>
                  <a:cubicBezTo>
                    <a:pt x="312" y="11046"/>
                    <a:pt x="337" y="11043"/>
                    <a:pt x="360" y="11035"/>
                  </a:cubicBezTo>
                  <a:cubicBezTo>
                    <a:pt x="897" y="10872"/>
                    <a:pt x="1351" y="10357"/>
                    <a:pt x="1752" y="9902"/>
                  </a:cubicBezTo>
                  <a:cubicBezTo>
                    <a:pt x="1865" y="9771"/>
                    <a:pt x="1978" y="9644"/>
                    <a:pt x="2085" y="9531"/>
                  </a:cubicBezTo>
                  <a:cubicBezTo>
                    <a:pt x="3177" y="8402"/>
                    <a:pt x="4154" y="7373"/>
                    <a:pt x="5046" y="6224"/>
                  </a:cubicBezTo>
                  <a:cubicBezTo>
                    <a:pt x="6048" y="4932"/>
                    <a:pt x="7041" y="3602"/>
                    <a:pt x="8003" y="2316"/>
                  </a:cubicBezTo>
                  <a:cubicBezTo>
                    <a:pt x="8477" y="1681"/>
                    <a:pt x="8952" y="1044"/>
                    <a:pt x="9430" y="411"/>
                  </a:cubicBezTo>
                  <a:cubicBezTo>
                    <a:pt x="9516" y="298"/>
                    <a:pt x="9494" y="139"/>
                    <a:pt x="9380" y="52"/>
                  </a:cubicBezTo>
                  <a:cubicBezTo>
                    <a:pt x="9334" y="17"/>
                    <a:pt x="9280" y="0"/>
                    <a:pt x="9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8" name="Google Shape;1478;p36"/>
            <p:cNvSpPr/>
            <p:nvPr/>
          </p:nvSpPr>
          <p:spPr>
            <a:xfrm>
              <a:off x="3648100" y="1853450"/>
              <a:ext cx="239850" cy="100925"/>
            </a:xfrm>
            <a:custGeom>
              <a:avLst/>
              <a:gdLst/>
              <a:ahLst/>
              <a:cxnLst/>
              <a:rect l="l" t="t" r="r" b="b"/>
              <a:pathLst>
                <a:path w="9594" h="4037" extrusionOk="0">
                  <a:moveTo>
                    <a:pt x="7867" y="0"/>
                  </a:moveTo>
                  <a:cubicBezTo>
                    <a:pt x="6904" y="0"/>
                    <a:pt x="5913" y="191"/>
                    <a:pt x="5057" y="375"/>
                  </a:cubicBezTo>
                  <a:cubicBezTo>
                    <a:pt x="3260" y="763"/>
                    <a:pt x="1052" y="1976"/>
                    <a:pt x="0" y="3544"/>
                  </a:cubicBezTo>
                  <a:cubicBezTo>
                    <a:pt x="544" y="3915"/>
                    <a:pt x="1613" y="4036"/>
                    <a:pt x="2708" y="4036"/>
                  </a:cubicBezTo>
                  <a:cubicBezTo>
                    <a:pt x="3586" y="4036"/>
                    <a:pt x="4481" y="3958"/>
                    <a:pt x="5136" y="3867"/>
                  </a:cubicBezTo>
                  <a:cubicBezTo>
                    <a:pt x="6142" y="3726"/>
                    <a:pt x="7129" y="3484"/>
                    <a:pt x="7784" y="2688"/>
                  </a:cubicBezTo>
                  <a:cubicBezTo>
                    <a:pt x="8415" y="1922"/>
                    <a:pt x="9058" y="1101"/>
                    <a:pt x="9594" y="269"/>
                  </a:cubicBezTo>
                  <a:cubicBezTo>
                    <a:pt x="9055" y="74"/>
                    <a:pt x="8467" y="0"/>
                    <a:pt x="78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9" name="Google Shape;1479;p36"/>
            <p:cNvSpPr/>
            <p:nvPr/>
          </p:nvSpPr>
          <p:spPr>
            <a:xfrm>
              <a:off x="3660250" y="1858100"/>
              <a:ext cx="230175" cy="82750"/>
            </a:xfrm>
            <a:custGeom>
              <a:avLst/>
              <a:gdLst/>
              <a:ahLst/>
              <a:cxnLst/>
              <a:rect l="l" t="t" r="r" b="b"/>
              <a:pathLst>
                <a:path w="9207" h="3310" extrusionOk="0">
                  <a:moveTo>
                    <a:pt x="7478" y="335"/>
                  </a:moveTo>
                  <a:lnTo>
                    <a:pt x="7478" y="335"/>
                  </a:lnTo>
                  <a:cubicBezTo>
                    <a:pt x="7129" y="444"/>
                    <a:pt x="6781" y="566"/>
                    <a:pt x="6425" y="693"/>
                  </a:cubicBezTo>
                  <a:cubicBezTo>
                    <a:pt x="6203" y="772"/>
                    <a:pt x="5981" y="852"/>
                    <a:pt x="5753" y="928"/>
                  </a:cubicBezTo>
                  <a:cubicBezTo>
                    <a:pt x="4922" y="1207"/>
                    <a:pt x="4136" y="1604"/>
                    <a:pt x="3376" y="1986"/>
                  </a:cubicBezTo>
                  <a:lnTo>
                    <a:pt x="3064" y="2143"/>
                  </a:lnTo>
                  <a:cubicBezTo>
                    <a:pt x="2818" y="2268"/>
                    <a:pt x="2376" y="2335"/>
                    <a:pt x="1910" y="2405"/>
                  </a:cubicBezTo>
                  <a:cubicBezTo>
                    <a:pt x="1585" y="2454"/>
                    <a:pt x="1258" y="2504"/>
                    <a:pt x="966" y="2575"/>
                  </a:cubicBezTo>
                  <a:cubicBezTo>
                    <a:pt x="1616" y="2142"/>
                    <a:pt x="2395" y="1824"/>
                    <a:pt x="3105" y="1535"/>
                  </a:cubicBezTo>
                  <a:cubicBezTo>
                    <a:pt x="3333" y="1443"/>
                    <a:pt x="3555" y="1352"/>
                    <a:pt x="3767" y="1261"/>
                  </a:cubicBezTo>
                  <a:cubicBezTo>
                    <a:pt x="4986" y="732"/>
                    <a:pt x="6224" y="487"/>
                    <a:pt x="7478" y="335"/>
                  </a:cubicBezTo>
                  <a:close/>
                  <a:moveTo>
                    <a:pt x="273" y="3079"/>
                  </a:moveTo>
                  <a:lnTo>
                    <a:pt x="279" y="3085"/>
                  </a:lnTo>
                  <a:cubicBezTo>
                    <a:pt x="275" y="3085"/>
                    <a:pt x="273" y="3084"/>
                    <a:pt x="269" y="3084"/>
                  </a:cubicBezTo>
                  <a:cubicBezTo>
                    <a:pt x="270" y="3083"/>
                    <a:pt x="273" y="3083"/>
                    <a:pt x="273" y="3079"/>
                  </a:cubicBezTo>
                  <a:close/>
                  <a:moveTo>
                    <a:pt x="9071" y="1"/>
                  </a:moveTo>
                  <a:cubicBezTo>
                    <a:pt x="8459" y="781"/>
                    <a:pt x="7306" y="1568"/>
                    <a:pt x="6436" y="2003"/>
                  </a:cubicBezTo>
                  <a:cubicBezTo>
                    <a:pt x="5809" y="2317"/>
                    <a:pt x="5167" y="2418"/>
                    <a:pt x="4487" y="2525"/>
                  </a:cubicBezTo>
                  <a:cubicBezTo>
                    <a:pt x="4274" y="2560"/>
                    <a:pt x="4059" y="2593"/>
                    <a:pt x="3844" y="2635"/>
                  </a:cubicBezTo>
                  <a:cubicBezTo>
                    <a:pt x="3595" y="2683"/>
                    <a:pt x="3337" y="2742"/>
                    <a:pt x="3063" y="2804"/>
                  </a:cubicBezTo>
                  <a:cubicBezTo>
                    <a:pt x="2369" y="2963"/>
                    <a:pt x="1607" y="3137"/>
                    <a:pt x="897" y="3137"/>
                  </a:cubicBezTo>
                  <a:cubicBezTo>
                    <a:pt x="699" y="3137"/>
                    <a:pt x="506" y="3124"/>
                    <a:pt x="319" y="3093"/>
                  </a:cubicBezTo>
                  <a:cubicBezTo>
                    <a:pt x="386" y="3028"/>
                    <a:pt x="455" y="2964"/>
                    <a:pt x="528" y="2902"/>
                  </a:cubicBezTo>
                  <a:cubicBezTo>
                    <a:pt x="880" y="2733"/>
                    <a:pt x="1429" y="2650"/>
                    <a:pt x="1932" y="2574"/>
                  </a:cubicBezTo>
                  <a:cubicBezTo>
                    <a:pt x="2412" y="2500"/>
                    <a:pt x="2865" y="2431"/>
                    <a:pt x="3137" y="2297"/>
                  </a:cubicBezTo>
                  <a:lnTo>
                    <a:pt x="3451" y="2138"/>
                  </a:lnTo>
                  <a:cubicBezTo>
                    <a:pt x="4240" y="1743"/>
                    <a:pt x="4985" y="1367"/>
                    <a:pt x="5806" y="1090"/>
                  </a:cubicBezTo>
                  <a:cubicBezTo>
                    <a:pt x="6035" y="1014"/>
                    <a:pt x="6258" y="934"/>
                    <a:pt x="6481" y="854"/>
                  </a:cubicBezTo>
                  <a:cubicBezTo>
                    <a:pt x="7278" y="570"/>
                    <a:pt x="8031" y="301"/>
                    <a:pt x="8882" y="197"/>
                  </a:cubicBezTo>
                  <a:lnTo>
                    <a:pt x="8864" y="27"/>
                  </a:lnTo>
                  <a:cubicBezTo>
                    <a:pt x="7110" y="175"/>
                    <a:pt x="5394" y="369"/>
                    <a:pt x="3698" y="1102"/>
                  </a:cubicBezTo>
                  <a:cubicBezTo>
                    <a:pt x="3487" y="1195"/>
                    <a:pt x="3265" y="1286"/>
                    <a:pt x="3039" y="1377"/>
                  </a:cubicBezTo>
                  <a:cubicBezTo>
                    <a:pt x="2157" y="1736"/>
                    <a:pt x="1171" y="2138"/>
                    <a:pt x="436" y="2758"/>
                  </a:cubicBezTo>
                  <a:cubicBezTo>
                    <a:pt x="258" y="2847"/>
                    <a:pt x="123" y="2959"/>
                    <a:pt x="49" y="3104"/>
                  </a:cubicBezTo>
                  <a:lnTo>
                    <a:pt x="1" y="3201"/>
                  </a:lnTo>
                  <a:lnTo>
                    <a:pt x="107" y="3226"/>
                  </a:lnTo>
                  <a:cubicBezTo>
                    <a:pt x="361" y="3285"/>
                    <a:pt x="628" y="3310"/>
                    <a:pt x="900" y="3310"/>
                  </a:cubicBezTo>
                  <a:cubicBezTo>
                    <a:pt x="1628" y="3310"/>
                    <a:pt x="2401" y="3131"/>
                    <a:pt x="3100" y="2972"/>
                  </a:cubicBezTo>
                  <a:cubicBezTo>
                    <a:pt x="3373" y="2909"/>
                    <a:pt x="3630" y="2849"/>
                    <a:pt x="3875" y="2803"/>
                  </a:cubicBezTo>
                  <a:cubicBezTo>
                    <a:pt x="4088" y="2762"/>
                    <a:pt x="4303" y="2729"/>
                    <a:pt x="4515" y="2696"/>
                  </a:cubicBezTo>
                  <a:cubicBezTo>
                    <a:pt x="5177" y="2591"/>
                    <a:pt x="5862" y="2481"/>
                    <a:pt x="6512" y="2157"/>
                  </a:cubicBezTo>
                  <a:cubicBezTo>
                    <a:pt x="7335" y="1745"/>
                    <a:pt x="8534" y="962"/>
                    <a:pt x="9206" y="107"/>
                  </a:cubicBezTo>
                  <a:lnTo>
                    <a:pt x="907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0" name="Google Shape;1480;p36"/>
            <p:cNvSpPr/>
            <p:nvPr/>
          </p:nvSpPr>
          <p:spPr>
            <a:xfrm>
              <a:off x="3592700" y="1683075"/>
              <a:ext cx="92075" cy="253125"/>
            </a:xfrm>
            <a:custGeom>
              <a:avLst/>
              <a:gdLst/>
              <a:ahLst/>
              <a:cxnLst/>
              <a:rect l="l" t="t" r="r" b="b"/>
              <a:pathLst>
                <a:path w="3683" h="10125" extrusionOk="0">
                  <a:moveTo>
                    <a:pt x="2413" y="1"/>
                  </a:moveTo>
                  <a:cubicBezTo>
                    <a:pt x="1759" y="743"/>
                    <a:pt x="1148" y="1591"/>
                    <a:pt x="585" y="2407"/>
                  </a:cubicBezTo>
                  <a:cubicBezTo>
                    <a:pt x="0" y="3256"/>
                    <a:pt x="39" y="4272"/>
                    <a:pt x="181" y="5276"/>
                  </a:cubicBezTo>
                  <a:cubicBezTo>
                    <a:pt x="389" y="6746"/>
                    <a:pt x="993" y="9366"/>
                    <a:pt x="1905" y="10125"/>
                  </a:cubicBezTo>
                  <a:cubicBezTo>
                    <a:pt x="3122" y="8684"/>
                    <a:pt x="3682" y="6226"/>
                    <a:pt x="3561" y="4392"/>
                  </a:cubicBezTo>
                  <a:cubicBezTo>
                    <a:pt x="3465" y="2973"/>
                    <a:pt x="3288" y="1210"/>
                    <a:pt x="2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1" name="Google Shape;1481;p36"/>
            <p:cNvSpPr/>
            <p:nvPr/>
          </p:nvSpPr>
          <p:spPr>
            <a:xfrm>
              <a:off x="3617675" y="1680750"/>
              <a:ext cx="54075" cy="242625"/>
            </a:xfrm>
            <a:custGeom>
              <a:avLst/>
              <a:gdLst/>
              <a:ahLst/>
              <a:cxnLst/>
              <a:rect l="l" t="t" r="r" b="b"/>
              <a:pathLst>
                <a:path w="2163" h="9705" extrusionOk="0">
                  <a:moveTo>
                    <a:pt x="1621" y="1730"/>
                  </a:moveTo>
                  <a:cubicBezTo>
                    <a:pt x="1821" y="2977"/>
                    <a:pt x="1926" y="4233"/>
                    <a:pt x="1754" y="5551"/>
                  </a:cubicBezTo>
                  <a:cubicBezTo>
                    <a:pt x="1724" y="5781"/>
                    <a:pt x="1697" y="6022"/>
                    <a:pt x="1671" y="6266"/>
                  </a:cubicBezTo>
                  <a:cubicBezTo>
                    <a:pt x="1589" y="7027"/>
                    <a:pt x="1498" y="7863"/>
                    <a:pt x="1260" y="8607"/>
                  </a:cubicBezTo>
                  <a:cubicBezTo>
                    <a:pt x="1248" y="8308"/>
                    <a:pt x="1206" y="7977"/>
                    <a:pt x="1165" y="7653"/>
                  </a:cubicBezTo>
                  <a:cubicBezTo>
                    <a:pt x="1104" y="7185"/>
                    <a:pt x="1045" y="6742"/>
                    <a:pt x="1097" y="6471"/>
                  </a:cubicBezTo>
                  <a:lnTo>
                    <a:pt x="1162" y="6125"/>
                  </a:lnTo>
                  <a:cubicBezTo>
                    <a:pt x="1322" y="5289"/>
                    <a:pt x="1485" y="4426"/>
                    <a:pt x="1527" y="3549"/>
                  </a:cubicBezTo>
                  <a:cubicBezTo>
                    <a:pt x="1536" y="3311"/>
                    <a:pt x="1551" y="3073"/>
                    <a:pt x="1566" y="2838"/>
                  </a:cubicBezTo>
                  <a:cubicBezTo>
                    <a:pt x="1590" y="2462"/>
                    <a:pt x="1614" y="2095"/>
                    <a:pt x="1621" y="1730"/>
                  </a:cubicBezTo>
                  <a:close/>
                  <a:moveTo>
                    <a:pt x="956" y="9407"/>
                  </a:moveTo>
                  <a:lnTo>
                    <a:pt x="965" y="9411"/>
                  </a:lnTo>
                  <a:cubicBezTo>
                    <a:pt x="963" y="9412"/>
                    <a:pt x="963" y="9413"/>
                    <a:pt x="961" y="9414"/>
                  </a:cubicBezTo>
                  <a:cubicBezTo>
                    <a:pt x="960" y="9413"/>
                    <a:pt x="959" y="9411"/>
                    <a:pt x="956" y="9407"/>
                  </a:cubicBezTo>
                  <a:close/>
                  <a:moveTo>
                    <a:pt x="1364" y="0"/>
                  </a:moveTo>
                  <a:cubicBezTo>
                    <a:pt x="728" y="883"/>
                    <a:pt x="304" y="2250"/>
                    <a:pt x="135" y="3155"/>
                  </a:cubicBezTo>
                  <a:cubicBezTo>
                    <a:pt x="1" y="3868"/>
                    <a:pt x="85" y="4557"/>
                    <a:pt x="167" y="5222"/>
                  </a:cubicBezTo>
                  <a:cubicBezTo>
                    <a:pt x="193" y="5437"/>
                    <a:pt x="219" y="5650"/>
                    <a:pt x="238" y="5867"/>
                  </a:cubicBezTo>
                  <a:cubicBezTo>
                    <a:pt x="260" y="6117"/>
                    <a:pt x="274" y="6380"/>
                    <a:pt x="289" y="6659"/>
                  </a:cubicBezTo>
                  <a:cubicBezTo>
                    <a:pt x="344" y="7650"/>
                    <a:pt x="404" y="8774"/>
                    <a:pt x="871" y="9610"/>
                  </a:cubicBezTo>
                  <a:lnTo>
                    <a:pt x="924" y="9705"/>
                  </a:lnTo>
                  <a:lnTo>
                    <a:pt x="1002" y="9633"/>
                  </a:lnTo>
                  <a:cubicBezTo>
                    <a:pt x="1122" y="9523"/>
                    <a:pt x="1192" y="9362"/>
                    <a:pt x="1228" y="9165"/>
                  </a:cubicBezTo>
                  <a:cubicBezTo>
                    <a:pt x="1621" y="8289"/>
                    <a:pt x="1736" y="7231"/>
                    <a:pt x="1840" y="6285"/>
                  </a:cubicBezTo>
                  <a:cubicBezTo>
                    <a:pt x="1866" y="6039"/>
                    <a:pt x="1892" y="5801"/>
                    <a:pt x="1922" y="5574"/>
                  </a:cubicBezTo>
                  <a:cubicBezTo>
                    <a:pt x="2163" y="3740"/>
                    <a:pt x="1876" y="2038"/>
                    <a:pt x="1535" y="310"/>
                  </a:cubicBezTo>
                  <a:lnTo>
                    <a:pt x="1367" y="340"/>
                  </a:lnTo>
                  <a:cubicBezTo>
                    <a:pt x="1499" y="1184"/>
                    <a:pt x="1449" y="1982"/>
                    <a:pt x="1396" y="2826"/>
                  </a:cubicBezTo>
                  <a:cubicBezTo>
                    <a:pt x="1379" y="3062"/>
                    <a:pt x="1364" y="3301"/>
                    <a:pt x="1353" y="3541"/>
                  </a:cubicBezTo>
                  <a:cubicBezTo>
                    <a:pt x="1312" y="4405"/>
                    <a:pt x="1158" y="5226"/>
                    <a:pt x="993" y="6093"/>
                  </a:cubicBezTo>
                  <a:lnTo>
                    <a:pt x="928" y="6437"/>
                  </a:lnTo>
                  <a:cubicBezTo>
                    <a:pt x="871" y="6735"/>
                    <a:pt x="929" y="7191"/>
                    <a:pt x="991" y="7672"/>
                  </a:cubicBezTo>
                  <a:cubicBezTo>
                    <a:pt x="1056" y="8177"/>
                    <a:pt x="1127" y="8728"/>
                    <a:pt x="1062" y="9112"/>
                  </a:cubicBezTo>
                  <a:cubicBezTo>
                    <a:pt x="1022" y="9200"/>
                    <a:pt x="980" y="9283"/>
                    <a:pt x="935" y="9367"/>
                  </a:cubicBezTo>
                  <a:cubicBezTo>
                    <a:pt x="562" y="8582"/>
                    <a:pt x="506" y="7559"/>
                    <a:pt x="457" y="6649"/>
                  </a:cubicBezTo>
                  <a:cubicBezTo>
                    <a:pt x="444" y="6369"/>
                    <a:pt x="429" y="6103"/>
                    <a:pt x="406" y="5851"/>
                  </a:cubicBezTo>
                  <a:cubicBezTo>
                    <a:pt x="387" y="5634"/>
                    <a:pt x="361" y="5418"/>
                    <a:pt x="335" y="5202"/>
                  </a:cubicBezTo>
                  <a:cubicBezTo>
                    <a:pt x="251" y="4520"/>
                    <a:pt x="172" y="3873"/>
                    <a:pt x="301" y="3186"/>
                  </a:cubicBezTo>
                  <a:cubicBezTo>
                    <a:pt x="481" y="2230"/>
                    <a:pt x="920" y="904"/>
                    <a:pt x="1503" y="100"/>
                  </a:cubicBezTo>
                  <a:lnTo>
                    <a:pt x="1364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2" name="Google Shape;1482;p36"/>
            <p:cNvSpPr/>
            <p:nvPr/>
          </p:nvSpPr>
          <p:spPr>
            <a:xfrm>
              <a:off x="3721900" y="1979725"/>
              <a:ext cx="25850" cy="66500"/>
            </a:xfrm>
            <a:custGeom>
              <a:avLst/>
              <a:gdLst/>
              <a:ahLst/>
              <a:cxnLst/>
              <a:rect l="l" t="t" r="r" b="b"/>
              <a:pathLst>
                <a:path w="1034" h="2660" extrusionOk="0">
                  <a:moveTo>
                    <a:pt x="898" y="1"/>
                  </a:moveTo>
                  <a:cubicBezTo>
                    <a:pt x="830" y="228"/>
                    <a:pt x="766" y="461"/>
                    <a:pt x="705" y="689"/>
                  </a:cubicBezTo>
                  <a:cubicBezTo>
                    <a:pt x="529" y="1338"/>
                    <a:pt x="348" y="2011"/>
                    <a:pt x="0" y="2587"/>
                  </a:cubicBezTo>
                  <a:lnTo>
                    <a:pt x="121" y="2659"/>
                  </a:lnTo>
                  <a:cubicBezTo>
                    <a:pt x="479" y="2064"/>
                    <a:pt x="664" y="1383"/>
                    <a:pt x="840" y="725"/>
                  </a:cubicBezTo>
                  <a:cubicBezTo>
                    <a:pt x="902" y="500"/>
                    <a:pt x="965" y="266"/>
                    <a:pt x="1033" y="42"/>
                  </a:cubicBezTo>
                  <a:lnTo>
                    <a:pt x="8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3" name="Google Shape;1483;p36"/>
            <p:cNvSpPr/>
            <p:nvPr/>
          </p:nvSpPr>
          <p:spPr>
            <a:xfrm>
              <a:off x="3736400" y="1962750"/>
              <a:ext cx="22875" cy="20225"/>
            </a:xfrm>
            <a:custGeom>
              <a:avLst/>
              <a:gdLst/>
              <a:ahLst/>
              <a:cxnLst/>
              <a:rect l="l" t="t" r="r" b="b"/>
              <a:pathLst>
                <a:path w="915" h="809" extrusionOk="0">
                  <a:moveTo>
                    <a:pt x="458" y="0"/>
                  </a:moveTo>
                  <a:cubicBezTo>
                    <a:pt x="335" y="0"/>
                    <a:pt x="214" y="56"/>
                    <a:pt x="135" y="160"/>
                  </a:cubicBezTo>
                  <a:cubicBezTo>
                    <a:pt x="0" y="339"/>
                    <a:pt x="36" y="593"/>
                    <a:pt x="215" y="727"/>
                  </a:cubicBezTo>
                  <a:cubicBezTo>
                    <a:pt x="287" y="782"/>
                    <a:pt x="372" y="808"/>
                    <a:pt x="457" y="808"/>
                  </a:cubicBezTo>
                  <a:cubicBezTo>
                    <a:pt x="580" y="808"/>
                    <a:pt x="701" y="753"/>
                    <a:pt x="780" y="647"/>
                  </a:cubicBezTo>
                  <a:cubicBezTo>
                    <a:pt x="915" y="470"/>
                    <a:pt x="879" y="215"/>
                    <a:pt x="701" y="82"/>
                  </a:cubicBezTo>
                  <a:cubicBezTo>
                    <a:pt x="629" y="27"/>
                    <a:pt x="543" y="0"/>
                    <a:pt x="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4" name="Google Shape;1484;p36"/>
            <p:cNvSpPr/>
            <p:nvPr/>
          </p:nvSpPr>
          <p:spPr>
            <a:xfrm>
              <a:off x="3746150" y="1991350"/>
              <a:ext cx="49850" cy="52575"/>
            </a:xfrm>
            <a:custGeom>
              <a:avLst/>
              <a:gdLst/>
              <a:ahLst/>
              <a:cxnLst/>
              <a:rect l="l" t="t" r="r" b="b"/>
              <a:pathLst>
                <a:path w="1994" h="2103" extrusionOk="0">
                  <a:moveTo>
                    <a:pt x="1887" y="1"/>
                  </a:moveTo>
                  <a:cubicBezTo>
                    <a:pt x="1730" y="179"/>
                    <a:pt x="1575" y="368"/>
                    <a:pt x="1426" y="549"/>
                  </a:cubicBezTo>
                  <a:cubicBezTo>
                    <a:pt x="999" y="1068"/>
                    <a:pt x="556" y="1604"/>
                    <a:pt x="1" y="1986"/>
                  </a:cubicBezTo>
                  <a:lnTo>
                    <a:pt x="81" y="2102"/>
                  </a:lnTo>
                  <a:cubicBezTo>
                    <a:pt x="651" y="1709"/>
                    <a:pt x="1100" y="1165"/>
                    <a:pt x="1535" y="637"/>
                  </a:cubicBezTo>
                  <a:cubicBezTo>
                    <a:pt x="1685" y="458"/>
                    <a:pt x="1837" y="270"/>
                    <a:pt x="1993" y="95"/>
                  </a:cubicBezTo>
                  <a:lnTo>
                    <a:pt x="1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5" name="Google Shape;1485;p36"/>
            <p:cNvSpPr/>
            <p:nvPr/>
          </p:nvSpPr>
          <p:spPr>
            <a:xfrm>
              <a:off x="3787800" y="1976475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1" y="1"/>
                  </a:moveTo>
                  <a:cubicBezTo>
                    <a:pt x="396" y="1"/>
                    <a:pt x="330" y="16"/>
                    <a:pt x="269" y="49"/>
                  </a:cubicBezTo>
                  <a:cubicBezTo>
                    <a:pt x="72" y="157"/>
                    <a:pt x="0" y="401"/>
                    <a:pt x="107" y="597"/>
                  </a:cubicBezTo>
                  <a:cubicBezTo>
                    <a:pt x="179" y="733"/>
                    <a:pt x="317" y="808"/>
                    <a:pt x="461" y="808"/>
                  </a:cubicBezTo>
                  <a:cubicBezTo>
                    <a:pt x="526" y="808"/>
                    <a:pt x="592" y="793"/>
                    <a:pt x="654" y="759"/>
                  </a:cubicBezTo>
                  <a:cubicBezTo>
                    <a:pt x="849" y="652"/>
                    <a:pt x="923" y="408"/>
                    <a:pt x="816" y="212"/>
                  </a:cubicBezTo>
                  <a:cubicBezTo>
                    <a:pt x="744" y="77"/>
                    <a:pt x="604" y="1"/>
                    <a:pt x="4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6" name="Google Shape;1486;p36"/>
            <p:cNvSpPr/>
            <p:nvPr/>
          </p:nvSpPr>
          <p:spPr>
            <a:xfrm>
              <a:off x="3756325" y="2021875"/>
              <a:ext cx="49875" cy="52525"/>
            </a:xfrm>
            <a:custGeom>
              <a:avLst/>
              <a:gdLst/>
              <a:ahLst/>
              <a:cxnLst/>
              <a:rect l="l" t="t" r="r" b="b"/>
              <a:pathLst>
                <a:path w="1995" h="2101" extrusionOk="0">
                  <a:moveTo>
                    <a:pt x="1888" y="0"/>
                  </a:moveTo>
                  <a:cubicBezTo>
                    <a:pt x="1730" y="177"/>
                    <a:pt x="1576" y="366"/>
                    <a:pt x="1425" y="547"/>
                  </a:cubicBezTo>
                  <a:cubicBezTo>
                    <a:pt x="999" y="1067"/>
                    <a:pt x="556" y="1603"/>
                    <a:pt x="1" y="1985"/>
                  </a:cubicBezTo>
                  <a:lnTo>
                    <a:pt x="80" y="2100"/>
                  </a:lnTo>
                  <a:cubicBezTo>
                    <a:pt x="653" y="1707"/>
                    <a:pt x="1102" y="1162"/>
                    <a:pt x="1535" y="636"/>
                  </a:cubicBezTo>
                  <a:cubicBezTo>
                    <a:pt x="1685" y="456"/>
                    <a:pt x="1838" y="270"/>
                    <a:pt x="1994" y="94"/>
                  </a:cubicBezTo>
                  <a:lnTo>
                    <a:pt x="18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7" name="Google Shape;1487;p36"/>
            <p:cNvSpPr/>
            <p:nvPr/>
          </p:nvSpPr>
          <p:spPr>
            <a:xfrm>
              <a:off x="3797975" y="2006950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2" y="0"/>
                  </a:moveTo>
                  <a:cubicBezTo>
                    <a:pt x="397" y="0"/>
                    <a:pt x="330" y="16"/>
                    <a:pt x="268" y="49"/>
                  </a:cubicBezTo>
                  <a:cubicBezTo>
                    <a:pt x="73" y="155"/>
                    <a:pt x="0" y="400"/>
                    <a:pt x="106" y="597"/>
                  </a:cubicBezTo>
                  <a:cubicBezTo>
                    <a:pt x="179" y="732"/>
                    <a:pt x="318" y="808"/>
                    <a:pt x="461" y="808"/>
                  </a:cubicBezTo>
                  <a:cubicBezTo>
                    <a:pt x="526" y="808"/>
                    <a:pt x="592" y="792"/>
                    <a:pt x="654" y="759"/>
                  </a:cubicBezTo>
                  <a:cubicBezTo>
                    <a:pt x="850" y="653"/>
                    <a:pt x="922" y="406"/>
                    <a:pt x="816" y="212"/>
                  </a:cubicBezTo>
                  <a:cubicBezTo>
                    <a:pt x="743" y="76"/>
                    <a:pt x="605" y="0"/>
                    <a:pt x="4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8" name="Google Shape;1488;p36"/>
            <p:cNvSpPr/>
            <p:nvPr/>
          </p:nvSpPr>
          <p:spPr>
            <a:xfrm>
              <a:off x="3779500" y="2034550"/>
              <a:ext cx="57675" cy="43375"/>
            </a:xfrm>
            <a:custGeom>
              <a:avLst/>
              <a:gdLst/>
              <a:ahLst/>
              <a:cxnLst/>
              <a:rect l="l" t="t" r="r" b="b"/>
              <a:pathLst>
                <a:path w="2307" h="1735" extrusionOk="0">
                  <a:moveTo>
                    <a:pt x="2219" y="1"/>
                  </a:moveTo>
                  <a:cubicBezTo>
                    <a:pt x="2032" y="146"/>
                    <a:pt x="1845" y="302"/>
                    <a:pt x="1666" y="454"/>
                  </a:cubicBezTo>
                  <a:cubicBezTo>
                    <a:pt x="1150" y="886"/>
                    <a:pt x="616" y="1331"/>
                    <a:pt x="1" y="1606"/>
                  </a:cubicBezTo>
                  <a:lnTo>
                    <a:pt x="58" y="1734"/>
                  </a:lnTo>
                  <a:cubicBezTo>
                    <a:pt x="693" y="1453"/>
                    <a:pt x="1233" y="999"/>
                    <a:pt x="1757" y="561"/>
                  </a:cubicBezTo>
                  <a:cubicBezTo>
                    <a:pt x="1937" y="411"/>
                    <a:pt x="2122" y="257"/>
                    <a:pt x="2306" y="112"/>
                  </a:cubicBezTo>
                  <a:lnTo>
                    <a:pt x="22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9" name="Google Shape;1489;p36"/>
            <p:cNvSpPr/>
            <p:nvPr/>
          </p:nvSpPr>
          <p:spPr>
            <a:xfrm>
              <a:off x="3830375" y="2020775"/>
              <a:ext cx="22700" cy="20225"/>
            </a:xfrm>
            <a:custGeom>
              <a:avLst/>
              <a:gdLst/>
              <a:ahLst/>
              <a:cxnLst/>
              <a:rect l="l" t="t" r="r" b="b"/>
              <a:pathLst>
                <a:path w="908" h="809" extrusionOk="0">
                  <a:moveTo>
                    <a:pt x="453" y="1"/>
                  </a:moveTo>
                  <a:cubicBezTo>
                    <a:pt x="411" y="1"/>
                    <a:pt x="369" y="7"/>
                    <a:pt x="327" y="20"/>
                  </a:cubicBezTo>
                  <a:cubicBezTo>
                    <a:pt x="115" y="90"/>
                    <a:pt x="1" y="317"/>
                    <a:pt x="69" y="530"/>
                  </a:cubicBezTo>
                  <a:cubicBezTo>
                    <a:pt x="125" y="701"/>
                    <a:pt x="283" y="809"/>
                    <a:pt x="454" y="809"/>
                  </a:cubicBezTo>
                  <a:cubicBezTo>
                    <a:pt x="495" y="809"/>
                    <a:pt x="538" y="802"/>
                    <a:pt x="580" y="789"/>
                  </a:cubicBezTo>
                  <a:cubicBezTo>
                    <a:pt x="792" y="720"/>
                    <a:pt x="908" y="493"/>
                    <a:pt x="838" y="279"/>
                  </a:cubicBezTo>
                  <a:cubicBezTo>
                    <a:pt x="782" y="108"/>
                    <a:pt x="623" y="1"/>
                    <a:pt x="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0" name="Google Shape;1490;p36"/>
            <p:cNvSpPr/>
            <p:nvPr/>
          </p:nvSpPr>
          <p:spPr>
            <a:xfrm>
              <a:off x="3485350" y="2141400"/>
              <a:ext cx="195550" cy="226975"/>
            </a:xfrm>
            <a:custGeom>
              <a:avLst/>
              <a:gdLst/>
              <a:ahLst/>
              <a:cxnLst/>
              <a:rect l="l" t="t" r="r" b="b"/>
              <a:pathLst>
                <a:path w="7822" h="9079" extrusionOk="0">
                  <a:moveTo>
                    <a:pt x="7584" y="1"/>
                  </a:moveTo>
                  <a:cubicBezTo>
                    <a:pt x="7520" y="1"/>
                    <a:pt x="7456" y="30"/>
                    <a:pt x="7415" y="85"/>
                  </a:cubicBezTo>
                  <a:cubicBezTo>
                    <a:pt x="7023" y="604"/>
                    <a:pt x="6635" y="1124"/>
                    <a:pt x="6246" y="1646"/>
                  </a:cubicBezTo>
                  <a:cubicBezTo>
                    <a:pt x="5455" y="2703"/>
                    <a:pt x="4637" y="3798"/>
                    <a:pt x="3815" y="4858"/>
                  </a:cubicBezTo>
                  <a:cubicBezTo>
                    <a:pt x="3095" y="5787"/>
                    <a:pt x="2300" y="6623"/>
                    <a:pt x="1412" y="7543"/>
                  </a:cubicBezTo>
                  <a:cubicBezTo>
                    <a:pt x="1318" y="7640"/>
                    <a:pt x="1221" y="7749"/>
                    <a:pt x="1124" y="7861"/>
                  </a:cubicBezTo>
                  <a:cubicBezTo>
                    <a:pt x="832" y="8193"/>
                    <a:pt x="501" y="8569"/>
                    <a:pt x="176" y="8667"/>
                  </a:cubicBezTo>
                  <a:cubicBezTo>
                    <a:pt x="63" y="8700"/>
                    <a:pt x="1" y="8817"/>
                    <a:pt x="33" y="8929"/>
                  </a:cubicBezTo>
                  <a:cubicBezTo>
                    <a:pt x="60" y="9020"/>
                    <a:pt x="144" y="9079"/>
                    <a:pt x="234" y="9079"/>
                  </a:cubicBezTo>
                  <a:cubicBezTo>
                    <a:pt x="254" y="9079"/>
                    <a:pt x="275" y="9076"/>
                    <a:pt x="295" y="9069"/>
                  </a:cubicBezTo>
                  <a:cubicBezTo>
                    <a:pt x="737" y="8938"/>
                    <a:pt x="1111" y="8511"/>
                    <a:pt x="1439" y="8137"/>
                  </a:cubicBezTo>
                  <a:cubicBezTo>
                    <a:pt x="1533" y="8029"/>
                    <a:pt x="1625" y="7924"/>
                    <a:pt x="1714" y="7833"/>
                  </a:cubicBezTo>
                  <a:cubicBezTo>
                    <a:pt x="2611" y="6905"/>
                    <a:pt x="3415" y="6059"/>
                    <a:pt x="4147" y="5115"/>
                  </a:cubicBezTo>
                  <a:cubicBezTo>
                    <a:pt x="4973" y="4053"/>
                    <a:pt x="5790" y="2956"/>
                    <a:pt x="6582" y="1897"/>
                  </a:cubicBezTo>
                  <a:cubicBezTo>
                    <a:pt x="6972" y="1377"/>
                    <a:pt x="7360" y="856"/>
                    <a:pt x="7752" y="337"/>
                  </a:cubicBezTo>
                  <a:cubicBezTo>
                    <a:pt x="7821" y="245"/>
                    <a:pt x="7803" y="113"/>
                    <a:pt x="7709" y="43"/>
                  </a:cubicBezTo>
                  <a:cubicBezTo>
                    <a:pt x="7672" y="14"/>
                    <a:pt x="7628" y="1"/>
                    <a:pt x="7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1" name="Google Shape;1491;p36"/>
            <p:cNvSpPr/>
            <p:nvPr/>
          </p:nvSpPr>
          <p:spPr>
            <a:xfrm>
              <a:off x="3577775" y="2210375"/>
              <a:ext cx="197125" cy="82950"/>
            </a:xfrm>
            <a:custGeom>
              <a:avLst/>
              <a:gdLst/>
              <a:ahLst/>
              <a:cxnLst/>
              <a:rect l="l" t="t" r="r" b="b"/>
              <a:pathLst>
                <a:path w="7885" h="3318" extrusionOk="0">
                  <a:moveTo>
                    <a:pt x="6465" y="0"/>
                  </a:moveTo>
                  <a:cubicBezTo>
                    <a:pt x="5674" y="0"/>
                    <a:pt x="4860" y="156"/>
                    <a:pt x="4156" y="308"/>
                  </a:cubicBezTo>
                  <a:cubicBezTo>
                    <a:pt x="2681" y="626"/>
                    <a:pt x="865" y="1624"/>
                    <a:pt x="1" y="2912"/>
                  </a:cubicBezTo>
                  <a:cubicBezTo>
                    <a:pt x="450" y="3217"/>
                    <a:pt x="1330" y="3318"/>
                    <a:pt x="2230" y="3318"/>
                  </a:cubicBezTo>
                  <a:cubicBezTo>
                    <a:pt x="2951" y="3318"/>
                    <a:pt x="3684" y="3253"/>
                    <a:pt x="4220" y="3178"/>
                  </a:cubicBezTo>
                  <a:cubicBezTo>
                    <a:pt x="5046" y="3062"/>
                    <a:pt x="5857" y="2863"/>
                    <a:pt x="6398" y="2208"/>
                  </a:cubicBezTo>
                  <a:cubicBezTo>
                    <a:pt x="6917" y="1578"/>
                    <a:pt x="7446" y="905"/>
                    <a:pt x="7885" y="221"/>
                  </a:cubicBezTo>
                  <a:cubicBezTo>
                    <a:pt x="7442" y="61"/>
                    <a:pt x="6958" y="0"/>
                    <a:pt x="6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2" name="Google Shape;1492;p36"/>
            <p:cNvSpPr/>
            <p:nvPr/>
          </p:nvSpPr>
          <p:spPr>
            <a:xfrm>
              <a:off x="3587825" y="2214225"/>
              <a:ext cx="189275" cy="68000"/>
            </a:xfrm>
            <a:custGeom>
              <a:avLst/>
              <a:gdLst/>
              <a:ahLst/>
              <a:cxnLst/>
              <a:rect l="l" t="t" r="r" b="b"/>
              <a:pathLst>
                <a:path w="7571" h="2720" extrusionOk="0">
                  <a:moveTo>
                    <a:pt x="6147" y="274"/>
                  </a:moveTo>
                  <a:cubicBezTo>
                    <a:pt x="5858" y="363"/>
                    <a:pt x="5574" y="464"/>
                    <a:pt x="5285" y="566"/>
                  </a:cubicBezTo>
                  <a:cubicBezTo>
                    <a:pt x="5101" y="631"/>
                    <a:pt x="4918" y="697"/>
                    <a:pt x="4731" y="759"/>
                  </a:cubicBezTo>
                  <a:cubicBezTo>
                    <a:pt x="4047" y="990"/>
                    <a:pt x="3401" y="1315"/>
                    <a:pt x="2777" y="1629"/>
                  </a:cubicBezTo>
                  <a:lnTo>
                    <a:pt x="2518" y="1759"/>
                  </a:lnTo>
                  <a:cubicBezTo>
                    <a:pt x="2316" y="1860"/>
                    <a:pt x="1954" y="1916"/>
                    <a:pt x="1570" y="1973"/>
                  </a:cubicBezTo>
                  <a:cubicBezTo>
                    <a:pt x="1306" y="2014"/>
                    <a:pt x="1036" y="2054"/>
                    <a:pt x="795" y="2114"/>
                  </a:cubicBezTo>
                  <a:cubicBezTo>
                    <a:pt x="1329" y="1757"/>
                    <a:pt x="1968" y="1497"/>
                    <a:pt x="2552" y="1260"/>
                  </a:cubicBezTo>
                  <a:cubicBezTo>
                    <a:pt x="2739" y="1184"/>
                    <a:pt x="2921" y="1109"/>
                    <a:pt x="3096" y="1034"/>
                  </a:cubicBezTo>
                  <a:cubicBezTo>
                    <a:pt x="4100" y="598"/>
                    <a:pt x="5116" y="397"/>
                    <a:pt x="6147" y="274"/>
                  </a:cubicBezTo>
                  <a:close/>
                  <a:moveTo>
                    <a:pt x="225" y="2531"/>
                  </a:moveTo>
                  <a:lnTo>
                    <a:pt x="229" y="2535"/>
                  </a:lnTo>
                  <a:cubicBezTo>
                    <a:pt x="226" y="2535"/>
                    <a:pt x="225" y="2534"/>
                    <a:pt x="221" y="2534"/>
                  </a:cubicBezTo>
                  <a:lnTo>
                    <a:pt x="225" y="2531"/>
                  </a:lnTo>
                  <a:close/>
                  <a:moveTo>
                    <a:pt x="7459" y="1"/>
                  </a:moveTo>
                  <a:cubicBezTo>
                    <a:pt x="6956" y="642"/>
                    <a:pt x="6009" y="1290"/>
                    <a:pt x="5293" y="1648"/>
                  </a:cubicBezTo>
                  <a:cubicBezTo>
                    <a:pt x="4779" y="1905"/>
                    <a:pt x="4251" y="1988"/>
                    <a:pt x="3694" y="2077"/>
                  </a:cubicBezTo>
                  <a:cubicBezTo>
                    <a:pt x="3517" y="2104"/>
                    <a:pt x="3339" y="2133"/>
                    <a:pt x="3163" y="2167"/>
                  </a:cubicBezTo>
                  <a:cubicBezTo>
                    <a:pt x="2959" y="2207"/>
                    <a:pt x="2747" y="2254"/>
                    <a:pt x="2521" y="2306"/>
                  </a:cubicBezTo>
                  <a:cubicBezTo>
                    <a:pt x="1949" y="2436"/>
                    <a:pt x="1321" y="2580"/>
                    <a:pt x="737" y="2580"/>
                  </a:cubicBezTo>
                  <a:cubicBezTo>
                    <a:pt x="576" y="2580"/>
                    <a:pt x="418" y="2569"/>
                    <a:pt x="265" y="2543"/>
                  </a:cubicBezTo>
                  <a:cubicBezTo>
                    <a:pt x="321" y="2487"/>
                    <a:pt x="379" y="2435"/>
                    <a:pt x="438" y="2384"/>
                  </a:cubicBezTo>
                  <a:cubicBezTo>
                    <a:pt x="727" y="2245"/>
                    <a:pt x="1177" y="2177"/>
                    <a:pt x="1591" y="2114"/>
                  </a:cubicBezTo>
                  <a:cubicBezTo>
                    <a:pt x="1986" y="2054"/>
                    <a:pt x="2359" y="1998"/>
                    <a:pt x="2581" y="1886"/>
                  </a:cubicBezTo>
                  <a:lnTo>
                    <a:pt x="2839" y="1757"/>
                  </a:lnTo>
                  <a:cubicBezTo>
                    <a:pt x="3488" y="1429"/>
                    <a:pt x="4100" y="1122"/>
                    <a:pt x="4774" y="894"/>
                  </a:cubicBezTo>
                  <a:cubicBezTo>
                    <a:pt x="4961" y="830"/>
                    <a:pt x="5145" y="766"/>
                    <a:pt x="5329" y="699"/>
                  </a:cubicBezTo>
                  <a:cubicBezTo>
                    <a:pt x="5984" y="467"/>
                    <a:pt x="6603" y="245"/>
                    <a:pt x="7301" y="160"/>
                  </a:cubicBezTo>
                  <a:lnTo>
                    <a:pt x="7287" y="19"/>
                  </a:lnTo>
                  <a:cubicBezTo>
                    <a:pt x="5846" y="142"/>
                    <a:pt x="4436" y="300"/>
                    <a:pt x="3040" y="904"/>
                  </a:cubicBezTo>
                  <a:cubicBezTo>
                    <a:pt x="2866" y="980"/>
                    <a:pt x="2684" y="1054"/>
                    <a:pt x="2497" y="1130"/>
                  </a:cubicBezTo>
                  <a:cubicBezTo>
                    <a:pt x="1772" y="1424"/>
                    <a:pt x="963" y="1755"/>
                    <a:pt x="359" y="2264"/>
                  </a:cubicBezTo>
                  <a:cubicBezTo>
                    <a:pt x="213" y="2336"/>
                    <a:pt x="100" y="2429"/>
                    <a:pt x="40" y="2550"/>
                  </a:cubicBezTo>
                  <a:lnTo>
                    <a:pt x="1" y="2628"/>
                  </a:lnTo>
                  <a:lnTo>
                    <a:pt x="88" y="2650"/>
                  </a:lnTo>
                  <a:cubicBezTo>
                    <a:pt x="296" y="2699"/>
                    <a:pt x="515" y="2719"/>
                    <a:pt x="739" y="2719"/>
                  </a:cubicBezTo>
                  <a:cubicBezTo>
                    <a:pt x="1338" y="2719"/>
                    <a:pt x="1973" y="2575"/>
                    <a:pt x="2550" y="2444"/>
                  </a:cubicBezTo>
                  <a:cubicBezTo>
                    <a:pt x="2774" y="2391"/>
                    <a:pt x="2986" y="2344"/>
                    <a:pt x="3188" y="2304"/>
                  </a:cubicBezTo>
                  <a:cubicBezTo>
                    <a:pt x="3364" y="2271"/>
                    <a:pt x="3539" y="2244"/>
                    <a:pt x="3714" y="2215"/>
                  </a:cubicBezTo>
                  <a:cubicBezTo>
                    <a:pt x="4259" y="2129"/>
                    <a:pt x="4823" y="2039"/>
                    <a:pt x="5356" y="1772"/>
                  </a:cubicBezTo>
                  <a:cubicBezTo>
                    <a:pt x="6033" y="1436"/>
                    <a:pt x="7019" y="792"/>
                    <a:pt x="7570" y="88"/>
                  </a:cubicBezTo>
                  <a:lnTo>
                    <a:pt x="7459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3" name="Google Shape;1493;p36"/>
            <p:cNvSpPr/>
            <p:nvPr/>
          </p:nvSpPr>
          <p:spPr>
            <a:xfrm>
              <a:off x="3532275" y="2070375"/>
              <a:ext cx="75700" cy="208000"/>
            </a:xfrm>
            <a:custGeom>
              <a:avLst/>
              <a:gdLst/>
              <a:ahLst/>
              <a:cxnLst/>
              <a:rect l="l" t="t" r="r" b="b"/>
              <a:pathLst>
                <a:path w="3028" h="8320" extrusionOk="0">
                  <a:moveTo>
                    <a:pt x="1983" y="0"/>
                  </a:moveTo>
                  <a:cubicBezTo>
                    <a:pt x="1446" y="609"/>
                    <a:pt x="944" y="1305"/>
                    <a:pt x="482" y="1978"/>
                  </a:cubicBezTo>
                  <a:cubicBezTo>
                    <a:pt x="0" y="2677"/>
                    <a:pt x="32" y="3510"/>
                    <a:pt x="149" y="4337"/>
                  </a:cubicBezTo>
                  <a:cubicBezTo>
                    <a:pt x="321" y="5543"/>
                    <a:pt x="819" y="7696"/>
                    <a:pt x="1568" y="8320"/>
                  </a:cubicBezTo>
                  <a:cubicBezTo>
                    <a:pt x="2567" y="7137"/>
                    <a:pt x="3027" y="5116"/>
                    <a:pt x="2927" y="3609"/>
                  </a:cubicBezTo>
                  <a:cubicBezTo>
                    <a:pt x="2849" y="2442"/>
                    <a:pt x="2703" y="993"/>
                    <a:pt x="19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4" name="Google Shape;1494;p36"/>
            <p:cNvSpPr/>
            <p:nvPr/>
          </p:nvSpPr>
          <p:spPr>
            <a:xfrm>
              <a:off x="3552825" y="2068425"/>
              <a:ext cx="44475" cy="199450"/>
            </a:xfrm>
            <a:custGeom>
              <a:avLst/>
              <a:gdLst/>
              <a:ahLst/>
              <a:cxnLst/>
              <a:rect l="l" t="t" r="r" b="b"/>
              <a:pathLst>
                <a:path w="1779" h="7978" extrusionOk="0">
                  <a:moveTo>
                    <a:pt x="1332" y="1421"/>
                  </a:moveTo>
                  <a:cubicBezTo>
                    <a:pt x="1497" y="2446"/>
                    <a:pt x="1583" y="3478"/>
                    <a:pt x="1440" y="4565"/>
                  </a:cubicBezTo>
                  <a:cubicBezTo>
                    <a:pt x="1416" y="4752"/>
                    <a:pt x="1394" y="4951"/>
                    <a:pt x="1372" y="5151"/>
                  </a:cubicBezTo>
                  <a:cubicBezTo>
                    <a:pt x="1303" y="5777"/>
                    <a:pt x="1228" y="6463"/>
                    <a:pt x="1034" y="7074"/>
                  </a:cubicBezTo>
                  <a:cubicBezTo>
                    <a:pt x="1024" y="6828"/>
                    <a:pt x="990" y="6556"/>
                    <a:pt x="955" y="6289"/>
                  </a:cubicBezTo>
                  <a:cubicBezTo>
                    <a:pt x="905" y="5905"/>
                    <a:pt x="859" y="5541"/>
                    <a:pt x="901" y="5319"/>
                  </a:cubicBezTo>
                  <a:lnTo>
                    <a:pt x="954" y="5033"/>
                  </a:lnTo>
                  <a:cubicBezTo>
                    <a:pt x="1084" y="4347"/>
                    <a:pt x="1220" y="3637"/>
                    <a:pt x="1252" y="2918"/>
                  </a:cubicBezTo>
                  <a:cubicBezTo>
                    <a:pt x="1261" y="2720"/>
                    <a:pt x="1273" y="2526"/>
                    <a:pt x="1286" y="2333"/>
                  </a:cubicBezTo>
                  <a:cubicBezTo>
                    <a:pt x="1307" y="2025"/>
                    <a:pt x="1326" y="1722"/>
                    <a:pt x="1332" y="1421"/>
                  </a:cubicBezTo>
                  <a:close/>
                  <a:moveTo>
                    <a:pt x="787" y="7733"/>
                  </a:moveTo>
                  <a:lnTo>
                    <a:pt x="792" y="7735"/>
                  </a:lnTo>
                  <a:cubicBezTo>
                    <a:pt x="792" y="7735"/>
                    <a:pt x="792" y="7737"/>
                    <a:pt x="790" y="7739"/>
                  </a:cubicBezTo>
                  <a:cubicBezTo>
                    <a:pt x="789" y="7737"/>
                    <a:pt x="789" y="7734"/>
                    <a:pt x="787" y="7733"/>
                  </a:cubicBezTo>
                  <a:close/>
                  <a:moveTo>
                    <a:pt x="1121" y="1"/>
                  </a:moveTo>
                  <a:cubicBezTo>
                    <a:pt x="598" y="725"/>
                    <a:pt x="249" y="1851"/>
                    <a:pt x="110" y="2594"/>
                  </a:cubicBezTo>
                  <a:cubicBezTo>
                    <a:pt x="1" y="3181"/>
                    <a:pt x="69" y="3748"/>
                    <a:pt x="137" y="4296"/>
                  </a:cubicBezTo>
                  <a:cubicBezTo>
                    <a:pt x="159" y="4471"/>
                    <a:pt x="180" y="4646"/>
                    <a:pt x="197" y="4823"/>
                  </a:cubicBezTo>
                  <a:cubicBezTo>
                    <a:pt x="213" y="5028"/>
                    <a:pt x="225" y="5245"/>
                    <a:pt x="238" y="5475"/>
                  </a:cubicBezTo>
                  <a:cubicBezTo>
                    <a:pt x="281" y="6288"/>
                    <a:pt x="331" y="7211"/>
                    <a:pt x="716" y="7899"/>
                  </a:cubicBezTo>
                  <a:lnTo>
                    <a:pt x="759" y="7977"/>
                  </a:lnTo>
                  <a:lnTo>
                    <a:pt x="828" y="7918"/>
                  </a:lnTo>
                  <a:cubicBezTo>
                    <a:pt x="925" y="7828"/>
                    <a:pt x="984" y="7695"/>
                    <a:pt x="1014" y="7535"/>
                  </a:cubicBezTo>
                  <a:cubicBezTo>
                    <a:pt x="1336" y="6813"/>
                    <a:pt x="1432" y="5945"/>
                    <a:pt x="1515" y="5166"/>
                  </a:cubicBezTo>
                  <a:cubicBezTo>
                    <a:pt x="1538" y="4967"/>
                    <a:pt x="1558" y="4771"/>
                    <a:pt x="1583" y="4584"/>
                  </a:cubicBezTo>
                  <a:cubicBezTo>
                    <a:pt x="1779" y="3075"/>
                    <a:pt x="1545" y="1677"/>
                    <a:pt x="1265" y="257"/>
                  </a:cubicBezTo>
                  <a:lnTo>
                    <a:pt x="1126" y="282"/>
                  </a:lnTo>
                  <a:cubicBezTo>
                    <a:pt x="1235" y="977"/>
                    <a:pt x="1192" y="1633"/>
                    <a:pt x="1149" y="2327"/>
                  </a:cubicBezTo>
                  <a:cubicBezTo>
                    <a:pt x="1136" y="2520"/>
                    <a:pt x="1124" y="2715"/>
                    <a:pt x="1115" y="2913"/>
                  </a:cubicBezTo>
                  <a:cubicBezTo>
                    <a:pt x="1082" y="3623"/>
                    <a:pt x="954" y="4296"/>
                    <a:pt x="818" y="5008"/>
                  </a:cubicBezTo>
                  <a:lnTo>
                    <a:pt x="764" y="5294"/>
                  </a:lnTo>
                  <a:cubicBezTo>
                    <a:pt x="717" y="5538"/>
                    <a:pt x="765" y="5913"/>
                    <a:pt x="817" y="6308"/>
                  </a:cubicBezTo>
                  <a:cubicBezTo>
                    <a:pt x="872" y="6724"/>
                    <a:pt x="929" y="7178"/>
                    <a:pt x="877" y="7492"/>
                  </a:cubicBezTo>
                  <a:cubicBezTo>
                    <a:pt x="843" y="7564"/>
                    <a:pt x="809" y="7633"/>
                    <a:pt x="772" y="7702"/>
                  </a:cubicBezTo>
                  <a:cubicBezTo>
                    <a:pt x="465" y="7055"/>
                    <a:pt x="419" y="6214"/>
                    <a:pt x="379" y="5468"/>
                  </a:cubicBezTo>
                  <a:cubicBezTo>
                    <a:pt x="366" y="5238"/>
                    <a:pt x="354" y="5019"/>
                    <a:pt x="335" y="4811"/>
                  </a:cubicBezTo>
                  <a:cubicBezTo>
                    <a:pt x="319" y="4632"/>
                    <a:pt x="298" y="4454"/>
                    <a:pt x="275" y="4278"/>
                  </a:cubicBezTo>
                  <a:cubicBezTo>
                    <a:pt x="207" y="3717"/>
                    <a:pt x="142" y="3186"/>
                    <a:pt x="248" y="2620"/>
                  </a:cubicBezTo>
                  <a:cubicBezTo>
                    <a:pt x="396" y="1834"/>
                    <a:pt x="758" y="743"/>
                    <a:pt x="1235" y="8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5" name="Google Shape;1495;p36"/>
            <p:cNvSpPr/>
            <p:nvPr/>
          </p:nvSpPr>
          <p:spPr>
            <a:xfrm>
              <a:off x="3451425" y="1140850"/>
              <a:ext cx="304150" cy="253875"/>
            </a:xfrm>
            <a:custGeom>
              <a:avLst/>
              <a:gdLst/>
              <a:ahLst/>
              <a:cxnLst/>
              <a:rect l="l" t="t" r="r" b="b"/>
              <a:pathLst>
                <a:path w="12166" h="10155" extrusionOk="0">
                  <a:moveTo>
                    <a:pt x="6004" y="0"/>
                  </a:moveTo>
                  <a:cubicBezTo>
                    <a:pt x="5231" y="0"/>
                    <a:pt x="4611" y="1093"/>
                    <a:pt x="4387" y="1679"/>
                  </a:cubicBezTo>
                  <a:cubicBezTo>
                    <a:pt x="4291" y="840"/>
                    <a:pt x="4009" y="511"/>
                    <a:pt x="3695" y="511"/>
                  </a:cubicBezTo>
                  <a:cubicBezTo>
                    <a:pt x="3168" y="511"/>
                    <a:pt x="2550" y="1438"/>
                    <a:pt x="2564" y="2442"/>
                  </a:cubicBezTo>
                  <a:cubicBezTo>
                    <a:pt x="2201" y="1958"/>
                    <a:pt x="1704" y="1272"/>
                    <a:pt x="1126" y="1272"/>
                  </a:cubicBezTo>
                  <a:cubicBezTo>
                    <a:pt x="901" y="1272"/>
                    <a:pt x="664" y="1377"/>
                    <a:pt x="417" y="1638"/>
                  </a:cubicBezTo>
                  <a:cubicBezTo>
                    <a:pt x="0" y="2080"/>
                    <a:pt x="60" y="2809"/>
                    <a:pt x="241" y="3358"/>
                  </a:cubicBezTo>
                  <a:cubicBezTo>
                    <a:pt x="588" y="4414"/>
                    <a:pt x="1333" y="4947"/>
                    <a:pt x="1385" y="6104"/>
                  </a:cubicBezTo>
                  <a:cubicBezTo>
                    <a:pt x="1434" y="7177"/>
                    <a:pt x="1296" y="8292"/>
                    <a:pt x="2092" y="9055"/>
                  </a:cubicBezTo>
                  <a:cubicBezTo>
                    <a:pt x="2611" y="9551"/>
                    <a:pt x="4208" y="10155"/>
                    <a:pt x="5622" y="10155"/>
                  </a:cubicBezTo>
                  <a:cubicBezTo>
                    <a:pt x="5932" y="10155"/>
                    <a:pt x="6233" y="10126"/>
                    <a:pt x="6512" y="10060"/>
                  </a:cubicBezTo>
                  <a:cubicBezTo>
                    <a:pt x="6614" y="10069"/>
                    <a:pt x="6715" y="10073"/>
                    <a:pt x="6813" y="10073"/>
                  </a:cubicBezTo>
                  <a:cubicBezTo>
                    <a:pt x="8789" y="10073"/>
                    <a:pt x="9945" y="8377"/>
                    <a:pt x="10114" y="6068"/>
                  </a:cubicBezTo>
                  <a:cubicBezTo>
                    <a:pt x="10177" y="5213"/>
                    <a:pt x="9862" y="4263"/>
                    <a:pt x="10505" y="3635"/>
                  </a:cubicBezTo>
                  <a:cubicBezTo>
                    <a:pt x="11172" y="2983"/>
                    <a:pt x="12165" y="2830"/>
                    <a:pt x="11445" y="1676"/>
                  </a:cubicBezTo>
                  <a:cubicBezTo>
                    <a:pt x="11389" y="1669"/>
                    <a:pt x="11332" y="1666"/>
                    <a:pt x="11274" y="1666"/>
                  </a:cubicBezTo>
                  <a:cubicBezTo>
                    <a:pt x="10783" y="1666"/>
                    <a:pt x="10257" y="1888"/>
                    <a:pt x="9787" y="1979"/>
                  </a:cubicBezTo>
                  <a:cubicBezTo>
                    <a:pt x="9837" y="907"/>
                    <a:pt x="9322" y="347"/>
                    <a:pt x="8690" y="347"/>
                  </a:cubicBezTo>
                  <a:cubicBezTo>
                    <a:pt x="8195" y="347"/>
                    <a:pt x="7629" y="691"/>
                    <a:pt x="7207" y="1401"/>
                  </a:cubicBezTo>
                  <a:cubicBezTo>
                    <a:pt x="7288" y="836"/>
                    <a:pt x="6671" y="75"/>
                    <a:pt x="6103" y="6"/>
                  </a:cubicBezTo>
                  <a:cubicBezTo>
                    <a:pt x="6069" y="2"/>
                    <a:pt x="6036" y="0"/>
                    <a:pt x="6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6" name="Google Shape;1496;p36"/>
            <p:cNvSpPr/>
            <p:nvPr/>
          </p:nvSpPr>
          <p:spPr>
            <a:xfrm>
              <a:off x="3258650" y="1721075"/>
              <a:ext cx="182450" cy="169800"/>
            </a:xfrm>
            <a:custGeom>
              <a:avLst/>
              <a:gdLst/>
              <a:ahLst/>
              <a:cxnLst/>
              <a:rect l="l" t="t" r="r" b="b"/>
              <a:pathLst>
                <a:path w="7298" h="6792" extrusionOk="0">
                  <a:moveTo>
                    <a:pt x="4575" y="0"/>
                  </a:moveTo>
                  <a:cubicBezTo>
                    <a:pt x="4181" y="0"/>
                    <a:pt x="3819" y="396"/>
                    <a:pt x="3779" y="1072"/>
                  </a:cubicBezTo>
                  <a:cubicBezTo>
                    <a:pt x="3683" y="798"/>
                    <a:pt x="3292" y="584"/>
                    <a:pt x="2970" y="584"/>
                  </a:cubicBezTo>
                  <a:cubicBezTo>
                    <a:pt x="2899" y="584"/>
                    <a:pt x="2832" y="595"/>
                    <a:pt x="2772" y="617"/>
                  </a:cubicBezTo>
                  <a:cubicBezTo>
                    <a:pt x="2293" y="794"/>
                    <a:pt x="2258" y="1624"/>
                    <a:pt x="2303" y="2027"/>
                  </a:cubicBezTo>
                  <a:cubicBezTo>
                    <a:pt x="2075" y="1686"/>
                    <a:pt x="1872" y="1550"/>
                    <a:pt x="1712" y="1550"/>
                  </a:cubicBezTo>
                  <a:cubicBezTo>
                    <a:pt x="1325" y="1550"/>
                    <a:pt x="1184" y="2346"/>
                    <a:pt x="1515" y="2965"/>
                  </a:cubicBezTo>
                  <a:cubicBezTo>
                    <a:pt x="1258" y="2841"/>
                    <a:pt x="925" y="2674"/>
                    <a:pt x="640" y="2674"/>
                  </a:cubicBezTo>
                  <a:cubicBezTo>
                    <a:pt x="405" y="2674"/>
                    <a:pt x="204" y="2788"/>
                    <a:pt x="104" y="3132"/>
                  </a:cubicBezTo>
                  <a:cubicBezTo>
                    <a:pt x="1" y="3493"/>
                    <a:pt x="239" y="3878"/>
                    <a:pt x="495" y="4129"/>
                  </a:cubicBezTo>
                  <a:cubicBezTo>
                    <a:pt x="988" y="4612"/>
                    <a:pt x="1548" y="4696"/>
                    <a:pt x="1907" y="5317"/>
                  </a:cubicBezTo>
                  <a:cubicBezTo>
                    <a:pt x="2239" y="5895"/>
                    <a:pt x="2477" y="6550"/>
                    <a:pt x="3134" y="6743"/>
                  </a:cubicBezTo>
                  <a:cubicBezTo>
                    <a:pt x="3241" y="6775"/>
                    <a:pt x="3388" y="6791"/>
                    <a:pt x="3560" y="6791"/>
                  </a:cubicBezTo>
                  <a:cubicBezTo>
                    <a:pt x="4223" y="6791"/>
                    <a:pt x="5259" y="6551"/>
                    <a:pt x="5856" y="6043"/>
                  </a:cubicBezTo>
                  <a:cubicBezTo>
                    <a:pt x="7098" y="5529"/>
                    <a:pt x="7297" y="4207"/>
                    <a:pt x="6706" y="2819"/>
                  </a:cubicBezTo>
                  <a:cubicBezTo>
                    <a:pt x="6496" y="2329"/>
                    <a:pt x="6053" y="1896"/>
                    <a:pt x="6230" y="1367"/>
                  </a:cubicBezTo>
                  <a:cubicBezTo>
                    <a:pt x="6413" y="817"/>
                    <a:pt x="6918" y="451"/>
                    <a:pt x="6193" y="19"/>
                  </a:cubicBezTo>
                  <a:cubicBezTo>
                    <a:pt x="5877" y="138"/>
                    <a:pt x="5625" y="454"/>
                    <a:pt x="5364" y="657"/>
                  </a:cubicBezTo>
                  <a:cubicBezTo>
                    <a:pt x="5158" y="205"/>
                    <a:pt x="4858" y="0"/>
                    <a:pt x="4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7" name="Google Shape;1497;p36"/>
            <p:cNvSpPr/>
            <p:nvPr/>
          </p:nvSpPr>
          <p:spPr>
            <a:xfrm>
              <a:off x="3724600" y="1594200"/>
              <a:ext cx="219025" cy="203225"/>
            </a:xfrm>
            <a:custGeom>
              <a:avLst/>
              <a:gdLst/>
              <a:ahLst/>
              <a:cxnLst/>
              <a:rect l="l" t="t" r="r" b="b"/>
              <a:pathLst>
                <a:path w="8761" h="8129" extrusionOk="0">
                  <a:moveTo>
                    <a:pt x="2583" y="0"/>
                  </a:moveTo>
                  <a:cubicBezTo>
                    <a:pt x="2525" y="0"/>
                    <a:pt x="2462" y="6"/>
                    <a:pt x="2394" y="18"/>
                  </a:cubicBezTo>
                  <a:cubicBezTo>
                    <a:pt x="1961" y="91"/>
                    <a:pt x="1676" y="539"/>
                    <a:pt x="1543" y="935"/>
                  </a:cubicBezTo>
                  <a:cubicBezTo>
                    <a:pt x="1283" y="1699"/>
                    <a:pt x="1482" y="2332"/>
                    <a:pt x="1008" y="3024"/>
                  </a:cubicBezTo>
                  <a:cubicBezTo>
                    <a:pt x="568" y="3667"/>
                    <a:pt x="1" y="4252"/>
                    <a:pt x="129" y="5042"/>
                  </a:cubicBezTo>
                  <a:cubicBezTo>
                    <a:pt x="233" y="5668"/>
                    <a:pt x="1193" y="7086"/>
                    <a:pt x="2249" y="7552"/>
                  </a:cubicBezTo>
                  <a:cubicBezTo>
                    <a:pt x="2692" y="7948"/>
                    <a:pt x="3181" y="8128"/>
                    <a:pt x="3680" y="8128"/>
                  </a:cubicBezTo>
                  <a:cubicBezTo>
                    <a:pt x="4503" y="8128"/>
                    <a:pt x="5354" y="7639"/>
                    <a:pt x="6074" y="6815"/>
                  </a:cubicBezTo>
                  <a:cubicBezTo>
                    <a:pt x="6484" y="6347"/>
                    <a:pt x="6716" y="5658"/>
                    <a:pt x="7362" y="5576"/>
                  </a:cubicBezTo>
                  <a:cubicBezTo>
                    <a:pt x="7455" y="5564"/>
                    <a:pt x="7548" y="5560"/>
                    <a:pt x="7639" y="5560"/>
                  </a:cubicBezTo>
                  <a:cubicBezTo>
                    <a:pt x="7777" y="5560"/>
                    <a:pt x="7911" y="5569"/>
                    <a:pt x="8035" y="5569"/>
                  </a:cubicBezTo>
                  <a:cubicBezTo>
                    <a:pt x="8414" y="5569"/>
                    <a:pt x="8704" y="5490"/>
                    <a:pt x="8761" y="4852"/>
                  </a:cubicBezTo>
                  <a:cubicBezTo>
                    <a:pt x="8476" y="4582"/>
                    <a:pt x="8017" y="4473"/>
                    <a:pt x="7669" y="4303"/>
                  </a:cubicBezTo>
                  <a:cubicBezTo>
                    <a:pt x="8379" y="3448"/>
                    <a:pt x="7963" y="2694"/>
                    <a:pt x="7122" y="2694"/>
                  </a:cubicBezTo>
                  <a:cubicBezTo>
                    <a:pt x="6913" y="2694"/>
                    <a:pt x="6678" y="2741"/>
                    <a:pt x="6428" y="2844"/>
                  </a:cubicBezTo>
                  <a:cubicBezTo>
                    <a:pt x="6721" y="2550"/>
                    <a:pt x="6697" y="1843"/>
                    <a:pt x="6398" y="1553"/>
                  </a:cubicBezTo>
                  <a:cubicBezTo>
                    <a:pt x="6260" y="1421"/>
                    <a:pt x="6075" y="1369"/>
                    <a:pt x="5875" y="1369"/>
                  </a:cubicBezTo>
                  <a:cubicBezTo>
                    <a:pt x="5447" y="1369"/>
                    <a:pt x="4947" y="1602"/>
                    <a:pt x="4675" y="1774"/>
                  </a:cubicBezTo>
                  <a:cubicBezTo>
                    <a:pt x="5111" y="1032"/>
                    <a:pt x="4895" y="713"/>
                    <a:pt x="4493" y="713"/>
                  </a:cubicBezTo>
                  <a:cubicBezTo>
                    <a:pt x="4129" y="713"/>
                    <a:pt x="3611" y="975"/>
                    <a:pt x="3286" y="1420"/>
                  </a:cubicBezTo>
                  <a:cubicBezTo>
                    <a:pt x="3288" y="855"/>
                    <a:pt x="3306" y="0"/>
                    <a:pt x="2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8" name="Google Shape;1498;p36"/>
            <p:cNvSpPr/>
            <p:nvPr/>
          </p:nvSpPr>
          <p:spPr>
            <a:xfrm>
              <a:off x="3640725" y="1997275"/>
              <a:ext cx="180000" cy="167050"/>
            </a:xfrm>
            <a:custGeom>
              <a:avLst/>
              <a:gdLst/>
              <a:ahLst/>
              <a:cxnLst/>
              <a:rect l="l" t="t" r="r" b="b"/>
              <a:pathLst>
                <a:path w="7200" h="6682" extrusionOk="0">
                  <a:moveTo>
                    <a:pt x="2122" y="1"/>
                  </a:moveTo>
                  <a:cubicBezTo>
                    <a:pt x="2075" y="1"/>
                    <a:pt x="2024" y="5"/>
                    <a:pt x="1968" y="15"/>
                  </a:cubicBezTo>
                  <a:cubicBezTo>
                    <a:pt x="1611" y="76"/>
                    <a:pt x="1379" y="444"/>
                    <a:pt x="1268" y="770"/>
                  </a:cubicBezTo>
                  <a:cubicBezTo>
                    <a:pt x="1055" y="1398"/>
                    <a:pt x="1218" y="1917"/>
                    <a:pt x="829" y="2488"/>
                  </a:cubicBezTo>
                  <a:cubicBezTo>
                    <a:pt x="467" y="3015"/>
                    <a:pt x="1" y="3496"/>
                    <a:pt x="107" y="4145"/>
                  </a:cubicBezTo>
                  <a:cubicBezTo>
                    <a:pt x="190" y="4660"/>
                    <a:pt x="980" y="5825"/>
                    <a:pt x="1848" y="6208"/>
                  </a:cubicBezTo>
                  <a:cubicBezTo>
                    <a:pt x="2211" y="6533"/>
                    <a:pt x="2613" y="6681"/>
                    <a:pt x="3022" y="6681"/>
                  </a:cubicBezTo>
                  <a:cubicBezTo>
                    <a:pt x="3699" y="6681"/>
                    <a:pt x="4399" y="6278"/>
                    <a:pt x="4991" y="5598"/>
                  </a:cubicBezTo>
                  <a:cubicBezTo>
                    <a:pt x="5327" y="5215"/>
                    <a:pt x="5517" y="4650"/>
                    <a:pt x="6048" y="4581"/>
                  </a:cubicBezTo>
                  <a:cubicBezTo>
                    <a:pt x="6124" y="4572"/>
                    <a:pt x="6200" y="4569"/>
                    <a:pt x="6274" y="4569"/>
                  </a:cubicBezTo>
                  <a:cubicBezTo>
                    <a:pt x="6389" y="4569"/>
                    <a:pt x="6500" y="4576"/>
                    <a:pt x="6603" y="4576"/>
                  </a:cubicBezTo>
                  <a:cubicBezTo>
                    <a:pt x="6915" y="4576"/>
                    <a:pt x="7153" y="4511"/>
                    <a:pt x="7200" y="3987"/>
                  </a:cubicBezTo>
                  <a:cubicBezTo>
                    <a:pt x="6968" y="3764"/>
                    <a:pt x="6588" y="3677"/>
                    <a:pt x="6303" y="3537"/>
                  </a:cubicBezTo>
                  <a:cubicBezTo>
                    <a:pt x="6886" y="2834"/>
                    <a:pt x="6546" y="2214"/>
                    <a:pt x="5855" y="2214"/>
                  </a:cubicBezTo>
                  <a:cubicBezTo>
                    <a:pt x="5683" y="2214"/>
                    <a:pt x="5490" y="2253"/>
                    <a:pt x="5283" y="2338"/>
                  </a:cubicBezTo>
                  <a:cubicBezTo>
                    <a:pt x="5523" y="2097"/>
                    <a:pt x="5503" y="1514"/>
                    <a:pt x="5258" y="1277"/>
                  </a:cubicBezTo>
                  <a:cubicBezTo>
                    <a:pt x="5145" y="1168"/>
                    <a:pt x="4993" y="1126"/>
                    <a:pt x="4828" y="1126"/>
                  </a:cubicBezTo>
                  <a:cubicBezTo>
                    <a:pt x="4476" y="1126"/>
                    <a:pt x="4065" y="1317"/>
                    <a:pt x="3842" y="1458"/>
                  </a:cubicBezTo>
                  <a:cubicBezTo>
                    <a:pt x="4201" y="849"/>
                    <a:pt x="4024" y="587"/>
                    <a:pt x="3694" y="587"/>
                  </a:cubicBezTo>
                  <a:cubicBezTo>
                    <a:pt x="3395" y="587"/>
                    <a:pt x="2969" y="802"/>
                    <a:pt x="2702" y="1168"/>
                  </a:cubicBezTo>
                  <a:cubicBezTo>
                    <a:pt x="2703" y="704"/>
                    <a:pt x="2718" y="1"/>
                    <a:pt x="2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99" name="Google Shape;1499;p36"/>
          <p:cNvGrpSpPr/>
          <p:nvPr/>
        </p:nvGrpSpPr>
        <p:grpSpPr>
          <a:xfrm>
            <a:off x="9078916" y="-29962"/>
            <a:ext cx="1020333" cy="1639367"/>
            <a:chOff x="4618600" y="971325"/>
            <a:chExt cx="765250" cy="1229525"/>
          </a:xfrm>
        </p:grpSpPr>
        <p:sp>
          <p:nvSpPr>
            <p:cNvPr id="1500" name="Google Shape;1500;p36"/>
            <p:cNvSpPr/>
            <p:nvPr/>
          </p:nvSpPr>
          <p:spPr>
            <a:xfrm>
              <a:off x="4618600" y="971325"/>
              <a:ext cx="765250" cy="1229525"/>
            </a:xfrm>
            <a:custGeom>
              <a:avLst/>
              <a:gdLst/>
              <a:ahLst/>
              <a:cxnLst/>
              <a:rect l="l" t="t" r="r" b="b"/>
              <a:pathLst>
                <a:path w="30610" h="49181" extrusionOk="0">
                  <a:moveTo>
                    <a:pt x="13188" y="1"/>
                  </a:moveTo>
                  <a:cubicBezTo>
                    <a:pt x="12964" y="1"/>
                    <a:pt x="12739" y="129"/>
                    <a:pt x="12650" y="384"/>
                  </a:cubicBezTo>
                  <a:cubicBezTo>
                    <a:pt x="12354" y="1239"/>
                    <a:pt x="11991" y="2110"/>
                    <a:pt x="11876" y="2528"/>
                  </a:cubicBezTo>
                  <a:cubicBezTo>
                    <a:pt x="10871" y="6196"/>
                    <a:pt x="8506" y="9441"/>
                    <a:pt x="8541" y="13378"/>
                  </a:cubicBezTo>
                  <a:cubicBezTo>
                    <a:pt x="8541" y="13379"/>
                    <a:pt x="8544" y="13697"/>
                    <a:pt x="8544" y="13697"/>
                  </a:cubicBezTo>
                  <a:cubicBezTo>
                    <a:pt x="8544" y="13882"/>
                    <a:pt x="8539" y="14724"/>
                    <a:pt x="8541" y="14957"/>
                  </a:cubicBezTo>
                  <a:cubicBezTo>
                    <a:pt x="8312" y="14892"/>
                    <a:pt x="8112" y="14832"/>
                    <a:pt x="7952" y="14766"/>
                  </a:cubicBezTo>
                  <a:cubicBezTo>
                    <a:pt x="7618" y="14624"/>
                    <a:pt x="7254" y="14337"/>
                    <a:pt x="6833" y="14005"/>
                  </a:cubicBezTo>
                  <a:cubicBezTo>
                    <a:pt x="6482" y="13727"/>
                    <a:pt x="6084" y="13414"/>
                    <a:pt x="5628" y="13128"/>
                  </a:cubicBezTo>
                  <a:lnTo>
                    <a:pt x="990" y="10233"/>
                  </a:lnTo>
                  <a:cubicBezTo>
                    <a:pt x="892" y="10172"/>
                    <a:pt x="789" y="10145"/>
                    <a:pt x="690" y="10145"/>
                  </a:cubicBezTo>
                  <a:cubicBezTo>
                    <a:pt x="320" y="10145"/>
                    <a:pt x="0" y="10525"/>
                    <a:pt x="163" y="10927"/>
                  </a:cubicBezTo>
                  <a:lnTo>
                    <a:pt x="2204" y="15998"/>
                  </a:lnTo>
                  <a:cubicBezTo>
                    <a:pt x="3004" y="17987"/>
                    <a:pt x="3893" y="20007"/>
                    <a:pt x="5192" y="21775"/>
                  </a:cubicBezTo>
                  <a:cubicBezTo>
                    <a:pt x="5476" y="22162"/>
                    <a:pt x="5171" y="22672"/>
                    <a:pt x="4736" y="22672"/>
                  </a:cubicBezTo>
                  <a:cubicBezTo>
                    <a:pt x="4681" y="22672"/>
                    <a:pt x="4625" y="22664"/>
                    <a:pt x="4567" y="22647"/>
                  </a:cubicBezTo>
                  <a:lnTo>
                    <a:pt x="1786" y="21816"/>
                  </a:lnTo>
                  <a:cubicBezTo>
                    <a:pt x="1728" y="21798"/>
                    <a:pt x="1671" y="21790"/>
                    <a:pt x="1616" y="21790"/>
                  </a:cubicBezTo>
                  <a:cubicBezTo>
                    <a:pt x="1177" y="21790"/>
                    <a:pt x="876" y="22314"/>
                    <a:pt x="1171" y="22703"/>
                  </a:cubicBezTo>
                  <a:lnTo>
                    <a:pt x="4477" y="27052"/>
                  </a:lnTo>
                  <a:cubicBezTo>
                    <a:pt x="5497" y="28392"/>
                    <a:pt x="6572" y="29736"/>
                    <a:pt x="7820" y="30911"/>
                  </a:cubicBezTo>
                  <a:cubicBezTo>
                    <a:pt x="8196" y="31266"/>
                    <a:pt x="7941" y="31890"/>
                    <a:pt x="7437" y="31890"/>
                  </a:cubicBezTo>
                  <a:cubicBezTo>
                    <a:pt x="7423" y="31890"/>
                    <a:pt x="7409" y="31889"/>
                    <a:pt x="7395" y="31888"/>
                  </a:cubicBezTo>
                  <a:lnTo>
                    <a:pt x="4717" y="31710"/>
                  </a:lnTo>
                  <a:cubicBezTo>
                    <a:pt x="4703" y="31709"/>
                    <a:pt x="4688" y="31709"/>
                    <a:pt x="4674" y="31709"/>
                  </a:cubicBezTo>
                  <a:cubicBezTo>
                    <a:pt x="4155" y="31709"/>
                    <a:pt x="3905" y="32368"/>
                    <a:pt x="4314" y="32711"/>
                  </a:cubicBezTo>
                  <a:lnTo>
                    <a:pt x="8505" y="36220"/>
                  </a:lnTo>
                  <a:cubicBezTo>
                    <a:pt x="11338" y="38594"/>
                    <a:pt x="14453" y="40928"/>
                    <a:pt x="18612" y="41155"/>
                  </a:cubicBezTo>
                  <a:cubicBezTo>
                    <a:pt x="18908" y="41171"/>
                    <a:pt x="19209" y="41177"/>
                    <a:pt x="19511" y="41177"/>
                  </a:cubicBezTo>
                  <a:cubicBezTo>
                    <a:pt x="20027" y="41177"/>
                    <a:pt x="20553" y="41159"/>
                    <a:pt x="21075" y="41139"/>
                  </a:cubicBezTo>
                  <a:cubicBezTo>
                    <a:pt x="21264" y="41133"/>
                    <a:pt x="21451" y="41125"/>
                    <a:pt x="21637" y="41119"/>
                  </a:cubicBezTo>
                  <a:cubicBezTo>
                    <a:pt x="21643" y="41119"/>
                    <a:pt x="21650" y="41119"/>
                    <a:pt x="21656" y="41119"/>
                  </a:cubicBezTo>
                  <a:cubicBezTo>
                    <a:pt x="21830" y="41119"/>
                    <a:pt x="21995" y="41199"/>
                    <a:pt x="22104" y="41337"/>
                  </a:cubicBezTo>
                  <a:cubicBezTo>
                    <a:pt x="23435" y="43052"/>
                    <a:pt x="24695" y="45020"/>
                    <a:pt x="24772" y="46716"/>
                  </a:cubicBezTo>
                  <a:cubicBezTo>
                    <a:pt x="24837" y="48098"/>
                    <a:pt x="25971" y="49180"/>
                    <a:pt x="27355" y="49180"/>
                  </a:cubicBezTo>
                  <a:lnTo>
                    <a:pt x="27469" y="49175"/>
                  </a:lnTo>
                  <a:cubicBezTo>
                    <a:pt x="28891" y="49113"/>
                    <a:pt x="29998" y="47905"/>
                    <a:pt x="29938" y="46476"/>
                  </a:cubicBezTo>
                  <a:cubicBezTo>
                    <a:pt x="29859" y="44771"/>
                    <a:pt x="29286" y="43002"/>
                    <a:pt x="28192" y="41099"/>
                  </a:cubicBezTo>
                  <a:cubicBezTo>
                    <a:pt x="28104" y="40945"/>
                    <a:pt x="28087" y="40760"/>
                    <a:pt x="28156" y="40597"/>
                  </a:cubicBezTo>
                  <a:cubicBezTo>
                    <a:pt x="28238" y="40403"/>
                    <a:pt x="28324" y="40204"/>
                    <a:pt x="28412" y="40002"/>
                  </a:cubicBezTo>
                  <a:cubicBezTo>
                    <a:pt x="28729" y="39267"/>
                    <a:pt x="29058" y="38510"/>
                    <a:pt x="29316" y="37713"/>
                  </a:cubicBezTo>
                  <a:cubicBezTo>
                    <a:pt x="30609" y="33752"/>
                    <a:pt x="29557" y="30004"/>
                    <a:pt x="28368" y="26505"/>
                  </a:cubicBezTo>
                  <a:lnTo>
                    <a:pt x="26610" y="21330"/>
                  </a:lnTo>
                  <a:cubicBezTo>
                    <a:pt x="26523" y="21074"/>
                    <a:pt x="26298" y="20946"/>
                    <a:pt x="26074" y="20946"/>
                  </a:cubicBezTo>
                  <a:cubicBezTo>
                    <a:pt x="25844" y="20946"/>
                    <a:pt x="25614" y="21079"/>
                    <a:pt x="25531" y="21344"/>
                  </a:cubicBezTo>
                  <a:lnTo>
                    <a:pt x="25079" y="22793"/>
                  </a:lnTo>
                  <a:cubicBezTo>
                    <a:pt x="24996" y="23061"/>
                    <a:pt x="24769" y="23192"/>
                    <a:pt x="24541" y="23192"/>
                  </a:cubicBezTo>
                  <a:cubicBezTo>
                    <a:pt x="24301" y="23192"/>
                    <a:pt x="24059" y="23045"/>
                    <a:pt x="23988" y="22758"/>
                  </a:cubicBezTo>
                  <a:cubicBezTo>
                    <a:pt x="23716" y="21679"/>
                    <a:pt x="23376" y="20622"/>
                    <a:pt x="23026" y="19586"/>
                  </a:cubicBezTo>
                  <a:lnTo>
                    <a:pt x="21268" y="14412"/>
                  </a:lnTo>
                  <a:cubicBezTo>
                    <a:pt x="21180" y="14155"/>
                    <a:pt x="20955" y="14028"/>
                    <a:pt x="20730" y="14028"/>
                  </a:cubicBezTo>
                  <a:cubicBezTo>
                    <a:pt x="20500" y="14028"/>
                    <a:pt x="20271" y="14161"/>
                    <a:pt x="20188" y="14426"/>
                  </a:cubicBezTo>
                  <a:cubicBezTo>
                    <a:pt x="20105" y="14691"/>
                    <a:pt x="19877" y="14824"/>
                    <a:pt x="19648" y="14824"/>
                  </a:cubicBezTo>
                  <a:cubicBezTo>
                    <a:pt x="19419" y="14824"/>
                    <a:pt x="19190" y="14691"/>
                    <a:pt x="19104" y="14426"/>
                  </a:cubicBezTo>
                  <a:cubicBezTo>
                    <a:pt x="18999" y="14099"/>
                    <a:pt x="18891" y="13774"/>
                    <a:pt x="18781" y="13452"/>
                  </a:cubicBezTo>
                  <a:cubicBezTo>
                    <a:pt x="16826" y="9179"/>
                    <a:pt x="15226" y="4810"/>
                    <a:pt x="13725" y="387"/>
                  </a:cubicBezTo>
                  <a:cubicBezTo>
                    <a:pt x="13638" y="129"/>
                    <a:pt x="13413" y="1"/>
                    <a:pt x="131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1" name="Google Shape;1501;p36"/>
            <p:cNvSpPr/>
            <p:nvPr/>
          </p:nvSpPr>
          <p:spPr>
            <a:xfrm>
              <a:off x="4974700" y="1326500"/>
              <a:ext cx="108250" cy="358100"/>
            </a:xfrm>
            <a:custGeom>
              <a:avLst/>
              <a:gdLst/>
              <a:ahLst/>
              <a:cxnLst/>
              <a:rect l="l" t="t" r="r" b="b"/>
              <a:pathLst>
                <a:path w="4330" h="14324" extrusionOk="0">
                  <a:moveTo>
                    <a:pt x="2310" y="0"/>
                  </a:moveTo>
                  <a:cubicBezTo>
                    <a:pt x="1994" y="1016"/>
                    <a:pt x="1969" y="2109"/>
                    <a:pt x="1474" y="3105"/>
                  </a:cubicBezTo>
                  <a:cubicBezTo>
                    <a:pt x="1097" y="3863"/>
                    <a:pt x="523" y="4448"/>
                    <a:pt x="269" y="5273"/>
                  </a:cubicBezTo>
                  <a:cubicBezTo>
                    <a:pt x="18" y="6087"/>
                    <a:pt x="68" y="6906"/>
                    <a:pt x="70" y="7749"/>
                  </a:cubicBezTo>
                  <a:cubicBezTo>
                    <a:pt x="75" y="9004"/>
                    <a:pt x="0" y="10513"/>
                    <a:pt x="366" y="11670"/>
                  </a:cubicBezTo>
                  <a:cubicBezTo>
                    <a:pt x="659" y="12595"/>
                    <a:pt x="1108" y="13437"/>
                    <a:pt x="1470" y="14324"/>
                  </a:cubicBezTo>
                  <a:cubicBezTo>
                    <a:pt x="1871" y="12834"/>
                    <a:pt x="2749" y="11266"/>
                    <a:pt x="3251" y="9725"/>
                  </a:cubicBezTo>
                  <a:cubicBezTo>
                    <a:pt x="4330" y="6412"/>
                    <a:pt x="3377" y="3140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2" name="Google Shape;1502;p36"/>
            <p:cNvSpPr/>
            <p:nvPr/>
          </p:nvSpPr>
          <p:spPr>
            <a:xfrm>
              <a:off x="5080775" y="1479800"/>
              <a:ext cx="108275" cy="358125"/>
            </a:xfrm>
            <a:custGeom>
              <a:avLst/>
              <a:gdLst/>
              <a:ahLst/>
              <a:cxnLst/>
              <a:rect l="l" t="t" r="r" b="b"/>
              <a:pathLst>
                <a:path w="4331" h="14325" extrusionOk="0">
                  <a:moveTo>
                    <a:pt x="2311" y="1"/>
                  </a:moveTo>
                  <a:cubicBezTo>
                    <a:pt x="1995" y="1016"/>
                    <a:pt x="1970" y="2109"/>
                    <a:pt x="1475" y="3105"/>
                  </a:cubicBezTo>
                  <a:cubicBezTo>
                    <a:pt x="1097" y="3864"/>
                    <a:pt x="523" y="4449"/>
                    <a:pt x="269" y="5274"/>
                  </a:cubicBezTo>
                  <a:cubicBezTo>
                    <a:pt x="18" y="6087"/>
                    <a:pt x="68" y="6907"/>
                    <a:pt x="72" y="7749"/>
                  </a:cubicBezTo>
                  <a:cubicBezTo>
                    <a:pt x="76" y="9004"/>
                    <a:pt x="1" y="10514"/>
                    <a:pt x="366" y="11670"/>
                  </a:cubicBezTo>
                  <a:cubicBezTo>
                    <a:pt x="659" y="12595"/>
                    <a:pt x="1109" y="13438"/>
                    <a:pt x="1470" y="14324"/>
                  </a:cubicBezTo>
                  <a:cubicBezTo>
                    <a:pt x="1870" y="12835"/>
                    <a:pt x="2749" y="11267"/>
                    <a:pt x="3251" y="9724"/>
                  </a:cubicBezTo>
                  <a:cubicBezTo>
                    <a:pt x="4330" y="6413"/>
                    <a:pt x="3378" y="3140"/>
                    <a:pt x="2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3" name="Google Shape;1503;p36"/>
            <p:cNvSpPr/>
            <p:nvPr/>
          </p:nvSpPr>
          <p:spPr>
            <a:xfrm>
              <a:off x="5214375" y="1652800"/>
              <a:ext cx="108275" cy="358100"/>
            </a:xfrm>
            <a:custGeom>
              <a:avLst/>
              <a:gdLst/>
              <a:ahLst/>
              <a:cxnLst/>
              <a:rect l="l" t="t" r="r" b="b"/>
              <a:pathLst>
                <a:path w="4331" h="14324" extrusionOk="0">
                  <a:moveTo>
                    <a:pt x="2310" y="0"/>
                  </a:moveTo>
                  <a:cubicBezTo>
                    <a:pt x="1993" y="1016"/>
                    <a:pt x="1968" y="2109"/>
                    <a:pt x="1474" y="3105"/>
                  </a:cubicBezTo>
                  <a:cubicBezTo>
                    <a:pt x="1097" y="3865"/>
                    <a:pt x="523" y="4448"/>
                    <a:pt x="269" y="5274"/>
                  </a:cubicBezTo>
                  <a:cubicBezTo>
                    <a:pt x="18" y="6087"/>
                    <a:pt x="68" y="6906"/>
                    <a:pt x="70" y="7749"/>
                  </a:cubicBezTo>
                  <a:cubicBezTo>
                    <a:pt x="75" y="9005"/>
                    <a:pt x="1" y="10515"/>
                    <a:pt x="365" y="11670"/>
                  </a:cubicBezTo>
                  <a:cubicBezTo>
                    <a:pt x="658" y="12595"/>
                    <a:pt x="1107" y="13438"/>
                    <a:pt x="1469" y="14324"/>
                  </a:cubicBezTo>
                  <a:cubicBezTo>
                    <a:pt x="1871" y="12835"/>
                    <a:pt x="2748" y="11266"/>
                    <a:pt x="3251" y="9724"/>
                  </a:cubicBezTo>
                  <a:cubicBezTo>
                    <a:pt x="4330" y="6412"/>
                    <a:pt x="3377" y="3141"/>
                    <a:pt x="2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4" name="Google Shape;1504;p36"/>
            <p:cNvSpPr/>
            <p:nvPr/>
          </p:nvSpPr>
          <p:spPr>
            <a:xfrm>
              <a:off x="4728100" y="1349400"/>
              <a:ext cx="249400" cy="257825"/>
            </a:xfrm>
            <a:custGeom>
              <a:avLst/>
              <a:gdLst/>
              <a:ahLst/>
              <a:cxnLst/>
              <a:rect l="l" t="t" r="r" b="b"/>
              <a:pathLst>
                <a:path w="9976" h="10313" extrusionOk="0">
                  <a:moveTo>
                    <a:pt x="0" y="0"/>
                  </a:moveTo>
                  <a:lnTo>
                    <a:pt x="0" y="0"/>
                  </a:lnTo>
                  <a:cubicBezTo>
                    <a:pt x="1238" y="3076"/>
                    <a:pt x="2648" y="6179"/>
                    <a:pt x="5626" y="7985"/>
                  </a:cubicBezTo>
                  <a:cubicBezTo>
                    <a:pt x="7012" y="8828"/>
                    <a:pt x="8699" y="9443"/>
                    <a:pt x="9975" y="10312"/>
                  </a:cubicBezTo>
                  <a:cubicBezTo>
                    <a:pt x="9671" y="9404"/>
                    <a:pt x="9464" y="8472"/>
                    <a:pt x="9082" y="7580"/>
                  </a:cubicBezTo>
                  <a:cubicBezTo>
                    <a:pt x="8605" y="6464"/>
                    <a:pt x="7564" y="5370"/>
                    <a:pt x="6749" y="4416"/>
                  </a:cubicBezTo>
                  <a:cubicBezTo>
                    <a:pt x="6201" y="3774"/>
                    <a:pt x="5705" y="3121"/>
                    <a:pt x="4985" y="2669"/>
                  </a:cubicBezTo>
                  <a:cubicBezTo>
                    <a:pt x="4253" y="2209"/>
                    <a:pt x="3437" y="2140"/>
                    <a:pt x="2656" y="1809"/>
                  </a:cubicBezTo>
                  <a:cubicBezTo>
                    <a:pt x="1631" y="1378"/>
                    <a:pt x="900" y="56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5" name="Google Shape;1505;p36"/>
            <p:cNvSpPr/>
            <p:nvPr/>
          </p:nvSpPr>
          <p:spPr>
            <a:xfrm>
              <a:off x="4777250" y="1612175"/>
              <a:ext cx="308650" cy="182725"/>
            </a:xfrm>
            <a:custGeom>
              <a:avLst/>
              <a:gdLst/>
              <a:ahLst/>
              <a:cxnLst/>
              <a:rect l="l" t="t" r="r" b="b"/>
              <a:pathLst>
                <a:path w="12346" h="7309" extrusionOk="0">
                  <a:moveTo>
                    <a:pt x="0" y="1"/>
                  </a:moveTo>
                  <a:cubicBezTo>
                    <a:pt x="2008" y="2640"/>
                    <a:pt x="4188" y="5261"/>
                    <a:pt x="7536" y="6216"/>
                  </a:cubicBezTo>
                  <a:cubicBezTo>
                    <a:pt x="9095" y="6660"/>
                    <a:pt x="10887" y="6808"/>
                    <a:pt x="12345" y="7309"/>
                  </a:cubicBezTo>
                  <a:cubicBezTo>
                    <a:pt x="11811" y="6514"/>
                    <a:pt x="11366" y="5669"/>
                    <a:pt x="10762" y="4911"/>
                  </a:cubicBezTo>
                  <a:cubicBezTo>
                    <a:pt x="10008" y="3961"/>
                    <a:pt x="8714" y="3181"/>
                    <a:pt x="7675" y="2474"/>
                  </a:cubicBezTo>
                  <a:cubicBezTo>
                    <a:pt x="6978" y="2000"/>
                    <a:pt x="6326" y="1501"/>
                    <a:pt x="5511" y="1255"/>
                  </a:cubicBezTo>
                  <a:cubicBezTo>
                    <a:pt x="4686" y="1005"/>
                    <a:pt x="3880" y="1154"/>
                    <a:pt x="3040" y="1043"/>
                  </a:cubicBezTo>
                  <a:cubicBezTo>
                    <a:pt x="1937" y="896"/>
                    <a:pt x="1017" y="304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6" name="Google Shape;1506;p36"/>
            <p:cNvSpPr/>
            <p:nvPr/>
          </p:nvSpPr>
          <p:spPr>
            <a:xfrm>
              <a:off x="4868850" y="1831650"/>
              <a:ext cx="341500" cy="110425"/>
            </a:xfrm>
            <a:custGeom>
              <a:avLst/>
              <a:gdLst/>
              <a:ahLst/>
              <a:cxnLst/>
              <a:rect l="l" t="t" r="r" b="b"/>
              <a:pathLst>
                <a:path w="13660" h="4417" extrusionOk="0">
                  <a:moveTo>
                    <a:pt x="5441" y="1"/>
                  </a:moveTo>
                  <a:cubicBezTo>
                    <a:pt x="4668" y="1"/>
                    <a:pt x="3970" y="279"/>
                    <a:pt x="3197" y="349"/>
                  </a:cubicBezTo>
                  <a:cubicBezTo>
                    <a:pt x="3067" y="361"/>
                    <a:pt x="2937" y="366"/>
                    <a:pt x="2808" y="366"/>
                  </a:cubicBezTo>
                  <a:cubicBezTo>
                    <a:pt x="1846" y="366"/>
                    <a:pt x="936" y="69"/>
                    <a:pt x="1" y="7"/>
                  </a:cubicBezTo>
                  <a:lnTo>
                    <a:pt x="1" y="7"/>
                  </a:lnTo>
                  <a:cubicBezTo>
                    <a:pt x="2544" y="2136"/>
                    <a:pt x="5251" y="4207"/>
                    <a:pt x="8730" y="4398"/>
                  </a:cubicBezTo>
                  <a:cubicBezTo>
                    <a:pt x="8983" y="4411"/>
                    <a:pt x="9239" y="4417"/>
                    <a:pt x="9499" y="4417"/>
                  </a:cubicBezTo>
                  <a:cubicBezTo>
                    <a:pt x="10470" y="4417"/>
                    <a:pt x="11476" y="4341"/>
                    <a:pt x="12433" y="4341"/>
                  </a:cubicBezTo>
                  <a:cubicBezTo>
                    <a:pt x="12853" y="4341"/>
                    <a:pt x="13265" y="4356"/>
                    <a:pt x="13659" y="4398"/>
                  </a:cubicBezTo>
                  <a:cubicBezTo>
                    <a:pt x="12963" y="3739"/>
                    <a:pt x="12339" y="3015"/>
                    <a:pt x="11583" y="2409"/>
                  </a:cubicBezTo>
                  <a:cubicBezTo>
                    <a:pt x="10639" y="1650"/>
                    <a:pt x="9204" y="1175"/>
                    <a:pt x="8034" y="718"/>
                  </a:cubicBezTo>
                  <a:cubicBezTo>
                    <a:pt x="7249" y="411"/>
                    <a:pt x="6501" y="68"/>
                    <a:pt x="5655" y="8"/>
                  </a:cubicBezTo>
                  <a:cubicBezTo>
                    <a:pt x="5583" y="3"/>
                    <a:pt x="5512" y="1"/>
                    <a:pt x="54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7" name="Google Shape;1507;p36"/>
            <p:cNvSpPr/>
            <p:nvPr/>
          </p:nvSpPr>
          <p:spPr>
            <a:xfrm>
              <a:off x="4899250" y="1206375"/>
              <a:ext cx="409225" cy="935775"/>
            </a:xfrm>
            <a:custGeom>
              <a:avLst/>
              <a:gdLst/>
              <a:ahLst/>
              <a:cxnLst/>
              <a:rect l="l" t="t" r="r" b="b"/>
              <a:pathLst>
                <a:path w="16369" h="37431" extrusionOk="0">
                  <a:moveTo>
                    <a:pt x="1344" y="1"/>
                  </a:moveTo>
                  <a:cubicBezTo>
                    <a:pt x="1228" y="1"/>
                    <a:pt x="1126" y="86"/>
                    <a:pt x="1109" y="203"/>
                  </a:cubicBezTo>
                  <a:lnTo>
                    <a:pt x="1026" y="774"/>
                  </a:lnTo>
                  <a:cubicBezTo>
                    <a:pt x="476" y="4476"/>
                    <a:pt x="0" y="7674"/>
                    <a:pt x="1016" y="11497"/>
                  </a:cubicBezTo>
                  <a:cubicBezTo>
                    <a:pt x="2199" y="15946"/>
                    <a:pt x="4953" y="20294"/>
                    <a:pt x="7445" y="24020"/>
                  </a:cubicBezTo>
                  <a:cubicBezTo>
                    <a:pt x="8200" y="25148"/>
                    <a:pt x="9243" y="26357"/>
                    <a:pt x="10347" y="27636"/>
                  </a:cubicBezTo>
                  <a:cubicBezTo>
                    <a:pt x="12875" y="30564"/>
                    <a:pt x="15742" y="33882"/>
                    <a:pt x="15892" y="37205"/>
                  </a:cubicBezTo>
                  <a:cubicBezTo>
                    <a:pt x="15898" y="37331"/>
                    <a:pt x="16001" y="37430"/>
                    <a:pt x="16127" y="37430"/>
                  </a:cubicBezTo>
                  <a:lnTo>
                    <a:pt x="16138" y="37430"/>
                  </a:lnTo>
                  <a:cubicBezTo>
                    <a:pt x="16268" y="37424"/>
                    <a:pt x="16369" y="37313"/>
                    <a:pt x="16362" y="37183"/>
                  </a:cubicBezTo>
                  <a:cubicBezTo>
                    <a:pt x="16205" y="33696"/>
                    <a:pt x="13282" y="30311"/>
                    <a:pt x="10704" y="27326"/>
                  </a:cubicBezTo>
                  <a:cubicBezTo>
                    <a:pt x="9607" y="26060"/>
                    <a:pt x="8576" y="24862"/>
                    <a:pt x="7836" y="23758"/>
                  </a:cubicBezTo>
                  <a:cubicBezTo>
                    <a:pt x="5368" y="20061"/>
                    <a:pt x="2635" y="15754"/>
                    <a:pt x="1472" y="11374"/>
                  </a:cubicBezTo>
                  <a:cubicBezTo>
                    <a:pt x="484" y="7645"/>
                    <a:pt x="952" y="4492"/>
                    <a:pt x="1494" y="843"/>
                  </a:cubicBezTo>
                  <a:lnTo>
                    <a:pt x="1577" y="271"/>
                  </a:lnTo>
                  <a:cubicBezTo>
                    <a:pt x="1596" y="143"/>
                    <a:pt x="1507" y="22"/>
                    <a:pt x="1378" y="3"/>
                  </a:cubicBezTo>
                  <a:cubicBezTo>
                    <a:pt x="1366" y="1"/>
                    <a:pt x="1355" y="1"/>
                    <a:pt x="13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8" name="Google Shape;1508;p36"/>
            <p:cNvSpPr/>
            <p:nvPr/>
          </p:nvSpPr>
          <p:spPr>
            <a:xfrm>
              <a:off x="4889050" y="1119850"/>
              <a:ext cx="108275" cy="358100"/>
            </a:xfrm>
            <a:custGeom>
              <a:avLst/>
              <a:gdLst/>
              <a:ahLst/>
              <a:cxnLst/>
              <a:rect l="l" t="t" r="r" b="b"/>
              <a:pathLst>
                <a:path w="4331" h="14324" extrusionOk="0">
                  <a:moveTo>
                    <a:pt x="2311" y="0"/>
                  </a:moveTo>
                  <a:cubicBezTo>
                    <a:pt x="1995" y="1016"/>
                    <a:pt x="1970" y="2109"/>
                    <a:pt x="1475" y="3105"/>
                  </a:cubicBezTo>
                  <a:cubicBezTo>
                    <a:pt x="1098" y="3863"/>
                    <a:pt x="524" y="4448"/>
                    <a:pt x="270" y="5273"/>
                  </a:cubicBezTo>
                  <a:cubicBezTo>
                    <a:pt x="19" y="6087"/>
                    <a:pt x="69" y="6906"/>
                    <a:pt x="71" y="7749"/>
                  </a:cubicBezTo>
                  <a:cubicBezTo>
                    <a:pt x="76" y="9004"/>
                    <a:pt x="0" y="10513"/>
                    <a:pt x="367" y="11670"/>
                  </a:cubicBezTo>
                  <a:cubicBezTo>
                    <a:pt x="659" y="12595"/>
                    <a:pt x="1108" y="13438"/>
                    <a:pt x="1470" y="14324"/>
                  </a:cubicBezTo>
                  <a:cubicBezTo>
                    <a:pt x="1870" y="12834"/>
                    <a:pt x="2749" y="11266"/>
                    <a:pt x="3252" y="9725"/>
                  </a:cubicBezTo>
                  <a:cubicBezTo>
                    <a:pt x="4331" y="6412"/>
                    <a:pt x="3378" y="3140"/>
                    <a:pt x="2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D4F847-7BE9-3D4F-81BA-BCD86CDFA68E}"/>
              </a:ext>
            </a:extLst>
          </p:cNvPr>
          <p:cNvSpPr/>
          <p:nvPr/>
        </p:nvSpPr>
        <p:spPr>
          <a:xfrm>
            <a:off x="3958464" y="1367357"/>
            <a:ext cx="42750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 121,122,123: VIẾT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p40"/>
          <p:cNvSpPr txBox="1">
            <a:spLocks noGrp="1"/>
          </p:cNvSpPr>
          <p:nvPr>
            <p:ph type="title" idx="2"/>
          </p:nvPr>
        </p:nvSpPr>
        <p:spPr>
          <a:xfrm>
            <a:off x="5268271" y="1591354"/>
            <a:ext cx="1842160" cy="120616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9" name="Google Shape;1649;p40"/>
          <p:cNvSpPr/>
          <p:nvPr/>
        </p:nvSpPr>
        <p:spPr>
          <a:xfrm>
            <a:off x="3205014" y="3168873"/>
            <a:ext cx="5735660" cy="1122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50" name="Google Shape;1650;p40"/>
          <p:cNvSpPr txBox="1">
            <a:spLocks noGrp="1"/>
          </p:cNvSpPr>
          <p:nvPr>
            <p:ph type="title"/>
          </p:nvPr>
        </p:nvSpPr>
        <p:spPr>
          <a:xfrm>
            <a:off x="3189200" y="3264473"/>
            <a:ext cx="5813600" cy="96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ĐỊNH HƯỚNG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52" name="Google Shape;1652;p40"/>
          <p:cNvGrpSpPr/>
          <p:nvPr/>
        </p:nvGrpSpPr>
        <p:grpSpPr>
          <a:xfrm>
            <a:off x="2101334" y="4128285"/>
            <a:ext cx="631967" cy="802233"/>
            <a:chOff x="1420025" y="3548075"/>
            <a:chExt cx="473975" cy="601675"/>
          </a:xfrm>
        </p:grpSpPr>
        <p:sp>
          <p:nvSpPr>
            <p:cNvPr id="1653" name="Google Shape;1653;p40"/>
            <p:cNvSpPr/>
            <p:nvPr/>
          </p:nvSpPr>
          <p:spPr>
            <a:xfrm>
              <a:off x="1420025" y="3548075"/>
              <a:ext cx="473975" cy="601675"/>
            </a:xfrm>
            <a:custGeom>
              <a:avLst/>
              <a:gdLst/>
              <a:ahLst/>
              <a:cxnLst/>
              <a:rect l="l" t="t" r="r" b="b"/>
              <a:pathLst>
                <a:path w="18959" h="24067" extrusionOk="0">
                  <a:moveTo>
                    <a:pt x="13877" y="1"/>
                  </a:moveTo>
                  <a:cubicBezTo>
                    <a:pt x="13179" y="1"/>
                    <a:pt x="13194" y="811"/>
                    <a:pt x="12994" y="1357"/>
                  </a:cubicBezTo>
                  <a:cubicBezTo>
                    <a:pt x="12701" y="2157"/>
                    <a:pt x="12164" y="2612"/>
                    <a:pt x="11397" y="2981"/>
                  </a:cubicBezTo>
                  <a:cubicBezTo>
                    <a:pt x="10205" y="3556"/>
                    <a:pt x="8813" y="3685"/>
                    <a:pt x="7639" y="4245"/>
                  </a:cubicBezTo>
                  <a:cubicBezTo>
                    <a:pt x="5010" y="5499"/>
                    <a:pt x="2864" y="7636"/>
                    <a:pt x="1599" y="10263"/>
                  </a:cubicBezTo>
                  <a:cubicBezTo>
                    <a:pt x="334" y="12889"/>
                    <a:pt x="1" y="15900"/>
                    <a:pt x="661" y="18738"/>
                  </a:cubicBezTo>
                  <a:cubicBezTo>
                    <a:pt x="1011" y="20247"/>
                    <a:pt x="1609" y="21513"/>
                    <a:pt x="2439" y="22506"/>
                  </a:cubicBezTo>
                  <a:cubicBezTo>
                    <a:pt x="2682" y="22800"/>
                    <a:pt x="3075" y="23224"/>
                    <a:pt x="3619" y="23522"/>
                  </a:cubicBezTo>
                  <a:cubicBezTo>
                    <a:pt x="3674" y="23553"/>
                    <a:pt x="3729" y="23581"/>
                    <a:pt x="3802" y="23618"/>
                  </a:cubicBezTo>
                  <a:cubicBezTo>
                    <a:pt x="4324" y="23873"/>
                    <a:pt x="4818" y="23955"/>
                    <a:pt x="5182" y="24001"/>
                  </a:cubicBezTo>
                  <a:cubicBezTo>
                    <a:pt x="5533" y="24045"/>
                    <a:pt x="5883" y="24066"/>
                    <a:pt x="6238" y="24066"/>
                  </a:cubicBezTo>
                  <a:cubicBezTo>
                    <a:pt x="8022" y="24066"/>
                    <a:pt x="9770" y="23506"/>
                    <a:pt x="11162" y="22489"/>
                  </a:cubicBezTo>
                  <a:cubicBezTo>
                    <a:pt x="15627" y="19226"/>
                    <a:pt x="18958" y="12213"/>
                    <a:pt x="16806" y="6123"/>
                  </a:cubicBezTo>
                  <a:cubicBezTo>
                    <a:pt x="16698" y="5819"/>
                    <a:pt x="16576" y="5527"/>
                    <a:pt x="16450" y="5247"/>
                  </a:cubicBezTo>
                  <a:cubicBezTo>
                    <a:pt x="16523" y="5139"/>
                    <a:pt x="16591" y="5037"/>
                    <a:pt x="16647" y="4954"/>
                  </a:cubicBezTo>
                  <a:cubicBezTo>
                    <a:pt x="17245" y="4073"/>
                    <a:pt x="17517" y="3671"/>
                    <a:pt x="17628" y="3054"/>
                  </a:cubicBezTo>
                  <a:lnTo>
                    <a:pt x="17890" y="1589"/>
                  </a:lnTo>
                  <a:cubicBezTo>
                    <a:pt x="17972" y="1130"/>
                    <a:pt x="17668" y="691"/>
                    <a:pt x="17210" y="604"/>
                  </a:cubicBezTo>
                  <a:lnTo>
                    <a:pt x="14086" y="22"/>
                  </a:lnTo>
                  <a:cubicBezTo>
                    <a:pt x="14010" y="7"/>
                    <a:pt x="13940" y="1"/>
                    <a:pt x="1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4" name="Google Shape;1654;p40"/>
            <p:cNvSpPr/>
            <p:nvPr/>
          </p:nvSpPr>
          <p:spPr>
            <a:xfrm>
              <a:off x="1480350" y="3671075"/>
              <a:ext cx="346600" cy="419950"/>
            </a:xfrm>
            <a:custGeom>
              <a:avLst/>
              <a:gdLst/>
              <a:ahLst/>
              <a:cxnLst/>
              <a:rect l="l" t="t" r="r" b="b"/>
              <a:pathLst>
                <a:path w="13864" h="16798" extrusionOk="0">
                  <a:moveTo>
                    <a:pt x="11026" y="1"/>
                  </a:moveTo>
                  <a:cubicBezTo>
                    <a:pt x="11010" y="1"/>
                    <a:pt x="10993" y="1"/>
                    <a:pt x="10977" y="1"/>
                  </a:cubicBezTo>
                  <a:cubicBezTo>
                    <a:pt x="10445" y="25"/>
                    <a:pt x="9927" y="176"/>
                    <a:pt x="9416" y="326"/>
                  </a:cubicBezTo>
                  <a:cubicBezTo>
                    <a:pt x="8336" y="641"/>
                    <a:pt x="7252" y="960"/>
                    <a:pt x="6239" y="1443"/>
                  </a:cubicBezTo>
                  <a:cubicBezTo>
                    <a:pt x="4102" y="2463"/>
                    <a:pt x="2330" y="4229"/>
                    <a:pt x="1303" y="6360"/>
                  </a:cubicBezTo>
                  <a:cubicBezTo>
                    <a:pt x="275" y="8492"/>
                    <a:pt x="1" y="10980"/>
                    <a:pt x="536" y="13287"/>
                  </a:cubicBezTo>
                  <a:cubicBezTo>
                    <a:pt x="769" y="14294"/>
                    <a:pt x="1163" y="15284"/>
                    <a:pt x="1827" y="16078"/>
                  </a:cubicBezTo>
                  <a:cubicBezTo>
                    <a:pt x="1984" y="16268"/>
                    <a:pt x="2159" y="16445"/>
                    <a:pt x="2371" y="16562"/>
                  </a:cubicBezTo>
                  <a:cubicBezTo>
                    <a:pt x="2386" y="16571"/>
                    <a:pt x="2404" y="16580"/>
                    <a:pt x="2421" y="16587"/>
                  </a:cubicBezTo>
                  <a:cubicBezTo>
                    <a:pt x="2615" y="16681"/>
                    <a:pt x="2828" y="16719"/>
                    <a:pt x="3041" y="16748"/>
                  </a:cubicBezTo>
                  <a:cubicBezTo>
                    <a:pt x="3300" y="16781"/>
                    <a:pt x="3562" y="16797"/>
                    <a:pt x="3823" y="16797"/>
                  </a:cubicBezTo>
                  <a:cubicBezTo>
                    <a:pt x="5085" y="16797"/>
                    <a:pt x="6349" y="16415"/>
                    <a:pt x="7365" y="15671"/>
                  </a:cubicBezTo>
                  <a:cubicBezTo>
                    <a:pt x="11300" y="12795"/>
                    <a:pt x="13864" y="6751"/>
                    <a:pt x="12179" y="1984"/>
                  </a:cubicBezTo>
                  <a:cubicBezTo>
                    <a:pt x="11967" y="1384"/>
                    <a:pt x="11673" y="814"/>
                    <a:pt x="11381" y="248"/>
                  </a:cubicBezTo>
                  <a:cubicBezTo>
                    <a:pt x="11338" y="167"/>
                    <a:pt x="11292" y="81"/>
                    <a:pt x="11212" y="38"/>
                  </a:cubicBezTo>
                  <a:cubicBezTo>
                    <a:pt x="11157" y="7"/>
                    <a:pt x="11091" y="1"/>
                    <a:pt x="1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5" name="Google Shape;1655;p40"/>
            <p:cNvSpPr/>
            <p:nvPr/>
          </p:nvSpPr>
          <p:spPr>
            <a:xfrm>
              <a:off x="1480100" y="3612925"/>
              <a:ext cx="322825" cy="462425"/>
            </a:xfrm>
            <a:custGeom>
              <a:avLst/>
              <a:gdLst/>
              <a:ahLst/>
              <a:cxnLst/>
              <a:rect l="l" t="t" r="r" b="b"/>
              <a:pathLst>
                <a:path w="12913" h="18497" extrusionOk="0">
                  <a:moveTo>
                    <a:pt x="10560" y="4321"/>
                  </a:moveTo>
                  <a:lnTo>
                    <a:pt x="10560" y="4321"/>
                  </a:lnTo>
                  <a:cubicBezTo>
                    <a:pt x="10554" y="4382"/>
                    <a:pt x="10554" y="4446"/>
                    <a:pt x="10550" y="4508"/>
                  </a:cubicBezTo>
                  <a:cubicBezTo>
                    <a:pt x="10511" y="4646"/>
                    <a:pt x="10479" y="4780"/>
                    <a:pt x="10453" y="4915"/>
                  </a:cubicBezTo>
                  <a:cubicBezTo>
                    <a:pt x="10428" y="5032"/>
                    <a:pt x="10404" y="5150"/>
                    <a:pt x="10373" y="5269"/>
                  </a:cubicBezTo>
                  <a:cubicBezTo>
                    <a:pt x="10324" y="5453"/>
                    <a:pt x="10274" y="5644"/>
                    <a:pt x="10225" y="5836"/>
                  </a:cubicBezTo>
                  <a:cubicBezTo>
                    <a:pt x="10033" y="6582"/>
                    <a:pt x="9837" y="7354"/>
                    <a:pt x="9549" y="8046"/>
                  </a:cubicBezTo>
                  <a:cubicBezTo>
                    <a:pt x="9118" y="9081"/>
                    <a:pt x="8423" y="10048"/>
                    <a:pt x="7754" y="10983"/>
                  </a:cubicBezTo>
                  <a:cubicBezTo>
                    <a:pt x="7520" y="11310"/>
                    <a:pt x="7287" y="11634"/>
                    <a:pt x="7068" y="11958"/>
                  </a:cubicBezTo>
                  <a:cubicBezTo>
                    <a:pt x="6398" y="12950"/>
                    <a:pt x="5701" y="13950"/>
                    <a:pt x="5029" y="14917"/>
                  </a:cubicBezTo>
                  <a:cubicBezTo>
                    <a:pt x="4723" y="15358"/>
                    <a:pt x="4411" y="15806"/>
                    <a:pt x="4099" y="16257"/>
                  </a:cubicBezTo>
                  <a:cubicBezTo>
                    <a:pt x="4109" y="16237"/>
                    <a:pt x="4117" y="16217"/>
                    <a:pt x="4127" y="16196"/>
                  </a:cubicBezTo>
                  <a:cubicBezTo>
                    <a:pt x="4279" y="15864"/>
                    <a:pt x="4454" y="15532"/>
                    <a:pt x="4622" y="15210"/>
                  </a:cubicBezTo>
                  <a:cubicBezTo>
                    <a:pt x="4815" y="14842"/>
                    <a:pt x="5015" y="14461"/>
                    <a:pt x="5187" y="14074"/>
                  </a:cubicBezTo>
                  <a:cubicBezTo>
                    <a:pt x="5438" y="13507"/>
                    <a:pt x="5720" y="12943"/>
                    <a:pt x="5995" y="12396"/>
                  </a:cubicBezTo>
                  <a:cubicBezTo>
                    <a:pt x="6233" y="11921"/>
                    <a:pt x="6480" y="11429"/>
                    <a:pt x="6705" y="10934"/>
                  </a:cubicBezTo>
                  <a:cubicBezTo>
                    <a:pt x="7512" y="9164"/>
                    <a:pt x="8615" y="7484"/>
                    <a:pt x="9770" y="5777"/>
                  </a:cubicBezTo>
                  <a:cubicBezTo>
                    <a:pt x="10018" y="5412"/>
                    <a:pt x="10293" y="4878"/>
                    <a:pt x="10560" y="4321"/>
                  </a:cubicBezTo>
                  <a:close/>
                  <a:moveTo>
                    <a:pt x="8944" y="4683"/>
                  </a:moveTo>
                  <a:lnTo>
                    <a:pt x="8944" y="4683"/>
                  </a:lnTo>
                  <a:cubicBezTo>
                    <a:pt x="8658" y="4941"/>
                    <a:pt x="8390" y="5226"/>
                    <a:pt x="8146" y="5539"/>
                  </a:cubicBezTo>
                  <a:cubicBezTo>
                    <a:pt x="7957" y="5781"/>
                    <a:pt x="7760" y="6018"/>
                    <a:pt x="7564" y="6254"/>
                  </a:cubicBezTo>
                  <a:cubicBezTo>
                    <a:pt x="6959" y="6984"/>
                    <a:pt x="6335" y="7739"/>
                    <a:pt x="5923" y="8643"/>
                  </a:cubicBezTo>
                  <a:lnTo>
                    <a:pt x="5877" y="8744"/>
                  </a:lnTo>
                  <a:cubicBezTo>
                    <a:pt x="5599" y="9361"/>
                    <a:pt x="5308" y="9997"/>
                    <a:pt x="5104" y="10662"/>
                  </a:cubicBezTo>
                  <a:cubicBezTo>
                    <a:pt x="5009" y="10970"/>
                    <a:pt x="4888" y="11278"/>
                    <a:pt x="4769" y="11578"/>
                  </a:cubicBezTo>
                  <a:cubicBezTo>
                    <a:pt x="4611" y="11975"/>
                    <a:pt x="4447" y="12386"/>
                    <a:pt x="4343" y="12808"/>
                  </a:cubicBezTo>
                  <a:cubicBezTo>
                    <a:pt x="4128" y="13673"/>
                    <a:pt x="3827" y="14459"/>
                    <a:pt x="3507" y="15290"/>
                  </a:cubicBezTo>
                  <a:cubicBezTo>
                    <a:pt x="3361" y="15670"/>
                    <a:pt x="3212" y="16057"/>
                    <a:pt x="3070" y="16458"/>
                  </a:cubicBezTo>
                  <a:cubicBezTo>
                    <a:pt x="3023" y="16592"/>
                    <a:pt x="3001" y="16736"/>
                    <a:pt x="2986" y="16859"/>
                  </a:cubicBezTo>
                  <a:cubicBezTo>
                    <a:pt x="2985" y="16867"/>
                    <a:pt x="2983" y="16876"/>
                    <a:pt x="2981" y="16882"/>
                  </a:cubicBezTo>
                  <a:cubicBezTo>
                    <a:pt x="2989" y="16678"/>
                    <a:pt x="2999" y="16475"/>
                    <a:pt x="3008" y="16279"/>
                  </a:cubicBezTo>
                  <a:cubicBezTo>
                    <a:pt x="3018" y="16071"/>
                    <a:pt x="3029" y="15869"/>
                    <a:pt x="3036" y="15668"/>
                  </a:cubicBezTo>
                  <a:cubicBezTo>
                    <a:pt x="3056" y="15066"/>
                    <a:pt x="3031" y="14450"/>
                    <a:pt x="3008" y="13855"/>
                  </a:cubicBezTo>
                  <a:cubicBezTo>
                    <a:pt x="2994" y="13499"/>
                    <a:pt x="2979" y="13144"/>
                    <a:pt x="2975" y="12792"/>
                  </a:cubicBezTo>
                  <a:cubicBezTo>
                    <a:pt x="2961" y="11745"/>
                    <a:pt x="3216" y="10973"/>
                    <a:pt x="3599" y="10134"/>
                  </a:cubicBezTo>
                  <a:cubicBezTo>
                    <a:pt x="3886" y="9507"/>
                    <a:pt x="4298" y="8921"/>
                    <a:pt x="4696" y="8358"/>
                  </a:cubicBezTo>
                  <a:cubicBezTo>
                    <a:pt x="4832" y="8164"/>
                    <a:pt x="4966" y="7971"/>
                    <a:pt x="5097" y="7776"/>
                  </a:cubicBezTo>
                  <a:cubicBezTo>
                    <a:pt x="5764" y="6790"/>
                    <a:pt x="6726" y="6125"/>
                    <a:pt x="7577" y="5540"/>
                  </a:cubicBezTo>
                  <a:cubicBezTo>
                    <a:pt x="8088" y="5190"/>
                    <a:pt x="8529" y="4913"/>
                    <a:pt x="8944" y="4683"/>
                  </a:cubicBezTo>
                  <a:close/>
                  <a:moveTo>
                    <a:pt x="10536" y="5599"/>
                  </a:moveTo>
                  <a:lnTo>
                    <a:pt x="10536" y="5599"/>
                  </a:lnTo>
                  <a:cubicBezTo>
                    <a:pt x="10535" y="5774"/>
                    <a:pt x="10539" y="5946"/>
                    <a:pt x="10542" y="6119"/>
                  </a:cubicBezTo>
                  <a:cubicBezTo>
                    <a:pt x="10560" y="6965"/>
                    <a:pt x="10579" y="7840"/>
                    <a:pt x="10438" y="8683"/>
                  </a:cubicBezTo>
                  <a:cubicBezTo>
                    <a:pt x="10253" y="9800"/>
                    <a:pt x="9889" y="10741"/>
                    <a:pt x="9326" y="11554"/>
                  </a:cubicBezTo>
                  <a:lnTo>
                    <a:pt x="9219" y="11710"/>
                  </a:lnTo>
                  <a:cubicBezTo>
                    <a:pt x="8552" y="12676"/>
                    <a:pt x="7865" y="13674"/>
                    <a:pt x="7093" y="14551"/>
                  </a:cubicBezTo>
                  <a:cubicBezTo>
                    <a:pt x="6703" y="14994"/>
                    <a:pt x="6210" y="15335"/>
                    <a:pt x="5733" y="15664"/>
                  </a:cubicBezTo>
                  <a:cubicBezTo>
                    <a:pt x="5514" y="15815"/>
                    <a:pt x="5288" y="15971"/>
                    <a:pt x="5071" y="16137"/>
                  </a:cubicBezTo>
                  <a:cubicBezTo>
                    <a:pt x="4883" y="16282"/>
                    <a:pt x="4713" y="16446"/>
                    <a:pt x="4550" y="16607"/>
                  </a:cubicBezTo>
                  <a:cubicBezTo>
                    <a:pt x="4422" y="16732"/>
                    <a:pt x="4291" y="16862"/>
                    <a:pt x="4153" y="16978"/>
                  </a:cubicBezTo>
                  <a:cubicBezTo>
                    <a:pt x="3992" y="17111"/>
                    <a:pt x="3817" y="17240"/>
                    <a:pt x="3649" y="17362"/>
                  </a:cubicBezTo>
                  <a:cubicBezTo>
                    <a:pt x="3638" y="17371"/>
                    <a:pt x="3626" y="17380"/>
                    <a:pt x="3616" y="17387"/>
                  </a:cubicBezTo>
                  <a:cubicBezTo>
                    <a:pt x="3616" y="17386"/>
                    <a:pt x="3618" y="17385"/>
                    <a:pt x="3618" y="17383"/>
                  </a:cubicBezTo>
                  <a:cubicBezTo>
                    <a:pt x="4154" y="16599"/>
                    <a:pt x="4697" y="15814"/>
                    <a:pt x="5227" y="15051"/>
                  </a:cubicBezTo>
                  <a:cubicBezTo>
                    <a:pt x="5900" y="14083"/>
                    <a:pt x="6595" y="13083"/>
                    <a:pt x="7267" y="12089"/>
                  </a:cubicBezTo>
                  <a:cubicBezTo>
                    <a:pt x="7486" y="11766"/>
                    <a:pt x="7716" y="11446"/>
                    <a:pt x="7950" y="11120"/>
                  </a:cubicBezTo>
                  <a:cubicBezTo>
                    <a:pt x="8627" y="10174"/>
                    <a:pt x="9330" y="9196"/>
                    <a:pt x="9773" y="8135"/>
                  </a:cubicBezTo>
                  <a:cubicBezTo>
                    <a:pt x="10067" y="7429"/>
                    <a:pt x="10267" y="6648"/>
                    <a:pt x="10460" y="5893"/>
                  </a:cubicBezTo>
                  <a:cubicBezTo>
                    <a:pt x="10485" y="5794"/>
                    <a:pt x="10511" y="5696"/>
                    <a:pt x="10536" y="5599"/>
                  </a:cubicBezTo>
                  <a:close/>
                  <a:moveTo>
                    <a:pt x="10475" y="3931"/>
                  </a:moveTo>
                  <a:lnTo>
                    <a:pt x="10475" y="3931"/>
                  </a:lnTo>
                  <a:cubicBezTo>
                    <a:pt x="10173" y="4580"/>
                    <a:pt x="9851" y="5226"/>
                    <a:pt x="9569" y="5643"/>
                  </a:cubicBezTo>
                  <a:cubicBezTo>
                    <a:pt x="8409" y="7358"/>
                    <a:pt x="7300" y="9045"/>
                    <a:pt x="6485" y="10834"/>
                  </a:cubicBezTo>
                  <a:cubicBezTo>
                    <a:pt x="6262" y="11323"/>
                    <a:pt x="6015" y="11815"/>
                    <a:pt x="5777" y="12288"/>
                  </a:cubicBezTo>
                  <a:cubicBezTo>
                    <a:pt x="5503" y="12837"/>
                    <a:pt x="5219" y="13403"/>
                    <a:pt x="4965" y="13977"/>
                  </a:cubicBezTo>
                  <a:cubicBezTo>
                    <a:pt x="4798" y="14355"/>
                    <a:pt x="4601" y="14733"/>
                    <a:pt x="4409" y="15098"/>
                  </a:cubicBezTo>
                  <a:cubicBezTo>
                    <a:pt x="4239" y="15422"/>
                    <a:pt x="4062" y="15756"/>
                    <a:pt x="3906" y="16094"/>
                  </a:cubicBezTo>
                  <a:cubicBezTo>
                    <a:pt x="3775" y="16380"/>
                    <a:pt x="3653" y="16675"/>
                    <a:pt x="3529" y="16969"/>
                  </a:cubicBezTo>
                  <a:cubicBezTo>
                    <a:pt x="3488" y="17068"/>
                    <a:pt x="3444" y="17167"/>
                    <a:pt x="3403" y="17267"/>
                  </a:cubicBezTo>
                  <a:cubicBezTo>
                    <a:pt x="3292" y="17434"/>
                    <a:pt x="3175" y="17600"/>
                    <a:pt x="3061" y="17770"/>
                  </a:cubicBezTo>
                  <a:cubicBezTo>
                    <a:pt x="3055" y="17643"/>
                    <a:pt x="3116" y="17387"/>
                    <a:pt x="3147" y="17252"/>
                  </a:cubicBezTo>
                  <a:cubicBezTo>
                    <a:pt x="3179" y="17119"/>
                    <a:pt x="3207" y="16993"/>
                    <a:pt x="3220" y="16887"/>
                  </a:cubicBezTo>
                  <a:cubicBezTo>
                    <a:pt x="3235" y="16772"/>
                    <a:pt x="3251" y="16648"/>
                    <a:pt x="3292" y="16537"/>
                  </a:cubicBezTo>
                  <a:cubicBezTo>
                    <a:pt x="3434" y="16137"/>
                    <a:pt x="3582" y="15753"/>
                    <a:pt x="3728" y="15375"/>
                  </a:cubicBezTo>
                  <a:cubicBezTo>
                    <a:pt x="4049" y="14535"/>
                    <a:pt x="4354" y="13743"/>
                    <a:pt x="4572" y="12864"/>
                  </a:cubicBezTo>
                  <a:cubicBezTo>
                    <a:pt x="4673" y="12457"/>
                    <a:pt x="4833" y="12056"/>
                    <a:pt x="4989" y="11665"/>
                  </a:cubicBezTo>
                  <a:cubicBezTo>
                    <a:pt x="5109" y="11363"/>
                    <a:pt x="5233" y="11049"/>
                    <a:pt x="5331" y="10733"/>
                  </a:cubicBezTo>
                  <a:cubicBezTo>
                    <a:pt x="5532" y="10081"/>
                    <a:pt x="5805" y="9479"/>
                    <a:pt x="6093" y="8843"/>
                  </a:cubicBezTo>
                  <a:lnTo>
                    <a:pt x="6138" y="8741"/>
                  </a:lnTo>
                  <a:cubicBezTo>
                    <a:pt x="6536" y="7866"/>
                    <a:pt x="7152" y="7124"/>
                    <a:pt x="7746" y="6406"/>
                  </a:cubicBezTo>
                  <a:cubicBezTo>
                    <a:pt x="7942" y="6169"/>
                    <a:pt x="8141" y="5931"/>
                    <a:pt x="8331" y="5685"/>
                  </a:cubicBezTo>
                  <a:cubicBezTo>
                    <a:pt x="8932" y="4918"/>
                    <a:pt x="9669" y="4327"/>
                    <a:pt x="10475" y="3931"/>
                  </a:cubicBezTo>
                  <a:close/>
                  <a:moveTo>
                    <a:pt x="10867" y="4303"/>
                  </a:moveTo>
                  <a:cubicBezTo>
                    <a:pt x="10868" y="4309"/>
                    <a:pt x="10868" y="4315"/>
                    <a:pt x="10869" y="4322"/>
                  </a:cubicBezTo>
                  <a:cubicBezTo>
                    <a:pt x="11130" y="5895"/>
                    <a:pt x="11608" y="8822"/>
                    <a:pt x="11370" y="9829"/>
                  </a:cubicBezTo>
                  <a:cubicBezTo>
                    <a:pt x="10992" y="11429"/>
                    <a:pt x="9136" y="14252"/>
                    <a:pt x="8354" y="15390"/>
                  </a:cubicBezTo>
                  <a:cubicBezTo>
                    <a:pt x="7302" y="16925"/>
                    <a:pt x="5881" y="17328"/>
                    <a:pt x="4237" y="17793"/>
                  </a:cubicBezTo>
                  <a:cubicBezTo>
                    <a:pt x="3936" y="17879"/>
                    <a:pt x="3625" y="17970"/>
                    <a:pt x="3310" y="18066"/>
                  </a:cubicBezTo>
                  <a:cubicBezTo>
                    <a:pt x="3344" y="17990"/>
                    <a:pt x="3381" y="17915"/>
                    <a:pt x="3417" y="17839"/>
                  </a:cubicBezTo>
                  <a:cubicBezTo>
                    <a:pt x="3538" y="17741"/>
                    <a:pt x="3663" y="17648"/>
                    <a:pt x="3787" y="17558"/>
                  </a:cubicBezTo>
                  <a:cubicBezTo>
                    <a:pt x="3961" y="17433"/>
                    <a:pt x="4139" y="17302"/>
                    <a:pt x="4304" y="17162"/>
                  </a:cubicBezTo>
                  <a:cubicBezTo>
                    <a:pt x="4451" y="17041"/>
                    <a:pt x="4585" y="16909"/>
                    <a:pt x="4716" y="16781"/>
                  </a:cubicBezTo>
                  <a:cubicBezTo>
                    <a:pt x="4882" y="16619"/>
                    <a:pt x="5039" y="16466"/>
                    <a:pt x="5216" y="16329"/>
                  </a:cubicBezTo>
                  <a:cubicBezTo>
                    <a:pt x="5427" y="16167"/>
                    <a:pt x="5651" y="16012"/>
                    <a:pt x="5867" y="15862"/>
                  </a:cubicBezTo>
                  <a:cubicBezTo>
                    <a:pt x="6356" y="15524"/>
                    <a:pt x="6862" y="15175"/>
                    <a:pt x="7271" y="14710"/>
                  </a:cubicBezTo>
                  <a:cubicBezTo>
                    <a:pt x="8052" y="13822"/>
                    <a:pt x="8744" y="12818"/>
                    <a:pt x="9413" y="11847"/>
                  </a:cubicBezTo>
                  <a:lnTo>
                    <a:pt x="9521" y="11691"/>
                  </a:lnTo>
                  <a:cubicBezTo>
                    <a:pt x="10104" y="10847"/>
                    <a:pt x="10480" y="9876"/>
                    <a:pt x="10672" y="8724"/>
                  </a:cubicBezTo>
                  <a:cubicBezTo>
                    <a:pt x="10816" y="7858"/>
                    <a:pt x="10797" y="6973"/>
                    <a:pt x="10779" y="6114"/>
                  </a:cubicBezTo>
                  <a:cubicBezTo>
                    <a:pt x="10768" y="5596"/>
                    <a:pt x="10762" y="5069"/>
                    <a:pt x="10787" y="4545"/>
                  </a:cubicBezTo>
                  <a:cubicBezTo>
                    <a:pt x="10799" y="4505"/>
                    <a:pt x="10808" y="4465"/>
                    <a:pt x="10822" y="4426"/>
                  </a:cubicBezTo>
                  <a:lnTo>
                    <a:pt x="10856" y="4334"/>
                  </a:lnTo>
                  <a:cubicBezTo>
                    <a:pt x="10859" y="4324"/>
                    <a:pt x="10864" y="4311"/>
                    <a:pt x="10867" y="4303"/>
                  </a:cubicBezTo>
                  <a:close/>
                  <a:moveTo>
                    <a:pt x="10424" y="3559"/>
                  </a:moveTo>
                  <a:lnTo>
                    <a:pt x="10424" y="3559"/>
                  </a:lnTo>
                  <a:cubicBezTo>
                    <a:pt x="10091" y="3816"/>
                    <a:pt x="9704" y="4016"/>
                    <a:pt x="9326" y="4209"/>
                  </a:cubicBezTo>
                  <a:lnTo>
                    <a:pt x="9137" y="4305"/>
                  </a:lnTo>
                  <a:cubicBezTo>
                    <a:pt x="8626" y="4570"/>
                    <a:pt x="8086" y="4900"/>
                    <a:pt x="7442" y="5343"/>
                  </a:cubicBezTo>
                  <a:cubicBezTo>
                    <a:pt x="6575" y="5940"/>
                    <a:pt x="5590" y="6617"/>
                    <a:pt x="4902" y="7640"/>
                  </a:cubicBezTo>
                  <a:cubicBezTo>
                    <a:pt x="4771" y="7834"/>
                    <a:pt x="4636" y="8026"/>
                    <a:pt x="4501" y="8217"/>
                  </a:cubicBezTo>
                  <a:cubicBezTo>
                    <a:pt x="4097" y="8790"/>
                    <a:pt x="3679" y="9386"/>
                    <a:pt x="3382" y="10032"/>
                  </a:cubicBezTo>
                  <a:cubicBezTo>
                    <a:pt x="2985" y="10899"/>
                    <a:pt x="2723" y="11701"/>
                    <a:pt x="2737" y="12793"/>
                  </a:cubicBezTo>
                  <a:cubicBezTo>
                    <a:pt x="2741" y="13149"/>
                    <a:pt x="2756" y="13506"/>
                    <a:pt x="2771" y="13862"/>
                  </a:cubicBezTo>
                  <a:cubicBezTo>
                    <a:pt x="2794" y="14454"/>
                    <a:pt x="2819" y="15065"/>
                    <a:pt x="2798" y="15657"/>
                  </a:cubicBezTo>
                  <a:cubicBezTo>
                    <a:pt x="2789" y="15856"/>
                    <a:pt x="2781" y="16057"/>
                    <a:pt x="2769" y="16264"/>
                  </a:cubicBezTo>
                  <a:cubicBezTo>
                    <a:pt x="2742" y="16842"/>
                    <a:pt x="2712" y="17441"/>
                    <a:pt x="2727" y="18119"/>
                  </a:cubicBezTo>
                  <a:cubicBezTo>
                    <a:pt x="291" y="15589"/>
                    <a:pt x="847" y="11729"/>
                    <a:pt x="2517" y="8976"/>
                  </a:cubicBezTo>
                  <a:cubicBezTo>
                    <a:pt x="3369" y="7569"/>
                    <a:pt x="4441" y="6371"/>
                    <a:pt x="5889" y="5206"/>
                  </a:cubicBezTo>
                  <a:cubicBezTo>
                    <a:pt x="7177" y="4167"/>
                    <a:pt x="8738" y="3606"/>
                    <a:pt x="10424" y="3559"/>
                  </a:cubicBezTo>
                  <a:close/>
                  <a:moveTo>
                    <a:pt x="12677" y="0"/>
                  </a:moveTo>
                  <a:cubicBezTo>
                    <a:pt x="12656" y="92"/>
                    <a:pt x="12349" y="546"/>
                    <a:pt x="12102" y="909"/>
                  </a:cubicBezTo>
                  <a:cubicBezTo>
                    <a:pt x="11763" y="1410"/>
                    <a:pt x="11377" y="1982"/>
                    <a:pt x="11216" y="2319"/>
                  </a:cubicBezTo>
                  <a:cubicBezTo>
                    <a:pt x="11116" y="2530"/>
                    <a:pt x="11000" y="2785"/>
                    <a:pt x="10874" y="3062"/>
                  </a:cubicBezTo>
                  <a:cubicBezTo>
                    <a:pt x="10853" y="3110"/>
                    <a:pt x="10831" y="3160"/>
                    <a:pt x="10809" y="3210"/>
                  </a:cubicBezTo>
                  <a:lnTo>
                    <a:pt x="10708" y="3311"/>
                  </a:lnTo>
                  <a:cubicBezTo>
                    <a:pt x="10706" y="3312"/>
                    <a:pt x="10703" y="3313"/>
                    <a:pt x="10702" y="3316"/>
                  </a:cubicBezTo>
                  <a:cubicBezTo>
                    <a:pt x="10688" y="3316"/>
                    <a:pt x="10675" y="3316"/>
                    <a:pt x="10661" y="3316"/>
                  </a:cubicBezTo>
                  <a:cubicBezTo>
                    <a:pt x="8826" y="3316"/>
                    <a:pt x="7128" y="3898"/>
                    <a:pt x="5738" y="5019"/>
                  </a:cubicBezTo>
                  <a:cubicBezTo>
                    <a:pt x="4267" y="6202"/>
                    <a:pt x="3179" y="7421"/>
                    <a:pt x="2311" y="8852"/>
                  </a:cubicBezTo>
                  <a:cubicBezTo>
                    <a:pt x="560" y="11739"/>
                    <a:pt x="1" y="15825"/>
                    <a:pt x="2701" y="18441"/>
                  </a:cubicBezTo>
                  <a:lnTo>
                    <a:pt x="2733" y="18475"/>
                  </a:lnTo>
                  <a:lnTo>
                    <a:pt x="2733" y="18496"/>
                  </a:lnTo>
                  <a:lnTo>
                    <a:pt x="2744" y="18485"/>
                  </a:lnTo>
                  <a:lnTo>
                    <a:pt x="2752" y="18494"/>
                  </a:lnTo>
                  <a:lnTo>
                    <a:pt x="2820" y="18470"/>
                  </a:lnTo>
                  <a:cubicBezTo>
                    <a:pt x="3332" y="18297"/>
                    <a:pt x="3825" y="18158"/>
                    <a:pt x="4301" y="18022"/>
                  </a:cubicBezTo>
                  <a:cubicBezTo>
                    <a:pt x="5990" y="17543"/>
                    <a:pt x="7448" y="17130"/>
                    <a:pt x="8551" y="15523"/>
                  </a:cubicBezTo>
                  <a:cubicBezTo>
                    <a:pt x="9338" y="14374"/>
                    <a:pt x="11215" y="11522"/>
                    <a:pt x="11602" y="9882"/>
                  </a:cubicBezTo>
                  <a:cubicBezTo>
                    <a:pt x="11849" y="8829"/>
                    <a:pt x="11367" y="5872"/>
                    <a:pt x="11109" y="4284"/>
                  </a:cubicBezTo>
                  <a:cubicBezTo>
                    <a:pt x="11043" y="3886"/>
                    <a:pt x="10993" y="3580"/>
                    <a:pt x="10974" y="3420"/>
                  </a:cubicBezTo>
                  <a:cubicBezTo>
                    <a:pt x="11014" y="3333"/>
                    <a:pt x="11054" y="3246"/>
                    <a:pt x="11091" y="3162"/>
                  </a:cubicBezTo>
                  <a:cubicBezTo>
                    <a:pt x="11220" y="2885"/>
                    <a:pt x="11335" y="2631"/>
                    <a:pt x="11433" y="2420"/>
                  </a:cubicBezTo>
                  <a:cubicBezTo>
                    <a:pt x="11585" y="2100"/>
                    <a:pt x="11965" y="1536"/>
                    <a:pt x="12300" y="1042"/>
                  </a:cubicBezTo>
                  <a:cubicBezTo>
                    <a:pt x="12720" y="423"/>
                    <a:pt x="12892" y="160"/>
                    <a:pt x="12913" y="44"/>
                  </a:cubicBezTo>
                  <a:lnTo>
                    <a:pt x="12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656" name="Google Shape;1656;p40"/>
          <p:cNvGrpSpPr/>
          <p:nvPr/>
        </p:nvGrpSpPr>
        <p:grpSpPr>
          <a:xfrm rot="-3601261">
            <a:off x="9137412" y="759588"/>
            <a:ext cx="1685435" cy="2759821"/>
            <a:chOff x="2098900" y="3741675"/>
            <a:chExt cx="837825" cy="1371900"/>
          </a:xfrm>
        </p:grpSpPr>
        <p:sp>
          <p:nvSpPr>
            <p:cNvPr id="1657" name="Google Shape;1657;p40"/>
            <p:cNvSpPr/>
            <p:nvPr/>
          </p:nvSpPr>
          <p:spPr>
            <a:xfrm>
              <a:off x="2098900" y="3741675"/>
              <a:ext cx="837825" cy="1371900"/>
            </a:xfrm>
            <a:custGeom>
              <a:avLst/>
              <a:gdLst/>
              <a:ahLst/>
              <a:cxnLst/>
              <a:rect l="l" t="t" r="r" b="b"/>
              <a:pathLst>
                <a:path w="33513" h="54876" extrusionOk="0">
                  <a:moveTo>
                    <a:pt x="19165" y="1"/>
                  </a:moveTo>
                  <a:cubicBezTo>
                    <a:pt x="19113" y="1"/>
                    <a:pt x="19060" y="31"/>
                    <a:pt x="19040" y="91"/>
                  </a:cubicBezTo>
                  <a:cubicBezTo>
                    <a:pt x="17631" y="4279"/>
                    <a:pt x="16404" y="8509"/>
                    <a:pt x="14618" y="12561"/>
                  </a:cubicBezTo>
                  <a:cubicBezTo>
                    <a:pt x="14122" y="13689"/>
                    <a:pt x="13579" y="14795"/>
                    <a:pt x="13110" y="15935"/>
                  </a:cubicBezTo>
                  <a:cubicBezTo>
                    <a:pt x="12878" y="16500"/>
                    <a:pt x="12153" y="17857"/>
                    <a:pt x="11936" y="18815"/>
                  </a:cubicBezTo>
                  <a:cubicBezTo>
                    <a:pt x="11920" y="18883"/>
                    <a:pt x="11864" y="18917"/>
                    <a:pt x="11808" y="18917"/>
                  </a:cubicBezTo>
                  <a:cubicBezTo>
                    <a:pt x="11755" y="18917"/>
                    <a:pt x="11702" y="18887"/>
                    <a:pt x="11682" y="18825"/>
                  </a:cubicBezTo>
                  <a:cubicBezTo>
                    <a:pt x="11424" y="17995"/>
                    <a:pt x="11009" y="16670"/>
                    <a:pt x="10807" y="16020"/>
                  </a:cubicBezTo>
                  <a:cubicBezTo>
                    <a:pt x="10788" y="15958"/>
                    <a:pt x="10735" y="15927"/>
                    <a:pt x="10681" y="15927"/>
                  </a:cubicBezTo>
                  <a:cubicBezTo>
                    <a:pt x="10629" y="15927"/>
                    <a:pt x="10576" y="15957"/>
                    <a:pt x="10556" y="16018"/>
                  </a:cubicBezTo>
                  <a:lnTo>
                    <a:pt x="8367" y="22459"/>
                  </a:lnTo>
                  <a:cubicBezTo>
                    <a:pt x="7670" y="24514"/>
                    <a:pt x="7014" y="26647"/>
                    <a:pt x="6774" y="28848"/>
                  </a:cubicBezTo>
                  <a:cubicBezTo>
                    <a:pt x="6765" y="28926"/>
                    <a:pt x="6703" y="28969"/>
                    <a:pt x="6640" y="28969"/>
                  </a:cubicBezTo>
                  <a:cubicBezTo>
                    <a:pt x="6588" y="28969"/>
                    <a:pt x="6536" y="28939"/>
                    <a:pt x="6516" y="28875"/>
                  </a:cubicBezTo>
                  <a:lnTo>
                    <a:pt x="4893" y="23678"/>
                  </a:lnTo>
                  <a:cubicBezTo>
                    <a:pt x="4874" y="23617"/>
                    <a:pt x="4820" y="23586"/>
                    <a:pt x="4766" y="23586"/>
                  </a:cubicBezTo>
                  <a:cubicBezTo>
                    <a:pt x="4714" y="23586"/>
                    <a:pt x="4661" y="23616"/>
                    <a:pt x="4642" y="23676"/>
                  </a:cubicBezTo>
                  <a:lnTo>
                    <a:pt x="2455" y="30114"/>
                  </a:lnTo>
                  <a:cubicBezTo>
                    <a:pt x="1153" y="33946"/>
                    <a:pt x="0" y="38048"/>
                    <a:pt x="1405" y="42356"/>
                  </a:cubicBezTo>
                  <a:cubicBezTo>
                    <a:pt x="1690" y="43226"/>
                    <a:pt x="2049" y="44061"/>
                    <a:pt x="2397" y="44868"/>
                  </a:cubicBezTo>
                  <a:cubicBezTo>
                    <a:pt x="2546" y="45212"/>
                    <a:pt x="2690" y="45548"/>
                    <a:pt x="2823" y="45872"/>
                  </a:cubicBezTo>
                  <a:cubicBezTo>
                    <a:pt x="2839" y="45910"/>
                    <a:pt x="2835" y="45953"/>
                    <a:pt x="2814" y="45990"/>
                  </a:cubicBezTo>
                  <a:cubicBezTo>
                    <a:pt x="1503" y="48181"/>
                    <a:pt x="818" y="50203"/>
                    <a:pt x="730" y="52145"/>
                  </a:cubicBezTo>
                  <a:cubicBezTo>
                    <a:pt x="693" y="52974"/>
                    <a:pt x="1043" y="53764"/>
                    <a:pt x="1708" y="54302"/>
                  </a:cubicBezTo>
                  <a:cubicBezTo>
                    <a:pt x="2120" y="54636"/>
                    <a:pt x="2639" y="54812"/>
                    <a:pt x="3166" y="54867"/>
                  </a:cubicBezTo>
                  <a:lnTo>
                    <a:pt x="3201" y="54869"/>
                  </a:lnTo>
                  <a:cubicBezTo>
                    <a:pt x="3206" y="54871"/>
                    <a:pt x="3209" y="54871"/>
                    <a:pt x="3219" y="54876"/>
                  </a:cubicBezTo>
                  <a:cubicBezTo>
                    <a:pt x="4663" y="54876"/>
                    <a:pt x="5864" y="53757"/>
                    <a:pt x="5953" y="52313"/>
                  </a:cubicBezTo>
                  <a:cubicBezTo>
                    <a:pt x="6077" y="50292"/>
                    <a:pt x="7563" y="48040"/>
                    <a:pt x="9187" y="45996"/>
                  </a:cubicBezTo>
                  <a:cubicBezTo>
                    <a:pt x="9213" y="45964"/>
                    <a:pt x="9249" y="45946"/>
                    <a:pt x="9288" y="45946"/>
                  </a:cubicBezTo>
                  <a:cubicBezTo>
                    <a:pt x="9291" y="45946"/>
                    <a:pt x="9293" y="45946"/>
                    <a:pt x="9296" y="45946"/>
                  </a:cubicBezTo>
                  <a:cubicBezTo>
                    <a:pt x="9626" y="45952"/>
                    <a:pt x="9961" y="45966"/>
                    <a:pt x="10296" y="45978"/>
                  </a:cubicBezTo>
                  <a:cubicBezTo>
                    <a:pt x="10855" y="46000"/>
                    <a:pt x="11433" y="46022"/>
                    <a:pt x="12017" y="46022"/>
                  </a:cubicBezTo>
                  <a:cubicBezTo>
                    <a:pt x="12347" y="46022"/>
                    <a:pt x="12677" y="46015"/>
                    <a:pt x="12999" y="45997"/>
                  </a:cubicBezTo>
                  <a:cubicBezTo>
                    <a:pt x="17524" y="45750"/>
                    <a:pt x="20932" y="43195"/>
                    <a:pt x="24035" y="40596"/>
                  </a:cubicBezTo>
                  <a:lnTo>
                    <a:pt x="29249" y="36230"/>
                  </a:lnTo>
                  <a:cubicBezTo>
                    <a:pt x="29345" y="36150"/>
                    <a:pt x="29286" y="35997"/>
                    <a:pt x="29164" y="35997"/>
                  </a:cubicBezTo>
                  <a:cubicBezTo>
                    <a:pt x="29161" y="35997"/>
                    <a:pt x="29158" y="35997"/>
                    <a:pt x="29155" y="35997"/>
                  </a:cubicBezTo>
                  <a:lnTo>
                    <a:pt x="23142" y="36399"/>
                  </a:lnTo>
                  <a:cubicBezTo>
                    <a:pt x="23139" y="36399"/>
                    <a:pt x="23135" y="36399"/>
                    <a:pt x="23131" y="36399"/>
                  </a:cubicBezTo>
                  <a:cubicBezTo>
                    <a:pt x="23007" y="36399"/>
                    <a:pt x="22956" y="36238"/>
                    <a:pt x="23060" y="36162"/>
                  </a:cubicBezTo>
                  <a:cubicBezTo>
                    <a:pt x="25206" y="34612"/>
                    <a:pt x="26892" y="32548"/>
                    <a:pt x="28454" y="30495"/>
                  </a:cubicBezTo>
                  <a:lnTo>
                    <a:pt x="32569" y="25081"/>
                  </a:lnTo>
                  <a:cubicBezTo>
                    <a:pt x="32639" y="24990"/>
                    <a:pt x="32569" y="24868"/>
                    <a:pt x="32466" y="24868"/>
                  </a:cubicBezTo>
                  <a:cubicBezTo>
                    <a:pt x="32453" y="24868"/>
                    <a:pt x="32439" y="24870"/>
                    <a:pt x="32425" y="24874"/>
                  </a:cubicBezTo>
                  <a:lnTo>
                    <a:pt x="25910" y="26821"/>
                  </a:lnTo>
                  <a:cubicBezTo>
                    <a:pt x="25809" y="26853"/>
                    <a:pt x="25710" y="26884"/>
                    <a:pt x="25612" y="26916"/>
                  </a:cubicBezTo>
                  <a:cubicBezTo>
                    <a:pt x="28249" y="24582"/>
                    <a:pt x="29690" y="21414"/>
                    <a:pt x="30937" y="18320"/>
                  </a:cubicBezTo>
                  <a:lnTo>
                    <a:pt x="33476" y="12010"/>
                  </a:lnTo>
                  <a:cubicBezTo>
                    <a:pt x="33512" y="11916"/>
                    <a:pt x="33439" y="11827"/>
                    <a:pt x="33353" y="11827"/>
                  </a:cubicBezTo>
                  <a:cubicBezTo>
                    <a:pt x="33330" y="11827"/>
                    <a:pt x="33306" y="11833"/>
                    <a:pt x="33282" y="11848"/>
                  </a:cubicBezTo>
                  <a:lnTo>
                    <a:pt x="27513" y="15450"/>
                  </a:lnTo>
                  <a:cubicBezTo>
                    <a:pt x="27019" y="15759"/>
                    <a:pt x="26584" y="16101"/>
                    <a:pt x="26202" y="16403"/>
                  </a:cubicBezTo>
                  <a:cubicBezTo>
                    <a:pt x="25620" y="16864"/>
                    <a:pt x="24776" y="17311"/>
                    <a:pt x="24043" y="17549"/>
                  </a:cubicBezTo>
                  <a:cubicBezTo>
                    <a:pt x="24030" y="17552"/>
                    <a:pt x="24018" y="17554"/>
                    <a:pt x="24005" y="17554"/>
                  </a:cubicBezTo>
                  <a:cubicBezTo>
                    <a:pt x="23930" y="17554"/>
                    <a:pt x="23868" y="17487"/>
                    <a:pt x="23876" y="17406"/>
                  </a:cubicBezTo>
                  <a:cubicBezTo>
                    <a:pt x="24330" y="13076"/>
                    <a:pt x="22054" y="8941"/>
                    <a:pt x="20799" y="4919"/>
                  </a:cubicBezTo>
                  <a:lnTo>
                    <a:pt x="19292" y="95"/>
                  </a:lnTo>
                  <a:cubicBezTo>
                    <a:pt x="19273" y="32"/>
                    <a:pt x="19219" y="1"/>
                    <a:pt x="19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8" name="Google Shape;1658;p40"/>
            <p:cNvSpPr/>
            <p:nvPr/>
          </p:nvSpPr>
          <p:spPr>
            <a:xfrm>
              <a:off x="2425175" y="4152375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0"/>
                  </a:moveTo>
                  <a:cubicBezTo>
                    <a:pt x="1054" y="3474"/>
                    <a:pt x="0" y="7094"/>
                    <a:pt x="1194" y="10758"/>
                  </a:cubicBezTo>
                  <a:cubicBezTo>
                    <a:pt x="1752" y="12462"/>
                    <a:pt x="2723" y="14198"/>
                    <a:pt x="3166" y="15846"/>
                  </a:cubicBezTo>
                  <a:cubicBezTo>
                    <a:pt x="3567" y="14865"/>
                    <a:pt x="4064" y="13932"/>
                    <a:pt x="4387" y="12909"/>
                  </a:cubicBezTo>
                  <a:cubicBezTo>
                    <a:pt x="4791" y="11630"/>
                    <a:pt x="4709" y="9962"/>
                    <a:pt x="4713" y="8572"/>
                  </a:cubicBezTo>
                  <a:cubicBezTo>
                    <a:pt x="4716" y="7640"/>
                    <a:pt x="4771" y="6731"/>
                    <a:pt x="4493" y="5833"/>
                  </a:cubicBezTo>
                  <a:cubicBezTo>
                    <a:pt x="4211" y="4921"/>
                    <a:pt x="3576" y="4273"/>
                    <a:pt x="3159" y="3432"/>
                  </a:cubicBezTo>
                  <a:cubicBezTo>
                    <a:pt x="2612" y="2332"/>
                    <a:pt x="2585" y="1122"/>
                    <a:pt x="2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9" name="Google Shape;1659;p40"/>
            <p:cNvSpPr/>
            <p:nvPr/>
          </p:nvSpPr>
          <p:spPr>
            <a:xfrm>
              <a:off x="2307800" y="4322050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1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1" y="12460"/>
                    <a:pt x="2723" y="14197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1"/>
                    <a:pt x="4714" y="8571"/>
                  </a:cubicBezTo>
                  <a:cubicBezTo>
                    <a:pt x="4716" y="7638"/>
                    <a:pt x="4771" y="6732"/>
                    <a:pt x="4494" y="5833"/>
                  </a:cubicBezTo>
                  <a:cubicBezTo>
                    <a:pt x="4211" y="4921"/>
                    <a:pt x="3577" y="4274"/>
                    <a:pt x="3161" y="3433"/>
                  </a:cubicBezTo>
                  <a:cubicBezTo>
                    <a:pt x="2613" y="2332"/>
                    <a:pt x="2587" y="1122"/>
                    <a:pt x="2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0" name="Google Shape;1660;p40"/>
            <p:cNvSpPr/>
            <p:nvPr/>
          </p:nvSpPr>
          <p:spPr>
            <a:xfrm>
              <a:off x="2159950" y="4513425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0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2" y="12462"/>
                    <a:pt x="2724" y="14198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0"/>
                    <a:pt x="4714" y="8571"/>
                  </a:cubicBezTo>
                  <a:cubicBezTo>
                    <a:pt x="4716" y="7637"/>
                    <a:pt x="4771" y="6731"/>
                    <a:pt x="4494" y="5833"/>
                  </a:cubicBezTo>
                  <a:cubicBezTo>
                    <a:pt x="4211" y="4921"/>
                    <a:pt x="3577" y="4273"/>
                    <a:pt x="3160" y="3433"/>
                  </a:cubicBezTo>
                  <a:cubicBezTo>
                    <a:pt x="2613" y="2332"/>
                    <a:pt x="2587" y="1122"/>
                    <a:pt x="2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1" name="Google Shape;1661;p40"/>
            <p:cNvSpPr/>
            <p:nvPr/>
          </p:nvSpPr>
          <p:spPr>
            <a:xfrm>
              <a:off x="2541900" y="4177725"/>
              <a:ext cx="275950" cy="285175"/>
            </a:xfrm>
            <a:custGeom>
              <a:avLst/>
              <a:gdLst/>
              <a:ahLst/>
              <a:cxnLst/>
              <a:rect l="l" t="t" r="r" b="b"/>
              <a:pathLst>
                <a:path w="11038" h="11407" extrusionOk="0">
                  <a:moveTo>
                    <a:pt x="11037" y="0"/>
                  </a:moveTo>
                  <a:lnTo>
                    <a:pt x="11037" y="0"/>
                  </a:lnTo>
                  <a:cubicBezTo>
                    <a:pt x="10039" y="622"/>
                    <a:pt x="9232" y="1523"/>
                    <a:pt x="8098" y="2001"/>
                  </a:cubicBezTo>
                  <a:cubicBezTo>
                    <a:pt x="7234" y="2366"/>
                    <a:pt x="6331" y="2442"/>
                    <a:pt x="5521" y="2951"/>
                  </a:cubicBezTo>
                  <a:cubicBezTo>
                    <a:pt x="4726" y="3450"/>
                    <a:pt x="4175" y="4174"/>
                    <a:pt x="3570" y="4883"/>
                  </a:cubicBezTo>
                  <a:cubicBezTo>
                    <a:pt x="2669" y="5941"/>
                    <a:pt x="1516" y="7151"/>
                    <a:pt x="989" y="8385"/>
                  </a:cubicBezTo>
                  <a:cubicBezTo>
                    <a:pt x="566" y="9372"/>
                    <a:pt x="336" y="10402"/>
                    <a:pt x="0" y="11407"/>
                  </a:cubicBezTo>
                  <a:cubicBezTo>
                    <a:pt x="1410" y="10446"/>
                    <a:pt x="3279" y="9764"/>
                    <a:pt x="4814" y="8835"/>
                  </a:cubicBezTo>
                  <a:cubicBezTo>
                    <a:pt x="8108" y="6838"/>
                    <a:pt x="9668" y="3403"/>
                    <a:pt x="11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2" name="Google Shape;1662;p40"/>
            <p:cNvSpPr/>
            <p:nvPr/>
          </p:nvSpPr>
          <p:spPr>
            <a:xfrm>
              <a:off x="2421925" y="4468375"/>
              <a:ext cx="341450" cy="202200"/>
            </a:xfrm>
            <a:custGeom>
              <a:avLst/>
              <a:gdLst/>
              <a:ahLst/>
              <a:cxnLst/>
              <a:rect l="l" t="t" r="r" b="b"/>
              <a:pathLst>
                <a:path w="13658" h="8088" extrusionOk="0">
                  <a:moveTo>
                    <a:pt x="13658" y="0"/>
                  </a:moveTo>
                  <a:lnTo>
                    <a:pt x="13658" y="0"/>
                  </a:lnTo>
                  <a:cubicBezTo>
                    <a:pt x="12532" y="337"/>
                    <a:pt x="11513" y="991"/>
                    <a:pt x="10294" y="1153"/>
                  </a:cubicBezTo>
                  <a:cubicBezTo>
                    <a:pt x="9364" y="1277"/>
                    <a:pt x="8472" y="1112"/>
                    <a:pt x="7558" y="1389"/>
                  </a:cubicBezTo>
                  <a:cubicBezTo>
                    <a:pt x="6658" y="1662"/>
                    <a:pt x="5936" y="2214"/>
                    <a:pt x="5166" y="2738"/>
                  </a:cubicBezTo>
                  <a:cubicBezTo>
                    <a:pt x="4017" y="3519"/>
                    <a:pt x="2587" y="4382"/>
                    <a:pt x="1752" y="5433"/>
                  </a:cubicBezTo>
                  <a:cubicBezTo>
                    <a:pt x="1085" y="6274"/>
                    <a:pt x="591" y="7208"/>
                    <a:pt x="0" y="8088"/>
                  </a:cubicBezTo>
                  <a:cubicBezTo>
                    <a:pt x="1615" y="7534"/>
                    <a:pt x="3597" y="7368"/>
                    <a:pt x="5321" y="6878"/>
                  </a:cubicBezTo>
                  <a:cubicBezTo>
                    <a:pt x="9024" y="5820"/>
                    <a:pt x="11437" y="2921"/>
                    <a:pt x="13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3" name="Google Shape;1663;p40"/>
            <p:cNvSpPr/>
            <p:nvPr/>
          </p:nvSpPr>
          <p:spPr>
            <a:xfrm>
              <a:off x="2175625" y="4019425"/>
              <a:ext cx="452725" cy="1035325"/>
            </a:xfrm>
            <a:custGeom>
              <a:avLst/>
              <a:gdLst/>
              <a:ahLst/>
              <a:cxnLst/>
              <a:rect l="l" t="t" r="r" b="b"/>
              <a:pathLst>
                <a:path w="18109" h="41413" extrusionOk="0">
                  <a:moveTo>
                    <a:pt x="16622" y="0"/>
                  </a:moveTo>
                  <a:cubicBezTo>
                    <a:pt x="16610" y="0"/>
                    <a:pt x="16597" y="1"/>
                    <a:pt x="16585" y="3"/>
                  </a:cubicBezTo>
                  <a:cubicBezTo>
                    <a:pt x="16443" y="25"/>
                    <a:pt x="16344" y="158"/>
                    <a:pt x="16365" y="300"/>
                  </a:cubicBezTo>
                  <a:lnTo>
                    <a:pt x="16459" y="930"/>
                  </a:lnTo>
                  <a:cubicBezTo>
                    <a:pt x="17058" y="4969"/>
                    <a:pt x="17577" y="8457"/>
                    <a:pt x="16480" y="12583"/>
                  </a:cubicBezTo>
                  <a:cubicBezTo>
                    <a:pt x="15194" y="17428"/>
                    <a:pt x="12172" y="22197"/>
                    <a:pt x="9439" y="26284"/>
                  </a:cubicBezTo>
                  <a:cubicBezTo>
                    <a:pt x="8622" y="27506"/>
                    <a:pt x="7478" y="28831"/>
                    <a:pt x="6267" y="30233"/>
                  </a:cubicBezTo>
                  <a:cubicBezTo>
                    <a:pt x="3414" y="33536"/>
                    <a:pt x="182" y="37281"/>
                    <a:pt x="7" y="41138"/>
                  </a:cubicBezTo>
                  <a:cubicBezTo>
                    <a:pt x="1" y="41282"/>
                    <a:pt x="110" y="41405"/>
                    <a:pt x="254" y="41411"/>
                  </a:cubicBezTo>
                  <a:cubicBezTo>
                    <a:pt x="261" y="41413"/>
                    <a:pt x="265" y="41413"/>
                    <a:pt x="269" y="41413"/>
                  </a:cubicBezTo>
                  <a:cubicBezTo>
                    <a:pt x="407" y="41413"/>
                    <a:pt x="523" y="41303"/>
                    <a:pt x="530" y="41163"/>
                  </a:cubicBezTo>
                  <a:cubicBezTo>
                    <a:pt x="696" y="37487"/>
                    <a:pt x="3867" y="33814"/>
                    <a:pt x="6663" y="30575"/>
                  </a:cubicBezTo>
                  <a:cubicBezTo>
                    <a:pt x="7886" y="29159"/>
                    <a:pt x="9040" y="27824"/>
                    <a:pt x="9875" y="26574"/>
                  </a:cubicBezTo>
                  <a:cubicBezTo>
                    <a:pt x="12630" y="22453"/>
                    <a:pt x="15679" y="17640"/>
                    <a:pt x="16985" y="12717"/>
                  </a:cubicBezTo>
                  <a:cubicBezTo>
                    <a:pt x="18108" y="8487"/>
                    <a:pt x="17583" y="4949"/>
                    <a:pt x="16975" y="853"/>
                  </a:cubicBezTo>
                  <a:lnTo>
                    <a:pt x="16882" y="223"/>
                  </a:lnTo>
                  <a:cubicBezTo>
                    <a:pt x="16861" y="92"/>
                    <a:pt x="16749" y="0"/>
                    <a:pt x="16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4" name="Google Shape;1664;p40"/>
            <p:cNvSpPr/>
            <p:nvPr/>
          </p:nvSpPr>
          <p:spPr>
            <a:xfrm>
              <a:off x="2519900" y="3923750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1"/>
                  </a:moveTo>
                  <a:cubicBezTo>
                    <a:pt x="1055" y="3474"/>
                    <a:pt x="0" y="7096"/>
                    <a:pt x="1196" y="10760"/>
                  </a:cubicBezTo>
                  <a:cubicBezTo>
                    <a:pt x="1752" y="12461"/>
                    <a:pt x="2724" y="14197"/>
                    <a:pt x="3167" y="15845"/>
                  </a:cubicBezTo>
                  <a:cubicBezTo>
                    <a:pt x="3568" y="14865"/>
                    <a:pt x="4065" y="13931"/>
                    <a:pt x="4389" y="12908"/>
                  </a:cubicBezTo>
                  <a:cubicBezTo>
                    <a:pt x="4792" y="11629"/>
                    <a:pt x="4709" y="9961"/>
                    <a:pt x="4714" y="8571"/>
                  </a:cubicBezTo>
                  <a:cubicBezTo>
                    <a:pt x="4717" y="7639"/>
                    <a:pt x="4772" y="6731"/>
                    <a:pt x="4493" y="5834"/>
                  </a:cubicBezTo>
                  <a:cubicBezTo>
                    <a:pt x="4211" y="4922"/>
                    <a:pt x="3576" y="4274"/>
                    <a:pt x="3161" y="3434"/>
                  </a:cubicBezTo>
                  <a:cubicBezTo>
                    <a:pt x="2613" y="2333"/>
                    <a:pt x="2587" y="1122"/>
                    <a:pt x="2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5" name="Google Shape;1665;p40"/>
            <p:cNvSpPr/>
            <p:nvPr/>
          </p:nvSpPr>
          <p:spPr>
            <a:xfrm>
              <a:off x="2284200" y="4711250"/>
              <a:ext cx="377875" cy="122150"/>
            </a:xfrm>
            <a:custGeom>
              <a:avLst/>
              <a:gdLst/>
              <a:ahLst/>
              <a:cxnLst/>
              <a:rect l="l" t="t" r="r" b="b"/>
              <a:pathLst>
                <a:path w="15115" h="4886" extrusionOk="0">
                  <a:moveTo>
                    <a:pt x="9098" y="0"/>
                  </a:moveTo>
                  <a:cubicBezTo>
                    <a:pt x="9019" y="0"/>
                    <a:pt x="8939" y="3"/>
                    <a:pt x="8858" y="9"/>
                  </a:cubicBezTo>
                  <a:cubicBezTo>
                    <a:pt x="7919" y="74"/>
                    <a:pt x="7094" y="453"/>
                    <a:pt x="6226" y="794"/>
                  </a:cubicBezTo>
                  <a:cubicBezTo>
                    <a:pt x="4930" y="1300"/>
                    <a:pt x="3345" y="1825"/>
                    <a:pt x="2298" y="2665"/>
                  </a:cubicBezTo>
                  <a:cubicBezTo>
                    <a:pt x="1461" y="3336"/>
                    <a:pt x="772" y="4137"/>
                    <a:pt x="1" y="4865"/>
                  </a:cubicBezTo>
                  <a:cubicBezTo>
                    <a:pt x="438" y="4818"/>
                    <a:pt x="894" y="4802"/>
                    <a:pt x="1360" y="4802"/>
                  </a:cubicBezTo>
                  <a:cubicBezTo>
                    <a:pt x="2416" y="4802"/>
                    <a:pt x="3525" y="4885"/>
                    <a:pt x="4597" y="4885"/>
                  </a:cubicBezTo>
                  <a:cubicBezTo>
                    <a:pt x="4888" y="4885"/>
                    <a:pt x="5175" y="4879"/>
                    <a:pt x="5458" y="4864"/>
                  </a:cubicBezTo>
                  <a:cubicBezTo>
                    <a:pt x="9306" y="4655"/>
                    <a:pt x="12301" y="2362"/>
                    <a:pt x="15114" y="7"/>
                  </a:cubicBezTo>
                  <a:lnTo>
                    <a:pt x="15114" y="7"/>
                  </a:lnTo>
                  <a:cubicBezTo>
                    <a:pt x="14080" y="77"/>
                    <a:pt x="13074" y="405"/>
                    <a:pt x="12011" y="405"/>
                  </a:cubicBezTo>
                  <a:cubicBezTo>
                    <a:pt x="11868" y="405"/>
                    <a:pt x="11724" y="399"/>
                    <a:pt x="11578" y="386"/>
                  </a:cubicBezTo>
                  <a:cubicBezTo>
                    <a:pt x="10723" y="308"/>
                    <a:pt x="9953" y="0"/>
                    <a:pt x="90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666" name="Google Shape;1666;p40"/>
          <p:cNvGrpSpPr/>
          <p:nvPr/>
        </p:nvGrpSpPr>
        <p:grpSpPr>
          <a:xfrm>
            <a:off x="2208901" y="1691368"/>
            <a:ext cx="943300" cy="1132233"/>
            <a:chOff x="4838075" y="3991550"/>
            <a:chExt cx="707475" cy="849175"/>
          </a:xfrm>
        </p:grpSpPr>
        <p:sp>
          <p:nvSpPr>
            <p:cNvPr id="1667" name="Google Shape;1667;p40"/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8" name="Google Shape;1668;p40"/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9" name="Google Shape;1669;p40"/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99" name="Google Shape;1799;p42"/>
          <p:cNvCxnSpPr>
            <a:cxnSpLocks/>
            <a:stCxn id="1800" idx="3"/>
          </p:cNvCxnSpPr>
          <p:nvPr/>
        </p:nvCxnSpPr>
        <p:spPr>
          <a:xfrm>
            <a:off x="4339700" y="2318200"/>
            <a:ext cx="1334820" cy="1660526"/>
          </a:xfrm>
          <a:prstGeom prst="bentConnector2">
            <a:avLst/>
          </a:prstGeom>
          <a:noFill/>
          <a:ln w="28575" cap="rnd" cmpd="sng">
            <a:solidFill>
              <a:srgbClr val="C65C4E"/>
            </a:solidFill>
            <a:prstDash val="dot"/>
            <a:round/>
            <a:headEnd type="oval" w="med" len="med"/>
            <a:tailEnd type="none" w="med" len="med"/>
          </a:ln>
        </p:spPr>
      </p:cxnSp>
      <p:sp>
        <p:nvSpPr>
          <p:cNvPr id="1805" name="Google Shape;1805;p42"/>
          <p:cNvSpPr txBox="1">
            <a:spLocks noGrp="1"/>
          </p:cNvSpPr>
          <p:nvPr>
            <p:ph type="title"/>
          </p:nvPr>
        </p:nvSpPr>
        <p:spPr>
          <a:xfrm>
            <a:off x="693869" y="453246"/>
            <a:ext cx="10110310" cy="75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Y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êu cầu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06" name="Google Shape;1806;p42"/>
          <p:cNvGrpSpPr/>
          <p:nvPr/>
        </p:nvGrpSpPr>
        <p:grpSpPr>
          <a:xfrm>
            <a:off x="5439827" y="3199573"/>
            <a:ext cx="1549792" cy="1681033"/>
            <a:chOff x="3749341" y="2048107"/>
            <a:chExt cx="1645914" cy="1785295"/>
          </a:xfrm>
        </p:grpSpPr>
        <p:sp>
          <p:nvSpPr>
            <p:cNvPr id="1798" name="Google Shape;1798;p42"/>
            <p:cNvSpPr/>
            <p:nvPr/>
          </p:nvSpPr>
          <p:spPr>
            <a:xfrm>
              <a:off x="4152150" y="2520600"/>
              <a:ext cx="840300" cy="840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807" name="Google Shape;1807;p42"/>
            <p:cNvGrpSpPr/>
            <p:nvPr/>
          </p:nvGrpSpPr>
          <p:grpSpPr>
            <a:xfrm>
              <a:off x="3749341" y="2048107"/>
              <a:ext cx="1645914" cy="1785295"/>
              <a:chOff x="6014889" y="1257138"/>
              <a:chExt cx="306965" cy="332953"/>
            </a:xfrm>
          </p:grpSpPr>
          <p:sp>
            <p:nvSpPr>
              <p:cNvPr id="1808" name="Google Shape;1808;p42"/>
              <p:cNvSpPr/>
              <p:nvPr/>
            </p:nvSpPr>
            <p:spPr>
              <a:xfrm>
                <a:off x="6014889" y="1257138"/>
                <a:ext cx="306965" cy="332953"/>
              </a:xfrm>
              <a:custGeom>
                <a:avLst/>
                <a:gdLst/>
                <a:ahLst/>
                <a:cxnLst/>
                <a:rect l="l" t="t" r="r" b="b"/>
                <a:pathLst>
                  <a:path w="10465" h="11351" extrusionOk="0">
                    <a:moveTo>
                      <a:pt x="3886" y="1"/>
                    </a:moveTo>
                    <a:cubicBezTo>
                      <a:pt x="3656" y="1"/>
                      <a:pt x="3432" y="60"/>
                      <a:pt x="3231" y="173"/>
                    </a:cubicBezTo>
                    <a:cubicBezTo>
                      <a:pt x="3148" y="155"/>
                      <a:pt x="3065" y="143"/>
                      <a:pt x="2977" y="143"/>
                    </a:cubicBezTo>
                    <a:cubicBezTo>
                      <a:pt x="2628" y="143"/>
                      <a:pt x="2302" y="314"/>
                      <a:pt x="2103" y="598"/>
                    </a:cubicBezTo>
                    <a:cubicBezTo>
                      <a:pt x="1938" y="832"/>
                      <a:pt x="1874" y="1116"/>
                      <a:pt x="1925" y="1396"/>
                    </a:cubicBezTo>
                    <a:cubicBezTo>
                      <a:pt x="1946" y="1511"/>
                      <a:pt x="1983" y="1619"/>
                      <a:pt x="2036" y="1718"/>
                    </a:cubicBezTo>
                    <a:cubicBezTo>
                      <a:pt x="1926" y="1776"/>
                      <a:pt x="1828" y="1852"/>
                      <a:pt x="1745" y="1945"/>
                    </a:cubicBezTo>
                    <a:cubicBezTo>
                      <a:pt x="1554" y="2156"/>
                      <a:pt x="1457" y="2431"/>
                      <a:pt x="1472" y="2716"/>
                    </a:cubicBezTo>
                    <a:cubicBezTo>
                      <a:pt x="1488" y="2999"/>
                      <a:pt x="1613" y="3261"/>
                      <a:pt x="1825" y="3452"/>
                    </a:cubicBezTo>
                    <a:lnTo>
                      <a:pt x="1873" y="3495"/>
                    </a:lnTo>
                    <a:cubicBezTo>
                      <a:pt x="2104" y="3705"/>
                      <a:pt x="2406" y="3819"/>
                      <a:pt x="2719" y="3819"/>
                    </a:cubicBezTo>
                    <a:lnTo>
                      <a:pt x="2743" y="3819"/>
                    </a:lnTo>
                    <a:cubicBezTo>
                      <a:pt x="2740" y="3829"/>
                      <a:pt x="2738" y="3840"/>
                      <a:pt x="2734" y="3849"/>
                    </a:cubicBezTo>
                    <a:cubicBezTo>
                      <a:pt x="2617" y="3906"/>
                      <a:pt x="2505" y="3973"/>
                      <a:pt x="2400" y="4052"/>
                    </a:cubicBezTo>
                    <a:cubicBezTo>
                      <a:pt x="2205" y="4194"/>
                      <a:pt x="2038" y="4368"/>
                      <a:pt x="1903" y="4564"/>
                    </a:cubicBezTo>
                    <a:lnTo>
                      <a:pt x="1620" y="4665"/>
                    </a:lnTo>
                    <a:cubicBezTo>
                      <a:pt x="1276" y="4791"/>
                      <a:pt x="1003" y="5076"/>
                      <a:pt x="892" y="5427"/>
                    </a:cubicBezTo>
                    <a:lnTo>
                      <a:pt x="618" y="6286"/>
                    </a:lnTo>
                    <a:cubicBezTo>
                      <a:pt x="378" y="6406"/>
                      <a:pt x="194" y="6610"/>
                      <a:pt x="99" y="6865"/>
                    </a:cubicBezTo>
                    <a:cubicBezTo>
                      <a:pt x="1" y="7132"/>
                      <a:pt x="10" y="7422"/>
                      <a:pt x="129" y="7681"/>
                    </a:cubicBezTo>
                    <a:cubicBezTo>
                      <a:pt x="301" y="8060"/>
                      <a:pt x="682" y="8305"/>
                      <a:pt x="1099" y="8305"/>
                    </a:cubicBezTo>
                    <a:cubicBezTo>
                      <a:pt x="1128" y="8305"/>
                      <a:pt x="1153" y="8302"/>
                      <a:pt x="1180" y="8300"/>
                    </a:cubicBezTo>
                    <a:lnTo>
                      <a:pt x="1180" y="8300"/>
                    </a:lnTo>
                    <a:cubicBezTo>
                      <a:pt x="1166" y="8345"/>
                      <a:pt x="1154" y="8391"/>
                      <a:pt x="1147" y="8438"/>
                    </a:cubicBezTo>
                    <a:lnTo>
                      <a:pt x="966" y="9492"/>
                    </a:lnTo>
                    <a:lnTo>
                      <a:pt x="863" y="9619"/>
                    </a:lnTo>
                    <a:cubicBezTo>
                      <a:pt x="497" y="10076"/>
                      <a:pt x="571" y="10750"/>
                      <a:pt x="1031" y="11118"/>
                    </a:cubicBezTo>
                    <a:cubicBezTo>
                      <a:pt x="1218" y="11268"/>
                      <a:pt x="1456" y="11351"/>
                      <a:pt x="1696" y="11351"/>
                    </a:cubicBezTo>
                    <a:cubicBezTo>
                      <a:pt x="2023" y="11351"/>
                      <a:pt x="2326" y="11204"/>
                      <a:pt x="2530" y="10950"/>
                    </a:cubicBezTo>
                    <a:lnTo>
                      <a:pt x="2780" y="10637"/>
                    </a:lnTo>
                    <a:cubicBezTo>
                      <a:pt x="2857" y="10539"/>
                      <a:pt x="2919" y="10429"/>
                      <a:pt x="2964" y="10313"/>
                    </a:cubicBezTo>
                    <a:cubicBezTo>
                      <a:pt x="3164" y="10457"/>
                      <a:pt x="3381" y="10576"/>
                      <a:pt x="3610" y="10673"/>
                    </a:cubicBezTo>
                    <a:lnTo>
                      <a:pt x="4249" y="10941"/>
                    </a:lnTo>
                    <a:lnTo>
                      <a:pt x="4300" y="10880"/>
                    </a:lnTo>
                    <a:cubicBezTo>
                      <a:pt x="4306" y="10882"/>
                      <a:pt x="4312" y="10883"/>
                      <a:pt x="4315" y="10883"/>
                    </a:cubicBezTo>
                    <a:cubicBezTo>
                      <a:pt x="4328" y="10885"/>
                      <a:pt x="4343" y="10889"/>
                      <a:pt x="4358" y="10891"/>
                    </a:cubicBezTo>
                    <a:lnTo>
                      <a:pt x="4368" y="10892"/>
                    </a:lnTo>
                    <a:cubicBezTo>
                      <a:pt x="4379" y="10895"/>
                      <a:pt x="4388" y="10897"/>
                      <a:pt x="4398" y="10898"/>
                    </a:cubicBezTo>
                    <a:lnTo>
                      <a:pt x="4442" y="10904"/>
                    </a:lnTo>
                    <a:lnTo>
                      <a:pt x="4453" y="10906"/>
                    </a:lnTo>
                    <a:cubicBezTo>
                      <a:pt x="4462" y="10907"/>
                      <a:pt x="4472" y="10907"/>
                      <a:pt x="4483" y="10910"/>
                    </a:cubicBezTo>
                    <a:cubicBezTo>
                      <a:pt x="4499" y="10912"/>
                      <a:pt x="4514" y="10913"/>
                      <a:pt x="4530" y="10915"/>
                    </a:cubicBezTo>
                    <a:lnTo>
                      <a:pt x="4536" y="10915"/>
                    </a:lnTo>
                    <a:cubicBezTo>
                      <a:pt x="4545" y="10918"/>
                      <a:pt x="4554" y="10918"/>
                      <a:pt x="4564" y="10919"/>
                    </a:cubicBezTo>
                    <a:lnTo>
                      <a:pt x="4613" y="10925"/>
                    </a:lnTo>
                    <a:lnTo>
                      <a:pt x="4624" y="10925"/>
                    </a:lnTo>
                    <a:cubicBezTo>
                      <a:pt x="4632" y="10925"/>
                      <a:pt x="4641" y="10926"/>
                      <a:pt x="4650" y="10926"/>
                    </a:cubicBezTo>
                    <a:cubicBezTo>
                      <a:pt x="4670" y="10928"/>
                      <a:pt x="4686" y="10928"/>
                      <a:pt x="4702" y="10929"/>
                    </a:cubicBezTo>
                    <a:lnTo>
                      <a:pt x="4708" y="10929"/>
                    </a:lnTo>
                    <a:cubicBezTo>
                      <a:pt x="4717" y="10929"/>
                      <a:pt x="4724" y="10932"/>
                      <a:pt x="4735" y="10932"/>
                    </a:cubicBezTo>
                    <a:cubicBezTo>
                      <a:pt x="4753" y="10932"/>
                      <a:pt x="4769" y="10934"/>
                      <a:pt x="4788" y="10934"/>
                    </a:cubicBezTo>
                    <a:lnTo>
                      <a:pt x="4794" y="10934"/>
                    </a:lnTo>
                    <a:cubicBezTo>
                      <a:pt x="4803" y="10935"/>
                      <a:pt x="4812" y="10935"/>
                      <a:pt x="4821" y="10935"/>
                    </a:cubicBezTo>
                    <a:cubicBezTo>
                      <a:pt x="4840" y="10937"/>
                      <a:pt x="4858" y="10937"/>
                      <a:pt x="4877" y="10937"/>
                    </a:cubicBezTo>
                    <a:lnTo>
                      <a:pt x="5018" y="10937"/>
                    </a:lnTo>
                    <a:lnTo>
                      <a:pt x="5079" y="10925"/>
                    </a:lnTo>
                    <a:cubicBezTo>
                      <a:pt x="5133" y="10915"/>
                      <a:pt x="5185" y="10903"/>
                      <a:pt x="5235" y="10883"/>
                    </a:cubicBezTo>
                    <a:cubicBezTo>
                      <a:pt x="5333" y="10919"/>
                      <a:pt x="5441" y="10937"/>
                      <a:pt x="5553" y="10937"/>
                    </a:cubicBezTo>
                    <a:lnTo>
                      <a:pt x="5562" y="10937"/>
                    </a:lnTo>
                    <a:cubicBezTo>
                      <a:pt x="5789" y="10934"/>
                      <a:pt x="6011" y="10912"/>
                      <a:pt x="6230" y="10866"/>
                    </a:cubicBezTo>
                    <a:lnTo>
                      <a:pt x="6279" y="10913"/>
                    </a:lnTo>
                    <a:lnTo>
                      <a:pt x="6853" y="10673"/>
                    </a:lnTo>
                    <a:cubicBezTo>
                      <a:pt x="7082" y="10576"/>
                      <a:pt x="7299" y="10456"/>
                      <a:pt x="7499" y="10315"/>
                    </a:cubicBezTo>
                    <a:cubicBezTo>
                      <a:pt x="7542" y="10431"/>
                      <a:pt x="7604" y="10539"/>
                      <a:pt x="7683" y="10637"/>
                    </a:cubicBezTo>
                    <a:lnTo>
                      <a:pt x="7934" y="10950"/>
                    </a:lnTo>
                    <a:cubicBezTo>
                      <a:pt x="8137" y="11206"/>
                      <a:pt x="8440" y="11351"/>
                      <a:pt x="8767" y="11351"/>
                    </a:cubicBezTo>
                    <a:cubicBezTo>
                      <a:pt x="9007" y="11351"/>
                      <a:pt x="9243" y="11268"/>
                      <a:pt x="9433" y="11119"/>
                    </a:cubicBezTo>
                    <a:cubicBezTo>
                      <a:pt x="9893" y="10751"/>
                      <a:pt x="9968" y="10079"/>
                      <a:pt x="9599" y="9620"/>
                    </a:cubicBezTo>
                    <a:lnTo>
                      <a:pt x="9497" y="9492"/>
                    </a:lnTo>
                    <a:lnTo>
                      <a:pt x="9316" y="8438"/>
                    </a:lnTo>
                    <a:cubicBezTo>
                      <a:pt x="9308" y="8391"/>
                      <a:pt x="9297" y="8345"/>
                      <a:pt x="9285" y="8300"/>
                    </a:cubicBezTo>
                    <a:lnTo>
                      <a:pt x="9285" y="8300"/>
                    </a:lnTo>
                    <a:cubicBezTo>
                      <a:pt x="9310" y="8302"/>
                      <a:pt x="9338" y="8305"/>
                      <a:pt x="9363" y="8305"/>
                    </a:cubicBezTo>
                    <a:cubicBezTo>
                      <a:pt x="9779" y="8305"/>
                      <a:pt x="10162" y="8060"/>
                      <a:pt x="10334" y="7681"/>
                    </a:cubicBezTo>
                    <a:cubicBezTo>
                      <a:pt x="10453" y="7422"/>
                      <a:pt x="10465" y="7132"/>
                      <a:pt x="10364" y="6865"/>
                    </a:cubicBezTo>
                    <a:cubicBezTo>
                      <a:pt x="10269" y="6610"/>
                      <a:pt x="10086" y="6406"/>
                      <a:pt x="9844" y="6286"/>
                    </a:cubicBezTo>
                    <a:lnTo>
                      <a:pt x="9571" y="5427"/>
                    </a:lnTo>
                    <a:cubicBezTo>
                      <a:pt x="9460" y="5076"/>
                      <a:pt x="9188" y="4791"/>
                      <a:pt x="8842" y="4665"/>
                    </a:cubicBezTo>
                    <a:lnTo>
                      <a:pt x="8562" y="4564"/>
                    </a:lnTo>
                    <a:cubicBezTo>
                      <a:pt x="8351" y="4255"/>
                      <a:pt x="8063" y="4009"/>
                      <a:pt x="7730" y="3847"/>
                    </a:cubicBezTo>
                    <a:cubicBezTo>
                      <a:pt x="7728" y="3838"/>
                      <a:pt x="7726" y="3829"/>
                      <a:pt x="7722" y="3819"/>
                    </a:cubicBezTo>
                    <a:lnTo>
                      <a:pt x="7728" y="3819"/>
                    </a:lnTo>
                    <a:cubicBezTo>
                      <a:pt x="8039" y="3819"/>
                      <a:pt x="8339" y="3705"/>
                      <a:pt x="8574" y="3495"/>
                    </a:cubicBezTo>
                    <a:lnTo>
                      <a:pt x="8621" y="3452"/>
                    </a:lnTo>
                    <a:cubicBezTo>
                      <a:pt x="8835" y="3261"/>
                      <a:pt x="8960" y="2999"/>
                      <a:pt x="8974" y="2716"/>
                    </a:cubicBezTo>
                    <a:cubicBezTo>
                      <a:pt x="8989" y="2429"/>
                      <a:pt x="8893" y="2156"/>
                      <a:pt x="8701" y="1945"/>
                    </a:cubicBezTo>
                    <a:cubicBezTo>
                      <a:pt x="8618" y="1852"/>
                      <a:pt x="8520" y="1775"/>
                      <a:pt x="8410" y="1717"/>
                    </a:cubicBezTo>
                    <a:cubicBezTo>
                      <a:pt x="8596" y="1374"/>
                      <a:pt x="8584" y="939"/>
                      <a:pt x="8345" y="598"/>
                    </a:cubicBezTo>
                    <a:cubicBezTo>
                      <a:pt x="8146" y="314"/>
                      <a:pt x="7818" y="143"/>
                      <a:pt x="7471" y="143"/>
                    </a:cubicBezTo>
                    <a:cubicBezTo>
                      <a:pt x="7385" y="143"/>
                      <a:pt x="7299" y="152"/>
                      <a:pt x="7217" y="173"/>
                    </a:cubicBezTo>
                    <a:cubicBezTo>
                      <a:pt x="7016" y="60"/>
                      <a:pt x="6792" y="1"/>
                      <a:pt x="6562" y="1"/>
                    </a:cubicBezTo>
                    <a:cubicBezTo>
                      <a:pt x="6157" y="1"/>
                      <a:pt x="5777" y="185"/>
                      <a:pt x="5519" y="501"/>
                    </a:cubicBezTo>
                    <a:lnTo>
                      <a:pt x="5234" y="854"/>
                    </a:lnTo>
                    <a:lnTo>
                      <a:pt x="5214" y="854"/>
                    </a:lnTo>
                    <a:lnTo>
                      <a:pt x="4929" y="501"/>
                    </a:lnTo>
                    <a:cubicBezTo>
                      <a:pt x="4671" y="182"/>
                      <a:pt x="4291" y="1"/>
                      <a:pt x="38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09" name="Google Shape;1809;p42"/>
              <p:cNvSpPr/>
              <p:nvPr/>
            </p:nvSpPr>
            <p:spPr>
              <a:xfrm>
                <a:off x="6222028" y="1405731"/>
                <a:ext cx="72099" cy="67670"/>
              </a:xfrm>
              <a:custGeom>
                <a:avLst/>
                <a:gdLst/>
                <a:ahLst/>
                <a:cxnLst/>
                <a:rect l="l" t="t" r="r" b="b"/>
                <a:pathLst>
                  <a:path w="2458" h="2307" extrusionOk="0">
                    <a:moveTo>
                      <a:pt x="157" y="0"/>
                    </a:moveTo>
                    <a:cubicBezTo>
                      <a:pt x="100" y="0"/>
                      <a:pt x="47" y="35"/>
                      <a:pt x="27" y="92"/>
                    </a:cubicBezTo>
                    <a:cubicBezTo>
                      <a:pt x="0" y="165"/>
                      <a:pt x="38" y="243"/>
                      <a:pt x="110" y="270"/>
                    </a:cubicBezTo>
                    <a:lnTo>
                      <a:pt x="869" y="546"/>
                    </a:lnTo>
                    <a:lnTo>
                      <a:pt x="1362" y="726"/>
                    </a:lnTo>
                    <a:lnTo>
                      <a:pt x="1758" y="1976"/>
                    </a:lnTo>
                    <a:cubicBezTo>
                      <a:pt x="1782" y="2047"/>
                      <a:pt x="1834" y="2106"/>
                      <a:pt x="1904" y="2139"/>
                    </a:cubicBezTo>
                    <a:lnTo>
                      <a:pt x="2245" y="2295"/>
                    </a:lnTo>
                    <a:cubicBezTo>
                      <a:pt x="2263" y="2304"/>
                      <a:pt x="2284" y="2307"/>
                      <a:pt x="2301" y="2307"/>
                    </a:cubicBezTo>
                    <a:cubicBezTo>
                      <a:pt x="2353" y="2307"/>
                      <a:pt x="2405" y="2277"/>
                      <a:pt x="2426" y="2224"/>
                    </a:cubicBezTo>
                    <a:cubicBezTo>
                      <a:pt x="2457" y="2155"/>
                      <a:pt x="2428" y="2072"/>
                      <a:pt x="2358" y="2039"/>
                    </a:cubicBezTo>
                    <a:lnTo>
                      <a:pt x="2019" y="1887"/>
                    </a:lnTo>
                    <a:lnTo>
                      <a:pt x="1623" y="637"/>
                    </a:lnTo>
                    <a:cubicBezTo>
                      <a:pt x="1599" y="559"/>
                      <a:pt x="1537" y="494"/>
                      <a:pt x="1460" y="466"/>
                    </a:cubicBezTo>
                    <a:lnTo>
                      <a:pt x="964" y="285"/>
                    </a:lnTo>
                    <a:lnTo>
                      <a:pt x="205" y="9"/>
                    </a:lnTo>
                    <a:cubicBezTo>
                      <a:pt x="189" y="3"/>
                      <a:pt x="173" y="0"/>
                      <a:pt x="1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10" name="Google Shape;1810;p42"/>
              <p:cNvSpPr/>
              <p:nvPr/>
            </p:nvSpPr>
            <p:spPr>
              <a:xfrm>
                <a:off x="6219065" y="1485541"/>
                <a:ext cx="57521" cy="77350"/>
              </a:xfrm>
              <a:custGeom>
                <a:avLst/>
                <a:gdLst/>
                <a:ahLst/>
                <a:cxnLst/>
                <a:rect l="l" t="t" r="r" b="b"/>
                <a:pathLst>
                  <a:path w="1961" h="2637" extrusionOk="0">
                    <a:moveTo>
                      <a:pt x="162" y="1"/>
                    </a:moveTo>
                    <a:cubicBezTo>
                      <a:pt x="112" y="1"/>
                      <a:pt x="63" y="26"/>
                      <a:pt x="38" y="73"/>
                    </a:cubicBezTo>
                    <a:cubicBezTo>
                      <a:pt x="1" y="139"/>
                      <a:pt x="26" y="224"/>
                      <a:pt x="93" y="261"/>
                    </a:cubicBezTo>
                    <a:lnTo>
                      <a:pt x="851" y="678"/>
                    </a:lnTo>
                    <a:lnTo>
                      <a:pt x="1166" y="852"/>
                    </a:lnTo>
                    <a:cubicBezTo>
                      <a:pt x="1167" y="852"/>
                      <a:pt x="1167" y="853"/>
                      <a:pt x="1167" y="853"/>
                    </a:cubicBezTo>
                    <a:lnTo>
                      <a:pt x="1389" y="2143"/>
                    </a:lnTo>
                    <a:cubicBezTo>
                      <a:pt x="1394" y="2189"/>
                      <a:pt x="1415" y="2234"/>
                      <a:pt x="1445" y="2271"/>
                    </a:cubicBezTo>
                    <a:lnTo>
                      <a:pt x="1696" y="2584"/>
                    </a:lnTo>
                    <a:cubicBezTo>
                      <a:pt x="1724" y="2618"/>
                      <a:pt x="1764" y="2636"/>
                      <a:pt x="1806" y="2636"/>
                    </a:cubicBezTo>
                    <a:cubicBezTo>
                      <a:pt x="1835" y="2636"/>
                      <a:pt x="1866" y="2626"/>
                      <a:pt x="1889" y="2604"/>
                    </a:cubicBezTo>
                    <a:cubicBezTo>
                      <a:pt x="1950" y="2556"/>
                      <a:pt x="1960" y="2467"/>
                      <a:pt x="1911" y="2408"/>
                    </a:cubicBezTo>
                    <a:lnTo>
                      <a:pt x="1660" y="2094"/>
                    </a:lnTo>
                    <a:lnTo>
                      <a:pt x="1440" y="806"/>
                    </a:lnTo>
                    <a:cubicBezTo>
                      <a:pt x="1427" y="720"/>
                      <a:pt x="1375" y="647"/>
                      <a:pt x="1299" y="607"/>
                    </a:cubicBezTo>
                    <a:lnTo>
                      <a:pt x="985" y="435"/>
                    </a:lnTo>
                    <a:lnTo>
                      <a:pt x="226" y="16"/>
                    </a:lnTo>
                    <a:cubicBezTo>
                      <a:pt x="206" y="6"/>
                      <a:pt x="183" y="1"/>
                      <a:pt x="1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11" name="Google Shape;1811;p42"/>
              <p:cNvSpPr/>
              <p:nvPr/>
            </p:nvSpPr>
            <p:spPr>
              <a:xfrm>
                <a:off x="6042607" y="1406053"/>
                <a:ext cx="76704" cy="67347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2296" extrusionOk="0">
                    <a:moveTo>
                      <a:pt x="2459" y="1"/>
                    </a:moveTo>
                    <a:cubicBezTo>
                      <a:pt x="2446" y="1"/>
                      <a:pt x="2433" y="3"/>
                      <a:pt x="2420" y="7"/>
                    </a:cubicBezTo>
                    <a:lnTo>
                      <a:pt x="1504" y="272"/>
                    </a:lnTo>
                    <a:cubicBezTo>
                      <a:pt x="1499" y="274"/>
                      <a:pt x="1498" y="274"/>
                      <a:pt x="1493" y="275"/>
                    </a:cubicBezTo>
                    <a:lnTo>
                      <a:pt x="999" y="458"/>
                    </a:lnTo>
                    <a:cubicBezTo>
                      <a:pt x="920" y="485"/>
                      <a:pt x="860" y="550"/>
                      <a:pt x="836" y="629"/>
                    </a:cubicBezTo>
                    <a:lnTo>
                      <a:pt x="438" y="1877"/>
                    </a:lnTo>
                    <a:lnTo>
                      <a:pt x="101" y="2031"/>
                    </a:lnTo>
                    <a:cubicBezTo>
                      <a:pt x="30" y="2063"/>
                      <a:pt x="0" y="2144"/>
                      <a:pt x="31" y="2214"/>
                    </a:cubicBezTo>
                    <a:cubicBezTo>
                      <a:pt x="54" y="2266"/>
                      <a:pt x="105" y="2296"/>
                      <a:pt x="157" y="2296"/>
                    </a:cubicBezTo>
                    <a:cubicBezTo>
                      <a:pt x="178" y="2296"/>
                      <a:pt x="197" y="2293"/>
                      <a:pt x="215" y="2285"/>
                    </a:cubicBezTo>
                    <a:lnTo>
                      <a:pt x="557" y="2129"/>
                    </a:lnTo>
                    <a:cubicBezTo>
                      <a:pt x="625" y="2098"/>
                      <a:pt x="678" y="2039"/>
                      <a:pt x="701" y="1966"/>
                    </a:cubicBezTo>
                    <a:lnTo>
                      <a:pt x="1099" y="718"/>
                    </a:lnTo>
                    <a:lnTo>
                      <a:pt x="1584" y="540"/>
                    </a:lnTo>
                    <a:lnTo>
                      <a:pt x="2498" y="274"/>
                    </a:lnTo>
                    <a:cubicBezTo>
                      <a:pt x="2573" y="252"/>
                      <a:pt x="2614" y="176"/>
                      <a:pt x="2592" y="102"/>
                    </a:cubicBezTo>
                    <a:cubicBezTo>
                      <a:pt x="2574" y="41"/>
                      <a:pt x="2519" y="1"/>
                      <a:pt x="24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12" name="Google Shape;1812;p42"/>
              <p:cNvSpPr/>
              <p:nvPr/>
            </p:nvSpPr>
            <p:spPr>
              <a:xfrm>
                <a:off x="6060147" y="1482725"/>
                <a:ext cx="69606" cy="80166"/>
              </a:xfrm>
              <a:custGeom>
                <a:avLst/>
                <a:gdLst/>
                <a:ahLst/>
                <a:cxnLst/>
                <a:rect l="l" t="t" r="r" b="b"/>
                <a:pathLst>
                  <a:path w="2373" h="2733" extrusionOk="0">
                    <a:moveTo>
                      <a:pt x="2214" y="0"/>
                    </a:moveTo>
                    <a:cubicBezTo>
                      <a:pt x="2195" y="0"/>
                      <a:pt x="2176" y="4"/>
                      <a:pt x="2157" y="13"/>
                    </a:cubicBezTo>
                    <a:lnTo>
                      <a:pt x="986" y="528"/>
                    </a:lnTo>
                    <a:lnTo>
                      <a:pt x="976" y="534"/>
                    </a:lnTo>
                    <a:lnTo>
                      <a:pt x="662" y="706"/>
                    </a:lnTo>
                    <a:cubicBezTo>
                      <a:pt x="588" y="747"/>
                      <a:pt x="536" y="819"/>
                      <a:pt x="521" y="905"/>
                    </a:cubicBezTo>
                    <a:lnTo>
                      <a:pt x="299" y="2195"/>
                    </a:lnTo>
                    <a:lnTo>
                      <a:pt x="48" y="2508"/>
                    </a:lnTo>
                    <a:cubicBezTo>
                      <a:pt x="0" y="2567"/>
                      <a:pt x="11" y="2655"/>
                      <a:pt x="70" y="2703"/>
                    </a:cubicBezTo>
                    <a:cubicBezTo>
                      <a:pt x="97" y="2723"/>
                      <a:pt x="128" y="2732"/>
                      <a:pt x="158" y="2732"/>
                    </a:cubicBezTo>
                    <a:cubicBezTo>
                      <a:pt x="198" y="2732"/>
                      <a:pt x="239" y="2714"/>
                      <a:pt x="267" y="2679"/>
                    </a:cubicBezTo>
                    <a:lnTo>
                      <a:pt x="517" y="2369"/>
                    </a:lnTo>
                    <a:cubicBezTo>
                      <a:pt x="547" y="2331"/>
                      <a:pt x="567" y="2287"/>
                      <a:pt x="575" y="2241"/>
                    </a:cubicBezTo>
                    <a:lnTo>
                      <a:pt x="796" y="951"/>
                    </a:lnTo>
                    <a:cubicBezTo>
                      <a:pt x="796" y="949"/>
                      <a:pt x="797" y="949"/>
                      <a:pt x="797" y="949"/>
                    </a:cubicBezTo>
                    <a:lnTo>
                      <a:pt x="1106" y="780"/>
                    </a:lnTo>
                    <a:lnTo>
                      <a:pt x="2272" y="267"/>
                    </a:lnTo>
                    <a:cubicBezTo>
                      <a:pt x="2340" y="235"/>
                      <a:pt x="2372" y="154"/>
                      <a:pt x="2341" y="82"/>
                    </a:cubicBezTo>
                    <a:cubicBezTo>
                      <a:pt x="2318" y="32"/>
                      <a:pt x="2268" y="0"/>
                      <a:pt x="2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13" name="Google Shape;1813;p42"/>
              <p:cNvSpPr/>
              <p:nvPr/>
            </p:nvSpPr>
            <p:spPr>
              <a:xfrm>
                <a:off x="6187974" y="1329381"/>
                <a:ext cx="63388" cy="43999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1500" extrusionOk="0">
                    <a:moveTo>
                      <a:pt x="1437" y="1"/>
                    </a:moveTo>
                    <a:cubicBezTo>
                      <a:pt x="1343" y="1"/>
                      <a:pt x="1250" y="40"/>
                      <a:pt x="1184" y="113"/>
                    </a:cubicBezTo>
                    <a:lnTo>
                      <a:pt x="580" y="787"/>
                    </a:lnTo>
                    <a:lnTo>
                      <a:pt x="62" y="1256"/>
                    </a:lnTo>
                    <a:cubicBezTo>
                      <a:pt x="4" y="1308"/>
                      <a:pt x="1" y="1396"/>
                      <a:pt x="53" y="1454"/>
                    </a:cubicBezTo>
                    <a:cubicBezTo>
                      <a:pt x="79" y="1485"/>
                      <a:pt x="119" y="1500"/>
                      <a:pt x="157" y="1500"/>
                    </a:cubicBezTo>
                    <a:cubicBezTo>
                      <a:pt x="189" y="1500"/>
                      <a:pt x="223" y="1486"/>
                      <a:pt x="247" y="1463"/>
                    </a:cubicBezTo>
                    <a:lnTo>
                      <a:pt x="771" y="988"/>
                    </a:lnTo>
                    <a:lnTo>
                      <a:pt x="780" y="977"/>
                    </a:lnTo>
                    <a:lnTo>
                      <a:pt x="1390" y="299"/>
                    </a:lnTo>
                    <a:cubicBezTo>
                      <a:pt x="1403" y="286"/>
                      <a:pt x="1420" y="280"/>
                      <a:pt x="1436" y="280"/>
                    </a:cubicBezTo>
                    <a:cubicBezTo>
                      <a:pt x="1445" y="280"/>
                      <a:pt x="1455" y="282"/>
                      <a:pt x="1463" y="286"/>
                    </a:cubicBezTo>
                    <a:lnTo>
                      <a:pt x="1672" y="389"/>
                    </a:lnTo>
                    <a:cubicBezTo>
                      <a:pt x="1720" y="413"/>
                      <a:pt x="1772" y="424"/>
                      <a:pt x="1823" y="424"/>
                    </a:cubicBezTo>
                    <a:cubicBezTo>
                      <a:pt x="1905" y="424"/>
                      <a:pt x="1985" y="395"/>
                      <a:pt x="2049" y="338"/>
                    </a:cubicBezTo>
                    <a:lnTo>
                      <a:pt x="2097" y="294"/>
                    </a:lnTo>
                    <a:cubicBezTo>
                      <a:pt x="2155" y="243"/>
                      <a:pt x="2161" y="156"/>
                      <a:pt x="2109" y="99"/>
                    </a:cubicBezTo>
                    <a:cubicBezTo>
                      <a:pt x="2080" y="67"/>
                      <a:pt x="2042" y="51"/>
                      <a:pt x="2003" y="51"/>
                    </a:cubicBezTo>
                    <a:cubicBezTo>
                      <a:pt x="1971" y="51"/>
                      <a:pt x="1938" y="63"/>
                      <a:pt x="1911" y="87"/>
                    </a:cubicBezTo>
                    <a:lnTo>
                      <a:pt x="1864" y="130"/>
                    </a:lnTo>
                    <a:cubicBezTo>
                      <a:pt x="1852" y="140"/>
                      <a:pt x="1838" y="146"/>
                      <a:pt x="1824" y="146"/>
                    </a:cubicBezTo>
                    <a:cubicBezTo>
                      <a:pt x="1815" y="146"/>
                      <a:pt x="1806" y="143"/>
                      <a:pt x="1797" y="139"/>
                    </a:cubicBezTo>
                    <a:lnTo>
                      <a:pt x="1588" y="36"/>
                    </a:lnTo>
                    <a:cubicBezTo>
                      <a:pt x="1540" y="12"/>
                      <a:pt x="1488" y="1"/>
                      <a:pt x="14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14" name="Google Shape;1814;p42"/>
              <p:cNvSpPr/>
              <p:nvPr/>
            </p:nvSpPr>
            <p:spPr>
              <a:xfrm>
                <a:off x="6084815" y="1329410"/>
                <a:ext cx="59692" cy="42532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1450" extrusionOk="0">
                    <a:moveTo>
                      <a:pt x="722" y="0"/>
                    </a:moveTo>
                    <a:cubicBezTo>
                      <a:pt x="671" y="0"/>
                      <a:pt x="620" y="12"/>
                      <a:pt x="572" y="35"/>
                    </a:cubicBezTo>
                    <a:lnTo>
                      <a:pt x="363" y="139"/>
                    </a:lnTo>
                    <a:cubicBezTo>
                      <a:pt x="355" y="143"/>
                      <a:pt x="346" y="145"/>
                      <a:pt x="337" y="145"/>
                    </a:cubicBezTo>
                    <a:cubicBezTo>
                      <a:pt x="322" y="145"/>
                      <a:pt x="307" y="140"/>
                      <a:pt x="296" y="129"/>
                    </a:cubicBezTo>
                    <a:lnTo>
                      <a:pt x="247" y="87"/>
                    </a:lnTo>
                    <a:cubicBezTo>
                      <a:pt x="221" y="63"/>
                      <a:pt x="188" y="52"/>
                      <a:pt x="154" y="52"/>
                    </a:cubicBezTo>
                    <a:cubicBezTo>
                      <a:pt x="117" y="52"/>
                      <a:pt x="79" y="67"/>
                      <a:pt x="51" y="98"/>
                    </a:cubicBezTo>
                    <a:cubicBezTo>
                      <a:pt x="1" y="155"/>
                      <a:pt x="5" y="242"/>
                      <a:pt x="62" y="295"/>
                    </a:cubicBezTo>
                    <a:lnTo>
                      <a:pt x="111" y="337"/>
                    </a:lnTo>
                    <a:cubicBezTo>
                      <a:pt x="174" y="395"/>
                      <a:pt x="255" y="425"/>
                      <a:pt x="336" y="425"/>
                    </a:cubicBezTo>
                    <a:cubicBezTo>
                      <a:pt x="388" y="425"/>
                      <a:pt x="440" y="413"/>
                      <a:pt x="488" y="388"/>
                    </a:cubicBezTo>
                    <a:lnTo>
                      <a:pt x="697" y="285"/>
                    </a:lnTo>
                    <a:cubicBezTo>
                      <a:pt x="706" y="280"/>
                      <a:pt x="715" y="278"/>
                      <a:pt x="725" y="278"/>
                    </a:cubicBezTo>
                    <a:cubicBezTo>
                      <a:pt x="741" y="278"/>
                      <a:pt x="758" y="285"/>
                      <a:pt x="770" y="298"/>
                    </a:cubicBezTo>
                    <a:lnTo>
                      <a:pt x="1380" y="978"/>
                    </a:lnTo>
                    <a:lnTo>
                      <a:pt x="1382" y="979"/>
                    </a:lnTo>
                    <a:lnTo>
                      <a:pt x="1782" y="1405"/>
                    </a:lnTo>
                    <a:cubicBezTo>
                      <a:pt x="1811" y="1435"/>
                      <a:pt x="1848" y="1450"/>
                      <a:pt x="1885" y="1450"/>
                    </a:cubicBezTo>
                    <a:cubicBezTo>
                      <a:pt x="1917" y="1450"/>
                      <a:pt x="1953" y="1438"/>
                      <a:pt x="1977" y="1413"/>
                    </a:cubicBezTo>
                    <a:cubicBezTo>
                      <a:pt x="2033" y="1361"/>
                      <a:pt x="2035" y="1272"/>
                      <a:pt x="1983" y="1217"/>
                    </a:cubicBezTo>
                    <a:lnTo>
                      <a:pt x="1583" y="792"/>
                    </a:lnTo>
                    <a:lnTo>
                      <a:pt x="975" y="112"/>
                    </a:lnTo>
                    <a:cubicBezTo>
                      <a:pt x="909" y="39"/>
                      <a:pt x="816" y="0"/>
                      <a:pt x="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15" name="Google Shape;1815;p42"/>
              <p:cNvSpPr/>
              <p:nvPr/>
            </p:nvSpPr>
            <p:spPr>
              <a:xfrm>
                <a:off x="6167559" y="1284093"/>
                <a:ext cx="71131" cy="46463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1584" extrusionOk="0">
                    <a:moveTo>
                      <a:pt x="1357" y="1"/>
                    </a:moveTo>
                    <a:cubicBezTo>
                      <a:pt x="1236" y="1"/>
                      <a:pt x="1117" y="56"/>
                      <a:pt x="1034" y="158"/>
                    </a:cubicBezTo>
                    <a:lnTo>
                      <a:pt x="421" y="915"/>
                    </a:lnTo>
                    <a:lnTo>
                      <a:pt x="49" y="1353"/>
                    </a:lnTo>
                    <a:cubicBezTo>
                      <a:pt x="0" y="1412"/>
                      <a:pt x="6" y="1500"/>
                      <a:pt x="66" y="1550"/>
                    </a:cubicBezTo>
                    <a:cubicBezTo>
                      <a:pt x="94" y="1573"/>
                      <a:pt x="125" y="1583"/>
                      <a:pt x="156" y="1583"/>
                    </a:cubicBezTo>
                    <a:cubicBezTo>
                      <a:pt x="195" y="1583"/>
                      <a:pt x="235" y="1567"/>
                      <a:pt x="262" y="1531"/>
                    </a:cubicBezTo>
                    <a:lnTo>
                      <a:pt x="636" y="1093"/>
                    </a:lnTo>
                    <a:lnTo>
                      <a:pt x="637" y="1092"/>
                    </a:lnTo>
                    <a:lnTo>
                      <a:pt x="1252" y="335"/>
                    </a:lnTo>
                    <a:cubicBezTo>
                      <a:pt x="1281" y="298"/>
                      <a:pt x="1319" y="279"/>
                      <a:pt x="1357" y="279"/>
                    </a:cubicBezTo>
                    <a:cubicBezTo>
                      <a:pt x="1380" y="279"/>
                      <a:pt x="1403" y="286"/>
                      <a:pt x="1424" y="299"/>
                    </a:cubicBezTo>
                    <a:lnTo>
                      <a:pt x="1798" y="535"/>
                    </a:lnTo>
                    <a:cubicBezTo>
                      <a:pt x="1853" y="570"/>
                      <a:pt x="1913" y="587"/>
                      <a:pt x="1974" y="587"/>
                    </a:cubicBezTo>
                    <a:cubicBezTo>
                      <a:pt x="2040" y="587"/>
                      <a:pt x="2107" y="567"/>
                      <a:pt x="2165" y="526"/>
                    </a:cubicBezTo>
                    <a:lnTo>
                      <a:pt x="2346" y="397"/>
                    </a:lnTo>
                    <a:cubicBezTo>
                      <a:pt x="2410" y="353"/>
                      <a:pt x="2425" y="266"/>
                      <a:pt x="2380" y="203"/>
                    </a:cubicBezTo>
                    <a:cubicBezTo>
                      <a:pt x="2353" y="165"/>
                      <a:pt x="2309" y="144"/>
                      <a:pt x="2265" y="144"/>
                    </a:cubicBezTo>
                    <a:cubicBezTo>
                      <a:pt x="2237" y="144"/>
                      <a:pt x="2209" y="152"/>
                      <a:pt x="2184" y="170"/>
                    </a:cubicBezTo>
                    <a:lnTo>
                      <a:pt x="2003" y="298"/>
                    </a:lnTo>
                    <a:cubicBezTo>
                      <a:pt x="1993" y="304"/>
                      <a:pt x="1983" y="307"/>
                      <a:pt x="1973" y="307"/>
                    </a:cubicBezTo>
                    <a:cubicBezTo>
                      <a:pt x="1964" y="307"/>
                      <a:pt x="1954" y="304"/>
                      <a:pt x="1945" y="299"/>
                    </a:cubicBezTo>
                    <a:lnTo>
                      <a:pt x="1571" y="63"/>
                    </a:lnTo>
                    <a:cubicBezTo>
                      <a:pt x="1504" y="21"/>
                      <a:pt x="1430" y="1"/>
                      <a:pt x="13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16" name="Google Shape;1816;p42"/>
              <p:cNvSpPr/>
              <p:nvPr/>
            </p:nvSpPr>
            <p:spPr>
              <a:xfrm>
                <a:off x="6097633" y="1284181"/>
                <a:ext cx="68785" cy="45025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1535" extrusionOk="0">
                    <a:moveTo>
                      <a:pt x="1069" y="0"/>
                    </a:moveTo>
                    <a:cubicBezTo>
                      <a:pt x="995" y="0"/>
                      <a:pt x="921" y="21"/>
                      <a:pt x="854" y="63"/>
                    </a:cubicBezTo>
                    <a:lnTo>
                      <a:pt x="478" y="298"/>
                    </a:lnTo>
                    <a:cubicBezTo>
                      <a:pt x="470" y="303"/>
                      <a:pt x="460" y="306"/>
                      <a:pt x="451" y="306"/>
                    </a:cubicBezTo>
                    <a:cubicBezTo>
                      <a:pt x="441" y="306"/>
                      <a:pt x="431" y="303"/>
                      <a:pt x="422" y="296"/>
                    </a:cubicBezTo>
                    <a:lnTo>
                      <a:pt x="239" y="168"/>
                    </a:lnTo>
                    <a:cubicBezTo>
                      <a:pt x="215" y="151"/>
                      <a:pt x="187" y="143"/>
                      <a:pt x="159" y="143"/>
                    </a:cubicBezTo>
                    <a:cubicBezTo>
                      <a:pt x="115" y="143"/>
                      <a:pt x="72" y="163"/>
                      <a:pt x="45" y="201"/>
                    </a:cubicBezTo>
                    <a:cubicBezTo>
                      <a:pt x="0" y="265"/>
                      <a:pt x="15" y="353"/>
                      <a:pt x="78" y="397"/>
                    </a:cubicBezTo>
                    <a:lnTo>
                      <a:pt x="260" y="525"/>
                    </a:lnTo>
                    <a:cubicBezTo>
                      <a:pt x="318" y="565"/>
                      <a:pt x="384" y="585"/>
                      <a:pt x="450" y="585"/>
                    </a:cubicBezTo>
                    <a:cubicBezTo>
                      <a:pt x="510" y="585"/>
                      <a:pt x="571" y="568"/>
                      <a:pt x="625" y="534"/>
                    </a:cubicBezTo>
                    <a:lnTo>
                      <a:pt x="1001" y="298"/>
                    </a:lnTo>
                    <a:cubicBezTo>
                      <a:pt x="1021" y="285"/>
                      <a:pt x="1043" y="279"/>
                      <a:pt x="1065" y="279"/>
                    </a:cubicBezTo>
                    <a:cubicBezTo>
                      <a:pt x="1105" y="279"/>
                      <a:pt x="1144" y="298"/>
                      <a:pt x="1173" y="333"/>
                    </a:cubicBezTo>
                    <a:lnTo>
                      <a:pt x="1785" y="1089"/>
                    </a:lnTo>
                    <a:lnTo>
                      <a:pt x="2073" y="1478"/>
                    </a:lnTo>
                    <a:cubicBezTo>
                      <a:pt x="2099" y="1513"/>
                      <a:pt x="2141" y="1534"/>
                      <a:pt x="2184" y="1534"/>
                    </a:cubicBezTo>
                    <a:cubicBezTo>
                      <a:pt x="2212" y="1534"/>
                      <a:pt x="2242" y="1525"/>
                      <a:pt x="2267" y="1506"/>
                    </a:cubicBezTo>
                    <a:cubicBezTo>
                      <a:pt x="2331" y="1460"/>
                      <a:pt x="2344" y="1372"/>
                      <a:pt x="2297" y="1311"/>
                    </a:cubicBezTo>
                    <a:lnTo>
                      <a:pt x="2007" y="920"/>
                    </a:lnTo>
                    <a:cubicBezTo>
                      <a:pt x="2006" y="918"/>
                      <a:pt x="2006" y="917"/>
                      <a:pt x="2004" y="914"/>
                    </a:cubicBezTo>
                    <a:lnTo>
                      <a:pt x="1390" y="157"/>
                    </a:lnTo>
                    <a:cubicBezTo>
                      <a:pt x="1307" y="54"/>
                      <a:pt x="1189" y="0"/>
                      <a:pt x="10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17" name="Google Shape;1817;p42"/>
              <p:cNvSpPr/>
              <p:nvPr/>
            </p:nvSpPr>
            <p:spPr>
              <a:xfrm>
                <a:off x="6140486" y="1309171"/>
                <a:ext cx="55585" cy="60132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2050" extrusionOk="0">
                    <a:moveTo>
                      <a:pt x="943" y="1"/>
                    </a:moveTo>
                    <a:cubicBezTo>
                      <a:pt x="420" y="1"/>
                      <a:pt x="0" y="422"/>
                      <a:pt x="0" y="943"/>
                    </a:cubicBezTo>
                    <a:lnTo>
                      <a:pt x="0" y="1173"/>
                    </a:lnTo>
                    <a:lnTo>
                      <a:pt x="0" y="2049"/>
                    </a:lnTo>
                    <a:lnTo>
                      <a:pt x="1894" y="2049"/>
                    </a:lnTo>
                    <a:lnTo>
                      <a:pt x="1884" y="1173"/>
                    </a:lnTo>
                    <a:lnTo>
                      <a:pt x="1884" y="943"/>
                    </a:lnTo>
                    <a:cubicBezTo>
                      <a:pt x="1884" y="424"/>
                      <a:pt x="1464" y="1"/>
                      <a:pt x="9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18" name="Google Shape;1818;p42"/>
              <p:cNvSpPr/>
              <p:nvPr/>
            </p:nvSpPr>
            <p:spPr>
              <a:xfrm>
                <a:off x="6125116" y="1341407"/>
                <a:ext cx="86590" cy="63564"/>
              </a:xfrm>
              <a:custGeom>
                <a:avLst/>
                <a:gdLst/>
                <a:ahLst/>
                <a:cxnLst/>
                <a:rect l="l" t="t" r="r" b="b"/>
                <a:pathLst>
                  <a:path w="2952" h="2167" extrusionOk="0">
                    <a:moveTo>
                      <a:pt x="950" y="0"/>
                    </a:moveTo>
                    <a:cubicBezTo>
                      <a:pt x="425" y="0"/>
                      <a:pt x="0" y="425"/>
                      <a:pt x="0" y="950"/>
                    </a:cubicBezTo>
                    <a:lnTo>
                      <a:pt x="217" y="1679"/>
                    </a:lnTo>
                    <a:lnTo>
                      <a:pt x="1326" y="2166"/>
                    </a:lnTo>
                    <a:lnTo>
                      <a:pt x="2951" y="1679"/>
                    </a:lnTo>
                    <a:lnTo>
                      <a:pt x="2951" y="950"/>
                    </a:lnTo>
                    <a:cubicBezTo>
                      <a:pt x="2951" y="950"/>
                      <a:pt x="2525" y="0"/>
                      <a:pt x="20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19" name="Google Shape;1819;p42"/>
              <p:cNvSpPr/>
              <p:nvPr/>
            </p:nvSpPr>
            <p:spPr>
              <a:xfrm>
                <a:off x="6125058" y="1341348"/>
                <a:ext cx="53209" cy="63534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2166" extrusionOk="0">
                    <a:moveTo>
                      <a:pt x="951" y="1"/>
                    </a:moveTo>
                    <a:cubicBezTo>
                      <a:pt x="425" y="1"/>
                      <a:pt x="1" y="425"/>
                      <a:pt x="1" y="951"/>
                    </a:cubicBezTo>
                    <a:lnTo>
                      <a:pt x="217" y="1680"/>
                    </a:lnTo>
                    <a:lnTo>
                      <a:pt x="1325" y="2165"/>
                    </a:lnTo>
                    <a:lnTo>
                      <a:pt x="1813" y="2020"/>
                    </a:lnTo>
                    <a:lnTo>
                      <a:pt x="823" y="1585"/>
                    </a:lnTo>
                    <a:lnTo>
                      <a:pt x="605" y="856"/>
                    </a:lnTo>
                    <a:cubicBezTo>
                      <a:pt x="605" y="479"/>
                      <a:pt x="824" y="155"/>
                      <a:pt x="1139" y="1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20" name="Google Shape;1820;p42"/>
              <p:cNvSpPr/>
              <p:nvPr/>
            </p:nvSpPr>
            <p:spPr>
              <a:xfrm>
                <a:off x="6120365" y="1369272"/>
                <a:ext cx="96211" cy="177491"/>
              </a:xfrm>
              <a:custGeom>
                <a:avLst/>
                <a:gdLst/>
                <a:ahLst/>
                <a:cxnLst/>
                <a:rect l="l" t="t" r="r" b="b"/>
                <a:pathLst>
                  <a:path w="3280" h="6051" extrusionOk="0">
                    <a:moveTo>
                      <a:pt x="167" y="0"/>
                    </a:moveTo>
                    <a:lnTo>
                      <a:pt x="95" y="135"/>
                    </a:lnTo>
                    <a:cubicBezTo>
                      <a:pt x="33" y="254"/>
                      <a:pt x="0" y="385"/>
                      <a:pt x="0" y="518"/>
                    </a:cubicBezTo>
                    <a:lnTo>
                      <a:pt x="0" y="729"/>
                    </a:lnTo>
                    <a:lnTo>
                      <a:pt x="820" y="5806"/>
                    </a:lnTo>
                    <a:lnTo>
                      <a:pt x="1347" y="6051"/>
                    </a:lnTo>
                    <a:lnTo>
                      <a:pt x="1940" y="6051"/>
                    </a:lnTo>
                    <a:lnTo>
                      <a:pt x="2925" y="5715"/>
                    </a:lnTo>
                    <a:lnTo>
                      <a:pt x="3279" y="729"/>
                    </a:lnTo>
                    <a:lnTo>
                      <a:pt x="3279" y="518"/>
                    </a:lnTo>
                    <a:cubicBezTo>
                      <a:pt x="3279" y="385"/>
                      <a:pt x="3247" y="253"/>
                      <a:pt x="3184" y="135"/>
                    </a:cubicBezTo>
                    <a:lnTo>
                      <a:pt x="3115" y="0"/>
                    </a:lnTo>
                    <a:lnTo>
                      <a:pt x="2090" y="533"/>
                    </a:lnTo>
                    <a:cubicBezTo>
                      <a:pt x="1947" y="607"/>
                      <a:pt x="1790" y="644"/>
                      <a:pt x="1633" y="644"/>
                    </a:cubicBezTo>
                    <a:cubicBezTo>
                      <a:pt x="1475" y="644"/>
                      <a:pt x="1317" y="607"/>
                      <a:pt x="1173" y="532"/>
                    </a:cubicBez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21" name="Google Shape;1821;p42"/>
              <p:cNvSpPr/>
              <p:nvPr/>
            </p:nvSpPr>
            <p:spPr>
              <a:xfrm>
                <a:off x="6177092" y="1390654"/>
                <a:ext cx="73038" cy="160097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5458" extrusionOk="0">
                    <a:moveTo>
                      <a:pt x="1246" y="0"/>
                    </a:moveTo>
                    <a:cubicBezTo>
                      <a:pt x="902" y="0"/>
                      <a:pt x="590" y="140"/>
                      <a:pt x="366" y="367"/>
                    </a:cubicBezTo>
                    <a:cubicBezTo>
                      <a:pt x="142" y="591"/>
                      <a:pt x="1" y="903"/>
                      <a:pt x="1" y="1246"/>
                    </a:cubicBezTo>
                    <a:lnTo>
                      <a:pt x="1" y="5435"/>
                    </a:lnTo>
                    <a:cubicBezTo>
                      <a:pt x="1" y="5448"/>
                      <a:pt x="9" y="5457"/>
                      <a:pt x="23" y="5457"/>
                    </a:cubicBezTo>
                    <a:cubicBezTo>
                      <a:pt x="357" y="5454"/>
                      <a:pt x="674" y="5386"/>
                      <a:pt x="964" y="5266"/>
                    </a:cubicBezTo>
                    <a:lnTo>
                      <a:pt x="1023" y="5090"/>
                    </a:lnTo>
                    <a:lnTo>
                      <a:pt x="1911" y="4394"/>
                    </a:lnTo>
                    <a:lnTo>
                      <a:pt x="2028" y="4413"/>
                    </a:lnTo>
                    <a:cubicBezTo>
                      <a:pt x="2319" y="4005"/>
                      <a:pt x="2490" y="3508"/>
                      <a:pt x="2490" y="2968"/>
                    </a:cubicBezTo>
                    <a:lnTo>
                      <a:pt x="2490" y="1246"/>
                    </a:lnTo>
                    <a:cubicBezTo>
                      <a:pt x="2490" y="557"/>
                      <a:pt x="1932" y="0"/>
                      <a:pt x="12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22" name="Google Shape;1822;p42"/>
              <p:cNvSpPr/>
              <p:nvPr/>
            </p:nvSpPr>
            <p:spPr>
              <a:xfrm>
                <a:off x="6181931" y="1312867"/>
                <a:ext cx="20181" cy="2021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89" extrusionOk="0">
                    <a:moveTo>
                      <a:pt x="343" y="1"/>
                    </a:moveTo>
                    <a:cubicBezTo>
                      <a:pt x="155" y="1"/>
                      <a:pt x="0" y="155"/>
                      <a:pt x="0" y="344"/>
                    </a:cubicBezTo>
                    <a:cubicBezTo>
                      <a:pt x="0" y="534"/>
                      <a:pt x="155" y="688"/>
                      <a:pt x="343" y="688"/>
                    </a:cubicBezTo>
                    <a:cubicBezTo>
                      <a:pt x="533" y="688"/>
                      <a:pt x="688" y="534"/>
                      <a:pt x="688" y="344"/>
                    </a:cubicBezTo>
                    <a:cubicBezTo>
                      <a:pt x="688" y="155"/>
                      <a:pt x="533" y="1"/>
                      <a:pt x="3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23" name="Google Shape;1823;p42"/>
              <p:cNvSpPr/>
              <p:nvPr/>
            </p:nvSpPr>
            <p:spPr>
              <a:xfrm>
                <a:off x="6134121" y="1312867"/>
                <a:ext cx="20181" cy="2021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89" extrusionOk="0">
                    <a:moveTo>
                      <a:pt x="345" y="1"/>
                    </a:moveTo>
                    <a:cubicBezTo>
                      <a:pt x="155" y="1"/>
                      <a:pt x="0" y="155"/>
                      <a:pt x="0" y="344"/>
                    </a:cubicBezTo>
                    <a:cubicBezTo>
                      <a:pt x="0" y="534"/>
                      <a:pt x="155" y="688"/>
                      <a:pt x="345" y="688"/>
                    </a:cubicBezTo>
                    <a:cubicBezTo>
                      <a:pt x="533" y="688"/>
                      <a:pt x="688" y="534"/>
                      <a:pt x="688" y="344"/>
                    </a:cubicBezTo>
                    <a:cubicBezTo>
                      <a:pt x="688" y="155"/>
                      <a:pt x="533" y="1"/>
                      <a:pt x="3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24" name="Google Shape;1824;p42"/>
              <p:cNvSpPr/>
              <p:nvPr/>
            </p:nvSpPr>
            <p:spPr>
              <a:xfrm>
                <a:off x="6086692" y="1390595"/>
                <a:ext cx="73097" cy="160067"/>
              </a:xfrm>
              <a:custGeom>
                <a:avLst/>
                <a:gdLst/>
                <a:ahLst/>
                <a:cxnLst/>
                <a:rect l="l" t="t" r="r" b="b"/>
                <a:pathLst>
                  <a:path w="2492" h="5457" extrusionOk="0">
                    <a:moveTo>
                      <a:pt x="1242" y="1"/>
                    </a:moveTo>
                    <a:cubicBezTo>
                      <a:pt x="553" y="2"/>
                      <a:pt x="1" y="577"/>
                      <a:pt x="1" y="1264"/>
                    </a:cubicBezTo>
                    <a:lnTo>
                      <a:pt x="1" y="2968"/>
                    </a:lnTo>
                    <a:cubicBezTo>
                      <a:pt x="1" y="3505"/>
                      <a:pt x="172" y="4003"/>
                      <a:pt x="460" y="4410"/>
                    </a:cubicBezTo>
                    <a:lnTo>
                      <a:pt x="715" y="4436"/>
                    </a:lnTo>
                    <a:lnTo>
                      <a:pt x="1540" y="5085"/>
                    </a:lnTo>
                    <a:lnTo>
                      <a:pt x="1528" y="5263"/>
                    </a:lnTo>
                    <a:cubicBezTo>
                      <a:pt x="1819" y="5383"/>
                      <a:pt x="2135" y="5453"/>
                      <a:pt x="2469" y="5456"/>
                    </a:cubicBezTo>
                    <a:cubicBezTo>
                      <a:pt x="2483" y="5456"/>
                      <a:pt x="2492" y="5447"/>
                      <a:pt x="2492" y="5434"/>
                    </a:cubicBezTo>
                    <a:lnTo>
                      <a:pt x="2492" y="1245"/>
                    </a:lnTo>
                    <a:cubicBezTo>
                      <a:pt x="2489" y="903"/>
                      <a:pt x="2349" y="592"/>
                      <a:pt x="2125" y="366"/>
                    </a:cubicBezTo>
                    <a:cubicBezTo>
                      <a:pt x="1898" y="140"/>
                      <a:pt x="1586" y="1"/>
                      <a:pt x="12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25" name="Google Shape;1825;p42"/>
              <p:cNvSpPr/>
              <p:nvPr/>
            </p:nvSpPr>
            <p:spPr>
              <a:xfrm>
                <a:off x="6106198" y="1407754"/>
                <a:ext cx="34554" cy="34524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1177" extrusionOk="0">
                    <a:moveTo>
                      <a:pt x="590" y="1"/>
                    </a:moveTo>
                    <a:cubicBezTo>
                      <a:pt x="265" y="1"/>
                      <a:pt x="1" y="263"/>
                      <a:pt x="1" y="588"/>
                    </a:cubicBezTo>
                    <a:cubicBezTo>
                      <a:pt x="1" y="914"/>
                      <a:pt x="265" y="1176"/>
                      <a:pt x="590" y="1176"/>
                    </a:cubicBezTo>
                    <a:cubicBezTo>
                      <a:pt x="914" y="1176"/>
                      <a:pt x="1178" y="914"/>
                      <a:pt x="1178" y="588"/>
                    </a:cubicBezTo>
                    <a:cubicBezTo>
                      <a:pt x="1178" y="263"/>
                      <a:pt x="914" y="1"/>
                      <a:pt x="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26" name="Google Shape;1826;p42"/>
              <p:cNvSpPr/>
              <p:nvPr/>
            </p:nvSpPr>
            <p:spPr>
              <a:xfrm>
                <a:off x="6123855" y="1455183"/>
                <a:ext cx="20386" cy="20357"/>
              </a:xfrm>
              <a:custGeom>
                <a:avLst/>
                <a:gdLst/>
                <a:ahLst/>
                <a:cxnLst/>
                <a:rect l="l" t="t" r="r" b="b"/>
                <a:pathLst>
                  <a:path w="695" h="694" extrusionOk="0">
                    <a:moveTo>
                      <a:pt x="347" y="0"/>
                    </a:moveTo>
                    <a:cubicBezTo>
                      <a:pt x="156" y="0"/>
                      <a:pt x="0" y="155"/>
                      <a:pt x="0" y="346"/>
                    </a:cubicBezTo>
                    <a:cubicBezTo>
                      <a:pt x="0" y="538"/>
                      <a:pt x="156" y="693"/>
                      <a:pt x="347" y="693"/>
                    </a:cubicBezTo>
                    <a:cubicBezTo>
                      <a:pt x="539" y="693"/>
                      <a:pt x="695" y="538"/>
                      <a:pt x="695" y="346"/>
                    </a:cubicBezTo>
                    <a:cubicBezTo>
                      <a:pt x="695" y="155"/>
                      <a:pt x="539" y="0"/>
                      <a:pt x="3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27" name="Google Shape;1827;p42"/>
              <p:cNvSpPr/>
              <p:nvPr/>
            </p:nvSpPr>
            <p:spPr>
              <a:xfrm>
                <a:off x="6196040" y="1407754"/>
                <a:ext cx="34495" cy="34524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77" extrusionOk="0">
                    <a:moveTo>
                      <a:pt x="588" y="1"/>
                    </a:moveTo>
                    <a:cubicBezTo>
                      <a:pt x="263" y="1"/>
                      <a:pt x="0" y="263"/>
                      <a:pt x="0" y="588"/>
                    </a:cubicBezTo>
                    <a:cubicBezTo>
                      <a:pt x="0" y="914"/>
                      <a:pt x="263" y="1176"/>
                      <a:pt x="588" y="1176"/>
                    </a:cubicBezTo>
                    <a:cubicBezTo>
                      <a:pt x="913" y="1176"/>
                      <a:pt x="1176" y="914"/>
                      <a:pt x="1176" y="588"/>
                    </a:cubicBezTo>
                    <a:cubicBezTo>
                      <a:pt x="1176" y="263"/>
                      <a:pt x="913" y="1"/>
                      <a:pt x="5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28" name="Google Shape;1828;p42"/>
              <p:cNvSpPr/>
              <p:nvPr/>
            </p:nvSpPr>
            <p:spPr>
              <a:xfrm>
                <a:off x="6192549" y="1455183"/>
                <a:ext cx="20357" cy="20357"/>
              </a:xfrm>
              <a:custGeom>
                <a:avLst/>
                <a:gdLst/>
                <a:ahLst/>
                <a:cxnLst/>
                <a:rect l="l" t="t" r="r" b="b"/>
                <a:pathLst>
                  <a:path w="694" h="694" extrusionOk="0">
                    <a:moveTo>
                      <a:pt x="346" y="0"/>
                    </a:moveTo>
                    <a:cubicBezTo>
                      <a:pt x="155" y="0"/>
                      <a:pt x="1" y="155"/>
                      <a:pt x="1" y="346"/>
                    </a:cubicBezTo>
                    <a:cubicBezTo>
                      <a:pt x="1" y="538"/>
                      <a:pt x="155" y="693"/>
                      <a:pt x="346" y="693"/>
                    </a:cubicBezTo>
                    <a:cubicBezTo>
                      <a:pt x="539" y="693"/>
                      <a:pt x="694" y="538"/>
                      <a:pt x="694" y="346"/>
                    </a:cubicBezTo>
                    <a:cubicBezTo>
                      <a:pt x="694" y="155"/>
                      <a:pt x="539" y="0"/>
                      <a:pt x="3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29" name="Google Shape;1829;p42"/>
              <p:cNvSpPr/>
              <p:nvPr/>
            </p:nvSpPr>
            <p:spPr>
              <a:xfrm>
                <a:off x="6219446" y="1480819"/>
                <a:ext cx="14402" cy="14402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246" y="0"/>
                    </a:moveTo>
                    <a:cubicBezTo>
                      <a:pt x="111" y="0"/>
                      <a:pt x="1" y="110"/>
                      <a:pt x="1" y="245"/>
                    </a:cubicBezTo>
                    <a:cubicBezTo>
                      <a:pt x="1" y="382"/>
                      <a:pt x="111" y="490"/>
                      <a:pt x="246" y="490"/>
                    </a:cubicBezTo>
                    <a:cubicBezTo>
                      <a:pt x="382" y="490"/>
                      <a:pt x="491" y="382"/>
                      <a:pt x="491" y="245"/>
                    </a:cubicBezTo>
                    <a:cubicBezTo>
                      <a:pt x="491" y="110"/>
                      <a:pt x="382" y="0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30" name="Google Shape;1830;p42"/>
              <p:cNvSpPr/>
              <p:nvPr/>
            </p:nvSpPr>
            <p:spPr>
              <a:xfrm>
                <a:off x="6086604" y="1390654"/>
                <a:ext cx="73155" cy="160038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5456" extrusionOk="0">
                    <a:moveTo>
                      <a:pt x="1246" y="0"/>
                    </a:moveTo>
                    <a:cubicBezTo>
                      <a:pt x="558" y="0"/>
                      <a:pt x="1" y="557"/>
                      <a:pt x="1" y="1246"/>
                    </a:cubicBezTo>
                    <a:lnTo>
                      <a:pt x="1" y="2968"/>
                    </a:lnTo>
                    <a:cubicBezTo>
                      <a:pt x="1" y="3505"/>
                      <a:pt x="172" y="4004"/>
                      <a:pt x="461" y="4409"/>
                    </a:cubicBezTo>
                    <a:lnTo>
                      <a:pt x="715" y="4436"/>
                    </a:lnTo>
                    <a:lnTo>
                      <a:pt x="1542" y="5084"/>
                    </a:lnTo>
                    <a:lnTo>
                      <a:pt x="1530" y="5263"/>
                    </a:lnTo>
                    <a:cubicBezTo>
                      <a:pt x="1822" y="5386"/>
                      <a:pt x="2138" y="5454"/>
                      <a:pt x="2472" y="5456"/>
                    </a:cubicBezTo>
                    <a:cubicBezTo>
                      <a:pt x="2484" y="5456"/>
                      <a:pt x="2493" y="5447"/>
                      <a:pt x="2493" y="5435"/>
                    </a:cubicBezTo>
                    <a:lnTo>
                      <a:pt x="2493" y="5344"/>
                    </a:lnTo>
                    <a:cubicBezTo>
                      <a:pt x="1407" y="5080"/>
                      <a:pt x="601" y="4099"/>
                      <a:pt x="601" y="2931"/>
                    </a:cubicBezTo>
                    <a:lnTo>
                      <a:pt x="601" y="1209"/>
                    </a:lnTo>
                    <a:cubicBezTo>
                      <a:pt x="601" y="652"/>
                      <a:pt x="966" y="181"/>
                      <a:pt x="1470" y="21"/>
                    </a:cubicBezTo>
                    <a:cubicBezTo>
                      <a:pt x="1399" y="8"/>
                      <a:pt x="1322" y="0"/>
                      <a:pt x="1246" y="0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31" name="Google Shape;1831;p42"/>
              <p:cNvSpPr/>
              <p:nvPr/>
            </p:nvSpPr>
            <p:spPr>
              <a:xfrm>
                <a:off x="6100126" y="1510092"/>
                <a:ext cx="37692" cy="35023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1194" extrusionOk="0">
                    <a:moveTo>
                      <a:pt x="594" y="0"/>
                    </a:moveTo>
                    <a:cubicBezTo>
                      <a:pt x="341" y="0"/>
                      <a:pt x="120" y="135"/>
                      <a:pt x="0" y="337"/>
                    </a:cubicBezTo>
                    <a:cubicBezTo>
                      <a:pt x="267" y="714"/>
                      <a:pt x="637" y="1012"/>
                      <a:pt x="1067" y="1194"/>
                    </a:cubicBezTo>
                    <a:cubicBezTo>
                      <a:pt x="1201" y="1067"/>
                      <a:pt x="1284" y="889"/>
                      <a:pt x="1284" y="690"/>
                    </a:cubicBezTo>
                    <a:cubicBezTo>
                      <a:pt x="1284" y="310"/>
                      <a:pt x="975" y="0"/>
                      <a:pt x="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32" name="Google Shape;1832;p42"/>
              <p:cNvSpPr/>
              <p:nvPr/>
            </p:nvSpPr>
            <p:spPr>
              <a:xfrm>
                <a:off x="6198944" y="1510092"/>
                <a:ext cx="37692" cy="35023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1194" extrusionOk="0">
                    <a:moveTo>
                      <a:pt x="691" y="0"/>
                    </a:moveTo>
                    <a:cubicBezTo>
                      <a:pt x="311" y="0"/>
                      <a:pt x="1" y="310"/>
                      <a:pt x="1" y="690"/>
                    </a:cubicBezTo>
                    <a:cubicBezTo>
                      <a:pt x="1" y="889"/>
                      <a:pt x="84" y="1066"/>
                      <a:pt x="219" y="1194"/>
                    </a:cubicBezTo>
                    <a:cubicBezTo>
                      <a:pt x="649" y="1011"/>
                      <a:pt x="1018" y="714"/>
                      <a:pt x="1285" y="337"/>
                    </a:cubicBezTo>
                    <a:cubicBezTo>
                      <a:pt x="1165" y="135"/>
                      <a:pt x="943" y="0"/>
                      <a:pt x="6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33" name="Google Shape;1833;p42"/>
              <p:cNvSpPr/>
              <p:nvPr/>
            </p:nvSpPr>
            <p:spPr>
              <a:xfrm>
                <a:off x="6102912" y="1480819"/>
                <a:ext cx="14373" cy="14402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1" extrusionOk="0">
                    <a:moveTo>
                      <a:pt x="245" y="0"/>
                    </a:moveTo>
                    <a:cubicBezTo>
                      <a:pt x="110" y="0"/>
                      <a:pt x="0" y="110"/>
                      <a:pt x="0" y="245"/>
                    </a:cubicBezTo>
                    <a:cubicBezTo>
                      <a:pt x="0" y="382"/>
                      <a:pt x="110" y="490"/>
                      <a:pt x="245" y="490"/>
                    </a:cubicBezTo>
                    <a:cubicBezTo>
                      <a:pt x="380" y="490"/>
                      <a:pt x="490" y="382"/>
                      <a:pt x="490" y="245"/>
                    </a:cubicBezTo>
                    <a:cubicBezTo>
                      <a:pt x="490" y="110"/>
                      <a:pt x="380" y="0"/>
                      <a:pt x="2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1797" name="Google Shape;1797;p42"/>
          <p:cNvSpPr/>
          <p:nvPr/>
        </p:nvSpPr>
        <p:spPr>
          <a:xfrm>
            <a:off x="7853100" y="1954400"/>
            <a:ext cx="3378800" cy="727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06789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34" name="Google Shape;1834;p42"/>
          <p:cNvSpPr txBox="1"/>
          <p:nvPr/>
        </p:nvSpPr>
        <p:spPr>
          <a:xfrm>
            <a:off x="7999884" y="1995016"/>
            <a:ext cx="30852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Aft>
                <a:spcPts val="2133"/>
              </a:spcAft>
            </a:pPr>
            <a:r>
              <a:rPr lang="en" sz="2667" dirty="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rPr>
              <a:t>02</a:t>
            </a:r>
            <a:endParaRPr sz="2667" dirty="0">
              <a:solidFill>
                <a:srgbClr val="000000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800" name="Google Shape;1800;p42"/>
          <p:cNvSpPr/>
          <p:nvPr/>
        </p:nvSpPr>
        <p:spPr>
          <a:xfrm>
            <a:off x="960900" y="1954400"/>
            <a:ext cx="3378800" cy="727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06789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38" name="Google Shape;1838;p42"/>
          <p:cNvSpPr txBox="1"/>
          <p:nvPr/>
        </p:nvSpPr>
        <p:spPr>
          <a:xfrm>
            <a:off x="1107684" y="1995016"/>
            <a:ext cx="30852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Aft>
                <a:spcPts val="2133"/>
              </a:spcAft>
            </a:pPr>
            <a:r>
              <a:rPr lang="en" sz="2667" dirty="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rPr>
              <a:t>01</a:t>
            </a:r>
            <a:endParaRPr sz="2667" dirty="0">
              <a:solidFill>
                <a:srgbClr val="000000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grpSp>
        <p:nvGrpSpPr>
          <p:cNvPr id="1859" name="Google Shape;1859;p42"/>
          <p:cNvGrpSpPr/>
          <p:nvPr/>
        </p:nvGrpSpPr>
        <p:grpSpPr>
          <a:xfrm>
            <a:off x="10941987" y="258551"/>
            <a:ext cx="943300" cy="1132233"/>
            <a:chOff x="4838075" y="3991550"/>
            <a:chExt cx="707475" cy="849175"/>
          </a:xfrm>
        </p:grpSpPr>
        <p:sp>
          <p:nvSpPr>
            <p:cNvPr id="1860" name="Google Shape;1860;p42"/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1" name="Google Shape;1861;p42"/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2" name="Google Shape;1862;p42"/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8530FB9-FE3F-1947-9878-04A4482EB05B}"/>
              </a:ext>
            </a:extLst>
          </p:cNvPr>
          <p:cNvSpPr/>
          <p:nvPr/>
        </p:nvSpPr>
        <p:spPr>
          <a:xfrm>
            <a:off x="155880" y="2971229"/>
            <a:ext cx="5187423" cy="1189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C151305-21B9-4D4E-910D-B64A108A37E2}"/>
              </a:ext>
            </a:extLst>
          </p:cNvPr>
          <p:cNvSpPr/>
          <p:nvPr/>
        </p:nvSpPr>
        <p:spPr>
          <a:xfrm>
            <a:off x="7391977" y="3041621"/>
            <a:ext cx="46121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5943" algn="l"/>
              </a:tabLs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…)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dung.</a:t>
            </a:r>
            <a:endParaRPr lang="x-none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 descr="A child reading a book&#10;&#10;Description automatically generated with medium confidence">
            <a:extLst>
              <a:ext uri="{FF2B5EF4-FFF2-40B4-BE49-F238E27FC236}">
                <a16:creationId xmlns:a16="http://schemas.microsoft.com/office/drawing/2014/main" xmlns="" id="{9DF1F285-00A5-CB48-B36A-A9BED818C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53" y="3716894"/>
            <a:ext cx="3649317" cy="3649317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0A6439C5-67F4-5743-ACC4-395E20842075}"/>
              </a:ext>
            </a:extLst>
          </p:cNvPr>
          <p:cNvSpPr/>
          <p:nvPr/>
        </p:nvSpPr>
        <p:spPr>
          <a:xfrm>
            <a:off x="2032000" y="-1381533"/>
            <a:ext cx="8128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Dung </a:t>
            </a:r>
            <a:r>
              <a:rPr lang="en-US" altLang="zh-CN" sz="2400" b="1" dirty="0">
                <a:solidFill>
                  <a:srgbClr val="E767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0336032445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www.facebook.com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/phamkimdung25/ . </a:t>
            </a:r>
          </a:p>
          <a:p>
            <a:pPr lvl="0" algn="ctr">
              <a:defRPr/>
            </a:pP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9" name="Google Shape;1799;p42">
            <a:extLst>
              <a:ext uri="{FF2B5EF4-FFF2-40B4-BE49-F238E27FC236}">
                <a16:creationId xmlns:a16="http://schemas.microsoft.com/office/drawing/2014/main" xmlns="" id="{79517EF4-A384-A381-BAD7-56BE597B3A81}"/>
              </a:ext>
            </a:extLst>
          </p:cNvPr>
          <p:cNvCxnSpPr>
            <a:cxnSpLocks/>
            <a:stCxn id="1797" idx="1"/>
          </p:cNvCxnSpPr>
          <p:nvPr/>
        </p:nvCxnSpPr>
        <p:spPr>
          <a:xfrm rot="10800000" flipV="1">
            <a:off x="5301096" y="2318200"/>
            <a:ext cx="2552004" cy="1783252"/>
          </a:xfrm>
          <a:prstGeom prst="bentConnector3">
            <a:avLst>
              <a:gd name="adj1" fmla="val 50000"/>
            </a:avLst>
          </a:prstGeom>
          <a:noFill/>
          <a:ln w="28575" cap="rnd" cmpd="sng">
            <a:solidFill>
              <a:srgbClr val="C65C4E"/>
            </a:solidFill>
            <a:prstDash val="dot"/>
            <a:round/>
            <a:headEnd type="oval" w="med" len="med"/>
            <a:tailEnd type="none" w="med" len="med"/>
          </a:ln>
        </p:spPr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7" grpId="0" animBg="1"/>
      <p:bldP spid="1834" grpId="0"/>
      <p:bldP spid="1800" grpId="0" animBg="1"/>
      <p:bldP spid="1838" grpId="0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ADE4677-6141-46B4-AE71-F31D0812D0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94" y="912260"/>
            <a:ext cx="976553" cy="80066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8F7577A-9517-4252-9F9F-24429C83F2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94" y="1841345"/>
            <a:ext cx="976553" cy="80066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6D16D3A9-9466-4D62-8E17-D05D5296637C}"/>
              </a:ext>
            </a:extLst>
          </p:cNvPr>
          <p:cNvSpPr txBox="1"/>
          <p:nvPr/>
        </p:nvSpPr>
        <p:spPr>
          <a:xfrm>
            <a:off x="1461846" y="912260"/>
            <a:ext cx="10244859" cy="6227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FB12D555-35A1-4A6A-8F12-251942E19C8B}"/>
              </a:ext>
            </a:extLst>
          </p:cNvPr>
          <p:cNvSpPr txBox="1"/>
          <p:nvPr/>
        </p:nvSpPr>
        <p:spPr>
          <a:xfrm>
            <a:off x="1461846" y="1837645"/>
            <a:ext cx="10244859" cy="6227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37FB25F-8035-784C-8E97-0248FCA97C1D}"/>
              </a:ext>
            </a:extLst>
          </p:cNvPr>
          <p:cNvSpPr txBox="1"/>
          <p:nvPr/>
        </p:nvSpPr>
        <p:spPr>
          <a:xfrm>
            <a:off x="259037" y="192669"/>
            <a:ext cx="11932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x-none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viết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endParaRPr lang="x-none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6D452223-6235-5E4A-B2F9-F4A6EA4C7F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94" y="2882548"/>
            <a:ext cx="976553" cy="800668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xmlns="" id="{88FE04DF-CD74-C244-AEED-EDCA3C567E55}"/>
              </a:ext>
            </a:extLst>
          </p:cNvPr>
          <p:cNvSpPr txBox="1"/>
          <p:nvPr/>
        </p:nvSpPr>
        <p:spPr>
          <a:xfrm>
            <a:off x="1461846" y="2878848"/>
            <a:ext cx="1024485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/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zh-CN" altLang="en-US" sz="3200" dirty="0">
              <a:ln w="412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  <p:pic>
        <p:nvPicPr>
          <p:cNvPr id="9" name="图片 3">
            <a:extLst>
              <a:ext uri="{FF2B5EF4-FFF2-40B4-BE49-F238E27FC236}">
                <a16:creationId xmlns:a16="http://schemas.microsoft.com/office/drawing/2014/main" xmlns="" id="{6CF22AC2-AE50-A543-8F93-7CCB2D9A2B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03" y="3865227"/>
            <a:ext cx="976553" cy="800668"/>
          </a:xfrm>
          <a:prstGeom prst="rect">
            <a:avLst/>
          </a:prstGeom>
        </p:spPr>
      </p:pic>
      <p:sp>
        <p:nvSpPr>
          <p:cNvPr id="13" name="文本框 11">
            <a:extLst>
              <a:ext uri="{FF2B5EF4-FFF2-40B4-BE49-F238E27FC236}">
                <a16:creationId xmlns:a16="http://schemas.microsoft.com/office/drawing/2014/main" xmlns="" id="{3C853AA2-10CA-CE44-B093-7C4140C885C8}"/>
              </a:ext>
            </a:extLst>
          </p:cNvPr>
          <p:cNvSpPr txBox="1"/>
          <p:nvPr/>
        </p:nvSpPr>
        <p:spPr>
          <a:xfrm>
            <a:off x="1460055" y="3861527"/>
            <a:ext cx="10244859" cy="6227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图片 3">
            <a:extLst>
              <a:ext uri="{FF2B5EF4-FFF2-40B4-BE49-F238E27FC236}">
                <a16:creationId xmlns:a16="http://schemas.microsoft.com/office/drawing/2014/main" xmlns="" id="{EB228406-1A92-DC4F-A4E7-1380A1D2C3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9" y="4792637"/>
            <a:ext cx="976553" cy="800668"/>
          </a:xfrm>
          <a:prstGeom prst="rect">
            <a:avLst/>
          </a:prstGeom>
        </p:spPr>
      </p:pic>
      <p:sp>
        <p:nvSpPr>
          <p:cNvPr id="15" name="文本框 11">
            <a:extLst>
              <a:ext uri="{FF2B5EF4-FFF2-40B4-BE49-F238E27FC236}">
                <a16:creationId xmlns:a16="http://schemas.microsoft.com/office/drawing/2014/main" xmlns="" id="{F6A3C22D-5D07-C942-B85E-B381933F48A4}"/>
              </a:ext>
            </a:extLst>
          </p:cNvPr>
          <p:cNvSpPr txBox="1"/>
          <p:nvPr/>
        </p:nvSpPr>
        <p:spPr>
          <a:xfrm>
            <a:off x="1460054" y="5729796"/>
            <a:ext cx="10244859" cy="11891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图片 3">
            <a:extLst>
              <a:ext uri="{FF2B5EF4-FFF2-40B4-BE49-F238E27FC236}">
                <a16:creationId xmlns:a16="http://schemas.microsoft.com/office/drawing/2014/main" xmlns="" id="{2045C68C-C349-B085-D71F-6858140A2C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03" y="5924016"/>
            <a:ext cx="976553" cy="800668"/>
          </a:xfrm>
          <a:prstGeom prst="rect">
            <a:avLst/>
          </a:prstGeom>
        </p:spPr>
      </p:pic>
      <p:sp>
        <p:nvSpPr>
          <p:cNvPr id="5" name="文本框 11">
            <a:extLst>
              <a:ext uri="{FF2B5EF4-FFF2-40B4-BE49-F238E27FC236}">
                <a16:creationId xmlns:a16="http://schemas.microsoft.com/office/drawing/2014/main" xmlns="" id="{D3083E9C-AFEF-7B2B-5AFC-13AD0D1AD2B9}"/>
              </a:ext>
            </a:extLst>
          </p:cNvPr>
          <p:cNvSpPr txBox="1"/>
          <p:nvPr/>
        </p:nvSpPr>
        <p:spPr>
          <a:xfrm>
            <a:off x="1460053" y="4630322"/>
            <a:ext cx="10244859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/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zh-CN" altLang="en-US" sz="3200" dirty="0">
              <a:ln w="412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11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8" grpId="0"/>
      <p:bldP spid="13" grpId="0"/>
      <p:bldP spid="15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Shape 1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9" name="Google Shape;1989;p44"/>
          <p:cNvGrpSpPr/>
          <p:nvPr/>
        </p:nvGrpSpPr>
        <p:grpSpPr>
          <a:xfrm>
            <a:off x="1409394" y="1073432"/>
            <a:ext cx="1324865" cy="2488265"/>
            <a:chOff x="4135500" y="2283625"/>
            <a:chExt cx="784625" cy="1473625"/>
          </a:xfrm>
        </p:grpSpPr>
        <p:sp>
          <p:nvSpPr>
            <p:cNvPr id="1990" name="Google Shape;1990;p44"/>
            <p:cNvSpPr/>
            <p:nvPr/>
          </p:nvSpPr>
          <p:spPr>
            <a:xfrm>
              <a:off x="4135500" y="2283625"/>
              <a:ext cx="784625" cy="1473625"/>
            </a:xfrm>
            <a:custGeom>
              <a:avLst/>
              <a:gdLst/>
              <a:ahLst/>
              <a:cxnLst/>
              <a:rect l="l" t="t" r="r" b="b"/>
              <a:pathLst>
                <a:path w="31385" h="58945" extrusionOk="0">
                  <a:moveTo>
                    <a:pt x="16575" y="1"/>
                  </a:moveTo>
                  <a:cubicBezTo>
                    <a:pt x="15132" y="1"/>
                    <a:pt x="13882" y="837"/>
                    <a:pt x="13281" y="2048"/>
                  </a:cubicBezTo>
                  <a:cubicBezTo>
                    <a:pt x="11529" y="2320"/>
                    <a:pt x="10180" y="3842"/>
                    <a:pt x="10180" y="5674"/>
                  </a:cubicBezTo>
                  <a:cubicBezTo>
                    <a:pt x="10180" y="6046"/>
                    <a:pt x="10237" y="6408"/>
                    <a:pt x="10339" y="6746"/>
                  </a:cubicBezTo>
                  <a:cubicBezTo>
                    <a:pt x="9268" y="7351"/>
                    <a:pt x="8558" y="8465"/>
                    <a:pt x="8470" y="9851"/>
                  </a:cubicBezTo>
                  <a:cubicBezTo>
                    <a:pt x="8390" y="11060"/>
                    <a:pt x="9119" y="12671"/>
                    <a:pt x="10636" y="14639"/>
                  </a:cubicBezTo>
                  <a:cubicBezTo>
                    <a:pt x="11217" y="15391"/>
                    <a:pt x="11922" y="16011"/>
                    <a:pt x="12622" y="16575"/>
                  </a:cubicBezTo>
                  <a:cubicBezTo>
                    <a:pt x="12689" y="16744"/>
                    <a:pt x="12769" y="16908"/>
                    <a:pt x="12868" y="17072"/>
                  </a:cubicBezTo>
                  <a:cubicBezTo>
                    <a:pt x="13125" y="17505"/>
                    <a:pt x="13417" y="17829"/>
                    <a:pt x="13718" y="18082"/>
                  </a:cubicBezTo>
                  <a:cubicBezTo>
                    <a:pt x="13718" y="18811"/>
                    <a:pt x="13774" y="19605"/>
                    <a:pt x="14018" y="20384"/>
                  </a:cubicBezTo>
                  <a:cubicBezTo>
                    <a:pt x="14278" y="21212"/>
                    <a:pt x="14686" y="22339"/>
                    <a:pt x="15409" y="23369"/>
                  </a:cubicBezTo>
                  <a:cubicBezTo>
                    <a:pt x="15211" y="23313"/>
                    <a:pt x="15010" y="23270"/>
                    <a:pt x="14803" y="23247"/>
                  </a:cubicBezTo>
                  <a:cubicBezTo>
                    <a:pt x="14313" y="22477"/>
                    <a:pt x="13533" y="21944"/>
                    <a:pt x="12646" y="21762"/>
                  </a:cubicBezTo>
                  <a:cubicBezTo>
                    <a:pt x="12063" y="20686"/>
                    <a:pt x="10935" y="20009"/>
                    <a:pt x="9700" y="20009"/>
                  </a:cubicBezTo>
                  <a:cubicBezTo>
                    <a:pt x="9233" y="20009"/>
                    <a:pt x="8783" y="20104"/>
                    <a:pt x="8355" y="20287"/>
                  </a:cubicBezTo>
                  <a:cubicBezTo>
                    <a:pt x="7538" y="20644"/>
                    <a:pt x="6904" y="21301"/>
                    <a:pt x="6575" y="22137"/>
                  </a:cubicBezTo>
                  <a:cubicBezTo>
                    <a:pt x="6475" y="22392"/>
                    <a:pt x="6409" y="22649"/>
                    <a:pt x="6371" y="22913"/>
                  </a:cubicBezTo>
                  <a:cubicBezTo>
                    <a:pt x="5178" y="23828"/>
                    <a:pt x="4712" y="25472"/>
                    <a:pt x="5342" y="26910"/>
                  </a:cubicBezTo>
                  <a:cubicBezTo>
                    <a:pt x="5419" y="27083"/>
                    <a:pt x="5508" y="27249"/>
                    <a:pt x="5606" y="27403"/>
                  </a:cubicBezTo>
                  <a:cubicBezTo>
                    <a:pt x="5121" y="28260"/>
                    <a:pt x="5046" y="29297"/>
                    <a:pt x="5408" y="30294"/>
                  </a:cubicBezTo>
                  <a:cubicBezTo>
                    <a:pt x="5459" y="30443"/>
                    <a:pt x="5553" y="30712"/>
                    <a:pt x="5821" y="31073"/>
                  </a:cubicBezTo>
                  <a:cubicBezTo>
                    <a:pt x="5205" y="31393"/>
                    <a:pt x="4693" y="31886"/>
                    <a:pt x="4360" y="32492"/>
                  </a:cubicBezTo>
                  <a:cubicBezTo>
                    <a:pt x="2768" y="32816"/>
                    <a:pt x="1560" y="34231"/>
                    <a:pt x="1560" y="35922"/>
                  </a:cubicBezTo>
                  <a:cubicBezTo>
                    <a:pt x="1560" y="36190"/>
                    <a:pt x="1593" y="36452"/>
                    <a:pt x="1649" y="36707"/>
                  </a:cubicBezTo>
                  <a:cubicBezTo>
                    <a:pt x="748" y="37302"/>
                    <a:pt x="155" y="38304"/>
                    <a:pt x="75" y="39529"/>
                  </a:cubicBezTo>
                  <a:cubicBezTo>
                    <a:pt x="0" y="40657"/>
                    <a:pt x="657" y="42122"/>
                    <a:pt x="2025" y="43893"/>
                  </a:cubicBezTo>
                  <a:cubicBezTo>
                    <a:pt x="2527" y="44550"/>
                    <a:pt x="3132" y="45091"/>
                    <a:pt x="3735" y="45574"/>
                  </a:cubicBezTo>
                  <a:cubicBezTo>
                    <a:pt x="3792" y="45710"/>
                    <a:pt x="3862" y="45842"/>
                    <a:pt x="3937" y="45973"/>
                  </a:cubicBezTo>
                  <a:cubicBezTo>
                    <a:pt x="4149" y="46330"/>
                    <a:pt x="4387" y="46611"/>
                    <a:pt x="4637" y="46838"/>
                  </a:cubicBezTo>
                  <a:cubicBezTo>
                    <a:pt x="4642" y="47453"/>
                    <a:pt x="4703" y="48119"/>
                    <a:pt x="4910" y="48787"/>
                  </a:cubicBezTo>
                  <a:cubicBezTo>
                    <a:pt x="5052" y="49237"/>
                    <a:pt x="5245" y="49796"/>
                    <a:pt x="5526" y="50379"/>
                  </a:cubicBezTo>
                  <a:cubicBezTo>
                    <a:pt x="4263" y="51813"/>
                    <a:pt x="2934" y="53034"/>
                    <a:pt x="1505" y="54077"/>
                  </a:cubicBezTo>
                  <a:cubicBezTo>
                    <a:pt x="923" y="54501"/>
                    <a:pt x="542" y="55125"/>
                    <a:pt x="430" y="55835"/>
                  </a:cubicBezTo>
                  <a:cubicBezTo>
                    <a:pt x="316" y="56549"/>
                    <a:pt x="491" y="57257"/>
                    <a:pt x="913" y="57840"/>
                  </a:cubicBezTo>
                  <a:cubicBezTo>
                    <a:pt x="1422" y="58531"/>
                    <a:pt x="2234" y="58944"/>
                    <a:pt x="3089" y="58944"/>
                  </a:cubicBezTo>
                  <a:cubicBezTo>
                    <a:pt x="3666" y="58944"/>
                    <a:pt x="4216" y="58762"/>
                    <a:pt x="4672" y="58429"/>
                  </a:cubicBezTo>
                  <a:cubicBezTo>
                    <a:pt x="8797" y="55417"/>
                    <a:pt x="11578" y="51681"/>
                    <a:pt x="13579" y="48525"/>
                  </a:cubicBezTo>
                  <a:cubicBezTo>
                    <a:pt x="14440" y="48441"/>
                    <a:pt x="15210" y="48243"/>
                    <a:pt x="15754" y="48083"/>
                  </a:cubicBezTo>
                  <a:cubicBezTo>
                    <a:pt x="16496" y="47869"/>
                    <a:pt x="17150" y="47512"/>
                    <a:pt x="17718" y="47135"/>
                  </a:cubicBezTo>
                  <a:cubicBezTo>
                    <a:pt x="18023" y="47220"/>
                    <a:pt x="18366" y="47271"/>
                    <a:pt x="18752" y="47271"/>
                  </a:cubicBezTo>
                  <a:cubicBezTo>
                    <a:pt x="18819" y="47271"/>
                    <a:pt x="18884" y="47271"/>
                    <a:pt x="18954" y="47267"/>
                  </a:cubicBezTo>
                  <a:cubicBezTo>
                    <a:pt x="19128" y="47257"/>
                    <a:pt x="19297" y="47238"/>
                    <a:pt x="19462" y="47206"/>
                  </a:cubicBezTo>
                  <a:cubicBezTo>
                    <a:pt x="20264" y="47458"/>
                    <a:pt x="21130" y="47689"/>
                    <a:pt x="22032" y="47755"/>
                  </a:cubicBezTo>
                  <a:cubicBezTo>
                    <a:pt x="22201" y="47769"/>
                    <a:pt x="22660" y="47797"/>
                    <a:pt x="23257" y="47797"/>
                  </a:cubicBezTo>
                  <a:cubicBezTo>
                    <a:pt x="25118" y="47797"/>
                    <a:pt x="26246" y="47539"/>
                    <a:pt x="27035" y="46938"/>
                  </a:cubicBezTo>
                  <a:cubicBezTo>
                    <a:pt x="28083" y="46144"/>
                    <a:pt x="28622" y="45016"/>
                    <a:pt x="28566" y="43824"/>
                  </a:cubicBezTo>
                  <a:cubicBezTo>
                    <a:pt x="28872" y="43725"/>
                    <a:pt x="29163" y="43583"/>
                    <a:pt x="29435" y="43406"/>
                  </a:cubicBezTo>
                  <a:cubicBezTo>
                    <a:pt x="30238" y="42870"/>
                    <a:pt x="30790" y="42056"/>
                    <a:pt x="30981" y="41117"/>
                  </a:cubicBezTo>
                  <a:cubicBezTo>
                    <a:pt x="31130" y="40380"/>
                    <a:pt x="31047" y="39628"/>
                    <a:pt x="30750" y="38955"/>
                  </a:cubicBezTo>
                  <a:cubicBezTo>
                    <a:pt x="31385" y="37813"/>
                    <a:pt x="31380" y="36366"/>
                    <a:pt x="30613" y="35207"/>
                  </a:cubicBezTo>
                  <a:cubicBezTo>
                    <a:pt x="29945" y="34199"/>
                    <a:pt x="28817" y="33591"/>
                    <a:pt x="27606" y="33591"/>
                  </a:cubicBezTo>
                  <a:cubicBezTo>
                    <a:pt x="26906" y="33591"/>
                    <a:pt x="26226" y="33795"/>
                    <a:pt x="25638" y="34180"/>
                  </a:cubicBezTo>
                  <a:cubicBezTo>
                    <a:pt x="25159" y="33944"/>
                    <a:pt x="24622" y="33818"/>
                    <a:pt x="24068" y="33818"/>
                  </a:cubicBezTo>
                  <a:cubicBezTo>
                    <a:pt x="23448" y="33818"/>
                    <a:pt x="22841" y="33977"/>
                    <a:pt x="22307" y="34277"/>
                  </a:cubicBezTo>
                  <a:cubicBezTo>
                    <a:pt x="22157" y="34188"/>
                    <a:pt x="22005" y="34113"/>
                    <a:pt x="21846" y="34043"/>
                  </a:cubicBezTo>
                  <a:cubicBezTo>
                    <a:pt x="21932" y="33962"/>
                    <a:pt x="22007" y="33882"/>
                    <a:pt x="22082" y="33802"/>
                  </a:cubicBezTo>
                  <a:cubicBezTo>
                    <a:pt x="22369" y="33778"/>
                    <a:pt x="22654" y="33722"/>
                    <a:pt x="22932" y="33634"/>
                  </a:cubicBezTo>
                  <a:cubicBezTo>
                    <a:pt x="23034" y="33601"/>
                    <a:pt x="23139" y="33559"/>
                    <a:pt x="23237" y="33516"/>
                  </a:cubicBezTo>
                  <a:cubicBezTo>
                    <a:pt x="23387" y="33521"/>
                    <a:pt x="23543" y="33526"/>
                    <a:pt x="23693" y="33526"/>
                  </a:cubicBezTo>
                  <a:cubicBezTo>
                    <a:pt x="24269" y="33526"/>
                    <a:pt x="24773" y="33479"/>
                    <a:pt x="25234" y="33390"/>
                  </a:cubicBezTo>
                  <a:cubicBezTo>
                    <a:pt x="28137" y="32811"/>
                    <a:pt x="28855" y="31873"/>
                    <a:pt x="29090" y="31567"/>
                  </a:cubicBezTo>
                  <a:cubicBezTo>
                    <a:pt x="29715" y="30745"/>
                    <a:pt x="29950" y="29772"/>
                    <a:pt x="29772" y="28847"/>
                  </a:cubicBezTo>
                  <a:cubicBezTo>
                    <a:pt x="29894" y="28744"/>
                    <a:pt x="30012" y="28625"/>
                    <a:pt x="30120" y="28504"/>
                  </a:cubicBezTo>
                  <a:cubicBezTo>
                    <a:pt x="30701" y="27838"/>
                    <a:pt x="30988" y="26987"/>
                    <a:pt x="30928" y="26104"/>
                  </a:cubicBezTo>
                  <a:cubicBezTo>
                    <a:pt x="30891" y="25509"/>
                    <a:pt x="30694" y="24943"/>
                    <a:pt x="30364" y="24464"/>
                  </a:cubicBezTo>
                  <a:cubicBezTo>
                    <a:pt x="30533" y="23375"/>
                    <a:pt x="30162" y="22223"/>
                    <a:pt x="29275" y="21449"/>
                  </a:cubicBezTo>
                  <a:cubicBezTo>
                    <a:pt x="29013" y="21219"/>
                    <a:pt x="28721" y="21036"/>
                    <a:pt x="28405" y="20900"/>
                  </a:cubicBezTo>
                  <a:cubicBezTo>
                    <a:pt x="29034" y="20271"/>
                    <a:pt x="29200" y="19810"/>
                    <a:pt x="29275" y="19595"/>
                  </a:cubicBezTo>
                  <a:cubicBezTo>
                    <a:pt x="29634" y="18598"/>
                    <a:pt x="29559" y="17558"/>
                    <a:pt x="29077" y="16700"/>
                  </a:cubicBezTo>
                  <a:cubicBezTo>
                    <a:pt x="29176" y="16550"/>
                    <a:pt x="29265" y="16384"/>
                    <a:pt x="29340" y="16211"/>
                  </a:cubicBezTo>
                  <a:cubicBezTo>
                    <a:pt x="29697" y="15394"/>
                    <a:pt x="29715" y="14482"/>
                    <a:pt x="29387" y="13646"/>
                  </a:cubicBezTo>
                  <a:cubicBezTo>
                    <a:pt x="29160" y="13067"/>
                    <a:pt x="28790" y="12574"/>
                    <a:pt x="28306" y="12208"/>
                  </a:cubicBezTo>
                  <a:cubicBezTo>
                    <a:pt x="28156" y="11089"/>
                    <a:pt x="27437" y="10070"/>
                    <a:pt x="26328" y="9586"/>
                  </a:cubicBezTo>
                  <a:cubicBezTo>
                    <a:pt x="25900" y="9397"/>
                    <a:pt x="25448" y="9304"/>
                    <a:pt x="24984" y="9304"/>
                  </a:cubicBezTo>
                  <a:cubicBezTo>
                    <a:pt x="24716" y="9304"/>
                    <a:pt x="24454" y="9336"/>
                    <a:pt x="24199" y="9397"/>
                  </a:cubicBezTo>
                  <a:cubicBezTo>
                    <a:pt x="23951" y="8162"/>
                    <a:pt x="23181" y="7202"/>
                    <a:pt x="22105" y="6720"/>
                  </a:cubicBezTo>
                  <a:cubicBezTo>
                    <a:pt x="22035" y="5436"/>
                    <a:pt x="21302" y="4324"/>
                    <a:pt x="20249" y="3721"/>
                  </a:cubicBezTo>
                  <a:lnTo>
                    <a:pt x="20249" y="3675"/>
                  </a:lnTo>
                  <a:cubicBezTo>
                    <a:pt x="20249" y="1649"/>
                    <a:pt x="18599" y="1"/>
                    <a:pt x="16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1" name="Google Shape;1991;p44"/>
            <p:cNvSpPr/>
            <p:nvPr/>
          </p:nvSpPr>
          <p:spPr>
            <a:xfrm>
              <a:off x="4317350" y="2897825"/>
              <a:ext cx="68425" cy="87375"/>
            </a:xfrm>
            <a:custGeom>
              <a:avLst/>
              <a:gdLst/>
              <a:ahLst/>
              <a:cxnLst/>
              <a:rect l="l" t="t" r="r" b="b"/>
              <a:pathLst>
                <a:path w="2737" h="3495" extrusionOk="0">
                  <a:moveTo>
                    <a:pt x="1142" y="0"/>
                  </a:moveTo>
                  <a:cubicBezTo>
                    <a:pt x="1008" y="0"/>
                    <a:pt x="871" y="27"/>
                    <a:pt x="740" y="85"/>
                  </a:cubicBezTo>
                  <a:cubicBezTo>
                    <a:pt x="231" y="306"/>
                    <a:pt x="1" y="897"/>
                    <a:pt x="223" y="1405"/>
                  </a:cubicBezTo>
                  <a:cubicBezTo>
                    <a:pt x="388" y="1782"/>
                    <a:pt x="757" y="2003"/>
                    <a:pt x="1144" y="2003"/>
                  </a:cubicBezTo>
                  <a:cubicBezTo>
                    <a:pt x="1167" y="2003"/>
                    <a:pt x="1189" y="2003"/>
                    <a:pt x="1212" y="2001"/>
                  </a:cubicBezTo>
                  <a:cubicBezTo>
                    <a:pt x="1551" y="2533"/>
                    <a:pt x="1927" y="2896"/>
                    <a:pt x="2422" y="3367"/>
                  </a:cubicBezTo>
                  <a:lnTo>
                    <a:pt x="2557" y="3495"/>
                  </a:lnTo>
                  <a:lnTo>
                    <a:pt x="2737" y="3308"/>
                  </a:lnTo>
                  <a:lnTo>
                    <a:pt x="2602" y="3180"/>
                  </a:lnTo>
                  <a:cubicBezTo>
                    <a:pt x="2133" y="2732"/>
                    <a:pt x="1788" y="2402"/>
                    <a:pt x="1483" y="1941"/>
                  </a:cubicBezTo>
                  <a:cubicBezTo>
                    <a:pt x="1503" y="1934"/>
                    <a:pt x="1523" y="1931"/>
                    <a:pt x="1543" y="1923"/>
                  </a:cubicBezTo>
                  <a:cubicBezTo>
                    <a:pt x="2052" y="1702"/>
                    <a:pt x="2283" y="1110"/>
                    <a:pt x="2062" y="603"/>
                  </a:cubicBezTo>
                  <a:cubicBezTo>
                    <a:pt x="1897" y="225"/>
                    <a:pt x="1529" y="0"/>
                    <a:pt x="11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2" name="Google Shape;1992;p44"/>
            <p:cNvSpPr/>
            <p:nvPr/>
          </p:nvSpPr>
          <p:spPr>
            <a:xfrm>
              <a:off x="4406225" y="2884650"/>
              <a:ext cx="55875" cy="93475"/>
            </a:xfrm>
            <a:custGeom>
              <a:avLst/>
              <a:gdLst/>
              <a:ahLst/>
              <a:cxnLst/>
              <a:rect l="l" t="t" r="r" b="b"/>
              <a:pathLst>
                <a:path w="2235" h="3739" extrusionOk="0">
                  <a:moveTo>
                    <a:pt x="1141" y="0"/>
                  </a:moveTo>
                  <a:cubicBezTo>
                    <a:pt x="1007" y="0"/>
                    <a:pt x="871" y="27"/>
                    <a:pt x="740" y="84"/>
                  </a:cubicBezTo>
                  <a:cubicBezTo>
                    <a:pt x="231" y="306"/>
                    <a:pt x="0" y="896"/>
                    <a:pt x="222" y="1405"/>
                  </a:cubicBezTo>
                  <a:cubicBezTo>
                    <a:pt x="386" y="1782"/>
                    <a:pt x="755" y="2007"/>
                    <a:pt x="1142" y="2007"/>
                  </a:cubicBezTo>
                  <a:cubicBezTo>
                    <a:pt x="1275" y="2007"/>
                    <a:pt x="1412" y="1980"/>
                    <a:pt x="1542" y="1923"/>
                  </a:cubicBezTo>
                  <a:cubicBezTo>
                    <a:pt x="1564" y="1913"/>
                    <a:pt x="1579" y="1901"/>
                    <a:pt x="1597" y="1892"/>
                  </a:cubicBezTo>
                  <a:cubicBezTo>
                    <a:pt x="1726" y="2428"/>
                    <a:pt x="1734" y="2905"/>
                    <a:pt x="1744" y="3550"/>
                  </a:cubicBezTo>
                  <a:lnTo>
                    <a:pt x="1747" y="3738"/>
                  </a:lnTo>
                  <a:lnTo>
                    <a:pt x="2006" y="3735"/>
                  </a:lnTo>
                  <a:lnTo>
                    <a:pt x="2003" y="3546"/>
                  </a:lnTo>
                  <a:cubicBezTo>
                    <a:pt x="1994" y="2864"/>
                    <a:pt x="1984" y="2341"/>
                    <a:pt x="1823" y="1732"/>
                  </a:cubicBezTo>
                  <a:cubicBezTo>
                    <a:pt x="2125" y="1450"/>
                    <a:pt x="2235" y="1001"/>
                    <a:pt x="2060" y="602"/>
                  </a:cubicBezTo>
                  <a:cubicBezTo>
                    <a:pt x="1896" y="225"/>
                    <a:pt x="1528" y="0"/>
                    <a:pt x="1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3" name="Google Shape;1993;p44"/>
            <p:cNvSpPr/>
            <p:nvPr/>
          </p:nvSpPr>
          <p:spPr>
            <a:xfrm>
              <a:off x="4349375" y="2842475"/>
              <a:ext cx="68325" cy="108725"/>
            </a:xfrm>
            <a:custGeom>
              <a:avLst/>
              <a:gdLst/>
              <a:ahLst/>
              <a:cxnLst/>
              <a:rect l="l" t="t" r="r" b="b"/>
              <a:pathLst>
                <a:path w="2733" h="4349" extrusionOk="0">
                  <a:moveTo>
                    <a:pt x="1142" y="1"/>
                  </a:moveTo>
                  <a:cubicBezTo>
                    <a:pt x="1008" y="1"/>
                    <a:pt x="871" y="28"/>
                    <a:pt x="740" y="85"/>
                  </a:cubicBezTo>
                  <a:cubicBezTo>
                    <a:pt x="230" y="306"/>
                    <a:pt x="1" y="898"/>
                    <a:pt x="222" y="1407"/>
                  </a:cubicBezTo>
                  <a:cubicBezTo>
                    <a:pt x="385" y="1782"/>
                    <a:pt x="752" y="2006"/>
                    <a:pt x="1135" y="2007"/>
                  </a:cubicBezTo>
                  <a:cubicBezTo>
                    <a:pt x="1519" y="2891"/>
                    <a:pt x="1939" y="3762"/>
                    <a:pt x="2554" y="4349"/>
                  </a:cubicBezTo>
                  <a:lnTo>
                    <a:pt x="2732" y="4162"/>
                  </a:lnTo>
                  <a:cubicBezTo>
                    <a:pt x="2168" y="3623"/>
                    <a:pt x="1769" y="2807"/>
                    <a:pt x="1403" y="1969"/>
                  </a:cubicBezTo>
                  <a:cubicBezTo>
                    <a:pt x="1451" y="1956"/>
                    <a:pt x="1498" y="1943"/>
                    <a:pt x="1543" y="1924"/>
                  </a:cubicBezTo>
                  <a:cubicBezTo>
                    <a:pt x="2051" y="1702"/>
                    <a:pt x="2282" y="1111"/>
                    <a:pt x="2061" y="603"/>
                  </a:cubicBezTo>
                  <a:cubicBezTo>
                    <a:pt x="1896" y="225"/>
                    <a:pt x="1529" y="1"/>
                    <a:pt x="1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4" name="Google Shape;1994;p44"/>
            <p:cNvSpPr/>
            <p:nvPr/>
          </p:nvSpPr>
          <p:spPr>
            <a:xfrm>
              <a:off x="4373625" y="2937150"/>
              <a:ext cx="103550" cy="147725"/>
            </a:xfrm>
            <a:custGeom>
              <a:avLst/>
              <a:gdLst/>
              <a:ahLst/>
              <a:cxnLst/>
              <a:rect l="l" t="t" r="r" b="b"/>
              <a:pathLst>
                <a:path w="4142" h="5909" extrusionOk="0">
                  <a:moveTo>
                    <a:pt x="1185" y="0"/>
                  </a:moveTo>
                  <a:cubicBezTo>
                    <a:pt x="669" y="0"/>
                    <a:pt x="211" y="267"/>
                    <a:pt x="96" y="958"/>
                  </a:cubicBezTo>
                  <a:cubicBezTo>
                    <a:pt x="0" y="1545"/>
                    <a:pt x="823" y="2997"/>
                    <a:pt x="1132" y="3493"/>
                  </a:cubicBezTo>
                  <a:cubicBezTo>
                    <a:pt x="1615" y="4260"/>
                    <a:pt x="2415" y="4939"/>
                    <a:pt x="3062" y="5562"/>
                  </a:cubicBezTo>
                  <a:cubicBezTo>
                    <a:pt x="3222" y="5810"/>
                    <a:pt x="3374" y="5908"/>
                    <a:pt x="3509" y="5908"/>
                  </a:cubicBezTo>
                  <a:cubicBezTo>
                    <a:pt x="3888" y="5908"/>
                    <a:pt x="4141" y="5132"/>
                    <a:pt x="4116" y="4694"/>
                  </a:cubicBezTo>
                  <a:cubicBezTo>
                    <a:pt x="4047" y="3446"/>
                    <a:pt x="3454" y="1789"/>
                    <a:pt x="2719" y="771"/>
                  </a:cubicBezTo>
                  <a:cubicBezTo>
                    <a:pt x="2400" y="329"/>
                    <a:pt x="1758" y="0"/>
                    <a:pt x="1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5" name="Google Shape;1995;p44"/>
            <p:cNvSpPr/>
            <p:nvPr/>
          </p:nvSpPr>
          <p:spPr>
            <a:xfrm>
              <a:off x="4316400" y="2981200"/>
              <a:ext cx="153600" cy="107450"/>
            </a:xfrm>
            <a:custGeom>
              <a:avLst/>
              <a:gdLst/>
              <a:ahLst/>
              <a:cxnLst/>
              <a:rect l="l" t="t" r="r" b="b"/>
              <a:pathLst>
                <a:path w="6144" h="4298" extrusionOk="0">
                  <a:moveTo>
                    <a:pt x="1814" y="0"/>
                  </a:moveTo>
                  <a:cubicBezTo>
                    <a:pt x="932" y="0"/>
                    <a:pt x="0" y="537"/>
                    <a:pt x="382" y="1597"/>
                  </a:cubicBezTo>
                  <a:cubicBezTo>
                    <a:pt x="583" y="2156"/>
                    <a:pt x="2007" y="3026"/>
                    <a:pt x="2520" y="3306"/>
                  </a:cubicBezTo>
                  <a:cubicBezTo>
                    <a:pt x="3314" y="3741"/>
                    <a:pt x="4343" y="3945"/>
                    <a:pt x="5213" y="4175"/>
                  </a:cubicBezTo>
                  <a:cubicBezTo>
                    <a:pt x="5375" y="4261"/>
                    <a:pt x="5506" y="4298"/>
                    <a:pt x="5610" y="4298"/>
                  </a:cubicBezTo>
                  <a:cubicBezTo>
                    <a:pt x="6144" y="4298"/>
                    <a:pt x="5978" y="3324"/>
                    <a:pt x="5712" y="2903"/>
                  </a:cubicBezTo>
                  <a:cubicBezTo>
                    <a:pt x="5042" y="1847"/>
                    <a:pt x="3719" y="689"/>
                    <a:pt x="2581" y="157"/>
                  </a:cubicBezTo>
                  <a:cubicBezTo>
                    <a:pt x="2358" y="53"/>
                    <a:pt x="2088" y="0"/>
                    <a:pt x="18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6" name="Google Shape;1996;p44"/>
            <p:cNvSpPr/>
            <p:nvPr/>
          </p:nvSpPr>
          <p:spPr>
            <a:xfrm>
              <a:off x="4445200" y="2922925"/>
              <a:ext cx="81475" cy="160475"/>
            </a:xfrm>
            <a:custGeom>
              <a:avLst/>
              <a:gdLst/>
              <a:ahLst/>
              <a:cxnLst/>
              <a:rect l="l" t="t" r="r" b="b"/>
              <a:pathLst>
                <a:path w="3259" h="6419" extrusionOk="0">
                  <a:moveTo>
                    <a:pt x="2042" y="1"/>
                  </a:moveTo>
                  <a:cubicBezTo>
                    <a:pt x="1370" y="1"/>
                    <a:pt x="640" y="631"/>
                    <a:pt x="435" y="1273"/>
                  </a:cubicBezTo>
                  <a:cubicBezTo>
                    <a:pt x="51" y="2469"/>
                    <a:pt x="1" y="4227"/>
                    <a:pt x="320" y="5435"/>
                  </a:cubicBezTo>
                  <a:cubicBezTo>
                    <a:pt x="423" y="5828"/>
                    <a:pt x="839" y="6418"/>
                    <a:pt x="1186" y="6418"/>
                  </a:cubicBezTo>
                  <a:cubicBezTo>
                    <a:pt x="1350" y="6418"/>
                    <a:pt x="1499" y="6286"/>
                    <a:pt x="1592" y="5937"/>
                  </a:cubicBezTo>
                  <a:cubicBezTo>
                    <a:pt x="2015" y="5145"/>
                    <a:pt x="2565" y="4250"/>
                    <a:pt x="2784" y="3370"/>
                  </a:cubicBezTo>
                  <a:cubicBezTo>
                    <a:pt x="2927" y="2803"/>
                    <a:pt x="3259" y="1168"/>
                    <a:pt x="2984" y="640"/>
                  </a:cubicBezTo>
                  <a:cubicBezTo>
                    <a:pt x="2747" y="182"/>
                    <a:pt x="2403" y="1"/>
                    <a:pt x="20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7" name="Google Shape;1997;p44"/>
            <p:cNvSpPr/>
            <p:nvPr/>
          </p:nvSpPr>
          <p:spPr>
            <a:xfrm>
              <a:off x="4433375" y="3050925"/>
              <a:ext cx="112475" cy="136050"/>
            </a:xfrm>
            <a:custGeom>
              <a:avLst/>
              <a:gdLst/>
              <a:ahLst/>
              <a:cxnLst/>
              <a:rect l="l" t="t" r="r" b="b"/>
              <a:pathLst>
                <a:path w="4499" h="5442" extrusionOk="0">
                  <a:moveTo>
                    <a:pt x="1928" y="0"/>
                  </a:moveTo>
                  <a:cubicBezTo>
                    <a:pt x="1698" y="0"/>
                    <a:pt x="1433" y="174"/>
                    <a:pt x="1246" y="255"/>
                  </a:cubicBezTo>
                  <a:cubicBezTo>
                    <a:pt x="873" y="419"/>
                    <a:pt x="323" y="557"/>
                    <a:pt x="36" y="858"/>
                  </a:cubicBezTo>
                  <a:cubicBezTo>
                    <a:pt x="51" y="1210"/>
                    <a:pt x="1" y="1424"/>
                    <a:pt x="307" y="1644"/>
                  </a:cubicBezTo>
                  <a:cubicBezTo>
                    <a:pt x="610" y="1861"/>
                    <a:pt x="884" y="1888"/>
                    <a:pt x="1184" y="1888"/>
                  </a:cubicBezTo>
                  <a:cubicBezTo>
                    <a:pt x="1253" y="1888"/>
                    <a:pt x="1323" y="1887"/>
                    <a:pt x="1396" y="1886"/>
                  </a:cubicBezTo>
                  <a:cubicBezTo>
                    <a:pt x="1403" y="1886"/>
                    <a:pt x="1412" y="1886"/>
                    <a:pt x="1421" y="1885"/>
                  </a:cubicBezTo>
                  <a:cubicBezTo>
                    <a:pt x="1459" y="1981"/>
                    <a:pt x="1498" y="2073"/>
                    <a:pt x="1536" y="2172"/>
                  </a:cubicBezTo>
                  <a:cubicBezTo>
                    <a:pt x="1771" y="2778"/>
                    <a:pt x="2015" y="3407"/>
                    <a:pt x="2419" y="3874"/>
                  </a:cubicBezTo>
                  <a:cubicBezTo>
                    <a:pt x="2864" y="4388"/>
                    <a:pt x="3556" y="5110"/>
                    <a:pt x="4404" y="5442"/>
                  </a:cubicBezTo>
                  <a:lnTo>
                    <a:pt x="4499" y="5200"/>
                  </a:lnTo>
                  <a:cubicBezTo>
                    <a:pt x="3703" y="4888"/>
                    <a:pt x="3040" y="4196"/>
                    <a:pt x="2614" y="3703"/>
                  </a:cubicBezTo>
                  <a:cubicBezTo>
                    <a:pt x="2239" y="3271"/>
                    <a:pt x="2003" y="2665"/>
                    <a:pt x="1778" y="2078"/>
                  </a:cubicBezTo>
                  <a:cubicBezTo>
                    <a:pt x="1750" y="2006"/>
                    <a:pt x="1721" y="1942"/>
                    <a:pt x="1695" y="1872"/>
                  </a:cubicBezTo>
                  <a:cubicBezTo>
                    <a:pt x="1884" y="1854"/>
                    <a:pt x="2087" y="1781"/>
                    <a:pt x="2269" y="1472"/>
                  </a:cubicBezTo>
                  <a:cubicBezTo>
                    <a:pt x="2489" y="1098"/>
                    <a:pt x="2577" y="308"/>
                    <a:pt x="2105" y="43"/>
                  </a:cubicBezTo>
                  <a:cubicBezTo>
                    <a:pt x="2050" y="13"/>
                    <a:pt x="1990" y="0"/>
                    <a:pt x="19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8" name="Google Shape;1998;p44"/>
            <p:cNvSpPr/>
            <p:nvPr/>
          </p:nvSpPr>
          <p:spPr>
            <a:xfrm>
              <a:off x="4752275" y="2630225"/>
              <a:ext cx="68350" cy="87400"/>
            </a:xfrm>
            <a:custGeom>
              <a:avLst/>
              <a:gdLst/>
              <a:ahLst/>
              <a:cxnLst/>
              <a:rect l="l" t="t" r="r" b="b"/>
              <a:pathLst>
                <a:path w="2734" h="3496" extrusionOk="0">
                  <a:moveTo>
                    <a:pt x="1594" y="1"/>
                  </a:moveTo>
                  <a:cubicBezTo>
                    <a:pt x="1206" y="1"/>
                    <a:pt x="838" y="226"/>
                    <a:pt x="674" y="603"/>
                  </a:cubicBezTo>
                  <a:cubicBezTo>
                    <a:pt x="452" y="1110"/>
                    <a:pt x="685" y="1702"/>
                    <a:pt x="1192" y="1924"/>
                  </a:cubicBezTo>
                  <a:cubicBezTo>
                    <a:pt x="1212" y="1933"/>
                    <a:pt x="1232" y="1936"/>
                    <a:pt x="1253" y="1943"/>
                  </a:cubicBezTo>
                  <a:cubicBezTo>
                    <a:pt x="947" y="2402"/>
                    <a:pt x="601" y="2732"/>
                    <a:pt x="134" y="3179"/>
                  </a:cubicBezTo>
                  <a:lnTo>
                    <a:pt x="0" y="3309"/>
                  </a:lnTo>
                  <a:lnTo>
                    <a:pt x="178" y="3496"/>
                  </a:lnTo>
                  <a:lnTo>
                    <a:pt x="313" y="3367"/>
                  </a:lnTo>
                  <a:cubicBezTo>
                    <a:pt x="807" y="2897"/>
                    <a:pt x="1183" y="2535"/>
                    <a:pt x="1522" y="2001"/>
                  </a:cubicBezTo>
                  <a:cubicBezTo>
                    <a:pt x="1547" y="2003"/>
                    <a:pt x="1571" y="2004"/>
                    <a:pt x="1595" y="2004"/>
                  </a:cubicBezTo>
                  <a:cubicBezTo>
                    <a:pt x="1981" y="2004"/>
                    <a:pt x="2347" y="1783"/>
                    <a:pt x="2512" y="1406"/>
                  </a:cubicBezTo>
                  <a:cubicBezTo>
                    <a:pt x="2734" y="897"/>
                    <a:pt x="2502" y="306"/>
                    <a:pt x="1995" y="85"/>
                  </a:cubicBezTo>
                  <a:cubicBezTo>
                    <a:pt x="1864" y="28"/>
                    <a:pt x="1728" y="1"/>
                    <a:pt x="1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9" name="Google Shape;1999;p44"/>
            <p:cNvSpPr/>
            <p:nvPr/>
          </p:nvSpPr>
          <p:spPr>
            <a:xfrm>
              <a:off x="4675875" y="2617025"/>
              <a:ext cx="55900" cy="93425"/>
            </a:xfrm>
            <a:custGeom>
              <a:avLst/>
              <a:gdLst/>
              <a:ahLst/>
              <a:cxnLst/>
              <a:rect l="l" t="t" r="r" b="b"/>
              <a:pathLst>
                <a:path w="2236" h="3737" extrusionOk="0">
                  <a:moveTo>
                    <a:pt x="1096" y="0"/>
                  </a:moveTo>
                  <a:cubicBezTo>
                    <a:pt x="708" y="0"/>
                    <a:pt x="339" y="225"/>
                    <a:pt x="175" y="602"/>
                  </a:cubicBezTo>
                  <a:cubicBezTo>
                    <a:pt x="0" y="1001"/>
                    <a:pt x="112" y="1450"/>
                    <a:pt x="412" y="1732"/>
                  </a:cubicBezTo>
                  <a:cubicBezTo>
                    <a:pt x="251" y="2343"/>
                    <a:pt x="243" y="2866"/>
                    <a:pt x="233" y="3550"/>
                  </a:cubicBezTo>
                  <a:lnTo>
                    <a:pt x="231" y="3733"/>
                  </a:lnTo>
                  <a:lnTo>
                    <a:pt x="490" y="3737"/>
                  </a:lnTo>
                  <a:lnTo>
                    <a:pt x="493" y="3551"/>
                  </a:lnTo>
                  <a:cubicBezTo>
                    <a:pt x="501" y="2905"/>
                    <a:pt x="511" y="2427"/>
                    <a:pt x="639" y="1888"/>
                  </a:cubicBezTo>
                  <a:cubicBezTo>
                    <a:pt x="659" y="1898"/>
                    <a:pt x="675" y="1910"/>
                    <a:pt x="694" y="1919"/>
                  </a:cubicBezTo>
                  <a:cubicBezTo>
                    <a:pt x="826" y="1978"/>
                    <a:pt x="964" y="2006"/>
                    <a:pt x="1099" y="2006"/>
                  </a:cubicBezTo>
                  <a:cubicBezTo>
                    <a:pt x="1484" y="2006"/>
                    <a:pt x="1850" y="1781"/>
                    <a:pt x="2014" y="1405"/>
                  </a:cubicBezTo>
                  <a:cubicBezTo>
                    <a:pt x="2235" y="896"/>
                    <a:pt x="2003" y="306"/>
                    <a:pt x="1496" y="84"/>
                  </a:cubicBezTo>
                  <a:cubicBezTo>
                    <a:pt x="1366" y="27"/>
                    <a:pt x="1230" y="0"/>
                    <a:pt x="10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0" name="Google Shape;2000;p44"/>
            <p:cNvSpPr/>
            <p:nvPr/>
          </p:nvSpPr>
          <p:spPr>
            <a:xfrm>
              <a:off x="4720300" y="2574900"/>
              <a:ext cx="68300" cy="108725"/>
            </a:xfrm>
            <a:custGeom>
              <a:avLst/>
              <a:gdLst/>
              <a:ahLst/>
              <a:cxnLst/>
              <a:rect l="l" t="t" r="r" b="b"/>
              <a:pathLst>
                <a:path w="2732" h="4349" extrusionOk="0">
                  <a:moveTo>
                    <a:pt x="1591" y="1"/>
                  </a:moveTo>
                  <a:cubicBezTo>
                    <a:pt x="1204" y="1"/>
                    <a:pt x="835" y="226"/>
                    <a:pt x="670" y="602"/>
                  </a:cubicBezTo>
                  <a:cubicBezTo>
                    <a:pt x="449" y="1111"/>
                    <a:pt x="681" y="1701"/>
                    <a:pt x="1188" y="1923"/>
                  </a:cubicBezTo>
                  <a:cubicBezTo>
                    <a:pt x="1233" y="1943"/>
                    <a:pt x="1280" y="1956"/>
                    <a:pt x="1329" y="1968"/>
                  </a:cubicBezTo>
                  <a:cubicBezTo>
                    <a:pt x="962" y="2806"/>
                    <a:pt x="563" y="3623"/>
                    <a:pt x="0" y="4162"/>
                  </a:cubicBezTo>
                  <a:lnTo>
                    <a:pt x="179" y="4349"/>
                  </a:lnTo>
                  <a:cubicBezTo>
                    <a:pt x="794" y="3763"/>
                    <a:pt x="1212" y="2890"/>
                    <a:pt x="1597" y="2006"/>
                  </a:cubicBezTo>
                  <a:cubicBezTo>
                    <a:pt x="1980" y="2005"/>
                    <a:pt x="2346" y="1780"/>
                    <a:pt x="2509" y="1406"/>
                  </a:cubicBezTo>
                  <a:cubicBezTo>
                    <a:pt x="2731" y="899"/>
                    <a:pt x="2498" y="306"/>
                    <a:pt x="1991" y="84"/>
                  </a:cubicBezTo>
                  <a:cubicBezTo>
                    <a:pt x="1861" y="28"/>
                    <a:pt x="1725" y="1"/>
                    <a:pt x="15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1" name="Google Shape;2001;p44"/>
            <p:cNvSpPr/>
            <p:nvPr/>
          </p:nvSpPr>
          <p:spPr>
            <a:xfrm>
              <a:off x="4660800" y="2669550"/>
              <a:ext cx="103550" cy="147725"/>
            </a:xfrm>
            <a:custGeom>
              <a:avLst/>
              <a:gdLst/>
              <a:ahLst/>
              <a:cxnLst/>
              <a:rect l="l" t="t" r="r" b="b"/>
              <a:pathLst>
                <a:path w="4142" h="5909" extrusionOk="0">
                  <a:moveTo>
                    <a:pt x="2958" y="0"/>
                  </a:moveTo>
                  <a:cubicBezTo>
                    <a:pt x="2385" y="0"/>
                    <a:pt x="1743" y="329"/>
                    <a:pt x="1424" y="771"/>
                  </a:cubicBezTo>
                  <a:cubicBezTo>
                    <a:pt x="690" y="1789"/>
                    <a:pt x="97" y="3446"/>
                    <a:pt x="26" y="4694"/>
                  </a:cubicBezTo>
                  <a:cubicBezTo>
                    <a:pt x="1" y="5132"/>
                    <a:pt x="255" y="5908"/>
                    <a:pt x="635" y="5908"/>
                  </a:cubicBezTo>
                  <a:cubicBezTo>
                    <a:pt x="770" y="5908"/>
                    <a:pt x="921" y="5810"/>
                    <a:pt x="1081" y="5562"/>
                  </a:cubicBezTo>
                  <a:cubicBezTo>
                    <a:pt x="1728" y="4939"/>
                    <a:pt x="2527" y="4260"/>
                    <a:pt x="3010" y="3493"/>
                  </a:cubicBezTo>
                  <a:cubicBezTo>
                    <a:pt x="3321" y="2997"/>
                    <a:pt x="4142" y="1545"/>
                    <a:pt x="4046" y="958"/>
                  </a:cubicBezTo>
                  <a:cubicBezTo>
                    <a:pt x="3932" y="267"/>
                    <a:pt x="3473" y="0"/>
                    <a:pt x="29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2" name="Google Shape;2002;p44"/>
            <p:cNvSpPr/>
            <p:nvPr/>
          </p:nvSpPr>
          <p:spPr>
            <a:xfrm>
              <a:off x="4668025" y="2713625"/>
              <a:ext cx="153575" cy="107450"/>
            </a:xfrm>
            <a:custGeom>
              <a:avLst/>
              <a:gdLst/>
              <a:ahLst/>
              <a:cxnLst/>
              <a:rect l="l" t="t" r="r" b="b"/>
              <a:pathLst>
                <a:path w="6143" h="4298" extrusionOk="0">
                  <a:moveTo>
                    <a:pt x="4329" y="0"/>
                  </a:moveTo>
                  <a:cubicBezTo>
                    <a:pt x="4054" y="0"/>
                    <a:pt x="3785" y="52"/>
                    <a:pt x="3562" y="156"/>
                  </a:cubicBezTo>
                  <a:cubicBezTo>
                    <a:pt x="2423" y="688"/>
                    <a:pt x="1101" y="1846"/>
                    <a:pt x="432" y="2902"/>
                  </a:cubicBezTo>
                  <a:cubicBezTo>
                    <a:pt x="166" y="3323"/>
                    <a:pt x="0" y="4298"/>
                    <a:pt x="533" y="4298"/>
                  </a:cubicBezTo>
                  <a:cubicBezTo>
                    <a:pt x="637" y="4298"/>
                    <a:pt x="768" y="4260"/>
                    <a:pt x="931" y="4174"/>
                  </a:cubicBezTo>
                  <a:cubicBezTo>
                    <a:pt x="1799" y="3944"/>
                    <a:pt x="2829" y="3741"/>
                    <a:pt x="3622" y="3305"/>
                  </a:cubicBezTo>
                  <a:cubicBezTo>
                    <a:pt x="4135" y="3025"/>
                    <a:pt x="5560" y="2156"/>
                    <a:pt x="5761" y="1596"/>
                  </a:cubicBezTo>
                  <a:cubicBezTo>
                    <a:pt x="6142" y="536"/>
                    <a:pt x="5210" y="0"/>
                    <a:pt x="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3" name="Google Shape;2003;p44"/>
            <p:cNvSpPr/>
            <p:nvPr/>
          </p:nvSpPr>
          <p:spPr>
            <a:xfrm>
              <a:off x="4611300" y="2655375"/>
              <a:ext cx="81475" cy="160450"/>
            </a:xfrm>
            <a:custGeom>
              <a:avLst/>
              <a:gdLst/>
              <a:ahLst/>
              <a:cxnLst/>
              <a:rect l="l" t="t" r="r" b="b"/>
              <a:pathLst>
                <a:path w="3259" h="6418" extrusionOk="0">
                  <a:moveTo>
                    <a:pt x="1217" y="0"/>
                  </a:moveTo>
                  <a:cubicBezTo>
                    <a:pt x="857" y="0"/>
                    <a:pt x="513" y="182"/>
                    <a:pt x="275" y="640"/>
                  </a:cubicBezTo>
                  <a:cubicBezTo>
                    <a:pt x="1" y="1169"/>
                    <a:pt x="333" y="2803"/>
                    <a:pt x="475" y="3371"/>
                  </a:cubicBezTo>
                  <a:cubicBezTo>
                    <a:pt x="694" y="4250"/>
                    <a:pt x="1246" y="5144"/>
                    <a:pt x="1668" y="5936"/>
                  </a:cubicBezTo>
                  <a:cubicBezTo>
                    <a:pt x="1761" y="6285"/>
                    <a:pt x="1910" y="6417"/>
                    <a:pt x="2074" y="6417"/>
                  </a:cubicBezTo>
                  <a:cubicBezTo>
                    <a:pt x="2421" y="6417"/>
                    <a:pt x="2837" y="5827"/>
                    <a:pt x="2939" y="5436"/>
                  </a:cubicBezTo>
                  <a:cubicBezTo>
                    <a:pt x="3258" y="4227"/>
                    <a:pt x="3209" y="2469"/>
                    <a:pt x="2826" y="1273"/>
                  </a:cubicBezTo>
                  <a:cubicBezTo>
                    <a:pt x="2619" y="630"/>
                    <a:pt x="1889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4" name="Google Shape;2004;p44"/>
            <p:cNvSpPr/>
            <p:nvPr/>
          </p:nvSpPr>
          <p:spPr>
            <a:xfrm>
              <a:off x="4592150" y="2783325"/>
              <a:ext cx="112450" cy="136075"/>
            </a:xfrm>
            <a:custGeom>
              <a:avLst/>
              <a:gdLst/>
              <a:ahLst/>
              <a:cxnLst/>
              <a:rect l="l" t="t" r="r" b="b"/>
              <a:pathLst>
                <a:path w="4498" h="5443" extrusionOk="0">
                  <a:moveTo>
                    <a:pt x="2570" y="0"/>
                  </a:moveTo>
                  <a:cubicBezTo>
                    <a:pt x="2508" y="0"/>
                    <a:pt x="2448" y="13"/>
                    <a:pt x="2394" y="43"/>
                  </a:cubicBezTo>
                  <a:cubicBezTo>
                    <a:pt x="1921" y="307"/>
                    <a:pt x="2009" y="1095"/>
                    <a:pt x="2230" y="1472"/>
                  </a:cubicBezTo>
                  <a:cubicBezTo>
                    <a:pt x="2411" y="1781"/>
                    <a:pt x="2613" y="1854"/>
                    <a:pt x="2803" y="1872"/>
                  </a:cubicBezTo>
                  <a:cubicBezTo>
                    <a:pt x="2776" y="1942"/>
                    <a:pt x="2749" y="2007"/>
                    <a:pt x="2721" y="2078"/>
                  </a:cubicBezTo>
                  <a:cubicBezTo>
                    <a:pt x="2494" y="2665"/>
                    <a:pt x="2258" y="3271"/>
                    <a:pt x="1885" y="3703"/>
                  </a:cubicBezTo>
                  <a:cubicBezTo>
                    <a:pt x="1458" y="4198"/>
                    <a:pt x="797" y="4891"/>
                    <a:pt x="1" y="5200"/>
                  </a:cubicBezTo>
                  <a:lnTo>
                    <a:pt x="97" y="5442"/>
                  </a:lnTo>
                  <a:cubicBezTo>
                    <a:pt x="945" y="5110"/>
                    <a:pt x="1635" y="4388"/>
                    <a:pt x="2082" y="3874"/>
                  </a:cubicBezTo>
                  <a:cubicBezTo>
                    <a:pt x="2486" y="3407"/>
                    <a:pt x="2729" y="2778"/>
                    <a:pt x="2964" y="2172"/>
                  </a:cubicBezTo>
                  <a:cubicBezTo>
                    <a:pt x="3004" y="2072"/>
                    <a:pt x="3043" y="1981"/>
                    <a:pt x="3080" y="1885"/>
                  </a:cubicBezTo>
                  <a:cubicBezTo>
                    <a:pt x="3087" y="1885"/>
                    <a:pt x="3097" y="1885"/>
                    <a:pt x="3104" y="1886"/>
                  </a:cubicBezTo>
                  <a:cubicBezTo>
                    <a:pt x="3176" y="1887"/>
                    <a:pt x="3246" y="1889"/>
                    <a:pt x="3315" y="1889"/>
                  </a:cubicBezTo>
                  <a:cubicBezTo>
                    <a:pt x="3614" y="1889"/>
                    <a:pt x="3888" y="1861"/>
                    <a:pt x="4192" y="1644"/>
                  </a:cubicBezTo>
                  <a:cubicBezTo>
                    <a:pt x="4497" y="1424"/>
                    <a:pt x="4447" y="1210"/>
                    <a:pt x="4462" y="859"/>
                  </a:cubicBezTo>
                  <a:cubicBezTo>
                    <a:pt x="4175" y="557"/>
                    <a:pt x="3628" y="418"/>
                    <a:pt x="3253" y="255"/>
                  </a:cubicBezTo>
                  <a:cubicBezTo>
                    <a:pt x="3067" y="174"/>
                    <a:pt x="2800" y="0"/>
                    <a:pt x="25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5" name="Google Shape;2005;p44"/>
            <p:cNvSpPr/>
            <p:nvPr/>
          </p:nvSpPr>
          <p:spPr>
            <a:xfrm>
              <a:off x="4740525" y="3262100"/>
              <a:ext cx="116900" cy="72800"/>
            </a:xfrm>
            <a:custGeom>
              <a:avLst/>
              <a:gdLst/>
              <a:ahLst/>
              <a:cxnLst/>
              <a:rect l="l" t="t" r="r" b="b"/>
              <a:pathLst>
                <a:path w="4676" h="2912" extrusionOk="0">
                  <a:moveTo>
                    <a:pt x="3243" y="0"/>
                  </a:moveTo>
                  <a:cubicBezTo>
                    <a:pt x="3005" y="0"/>
                    <a:pt x="2764" y="68"/>
                    <a:pt x="2550" y="209"/>
                  </a:cubicBezTo>
                  <a:cubicBezTo>
                    <a:pt x="1972" y="593"/>
                    <a:pt x="1813" y="1373"/>
                    <a:pt x="2197" y="1952"/>
                  </a:cubicBezTo>
                  <a:cubicBezTo>
                    <a:pt x="2212" y="1973"/>
                    <a:pt x="2231" y="1992"/>
                    <a:pt x="2247" y="2012"/>
                  </a:cubicBezTo>
                  <a:cubicBezTo>
                    <a:pt x="1612" y="2286"/>
                    <a:pt x="1025" y="2401"/>
                    <a:pt x="232" y="2551"/>
                  </a:cubicBezTo>
                  <a:lnTo>
                    <a:pt x="1" y="2593"/>
                  </a:lnTo>
                  <a:lnTo>
                    <a:pt x="61" y="2912"/>
                  </a:lnTo>
                  <a:lnTo>
                    <a:pt x="292" y="2869"/>
                  </a:lnTo>
                  <a:cubicBezTo>
                    <a:pt x="1131" y="2709"/>
                    <a:pt x="1774" y="2585"/>
                    <a:pt x="2491" y="2255"/>
                  </a:cubicBezTo>
                  <a:cubicBezTo>
                    <a:pt x="2712" y="2422"/>
                    <a:pt x="2981" y="2510"/>
                    <a:pt x="3252" y="2510"/>
                  </a:cubicBezTo>
                  <a:cubicBezTo>
                    <a:pt x="3488" y="2510"/>
                    <a:pt x="3726" y="2444"/>
                    <a:pt x="3939" y="2304"/>
                  </a:cubicBezTo>
                  <a:cubicBezTo>
                    <a:pt x="4516" y="1921"/>
                    <a:pt x="4676" y="1141"/>
                    <a:pt x="4292" y="562"/>
                  </a:cubicBezTo>
                  <a:cubicBezTo>
                    <a:pt x="4050" y="198"/>
                    <a:pt x="3650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6" name="Google Shape;2006;p44"/>
            <p:cNvSpPr/>
            <p:nvPr/>
          </p:nvSpPr>
          <p:spPr>
            <a:xfrm>
              <a:off x="4667925" y="3187725"/>
              <a:ext cx="105025" cy="93100"/>
            </a:xfrm>
            <a:custGeom>
              <a:avLst/>
              <a:gdLst/>
              <a:ahLst/>
              <a:cxnLst/>
              <a:rect l="l" t="t" r="r" b="b"/>
              <a:pathLst>
                <a:path w="4201" h="3724" extrusionOk="0">
                  <a:moveTo>
                    <a:pt x="2767" y="1"/>
                  </a:moveTo>
                  <a:cubicBezTo>
                    <a:pt x="2529" y="1"/>
                    <a:pt x="2288" y="68"/>
                    <a:pt x="2075" y="210"/>
                  </a:cubicBezTo>
                  <a:cubicBezTo>
                    <a:pt x="1619" y="513"/>
                    <a:pt x="1429" y="1058"/>
                    <a:pt x="1554" y="1561"/>
                  </a:cubicBezTo>
                  <a:cubicBezTo>
                    <a:pt x="971" y="2095"/>
                    <a:pt x="604" y="2636"/>
                    <a:pt x="130" y="3349"/>
                  </a:cubicBezTo>
                  <a:lnTo>
                    <a:pt x="0" y="3541"/>
                  </a:lnTo>
                  <a:lnTo>
                    <a:pt x="270" y="3723"/>
                  </a:lnTo>
                  <a:lnTo>
                    <a:pt x="400" y="3527"/>
                  </a:lnTo>
                  <a:cubicBezTo>
                    <a:pt x="847" y="2855"/>
                    <a:pt x="1183" y="2358"/>
                    <a:pt x="1683" y="1880"/>
                  </a:cubicBezTo>
                  <a:cubicBezTo>
                    <a:pt x="1697" y="1904"/>
                    <a:pt x="1705" y="1929"/>
                    <a:pt x="1721" y="1950"/>
                  </a:cubicBezTo>
                  <a:cubicBezTo>
                    <a:pt x="1963" y="2317"/>
                    <a:pt x="2363" y="2515"/>
                    <a:pt x="2770" y="2515"/>
                  </a:cubicBezTo>
                  <a:cubicBezTo>
                    <a:pt x="3009" y="2515"/>
                    <a:pt x="3249" y="2448"/>
                    <a:pt x="3463" y="2307"/>
                  </a:cubicBezTo>
                  <a:cubicBezTo>
                    <a:pt x="4042" y="1923"/>
                    <a:pt x="4200" y="1143"/>
                    <a:pt x="3817" y="564"/>
                  </a:cubicBezTo>
                  <a:cubicBezTo>
                    <a:pt x="3574" y="199"/>
                    <a:pt x="3174" y="1"/>
                    <a:pt x="27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7" name="Google Shape;2007;p44"/>
            <p:cNvSpPr/>
            <p:nvPr/>
          </p:nvSpPr>
          <p:spPr>
            <a:xfrm>
              <a:off x="4730000" y="3182075"/>
              <a:ext cx="131375" cy="95375"/>
            </a:xfrm>
            <a:custGeom>
              <a:avLst/>
              <a:gdLst/>
              <a:ahLst/>
              <a:cxnLst/>
              <a:rect l="l" t="t" r="r" b="b"/>
              <a:pathLst>
                <a:path w="5255" h="3815" extrusionOk="0">
                  <a:moveTo>
                    <a:pt x="3821" y="1"/>
                  </a:moveTo>
                  <a:cubicBezTo>
                    <a:pt x="3583" y="1"/>
                    <a:pt x="3343" y="68"/>
                    <a:pt x="3129" y="210"/>
                  </a:cubicBezTo>
                  <a:cubicBezTo>
                    <a:pt x="2550" y="594"/>
                    <a:pt x="2391" y="1374"/>
                    <a:pt x="2775" y="1953"/>
                  </a:cubicBezTo>
                  <a:cubicBezTo>
                    <a:pt x="2809" y="2004"/>
                    <a:pt x="2851" y="2049"/>
                    <a:pt x="2892" y="2094"/>
                  </a:cubicBezTo>
                  <a:cubicBezTo>
                    <a:pt x="1937" y="2726"/>
                    <a:pt x="961" y="3314"/>
                    <a:pt x="0" y="3496"/>
                  </a:cubicBezTo>
                  <a:lnTo>
                    <a:pt x="61" y="3814"/>
                  </a:lnTo>
                  <a:cubicBezTo>
                    <a:pt x="1106" y="3616"/>
                    <a:pt x="2140" y="2985"/>
                    <a:pt x="3146" y="2316"/>
                  </a:cubicBezTo>
                  <a:cubicBezTo>
                    <a:pt x="3351" y="2446"/>
                    <a:pt x="3588" y="2514"/>
                    <a:pt x="3827" y="2514"/>
                  </a:cubicBezTo>
                  <a:cubicBezTo>
                    <a:pt x="4064" y="2514"/>
                    <a:pt x="4304" y="2447"/>
                    <a:pt x="4517" y="2306"/>
                  </a:cubicBezTo>
                  <a:cubicBezTo>
                    <a:pt x="5096" y="1923"/>
                    <a:pt x="5254" y="1143"/>
                    <a:pt x="4871" y="564"/>
                  </a:cubicBezTo>
                  <a:cubicBezTo>
                    <a:pt x="4629" y="199"/>
                    <a:pt x="4229" y="1"/>
                    <a:pt x="38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8" name="Google Shape;2008;p44"/>
            <p:cNvSpPr/>
            <p:nvPr/>
          </p:nvSpPr>
          <p:spPr>
            <a:xfrm>
              <a:off x="4578025" y="3260100"/>
              <a:ext cx="200750" cy="126750"/>
            </a:xfrm>
            <a:custGeom>
              <a:avLst/>
              <a:gdLst/>
              <a:ahLst/>
              <a:cxnLst/>
              <a:rect l="l" t="t" r="r" b="b"/>
              <a:pathLst>
                <a:path w="8030" h="5070" extrusionOk="0">
                  <a:moveTo>
                    <a:pt x="5599" y="1"/>
                  </a:moveTo>
                  <a:cubicBezTo>
                    <a:pt x="5317" y="1"/>
                    <a:pt x="5043" y="46"/>
                    <a:pt x="4805" y="138"/>
                  </a:cubicBezTo>
                  <a:cubicBezTo>
                    <a:pt x="3339" y="710"/>
                    <a:pt x="1590" y="2048"/>
                    <a:pt x="665" y="3313"/>
                  </a:cubicBezTo>
                  <a:cubicBezTo>
                    <a:pt x="291" y="3829"/>
                    <a:pt x="1" y="5070"/>
                    <a:pt x="715" y="5070"/>
                  </a:cubicBezTo>
                  <a:cubicBezTo>
                    <a:pt x="839" y="5070"/>
                    <a:pt x="993" y="5032"/>
                    <a:pt x="1183" y="4947"/>
                  </a:cubicBezTo>
                  <a:cubicBezTo>
                    <a:pt x="2287" y="4731"/>
                    <a:pt x="3591" y="4561"/>
                    <a:pt x="4621" y="4081"/>
                  </a:cubicBezTo>
                  <a:cubicBezTo>
                    <a:pt x="5286" y="3770"/>
                    <a:pt x="7137" y="2803"/>
                    <a:pt x="7434" y="2119"/>
                  </a:cubicBezTo>
                  <a:cubicBezTo>
                    <a:pt x="8030" y="756"/>
                    <a:pt x="6752" y="1"/>
                    <a:pt x="55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9" name="Google Shape;2009;p44"/>
            <p:cNvSpPr/>
            <p:nvPr/>
          </p:nvSpPr>
          <p:spPr>
            <a:xfrm>
              <a:off x="4569850" y="3333425"/>
              <a:ext cx="242775" cy="86400"/>
            </a:xfrm>
            <a:custGeom>
              <a:avLst/>
              <a:gdLst/>
              <a:ahLst/>
              <a:cxnLst/>
              <a:rect l="l" t="t" r="r" b="b"/>
              <a:pathLst>
                <a:path w="9711" h="3456" extrusionOk="0">
                  <a:moveTo>
                    <a:pt x="5852" y="0"/>
                  </a:moveTo>
                  <a:cubicBezTo>
                    <a:pt x="4463" y="0"/>
                    <a:pt x="2868" y="307"/>
                    <a:pt x="1745" y="825"/>
                  </a:cubicBezTo>
                  <a:cubicBezTo>
                    <a:pt x="1066" y="1137"/>
                    <a:pt x="1" y="2382"/>
                    <a:pt x="1402" y="2502"/>
                  </a:cubicBezTo>
                  <a:cubicBezTo>
                    <a:pt x="2471" y="2851"/>
                    <a:pt x="3692" y="3337"/>
                    <a:pt x="4825" y="3420"/>
                  </a:cubicBezTo>
                  <a:cubicBezTo>
                    <a:pt x="5066" y="3437"/>
                    <a:pt x="5453" y="3455"/>
                    <a:pt x="5885" y="3455"/>
                  </a:cubicBezTo>
                  <a:cubicBezTo>
                    <a:pt x="6768" y="3455"/>
                    <a:pt x="7840" y="3381"/>
                    <a:pt x="8238" y="3077"/>
                  </a:cubicBezTo>
                  <a:cubicBezTo>
                    <a:pt x="9710" y="1955"/>
                    <a:pt x="8192" y="243"/>
                    <a:pt x="6905" y="67"/>
                  </a:cubicBezTo>
                  <a:cubicBezTo>
                    <a:pt x="6577" y="22"/>
                    <a:pt x="6222" y="0"/>
                    <a:pt x="5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0" name="Google Shape;2010;p44"/>
            <p:cNvSpPr/>
            <p:nvPr/>
          </p:nvSpPr>
          <p:spPr>
            <a:xfrm>
              <a:off x="4569075" y="3186275"/>
              <a:ext cx="122050" cy="190250"/>
            </a:xfrm>
            <a:custGeom>
              <a:avLst/>
              <a:gdLst/>
              <a:ahLst/>
              <a:cxnLst/>
              <a:rect l="l" t="t" r="r" b="b"/>
              <a:pathLst>
                <a:path w="4882" h="7610" extrusionOk="0">
                  <a:moveTo>
                    <a:pt x="3124" y="1"/>
                  </a:moveTo>
                  <a:cubicBezTo>
                    <a:pt x="2887" y="1"/>
                    <a:pt x="2628" y="70"/>
                    <a:pt x="2350" y="229"/>
                  </a:cubicBezTo>
                  <a:cubicBezTo>
                    <a:pt x="1702" y="599"/>
                    <a:pt x="939" y="2543"/>
                    <a:pt x="700" y="3238"/>
                  </a:cubicBezTo>
                  <a:cubicBezTo>
                    <a:pt x="335" y="4314"/>
                    <a:pt x="305" y="5628"/>
                    <a:pt x="210" y="6748"/>
                  </a:cubicBezTo>
                  <a:cubicBezTo>
                    <a:pt x="1" y="7389"/>
                    <a:pt x="250" y="7610"/>
                    <a:pt x="628" y="7610"/>
                  </a:cubicBezTo>
                  <a:cubicBezTo>
                    <a:pt x="1038" y="7610"/>
                    <a:pt x="1600" y="7349"/>
                    <a:pt x="1889" y="7087"/>
                  </a:cubicBezTo>
                  <a:cubicBezTo>
                    <a:pt x="3048" y="6033"/>
                    <a:pt x="4191" y="4150"/>
                    <a:pt x="4602" y="2631"/>
                  </a:cubicBezTo>
                  <a:cubicBezTo>
                    <a:pt x="4882" y="1593"/>
                    <a:pt x="4258" y="1"/>
                    <a:pt x="31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1" name="Google Shape;2011;p44"/>
            <p:cNvSpPr/>
            <p:nvPr/>
          </p:nvSpPr>
          <p:spPr>
            <a:xfrm>
              <a:off x="4434100" y="3333875"/>
              <a:ext cx="192925" cy="104950"/>
            </a:xfrm>
            <a:custGeom>
              <a:avLst/>
              <a:gdLst/>
              <a:ahLst/>
              <a:cxnLst/>
              <a:rect l="l" t="t" r="r" b="b"/>
              <a:pathLst>
                <a:path w="7717" h="4198" extrusionOk="0">
                  <a:moveTo>
                    <a:pt x="6046" y="0"/>
                  </a:moveTo>
                  <a:cubicBezTo>
                    <a:pt x="5396" y="0"/>
                    <a:pt x="4973" y="862"/>
                    <a:pt x="4949" y="1393"/>
                  </a:cubicBezTo>
                  <a:cubicBezTo>
                    <a:pt x="4929" y="1842"/>
                    <a:pt x="5092" y="2057"/>
                    <a:pt x="5280" y="2204"/>
                  </a:cubicBezTo>
                  <a:cubicBezTo>
                    <a:pt x="5203" y="2259"/>
                    <a:pt x="5129" y="2309"/>
                    <a:pt x="5050" y="2365"/>
                  </a:cubicBezTo>
                  <a:cubicBezTo>
                    <a:pt x="4412" y="2827"/>
                    <a:pt x="3752" y="3306"/>
                    <a:pt x="3065" y="3504"/>
                  </a:cubicBezTo>
                  <a:cubicBezTo>
                    <a:pt x="2477" y="3674"/>
                    <a:pt x="1674" y="3873"/>
                    <a:pt x="869" y="3873"/>
                  </a:cubicBezTo>
                  <a:cubicBezTo>
                    <a:pt x="599" y="3873"/>
                    <a:pt x="328" y="3851"/>
                    <a:pt x="65" y="3797"/>
                  </a:cubicBezTo>
                  <a:lnTo>
                    <a:pt x="1" y="4116"/>
                  </a:lnTo>
                  <a:cubicBezTo>
                    <a:pt x="288" y="4173"/>
                    <a:pt x="581" y="4198"/>
                    <a:pt x="874" y="4198"/>
                  </a:cubicBezTo>
                  <a:cubicBezTo>
                    <a:pt x="1719" y="4198"/>
                    <a:pt x="2547" y="3993"/>
                    <a:pt x="3157" y="3815"/>
                  </a:cubicBezTo>
                  <a:cubicBezTo>
                    <a:pt x="3898" y="3600"/>
                    <a:pt x="4581" y="3106"/>
                    <a:pt x="5242" y="2627"/>
                  </a:cubicBezTo>
                  <a:cubicBezTo>
                    <a:pt x="5352" y="2548"/>
                    <a:pt x="5454" y="2479"/>
                    <a:pt x="5560" y="2402"/>
                  </a:cubicBezTo>
                  <a:cubicBezTo>
                    <a:pt x="5568" y="2409"/>
                    <a:pt x="5578" y="2415"/>
                    <a:pt x="5585" y="2420"/>
                  </a:cubicBezTo>
                  <a:cubicBezTo>
                    <a:pt x="5969" y="2674"/>
                    <a:pt x="6287" y="2909"/>
                    <a:pt x="6809" y="2909"/>
                  </a:cubicBezTo>
                  <a:cubicBezTo>
                    <a:pt x="6837" y="2909"/>
                    <a:pt x="6866" y="2908"/>
                    <a:pt x="6895" y="2907"/>
                  </a:cubicBezTo>
                  <a:cubicBezTo>
                    <a:pt x="7367" y="2883"/>
                    <a:pt x="7461" y="2622"/>
                    <a:pt x="7716" y="2265"/>
                  </a:cubicBezTo>
                  <a:cubicBezTo>
                    <a:pt x="7618" y="1759"/>
                    <a:pt x="7136" y="1236"/>
                    <a:pt x="6853" y="810"/>
                  </a:cubicBezTo>
                  <a:cubicBezTo>
                    <a:pt x="6676" y="541"/>
                    <a:pt x="6464" y="27"/>
                    <a:pt x="6094" y="2"/>
                  </a:cubicBezTo>
                  <a:cubicBezTo>
                    <a:pt x="6078" y="1"/>
                    <a:pt x="6062" y="0"/>
                    <a:pt x="60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2" name="Google Shape;2012;p44"/>
            <p:cNvSpPr/>
            <p:nvPr/>
          </p:nvSpPr>
          <p:spPr>
            <a:xfrm>
              <a:off x="4448675" y="2392375"/>
              <a:ext cx="66250" cy="127125"/>
            </a:xfrm>
            <a:custGeom>
              <a:avLst/>
              <a:gdLst/>
              <a:ahLst/>
              <a:cxnLst/>
              <a:rect l="l" t="t" r="r" b="b"/>
              <a:pathLst>
                <a:path w="2650" h="5085" extrusionOk="0">
                  <a:moveTo>
                    <a:pt x="1325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1901"/>
                    <a:pt x="371" y="2387"/>
                    <a:pt x="885" y="2568"/>
                  </a:cubicBezTo>
                  <a:cubicBezTo>
                    <a:pt x="1015" y="3391"/>
                    <a:pt x="1278" y="4029"/>
                    <a:pt x="1627" y="4859"/>
                  </a:cubicBezTo>
                  <a:lnTo>
                    <a:pt x="1722" y="5085"/>
                  </a:lnTo>
                  <a:lnTo>
                    <a:pt x="2038" y="4952"/>
                  </a:lnTo>
                  <a:lnTo>
                    <a:pt x="1943" y="4727"/>
                  </a:lnTo>
                  <a:cubicBezTo>
                    <a:pt x="1612" y="3940"/>
                    <a:pt x="1370" y="3357"/>
                    <a:pt x="1242" y="2639"/>
                  </a:cubicBezTo>
                  <a:lnTo>
                    <a:pt x="1242" y="2639"/>
                  </a:lnTo>
                  <a:cubicBezTo>
                    <a:pt x="1270" y="2640"/>
                    <a:pt x="1297" y="2647"/>
                    <a:pt x="1325" y="2647"/>
                  </a:cubicBezTo>
                  <a:cubicBezTo>
                    <a:pt x="2056" y="2647"/>
                    <a:pt x="2649" y="2054"/>
                    <a:pt x="2649" y="1323"/>
                  </a:cubicBezTo>
                  <a:cubicBezTo>
                    <a:pt x="2649" y="592"/>
                    <a:pt x="2056" y="0"/>
                    <a:pt x="1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3" name="Google Shape;2013;p44"/>
            <p:cNvSpPr/>
            <p:nvPr/>
          </p:nvSpPr>
          <p:spPr>
            <a:xfrm>
              <a:off x="4563150" y="2423375"/>
              <a:ext cx="66250" cy="127225"/>
            </a:xfrm>
            <a:custGeom>
              <a:avLst/>
              <a:gdLst/>
              <a:ahLst/>
              <a:cxnLst/>
              <a:rect l="l" t="t" r="r" b="b"/>
              <a:pathLst>
                <a:path w="2650" h="5089" extrusionOk="0">
                  <a:moveTo>
                    <a:pt x="1325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2057"/>
                    <a:pt x="593" y="2649"/>
                    <a:pt x="1325" y="2649"/>
                  </a:cubicBezTo>
                  <a:cubicBezTo>
                    <a:pt x="1353" y="2649"/>
                    <a:pt x="1379" y="2643"/>
                    <a:pt x="1408" y="2641"/>
                  </a:cubicBezTo>
                  <a:lnTo>
                    <a:pt x="1408" y="2641"/>
                  </a:lnTo>
                  <a:cubicBezTo>
                    <a:pt x="1279" y="3361"/>
                    <a:pt x="1037" y="3943"/>
                    <a:pt x="708" y="4730"/>
                  </a:cubicBezTo>
                  <a:lnTo>
                    <a:pt x="612" y="4955"/>
                  </a:lnTo>
                  <a:lnTo>
                    <a:pt x="927" y="5089"/>
                  </a:lnTo>
                  <a:lnTo>
                    <a:pt x="1021" y="4865"/>
                  </a:lnTo>
                  <a:cubicBezTo>
                    <a:pt x="1370" y="4033"/>
                    <a:pt x="1635" y="3394"/>
                    <a:pt x="1763" y="2571"/>
                  </a:cubicBezTo>
                  <a:cubicBezTo>
                    <a:pt x="2279" y="2385"/>
                    <a:pt x="2649" y="1901"/>
                    <a:pt x="2649" y="1324"/>
                  </a:cubicBezTo>
                  <a:cubicBezTo>
                    <a:pt x="2649" y="593"/>
                    <a:pt x="2056" y="0"/>
                    <a:pt x="1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4" name="Google Shape;2014;p44"/>
            <p:cNvSpPr/>
            <p:nvPr/>
          </p:nvSpPr>
          <p:spPr>
            <a:xfrm>
              <a:off x="4516650" y="2342375"/>
              <a:ext cx="66200" cy="152950"/>
            </a:xfrm>
            <a:custGeom>
              <a:avLst/>
              <a:gdLst/>
              <a:ahLst/>
              <a:cxnLst/>
              <a:rect l="l" t="t" r="r" b="b"/>
              <a:pathLst>
                <a:path w="2648" h="6118" extrusionOk="0">
                  <a:moveTo>
                    <a:pt x="1324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1866"/>
                    <a:pt x="324" y="2328"/>
                    <a:pt x="790" y="2534"/>
                  </a:cubicBezTo>
                  <a:cubicBezTo>
                    <a:pt x="786" y="3808"/>
                    <a:pt x="832" y="5085"/>
                    <a:pt x="1266" y="6118"/>
                  </a:cubicBezTo>
                  <a:lnTo>
                    <a:pt x="1582" y="5985"/>
                  </a:lnTo>
                  <a:cubicBezTo>
                    <a:pt x="1184" y="5036"/>
                    <a:pt x="1130" y="3838"/>
                    <a:pt x="1130" y="2629"/>
                  </a:cubicBezTo>
                  <a:lnTo>
                    <a:pt x="1130" y="2629"/>
                  </a:lnTo>
                  <a:cubicBezTo>
                    <a:pt x="1195" y="2639"/>
                    <a:pt x="1259" y="2648"/>
                    <a:pt x="1324" y="2648"/>
                  </a:cubicBezTo>
                  <a:cubicBezTo>
                    <a:pt x="2055" y="2648"/>
                    <a:pt x="2648" y="2055"/>
                    <a:pt x="2648" y="1324"/>
                  </a:cubicBezTo>
                  <a:cubicBezTo>
                    <a:pt x="2648" y="593"/>
                    <a:pt x="2055" y="0"/>
                    <a:pt x="13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5" name="Google Shape;2015;p44"/>
            <p:cNvSpPr/>
            <p:nvPr/>
          </p:nvSpPr>
          <p:spPr>
            <a:xfrm>
              <a:off x="4487450" y="2469475"/>
              <a:ext cx="101225" cy="213775"/>
            </a:xfrm>
            <a:custGeom>
              <a:avLst/>
              <a:gdLst/>
              <a:ahLst/>
              <a:cxnLst/>
              <a:rect l="l" t="t" r="r" b="b"/>
              <a:pathLst>
                <a:path w="4049" h="8551" extrusionOk="0">
                  <a:moveTo>
                    <a:pt x="1613" y="0"/>
                  </a:moveTo>
                  <a:cubicBezTo>
                    <a:pt x="1184" y="0"/>
                    <a:pt x="763" y="209"/>
                    <a:pt x="427" y="727"/>
                  </a:cubicBezTo>
                  <a:cubicBezTo>
                    <a:pt x="0" y="1387"/>
                    <a:pt x="227" y="3576"/>
                    <a:pt x="342" y="4340"/>
                  </a:cubicBezTo>
                  <a:cubicBezTo>
                    <a:pt x="519" y="5524"/>
                    <a:pt x="1127" y="6767"/>
                    <a:pt x="1581" y="7864"/>
                  </a:cubicBezTo>
                  <a:cubicBezTo>
                    <a:pt x="1663" y="8363"/>
                    <a:pt x="1860" y="8550"/>
                    <a:pt x="2094" y="8550"/>
                  </a:cubicBezTo>
                  <a:cubicBezTo>
                    <a:pt x="2545" y="8550"/>
                    <a:pt x="3136" y="7855"/>
                    <a:pt x="3315" y="7369"/>
                  </a:cubicBezTo>
                  <a:cubicBezTo>
                    <a:pt x="3889" y="5822"/>
                    <a:pt x="4049" y="3508"/>
                    <a:pt x="3698" y="1886"/>
                  </a:cubicBezTo>
                  <a:cubicBezTo>
                    <a:pt x="3500" y="971"/>
                    <a:pt x="2540" y="0"/>
                    <a:pt x="1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6" name="Google Shape;2016;p44"/>
            <p:cNvSpPr/>
            <p:nvPr/>
          </p:nvSpPr>
          <p:spPr>
            <a:xfrm>
              <a:off x="4404475" y="2498575"/>
              <a:ext cx="147500" cy="187000"/>
            </a:xfrm>
            <a:custGeom>
              <a:avLst/>
              <a:gdLst/>
              <a:ahLst/>
              <a:cxnLst/>
              <a:rect l="l" t="t" r="r" b="b"/>
              <a:pathLst>
                <a:path w="5900" h="7480" extrusionOk="0">
                  <a:moveTo>
                    <a:pt x="1561" y="1"/>
                  </a:moveTo>
                  <a:cubicBezTo>
                    <a:pt x="798" y="1"/>
                    <a:pt x="119" y="395"/>
                    <a:pt x="51" y="1408"/>
                  </a:cubicBezTo>
                  <a:cubicBezTo>
                    <a:pt x="0" y="2192"/>
                    <a:pt x="1263" y="3996"/>
                    <a:pt x="1736" y="4607"/>
                  </a:cubicBezTo>
                  <a:cubicBezTo>
                    <a:pt x="2467" y="5553"/>
                    <a:pt x="3606" y="6344"/>
                    <a:pt x="4536" y="7080"/>
                  </a:cubicBezTo>
                  <a:cubicBezTo>
                    <a:pt x="4762" y="7365"/>
                    <a:pt x="4961" y="7480"/>
                    <a:pt x="5131" y="7480"/>
                  </a:cubicBezTo>
                  <a:cubicBezTo>
                    <a:pt x="5653" y="7480"/>
                    <a:pt x="5900" y="6391"/>
                    <a:pt x="5808" y="5805"/>
                  </a:cubicBezTo>
                  <a:cubicBezTo>
                    <a:pt x="5558" y="4173"/>
                    <a:pt x="4568" y="2072"/>
                    <a:pt x="3471" y="828"/>
                  </a:cubicBezTo>
                  <a:cubicBezTo>
                    <a:pt x="3038" y="335"/>
                    <a:pt x="2264" y="1"/>
                    <a:pt x="1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7" name="Google Shape;2017;p44"/>
            <p:cNvSpPr/>
            <p:nvPr/>
          </p:nvSpPr>
          <p:spPr>
            <a:xfrm>
              <a:off x="4537525" y="2501600"/>
              <a:ext cx="147550" cy="187025"/>
            </a:xfrm>
            <a:custGeom>
              <a:avLst/>
              <a:gdLst/>
              <a:ahLst/>
              <a:cxnLst/>
              <a:rect l="l" t="t" r="r" b="b"/>
              <a:pathLst>
                <a:path w="5902" h="7481" extrusionOk="0">
                  <a:moveTo>
                    <a:pt x="4340" y="1"/>
                  </a:moveTo>
                  <a:cubicBezTo>
                    <a:pt x="3637" y="1"/>
                    <a:pt x="2863" y="335"/>
                    <a:pt x="2429" y="828"/>
                  </a:cubicBezTo>
                  <a:cubicBezTo>
                    <a:pt x="1333" y="2073"/>
                    <a:pt x="344" y="4174"/>
                    <a:pt x="93" y="5805"/>
                  </a:cubicBezTo>
                  <a:cubicBezTo>
                    <a:pt x="1" y="6392"/>
                    <a:pt x="248" y="7481"/>
                    <a:pt x="771" y="7481"/>
                  </a:cubicBezTo>
                  <a:cubicBezTo>
                    <a:pt x="941" y="7481"/>
                    <a:pt x="1140" y="7366"/>
                    <a:pt x="1366" y="7081"/>
                  </a:cubicBezTo>
                  <a:cubicBezTo>
                    <a:pt x="2295" y="6345"/>
                    <a:pt x="3433" y="5554"/>
                    <a:pt x="4166" y="4607"/>
                  </a:cubicBezTo>
                  <a:cubicBezTo>
                    <a:pt x="4637" y="3996"/>
                    <a:pt x="5901" y="2193"/>
                    <a:pt x="5850" y="1408"/>
                  </a:cubicBezTo>
                  <a:cubicBezTo>
                    <a:pt x="5783" y="395"/>
                    <a:pt x="5103" y="1"/>
                    <a:pt x="43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8" name="Google Shape;2018;p44"/>
            <p:cNvSpPr/>
            <p:nvPr/>
          </p:nvSpPr>
          <p:spPr>
            <a:xfrm>
              <a:off x="4501200" y="2649850"/>
              <a:ext cx="92675" cy="199425"/>
            </a:xfrm>
            <a:custGeom>
              <a:avLst/>
              <a:gdLst/>
              <a:ahLst/>
              <a:cxnLst/>
              <a:rect l="l" t="t" r="r" b="b"/>
              <a:pathLst>
                <a:path w="3707" h="7977" extrusionOk="0">
                  <a:moveTo>
                    <a:pt x="1155" y="0"/>
                  </a:moveTo>
                  <a:cubicBezTo>
                    <a:pt x="862" y="0"/>
                    <a:pt x="576" y="26"/>
                    <a:pt x="341" y="124"/>
                  </a:cubicBezTo>
                  <a:cubicBezTo>
                    <a:pt x="175" y="559"/>
                    <a:pt x="0" y="792"/>
                    <a:pt x="255" y="1217"/>
                  </a:cubicBezTo>
                  <a:cubicBezTo>
                    <a:pt x="563" y="1738"/>
                    <a:pt x="974" y="1887"/>
                    <a:pt x="1445" y="2085"/>
                  </a:cubicBezTo>
                  <a:cubicBezTo>
                    <a:pt x="1454" y="2088"/>
                    <a:pt x="1465" y="2093"/>
                    <a:pt x="1474" y="2096"/>
                  </a:cubicBezTo>
                  <a:cubicBezTo>
                    <a:pt x="1470" y="2233"/>
                    <a:pt x="1468" y="2364"/>
                    <a:pt x="1461" y="2505"/>
                  </a:cubicBezTo>
                  <a:cubicBezTo>
                    <a:pt x="1427" y="3363"/>
                    <a:pt x="1389" y="4253"/>
                    <a:pt x="1630" y="5029"/>
                  </a:cubicBezTo>
                  <a:cubicBezTo>
                    <a:pt x="1898" y="5888"/>
                    <a:pt x="2352" y="7128"/>
                    <a:pt x="3204" y="7976"/>
                  </a:cubicBezTo>
                  <a:lnTo>
                    <a:pt x="3445" y="7734"/>
                  </a:lnTo>
                  <a:cubicBezTo>
                    <a:pt x="2649" y="6942"/>
                    <a:pt x="2215" y="5755"/>
                    <a:pt x="1958" y="4932"/>
                  </a:cubicBezTo>
                  <a:cubicBezTo>
                    <a:pt x="1733" y="4211"/>
                    <a:pt x="1768" y="3354"/>
                    <a:pt x="1803" y="2524"/>
                  </a:cubicBezTo>
                  <a:cubicBezTo>
                    <a:pt x="1808" y="2421"/>
                    <a:pt x="1808" y="2330"/>
                    <a:pt x="1811" y="2231"/>
                  </a:cubicBezTo>
                  <a:cubicBezTo>
                    <a:pt x="1900" y="2260"/>
                    <a:pt x="1995" y="2280"/>
                    <a:pt x="2100" y="2280"/>
                  </a:cubicBezTo>
                  <a:cubicBezTo>
                    <a:pt x="2276" y="2280"/>
                    <a:pt x="2477" y="2222"/>
                    <a:pt x="2718" y="2047"/>
                  </a:cubicBezTo>
                  <a:cubicBezTo>
                    <a:pt x="3181" y="1709"/>
                    <a:pt x="3706" y="803"/>
                    <a:pt x="3274" y="232"/>
                  </a:cubicBezTo>
                  <a:cubicBezTo>
                    <a:pt x="3138" y="52"/>
                    <a:pt x="2887" y="15"/>
                    <a:pt x="2634" y="15"/>
                  </a:cubicBezTo>
                  <a:cubicBezTo>
                    <a:pt x="2451" y="15"/>
                    <a:pt x="2266" y="35"/>
                    <a:pt x="2123" y="35"/>
                  </a:cubicBezTo>
                  <a:cubicBezTo>
                    <a:pt x="1835" y="35"/>
                    <a:pt x="1491" y="0"/>
                    <a:pt x="11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9" name="Google Shape;2019;p44"/>
            <p:cNvSpPr/>
            <p:nvPr/>
          </p:nvSpPr>
          <p:spPr>
            <a:xfrm>
              <a:off x="4773150" y="2917750"/>
              <a:ext cx="79725" cy="70575"/>
            </a:xfrm>
            <a:custGeom>
              <a:avLst/>
              <a:gdLst/>
              <a:ahLst/>
              <a:cxnLst/>
              <a:rect l="l" t="t" r="r" b="b"/>
              <a:pathLst>
                <a:path w="3189" h="2823" extrusionOk="0">
                  <a:moveTo>
                    <a:pt x="2118" y="0"/>
                  </a:moveTo>
                  <a:cubicBezTo>
                    <a:pt x="1851" y="0"/>
                    <a:pt x="1584" y="112"/>
                    <a:pt x="1395" y="330"/>
                  </a:cubicBezTo>
                  <a:cubicBezTo>
                    <a:pt x="1045" y="729"/>
                    <a:pt x="1088" y="1335"/>
                    <a:pt x="1487" y="1683"/>
                  </a:cubicBezTo>
                  <a:cubicBezTo>
                    <a:pt x="1503" y="1697"/>
                    <a:pt x="1519" y="1706"/>
                    <a:pt x="1537" y="1717"/>
                  </a:cubicBezTo>
                  <a:cubicBezTo>
                    <a:pt x="1125" y="2048"/>
                    <a:pt x="715" y="2251"/>
                    <a:pt x="162" y="2522"/>
                  </a:cubicBezTo>
                  <a:lnTo>
                    <a:pt x="1" y="2600"/>
                  </a:lnTo>
                  <a:lnTo>
                    <a:pt x="110" y="2822"/>
                  </a:lnTo>
                  <a:lnTo>
                    <a:pt x="271" y="2744"/>
                  </a:lnTo>
                  <a:cubicBezTo>
                    <a:pt x="857" y="2457"/>
                    <a:pt x="1305" y="2235"/>
                    <a:pt x="1768" y="1847"/>
                  </a:cubicBezTo>
                  <a:cubicBezTo>
                    <a:pt x="1882" y="1892"/>
                    <a:pt x="2004" y="1915"/>
                    <a:pt x="2125" y="1915"/>
                  </a:cubicBezTo>
                  <a:cubicBezTo>
                    <a:pt x="2390" y="1915"/>
                    <a:pt x="2653" y="1806"/>
                    <a:pt x="2842" y="1590"/>
                  </a:cubicBezTo>
                  <a:cubicBezTo>
                    <a:pt x="3189" y="1193"/>
                    <a:pt x="3148" y="587"/>
                    <a:pt x="2748" y="237"/>
                  </a:cubicBezTo>
                  <a:cubicBezTo>
                    <a:pt x="2567" y="78"/>
                    <a:pt x="2342" y="0"/>
                    <a:pt x="21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0" name="Google Shape;2020;p44"/>
            <p:cNvSpPr/>
            <p:nvPr/>
          </p:nvSpPr>
          <p:spPr>
            <a:xfrm>
              <a:off x="4709375" y="2880075"/>
              <a:ext cx="66225" cy="82050"/>
            </a:xfrm>
            <a:custGeom>
              <a:avLst/>
              <a:gdLst/>
              <a:ahLst/>
              <a:cxnLst/>
              <a:rect l="l" t="t" r="r" b="b"/>
              <a:pathLst>
                <a:path w="2649" h="3282" extrusionOk="0">
                  <a:moveTo>
                    <a:pt x="1579" y="0"/>
                  </a:moveTo>
                  <a:cubicBezTo>
                    <a:pt x="1311" y="0"/>
                    <a:pt x="1044" y="112"/>
                    <a:pt x="855" y="329"/>
                  </a:cubicBezTo>
                  <a:cubicBezTo>
                    <a:pt x="581" y="644"/>
                    <a:pt x="551" y="1085"/>
                    <a:pt x="744" y="1431"/>
                  </a:cubicBezTo>
                  <a:cubicBezTo>
                    <a:pt x="422" y="1940"/>
                    <a:pt x="262" y="2414"/>
                    <a:pt x="57" y="3034"/>
                  </a:cubicBezTo>
                  <a:lnTo>
                    <a:pt x="0" y="3204"/>
                  </a:lnTo>
                  <a:lnTo>
                    <a:pt x="235" y="3281"/>
                  </a:lnTo>
                  <a:lnTo>
                    <a:pt x="292" y="3110"/>
                  </a:lnTo>
                  <a:cubicBezTo>
                    <a:pt x="485" y="2525"/>
                    <a:pt x="632" y="2091"/>
                    <a:pt x="904" y="1639"/>
                  </a:cubicBezTo>
                  <a:cubicBezTo>
                    <a:pt x="918" y="1653"/>
                    <a:pt x="930" y="1671"/>
                    <a:pt x="945" y="1683"/>
                  </a:cubicBezTo>
                  <a:cubicBezTo>
                    <a:pt x="1127" y="1842"/>
                    <a:pt x="1352" y="1920"/>
                    <a:pt x="1575" y="1920"/>
                  </a:cubicBezTo>
                  <a:cubicBezTo>
                    <a:pt x="1843" y="1920"/>
                    <a:pt x="2110" y="1808"/>
                    <a:pt x="2299" y="1591"/>
                  </a:cubicBezTo>
                  <a:cubicBezTo>
                    <a:pt x="2648" y="1194"/>
                    <a:pt x="2608" y="586"/>
                    <a:pt x="2209" y="237"/>
                  </a:cubicBezTo>
                  <a:cubicBezTo>
                    <a:pt x="2027" y="78"/>
                    <a:pt x="1802" y="0"/>
                    <a:pt x="15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1" name="Google Shape;2021;p44"/>
            <p:cNvSpPr/>
            <p:nvPr/>
          </p:nvSpPr>
          <p:spPr>
            <a:xfrm>
              <a:off x="4753725" y="2858050"/>
              <a:ext cx="85925" cy="90125"/>
            </a:xfrm>
            <a:custGeom>
              <a:avLst/>
              <a:gdLst/>
              <a:ahLst/>
              <a:cxnLst/>
              <a:rect l="l" t="t" r="r" b="b"/>
              <a:pathLst>
                <a:path w="3437" h="3605" extrusionOk="0">
                  <a:moveTo>
                    <a:pt x="2365" y="0"/>
                  </a:moveTo>
                  <a:cubicBezTo>
                    <a:pt x="2097" y="0"/>
                    <a:pt x="1831" y="112"/>
                    <a:pt x="1641" y="329"/>
                  </a:cubicBezTo>
                  <a:cubicBezTo>
                    <a:pt x="1292" y="729"/>
                    <a:pt x="1334" y="1335"/>
                    <a:pt x="1734" y="1683"/>
                  </a:cubicBezTo>
                  <a:cubicBezTo>
                    <a:pt x="1770" y="1714"/>
                    <a:pt x="1809" y="1739"/>
                    <a:pt x="1847" y="1764"/>
                  </a:cubicBezTo>
                  <a:cubicBezTo>
                    <a:pt x="1272" y="2424"/>
                    <a:pt x="672" y="3052"/>
                    <a:pt x="1" y="3381"/>
                  </a:cubicBezTo>
                  <a:lnTo>
                    <a:pt x="110" y="3605"/>
                  </a:lnTo>
                  <a:cubicBezTo>
                    <a:pt x="840" y="3245"/>
                    <a:pt x="1473" y="2572"/>
                    <a:pt x="2079" y="1875"/>
                  </a:cubicBezTo>
                  <a:cubicBezTo>
                    <a:pt x="2172" y="1904"/>
                    <a:pt x="2268" y="1918"/>
                    <a:pt x="2364" y="1918"/>
                  </a:cubicBezTo>
                  <a:cubicBezTo>
                    <a:pt x="2632" y="1918"/>
                    <a:pt x="2898" y="1808"/>
                    <a:pt x="3087" y="1591"/>
                  </a:cubicBezTo>
                  <a:cubicBezTo>
                    <a:pt x="3437" y="1192"/>
                    <a:pt x="3394" y="585"/>
                    <a:pt x="2995" y="237"/>
                  </a:cubicBezTo>
                  <a:cubicBezTo>
                    <a:pt x="2813" y="78"/>
                    <a:pt x="2589" y="0"/>
                    <a:pt x="23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2" name="Google Shape;2022;p44"/>
            <p:cNvSpPr/>
            <p:nvPr/>
          </p:nvSpPr>
          <p:spPr>
            <a:xfrm>
              <a:off x="4664875" y="2936275"/>
              <a:ext cx="125875" cy="120275"/>
            </a:xfrm>
            <a:custGeom>
              <a:avLst/>
              <a:gdLst/>
              <a:ahLst/>
              <a:cxnLst/>
              <a:rect l="l" t="t" r="r" b="b"/>
              <a:pathLst>
                <a:path w="5035" h="4811" extrusionOk="0">
                  <a:moveTo>
                    <a:pt x="3672" y="0"/>
                  </a:moveTo>
                  <a:cubicBezTo>
                    <a:pt x="3272" y="0"/>
                    <a:pt x="2857" y="122"/>
                    <a:pt x="2568" y="337"/>
                  </a:cubicBezTo>
                  <a:cubicBezTo>
                    <a:pt x="1602" y="1055"/>
                    <a:pt x="585" y="2393"/>
                    <a:pt x="161" y="3513"/>
                  </a:cubicBezTo>
                  <a:cubicBezTo>
                    <a:pt x="1" y="3937"/>
                    <a:pt x="22" y="4810"/>
                    <a:pt x="451" y="4810"/>
                  </a:cubicBezTo>
                  <a:cubicBezTo>
                    <a:pt x="563" y="4810"/>
                    <a:pt x="702" y="4751"/>
                    <a:pt x="872" y="4611"/>
                  </a:cubicBezTo>
                  <a:cubicBezTo>
                    <a:pt x="1643" y="4227"/>
                    <a:pt x="2568" y="3839"/>
                    <a:pt x="3229" y="3278"/>
                  </a:cubicBezTo>
                  <a:cubicBezTo>
                    <a:pt x="3657" y="2916"/>
                    <a:pt x="4825" y="1828"/>
                    <a:pt x="4906" y="1263"/>
                  </a:cubicBezTo>
                  <a:cubicBezTo>
                    <a:pt x="5035" y="373"/>
                    <a:pt x="4375" y="0"/>
                    <a:pt x="36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3" name="Google Shape;2023;p44"/>
            <p:cNvSpPr/>
            <p:nvPr/>
          </p:nvSpPr>
          <p:spPr>
            <a:xfrm>
              <a:off x="4662800" y="2988100"/>
              <a:ext cx="173325" cy="74850"/>
            </a:xfrm>
            <a:custGeom>
              <a:avLst/>
              <a:gdLst/>
              <a:ahLst/>
              <a:cxnLst/>
              <a:rect l="l" t="t" r="r" b="b"/>
              <a:pathLst>
                <a:path w="6933" h="2994" extrusionOk="0">
                  <a:moveTo>
                    <a:pt x="4722" y="0"/>
                  </a:moveTo>
                  <a:cubicBezTo>
                    <a:pt x="4659" y="0"/>
                    <a:pt x="4597" y="4"/>
                    <a:pt x="4536" y="12"/>
                  </a:cubicBezTo>
                  <a:cubicBezTo>
                    <a:pt x="3344" y="169"/>
                    <a:pt x="1804" y="843"/>
                    <a:pt x="889" y="1614"/>
                  </a:cubicBezTo>
                  <a:cubicBezTo>
                    <a:pt x="484" y="1954"/>
                    <a:pt x="1" y="2942"/>
                    <a:pt x="755" y="2942"/>
                  </a:cubicBezTo>
                  <a:cubicBezTo>
                    <a:pt x="819" y="2942"/>
                    <a:pt x="891" y="2935"/>
                    <a:pt x="974" y="2919"/>
                  </a:cubicBezTo>
                  <a:cubicBezTo>
                    <a:pt x="1489" y="2943"/>
                    <a:pt x="2053" y="2993"/>
                    <a:pt x="2605" y="2993"/>
                  </a:cubicBezTo>
                  <a:cubicBezTo>
                    <a:pt x="2975" y="2993"/>
                    <a:pt x="3340" y="2971"/>
                    <a:pt x="3681" y="2903"/>
                  </a:cubicBezTo>
                  <a:cubicBezTo>
                    <a:pt x="4230" y="2795"/>
                    <a:pt x="5781" y="2414"/>
                    <a:pt x="6127" y="1960"/>
                  </a:cubicBezTo>
                  <a:cubicBezTo>
                    <a:pt x="6932" y="905"/>
                    <a:pt x="5692" y="0"/>
                    <a:pt x="4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4" name="Google Shape;2024;p44"/>
            <p:cNvSpPr/>
            <p:nvPr/>
          </p:nvSpPr>
          <p:spPr>
            <a:xfrm>
              <a:off x="4646275" y="2897275"/>
              <a:ext cx="70200" cy="154125"/>
            </a:xfrm>
            <a:custGeom>
              <a:avLst/>
              <a:gdLst/>
              <a:ahLst/>
              <a:cxnLst/>
              <a:rect l="l" t="t" r="r" b="b"/>
              <a:pathLst>
                <a:path w="2808" h="6165" extrusionOk="0">
                  <a:moveTo>
                    <a:pt x="1420" y="0"/>
                  </a:moveTo>
                  <a:cubicBezTo>
                    <a:pt x="1171" y="0"/>
                    <a:pt x="910" y="105"/>
                    <a:pt x="659" y="358"/>
                  </a:cubicBezTo>
                  <a:cubicBezTo>
                    <a:pt x="256" y="762"/>
                    <a:pt x="88" y="2349"/>
                    <a:pt x="54" y="2908"/>
                  </a:cubicBezTo>
                  <a:cubicBezTo>
                    <a:pt x="0" y="3774"/>
                    <a:pt x="246" y="4748"/>
                    <a:pt x="402" y="5593"/>
                  </a:cubicBezTo>
                  <a:cubicBezTo>
                    <a:pt x="383" y="6013"/>
                    <a:pt x="531" y="6164"/>
                    <a:pt x="738" y="6164"/>
                  </a:cubicBezTo>
                  <a:cubicBezTo>
                    <a:pt x="1059" y="6164"/>
                    <a:pt x="1521" y="5797"/>
                    <a:pt x="1707" y="5503"/>
                  </a:cubicBezTo>
                  <a:cubicBezTo>
                    <a:pt x="2346" y="4492"/>
                    <a:pt x="2808" y="2874"/>
                    <a:pt x="2804" y="1673"/>
                  </a:cubicBezTo>
                  <a:cubicBezTo>
                    <a:pt x="2800" y="928"/>
                    <a:pt x="2160" y="0"/>
                    <a:pt x="14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5" name="Google Shape;2025;p44"/>
            <p:cNvSpPr/>
            <p:nvPr/>
          </p:nvSpPr>
          <p:spPr>
            <a:xfrm>
              <a:off x="4569200" y="3018950"/>
              <a:ext cx="133150" cy="106725"/>
            </a:xfrm>
            <a:custGeom>
              <a:avLst/>
              <a:gdLst/>
              <a:ahLst/>
              <a:cxnLst/>
              <a:rect l="l" t="t" r="r" b="b"/>
              <a:pathLst>
                <a:path w="5326" h="4269" extrusionOk="0">
                  <a:moveTo>
                    <a:pt x="3736" y="1"/>
                  </a:moveTo>
                  <a:cubicBezTo>
                    <a:pt x="3715" y="1"/>
                    <a:pt x="3694" y="3"/>
                    <a:pt x="3674" y="7"/>
                  </a:cubicBezTo>
                  <a:cubicBezTo>
                    <a:pt x="3164" y="112"/>
                    <a:pt x="3020" y="857"/>
                    <a:pt x="3112" y="1262"/>
                  </a:cubicBezTo>
                  <a:cubicBezTo>
                    <a:pt x="3188" y="1598"/>
                    <a:pt x="3352" y="1723"/>
                    <a:pt x="3519" y="1793"/>
                  </a:cubicBezTo>
                  <a:cubicBezTo>
                    <a:pt x="3474" y="1849"/>
                    <a:pt x="3429" y="1900"/>
                    <a:pt x="3383" y="1956"/>
                  </a:cubicBezTo>
                  <a:cubicBezTo>
                    <a:pt x="3006" y="2426"/>
                    <a:pt x="2618" y="2911"/>
                    <a:pt x="2151" y="3198"/>
                  </a:cubicBezTo>
                  <a:cubicBezTo>
                    <a:pt x="1617" y="3524"/>
                    <a:pt x="816" y="3965"/>
                    <a:pt x="0" y="4020"/>
                  </a:cubicBezTo>
                  <a:lnTo>
                    <a:pt x="18" y="4268"/>
                  </a:lnTo>
                  <a:cubicBezTo>
                    <a:pt x="887" y="4208"/>
                    <a:pt x="1727" y="3750"/>
                    <a:pt x="2281" y="3408"/>
                  </a:cubicBezTo>
                  <a:cubicBezTo>
                    <a:pt x="2783" y="3100"/>
                    <a:pt x="3187" y="2597"/>
                    <a:pt x="3576" y="2111"/>
                  </a:cubicBezTo>
                  <a:cubicBezTo>
                    <a:pt x="3641" y="2031"/>
                    <a:pt x="3704" y="1959"/>
                    <a:pt x="3766" y="1881"/>
                  </a:cubicBezTo>
                  <a:cubicBezTo>
                    <a:pt x="3773" y="1885"/>
                    <a:pt x="3781" y="1886"/>
                    <a:pt x="3787" y="1890"/>
                  </a:cubicBezTo>
                  <a:cubicBezTo>
                    <a:pt x="4026" y="1968"/>
                    <a:pt x="4238" y="2045"/>
                    <a:pt x="4479" y="2045"/>
                  </a:cubicBezTo>
                  <a:cubicBezTo>
                    <a:pt x="4595" y="2045"/>
                    <a:pt x="4717" y="2027"/>
                    <a:pt x="4851" y="1984"/>
                  </a:cubicBezTo>
                  <a:cubicBezTo>
                    <a:pt x="5192" y="1871"/>
                    <a:pt x="5209" y="1660"/>
                    <a:pt x="5325" y="1345"/>
                  </a:cubicBezTo>
                  <a:cubicBezTo>
                    <a:pt x="5151" y="992"/>
                    <a:pt x="4688" y="705"/>
                    <a:pt x="4396" y="449"/>
                  </a:cubicBezTo>
                  <a:cubicBezTo>
                    <a:pt x="4224" y="299"/>
                    <a:pt x="3988" y="1"/>
                    <a:pt x="3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6" name="Google Shape;2026;p44"/>
            <p:cNvSpPr/>
            <p:nvPr/>
          </p:nvSpPr>
          <p:spPr>
            <a:xfrm>
              <a:off x="4233250" y="3152850"/>
              <a:ext cx="57550" cy="110525"/>
            </a:xfrm>
            <a:custGeom>
              <a:avLst/>
              <a:gdLst/>
              <a:ahLst/>
              <a:cxnLst/>
              <a:rect l="l" t="t" r="r" b="b"/>
              <a:pathLst>
                <a:path w="2302" h="4421" extrusionOk="0">
                  <a:moveTo>
                    <a:pt x="1152" y="0"/>
                  </a:moveTo>
                  <a:cubicBezTo>
                    <a:pt x="517" y="0"/>
                    <a:pt x="1" y="515"/>
                    <a:pt x="1" y="1152"/>
                  </a:cubicBezTo>
                  <a:cubicBezTo>
                    <a:pt x="1" y="1652"/>
                    <a:pt x="323" y="2074"/>
                    <a:pt x="768" y="2232"/>
                  </a:cubicBezTo>
                  <a:cubicBezTo>
                    <a:pt x="880" y="2946"/>
                    <a:pt x="1109" y="3501"/>
                    <a:pt x="1412" y="4223"/>
                  </a:cubicBezTo>
                  <a:lnTo>
                    <a:pt x="1495" y="4421"/>
                  </a:lnTo>
                  <a:lnTo>
                    <a:pt x="1770" y="4305"/>
                  </a:lnTo>
                  <a:lnTo>
                    <a:pt x="1686" y="4109"/>
                  </a:lnTo>
                  <a:cubicBezTo>
                    <a:pt x="1399" y="3425"/>
                    <a:pt x="1190" y="2920"/>
                    <a:pt x="1079" y="2296"/>
                  </a:cubicBezTo>
                  <a:lnTo>
                    <a:pt x="1079" y="2296"/>
                  </a:lnTo>
                  <a:cubicBezTo>
                    <a:pt x="1104" y="2298"/>
                    <a:pt x="1125" y="2305"/>
                    <a:pt x="1150" y="2305"/>
                  </a:cubicBezTo>
                  <a:cubicBezTo>
                    <a:pt x="1785" y="2305"/>
                    <a:pt x="2301" y="1789"/>
                    <a:pt x="2301" y="1153"/>
                  </a:cubicBezTo>
                  <a:cubicBezTo>
                    <a:pt x="2301" y="517"/>
                    <a:pt x="1789" y="0"/>
                    <a:pt x="11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7" name="Google Shape;2027;p44"/>
            <p:cNvSpPr/>
            <p:nvPr/>
          </p:nvSpPr>
          <p:spPr>
            <a:xfrm>
              <a:off x="4332725" y="3179750"/>
              <a:ext cx="57575" cy="110475"/>
            </a:xfrm>
            <a:custGeom>
              <a:avLst/>
              <a:gdLst/>
              <a:ahLst/>
              <a:cxnLst/>
              <a:rect l="l" t="t" r="r" b="b"/>
              <a:pathLst>
                <a:path w="2303" h="4419" extrusionOk="0">
                  <a:moveTo>
                    <a:pt x="1151" y="1"/>
                  </a:moveTo>
                  <a:cubicBezTo>
                    <a:pt x="515" y="1"/>
                    <a:pt x="1" y="515"/>
                    <a:pt x="1" y="1151"/>
                  </a:cubicBezTo>
                  <a:cubicBezTo>
                    <a:pt x="1" y="1787"/>
                    <a:pt x="515" y="2303"/>
                    <a:pt x="1151" y="2303"/>
                  </a:cubicBezTo>
                  <a:cubicBezTo>
                    <a:pt x="1176" y="2303"/>
                    <a:pt x="1200" y="2297"/>
                    <a:pt x="1223" y="2295"/>
                  </a:cubicBezTo>
                  <a:lnTo>
                    <a:pt x="1223" y="2295"/>
                  </a:lnTo>
                  <a:cubicBezTo>
                    <a:pt x="1112" y="2919"/>
                    <a:pt x="901" y="3423"/>
                    <a:pt x="614" y="4106"/>
                  </a:cubicBezTo>
                  <a:lnTo>
                    <a:pt x="531" y="4304"/>
                  </a:lnTo>
                  <a:lnTo>
                    <a:pt x="805" y="4419"/>
                  </a:lnTo>
                  <a:lnTo>
                    <a:pt x="888" y="4220"/>
                  </a:lnTo>
                  <a:cubicBezTo>
                    <a:pt x="1191" y="3501"/>
                    <a:pt x="1419" y="2945"/>
                    <a:pt x="1532" y="2230"/>
                  </a:cubicBezTo>
                  <a:cubicBezTo>
                    <a:pt x="1979" y="2073"/>
                    <a:pt x="2303" y="1653"/>
                    <a:pt x="2303" y="1151"/>
                  </a:cubicBezTo>
                  <a:cubicBezTo>
                    <a:pt x="2303" y="517"/>
                    <a:pt x="1787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8" name="Google Shape;2028;p44"/>
            <p:cNvSpPr/>
            <p:nvPr/>
          </p:nvSpPr>
          <p:spPr>
            <a:xfrm>
              <a:off x="4292325" y="3109350"/>
              <a:ext cx="57575" cy="132950"/>
            </a:xfrm>
            <a:custGeom>
              <a:avLst/>
              <a:gdLst/>
              <a:ahLst/>
              <a:cxnLst/>
              <a:rect l="l" t="t" r="r" b="b"/>
              <a:pathLst>
                <a:path w="2303" h="5318" extrusionOk="0">
                  <a:moveTo>
                    <a:pt x="1151" y="1"/>
                  </a:moveTo>
                  <a:cubicBezTo>
                    <a:pt x="516" y="1"/>
                    <a:pt x="1" y="516"/>
                    <a:pt x="1" y="1152"/>
                  </a:cubicBezTo>
                  <a:cubicBezTo>
                    <a:pt x="1" y="1621"/>
                    <a:pt x="283" y="2024"/>
                    <a:pt x="686" y="2204"/>
                  </a:cubicBezTo>
                  <a:cubicBezTo>
                    <a:pt x="683" y="3310"/>
                    <a:pt x="725" y="4419"/>
                    <a:pt x="1100" y="5317"/>
                  </a:cubicBezTo>
                  <a:lnTo>
                    <a:pt x="1375" y="5201"/>
                  </a:lnTo>
                  <a:cubicBezTo>
                    <a:pt x="1029" y="4376"/>
                    <a:pt x="983" y="3335"/>
                    <a:pt x="983" y="2287"/>
                  </a:cubicBezTo>
                  <a:lnTo>
                    <a:pt x="983" y="2287"/>
                  </a:lnTo>
                  <a:cubicBezTo>
                    <a:pt x="1039" y="2294"/>
                    <a:pt x="1094" y="2304"/>
                    <a:pt x="1151" y="2304"/>
                  </a:cubicBezTo>
                  <a:cubicBezTo>
                    <a:pt x="1786" y="2304"/>
                    <a:pt x="2303" y="1789"/>
                    <a:pt x="2303" y="1152"/>
                  </a:cubicBezTo>
                  <a:cubicBezTo>
                    <a:pt x="2303" y="516"/>
                    <a:pt x="1788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9" name="Google Shape;2029;p44"/>
            <p:cNvSpPr/>
            <p:nvPr/>
          </p:nvSpPr>
          <p:spPr>
            <a:xfrm>
              <a:off x="4266975" y="3219775"/>
              <a:ext cx="87975" cy="185725"/>
            </a:xfrm>
            <a:custGeom>
              <a:avLst/>
              <a:gdLst/>
              <a:ahLst/>
              <a:cxnLst/>
              <a:rect l="l" t="t" r="r" b="b"/>
              <a:pathLst>
                <a:path w="3519" h="7429" extrusionOk="0">
                  <a:moveTo>
                    <a:pt x="1402" y="1"/>
                  </a:moveTo>
                  <a:cubicBezTo>
                    <a:pt x="1030" y="1"/>
                    <a:pt x="663" y="182"/>
                    <a:pt x="372" y="632"/>
                  </a:cubicBezTo>
                  <a:cubicBezTo>
                    <a:pt x="0" y="1206"/>
                    <a:pt x="198" y="3109"/>
                    <a:pt x="297" y="3771"/>
                  </a:cubicBezTo>
                  <a:cubicBezTo>
                    <a:pt x="452" y="4800"/>
                    <a:pt x="980" y="5881"/>
                    <a:pt x="1375" y="6833"/>
                  </a:cubicBezTo>
                  <a:cubicBezTo>
                    <a:pt x="1446" y="7266"/>
                    <a:pt x="1616" y="7428"/>
                    <a:pt x="1819" y="7428"/>
                  </a:cubicBezTo>
                  <a:cubicBezTo>
                    <a:pt x="2211" y="7428"/>
                    <a:pt x="2724" y="6825"/>
                    <a:pt x="2881" y="6400"/>
                  </a:cubicBezTo>
                  <a:cubicBezTo>
                    <a:pt x="3380" y="5056"/>
                    <a:pt x="3519" y="3046"/>
                    <a:pt x="3213" y="1638"/>
                  </a:cubicBezTo>
                  <a:cubicBezTo>
                    <a:pt x="3041" y="844"/>
                    <a:pt x="2207" y="1"/>
                    <a:pt x="1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0" name="Google Shape;2030;p44"/>
            <p:cNvSpPr/>
            <p:nvPr/>
          </p:nvSpPr>
          <p:spPr>
            <a:xfrm>
              <a:off x="4194900" y="3245075"/>
              <a:ext cx="128175" cy="162475"/>
            </a:xfrm>
            <a:custGeom>
              <a:avLst/>
              <a:gdLst/>
              <a:ahLst/>
              <a:cxnLst/>
              <a:rect l="l" t="t" r="r" b="b"/>
              <a:pathLst>
                <a:path w="5127" h="6499" extrusionOk="0">
                  <a:moveTo>
                    <a:pt x="1357" y="1"/>
                  </a:moveTo>
                  <a:cubicBezTo>
                    <a:pt x="694" y="1"/>
                    <a:pt x="103" y="343"/>
                    <a:pt x="45" y="1223"/>
                  </a:cubicBezTo>
                  <a:cubicBezTo>
                    <a:pt x="0" y="1904"/>
                    <a:pt x="1098" y="3470"/>
                    <a:pt x="1509" y="4002"/>
                  </a:cubicBezTo>
                  <a:cubicBezTo>
                    <a:pt x="2142" y="4825"/>
                    <a:pt x="3132" y="5512"/>
                    <a:pt x="3939" y="6152"/>
                  </a:cubicBezTo>
                  <a:cubicBezTo>
                    <a:pt x="4135" y="6398"/>
                    <a:pt x="4308" y="6498"/>
                    <a:pt x="4456" y="6498"/>
                  </a:cubicBezTo>
                  <a:cubicBezTo>
                    <a:pt x="4911" y="6498"/>
                    <a:pt x="5126" y="5552"/>
                    <a:pt x="5047" y="5041"/>
                  </a:cubicBezTo>
                  <a:cubicBezTo>
                    <a:pt x="4827" y="3625"/>
                    <a:pt x="3968" y="1800"/>
                    <a:pt x="3017" y="719"/>
                  </a:cubicBezTo>
                  <a:cubicBezTo>
                    <a:pt x="2640" y="291"/>
                    <a:pt x="1967" y="1"/>
                    <a:pt x="1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1" name="Google Shape;2031;p44"/>
            <p:cNvSpPr/>
            <p:nvPr/>
          </p:nvSpPr>
          <p:spPr>
            <a:xfrm>
              <a:off x="4310475" y="3247675"/>
              <a:ext cx="128175" cy="162475"/>
            </a:xfrm>
            <a:custGeom>
              <a:avLst/>
              <a:gdLst/>
              <a:ahLst/>
              <a:cxnLst/>
              <a:rect l="l" t="t" r="r" b="b"/>
              <a:pathLst>
                <a:path w="5127" h="6499" extrusionOk="0">
                  <a:moveTo>
                    <a:pt x="3770" y="0"/>
                  </a:moveTo>
                  <a:cubicBezTo>
                    <a:pt x="3159" y="0"/>
                    <a:pt x="2487" y="291"/>
                    <a:pt x="2110" y="720"/>
                  </a:cubicBezTo>
                  <a:cubicBezTo>
                    <a:pt x="1159" y="1800"/>
                    <a:pt x="299" y="3625"/>
                    <a:pt x="80" y="5041"/>
                  </a:cubicBezTo>
                  <a:cubicBezTo>
                    <a:pt x="1" y="5553"/>
                    <a:pt x="216" y="6499"/>
                    <a:pt x="669" y="6499"/>
                  </a:cubicBezTo>
                  <a:cubicBezTo>
                    <a:pt x="817" y="6499"/>
                    <a:pt x="990" y="6399"/>
                    <a:pt x="1186" y="6151"/>
                  </a:cubicBezTo>
                  <a:cubicBezTo>
                    <a:pt x="1995" y="5512"/>
                    <a:pt x="2983" y="4826"/>
                    <a:pt x="3618" y="4003"/>
                  </a:cubicBezTo>
                  <a:cubicBezTo>
                    <a:pt x="4029" y="3471"/>
                    <a:pt x="5127" y="1905"/>
                    <a:pt x="5082" y="1223"/>
                  </a:cubicBezTo>
                  <a:cubicBezTo>
                    <a:pt x="5023" y="343"/>
                    <a:pt x="4433" y="0"/>
                    <a:pt x="37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2" name="Google Shape;2032;p44"/>
            <p:cNvSpPr/>
            <p:nvPr/>
          </p:nvSpPr>
          <p:spPr>
            <a:xfrm>
              <a:off x="4278975" y="3376500"/>
              <a:ext cx="80500" cy="173250"/>
            </a:xfrm>
            <a:custGeom>
              <a:avLst/>
              <a:gdLst/>
              <a:ahLst/>
              <a:cxnLst/>
              <a:rect l="l" t="t" r="r" b="b"/>
              <a:pathLst>
                <a:path w="3220" h="6930" extrusionOk="0">
                  <a:moveTo>
                    <a:pt x="1008" y="0"/>
                  </a:moveTo>
                  <a:cubicBezTo>
                    <a:pt x="752" y="0"/>
                    <a:pt x="502" y="23"/>
                    <a:pt x="295" y="110"/>
                  </a:cubicBezTo>
                  <a:cubicBezTo>
                    <a:pt x="152" y="485"/>
                    <a:pt x="1" y="690"/>
                    <a:pt x="222" y="1059"/>
                  </a:cubicBezTo>
                  <a:cubicBezTo>
                    <a:pt x="490" y="1510"/>
                    <a:pt x="846" y="1639"/>
                    <a:pt x="1255" y="1813"/>
                  </a:cubicBezTo>
                  <a:cubicBezTo>
                    <a:pt x="1265" y="1815"/>
                    <a:pt x="1272" y="1819"/>
                    <a:pt x="1282" y="1822"/>
                  </a:cubicBezTo>
                  <a:cubicBezTo>
                    <a:pt x="1278" y="1940"/>
                    <a:pt x="1277" y="2056"/>
                    <a:pt x="1271" y="2177"/>
                  </a:cubicBezTo>
                  <a:cubicBezTo>
                    <a:pt x="1240" y="2925"/>
                    <a:pt x="1206" y="3694"/>
                    <a:pt x="1417" y="4371"/>
                  </a:cubicBezTo>
                  <a:cubicBezTo>
                    <a:pt x="1649" y="5116"/>
                    <a:pt x="2045" y="6192"/>
                    <a:pt x="2783" y="6930"/>
                  </a:cubicBezTo>
                  <a:lnTo>
                    <a:pt x="2994" y="6719"/>
                  </a:lnTo>
                  <a:cubicBezTo>
                    <a:pt x="2300" y="6030"/>
                    <a:pt x="1922" y="4999"/>
                    <a:pt x="1699" y="4283"/>
                  </a:cubicBezTo>
                  <a:cubicBezTo>
                    <a:pt x="1504" y="3658"/>
                    <a:pt x="1536" y="2912"/>
                    <a:pt x="1567" y="2192"/>
                  </a:cubicBezTo>
                  <a:cubicBezTo>
                    <a:pt x="1570" y="2104"/>
                    <a:pt x="1572" y="2024"/>
                    <a:pt x="1574" y="1936"/>
                  </a:cubicBezTo>
                  <a:cubicBezTo>
                    <a:pt x="1652" y="1961"/>
                    <a:pt x="1736" y="1979"/>
                    <a:pt x="1827" y="1979"/>
                  </a:cubicBezTo>
                  <a:cubicBezTo>
                    <a:pt x="1979" y="1979"/>
                    <a:pt x="2153" y="1929"/>
                    <a:pt x="2360" y="1778"/>
                  </a:cubicBezTo>
                  <a:cubicBezTo>
                    <a:pt x="2763" y="1485"/>
                    <a:pt x="3220" y="696"/>
                    <a:pt x="2844" y="201"/>
                  </a:cubicBezTo>
                  <a:cubicBezTo>
                    <a:pt x="2726" y="45"/>
                    <a:pt x="2510" y="12"/>
                    <a:pt x="2291" y="12"/>
                  </a:cubicBezTo>
                  <a:cubicBezTo>
                    <a:pt x="2131" y="12"/>
                    <a:pt x="1970" y="30"/>
                    <a:pt x="1845" y="30"/>
                  </a:cubicBezTo>
                  <a:cubicBezTo>
                    <a:pt x="1596" y="30"/>
                    <a:pt x="1298" y="0"/>
                    <a:pt x="1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3" name="Google Shape;2033;p44"/>
            <p:cNvSpPr/>
            <p:nvPr/>
          </p:nvSpPr>
          <p:spPr>
            <a:xfrm>
              <a:off x="4203000" y="2683925"/>
              <a:ext cx="395675" cy="1014575"/>
            </a:xfrm>
            <a:custGeom>
              <a:avLst/>
              <a:gdLst/>
              <a:ahLst/>
              <a:cxnLst/>
              <a:rect l="l" t="t" r="r" b="b"/>
              <a:pathLst>
                <a:path w="15827" h="40583" extrusionOk="0">
                  <a:moveTo>
                    <a:pt x="15437" y="0"/>
                  </a:moveTo>
                  <a:cubicBezTo>
                    <a:pt x="15248" y="0"/>
                    <a:pt x="15096" y="153"/>
                    <a:pt x="15096" y="341"/>
                  </a:cubicBezTo>
                  <a:cubicBezTo>
                    <a:pt x="15093" y="1231"/>
                    <a:pt x="15098" y="2118"/>
                    <a:pt x="15103" y="3005"/>
                  </a:cubicBezTo>
                  <a:cubicBezTo>
                    <a:pt x="15121" y="6852"/>
                    <a:pt x="15140" y="10828"/>
                    <a:pt x="14632" y="14733"/>
                  </a:cubicBezTo>
                  <a:cubicBezTo>
                    <a:pt x="14017" y="19468"/>
                    <a:pt x="12243" y="24327"/>
                    <a:pt x="9364" y="29174"/>
                  </a:cubicBezTo>
                  <a:cubicBezTo>
                    <a:pt x="7240" y="32749"/>
                    <a:pt x="4488" y="36826"/>
                    <a:pt x="186" y="39965"/>
                  </a:cubicBezTo>
                  <a:cubicBezTo>
                    <a:pt x="33" y="40076"/>
                    <a:pt x="0" y="40290"/>
                    <a:pt x="112" y="40442"/>
                  </a:cubicBezTo>
                  <a:cubicBezTo>
                    <a:pt x="179" y="40534"/>
                    <a:pt x="281" y="40583"/>
                    <a:pt x="387" y="40583"/>
                  </a:cubicBezTo>
                  <a:cubicBezTo>
                    <a:pt x="457" y="40583"/>
                    <a:pt x="527" y="40560"/>
                    <a:pt x="593" y="40517"/>
                  </a:cubicBezTo>
                  <a:cubicBezTo>
                    <a:pt x="4996" y="37304"/>
                    <a:pt x="7797" y="33158"/>
                    <a:pt x="9956" y="29523"/>
                  </a:cubicBezTo>
                  <a:cubicBezTo>
                    <a:pt x="12883" y="24596"/>
                    <a:pt x="14686" y="19649"/>
                    <a:pt x="15312" y="14821"/>
                  </a:cubicBezTo>
                  <a:cubicBezTo>
                    <a:pt x="15826" y="10870"/>
                    <a:pt x="15805" y="6870"/>
                    <a:pt x="15786" y="3002"/>
                  </a:cubicBezTo>
                  <a:cubicBezTo>
                    <a:pt x="15783" y="2117"/>
                    <a:pt x="15778" y="1231"/>
                    <a:pt x="15779" y="341"/>
                  </a:cubicBezTo>
                  <a:cubicBezTo>
                    <a:pt x="15779" y="154"/>
                    <a:pt x="15627" y="0"/>
                    <a:pt x="15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034" name="Google Shape;2034;p44"/>
          <p:cNvGrpSpPr/>
          <p:nvPr/>
        </p:nvGrpSpPr>
        <p:grpSpPr>
          <a:xfrm>
            <a:off x="9828634" y="1188000"/>
            <a:ext cx="1045700" cy="731600"/>
            <a:chOff x="6074150" y="2429100"/>
            <a:chExt cx="784275" cy="548700"/>
          </a:xfrm>
        </p:grpSpPr>
        <p:sp>
          <p:nvSpPr>
            <p:cNvPr id="2035" name="Google Shape;2035;p44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6" name="Google Shape;2036;p44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7" name="Google Shape;2037;p44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8" name="Google Shape;2038;p44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9" name="Google Shape;2039;p44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0" name="Google Shape;2040;p44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1" name="Google Shape;2041;p44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2" name="Google Shape;2042;p44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3" name="Google Shape;2043;p44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4" name="Google Shape;2044;p44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5" name="Google Shape;2045;p44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6" name="Google Shape;2046;p44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7" name="Google Shape;2047;p44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8" name="Google Shape;2048;p44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9" name="Google Shape;2049;p44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0" name="Google Shape;2050;p44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051" name="Google Shape;2051;p44"/>
          <p:cNvGrpSpPr/>
          <p:nvPr/>
        </p:nvGrpSpPr>
        <p:grpSpPr>
          <a:xfrm>
            <a:off x="10181874" y="801997"/>
            <a:ext cx="1685369" cy="2759715"/>
            <a:chOff x="2098900" y="3741675"/>
            <a:chExt cx="837825" cy="1371900"/>
          </a:xfrm>
        </p:grpSpPr>
        <p:sp>
          <p:nvSpPr>
            <p:cNvPr id="2052" name="Google Shape;2052;p44"/>
            <p:cNvSpPr/>
            <p:nvPr/>
          </p:nvSpPr>
          <p:spPr>
            <a:xfrm>
              <a:off x="2098900" y="3741675"/>
              <a:ext cx="837825" cy="1371900"/>
            </a:xfrm>
            <a:custGeom>
              <a:avLst/>
              <a:gdLst/>
              <a:ahLst/>
              <a:cxnLst/>
              <a:rect l="l" t="t" r="r" b="b"/>
              <a:pathLst>
                <a:path w="33513" h="54876" extrusionOk="0">
                  <a:moveTo>
                    <a:pt x="19165" y="1"/>
                  </a:moveTo>
                  <a:cubicBezTo>
                    <a:pt x="19113" y="1"/>
                    <a:pt x="19060" y="31"/>
                    <a:pt x="19040" y="91"/>
                  </a:cubicBezTo>
                  <a:cubicBezTo>
                    <a:pt x="17631" y="4279"/>
                    <a:pt x="16404" y="8509"/>
                    <a:pt x="14618" y="12561"/>
                  </a:cubicBezTo>
                  <a:cubicBezTo>
                    <a:pt x="14122" y="13689"/>
                    <a:pt x="13579" y="14795"/>
                    <a:pt x="13110" y="15935"/>
                  </a:cubicBezTo>
                  <a:cubicBezTo>
                    <a:pt x="12878" y="16500"/>
                    <a:pt x="12153" y="17857"/>
                    <a:pt x="11936" y="18815"/>
                  </a:cubicBezTo>
                  <a:cubicBezTo>
                    <a:pt x="11920" y="18883"/>
                    <a:pt x="11864" y="18917"/>
                    <a:pt x="11808" y="18917"/>
                  </a:cubicBezTo>
                  <a:cubicBezTo>
                    <a:pt x="11755" y="18917"/>
                    <a:pt x="11702" y="18887"/>
                    <a:pt x="11682" y="18825"/>
                  </a:cubicBezTo>
                  <a:cubicBezTo>
                    <a:pt x="11424" y="17995"/>
                    <a:pt x="11009" y="16670"/>
                    <a:pt x="10807" y="16020"/>
                  </a:cubicBezTo>
                  <a:cubicBezTo>
                    <a:pt x="10788" y="15958"/>
                    <a:pt x="10735" y="15927"/>
                    <a:pt x="10681" y="15927"/>
                  </a:cubicBezTo>
                  <a:cubicBezTo>
                    <a:pt x="10629" y="15927"/>
                    <a:pt x="10576" y="15957"/>
                    <a:pt x="10556" y="16018"/>
                  </a:cubicBezTo>
                  <a:lnTo>
                    <a:pt x="8367" y="22459"/>
                  </a:lnTo>
                  <a:cubicBezTo>
                    <a:pt x="7670" y="24514"/>
                    <a:pt x="7014" y="26647"/>
                    <a:pt x="6774" y="28848"/>
                  </a:cubicBezTo>
                  <a:cubicBezTo>
                    <a:pt x="6765" y="28926"/>
                    <a:pt x="6703" y="28969"/>
                    <a:pt x="6640" y="28969"/>
                  </a:cubicBezTo>
                  <a:cubicBezTo>
                    <a:pt x="6588" y="28969"/>
                    <a:pt x="6536" y="28939"/>
                    <a:pt x="6516" y="28875"/>
                  </a:cubicBezTo>
                  <a:lnTo>
                    <a:pt x="4893" y="23678"/>
                  </a:lnTo>
                  <a:cubicBezTo>
                    <a:pt x="4874" y="23617"/>
                    <a:pt x="4820" y="23586"/>
                    <a:pt x="4766" y="23586"/>
                  </a:cubicBezTo>
                  <a:cubicBezTo>
                    <a:pt x="4714" y="23586"/>
                    <a:pt x="4661" y="23616"/>
                    <a:pt x="4642" y="23676"/>
                  </a:cubicBezTo>
                  <a:lnTo>
                    <a:pt x="2455" y="30114"/>
                  </a:lnTo>
                  <a:cubicBezTo>
                    <a:pt x="1153" y="33946"/>
                    <a:pt x="0" y="38048"/>
                    <a:pt x="1405" y="42356"/>
                  </a:cubicBezTo>
                  <a:cubicBezTo>
                    <a:pt x="1690" y="43226"/>
                    <a:pt x="2049" y="44061"/>
                    <a:pt x="2397" y="44868"/>
                  </a:cubicBezTo>
                  <a:cubicBezTo>
                    <a:pt x="2546" y="45212"/>
                    <a:pt x="2690" y="45548"/>
                    <a:pt x="2823" y="45872"/>
                  </a:cubicBezTo>
                  <a:cubicBezTo>
                    <a:pt x="2839" y="45910"/>
                    <a:pt x="2835" y="45953"/>
                    <a:pt x="2814" y="45990"/>
                  </a:cubicBezTo>
                  <a:cubicBezTo>
                    <a:pt x="1503" y="48181"/>
                    <a:pt x="818" y="50203"/>
                    <a:pt x="730" y="52145"/>
                  </a:cubicBezTo>
                  <a:cubicBezTo>
                    <a:pt x="693" y="52974"/>
                    <a:pt x="1043" y="53764"/>
                    <a:pt x="1708" y="54302"/>
                  </a:cubicBezTo>
                  <a:cubicBezTo>
                    <a:pt x="2120" y="54636"/>
                    <a:pt x="2639" y="54812"/>
                    <a:pt x="3166" y="54867"/>
                  </a:cubicBezTo>
                  <a:lnTo>
                    <a:pt x="3201" y="54869"/>
                  </a:lnTo>
                  <a:cubicBezTo>
                    <a:pt x="3206" y="54871"/>
                    <a:pt x="3209" y="54871"/>
                    <a:pt x="3219" y="54876"/>
                  </a:cubicBezTo>
                  <a:cubicBezTo>
                    <a:pt x="4663" y="54876"/>
                    <a:pt x="5864" y="53757"/>
                    <a:pt x="5953" y="52313"/>
                  </a:cubicBezTo>
                  <a:cubicBezTo>
                    <a:pt x="6077" y="50292"/>
                    <a:pt x="7563" y="48040"/>
                    <a:pt x="9187" y="45996"/>
                  </a:cubicBezTo>
                  <a:cubicBezTo>
                    <a:pt x="9213" y="45964"/>
                    <a:pt x="9249" y="45946"/>
                    <a:pt x="9288" y="45946"/>
                  </a:cubicBezTo>
                  <a:cubicBezTo>
                    <a:pt x="9291" y="45946"/>
                    <a:pt x="9293" y="45946"/>
                    <a:pt x="9296" y="45946"/>
                  </a:cubicBezTo>
                  <a:cubicBezTo>
                    <a:pt x="9626" y="45952"/>
                    <a:pt x="9961" y="45966"/>
                    <a:pt x="10296" y="45978"/>
                  </a:cubicBezTo>
                  <a:cubicBezTo>
                    <a:pt x="10855" y="46000"/>
                    <a:pt x="11433" y="46022"/>
                    <a:pt x="12017" y="46022"/>
                  </a:cubicBezTo>
                  <a:cubicBezTo>
                    <a:pt x="12347" y="46022"/>
                    <a:pt x="12677" y="46015"/>
                    <a:pt x="12999" y="45997"/>
                  </a:cubicBezTo>
                  <a:cubicBezTo>
                    <a:pt x="17524" y="45750"/>
                    <a:pt x="20932" y="43195"/>
                    <a:pt x="24035" y="40596"/>
                  </a:cubicBezTo>
                  <a:lnTo>
                    <a:pt x="29249" y="36230"/>
                  </a:lnTo>
                  <a:cubicBezTo>
                    <a:pt x="29345" y="36150"/>
                    <a:pt x="29286" y="35997"/>
                    <a:pt x="29164" y="35997"/>
                  </a:cubicBezTo>
                  <a:cubicBezTo>
                    <a:pt x="29161" y="35997"/>
                    <a:pt x="29158" y="35997"/>
                    <a:pt x="29155" y="35997"/>
                  </a:cubicBezTo>
                  <a:lnTo>
                    <a:pt x="23142" y="36399"/>
                  </a:lnTo>
                  <a:cubicBezTo>
                    <a:pt x="23139" y="36399"/>
                    <a:pt x="23135" y="36399"/>
                    <a:pt x="23131" y="36399"/>
                  </a:cubicBezTo>
                  <a:cubicBezTo>
                    <a:pt x="23007" y="36399"/>
                    <a:pt x="22956" y="36238"/>
                    <a:pt x="23060" y="36162"/>
                  </a:cubicBezTo>
                  <a:cubicBezTo>
                    <a:pt x="25206" y="34612"/>
                    <a:pt x="26892" y="32548"/>
                    <a:pt x="28454" y="30495"/>
                  </a:cubicBezTo>
                  <a:lnTo>
                    <a:pt x="32569" y="25081"/>
                  </a:lnTo>
                  <a:cubicBezTo>
                    <a:pt x="32639" y="24990"/>
                    <a:pt x="32569" y="24868"/>
                    <a:pt x="32466" y="24868"/>
                  </a:cubicBezTo>
                  <a:cubicBezTo>
                    <a:pt x="32453" y="24868"/>
                    <a:pt x="32439" y="24870"/>
                    <a:pt x="32425" y="24874"/>
                  </a:cubicBezTo>
                  <a:lnTo>
                    <a:pt x="25910" y="26821"/>
                  </a:lnTo>
                  <a:cubicBezTo>
                    <a:pt x="25809" y="26853"/>
                    <a:pt x="25710" y="26884"/>
                    <a:pt x="25612" y="26916"/>
                  </a:cubicBezTo>
                  <a:cubicBezTo>
                    <a:pt x="28249" y="24582"/>
                    <a:pt x="29690" y="21414"/>
                    <a:pt x="30937" y="18320"/>
                  </a:cubicBezTo>
                  <a:lnTo>
                    <a:pt x="33476" y="12010"/>
                  </a:lnTo>
                  <a:cubicBezTo>
                    <a:pt x="33512" y="11916"/>
                    <a:pt x="33439" y="11827"/>
                    <a:pt x="33353" y="11827"/>
                  </a:cubicBezTo>
                  <a:cubicBezTo>
                    <a:pt x="33330" y="11827"/>
                    <a:pt x="33306" y="11833"/>
                    <a:pt x="33282" y="11848"/>
                  </a:cubicBezTo>
                  <a:lnTo>
                    <a:pt x="27513" y="15450"/>
                  </a:lnTo>
                  <a:cubicBezTo>
                    <a:pt x="27019" y="15759"/>
                    <a:pt x="26584" y="16101"/>
                    <a:pt x="26202" y="16403"/>
                  </a:cubicBezTo>
                  <a:cubicBezTo>
                    <a:pt x="25620" y="16864"/>
                    <a:pt x="24776" y="17311"/>
                    <a:pt x="24043" y="17549"/>
                  </a:cubicBezTo>
                  <a:cubicBezTo>
                    <a:pt x="24030" y="17552"/>
                    <a:pt x="24018" y="17554"/>
                    <a:pt x="24005" y="17554"/>
                  </a:cubicBezTo>
                  <a:cubicBezTo>
                    <a:pt x="23930" y="17554"/>
                    <a:pt x="23868" y="17487"/>
                    <a:pt x="23876" y="17406"/>
                  </a:cubicBezTo>
                  <a:cubicBezTo>
                    <a:pt x="24330" y="13076"/>
                    <a:pt x="22054" y="8941"/>
                    <a:pt x="20799" y="4919"/>
                  </a:cubicBezTo>
                  <a:lnTo>
                    <a:pt x="19292" y="95"/>
                  </a:lnTo>
                  <a:cubicBezTo>
                    <a:pt x="19273" y="32"/>
                    <a:pt x="19219" y="1"/>
                    <a:pt x="19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3" name="Google Shape;2053;p44"/>
            <p:cNvSpPr/>
            <p:nvPr/>
          </p:nvSpPr>
          <p:spPr>
            <a:xfrm>
              <a:off x="2425175" y="4152375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0"/>
                  </a:moveTo>
                  <a:cubicBezTo>
                    <a:pt x="1054" y="3474"/>
                    <a:pt x="0" y="7094"/>
                    <a:pt x="1194" y="10758"/>
                  </a:cubicBezTo>
                  <a:cubicBezTo>
                    <a:pt x="1752" y="12462"/>
                    <a:pt x="2723" y="14198"/>
                    <a:pt x="3166" y="15846"/>
                  </a:cubicBezTo>
                  <a:cubicBezTo>
                    <a:pt x="3567" y="14865"/>
                    <a:pt x="4064" y="13932"/>
                    <a:pt x="4387" y="12909"/>
                  </a:cubicBezTo>
                  <a:cubicBezTo>
                    <a:pt x="4791" y="11630"/>
                    <a:pt x="4709" y="9962"/>
                    <a:pt x="4713" y="8572"/>
                  </a:cubicBezTo>
                  <a:cubicBezTo>
                    <a:pt x="4716" y="7640"/>
                    <a:pt x="4771" y="6731"/>
                    <a:pt x="4493" y="5833"/>
                  </a:cubicBezTo>
                  <a:cubicBezTo>
                    <a:pt x="4211" y="4921"/>
                    <a:pt x="3576" y="4273"/>
                    <a:pt x="3159" y="3432"/>
                  </a:cubicBezTo>
                  <a:cubicBezTo>
                    <a:pt x="2612" y="2332"/>
                    <a:pt x="2585" y="1122"/>
                    <a:pt x="2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4" name="Google Shape;2054;p44"/>
            <p:cNvSpPr/>
            <p:nvPr/>
          </p:nvSpPr>
          <p:spPr>
            <a:xfrm>
              <a:off x="2307800" y="4322050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1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1" y="12460"/>
                    <a:pt x="2723" y="14197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1"/>
                    <a:pt x="4714" y="8571"/>
                  </a:cubicBezTo>
                  <a:cubicBezTo>
                    <a:pt x="4716" y="7638"/>
                    <a:pt x="4771" y="6732"/>
                    <a:pt x="4494" y="5833"/>
                  </a:cubicBezTo>
                  <a:cubicBezTo>
                    <a:pt x="4211" y="4921"/>
                    <a:pt x="3577" y="4274"/>
                    <a:pt x="3161" y="3433"/>
                  </a:cubicBezTo>
                  <a:cubicBezTo>
                    <a:pt x="2613" y="2332"/>
                    <a:pt x="2587" y="1122"/>
                    <a:pt x="2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5" name="Google Shape;2055;p44"/>
            <p:cNvSpPr/>
            <p:nvPr/>
          </p:nvSpPr>
          <p:spPr>
            <a:xfrm>
              <a:off x="2159950" y="4513425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0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2" y="12462"/>
                    <a:pt x="2724" y="14198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0"/>
                    <a:pt x="4714" y="8571"/>
                  </a:cubicBezTo>
                  <a:cubicBezTo>
                    <a:pt x="4716" y="7637"/>
                    <a:pt x="4771" y="6731"/>
                    <a:pt x="4494" y="5833"/>
                  </a:cubicBezTo>
                  <a:cubicBezTo>
                    <a:pt x="4211" y="4921"/>
                    <a:pt x="3577" y="4273"/>
                    <a:pt x="3160" y="3433"/>
                  </a:cubicBezTo>
                  <a:cubicBezTo>
                    <a:pt x="2613" y="2332"/>
                    <a:pt x="2587" y="1122"/>
                    <a:pt x="2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6" name="Google Shape;2056;p44"/>
            <p:cNvSpPr/>
            <p:nvPr/>
          </p:nvSpPr>
          <p:spPr>
            <a:xfrm>
              <a:off x="2541900" y="4177725"/>
              <a:ext cx="275950" cy="285175"/>
            </a:xfrm>
            <a:custGeom>
              <a:avLst/>
              <a:gdLst/>
              <a:ahLst/>
              <a:cxnLst/>
              <a:rect l="l" t="t" r="r" b="b"/>
              <a:pathLst>
                <a:path w="11038" h="11407" extrusionOk="0">
                  <a:moveTo>
                    <a:pt x="11037" y="0"/>
                  </a:moveTo>
                  <a:lnTo>
                    <a:pt x="11037" y="0"/>
                  </a:lnTo>
                  <a:cubicBezTo>
                    <a:pt x="10039" y="622"/>
                    <a:pt x="9232" y="1523"/>
                    <a:pt x="8098" y="2001"/>
                  </a:cubicBezTo>
                  <a:cubicBezTo>
                    <a:pt x="7234" y="2366"/>
                    <a:pt x="6331" y="2442"/>
                    <a:pt x="5521" y="2951"/>
                  </a:cubicBezTo>
                  <a:cubicBezTo>
                    <a:pt x="4726" y="3450"/>
                    <a:pt x="4175" y="4174"/>
                    <a:pt x="3570" y="4883"/>
                  </a:cubicBezTo>
                  <a:cubicBezTo>
                    <a:pt x="2669" y="5941"/>
                    <a:pt x="1516" y="7151"/>
                    <a:pt x="989" y="8385"/>
                  </a:cubicBezTo>
                  <a:cubicBezTo>
                    <a:pt x="566" y="9372"/>
                    <a:pt x="336" y="10402"/>
                    <a:pt x="0" y="11407"/>
                  </a:cubicBezTo>
                  <a:cubicBezTo>
                    <a:pt x="1410" y="10446"/>
                    <a:pt x="3279" y="9764"/>
                    <a:pt x="4814" y="8835"/>
                  </a:cubicBezTo>
                  <a:cubicBezTo>
                    <a:pt x="8108" y="6838"/>
                    <a:pt x="9668" y="3403"/>
                    <a:pt x="11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7" name="Google Shape;2057;p44"/>
            <p:cNvSpPr/>
            <p:nvPr/>
          </p:nvSpPr>
          <p:spPr>
            <a:xfrm>
              <a:off x="2421925" y="4468375"/>
              <a:ext cx="341450" cy="202200"/>
            </a:xfrm>
            <a:custGeom>
              <a:avLst/>
              <a:gdLst/>
              <a:ahLst/>
              <a:cxnLst/>
              <a:rect l="l" t="t" r="r" b="b"/>
              <a:pathLst>
                <a:path w="13658" h="8088" extrusionOk="0">
                  <a:moveTo>
                    <a:pt x="13658" y="0"/>
                  </a:moveTo>
                  <a:lnTo>
                    <a:pt x="13658" y="0"/>
                  </a:lnTo>
                  <a:cubicBezTo>
                    <a:pt x="12532" y="337"/>
                    <a:pt x="11513" y="991"/>
                    <a:pt x="10294" y="1153"/>
                  </a:cubicBezTo>
                  <a:cubicBezTo>
                    <a:pt x="9364" y="1277"/>
                    <a:pt x="8472" y="1112"/>
                    <a:pt x="7558" y="1389"/>
                  </a:cubicBezTo>
                  <a:cubicBezTo>
                    <a:pt x="6658" y="1662"/>
                    <a:pt x="5936" y="2214"/>
                    <a:pt x="5166" y="2738"/>
                  </a:cubicBezTo>
                  <a:cubicBezTo>
                    <a:pt x="4017" y="3519"/>
                    <a:pt x="2587" y="4382"/>
                    <a:pt x="1752" y="5433"/>
                  </a:cubicBezTo>
                  <a:cubicBezTo>
                    <a:pt x="1085" y="6274"/>
                    <a:pt x="591" y="7208"/>
                    <a:pt x="0" y="8088"/>
                  </a:cubicBezTo>
                  <a:cubicBezTo>
                    <a:pt x="1615" y="7534"/>
                    <a:pt x="3597" y="7368"/>
                    <a:pt x="5321" y="6878"/>
                  </a:cubicBezTo>
                  <a:cubicBezTo>
                    <a:pt x="9024" y="5820"/>
                    <a:pt x="11437" y="2921"/>
                    <a:pt x="13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8" name="Google Shape;2058;p44"/>
            <p:cNvSpPr/>
            <p:nvPr/>
          </p:nvSpPr>
          <p:spPr>
            <a:xfrm>
              <a:off x="2175625" y="4019425"/>
              <a:ext cx="452725" cy="1035325"/>
            </a:xfrm>
            <a:custGeom>
              <a:avLst/>
              <a:gdLst/>
              <a:ahLst/>
              <a:cxnLst/>
              <a:rect l="l" t="t" r="r" b="b"/>
              <a:pathLst>
                <a:path w="18109" h="41413" extrusionOk="0">
                  <a:moveTo>
                    <a:pt x="16622" y="0"/>
                  </a:moveTo>
                  <a:cubicBezTo>
                    <a:pt x="16610" y="0"/>
                    <a:pt x="16597" y="1"/>
                    <a:pt x="16585" y="3"/>
                  </a:cubicBezTo>
                  <a:cubicBezTo>
                    <a:pt x="16443" y="25"/>
                    <a:pt x="16344" y="158"/>
                    <a:pt x="16365" y="300"/>
                  </a:cubicBezTo>
                  <a:lnTo>
                    <a:pt x="16459" y="930"/>
                  </a:lnTo>
                  <a:cubicBezTo>
                    <a:pt x="17058" y="4969"/>
                    <a:pt x="17577" y="8457"/>
                    <a:pt x="16480" y="12583"/>
                  </a:cubicBezTo>
                  <a:cubicBezTo>
                    <a:pt x="15194" y="17428"/>
                    <a:pt x="12172" y="22197"/>
                    <a:pt x="9439" y="26284"/>
                  </a:cubicBezTo>
                  <a:cubicBezTo>
                    <a:pt x="8622" y="27506"/>
                    <a:pt x="7478" y="28831"/>
                    <a:pt x="6267" y="30233"/>
                  </a:cubicBezTo>
                  <a:cubicBezTo>
                    <a:pt x="3414" y="33536"/>
                    <a:pt x="182" y="37281"/>
                    <a:pt x="7" y="41138"/>
                  </a:cubicBezTo>
                  <a:cubicBezTo>
                    <a:pt x="1" y="41282"/>
                    <a:pt x="110" y="41405"/>
                    <a:pt x="254" y="41411"/>
                  </a:cubicBezTo>
                  <a:cubicBezTo>
                    <a:pt x="261" y="41413"/>
                    <a:pt x="265" y="41413"/>
                    <a:pt x="269" y="41413"/>
                  </a:cubicBezTo>
                  <a:cubicBezTo>
                    <a:pt x="407" y="41413"/>
                    <a:pt x="523" y="41303"/>
                    <a:pt x="530" y="41163"/>
                  </a:cubicBezTo>
                  <a:cubicBezTo>
                    <a:pt x="696" y="37487"/>
                    <a:pt x="3867" y="33814"/>
                    <a:pt x="6663" y="30575"/>
                  </a:cubicBezTo>
                  <a:cubicBezTo>
                    <a:pt x="7886" y="29159"/>
                    <a:pt x="9040" y="27824"/>
                    <a:pt x="9875" y="26574"/>
                  </a:cubicBezTo>
                  <a:cubicBezTo>
                    <a:pt x="12630" y="22453"/>
                    <a:pt x="15679" y="17640"/>
                    <a:pt x="16985" y="12717"/>
                  </a:cubicBezTo>
                  <a:cubicBezTo>
                    <a:pt x="18108" y="8487"/>
                    <a:pt x="17583" y="4949"/>
                    <a:pt x="16975" y="853"/>
                  </a:cubicBezTo>
                  <a:lnTo>
                    <a:pt x="16882" y="223"/>
                  </a:lnTo>
                  <a:cubicBezTo>
                    <a:pt x="16861" y="92"/>
                    <a:pt x="16749" y="0"/>
                    <a:pt x="16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9" name="Google Shape;2059;p44"/>
            <p:cNvSpPr/>
            <p:nvPr/>
          </p:nvSpPr>
          <p:spPr>
            <a:xfrm>
              <a:off x="2519900" y="3923750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1"/>
                  </a:moveTo>
                  <a:cubicBezTo>
                    <a:pt x="1055" y="3474"/>
                    <a:pt x="0" y="7096"/>
                    <a:pt x="1196" y="10760"/>
                  </a:cubicBezTo>
                  <a:cubicBezTo>
                    <a:pt x="1752" y="12461"/>
                    <a:pt x="2724" y="14197"/>
                    <a:pt x="3167" y="15845"/>
                  </a:cubicBezTo>
                  <a:cubicBezTo>
                    <a:pt x="3568" y="14865"/>
                    <a:pt x="4065" y="13931"/>
                    <a:pt x="4389" y="12908"/>
                  </a:cubicBezTo>
                  <a:cubicBezTo>
                    <a:pt x="4792" y="11629"/>
                    <a:pt x="4709" y="9961"/>
                    <a:pt x="4714" y="8571"/>
                  </a:cubicBezTo>
                  <a:cubicBezTo>
                    <a:pt x="4717" y="7639"/>
                    <a:pt x="4772" y="6731"/>
                    <a:pt x="4493" y="5834"/>
                  </a:cubicBezTo>
                  <a:cubicBezTo>
                    <a:pt x="4211" y="4922"/>
                    <a:pt x="3576" y="4274"/>
                    <a:pt x="3161" y="3434"/>
                  </a:cubicBezTo>
                  <a:cubicBezTo>
                    <a:pt x="2613" y="2333"/>
                    <a:pt x="2587" y="1122"/>
                    <a:pt x="2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0" name="Google Shape;2060;p44"/>
            <p:cNvSpPr/>
            <p:nvPr/>
          </p:nvSpPr>
          <p:spPr>
            <a:xfrm>
              <a:off x="2284200" y="4711250"/>
              <a:ext cx="377875" cy="122150"/>
            </a:xfrm>
            <a:custGeom>
              <a:avLst/>
              <a:gdLst/>
              <a:ahLst/>
              <a:cxnLst/>
              <a:rect l="l" t="t" r="r" b="b"/>
              <a:pathLst>
                <a:path w="15115" h="4886" extrusionOk="0">
                  <a:moveTo>
                    <a:pt x="9098" y="0"/>
                  </a:moveTo>
                  <a:cubicBezTo>
                    <a:pt x="9019" y="0"/>
                    <a:pt x="8939" y="3"/>
                    <a:pt x="8858" y="9"/>
                  </a:cubicBezTo>
                  <a:cubicBezTo>
                    <a:pt x="7919" y="74"/>
                    <a:pt x="7094" y="453"/>
                    <a:pt x="6226" y="794"/>
                  </a:cubicBezTo>
                  <a:cubicBezTo>
                    <a:pt x="4930" y="1300"/>
                    <a:pt x="3345" y="1825"/>
                    <a:pt x="2298" y="2665"/>
                  </a:cubicBezTo>
                  <a:cubicBezTo>
                    <a:pt x="1461" y="3336"/>
                    <a:pt x="772" y="4137"/>
                    <a:pt x="1" y="4865"/>
                  </a:cubicBezTo>
                  <a:cubicBezTo>
                    <a:pt x="438" y="4818"/>
                    <a:pt x="894" y="4802"/>
                    <a:pt x="1360" y="4802"/>
                  </a:cubicBezTo>
                  <a:cubicBezTo>
                    <a:pt x="2416" y="4802"/>
                    <a:pt x="3525" y="4885"/>
                    <a:pt x="4597" y="4885"/>
                  </a:cubicBezTo>
                  <a:cubicBezTo>
                    <a:pt x="4888" y="4885"/>
                    <a:pt x="5175" y="4879"/>
                    <a:pt x="5458" y="4864"/>
                  </a:cubicBezTo>
                  <a:cubicBezTo>
                    <a:pt x="9306" y="4655"/>
                    <a:pt x="12301" y="2362"/>
                    <a:pt x="15114" y="7"/>
                  </a:cubicBezTo>
                  <a:lnTo>
                    <a:pt x="15114" y="7"/>
                  </a:lnTo>
                  <a:cubicBezTo>
                    <a:pt x="14080" y="77"/>
                    <a:pt x="13074" y="405"/>
                    <a:pt x="12011" y="405"/>
                  </a:cubicBezTo>
                  <a:cubicBezTo>
                    <a:pt x="11868" y="405"/>
                    <a:pt x="11724" y="399"/>
                    <a:pt x="11578" y="386"/>
                  </a:cubicBezTo>
                  <a:cubicBezTo>
                    <a:pt x="10723" y="308"/>
                    <a:pt x="9953" y="0"/>
                    <a:pt x="90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061" name="Google Shape;2061;p44"/>
          <p:cNvGrpSpPr/>
          <p:nvPr/>
        </p:nvGrpSpPr>
        <p:grpSpPr>
          <a:xfrm>
            <a:off x="7393901" y="3063952"/>
            <a:ext cx="943300" cy="1132233"/>
            <a:chOff x="4838075" y="3991550"/>
            <a:chExt cx="707475" cy="849175"/>
          </a:xfrm>
        </p:grpSpPr>
        <p:sp>
          <p:nvSpPr>
            <p:cNvPr id="2062" name="Google Shape;2062;p44"/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3" name="Google Shape;2063;p44"/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4" name="Google Shape;2064;p44"/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065" name="Google Shape;2065;p44"/>
          <p:cNvGrpSpPr/>
          <p:nvPr/>
        </p:nvGrpSpPr>
        <p:grpSpPr>
          <a:xfrm>
            <a:off x="888267" y="1310101"/>
            <a:ext cx="791500" cy="947033"/>
            <a:chOff x="6157200" y="3834400"/>
            <a:chExt cx="593625" cy="710275"/>
          </a:xfrm>
        </p:grpSpPr>
        <p:sp>
          <p:nvSpPr>
            <p:cNvPr id="2066" name="Google Shape;2066;p44"/>
            <p:cNvSpPr/>
            <p:nvPr/>
          </p:nvSpPr>
          <p:spPr>
            <a:xfrm>
              <a:off x="6199950" y="4421050"/>
              <a:ext cx="106700" cy="116500"/>
            </a:xfrm>
            <a:custGeom>
              <a:avLst/>
              <a:gdLst/>
              <a:ahLst/>
              <a:cxnLst/>
              <a:rect l="l" t="t" r="r" b="b"/>
              <a:pathLst>
                <a:path w="4268" h="4660" extrusionOk="0">
                  <a:moveTo>
                    <a:pt x="3465" y="0"/>
                  </a:moveTo>
                  <a:cubicBezTo>
                    <a:pt x="3333" y="0"/>
                    <a:pt x="3200" y="37"/>
                    <a:pt x="3081" y="114"/>
                  </a:cubicBezTo>
                  <a:cubicBezTo>
                    <a:pt x="1990" y="825"/>
                    <a:pt x="1040" y="1977"/>
                    <a:pt x="180" y="3630"/>
                  </a:cubicBezTo>
                  <a:cubicBezTo>
                    <a:pt x="1" y="3975"/>
                    <a:pt x="136" y="4400"/>
                    <a:pt x="481" y="4580"/>
                  </a:cubicBezTo>
                  <a:cubicBezTo>
                    <a:pt x="586" y="4635"/>
                    <a:pt x="697" y="4660"/>
                    <a:pt x="806" y="4660"/>
                  </a:cubicBezTo>
                  <a:cubicBezTo>
                    <a:pt x="1061" y="4660"/>
                    <a:pt x="1307" y="4520"/>
                    <a:pt x="1429" y="4280"/>
                  </a:cubicBezTo>
                  <a:cubicBezTo>
                    <a:pt x="2174" y="2847"/>
                    <a:pt x="2967" y="1871"/>
                    <a:pt x="3850" y="1295"/>
                  </a:cubicBezTo>
                  <a:cubicBezTo>
                    <a:pt x="4177" y="1082"/>
                    <a:pt x="4268" y="646"/>
                    <a:pt x="4056" y="320"/>
                  </a:cubicBezTo>
                  <a:cubicBezTo>
                    <a:pt x="3921" y="113"/>
                    <a:pt x="3695" y="0"/>
                    <a:pt x="3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7" name="Google Shape;2067;p44"/>
            <p:cNvSpPr/>
            <p:nvPr/>
          </p:nvSpPr>
          <p:spPr>
            <a:xfrm>
              <a:off x="6372425" y="4484850"/>
              <a:ext cx="62100" cy="59825"/>
            </a:xfrm>
            <a:custGeom>
              <a:avLst/>
              <a:gdLst/>
              <a:ahLst/>
              <a:cxnLst/>
              <a:rect l="l" t="t" r="r" b="b"/>
              <a:pathLst>
                <a:path w="2484" h="2393" extrusionOk="0">
                  <a:moveTo>
                    <a:pt x="1678" y="0"/>
                  </a:moveTo>
                  <a:cubicBezTo>
                    <a:pt x="1557" y="0"/>
                    <a:pt x="1435" y="31"/>
                    <a:pt x="1323" y="96"/>
                  </a:cubicBezTo>
                  <a:cubicBezTo>
                    <a:pt x="796" y="404"/>
                    <a:pt x="392" y="857"/>
                    <a:pt x="155" y="1409"/>
                  </a:cubicBezTo>
                  <a:cubicBezTo>
                    <a:pt x="0" y="1767"/>
                    <a:pt x="166" y="2180"/>
                    <a:pt x="523" y="2335"/>
                  </a:cubicBezTo>
                  <a:cubicBezTo>
                    <a:pt x="615" y="2373"/>
                    <a:pt x="710" y="2392"/>
                    <a:pt x="803" y="2392"/>
                  </a:cubicBezTo>
                  <a:cubicBezTo>
                    <a:pt x="1075" y="2392"/>
                    <a:pt x="1335" y="2234"/>
                    <a:pt x="1450" y="1967"/>
                  </a:cubicBezTo>
                  <a:cubicBezTo>
                    <a:pt x="1567" y="1693"/>
                    <a:pt x="1768" y="1468"/>
                    <a:pt x="2034" y="1313"/>
                  </a:cubicBezTo>
                  <a:cubicBezTo>
                    <a:pt x="2370" y="1117"/>
                    <a:pt x="2483" y="685"/>
                    <a:pt x="2286" y="350"/>
                  </a:cubicBezTo>
                  <a:cubicBezTo>
                    <a:pt x="2155" y="125"/>
                    <a:pt x="1920" y="0"/>
                    <a:pt x="16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8" name="Google Shape;2068;p44"/>
            <p:cNvSpPr/>
            <p:nvPr/>
          </p:nvSpPr>
          <p:spPr>
            <a:xfrm>
              <a:off x="6394275" y="4352225"/>
              <a:ext cx="58500" cy="64025"/>
            </a:xfrm>
            <a:custGeom>
              <a:avLst/>
              <a:gdLst/>
              <a:ahLst/>
              <a:cxnLst/>
              <a:rect l="l" t="t" r="r" b="b"/>
              <a:pathLst>
                <a:path w="2340" h="2561" extrusionOk="0">
                  <a:moveTo>
                    <a:pt x="1537" y="0"/>
                  </a:moveTo>
                  <a:cubicBezTo>
                    <a:pt x="1277" y="0"/>
                    <a:pt x="1028" y="142"/>
                    <a:pt x="904" y="389"/>
                  </a:cubicBezTo>
                  <a:cubicBezTo>
                    <a:pt x="721" y="759"/>
                    <a:pt x="504" y="1093"/>
                    <a:pt x="247" y="1412"/>
                  </a:cubicBezTo>
                  <a:cubicBezTo>
                    <a:pt x="1" y="1714"/>
                    <a:pt x="48" y="2157"/>
                    <a:pt x="350" y="2403"/>
                  </a:cubicBezTo>
                  <a:cubicBezTo>
                    <a:pt x="481" y="2509"/>
                    <a:pt x="637" y="2560"/>
                    <a:pt x="793" y="2560"/>
                  </a:cubicBezTo>
                  <a:cubicBezTo>
                    <a:pt x="998" y="2560"/>
                    <a:pt x="1202" y="2469"/>
                    <a:pt x="1342" y="2300"/>
                  </a:cubicBezTo>
                  <a:cubicBezTo>
                    <a:pt x="1665" y="1900"/>
                    <a:pt x="1935" y="1481"/>
                    <a:pt x="2166" y="1021"/>
                  </a:cubicBezTo>
                  <a:cubicBezTo>
                    <a:pt x="2339" y="671"/>
                    <a:pt x="2199" y="248"/>
                    <a:pt x="1851" y="74"/>
                  </a:cubicBezTo>
                  <a:cubicBezTo>
                    <a:pt x="1750" y="24"/>
                    <a:pt x="1642" y="0"/>
                    <a:pt x="15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9" name="Google Shape;2069;p44"/>
            <p:cNvSpPr/>
            <p:nvPr/>
          </p:nvSpPr>
          <p:spPr>
            <a:xfrm>
              <a:off x="6157200" y="4269100"/>
              <a:ext cx="96150" cy="102125"/>
            </a:xfrm>
            <a:custGeom>
              <a:avLst/>
              <a:gdLst/>
              <a:ahLst/>
              <a:cxnLst/>
              <a:rect l="l" t="t" r="r" b="b"/>
              <a:pathLst>
                <a:path w="3846" h="4085" extrusionOk="0">
                  <a:moveTo>
                    <a:pt x="3070" y="1"/>
                  </a:moveTo>
                  <a:cubicBezTo>
                    <a:pt x="2886" y="1"/>
                    <a:pt x="2703" y="72"/>
                    <a:pt x="2564" y="215"/>
                  </a:cubicBezTo>
                  <a:cubicBezTo>
                    <a:pt x="2157" y="634"/>
                    <a:pt x="1802" y="1084"/>
                    <a:pt x="1458" y="1521"/>
                  </a:cubicBezTo>
                  <a:cubicBezTo>
                    <a:pt x="1072" y="2007"/>
                    <a:pt x="709" y="2468"/>
                    <a:pt x="288" y="2873"/>
                  </a:cubicBezTo>
                  <a:cubicBezTo>
                    <a:pt x="8" y="3143"/>
                    <a:pt x="0" y="3590"/>
                    <a:pt x="270" y="3870"/>
                  </a:cubicBezTo>
                  <a:cubicBezTo>
                    <a:pt x="407" y="4014"/>
                    <a:pt x="593" y="4085"/>
                    <a:pt x="778" y="4085"/>
                  </a:cubicBezTo>
                  <a:cubicBezTo>
                    <a:pt x="952" y="4085"/>
                    <a:pt x="1128" y="4019"/>
                    <a:pt x="1268" y="3888"/>
                  </a:cubicBezTo>
                  <a:cubicBezTo>
                    <a:pt x="1758" y="3416"/>
                    <a:pt x="2169" y="2896"/>
                    <a:pt x="2564" y="2393"/>
                  </a:cubicBezTo>
                  <a:cubicBezTo>
                    <a:pt x="2901" y="1968"/>
                    <a:pt x="3218" y="1563"/>
                    <a:pt x="3575" y="1196"/>
                  </a:cubicBezTo>
                  <a:cubicBezTo>
                    <a:pt x="3846" y="918"/>
                    <a:pt x="3841" y="472"/>
                    <a:pt x="3561" y="201"/>
                  </a:cubicBezTo>
                  <a:cubicBezTo>
                    <a:pt x="3424" y="67"/>
                    <a:pt x="3247" y="1"/>
                    <a:pt x="30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0" name="Google Shape;2070;p44"/>
            <p:cNvSpPr/>
            <p:nvPr/>
          </p:nvSpPr>
          <p:spPr>
            <a:xfrm>
              <a:off x="6360700" y="4188325"/>
              <a:ext cx="71750" cy="74275"/>
            </a:xfrm>
            <a:custGeom>
              <a:avLst/>
              <a:gdLst/>
              <a:ahLst/>
              <a:cxnLst/>
              <a:rect l="l" t="t" r="r" b="b"/>
              <a:pathLst>
                <a:path w="2870" h="2971" extrusionOk="0">
                  <a:moveTo>
                    <a:pt x="2056" y="1"/>
                  </a:moveTo>
                  <a:cubicBezTo>
                    <a:pt x="2023" y="1"/>
                    <a:pt x="1988" y="3"/>
                    <a:pt x="1954" y="8"/>
                  </a:cubicBezTo>
                  <a:cubicBezTo>
                    <a:pt x="1569" y="59"/>
                    <a:pt x="1299" y="415"/>
                    <a:pt x="1350" y="800"/>
                  </a:cubicBezTo>
                  <a:cubicBezTo>
                    <a:pt x="1385" y="1051"/>
                    <a:pt x="1048" y="1381"/>
                    <a:pt x="513" y="1623"/>
                  </a:cubicBezTo>
                  <a:cubicBezTo>
                    <a:pt x="159" y="1782"/>
                    <a:pt x="0" y="2200"/>
                    <a:pt x="161" y="2555"/>
                  </a:cubicBezTo>
                  <a:cubicBezTo>
                    <a:pt x="277" y="2815"/>
                    <a:pt x="535" y="2970"/>
                    <a:pt x="804" y="2970"/>
                  </a:cubicBezTo>
                  <a:cubicBezTo>
                    <a:pt x="900" y="2970"/>
                    <a:pt x="998" y="2949"/>
                    <a:pt x="1092" y="2905"/>
                  </a:cubicBezTo>
                  <a:cubicBezTo>
                    <a:pt x="2251" y="2381"/>
                    <a:pt x="2870" y="1525"/>
                    <a:pt x="2746" y="612"/>
                  </a:cubicBezTo>
                  <a:cubicBezTo>
                    <a:pt x="2700" y="261"/>
                    <a:pt x="2402" y="1"/>
                    <a:pt x="2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1" name="Google Shape;2071;p44"/>
            <p:cNvSpPr/>
            <p:nvPr/>
          </p:nvSpPr>
          <p:spPr>
            <a:xfrm>
              <a:off x="6188950" y="4035000"/>
              <a:ext cx="105825" cy="143550"/>
            </a:xfrm>
            <a:custGeom>
              <a:avLst/>
              <a:gdLst/>
              <a:ahLst/>
              <a:cxnLst/>
              <a:rect l="l" t="t" r="r" b="b"/>
              <a:pathLst>
                <a:path w="4233" h="5742" extrusionOk="0">
                  <a:moveTo>
                    <a:pt x="3429" y="1"/>
                  </a:moveTo>
                  <a:cubicBezTo>
                    <a:pt x="3174" y="1"/>
                    <a:pt x="2928" y="139"/>
                    <a:pt x="2803" y="381"/>
                  </a:cubicBezTo>
                  <a:cubicBezTo>
                    <a:pt x="2448" y="1058"/>
                    <a:pt x="1999" y="1744"/>
                    <a:pt x="1564" y="2407"/>
                  </a:cubicBezTo>
                  <a:cubicBezTo>
                    <a:pt x="1075" y="3154"/>
                    <a:pt x="566" y="3927"/>
                    <a:pt x="171" y="4725"/>
                  </a:cubicBezTo>
                  <a:cubicBezTo>
                    <a:pt x="0" y="5072"/>
                    <a:pt x="141" y="5495"/>
                    <a:pt x="491" y="5668"/>
                  </a:cubicBezTo>
                  <a:cubicBezTo>
                    <a:pt x="591" y="5718"/>
                    <a:pt x="699" y="5742"/>
                    <a:pt x="803" y="5742"/>
                  </a:cubicBezTo>
                  <a:cubicBezTo>
                    <a:pt x="1063" y="5742"/>
                    <a:pt x="1313" y="5597"/>
                    <a:pt x="1436" y="5350"/>
                  </a:cubicBezTo>
                  <a:cubicBezTo>
                    <a:pt x="1792" y="4629"/>
                    <a:pt x="2254" y="3927"/>
                    <a:pt x="2743" y="3180"/>
                  </a:cubicBezTo>
                  <a:cubicBezTo>
                    <a:pt x="3197" y="2488"/>
                    <a:pt x="3667" y="1773"/>
                    <a:pt x="4053" y="1031"/>
                  </a:cubicBezTo>
                  <a:cubicBezTo>
                    <a:pt x="4233" y="685"/>
                    <a:pt x="4099" y="260"/>
                    <a:pt x="3752" y="80"/>
                  </a:cubicBezTo>
                  <a:cubicBezTo>
                    <a:pt x="3649" y="26"/>
                    <a:pt x="3538" y="1"/>
                    <a:pt x="3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2" name="Google Shape;2072;p44"/>
            <p:cNvSpPr/>
            <p:nvPr/>
          </p:nvSpPr>
          <p:spPr>
            <a:xfrm>
              <a:off x="6564625" y="4241025"/>
              <a:ext cx="69175" cy="59025"/>
            </a:xfrm>
            <a:custGeom>
              <a:avLst/>
              <a:gdLst/>
              <a:ahLst/>
              <a:cxnLst/>
              <a:rect l="l" t="t" r="r" b="b"/>
              <a:pathLst>
                <a:path w="2767" h="2361" extrusionOk="0">
                  <a:moveTo>
                    <a:pt x="1974" y="0"/>
                  </a:moveTo>
                  <a:cubicBezTo>
                    <a:pt x="1819" y="0"/>
                    <a:pt x="1662" y="52"/>
                    <a:pt x="1533" y="157"/>
                  </a:cubicBezTo>
                  <a:lnTo>
                    <a:pt x="352" y="1107"/>
                  </a:lnTo>
                  <a:cubicBezTo>
                    <a:pt x="48" y="1350"/>
                    <a:pt x="1" y="1794"/>
                    <a:pt x="244" y="2097"/>
                  </a:cubicBezTo>
                  <a:cubicBezTo>
                    <a:pt x="384" y="2270"/>
                    <a:pt x="587" y="2361"/>
                    <a:pt x="794" y="2361"/>
                  </a:cubicBezTo>
                  <a:cubicBezTo>
                    <a:pt x="948" y="2361"/>
                    <a:pt x="1104" y="2310"/>
                    <a:pt x="1235" y="2205"/>
                  </a:cubicBezTo>
                  <a:lnTo>
                    <a:pt x="2416" y="1255"/>
                  </a:lnTo>
                  <a:cubicBezTo>
                    <a:pt x="2719" y="1012"/>
                    <a:pt x="2767" y="569"/>
                    <a:pt x="2523" y="265"/>
                  </a:cubicBezTo>
                  <a:cubicBezTo>
                    <a:pt x="2385" y="91"/>
                    <a:pt x="2180" y="0"/>
                    <a:pt x="19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3" name="Google Shape;2073;p44"/>
            <p:cNvSpPr/>
            <p:nvPr/>
          </p:nvSpPr>
          <p:spPr>
            <a:xfrm>
              <a:off x="6607025" y="4049175"/>
              <a:ext cx="66775" cy="70800"/>
            </a:xfrm>
            <a:custGeom>
              <a:avLst/>
              <a:gdLst/>
              <a:ahLst/>
              <a:cxnLst/>
              <a:rect l="l" t="t" r="r" b="b"/>
              <a:pathLst>
                <a:path w="2671" h="2832" extrusionOk="0">
                  <a:moveTo>
                    <a:pt x="1877" y="1"/>
                  </a:moveTo>
                  <a:cubicBezTo>
                    <a:pt x="1723" y="1"/>
                    <a:pt x="1567" y="51"/>
                    <a:pt x="1438" y="155"/>
                  </a:cubicBezTo>
                  <a:cubicBezTo>
                    <a:pt x="846" y="630"/>
                    <a:pt x="424" y="1187"/>
                    <a:pt x="149" y="1859"/>
                  </a:cubicBezTo>
                  <a:cubicBezTo>
                    <a:pt x="0" y="2219"/>
                    <a:pt x="172" y="2631"/>
                    <a:pt x="533" y="2779"/>
                  </a:cubicBezTo>
                  <a:cubicBezTo>
                    <a:pt x="622" y="2816"/>
                    <a:pt x="711" y="2832"/>
                    <a:pt x="801" y="2832"/>
                  </a:cubicBezTo>
                  <a:cubicBezTo>
                    <a:pt x="1078" y="2832"/>
                    <a:pt x="1341" y="2668"/>
                    <a:pt x="1452" y="2395"/>
                  </a:cubicBezTo>
                  <a:cubicBezTo>
                    <a:pt x="1638" y="1943"/>
                    <a:pt x="1914" y="1580"/>
                    <a:pt x="2320" y="1253"/>
                  </a:cubicBezTo>
                  <a:cubicBezTo>
                    <a:pt x="2623" y="1010"/>
                    <a:pt x="2670" y="566"/>
                    <a:pt x="2427" y="264"/>
                  </a:cubicBezTo>
                  <a:cubicBezTo>
                    <a:pt x="2288" y="91"/>
                    <a:pt x="2084" y="1"/>
                    <a:pt x="18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4" name="Google Shape;2074;p44"/>
            <p:cNvSpPr/>
            <p:nvPr/>
          </p:nvSpPr>
          <p:spPr>
            <a:xfrm>
              <a:off x="6655575" y="3834400"/>
              <a:ext cx="95250" cy="86950"/>
            </a:xfrm>
            <a:custGeom>
              <a:avLst/>
              <a:gdLst/>
              <a:ahLst/>
              <a:cxnLst/>
              <a:rect l="l" t="t" r="r" b="b"/>
              <a:pathLst>
                <a:path w="3810" h="3478" extrusionOk="0">
                  <a:moveTo>
                    <a:pt x="3024" y="0"/>
                  </a:moveTo>
                  <a:cubicBezTo>
                    <a:pt x="2860" y="0"/>
                    <a:pt x="2695" y="57"/>
                    <a:pt x="2561" y="174"/>
                  </a:cubicBezTo>
                  <a:cubicBezTo>
                    <a:pt x="2230" y="462"/>
                    <a:pt x="1926" y="767"/>
                    <a:pt x="1633" y="1064"/>
                  </a:cubicBezTo>
                  <a:cubicBezTo>
                    <a:pt x="1220" y="1482"/>
                    <a:pt x="827" y="1878"/>
                    <a:pt x="383" y="2205"/>
                  </a:cubicBezTo>
                  <a:cubicBezTo>
                    <a:pt x="69" y="2436"/>
                    <a:pt x="1" y="2876"/>
                    <a:pt x="232" y="3190"/>
                  </a:cubicBezTo>
                  <a:cubicBezTo>
                    <a:pt x="369" y="3378"/>
                    <a:pt x="582" y="3477"/>
                    <a:pt x="799" y="3477"/>
                  </a:cubicBezTo>
                  <a:cubicBezTo>
                    <a:pt x="944" y="3477"/>
                    <a:pt x="1090" y="3434"/>
                    <a:pt x="1215" y="3338"/>
                  </a:cubicBezTo>
                  <a:cubicBezTo>
                    <a:pt x="1749" y="2947"/>
                    <a:pt x="2198" y="2493"/>
                    <a:pt x="2633" y="2055"/>
                  </a:cubicBezTo>
                  <a:cubicBezTo>
                    <a:pt x="2922" y="1764"/>
                    <a:pt x="3195" y="1490"/>
                    <a:pt x="3486" y="1235"/>
                  </a:cubicBezTo>
                  <a:cubicBezTo>
                    <a:pt x="3779" y="981"/>
                    <a:pt x="3810" y="535"/>
                    <a:pt x="3554" y="242"/>
                  </a:cubicBezTo>
                  <a:cubicBezTo>
                    <a:pt x="3416" y="82"/>
                    <a:pt x="3221" y="0"/>
                    <a:pt x="30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075" name="Google Shape;2075;p44"/>
          <p:cNvGrpSpPr/>
          <p:nvPr/>
        </p:nvGrpSpPr>
        <p:grpSpPr>
          <a:xfrm>
            <a:off x="2596901" y="3483933"/>
            <a:ext cx="636567" cy="754067"/>
            <a:chOff x="3560600" y="4317025"/>
            <a:chExt cx="477425" cy="565550"/>
          </a:xfrm>
        </p:grpSpPr>
        <p:sp>
          <p:nvSpPr>
            <p:cNvPr id="2076" name="Google Shape;2076;p44"/>
            <p:cNvSpPr/>
            <p:nvPr/>
          </p:nvSpPr>
          <p:spPr>
            <a:xfrm>
              <a:off x="3560600" y="4317025"/>
              <a:ext cx="477425" cy="565550"/>
            </a:xfrm>
            <a:custGeom>
              <a:avLst/>
              <a:gdLst/>
              <a:ahLst/>
              <a:cxnLst/>
              <a:rect l="l" t="t" r="r" b="b"/>
              <a:pathLst>
                <a:path w="19097" h="22622" extrusionOk="0">
                  <a:moveTo>
                    <a:pt x="13094" y="1"/>
                  </a:moveTo>
                  <a:cubicBezTo>
                    <a:pt x="11512" y="1"/>
                    <a:pt x="9948" y="407"/>
                    <a:pt x="8802" y="1116"/>
                  </a:cubicBezTo>
                  <a:cubicBezTo>
                    <a:pt x="7523" y="1905"/>
                    <a:pt x="6579" y="3006"/>
                    <a:pt x="5747" y="3976"/>
                  </a:cubicBezTo>
                  <a:cubicBezTo>
                    <a:pt x="5528" y="4235"/>
                    <a:pt x="5308" y="4491"/>
                    <a:pt x="5086" y="4734"/>
                  </a:cubicBezTo>
                  <a:cubicBezTo>
                    <a:pt x="3924" y="6010"/>
                    <a:pt x="3224" y="7108"/>
                    <a:pt x="2670" y="8521"/>
                  </a:cubicBezTo>
                  <a:cubicBezTo>
                    <a:pt x="1907" y="10474"/>
                    <a:pt x="1159" y="12802"/>
                    <a:pt x="1401" y="15281"/>
                  </a:cubicBezTo>
                  <a:cubicBezTo>
                    <a:pt x="1478" y="16067"/>
                    <a:pt x="1683" y="16746"/>
                    <a:pt x="1877" y="17314"/>
                  </a:cubicBezTo>
                  <a:cubicBezTo>
                    <a:pt x="1792" y="17412"/>
                    <a:pt x="1713" y="17505"/>
                    <a:pt x="1649" y="17579"/>
                  </a:cubicBezTo>
                  <a:cubicBezTo>
                    <a:pt x="962" y="18379"/>
                    <a:pt x="650" y="18746"/>
                    <a:pt x="472" y="19346"/>
                  </a:cubicBezTo>
                  <a:lnTo>
                    <a:pt x="242" y="20116"/>
                  </a:lnTo>
                  <a:cubicBezTo>
                    <a:pt x="0" y="20927"/>
                    <a:pt x="459" y="21779"/>
                    <a:pt x="1267" y="22027"/>
                  </a:cubicBezTo>
                  <a:lnTo>
                    <a:pt x="2990" y="22554"/>
                  </a:lnTo>
                  <a:cubicBezTo>
                    <a:pt x="3140" y="22600"/>
                    <a:pt x="3291" y="22621"/>
                    <a:pt x="3441" y="22621"/>
                  </a:cubicBezTo>
                  <a:cubicBezTo>
                    <a:pt x="4070" y="22621"/>
                    <a:pt x="4657" y="22234"/>
                    <a:pt x="4885" y="21616"/>
                  </a:cubicBezTo>
                  <a:lnTo>
                    <a:pt x="4940" y="21467"/>
                  </a:lnTo>
                  <a:cubicBezTo>
                    <a:pt x="5002" y="21299"/>
                    <a:pt x="5093" y="21142"/>
                    <a:pt x="5211" y="21004"/>
                  </a:cubicBezTo>
                  <a:cubicBezTo>
                    <a:pt x="5281" y="20921"/>
                    <a:pt x="5350" y="20842"/>
                    <a:pt x="5400" y="20782"/>
                  </a:cubicBezTo>
                  <a:lnTo>
                    <a:pt x="5404" y="20777"/>
                  </a:lnTo>
                  <a:cubicBezTo>
                    <a:pt x="5645" y="20499"/>
                    <a:pt x="5976" y="20313"/>
                    <a:pt x="6340" y="20259"/>
                  </a:cubicBezTo>
                  <a:cubicBezTo>
                    <a:pt x="6855" y="20183"/>
                    <a:pt x="7353" y="20072"/>
                    <a:pt x="7787" y="19976"/>
                  </a:cubicBezTo>
                  <a:cubicBezTo>
                    <a:pt x="8059" y="19915"/>
                    <a:pt x="8314" y="19858"/>
                    <a:pt x="8532" y="19822"/>
                  </a:cubicBezTo>
                  <a:cubicBezTo>
                    <a:pt x="9982" y="19583"/>
                    <a:pt x="11516" y="19023"/>
                    <a:pt x="12849" y="18243"/>
                  </a:cubicBezTo>
                  <a:cubicBezTo>
                    <a:pt x="15373" y="16766"/>
                    <a:pt x="17636" y="13801"/>
                    <a:pt x="18480" y="10868"/>
                  </a:cubicBezTo>
                  <a:cubicBezTo>
                    <a:pt x="18998" y="9068"/>
                    <a:pt x="19096" y="6983"/>
                    <a:pt x="18757" y="4998"/>
                  </a:cubicBezTo>
                  <a:cubicBezTo>
                    <a:pt x="18530" y="3671"/>
                    <a:pt x="17981" y="2522"/>
                    <a:pt x="16979" y="1272"/>
                  </a:cubicBezTo>
                  <a:lnTo>
                    <a:pt x="16860" y="1124"/>
                  </a:lnTo>
                  <a:cubicBezTo>
                    <a:pt x="16712" y="939"/>
                    <a:pt x="16523" y="792"/>
                    <a:pt x="16308" y="692"/>
                  </a:cubicBezTo>
                  <a:lnTo>
                    <a:pt x="16137" y="612"/>
                  </a:lnTo>
                  <a:cubicBezTo>
                    <a:pt x="15277" y="213"/>
                    <a:pt x="14225" y="1"/>
                    <a:pt x="130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7" name="Google Shape;2077;p44"/>
            <p:cNvSpPr/>
            <p:nvPr/>
          </p:nvSpPr>
          <p:spPr>
            <a:xfrm>
              <a:off x="3649250" y="4375775"/>
              <a:ext cx="329100" cy="391475"/>
            </a:xfrm>
            <a:custGeom>
              <a:avLst/>
              <a:gdLst/>
              <a:ahLst/>
              <a:cxnLst/>
              <a:rect l="l" t="t" r="r" b="b"/>
              <a:pathLst>
                <a:path w="13164" h="15659" extrusionOk="0">
                  <a:moveTo>
                    <a:pt x="9549" y="0"/>
                  </a:moveTo>
                  <a:cubicBezTo>
                    <a:pt x="8447" y="0"/>
                    <a:pt x="7291" y="270"/>
                    <a:pt x="6491" y="764"/>
                  </a:cubicBezTo>
                  <a:cubicBezTo>
                    <a:pt x="5218" y="1550"/>
                    <a:pt x="4271" y="2873"/>
                    <a:pt x="3275" y="3965"/>
                  </a:cubicBezTo>
                  <a:cubicBezTo>
                    <a:pt x="2380" y="4950"/>
                    <a:pt x="1797" y="5786"/>
                    <a:pt x="1310" y="7027"/>
                  </a:cubicBezTo>
                  <a:cubicBezTo>
                    <a:pt x="604" y="8830"/>
                    <a:pt x="0" y="10743"/>
                    <a:pt x="192" y="12702"/>
                  </a:cubicBezTo>
                  <a:cubicBezTo>
                    <a:pt x="296" y="13753"/>
                    <a:pt x="756" y="14594"/>
                    <a:pt x="990" y="15570"/>
                  </a:cubicBezTo>
                  <a:cubicBezTo>
                    <a:pt x="1187" y="15633"/>
                    <a:pt x="1415" y="15658"/>
                    <a:pt x="1661" y="15658"/>
                  </a:cubicBezTo>
                  <a:cubicBezTo>
                    <a:pt x="2598" y="15658"/>
                    <a:pt x="3802" y="15286"/>
                    <a:pt x="4607" y="15153"/>
                  </a:cubicBezTo>
                  <a:cubicBezTo>
                    <a:pt x="5807" y="14957"/>
                    <a:pt x="7071" y="14478"/>
                    <a:pt x="8119" y="13867"/>
                  </a:cubicBezTo>
                  <a:cubicBezTo>
                    <a:pt x="10186" y="12658"/>
                    <a:pt x="12028" y="10134"/>
                    <a:pt x="12679" y="7871"/>
                  </a:cubicBezTo>
                  <a:cubicBezTo>
                    <a:pt x="13118" y="6342"/>
                    <a:pt x="13163" y="4610"/>
                    <a:pt x="12898" y="3043"/>
                  </a:cubicBezTo>
                  <a:cubicBezTo>
                    <a:pt x="12767" y="2291"/>
                    <a:pt x="12481" y="1492"/>
                    <a:pt x="11600" y="392"/>
                  </a:cubicBezTo>
                  <a:cubicBezTo>
                    <a:pt x="11028" y="126"/>
                    <a:pt x="10301" y="0"/>
                    <a:pt x="95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8" name="Google Shape;2078;p44"/>
            <p:cNvSpPr/>
            <p:nvPr/>
          </p:nvSpPr>
          <p:spPr>
            <a:xfrm>
              <a:off x="3628725" y="4395000"/>
              <a:ext cx="359550" cy="424150"/>
            </a:xfrm>
            <a:custGeom>
              <a:avLst/>
              <a:gdLst/>
              <a:ahLst/>
              <a:cxnLst/>
              <a:rect l="l" t="t" r="r" b="b"/>
              <a:pathLst>
                <a:path w="14382" h="16966" extrusionOk="0">
                  <a:moveTo>
                    <a:pt x="11024" y="984"/>
                  </a:moveTo>
                  <a:cubicBezTo>
                    <a:pt x="11025" y="987"/>
                    <a:pt x="11025" y="988"/>
                    <a:pt x="11024" y="989"/>
                  </a:cubicBezTo>
                  <a:cubicBezTo>
                    <a:pt x="10413" y="1693"/>
                    <a:pt x="9800" y="2396"/>
                    <a:pt x="9197" y="3081"/>
                  </a:cubicBezTo>
                  <a:cubicBezTo>
                    <a:pt x="8428" y="3955"/>
                    <a:pt x="7635" y="4857"/>
                    <a:pt x="6864" y="5755"/>
                  </a:cubicBezTo>
                  <a:cubicBezTo>
                    <a:pt x="6616" y="6046"/>
                    <a:pt x="6352" y="6335"/>
                    <a:pt x="6089" y="6627"/>
                  </a:cubicBezTo>
                  <a:cubicBezTo>
                    <a:pt x="5319" y="7476"/>
                    <a:pt x="4526" y="8354"/>
                    <a:pt x="3975" y="9340"/>
                  </a:cubicBezTo>
                  <a:cubicBezTo>
                    <a:pt x="3607" y="9997"/>
                    <a:pt x="3325" y="10740"/>
                    <a:pt x="3051" y="11457"/>
                  </a:cubicBezTo>
                  <a:cubicBezTo>
                    <a:pt x="3015" y="11551"/>
                    <a:pt x="2979" y="11643"/>
                    <a:pt x="2942" y="11735"/>
                  </a:cubicBezTo>
                  <a:cubicBezTo>
                    <a:pt x="2960" y="11565"/>
                    <a:pt x="2976" y="11395"/>
                    <a:pt x="2992" y="11226"/>
                  </a:cubicBezTo>
                  <a:cubicBezTo>
                    <a:pt x="3070" y="10397"/>
                    <a:pt x="3151" y="9541"/>
                    <a:pt x="3382" y="8731"/>
                  </a:cubicBezTo>
                  <a:cubicBezTo>
                    <a:pt x="3688" y="7659"/>
                    <a:pt x="4149" y="6782"/>
                    <a:pt x="4789" y="6048"/>
                  </a:cubicBezTo>
                  <a:lnTo>
                    <a:pt x="4912" y="5906"/>
                  </a:lnTo>
                  <a:cubicBezTo>
                    <a:pt x="5671" y="5038"/>
                    <a:pt x="6455" y="4139"/>
                    <a:pt x="7307" y="3370"/>
                  </a:cubicBezTo>
                  <a:cubicBezTo>
                    <a:pt x="7737" y="2979"/>
                    <a:pt x="8257" y="2702"/>
                    <a:pt x="8762" y="2431"/>
                  </a:cubicBezTo>
                  <a:cubicBezTo>
                    <a:pt x="8992" y="2309"/>
                    <a:pt x="9231" y="2181"/>
                    <a:pt x="9459" y="2043"/>
                  </a:cubicBezTo>
                  <a:cubicBezTo>
                    <a:pt x="9660" y="1924"/>
                    <a:pt x="9845" y="1780"/>
                    <a:pt x="10020" y="1643"/>
                  </a:cubicBezTo>
                  <a:cubicBezTo>
                    <a:pt x="10159" y="1536"/>
                    <a:pt x="10302" y="1423"/>
                    <a:pt x="10452" y="1325"/>
                  </a:cubicBezTo>
                  <a:cubicBezTo>
                    <a:pt x="10624" y="1212"/>
                    <a:pt x="10808" y="1106"/>
                    <a:pt x="10987" y="1005"/>
                  </a:cubicBezTo>
                  <a:cubicBezTo>
                    <a:pt x="11000" y="999"/>
                    <a:pt x="11011" y="990"/>
                    <a:pt x="11024" y="984"/>
                  </a:cubicBezTo>
                  <a:close/>
                  <a:moveTo>
                    <a:pt x="11594" y="1513"/>
                  </a:moveTo>
                  <a:lnTo>
                    <a:pt x="11594" y="1513"/>
                  </a:lnTo>
                  <a:cubicBezTo>
                    <a:pt x="11561" y="1724"/>
                    <a:pt x="11529" y="1931"/>
                    <a:pt x="11495" y="2134"/>
                  </a:cubicBezTo>
                  <a:cubicBezTo>
                    <a:pt x="11463" y="2337"/>
                    <a:pt x="11430" y="2535"/>
                    <a:pt x="11400" y="2730"/>
                  </a:cubicBezTo>
                  <a:cubicBezTo>
                    <a:pt x="11312" y="3314"/>
                    <a:pt x="11267" y="3919"/>
                    <a:pt x="11224" y="4504"/>
                  </a:cubicBezTo>
                  <a:cubicBezTo>
                    <a:pt x="11200" y="4853"/>
                    <a:pt x="11173" y="5201"/>
                    <a:pt x="11138" y="5548"/>
                  </a:cubicBezTo>
                  <a:cubicBezTo>
                    <a:pt x="11036" y="6571"/>
                    <a:pt x="10702" y="7299"/>
                    <a:pt x="10233" y="8076"/>
                  </a:cubicBezTo>
                  <a:cubicBezTo>
                    <a:pt x="9882" y="8659"/>
                    <a:pt x="9414" y="9184"/>
                    <a:pt x="8961" y="9692"/>
                  </a:cubicBezTo>
                  <a:cubicBezTo>
                    <a:pt x="8806" y="9865"/>
                    <a:pt x="8653" y="10039"/>
                    <a:pt x="8503" y="10214"/>
                  </a:cubicBezTo>
                  <a:cubicBezTo>
                    <a:pt x="7743" y="11104"/>
                    <a:pt x="6728" y="11644"/>
                    <a:pt x="5831" y="12122"/>
                  </a:cubicBezTo>
                  <a:cubicBezTo>
                    <a:pt x="5292" y="12409"/>
                    <a:pt x="4829" y="12630"/>
                    <a:pt x="4396" y="12808"/>
                  </a:cubicBezTo>
                  <a:cubicBezTo>
                    <a:pt x="4703" y="12590"/>
                    <a:pt x="4997" y="12341"/>
                    <a:pt x="5273" y="12061"/>
                  </a:cubicBezTo>
                  <a:cubicBezTo>
                    <a:pt x="5485" y="11846"/>
                    <a:pt x="5703" y="11636"/>
                    <a:pt x="5922" y="11426"/>
                  </a:cubicBezTo>
                  <a:cubicBezTo>
                    <a:pt x="6594" y="10781"/>
                    <a:pt x="7289" y="10113"/>
                    <a:pt x="7792" y="9276"/>
                  </a:cubicBezTo>
                  <a:lnTo>
                    <a:pt x="7843" y="9190"/>
                  </a:lnTo>
                  <a:cubicBezTo>
                    <a:pt x="8188" y="8617"/>
                    <a:pt x="8543" y="8025"/>
                    <a:pt x="8818" y="7393"/>
                  </a:cubicBezTo>
                  <a:cubicBezTo>
                    <a:pt x="8945" y="7103"/>
                    <a:pt x="9101" y="6815"/>
                    <a:pt x="9251" y="6535"/>
                  </a:cubicBezTo>
                  <a:cubicBezTo>
                    <a:pt x="9448" y="6166"/>
                    <a:pt x="9654" y="5783"/>
                    <a:pt x="9802" y="5381"/>
                  </a:cubicBezTo>
                  <a:cubicBezTo>
                    <a:pt x="10108" y="4561"/>
                    <a:pt x="10491" y="3828"/>
                    <a:pt x="10896" y="3049"/>
                  </a:cubicBezTo>
                  <a:lnTo>
                    <a:pt x="11037" y="2779"/>
                  </a:lnTo>
                  <a:cubicBezTo>
                    <a:pt x="11222" y="2425"/>
                    <a:pt x="11429" y="1998"/>
                    <a:pt x="11594" y="1513"/>
                  </a:cubicBezTo>
                  <a:close/>
                  <a:moveTo>
                    <a:pt x="11398" y="359"/>
                  </a:moveTo>
                  <a:lnTo>
                    <a:pt x="11398" y="359"/>
                  </a:lnTo>
                  <a:cubicBezTo>
                    <a:pt x="11354" y="430"/>
                    <a:pt x="11311" y="499"/>
                    <a:pt x="11268" y="570"/>
                  </a:cubicBezTo>
                  <a:cubicBezTo>
                    <a:pt x="11137" y="650"/>
                    <a:pt x="11006" y="727"/>
                    <a:pt x="10874" y="802"/>
                  </a:cubicBezTo>
                  <a:cubicBezTo>
                    <a:pt x="10692" y="905"/>
                    <a:pt x="10505" y="1013"/>
                    <a:pt x="10325" y="1130"/>
                  </a:cubicBezTo>
                  <a:cubicBezTo>
                    <a:pt x="10169" y="1232"/>
                    <a:pt x="10020" y="1347"/>
                    <a:pt x="9878" y="1457"/>
                  </a:cubicBezTo>
                  <a:cubicBezTo>
                    <a:pt x="9707" y="1592"/>
                    <a:pt x="9529" y="1729"/>
                    <a:pt x="9340" y="1842"/>
                  </a:cubicBezTo>
                  <a:cubicBezTo>
                    <a:pt x="9116" y="1977"/>
                    <a:pt x="8885" y="2102"/>
                    <a:pt x="8653" y="2224"/>
                  </a:cubicBezTo>
                  <a:cubicBezTo>
                    <a:pt x="8136" y="2501"/>
                    <a:pt x="7601" y="2786"/>
                    <a:pt x="7151" y="3195"/>
                  </a:cubicBezTo>
                  <a:cubicBezTo>
                    <a:pt x="6289" y="3975"/>
                    <a:pt x="5500" y="4878"/>
                    <a:pt x="4738" y="5752"/>
                  </a:cubicBezTo>
                  <a:lnTo>
                    <a:pt x="4615" y="5892"/>
                  </a:lnTo>
                  <a:cubicBezTo>
                    <a:pt x="3950" y="6652"/>
                    <a:pt x="3475" y="7561"/>
                    <a:pt x="3158" y="8666"/>
                  </a:cubicBezTo>
                  <a:cubicBezTo>
                    <a:pt x="2921" y="9496"/>
                    <a:pt x="2840" y="10364"/>
                    <a:pt x="2760" y="11204"/>
                  </a:cubicBezTo>
                  <a:cubicBezTo>
                    <a:pt x="2714" y="11712"/>
                    <a:pt x="2660" y="12228"/>
                    <a:pt x="2577" y="12739"/>
                  </a:cubicBezTo>
                  <a:cubicBezTo>
                    <a:pt x="2561" y="12776"/>
                    <a:pt x="2547" y="12813"/>
                    <a:pt x="2529" y="12848"/>
                  </a:cubicBezTo>
                  <a:lnTo>
                    <a:pt x="2484" y="12936"/>
                  </a:lnTo>
                  <a:lnTo>
                    <a:pt x="2471" y="12964"/>
                  </a:lnTo>
                  <a:cubicBezTo>
                    <a:pt x="2471" y="12958"/>
                    <a:pt x="2471" y="12952"/>
                    <a:pt x="2469" y="12944"/>
                  </a:cubicBezTo>
                  <a:cubicBezTo>
                    <a:pt x="2396" y="11380"/>
                    <a:pt x="2255" y="8465"/>
                    <a:pt x="2600" y="7508"/>
                  </a:cubicBezTo>
                  <a:cubicBezTo>
                    <a:pt x="3149" y="5985"/>
                    <a:pt x="5278" y="3435"/>
                    <a:pt x="6169" y="2410"/>
                  </a:cubicBezTo>
                  <a:cubicBezTo>
                    <a:pt x="7369" y="1026"/>
                    <a:pt x="8803" y="793"/>
                    <a:pt x="10462" y="521"/>
                  </a:cubicBezTo>
                  <a:cubicBezTo>
                    <a:pt x="10767" y="471"/>
                    <a:pt x="11080" y="418"/>
                    <a:pt x="11398" y="359"/>
                  </a:cubicBezTo>
                  <a:close/>
                  <a:moveTo>
                    <a:pt x="10425" y="2041"/>
                  </a:moveTo>
                  <a:lnTo>
                    <a:pt x="10425" y="2041"/>
                  </a:lnTo>
                  <a:cubicBezTo>
                    <a:pt x="10413" y="2060"/>
                    <a:pt x="10402" y="2080"/>
                    <a:pt x="10391" y="2098"/>
                  </a:cubicBezTo>
                  <a:cubicBezTo>
                    <a:pt x="10204" y="2408"/>
                    <a:pt x="9997" y="2713"/>
                    <a:pt x="9796" y="3008"/>
                  </a:cubicBezTo>
                  <a:cubicBezTo>
                    <a:pt x="9566" y="3345"/>
                    <a:pt x="9328" y="3694"/>
                    <a:pt x="9118" y="4052"/>
                  </a:cubicBezTo>
                  <a:cubicBezTo>
                    <a:pt x="8809" y="4581"/>
                    <a:pt x="8468" y="5103"/>
                    <a:pt x="8139" y="5606"/>
                  </a:cubicBezTo>
                  <a:cubicBezTo>
                    <a:pt x="7854" y="6042"/>
                    <a:pt x="7559" y="6495"/>
                    <a:pt x="7283" y="6952"/>
                  </a:cubicBezTo>
                  <a:cubicBezTo>
                    <a:pt x="6297" y="8592"/>
                    <a:pt x="5031" y="10110"/>
                    <a:pt x="3712" y="11649"/>
                  </a:cubicBezTo>
                  <a:cubicBezTo>
                    <a:pt x="3428" y="11980"/>
                    <a:pt x="3101" y="12472"/>
                    <a:pt x="2778" y="12986"/>
                  </a:cubicBezTo>
                  <a:cubicBezTo>
                    <a:pt x="2789" y="12922"/>
                    <a:pt x="2796" y="12861"/>
                    <a:pt x="2806" y="12798"/>
                  </a:cubicBezTo>
                  <a:cubicBezTo>
                    <a:pt x="2860" y="12667"/>
                    <a:pt x="2907" y="12536"/>
                    <a:pt x="2950" y="12409"/>
                  </a:cubicBezTo>
                  <a:cubicBezTo>
                    <a:pt x="2987" y="12298"/>
                    <a:pt x="3022" y="12186"/>
                    <a:pt x="3066" y="12075"/>
                  </a:cubicBezTo>
                  <a:cubicBezTo>
                    <a:pt x="3134" y="11903"/>
                    <a:pt x="3202" y="11723"/>
                    <a:pt x="3272" y="11542"/>
                  </a:cubicBezTo>
                  <a:cubicBezTo>
                    <a:pt x="3544" y="10832"/>
                    <a:pt x="3823" y="10097"/>
                    <a:pt x="4183" y="9455"/>
                  </a:cubicBezTo>
                  <a:cubicBezTo>
                    <a:pt x="4720" y="8491"/>
                    <a:pt x="5505" y="7624"/>
                    <a:pt x="6265" y="6787"/>
                  </a:cubicBezTo>
                  <a:cubicBezTo>
                    <a:pt x="6529" y="6494"/>
                    <a:pt x="6794" y="6202"/>
                    <a:pt x="7045" y="5910"/>
                  </a:cubicBezTo>
                  <a:cubicBezTo>
                    <a:pt x="7813" y="5013"/>
                    <a:pt x="8607" y="4111"/>
                    <a:pt x="9374" y="3237"/>
                  </a:cubicBezTo>
                  <a:cubicBezTo>
                    <a:pt x="9721" y="2844"/>
                    <a:pt x="10072" y="2443"/>
                    <a:pt x="10425" y="2041"/>
                  </a:cubicBezTo>
                  <a:close/>
                  <a:moveTo>
                    <a:pt x="11609" y="676"/>
                  </a:moveTo>
                  <a:cubicBezTo>
                    <a:pt x="11599" y="801"/>
                    <a:pt x="11513" y="1043"/>
                    <a:pt x="11467" y="1174"/>
                  </a:cubicBezTo>
                  <a:cubicBezTo>
                    <a:pt x="11442" y="1242"/>
                    <a:pt x="11418" y="1310"/>
                    <a:pt x="11398" y="1372"/>
                  </a:cubicBezTo>
                  <a:cubicBezTo>
                    <a:pt x="11234" y="1871"/>
                    <a:pt x="11019" y="2310"/>
                    <a:pt x="10830" y="2676"/>
                  </a:cubicBezTo>
                  <a:lnTo>
                    <a:pt x="10689" y="2945"/>
                  </a:lnTo>
                  <a:cubicBezTo>
                    <a:pt x="10281" y="3728"/>
                    <a:pt x="9894" y="4469"/>
                    <a:pt x="9584" y="5304"/>
                  </a:cubicBezTo>
                  <a:cubicBezTo>
                    <a:pt x="9440" y="5690"/>
                    <a:pt x="9238" y="6065"/>
                    <a:pt x="9045" y="6428"/>
                  </a:cubicBezTo>
                  <a:cubicBezTo>
                    <a:pt x="8893" y="6712"/>
                    <a:pt x="8735" y="7003"/>
                    <a:pt x="8604" y="7302"/>
                  </a:cubicBezTo>
                  <a:cubicBezTo>
                    <a:pt x="8335" y="7920"/>
                    <a:pt x="7999" y="8480"/>
                    <a:pt x="7644" y="9072"/>
                  </a:cubicBezTo>
                  <a:lnTo>
                    <a:pt x="7592" y="9158"/>
                  </a:lnTo>
                  <a:cubicBezTo>
                    <a:pt x="7106" y="9969"/>
                    <a:pt x="6422" y="10625"/>
                    <a:pt x="5761" y="11260"/>
                  </a:cubicBezTo>
                  <a:cubicBezTo>
                    <a:pt x="5541" y="11470"/>
                    <a:pt x="5322" y="11681"/>
                    <a:pt x="5108" y="11898"/>
                  </a:cubicBezTo>
                  <a:cubicBezTo>
                    <a:pt x="4432" y="12579"/>
                    <a:pt x="3645" y="13075"/>
                    <a:pt x="2814" y="13371"/>
                  </a:cubicBezTo>
                  <a:cubicBezTo>
                    <a:pt x="3182" y="12771"/>
                    <a:pt x="3569" y="12177"/>
                    <a:pt x="3889" y="11800"/>
                  </a:cubicBezTo>
                  <a:cubicBezTo>
                    <a:pt x="5216" y="10253"/>
                    <a:pt x="6488" y="8728"/>
                    <a:pt x="7485" y="7072"/>
                  </a:cubicBezTo>
                  <a:cubicBezTo>
                    <a:pt x="7757" y="6620"/>
                    <a:pt x="8050" y="6168"/>
                    <a:pt x="8336" y="5734"/>
                  </a:cubicBezTo>
                  <a:cubicBezTo>
                    <a:pt x="8667" y="5227"/>
                    <a:pt x="9009" y="4705"/>
                    <a:pt x="9321" y="4169"/>
                  </a:cubicBezTo>
                  <a:cubicBezTo>
                    <a:pt x="9526" y="3819"/>
                    <a:pt x="9762" y="3472"/>
                    <a:pt x="9989" y="3139"/>
                  </a:cubicBezTo>
                  <a:cubicBezTo>
                    <a:pt x="10193" y="2841"/>
                    <a:pt x="10402" y="2532"/>
                    <a:pt x="10593" y="2218"/>
                  </a:cubicBezTo>
                  <a:cubicBezTo>
                    <a:pt x="10754" y="1954"/>
                    <a:pt x="10908" y="1677"/>
                    <a:pt x="11061" y="1401"/>
                  </a:cubicBezTo>
                  <a:cubicBezTo>
                    <a:pt x="11111" y="1311"/>
                    <a:pt x="11163" y="1219"/>
                    <a:pt x="11216" y="1129"/>
                  </a:cubicBezTo>
                  <a:cubicBezTo>
                    <a:pt x="11347" y="977"/>
                    <a:pt x="11478" y="827"/>
                    <a:pt x="11609" y="676"/>
                  </a:cubicBezTo>
                  <a:close/>
                  <a:moveTo>
                    <a:pt x="11977" y="371"/>
                  </a:moveTo>
                  <a:lnTo>
                    <a:pt x="11977" y="371"/>
                  </a:lnTo>
                  <a:cubicBezTo>
                    <a:pt x="14073" y="3115"/>
                    <a:pt x="13097" y="6827"/>
                    <a:pt x="11160" y="9330"/>
                  </a:cubicBezTo>
                  <a:cubicBezTo>
                    <a:pt x="10169" y="10609"/>
                    <a:pt x="8986" y="11662"/>
                    <a:pt x="7443" y="12640"/>
                  </a:cubicBezTo>
                  <a:cubicBezTo>
                    <a:pt x="6259" y="13389"/>
                    <a:pt x="4917" y="13770"/>
                    <a:pt x="3510" y="13770"/>
                  </a:cubicBezTo>
                  <a:cubicBezTo>
                    <a:pt x="3284" y="13770"/>
                    <a:pt x="3056" y="13760"/>
                    <a:pt x="2828" y="13740"/>
                  </a:cubicBezTo>
                  <a:cubicBezTo>
                    <a:pt x="3183" y="13527"/>
                    <a:pt x="3582" y="13375"/>
                    <a:pt x="3974" y="13229"/>
                  </a:cubicBezTo>
                  <a:lnTo>
                    <a:pt x="4169" y="13157"/>
                  </a:lnTo>
                  <a:cubicBezTo>
                    <a:pt x="4698" y="12954"/>
                    <a:pt x="5262" y="12695"/>
                    <a:pt x="5941" y="12333"/>
                  </a:cubicBezTo>
                  <a:cubicBezTo>
                    <a:pt x="6856" y="11846"/>
                    <a:pt x="7893" y="11294"/>
                    <a:pt x="8680" y="10370"/>
                  </a:cubicBezTo>
                  <a:cubicBezTo>
                    <a:pt x="8829" y="10197"/>
                    <a:pt x="8982" y="10025"/>
                    <a:pt x="9136" y="9853"/>
                  </a:cubicBezTo>
                  <a:cubicBezTo>
                    <a:pt x="9595" y="9336"/>
                    <a:pt x="10070" y="8803"/>
                    <a:pt x="10432" y="8203"/>
                  </a:cubicBezTo>
                  <a:cubicBezTo>
                    <a:pt x="10919" y="7398"/>
                    <a:pt x="11263" y="6645"/>
                    <a:pt x="11372" y="5578"/>
                  </a:cubicBezTo>
                  <a:cubicBezTo>
                    <a:pt x="11407" y="5230"/>
                    <a:pt x="11432" y="4879"/>
                    <a:pt x="11459" y="4526"/>
                  </a:cubicBezTo>
                  <a:cubicBezTo>
                    <a:pt x="11503" y="3946"/>
                    <a:pt x="11546" y="3346"/>
                    <a:pt x="11634" y="2772"/>
                  </a:cubicBezTo>
                  <a:cubicBezTo>
                    <a:pt x="11662" y="2577"/>
                    <a:pt x="11696" y="2380"/>
                    <a:pt x="11729" y="2178"/>
                  </a:cubicBezTo>
                  <a:cubicBezTo>
                    <a:pt x="11821" y="1618"/>
                    <a:pt x="11916" y="1036"/>
                    <a:pt x="11977" y="371"/>
                  </a:cubicBezTo>
                  <a:close/>
                  <a:moveTo>
                    <a:pt x="12008" y="1"/>
                  </a:moveTo>
                  <a:lnTo>
                    <a:pt x="11997" y="10"/>
                  </a:lnTo>
                  <a:lnTo>
                    <a:pt x="11991" y="2"/>
                  </a:lnTo>
                  <a:lnTo>
                    <a:pt x="11921" y="18"/>
                  </a:lnTo>
                  <a:cubicBezTo>
                    <a:pt x="11400" y="131"/>
                    <a:pt x="10904" y="212"/>
                    <a:pt x="10423" y="289"/>
                  </a:cubicBezTo>
                  <a:cubicBezTo>
                    <a:pt x="8718" y="569"/>
                    <a:pt x="7248" y="808"/>
                    <a:pt x="5990" y="2255"/>
                  </a:cubicBezTo>
                  <a:cubicBezTo>
                    <a:pt x="5092" y="3291"/>
                    <a:pt x="2941" y="5868"/>
                    <a:pt x="2378" y="7430"/>
                  </a:cubicBezTo>
                  <a:cubicBezTo>
                    <a:pt x="2018" y="8430"/>
                    <a:pt x="2159" y="11375"/>
                    <a:pt x="2235" y="12957"/>
                  </a:cubicBezTo>
                  <a:cubicBezTo>
                    <a:pt x="2254" y="13352"/>
                    <a:pt x="2267" y="13657"/>
                    <a:pt x="2270" y="13814"/>
                  </a:cubicBezTo>
                  <a:cubicBezTo>
                    <a:pt x="2221" y="13894"/>
                    <a:pt x="2172" y="13975"/>
                    <a:pt x="2128" y="14052"/>
                  </a:cubicBezTo>
                  <a:cubicBezTo>
                    <a:pt x="1973" y="14311"/>
                    <a:pt x="1831" y="14548"/>
                    <a:pt x="1711" y="14741"/>
                  </a:cubicBezTo>
                  <a:cubicBezTo>
                    <a:pt x="1527" y="15037"/>
                    <a:pt x="1092" y="15543"/>
                    <a:pt x="710" y="15990"/>
                  </a:cubicBezTo>
                  <a:cubicBezTo>
                    <a:pt x="231" y="16548"/>
                    <a:pt x="33" y="16787"/>
                    <a:pt x="0" y="16897"/>
                  </a:cubicBezTo>
                  <a:lnTo>
                    <a:pt x="225" y="16966"/>
                  </a:lnTo>
                  <a:cubicBezTo>
                    <a:pt x="256" y="16881"/>
                    <a:pt x="607" y="16472"/>
                    <a:pt x="889" y="16142"/>
                  </a:cubicBezTo>
                  <a:cubicBezTo>
                    <a:pt x="1278" y="15689"/>
                    <a:pt x="1718" y="15175"/>
                    <a:pt x="1912" y="14863"/>
                  </a:cubicBezTo>
                  <a:cubicBezTo>
                    <a:pt x="2034" y="14669"/>
                    <a:pt x="2176" y="14432"/>
                    <a:pt x="2330" y="14173"/>
                  </a:cubicBezTo>
                  <a:cubicBezTo>
                    <a:pt x="2357" y="14130"/>
                    <a:pt x="2383" y="14084"/>
                    <a:pt x="2410" y="14040"/>
                  </a:cubicBezTo>
                  <a:lnTo>
                    <a:pt x="2521" y="13951"/>
                  </a:lnTo>
                  <a:cubicBezTo>
                    <a:pt x="2522" y="13950"/>
                    <a:pt x="2523" y="13949"/>
                    <a:pt x="2526" y="13949"/>
                  </a:cubicBezTo>
                  <a:cubicBezTo>
                    <a:pt x="2852" y="13988"/>
                    <a:pt x="3178" y="14011"/>
                    <a:pt x="3500" y="14011"/>
                  </a:cubicBezTo>
                  <a:cubicBezTo>
                    <a:pt x="4954" y="14011"/>
                    <a:pt x="6341" y="13613"/>
                    <a:pt x="7568" y="12836"/>
                  </a:cubicBezTo>
                  <a:cubicBezTo>
                    <a:pt x="9136" y="11843"/>
                    <a:pt x="10337" y="10775"/>
                    <a:pt x="11344" y="9472"/>
                  </a:cubicBezTo>
                  <a:cubicBezTo>
                    <a:pt x="13378" y="6847"/>
                    <a:pt x="14381" y="2919"/>
                    <a:pt x="12035" y="58"/>
                  </a:cubicBezTo>
                  <a:lnTo>
                    <a:pt x="12006" y="22"/>
                  </a:lnTo>
                  <a:lnTo>
                    <a:pt x="120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95" name="Google Shape;1648;p40">
            <a:extLst>
              <a:ext uri="{FF2B5EF4-FFF2-40B4-BE49-F238E27FC236}">
                <a16:creationId xmlns:a16="http://schemas.microsoft.com/office/drawing/2014/main" xmlns="" id="{5C3C421C-BAF5-1F48-B548-C9BF43231426}"/>
              </a:ext>
            </a:extLst>
          </p:cNvPr>
          <p:cNvSpPr txBox="1">
            <a:spLocks/>
          </p:cNvSpPr>
          <p:nvPr/>
        </p:nvSpPr>
        <p:spPr>
          <a:xfrm>
            <a:off x="4734250" y="789729"/>
            <a:ext cx="2723500" cy="84665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</a:p>
        </p:txBody>
      </p:sp>
      <p:sp>
        <p:nvSpPr>
          <p:cNvPr id="96" name="Google Shape;1650;p40">
            <a:extLst>
              <a:ext uri="{FF2B5EF4-FFF2-40B4-BE49-F238E27FC236}">
                <a16:creationId xmlns:a16="http://schemas.microsoft.com/office/drawing/2014/main" xmlns="" id="{4A67ADE6-93AF-014E-89C6-D473B3D10E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68358" y="1626093"/>
            <a:ext cx="5657999" cy="96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3E55323-6DA2-4BE4-A384-A87A51F27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955">
            <a:off x="10019888" y="121150"/>
            <a:ext cx="1811617" cy="15455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ECBEAE87-47B4-461E-8E44-69CC2F51B4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403279" y="465793"/>
            <a:ext cx="828716" cy="68705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8ABBD584-2A61-4F7C-ADDD-0E2DF2DCD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88" y="703989"/>
            <a:ext cx="900374" cy="113564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7638C33-EC6E-49F9-BCA8-07FF832D51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7861">
            <a:off x="5857538" y="1343891"/>
            <a:ext cx="1150768" cy="76717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0043E177-2D1C-4BE8-B34A-B773B48B41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066" y="473504"/>
            <a:ext cx="1481138" cy="88737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00C7A28A-428E-4B8A-B681-DFB91CB503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018" y="279334"/>
            <a:ext cx="1089168" cy="652541"/>
          </a:xfrm>
          <a:prstGeom prst="rect">
            <a:avLst/>
          </a:prstGeom>
        </p:spPr>
      </p:pic>
      <p:sp>
        <p:nvSpPr>
          <p:cNvPr id="22" name="文本框 5">
            <a:extLst>
              <a:ext uri="{FF2B5EF4-FFF2-40B4-BE49-F238E27FC236}">
                <a16:creationId xmlns:a16="http://schemas.microsoft.com/office/drawing/2014/main" xmlns="" id="{71E6E015-6900-E74B-93E2-32AD60AC307F}"/>
              </a:ext>
            </a:extLst>
          </p:cNvPr>
          <p:cNvSpPr txBox="1"/>
          <p:nvPr/>
        </p:nvSpPr>
        <p:spPr>
          <a:xfrm>
            <a:off x="2432040" y="3404103"/>
            <a:ext cx="8001764" cy="10772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2.1.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 bài: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vở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kịch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Quang Vũ)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7871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EF9A6A60-9852-4D4E-9A34-2CFAB228A6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4215">
            <a:off x="9437745" y="192011"/>
            <a:ext cx="2764424" cy="128229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4DC5BB2-39D7-4077-A542-83F9EDA143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44" y="1331712"/>
            <a:ext cx="2358612" cy="238462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4FD1B975-8A7C-4DBB-B8CA-C7E563D14A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4902" y="1390295"/>
            <a:ext cx="2358612" cy="238462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A727B1DE-820C-4B07-A6A8-AC65B62BEE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501" y="2461775"/>
            <a:ext cx="2210731" cy="223511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43EDEDE9-33AF-41CD-A087-872799094E54}"/>
              </a:ext>
            </a:extLst>
          </p:cNvPr>
          <p:cNvSpPr txBox="1"/>
          <p:nvPr/>
        </p:nvSpPr>
        <p:spPr>
          <a:xfrm rot="20499838">
            <a:off x="466703" y="1891520"/>
            <a:ext cx="1772411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2800" b="1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1. Tìm hiểu đề</a:t>
            </a:r>
            <a:endParaRPr lang="zh-CN" altLang="en-US" sz="2800" b="1" dirty="0">
              <a:ln w="412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4F82565C-9369-4F85-8B3C-FB2BEE893381}"/>
              </a:ext>
            </a:extLst>
          </p:cNvPr>
          <p:cNvSpPr txBox="1"/>
          <p:nvPr/>
        </p:nvSpPr>
        <p:spPr>
          <a:xfrm rot="827512">
            <a:off x="6382683" y="2106963"/>
            <a:ext cx="177241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2800" b="1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3. Viết bài</a:t>
            </a:r>
            <a:endParaRPr lang="zh-CN" altLang="en-US" sz="2800" b="1" dirty="0">
              <a:ln w="412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6EB279A8-82FB-4055-BEC7-B9CA33B4FCE3}"/>
              </a:ext>
            </a:extLst>
          </p:cNvPr>
          <p:cNvSpPr txBox="1"/>
          <p:nvPr/>
        </p:nvSpPr>
        <p:spPr>
          <a:xfrm rot="20905761">
            <a:off x="3313244" y="2975278"/>
            <a:ext cx="1772411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2800" b="1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2. Tìm ý, lập dàn ý</a:t>
            </a:r>
            <a:endParaRPr lang="zh-CN" altLang="en-US" sz="2800" b="1" dirty="0">
              <a:ln w="412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123320C-72CF-484A-B8E6-66239E6D415F}"/>
              </a:ext>
            </a:extLst>
          </p:cNvPr>
          <p:cNvSpPr txBox="1"/>
          <p:nvPr/>
        </p:nvSpPr>
        <p:spPr>
          <a:xfrm>
            <a:off x="573997" y="295706"/>
            <a:ext cx="1119597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trước khi viết</a:t>
            </a:r>
          </a:p>
        </p:txBody>
      </p:sp>
      <p:pic>
        <p:nvPicPr>
          <p:cNvPr id="19" name="图片 5">
            <a:extLst>
              <a:ext uri="{FF2B5EF4-FFF2-40B4-BE49-F238E27FC236}">
                <a16:creationId xmlns:a16="http://schemas.microsoft.com/office/drawing/2014/main" xmlns="" id="{DABFF652-D3C6-FB44-98CE-2CCCB543BC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98904" y="2476349"/>
            <a:ext cx="2631475" cy="2660499"/>
          </a:xfrm>
          <a:prstGeom prst="rect">
            <a:avLst/>
          </a:prstGeom>
        </p:spPr>
      </p:pic>
      <p:sp>
        <p:nvSpPr>
          <p:cNvPr id="20" name="文本框 12">
            <a:extLst>
              <a:ext uri="{FF2B5EF4-FFF2-40B4-BE49-F238E27FC236}">
                <a16:creationId xmlns:a16="http://schemas.microsoft.com/office/drawing/2014/main" xmlns="" id="{5C65950B-B15E-E848-A100-45E2CF08F620}"/>
              </a:ext>
            </a:extLst>
          </p:cNvPr>
          <p:cNvSpPr txBox="1"/>
          <p:nvPr/>
        </p:nvSpPr>
        <p:spPr>
          <a:xfrm>
            <a:off x="9628435" y="2886834"/>
            <a:ext cx="1772411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2800" b="1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4. Đọc lại bài, soát lỗi, sửa lỗi</a:t>
            </a:r>
            <a:endParaRPr lang="zh-CN" altLang="en-US" sz="2800" b="1" dirty="0">
              <a:ln w="412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23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1732</Words>
  <Application>Microsoft Office PowerPoint</Application>
  <PresentationFormat>Custom</PresentationFormat>
  <Paragraphs>118</Paragraphs>
  <Slides>23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VIẾT BÀI NGHỊ LUẬN PHÂN TÍCH MỘT TÁC PHẨM KỊCH</vt:lpstr>
      <vt:lpstr>I.</vt:lpstr>
      <vt:lpstr>1. Yêu cầu đối với kiểu bài nghị luận phân tích một tác phẩm kịch</vt:lpstr>
      <vt:lpstr>PowerPoint Presentation</vt:lpstr>
      <vt:lpstr>THỰC HÀNH</vt:lpstr>
      <vt:lpstr>PowerPoint Presentation</vt:lpstr>
      <vt:lpstr>PowerPoint Presentation</vt:lpstr>
      <vt:lpstr>a. Chuẩn bị</vt:lpstr>
      <vt:lpstr>PowerPoint Presentation</vt:lpstr>
      <vt:lpstr>b. Tìm ý và lập dàn 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c. Viết bài</vt:lpstr>
      <vt:lpstr>d. Kiểm tra và sửa chữa</vt:lpstr>
      <vt:lpstr>PowerPoint Presentation</vt:lpstr>
      <vt:lpstr>PowerPoint Presentation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Administrator</cp:lastModifiedBy>
  <cp:revision>3</cp:revision>
  <dcterms:created xsi:type="dcterms:W3CDTF">2023-07-02T09:17:41Z</dcterms:created>
  <dcterms:modified xsi:type="dcterms:W3CDTF">2024-03-29T13:29:05Z</dcterms:modified>
</cp:coreProperties>
</file>