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notesSlides/notesSlide18.xml" ContentType="application/vnd.openxmlformats-officedocument.presentationml.notesSlide+xml"/>
  <Override PartName="/ppt/ink/ink2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3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81" r:id="rId6"/>
    <p:sldId id="259" r:id="rId7"/>
    <p:sldId id="295" r:id="rId8"/>
    <p:sldId id="263" r:id="rId9"/>
    <p:sldId id="267" r:id="rId10"/>
    <p:sldId id="261" r:id="rId11"/>
    <p:sldId id="264" r:id="rId12"/>
    <p:sldId id="270" r:id="rId13"/>
    <p:sldId id="265" r:id="rId14"/>
    <p:sldId id="266" r:id="rId15"/>
    <p:sldId id="262" r:id="rId16"/>
    <p:sldId id="273" r:id="rId17"/>
    <p:sldId id="271" r:id="rId18"/>
    <p:sldId id="272" r:id="rId19"/>
    <p:sldId id="268" r:id="rId20"/>
    <p:sldId id="278" r:id="rId21"/>
    <p:sldId id="279" r:id="rId22"/>
    <p:sldId id="280" r:id="rId23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Fira Sans Extra Condensed Medium" panose="020B0604020202020204" charset="0"/>
      <p:regular r:id="rId26"/>
      <p:bold r:id="rId27"/>
      <p:italic r:id="rId28"/>
      <p:boldItalic r:id="rId29"/>
    </p:embeddedFont>
    <p:embeddedFont>
      <p:font typeface="Nunito Light" panose="020B0604020202020204" charset="-52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Raleway SemiBold" panose="020B0604020202020204" charset="-52"/>
      <p:bold r:id="rId36"/>
      <p:boldItalic r:id="rId37"/>
    </p:embeddedFont>
    <p:embeddedFont>
      <p:font typeface="Roboto Light" panose="020B0604020202020204" charset="0"/>
      <p:regular r:id="rId38"/>
      <p:bold r:id="rId39"/>
      <p:italic r:id="rId40"/>
      <p:boldItalic r:id="rId41"/>
    </p:embeddedFont>
    <p:embeddedFont>
      <p:font typeface="Nanum Pen Script" panose="020B0604020202020204" charset="-127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12">
          <p15:clr>
            <a:srgbClr val="9AA0A6"/>
          </p15:clr>
        </p15:guide>
        <p15:guide id="2" pos="2658">
          <p15:clr>
            <a:srgbClr val="9AA0A6"/>
          </p15:clr>
        </p15:guide>
        <p15:guide id="3" orient="horz" pos="1049">
          <p15:clr>
            <a:srgbClr val="9AA0A6"/>
          </p15:clr>
        </p15:guide>
        <p15:guide id="4" orient="horz" pos="50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6CB50D-C5C3-408B-8CAC-669569A730E5}">
  <a:tblStyle styleId="{296CB50D-C5C3-408B-8CAC-669569A730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362" autoAdjust="0"/>
  </p:normalViewPr>
  <p:slideViewPr>
    <p:cSldViewPr snapToGrid="0">
      <p:cViewPr varScale="1">
        <p:scale>
          <a:sx n="116" d="100"/>
          <a:sy n="116" d="100"/>
        </p:scale>
        <p:origin x="490" y="67"/>
      </p:cViewPr>
      <p:guideLst>
        <p:guide orient="horz" pos="1512"/>
        <p:guide pos="2658"/>
        <p:guide orient="horz" pos="1049"/>
        <p:guide orient="horz" pos="5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4-02T07:11:28.0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16546 8352 2 0,'0'-3'107'0,"-2"2"2"0,2 0 3 0,0-1 1 0,0 2 0 16,-2 0 0-16,2 0-1 0,-1-1 1 0,-2 2-22 0,2-1-30 16,0 2-22-16,-1-1-18 0,2 0-10 0,-2 2-3 0,1-1-4 15,-2 0-2-15,2 0-1 0,0 0-1 0,-1 1 0 0,0 1 0 16,1-2 0-16,0-2 0 0,-1 4 0 0,1 0 0 0,0-1 1 0,0 0 1 0,-1 2-1 15,1-2 1-15,0 3 0 0,-2 1 1 0,2-2 2 0,0 3 0 16,0 0 0-16,-2 1 2 0,2 1 0 0,-1 1 0 0,-1 1 1 16,2 2 0-16,-3 0 0 0,0-1 0 0,0 3 1 0,0 1-2 0,1-1 1 15,-1 2-1-15,0-1-1 0,-1 2-2 0,2-1-1 0,-2-1 1 16,1 1-1-16,0 0-1 0,1-1 0 0,0 0-1 0,-1-1 0 16,1 1 0-16,1-3-1 0,0 1 0 0,0-1 0 0,1-1 0 0,-2 1 0 15,3-3 1-15,0-1-2 0,-2-1-1 0,1 1-4 0,1-2-5 16,-1-1-4-16,-1 0-7 0,2-2-7 0,-1 0-7 0,0-2-17 0,1 1-17 15,0-4-18-15,0 0-18 0,0 0-7 0,0 0-6 0,0 0 0 0,0 0 0 16,0 0 4-16,-2-3 2 0,2 0 8 0</inkml:trace>
  <inkml:trace contextRef="#ctx0" brushRef="#br0" timeOffset="970.5004">16560 8684 68 0,'0'4'95'0,"-3"-1"4"0,3 2 1 0,-1 0 2 0,1-1 2 16,0-2 0-16,0 2 0 0,0 0-20 0,0-1-29 0,0-1-19 15,0 1-9-15,1-1-4 0,-1 1-1 0,3-1 0 0,-2-1 2 0,-1 0-1 16,2 0 3-16,1 0-2 0,-2-1 0 0,3-1 1 0,0 0-2 0,0 0 2 15,0-1-3-15,0-1-1 0,1-1-1 0,2 1-3 0,-1-3-1 16,0-1-4-16,1 0-2 0,-1-1-2 0,4 1-1 0,-2-3-2 16,1 0-1-16,0-1-2 0,-1-2 1 0,3 0 0 0,-1 0-2 0,0 0 1 15,1-3-1-15,0 1 0 0,0-2 0 0,1 0 0 0,-1-1-1 0,0-1-1 16,0 0 0-16,1 0 0 0,-2-1 0 0,2-1 0 0,-2 1 0 16,-1 0 0-16,2 2 0 0,-2-1-1 0,-3 2 0 0,1 2 1 15,-2-2 0-15,0 5 1 0,-1 0 0 0,-2 1 0 0,1 1 0 0,-2 3 1 16,1 1 3-16,-1 0 0 0,-1 3 1 0,0 0 0 0,0 0 0 15,-1 2 1-15,1 1-1 0,-2 0 1 0,0 3-1 0,0-2 1 0,-1 4 2 16,-1 1 3-16,-1 1 0 0,1 2 1 0,-1 2 0 0,1 1-1 16,-3 3 2-16,1 1 1 0,-1 0 1 0,1 3 1 15,0 0 2-15,0 2 0 0,0 0-1 0,-1 2 0 0,1-2-2 16,1 1-2-16,-1 1-1 0,-1 0-1 0,1 0-1 0,2-2-1 0,0 0-2 0,0-1-1 16,0 0-1-16,0-1 0 0,3 0-2 0,0-2 1 0,0-2-1 0,1-2 0 15,0 1-1-15,1-3 1 0,0-1-1 0,2 1-1 0,-1-4-2 0,1 0 0 16,0-2 2-16,0-2-1 0,0-1-1 0,3 1 0 15,-2-3 1-15,3-3-1 0,-1 1 0 0,1-1 0 0,-1-2-2 16,0-2 0-16,1 0 1 0,1-1-1 0,0-2 0 0,-2 0 1 0,1-3-1 16,0 1 1-16,-1-1 0 0,-1 0 0 0,-1 1 0 0,2-4 1 15,-4 3 0-15,2 0 0 0,-2 0 2 0,0-1-1 0,-1 2 0 0,-1 0 0 16,0 2 0-16,0 2 0 0,0-1 1 0,-1 2-1 16,-1 2 0-16,0 0 1 0,0 3 0 0,-1 1 1 0,-1 1-1 0,0 1 1 15,1 3 0-15,-2 0 2 0,0 2 0 0,1 1 0 0,-1 0 2 0,0 0-1 0,1 3-1 16,-1 0 0-16,1-1-1 0,0 2 0 15,2-1 0-15,1 0-1 0,-2 0 1 0,3-2-1 0,0 1 0 0,2-2-1 0,-1 0 0 0,2 0 0 16,0-3 0-16,0 2 0 0,1-2-1 0,0-1 0 16,2-2 0-16,0 1-4 0,-1-2-3 0,1 0-4 0,0-2-6 0,2 1-3 15,-2-2-3-15,0-1-3 0,0 0-3 0,0-1-3 0,2 1-2 16,-2-3-2-16,1 2 1 0,0 0 1 0,0-2-1 0,-3 0 4 16,2 1 3-16,1-1 6 0,-3 0 2 0,1 0 5 0,0 2 3 15,-2-2 3-15,1 1 2 0,-3 0 5 0,2 2 3 0,-2 0 2 0,1 0 2 16,-2 1 1-16,3 1 0 0,-3 1 1 0,0 1 0 0,0 0 2 15,0 0 6-15,-1 2 3 0,-1 1 3 0,2 2 2 0,-2 0 0 0,1 1 3 16,-2 1 0-16,2 2 0 0,-2 2 0 0,0 0 0 0,0 0 1 0,1 2 0 16,1-3 0-16,-3 4-1 0,3-2-3 0,-2-1-5 15,2 0-3-15,0 0-2 0,1-1-2 0,0-3-1 0,0 1-3 0,0 0-1 16,1-1-1-16,0-2 0 0,1 0-2 0,-1-1 1 0,1-1-2 0,1 0 1 16,0-1 0-16,0-2-1 0,0 0 1 0,1-2 1 0,0-1-2 15,1 0 0-15,0-3 0 0,0 0-1 0,0-1 0 16,0 1 1-16,0-2-1 0,0-1 0 0,0 0 0 0,0-1 0 0,-1 0-2 0,0 2 1 0,0-2 1 15,-2 0-1-15,0-1 0 0,1 1 0 0,-2 1 1 16,1 0 0-16,-2 0 0 0,0 0 0 0,0 3 0 0,0-1-1 0,0 0-1 16,-2 1 0-16,1 3 2 0,-2 0-1 0,2 0-1 15,-2 1 0-15,-1 1-1 0,1 0 1 0,0 1-1 0,0 1 0 0,-2 0 0 0,1 1 1 0,2-1-2 16,-2 1 0-16,0 1 0 0,1-1-4 0,0 0-6 16,0 1-10-16,2-1-10 0,-2 1-13 0,3-1-10 0,-2 0-18 15,1-2-19-15,1 0-23 0,0 0-22 0,0 0-10 0,0 0-6 0,0 0-2 16,0 0-1-16,3-2 4 0,0 0 5 0,-2-1 11 15,3-2 11-15</inkml:trace>
  <inkml:trace contextRef="#ctx0" brushRef="#br0" timeOffset="1201.9335">17134 8292 56 0,'0'-4'126'0,"0"-1"9"15,0 1 10-15,0-1 8 0,0 1 7 0,0-1 2 0,2 2 7 16,-1-2 6-16,0 3-16 0,3-2-26 0,-2 0-24 0,1 1-20 15,1 0-9-15,0 1-6 0,-1 1-9 0,1-1-6 0,0 1-10 0,-1 0-9 16,3 1-5-16,-2 1-5 0,-1 0-6 0,1 1-8 0,-1 1-7 16,-1 0-6-16,-1 2-5 0,-1 1-1 0,0 1 0 0,0 1-1 15,-3 0-8-15,1 2-8 0,-2 0-10 0,0-1-10 0,-2 4-9 16,-1-3-11-16,1 3-9 0,-2-2-12 16,0 2-14-16,-2-1-14 0,0 1-23 0,1 0-29 0,-1-1-14 0,-2-1-6 0,2 2 1 15,-1-1 8-15,0-1 10 0,0 1 8 0,-1-1 11 0,0 0 10 0</inkml:trace>
  <inkml:trace contextRef="#ctx0" brushRef="#br0" timeOffset="4962.2117">16918 10082 14 0,'-2'0'85'0,"2"0"4"0,-1-1 2 16,1 1 0-16,0 0-1 0,0 0-5 0,-2 0-9 16,2 0-9-16,0 0-13 0,0 0-10 0,0 0-12 0,0 0-8 0,0 0-6 0,0 0-3 15,0 0-2-15,0 0-3 0,0 0-1 0,0 0-2 0,0 0-1 16,0 0 0-16,0 0-2 0,0 0 0 0,0 0-1 0,-1-1 0 16,1 1 1-16,0 0-1 0,0 0 0 0,0 0 0 15,0 0 0-15,0 0-1 0,0-1-2 0,0 1 1 0,0 0 1 16,0 0-1-16,0 0 1 0,0 0-1 0,0 0 0 0,0 0 0 0,0 0 0 0,0 0 0 15,0 0-1-15,0 0 0 0,0 0-1 0,0 0 0 0,0 0 0 0,0 0 0 16,0 0-2-16,0 0 0 0,0 0 0 0,0 0-1 0,0 0 0 16,0 0-2-16,0 0-1 0,0 0-1 0,0 0-2 0,0 0 1 0,0 0-2 15,0 0 0-15,0 0-1 0,0 0-2 0,0 0 2 0,0 0-1 16,0 0 0-16,0 0-1 0,0 0-1 0,0 0 0 0,0 0-1 16,0 0-1-16,0 0-3 0,0 0-4 0,0 0-4 0,0 0-6 0,0 0-7 15,0 0-6-15,0 0-7 0,0 0-7 0,0 0-9 0,0 0-4 0,0 0-4 16,0 0 0-16,0 0 2 0</inkml:trace>
  <inkml:trace contextRef="#ctx0" brushRef="#br0" timeOffset="6072.2173">16930 10082 6 0,'0'-1'100'0,"0"0"4"0,-2-1 1 15,2-1 2-15,-1 1 1 0,1 0 3 0,0 0-5 0,-1-2-3 0,-1 1-16 16,2-1-21-16,0 1-17 0,0-1-11 0,0 0-7 0,0 1-5 16,0-2-2-16,0 1 2 0,2-1 1 0,-1 2-1 0,-1-1 0 15,1-1-1-15,1 1-1 0,-2-1-2 0,4 2-2 0,-4-3-4 0,3 2-1 16,1 1-2-16,-1 0 0 0,0-2-1 0,1 2-3 0,-1 0-1 15,0 0-3-15,1 1-3 0,0 0 0 0,-2 1 0 0,2 1-1 0,-2 0-1 16,1 1 0-16,0 1 1 0,-1 0 0 0,0 1-1 16,0 3 0-16,-1 1 0 0,-1 0 0 0,-1 0 0 0,-1 4 1 0,1-1-1 15,-2 0 1-15,0 2-1 0,-1 1 1 0,-1 0 0 0,0-2 1 16,-1 3-1-16,1-1-1 0,-2 1 0 0,1-1 0 0,0 0 1 0,0-2 0 16,0 2-1-16,1-2-1 0,-2-1 0 0,2-1 1 0,1 0 0 0,-2-1-1 15,2-1 0-15,1 0 0 0,0-2 0 0,1 0 1 0,0-3 1 16,0 1 0-16,1-2-2 0,1-1 2 0,0 0 0 0,0 0 0 0,1 0 1 15,1 0 0-15,2-1 0 0,-1 0-1 0,2-1 1 0,0-2 0 16,0 1 0-16,2-1-1 0,0 1 1 0,0 0-1 16,1-1 0-16,-1 2 0 0,0 0-1 0,1-1-1 0,0 2 0 0,-2 1 1 15,1 1 0-15,-1 2 0 0,0-1 0 0,-2 2-1 0,0 3 0 0,0-2 0 16,-2 3 1-16,1 1 0 0,-2 0 0 0,1-1 0 0,-2 5 0 16,-2-3 0-16,1 0 0 0,-2 0 1 0,3 2 0 0,-3-2 0 15,-1 0 2-15,1 1 0 0,0-1 2 0,-1 1 2 0,1-3-2 16,-1 2 2-16,-2-1 0 0,3-1 1 0,-2 2 0 0,0-3 0 0,0 1 0 15,0 0 1-15,0 0-1 0,-2-1-1 0,3 1 0 0,-2-2-2 16,0 0 0-16,0 0-2 0,1-2 0 0,-1 1-1 0,1-1 0 0,1 0 0 16,-1-2 0-16,1 1-2 0,0-2 1 0,2 1 0 0,0-2 0 0,-1 0-1 15,0 0 0-15,3-2-8 0,-1 1-9 0,1-2-11 0,1-1-13 0,1 0-15 16,0-2-20-16,1 1-23 0,0-3-24 0,4 0-13 0,-1-2-5 16,1 1-5-16,0-2 1 0,0 1-1 0,2-1 0 0,-1 0 7 15,2-2 10-15</inkml:trace>
  <inkml:trace contextRef="#ctx0" brushRef="#br0" timeOffset="6303.3386">17202 10304 78 0,'-3'2'117'0,"3"2"3"16,-3-2 2-16,0 0 4 0,2 1 4 0,-2-1 4 15,3 2 3-15,-3-1-11 0,0 1-18 0,2 1-23 0,-2-1-24 0,1 3-16 0,0-2-6 16,-1 2-5-16,0 0-3 0,1-1-3 0,0 1-3 0,-2 0-1 15,3 2-5-15,-2-1-4 0,1-2-4 0,-1 4-3 0,1-2-3 16,-1 2-3-16,0 0 0 0,1 0-1 0,-2 0 0 0,3-1-6 16,-2 1-6-16,-1-1-9 0,2-1-10 0,1 2-13 0,-2-4-10 0,1 2-19 15,1-2-19-15,-2 0-20 0,3-2-17 0,-1-1-11 0,1-3-3 0,0 0-4 16,0 0-1-16,0 0 4 0,0 0 6 0,4-2 10 16</inkml:trace>
  <inkml:trace contextRef="#ctx0" brushRef="#br0" timeOffset="6711.1739">17354 10377 59 0,'1'1'114'0,"-1"1"1"0,1-1 2 0,-1 2 1 16,0-3 4-16,0 0 3 0,0 0 4 0,0 0 5 0,0 0-22 15,2-2-35-15,1 1-20 0,-1 0-13 0,1-1-4 0,0-1-2 0,3-1-1 16,-2 0 0-16,3-3 0 0,-1 0-1 0,1 0-1 15,0-1-4-15,2-1-4 0,0-1-5 0,1 1-3 0,0-3-4 16,0 1-4-16,1-2-1 0,0 0-3 0,-1 0-1 0,1-2-2 0,0 0-2 16,1 1-1-16,-2-1-1 0,0 0-1 0,0 0 0 15,-3 0 0-15,1 0 0 0,-2 2 0 0,-1-1 0 0,-2 1-1 0,1 2 0 0,-2-1 1 16,-1 2-1-16,0 0 1 0,-1 2 1 0,-1 0 1 0,1 3 1 16,-1-1-1-16,-1 1-1 0,2 2 1 0,-1 1 0 0,-2 1 0 0,3 1 0 15,-2 1 2-15,1 3 5 0,-2 0 3 0,-1 2 1 0,2 1 2 16,0 4 1-16,-1 0 3 0,1 2-2 0,-2 3 2 0,2 1-1 0,-2 1 1 15,1 1-1-15,0 1 2 0,0-1-3 0,0 1-1 0,2 0-3 16,-2-1-4-16,3-2-2 0,-2 1-1 0,1-3-3 0,0 2-2 0,-1-3 0 16,2-1-1-16,-1-1-1 0,1 0 1 0,0-1 0 0,0-1 0 0,0-1 0 15,0-1-5-15,0-2-7 0,1 1-9 0,-1-1-11 0,2-2-9 0,-1-1-9 16,-1 0-10-16,1-2-9 0,1 1-13 16,-2-1-15-16,0-1-23 0,0 0-26 0,4-3-13 0,-1 2-6 0,0-3 2 0,0 1 6 15,0-3 9-15,1 3 10 0,-1-4 8 0,2 1 12 0</inkml:trace>
  <inkml:trace contextRef="#ctx0" brushRef="#br0" timeOffset="7001.6795">17796 10085 97 0,'3'-4'125'0,"-3"-1"7"0,2 1 7 16,-1 2 5-16,-1-2 1 0,0 3 1 0,0-2 1 0,0 2-12 15,-1 0-20-15,-1 1-20 0,0 0-24 0,0 2-11 0,-1 1-5 16,0-2-4-16,-3 4 2 0,2-1-4 0,-2 2-1 0,0 2-1 15,1-2-2-15,-1 3 3 0,0 0-1 0,0 2 1 0,0-1-2 0,2 0-2 16,-2 0-3-16,2 0-4 0,2 1-4 0,0 0-5 0,-1-1-2 0,2 0-5 16,0 0-3-16,1-1-1 0,1 0 0 0,-1-1-1 0,2 0 3 15,0-2-2-15,0 1 0 0,2-1-1 0,0-1-2 0,0 0 1 0,2-1-1 16,-2 0 0-16,4-1 1 0,-2 0-2 0,2 0 0 0,-1-1-3 0,-1 0 0 16,4-2-4-16,-3 0-3 0,2 0-3 0,-2-2-3 0,1 1-8 15,0-1-11-15,-2 0-14 16,4-1-15-16,-3 0-14 0,-1-1-11 0,2 1-13 0,-2-1-12 0,0-1-10 0,-1 2-9 15,-1-3-13-15,1 2-15 0,-1-2-17 0,0 2-22 0,-2-3-4 0,2 1 5 16,-3 0 8-16,1-1 15 0,0 1 12 0,-1-1 12 0,0 0 11 0,2 1 14 0</inkml:trace>
  <inkml:trace contextRef="#ctx0" brushRef="#br0" timeOffset="7182.0202">17907 10097 91 0,'-1'-5'120'0,"-2"2"5"0,1-1 3 0,0 0 1 0,2 2 2 0,-2 1 2 15,1-2 3-15,-2 3-12 0,2 1-18 0,-2 2-20 0,3 0-19 0,-3 3-8 16,0 0-2-16,1 3-2 0,-2 1 1 0,2 3-1 0,-1 1 2 0,-1 0-1 15,1 1 1-15,-1 4-2 0,0-3-2 0,1 5-6 0,-1-2-4 16,-2 1-4-16,3 1-7 0,-2 0-5 0,0 0-6 0,1 0-6 16,-1-1-10-16,1 1-17 0,-1-2-15 0,0 2-18 0,2-3-21 0,-1-1-23 15,2 0-25-15,-1-2-27 0,0 0-22 0,3-3-14 0,0 0-5 16,0-2-2-16,0-1-2 0,0-1 2 0,3-1 4 0,0-2 10 0,-3-1 14 16</inkml:trace>
  <inkml:trace contextRef="#ctx0" brushRef="#br0" timeOffset="7603.2092">18070 10387 85 0,'0'3'158'0,"-2"-1"6"0,1 0 2 0,0 2 4 15,1-3 3-15,0 2 4 0,-1-3 7 0,1 2 8 0,0-2-10 16,0 1-15-16,0 2-27 0,0-3-31 0,0 0-17 0,0 0-12 0,0 1-5 0,0-1-5 16,0 0 1-16,0 0-1 0,0 0 1 0,0 0-3 0,0 0-5 15,0 0-5-15,0 0-9 0,0 0-6 0,0 0-7 0,0 0-4 0,0 0-5 16,0 0-4-16,1-1-2 0,-1 1-1 0,0 0-1 0,1 0-1 16,0 0-2-16,-1 0-1 0,2 0-2 0,-2-3-1 0,0 3 1 15,1-3 2-15,-1 3 1 0,0-3 0 0,0 2 4 0,0-2 1 0,-1 2 1 16,1-2 3-16,0 2 1 0,-2 0 1 0,2 1 3 0,-1-2-1 0,1 2 1 15,0 0 0-15,0 0-2 0,0 0-3 0,0 0-2 0,0 0-3 16,-1 1-2-16,0 0-2 0,-1 0-3 0,1 0-2 0,0 2-3 0,0-2-5 16,-2 3 0-16,0-1-2 0,3 0-1 0,-2 0-1 15,1 2 0-15,0-2 0 0,-1 0 0 0,1 1-1 0,1-1-1 0,0 0-3 16,0-1-11-16,0-1-15 0,0 1-21 0,0 0-24 16,0-2-25-16,3 0-26 0,-3 1-25 0,0-1-17 0,0 0-28 0,0 0-31 0,4 0-22 15,-4-1-18-15,4 0-8 0,-1 0-2 0,1-1 8 16,-2-1 13-16,3 0 21 0,-2 0 25 0,1-1 25 0,0 0 26 0</inkml:trace>
  <inkml:trace contextRef="#ctx0" brushRef="#br0" timeOffset="8194.2468">18460 10160 50 0,'0'-5'116'0,"-2"0"3"0,1-1 5 15,1 2 5-15,0-2 6 0,-1 0 7 0,1 2 6 16,0-2 8-16,0 1-20 0,0 2-31 0,0 0-18 0,1 0-8 0,-1 0-4 16,0 2-2-16,3 0-1 0,-2-1-2 0,0 0-4 0,2 1-3 15,-1 1-6-15,2 0-5 0,1 0-7 0,-2 0-7 0,3 1-4 16,-2 1-7-16,3 0-5 0,-1-1-6 0,1 1-3 0,-1 0-5 0,0 2-1 15,0-2-2-15,-1 1-2 0,0 0 0 0,2 0 0 0,-3-1-2 0,2 2-1 16,-3-2 1-16,2 0 0 0,0 1 0 0,-1-2-1 0,0 0 1 0,-2 0 0 16,2 0 0-16,-2 0 0 0,0 0-1 0,2-1 0 0,-2 0-1 15,0 0 1-15,0 2 0 0,-1-2-1 0,-1 0 0 16,1-2 0-16,-1 2 0 0,2-1 0 0,-2 1 0 0,0-1 1 0,0 1 0 0,0-1 0 16,0 1 0-16,0 0 0 0,0 0 0 0,0 0 1 0,0 0 0 15,0 0-1-15,0 1-1 0,-3 0 0 0,2 2 1 0,-1 1-1 16,0 0 1-16,0 3 0 0,-2 0-2 0,2 1 2 0,-2 3 2 15,2 1-1-15,0-1 0 0,-2 2 0 0,1 1-2 16,0 0 2-16,0 1 0 0,-1-1 0 0,0 2 0 0,2-1-1 0,0-1-1 16,-1 2 0-16,0-2-1 0,0 2 0 0,0-3-2 0,1 1-3 0,0-1-5 15,-1 1-11-15,0-2-12 0,2 0-15 0,-2-1-15 0,0-1-14 0,0 1-13 16,1-1-23-16,1-1-25 0,-3-1-21 0,3 0-16 16,-2 0-6-16,2-1-6 0,-2-2 4 0,2 0 2 0,-2 0 12 0,3-2 12 15,-2 1 15-15</inkml:trace>
  <inkml:trace contextRef="#ctx0" brushRef="#br0" timeOffset="8422.5095">18438 10404 32 0,'-1'-5'139'0,"1"1"7"0,-3 0 7 0,3 1 4 0,0 0 6 0,0 0 2 15,0 1 3-15,3-1 3 0,-2 1 4 0,3-1-29 16,2 1-42-16,-3 0-24 0,3-1-17 0,3 0-7 0,-2 0-8 0,3 1-6 15,0-3-4-15,2 2-8 0,-1 0-4 0,1-2-3 0,2 0-3 0,0 1-5 16,0-1-8-16,1 1-7 0,-1-2-8 0,2 2-13 0,0-1-15 16,0 1-14-16,-1-2-16 0,0 3-9 0,0-2-9 15,-1 1-10-15,0-1-13 0,-2 1-19 0,0 0-23 0,-2 1-14 16,-1-1-7-16,-1 1-3 0,-2 0 0 0,0-1 10 0,0 1 12 0,-2 0 15 0,0 1 13 16</inkml:trace>
  <inkml:trace contextRef="#ctx0" brushRef="#br0" timeOffset="9090.564">18807 10233 12 0,'-1'-2'107'0,"1"2"12"0,-1-2 6 0,-2 0 6 16,3 0 4-16,-3 1 4 0,3-1 2 0,-2 1-6 0,0 1-4 0,0 0-22 0,-2 1-25 15,4 1-16-15,-4-1-6 0,1 3-5 0,-2 1 0 16,1 0-1-16,1 2 3 0,-2 1-1 0,0 1 5 0,-1 1-1 16,2 2 3-16,-2-1 1 0,0 1 1 0,2 2 1 0,-2-2-1 0,1 3-4 15,0-2-6-15,2 3-2 0,-2-2-7 0,0 2-5 0,1-2-5 0,2 0-5 16,-1-1-6-16,0 0-3 0,2-1-3 0,1-1-3 0,0-1-3 16,1-1-4-16,1-1-2 0,0-2-2 0,0 2-3 0,4-5 0 0,-2 0 0 15,0 0 0-15,3-3-1 0,-1 0 0 0,0 0-1 16,2-2-1-16,-1-1 0 0,0-1 1 0,2-1 0 0,-1-1 0 0,0-2-2 15,0 0 0-15,0 0-1 0,-1 0 0 0,0-2 0 0,-1-2 0 16,0 2-1-16,0-2 1 0,-1 0 2 0,0 0-1 16,0-1-1-16,0-1 1 0,-1 1-2 0,-1-1 0 0,0 1 1 0,0-2 2 15,-1 1 0-15,-1 2-1 0,-1 0 0 0,0-1 1 0,0 2 0 0,-1 1 0 16,-1 2 0-16,-1 0 0 0,0 2 0 0,-3 1 0 0,2 0-3 16,-3 3 1-16,1 0 2 0,-3 1 0 0,2 1 0 0,-1 1-1 0,0-1-1 15,0 4 0-15,0-2 0 0,1 1 0 0,1 1-1 0,-1-1 1 0,4 0 2 16,-3 1 0-16,4-2 0 0,1 1-1 0,0-1-1 0,-1 1-1 15,2-1-1-15,2 0 2 0,-1-1 0 0,2 2 0 0,1-3-1 0,1 2-3 16,0-2-5-16,2 0-6 0,0 0-12 0,0-2-7 16,3 2-6-16,0-3-5 0,-2 2-5 0,2-1-2 0,0 0-1 0,0-2 0 15,-1 1-1-15,1 1-1 0,0-1 2 0,0 1 2 0,0 0 6 0,0-1 6 16,0 2 9-16,0-2 9 0,-2 2 7 0,2 0 6 0,0 1 3 16,-1-2 3-16,-1 4 1 0,0-2 0 0,0 1 2 0,-2 1 0 0,0 1-1 15,-2 0 2-15,0 1-1 0,-2 1 0 0,0 0 1 0,-2 2 0 0,0 0 0 16,0 2 0-16,-2-1-1 0,-2 3 2 0,1-1 0 0,-2 1 1 15,1 0 0-15,-2 2 1 0,1-2 3 0,-1 3 3 16,1-2 3-16,0-1 2 0,0 2 5 0,0-2 2 0,1-1-1 0,0 0 1 0,2-1 1 16,0 1 0-16,2-3 1 15,0 2-2-15,0-3 4 0,0-1-1 0,2 0-1 0,0 0 0 0,1-2-3 0,0-1-3 0,1-1-1 16,1 0-3-16,2-1 0 0,-1-1 0 0,0-1-3 16,1 0 0-16,3-3 1 0,-2 0-4 0,1-1-2 0,-1 0-3 0,2-1-1 0,0-1-4 0,0-2-1 15,-2 0-2-15,1 0-3 0,-1-1-1 0,2 0-2 0,0-1 1 16,-3 0-1-16,2-1 1 0,-2-1 0 15,1 0 1-15,-1 1-1 0,-2-1 0 0,0-1 2 0,0 0 1 0,-1 1 1 0,0-2 2 16,-3 2 0-16,0-2 3 0,0 3 0 0,-1 0 2 0,0 0 0 16,0 3 0-16,-2-1 0 0,1 2-1 0,-2 2 0 0,0 2 0 0,-3 0-1 15,2 2 0-15,-3 1 0 0,1 2-1 0,-3 1-1 0,0 1-1 16,-1 0-4-16,-1 3-6 0,1 0-10 0,-2 2-13 0,-1 0-17 0,0 2-16 16,3 1-19-16,-2 0-31 0,1 0-37 0,-1 1-19 0,2 0-8 15,2 1-5-15,-1-2-2 0,2 1 2 0,-1-1-1 0,2 0 9 0,-1-1 10 16,3 1 12-16</inkml:trace>
  <inkml:trace contextRef="#ctx0" brushRef="#br0" timeOffset="9434.4438">19573 10221 7 0,'-2'4'148'0,"1"0"7"0,-1-2 4 16,1 0 4-16,0 0 1 0,1 1 5 0,0-2 6 0,0-1 5 15,1 3 9-15,0-2-15 0,2 0-31 0,-1 0-22 0,3 0-18 16,0 1-11-16,1-1-6 0,4 0-6 0,-2-1-4 0,2 0-2 15,0 0-2-15,1-1-6 0,2 0-2 0,0 1-9 0,-1-3-11 0,1 2-12 0,1 0-19 16,-4-1-23-16,2 0-24 0,-1 2-22 0,-1-3-24 0,-2 2-17 16,2 0-17-16,-3 0-16 0,-2 1-17 0,1-2-25 0,-2 2-30 0,-1 0-16 15,-3 0-7-15,0 0 1 0,0 0 5 16,0 0 12-16,0 0 15 0,0 3 18 0,-3 1 19 0,0-3 19 0</inkml:trace>
  <inkml:trace contextRef="#ctx0" brushRef="#br0" timeOffset="9616.721">19568 10359 4 0,'-3'2'132'0,"-1"0"6"0,3 2 1 0,-2-3 4 15,0 2 6-15,3-1 5 0,0 0 7 0,2 1 6 0,-1-1 10 16,2 2-19-16,-1-3-35 0,2 3-16 0,1-2-9 0,0 1-5 16,1 1-4-16,1-3-1 0,1 0-1 0,1 1-4 0,0-2-6 0,1 0-4 15,-1 0-8-15,4 0-10 0,-3-2-19 0,3 1-25 0,-2 0-34 0,0-3-30 16,0 2-32-16,-3 0-32 0,2-1-32 0,-3 1-28 0,2-2-25 15,-2 2-12-15,0-2-8 0,-1 2-2 0,2-1-1 0,-2 0 4 0,0-1 7 16,2 1 19-16,-1 0 21 0</inkml:trace>
  <inkml:trace contextRef="#ctx0" brushRef="#br0" timeOffset="10032.4191">20371 10387 109 0,'0'-3'113'0,"1"0"2"0,0 0-1 0,1-2 2 0,-1 2 0 0,0 0-1 16,2-2-4-16,-2 2-7 0,0-2-28 0,0 2-35 0,2 0-20 15,-2-1-11-15,1 1-8 0,-2-1-5 0,3 1-5 0,-2-1-4 0,1 1-7 16,-1 1-8-16,-1-1-13 0,1 0-18 0,-1 3-19 0,0-2-18 16,0 2-11-16,0 0-5 0,0-3-1 0,0 3 0 0,-1-4 0 0,1 4 2 15,0 0 5-15</inkml:trace>
  <inkml:trace contextRef="#ctx0" brushRef="#br0" timeOffset="10622.0331">20482 10190 19 0,'-5'-1'124'0,"1"0"7"0,2-1 5 0,-2-1 5 0,3-1 4 0,-1 0 2 16,-1-1 3-16,2 1-2 0,-1 0-3 15,2-1-26-15,2 1-39 0,-2-2-21 0,1 1-9 0,2-2-7 0,-1 1-3 0,2-2-4 0,-2 3-7 16,2-2-2-16,1 0-5 0,-1 0 0 0,0 2-1 16,0-2-3-16,2 2-2 0,-2 0-3 0,2 1-1 15,-3 0-1-15,2 1-3 0,0 1 0 0,0-1-3 0,-1 2-2 0,-1 2 0 16,1 0-1-16,-1 2 0 0,0 1-1 0,0 0-2 0,-2 2 0 0,1 0 1 15,-2 2 0-15,0 1-1 0,-2 1 0 0,1 3 0 0,-2-1-1 16,0 1 1-16,-1 1 0 0,-1 1 0 0,0 1 0 0,-1 1-1 0,-3-1 0 16,2 1 0-16,-2 0 0 0,2-2-2 0,-5 2 2 0,2-2 1 0,0-1-1 15,0 1 0-15,-1 0 0 0,0-2 2 0,1-2 0 16,-2 1 0-16,2-2 0 0,0 0 0 0,0 0 1 0,3-1 0 0,-2-1-1 16,2-3 1-16,1 1 0 0,-1 0 0 0,2-1 0 0,1-3 0 0,1 1-1 15,-1-1 0-15,1-2 1 0,1 0 0 0,-1 0 0 0,2-2 1 0,-2 1-1 16,3-1 1-16,0-2-1 0,0-1 1 0,0 1 0 0,0 0-1 15,3-2 0-15,0-1 2 0,-2 0 0 0,3 1-1 0,-2 1 0 0,3-4 0 16,-1 2-1-16,-1 0 0 0,3 2-1 0,-2-2 1 0,0 3 2 16,2 0 2-16,-3 1 3 0,2 0 3 0,0 1-1 0,0 2 1 0,0 0 2 15,0 0 1-15,2 2 0 0,-3 1 2 0,2 0-2 0,1 1 1 0,-1 0 0 16,-1 3-1-16,1-2-2 0,1 2-3 0,-1-1-1 0,0 1-2 16,0 0-1-16,0 0-3 0,1-2-1 0,0 0-2 15,1 1-5-15,-1-1-6 0,-1-1-11 0,4-1-13 16,-3 1-14-16,2-1-14 0,-2-1-14 0,2 0-12 0,1-1-26 0,-1-1-32 0,-1 0-19 15,1-1-9-15,1-1-3 0,-1 0-3 0,0 0 4 0,-2 0 5 16,0-2 12-16,2 1 12 0,-2 0 14 0</inkml:trace>
  <inkml:trace contextRef="#ctx0" brushRef="#br0" timeOffset="11009.2475">20770 10368 9 0,'0'3'135'0,"-3"-1"4"0,3 0 5 16,-1 0 4-16,1-1 7 0,0-1 9 0,0 0 5 0,0 0 8 16,0 0-7-16,0 0-14 0,1-3-25 0,2 1-32 0,0 1-17 0,1-3-9 15,1 1-7-15,0-2-1 0,1-1-5 0,0 1-3 0,4-1-8 16,-3-1-6-16,2 0-9 0,0 0-7 0,1-1-6 0,0-1-5 16,-2 1-5-16,1-2-3 0,1 2-3 0,-2-2-3 0,2 1-1 0,-3-1-3 15,0-1 1-15,1 1-1 0,-1-1 0 16,-1 1-1-16,0-1 2 0,-2 0-1 0,2 0-2 0,-2 0 3 0,2 1-1 0,-4 1 0 0,2-1 1 15,-3 2 0-15,2 2 2 0,-2-2 0 0,1 3 1 16,-2 0 0-16,2 1 0 0,-2 2 4 0,-2 0-2 0,2 2 1 0,0 2 1 0,-2 0 0 16,1 2 1-16,-2 2-1 0,2 1 0 0,-1 2 1 15,-2 1 0-15,2 2 0 0,-2 1 0 0,-2 1 1 0,2 2-1 0,1 1 0 16,-2 1 0-16,0-1-1 0,0 1 0 0,0 1 0 0,-1-2 0 16,0 1 0-16,2-2 0 0,-2 2-2 0,0-3 0 0,2 0-1 15,0-1-1-15,0-1-1 0,0 1-2 0,2-4-1 0,-1 1-7 0,2-2-10 16,0 0-13-16,-2-3-15 0,3 0-18 0,0 0-15 0,0-2-18 15,0-1-17-15,0-3-25 0,0 0-32 0,0 0-16 0,0 0-14 0,3 0-4 16,0-3-3-16,1 2 6 0,0-2 8 0,0 0 13 0,0-2 16 16,-1 1 18-16</inkml:trace>
  <inkml:trace contextRef="#ctx0" brushRef="#br0" timeOffset="11637.1384">21258 10179 68 0,'0'-2'121'16,"-1"-1"6"-16,1-1 5 0,0 3 5 0,0-3 6 15,-1 2 5-15,-1-1 5 0,2 0-9 0,0 0-13 0,0-1-22 16,0 2-26-16,0 0-11 0,-2 0-7 0,1 0-4 0,1 0-3 0,-3-1-2 16,2 1-4-16,-2 1-5 0,3-1-2 0,-4 1-6 0,1 1-4 15,-2 0-1-15,1 0-1 0,-2 1-1 0,0 2 1 0,-1 0-1 0,0 2 0 16,-2 0 3-16,2 2 4 0,-2 1 0 0,2 2 3 0,-2 0 0 0,0 1 1 16,1-1 1-16,0 1 3 0,0 1-4 0,1 0-1 0,1 0-5 15,0-1-3-15,0-1-5 0,2 0-2 0,0 1-4 0,1-4-5 16,0 1-2-16,3 0-2 0,0-2-3 0,0-1-1 0,0 0-3 0,3-2-2 15,0 0-1-15,1 0 1 0,-1-2-3 0,1 0-1 0,1-1-8 0,0-1-9 16,1 0-10-16,2-2-12 0,-1 0-13 16,0 0-10-16,3-2-8 0,-3 0-4 0,2-1-8 0,-1 0-5 0,1-1-4 0,-1-1-5 0,2 0-2 15,-3-2-1-15,2 2 3 0,-2-1 8 16,1-1 7-16,0-1 10 0,-2 1 10 0,1 2 10 0,-2-3 8 0,0 2 7 16,0 2 7-16,-1-3 9 0,0 3 9 0,-1 0 7 0,0 3 7 0,-2 0 7 15,0 2 5-15,0 1 10 0,-1 1 7 0,0 1 10 0,-1 2 9 0,0 1 6 16,0 3 10-16,-2 0 7 0,2 3 5 0,-1 0 5 0,-2 3 3 15,0 0 4-15,0 2 2 0,0-1 2 0,0 2 0 0,-2-1 2 16,3 2-3-16,-1-2-3 0,1 1-2 0,-3 0-4 0,2 0-6 16,1-3-6-16,0 1-7 0,1 0-6 0,-2-1-7 0,3-1-7 0,-3-1-4 15,2 1-3-15,-1-1-6 0,0-1-7 0,0 0-4 0,-1 0-6 0,1-1-5 16,-1 0-6-16,2-2-4 0,-2 1-3 0,2-1-1 0,0-2-3 16,-1 0-2-16,1-1-1 0,-2-1-8 0,1 0-8 0,1-2-9 0,1 1-12 15,-2-1-13-15,2-1-11 0,-1 0-14 0,0 0-12 0,1-1-12 16,1-1-14-16,0 1-11 0,0-2-12 0,3 0-10 0,-3-1-10 0,3-1-11 15,1 1-14-15,1-2-12 0,0 0-12 0,1-2 2 0,2 1 6 0,-1-2 10 16,3 0 13-16,0 0 12 0,0-2 14 0,2 0 11 16,1 0 14-16</inkml:trace>
  <inkml:trace contextRef="#ctx0" brushRef="#br0" timeOffset="12197.0435">21599 10135 136 0,'-3'-3'168'16,"0"0"6"-16,2 0 7 0,-2 1 4 0,1-1 6 16,1 1 3-16,-2 1 2 0,2-1 5 0,-3-1 1 0,2 3-32 0,-2 0-50 15,2 0-25-15,-2 3-13 0,-1-1-6 0,1 1 0 0,-1 1-4 16,0 0-1-16,2 2-1 0,-3 2-3 0,2-1 0 0,0 3-1 0,0-1-2 16,0 3-4-16,-1 0-4 0,3-1-7 0,-4 2-7 0,4-1-8 0,0 2-5 15,-2-1-7-15,2 1-4 0,-1-2-2 0,0 2-4 0,2-2-4 16,1 0 0-16,-1 1 0 0,1-2 1 0,1 2 2 0,-1-2-1 15,1-1 1-15,1 1 0 0,-1-1 1 0,2 0-1 0,-3 0 1 0,0 0 1 16,3-2-2-16,-2 1-1 0,1 1 1 0,-1-2-2 0,-1-1-2 0,0 1-4 16,0-1-4-16,0 0 0 0,0-2 2 0,0 1-2 15,0 0 0-15,-1-1-2 0,-1-2 0 0,1 2 0 0,0 0 1 0,-1-2 0 16,2-1-3-16,-4 2 0 0,1-2 1 0,0 0-1 0,0-1 2 16,-1 2-1-16,-1-3 0 0,1 2-1 0,1-2 1 0,-1 0 0 0,0 0-1 15,0-2-1-15,0 0-1 0,1 1 0 0,-1 0 1 0,1-1 0 16,0 0 1-16,0-2-1 0,2 2 2 15,-2-1 0-15,2 1 1 0,0-2-1 0,1 0 1 0,1 1-1 0,0 0 0 0,1-2 0 16,0 0-2-16,1 1 1 0,0 0-2 0,1-1-2 0,2 0-1 0,-2 0-1 16,2-1 0-16,0 0 0 0,0 0-1 0,0-1 1 0,1 0-1 0,1 1-1 0,0-1 2 15,-1-1 0-15,2 1 2 0,-2 0 1 16,1-3 3-16,0 2 1 0,2-1 2 0,-2 1 0 0,1-1-2 0,1-1 2 16,0-2-2-16,-2 2 2 0,2-2-1 0,0 1 0 0,-1-2 1 0,1 0-1 15,-1 0 1-15,-2 0 1 0,1 0-1 0,0-1 0 0,-2 1-1 16,-2 0 0-16,-1-1 0 0,1 3 1 0,-2-2 0 0,0 3 0 0,-2 0 0 15,-2 2 2-15,1 0-1 0,-1 0 0 0,-1 3 0 0,0 0 0 16,-1 0-1-16,-1 3 0 0,0 0-1 0,-1 1 0 0,-2 1 0 16,0 0-3-16,1 1-5 0,-2 1-7 0,2 0-13 0,-1 1-15 0,0 2-19 15,0 0-16-15,0-1-20 0,1 2-17 0,1 1-15 0,1-1-23 0,0 1-28 16,-1 1-21-16,0-1-21 0,3 3-9 0,-2-1-3 0,1 1 8 0,0-2 10 16,0 1 15-16,1 0 19 0,0 0 18 0,1-3 19 0</inkml:trace>
  <inkml:trace contextRef="#ctx0" brushRef="#br0" timeOffset="12381.647">21756 10363 117 0,'8'4'179'16,"-1"-3"6"-16,-1 1 3 0,0 0 2 16,-2-1 1-16,0 1 0 0,-2-2-1 0,1 0 0 0,0 2 0 0,-3-2-33 0,0 0-51 15,0 0-36-15,0 0-31 0,0 0-17 0,0 0-11 0,0 0-5 16,0 0-6-16,0 0-3 0,0 0-5 0,0 0-10 0,0 0-16 15,0 1-21-15,-3-1-24 0,0 1-33 0,-1 0-38 0,1 0-21 0,-2-1-11 16,0 0-3-16,-3 0-4 0,1 0-2 0,0-2 3 0,-3 1 2 16,1-2 3-16,-3 0 11 0</inkml:trace>
  <inkml:trace contextRef="#ctx0" brushRef="#br0" timeOffset="26178.5859">20164 11544 35 0,'-4'2'105'0,"-2"-2"1"0,4 1 1 16,-2 0 0-16,0 0 1 0,1-1 0 0,0 1-1 0,-1 0-1 16,2 1-24-16,0-1-35 0,-1-1-20 0,1 3-11 0,-1-2-6 15,1 0-3-15,0 1 0 0,0-1-2 0,1 2-1 0,-2-2 1 0,3 0-1 16,0 1 0-16,-1 0-1 0,-1-2 1 0,2 1-2 0,0 2 0 0,0-1 0 15,0-1-1-15,0 2-1 0,0-2 1 0,0 2-1 0,0-2-1 16,0 2 2-16,2-1 0 0,-1-1 0 0,-1 2-1 0,0-3-2 16,0 3-1-16,1-2-7 0,1 0-9 0,-2-1-20 0,0 0-25 15,0 0-18-15,0 0-15 0,0 0-7 0,0 0-5 0,0 0-1 0,0 0-2 16,1-1 2-16,1 0-2 0,-2 1 3 0</inkml:trace>
  <inkml:trace contextRef="#ctx0" brushRef="#br0" timeOffset="26720.0234">19661 11626 49 0,'0'0'114'0,"0"0"4"16,0 1-1-16,0-1 1 0,0 0 0 0,-1 2 2 0,1-1-1 15,0 0-13-15,0 1-14 0,1 1-25 0,-1 0-28 0,3-1-12 16,-1 2-6-16,-1-1-5 0,3 2-1 0,0-1 0 0,0 1 2 0,3-1 2 0,0 2 2 16,3-2 3-16,-1 0-1 0,4 1 0 0,-1-1 1 0,3 1 0 15,0 0 2-15,4-1-3 0,0 0-1 0,1-1-1 0,-1 0 0 0,5 1 0 16,0-1-1-16,1 1-2 0,2-1-1 0,0 0-1 16,1 1 0-16,0-1 0 0,1 0-1 0,1 1-1 0,-1 0 0 0,0 1-2 15,2 0-1-15,0-2-2 0,-1 2 1 0,1 1-2 0,1 0-1 16,0-1-1-16,1 2 0 0,-1-1 0 0,0 0-1 0,4 2-2 0,-3-2 0 0,2 1-1 15,0 0 2-15,0-1-1 0,0-1 1 0,0 1-2 16,0 0 0-16,-1-1-1 0,0-1 0 0,0 2-1 0,-2-2 1 16,-1 0 1-16,-1-1-1 0,0 0 1 0,-1 0-1 0,-1-1 0 0,0 0 0 15,-1 0 0-15,-3 0 0 0,0 0 1 0,0 0-1 0,-3 0 0 0,0-1-1 0,-1 1-1 16,-1 1-1-16,-1-1-2 0,-3 0-3 0,-1 0-6 16,0 1-11-16,-2-2-9 0,-1 1-12 0,-3 0-15 0,0 1-13 15,-3-3-25-15,0 2-28 0,-3 0-16 0,-2-2-11 0,0 0-3 0,0 0-5 0,0 0 3 16,-2-2 2-16,0 0 6 0,-4 2 10 0,3-3 11 0</inkml:trace>
  <inkml:trace contextRef="#ctx0" brushRef="#br0" timeOffset="27305.8497">19682 12010 94 0,'0'0'109'0,"0"-1"4"0,0 1 1 0,0-2 2 15,0 1 0-15,1-2 2 0,2 0 0 0,0 0-16 0,0-1-29 16,2 0-19-16,1-2-20 0,0 1-9 0,3-3-3 16,1 1-1-16,2-1-2 0,2-1 1 0,2 1-3 0,0-3 1 0,4-1 1 15,1 2 1-15,3 0 0 0,2-2 0 0,2 1 1 0,1-2 0 0,4 1 1 0,-1 1-1 16,3-1-3-16,2-1-1 0,1 2-2 0,-3 0 0 0,3 0 0 15,-2 1-2-15,2 0 0 0,-1-1-4 0,-2 1-1 0,3 1-3 16,-5-1 0-16,4 2-3 0,-3 0 0 0,-1 0 0 0,0 1-1 16,-1 0 0-16,-1 1-1 0,1-1-3 0,-3 2-5 0,0-1-9 15,-2 1-9-15,-2 1-11 0,1 0-12 0,-4-2-19 0,2 2-22 0,-3 1-20 0,1 0-19 16,-2-1-8-16,-1 0-5 0,-2 1-2 0,1 0-1 0,-4 0 2 16,2-1 5-16,-3 3 8 0</inkml:trace>
  <inkml:trace contextRef="#ctx0" brushRef="#br0" timeOffset="27578.4941">21021 11660 38 0,'-2'0'135'0,"-1"-2"2"15,0 2 3-15,-1-1-1 0,2 0 0 0,0 0 1 16,-1 0 1-16,0 0-1 0,-1-1 1 0,2 0-35 0,-2 1-47 0,2 0-28 16,0 1-16-16,-1-2-7 0,1 2-4 0,-1 0-2 0,1-2-1 15,-1 2-2-15,2 0 0 0,-3 0-5 0,3 2-8 0,-1-2-13 16,-2 2-16-16,2-1-26 0,-2 0-36 0,0 1-17 0,0 1-9 0,-1-1-6 16,1 0 0-16,-2 1-2 0,0-1 1 0,0 0-1 0,-4 0 0 15,3 1 6-15</inkml:trace>
  <inkml:trace contextRef="#ctx0" brushRef="#br0" timeOffset="35432.2008">13606 12472 12 0,'0'0'79'0,"0"0"3"0,-2-1 3 16,2 1-3-16,0 0-4 0,0 0-5 0,0 0-5 0,0 0-7 0,0 0-3 15,0 0-7-15,0 0-5 0,0 0-6 0,0 0-4 0,0-3-3 16,0 3-4-16,0 0-2 0,0 0-2 0,0 0 1 0,0 0-2 0,0 0-2 16,0 0-1-16,0 0-1 0,0 0-1 0,0-1-2 0,0 1-2 0,0 0-2 15,0-1-1-15,0-1-3 0,0 2 0 0,0-1-1 0,0 1-1 16,0-2-2-16,0 0-1 0,0 1-1 0,0 0 0 0,0 1-1 0,0-1 0 15,0 1 1-15,0 0 0 0,0 0-1 0,2-2 2 0,-2 2-2 16,0 0 1-16,0 0-1 0,0 0 0 0,0 0-1 0,0 0 1 16,0 0 1-16,0 0-2 0,0 0 0 0,0-1 0 0,0 1 0 0,0 0 0 15,0 0-2-15,0 0 0 0,0 0 1 0,0 0 0 0,0 0 0 16,0 0 0-16,0 0-1 0,0 0 0 0,0 0 1 0,0 0 0 0,2 0 0 16,1 0-1-16,-2 0 0 0,1 0 1 0,-2 0 1 0,3-2 0 15,-2 2-1-15,2 0 0 0,-2 0 1 0,1-1 0 0,0 1 0 0,-1-1 0 0,0 1 0 16,2-1 0-16,-3 1 0 0,1 0-1 0,1 0 2 0,-2 0-1 0,0-1 0 15,0 1 0-15,3 0-1 0,-3 0 1 0,0 0-2 0,1-1 1 16,-1 1 0-16,0 0 1 0,0 0 0 0,0 0-1 0,0 0 0 16,2 0-1-16,-2 0 0 0,0 0 1 0,1 0 0 0,-1 0 1 0,0 0-1 15,2-2 1-15,-2 2-1 0,0 0 0 0,2 0 0 16,-2 0 0-16,0 0 0 0,1 0 1 0,-1 0 0 0,0 0 0 0,1 0 0 16,-1 0 0-16,0 0 0 0,0 0 0 0,3-1-1 0,-3 1 0 0,0 0 0 15,0 0 0-15,0 0 0 0,0 0 0 0,0 0 0 0,0 0 0 0,0 0 0 16,0 0 0-16,0 0 0 0,0 0 0 0,0 0 0 0,0 0-1 0,0 0 0 15,1 1 1-15,-1-1 0 0,0 0 1 0,2 0-1 0,-2 0 0 16,2 0-1-16,-1 0 1 0,0 2 0 0,-1-2 0 0,2 0 0 16,-2 0 0-16,2 0 1 0,-1 1 0 0,-1-1-1 0,1 0 1 0,-1 0-1 15,0 0 1-15,0 0-1 0,3 0 0 0,-3 0 0 0,0 0 1 16,0 0-1-16,1 1-1 0,-1-1 1 0,0 0 0 0,0 0 0 0,0 0-1 0,0 0 1 16,0 0 0-16,2 0-1 0,-2 0 1 0,0 0 0 15,0 0 0-15,0 0 0 0,0 0 0 0,0 0 0 0,0 0 0 0,0 0 1 0,0 0-1 16,0 0 1-16,0 0 0 0,0 0-1 0,0 0-1 0,0 0 1 0,0 0 0 15,0 0 0-15,0 0 0 0,0 0 0 16,0 0 0-16,0 0 0 0,0 0 0 0,0 0 0 0,3 0 1 0,-3 0-2 0,0 0 0 0,0 1 2 16,0-1 0-16,0 0 1 0,0 0-1 0,0 0-2 0,0 0 0 15,0 0 1-15,1 0-1 0,-1 0 1 0,0 0 0 0,0 0 0 0,0 0 0 16,3 1 0-16,-3-1 0 0,0 0-1 0,0 0 0 0,0 0 0 0,0 0 1 16,0 0 1-16,1 0 0 0,-1 0 0 0,0 0 0 15,0 0 0-15,0 0 0 0,0 0 0 0,0 0-1 0,0 0 1 0,0 0 0 0,0 0 0 16,0 0-1-16,0 0 0 0,0 0 0 0,0 0-1 0,2 1 0 0,-2-1 1 15,0 0 0-15,0 0 0 0,0 0-1 0,0 0 1 0,0 0 0 16,0 0 0-16,2 0 0 0,-2 0 0 0,0 0 0 0,1 2 0 16,-1-2 0-16,1 0 0 0,-1 0 0 0,3 1 0 0,-3-1 0 15,1 1-1-15,1 0 1 0,-1-1 0 0,0 1 0 0,0-1 0 0,2 1 1 16,-2 0-1-16,0 0 1 0,2 0-1 0,-2 1 1 0,1-2 0 0,1 2 0 16,-1-1 0-16,1 0 0 0,0 1 0 0,0 0-1 0,1-2 1 0,-1 1-1 15,0 2 0-15,1-2 0 0,-1 0 0 0,1 0 0 0,0 2 1 16,0-3 0-16,1 1 0 0,0 2-2 0,-2-3 2 0,3 0 0 15,-2 1 0-15,0-1 0 0,2 0-1 0,-3 0 1 0,2 1 0 0,-1-1 1 0,1 0 0 16,-3 1-1-16,2-1-1 0,-2 0 0 0,0 2 0 0,0-1 0 0,1-1 1 16,-2 1 0-16,1-1 0 0,-2 3-1 0,0-2 1 0,0 2-1 15,0 0-5-15,0 0-7 0,0 0-10 0,-2 1-15 0,1-1-22 16,0 2-29-16,-1-2-15 0,0 1-10 0,-1-1-5 0,2-1-4 0,-1 0-1 16,-1 1 0-16,2-1 0 0,-2 0 1 0</inkml:trace>
  <inkml:trace contextRef="#ctx0" brushRef="#br0" timeOffset="35722.7721">13579 12793 117 0,'-3'5'126'16,"-1"-1"0"-16,1 1 1 0,1-2 1 0,0-1 1 0,2 1-1 16,-2 0-1-16,2-2 1 0,2 0-30 0,-2 1-47 0,2 0-22 0,0-2-10 15,2 1-9-15,2 2-4 0,-3-3-1 0,4 1-3 0,0-1 1 0,0 0-1 16,2 0 0-16,1 0 1 0,2 0-1 0,-1-1 1 0,1-2 0 16,0 2-1-16,2-2 0 0,1 1 0 0,-1-2-7 0,1 1-9 0,-1-1-22 15,1 1-24-15,-2-2-25 0,0 1-23 0,0-1-11 0,-2 1-5 16,1-2-4-16,-2 1-1 0,-1 1 0 0,1-1-2 0,-1 1 1 0,-2 0 0 15</inkml:trace>
  <inkml:trace contextRef="#ctx0" brushRef="#br0" timeOffset="36186.6862">14217 12724 42 0,'0'0'118'0,"0"0"2"0,-1-3 1 0,-1 2 0 0,2-3 1 0,0-1 1 15,3 0-1-15,-2 1 1 0,1-2-21 0,2 0-34 0,-1 0-23 0,1 0-23 16,1-3-9-16,1 1-6 0,-1-1-3 0,3 1-1 0,-2-2-1 15,2 0 0-15,2 0 0 0,-3-1-1 0,3-2-1 16,-1 3 0-16,0-2 0 0,-1 0 0 0,1 0 0 0,0 1-1 0,-2-1 1 0,2 2 1 16,-4-1-1-16,1 2-1 0,0-1 1 0,-2 0 1 0,0 2-1 0,-2 1 1 15,1-1 0-15,-2 1 0 0,1 0 0 16,-2 2 1-16,0 0-1 0,0 1 1 0,0 0 0 0,0 1 0 0,0 2 0 16,0 0 1-16,0 1-1 0,0 0-1 0,-2 0 1 0,1 2-1 0,-2 1 1 0,2 1 0 15,-2 0-1-15,1 2 1 0,1 2 0 0,-2 0 0 0,2 2-1 0,-2 0-1 16,1 1 0-16,1 2 1 0,-2-1 0 0,1 1 0 0,0 1 0 15,0-1 1-15,1 2-2 0,0 0 2 0,-2-2 0 0,1 1 0 16,0 1 0-16,0 0-1 0,0-2 1 0,-1 0 0 0,0 1 0 16,2-1-1-16,-2 1 1 0,3-3 0 0,-3 2 0 0,2-3 0 0,-1 0-1 0,1-1 0 15,1 0-5-15,0-2-7 0,0 1-11 0,0-1-11 0,0-3-17 0,1 1-21 16,-1-2-19-16,0-3-19 0,3 3-10 0,-3-3-5 0,0 0-2 16,1-2-2-16,1 0 1 0,0 0 0 0,0-3 4 0</inkml:trace>
  <inkml:trace contextRef="#ctx0" brushRef="#br0" timeOffset="36492.9215">14506 12574 120 0,'0'0'136'15,"0"0"5"-15,0 0 4 0,0 0 3 0,0-2 3 16,1 1 2-16,0 0-2 0,1 1-13 0,-1-2-18 0,0 1-28 0,1 1-36 0,0-1-15 15,0 1-11-15,0 0-7 0,2 0-6 0,-1 0-6 0,-2 2-2 16,3 0-5-16,-2 0-1 0,1 1-2 0,0 0 0 0,-1 2 0 0,0-1 0 16,-1 3-1-16,0-1 1 0,0 1 0 0,-1 2 0 0,0-1 0 0,0-1-1 15,-1 3-1-15,0-1 1 0,0 0 0 0,-2 1 0 0,0 0 1 16,-1 0 1-16,2 0-1 0,-2 0 0 0,0 1 1 0,0-3 0 16,0 2 0-16,-1-1-1 0,0 1 0 0,-1-1 0 0,1 1-5 0,-1 1-8 15,-1-1-10-15,0 0-10 0,-1-2-15 0,2 2-17 0,-2 1-27 16,1-2-31-16,-1 0-17 0,1 0-7 0,0-1-4 0,1-2-3 0,0 1 0 0,1-1 0 15,0-2 5-15,1 1 6 0,2-1 11 16</inkml:trace>
  <inkml:trace contextRef="#ctx0" brushRef="#br0" timeOffset="37143.9551">14952 12454 70 0,'0'-6'118'0,"-1"1"4"0,1-2 4 0,-1 1 4 16,-1-1 2-16,1 1 2 0,-1 1 1 0,1-1-12 0,-2 1-19 0,0 0-25 16,1 1-31-16,0 0-14 0,-4 2-7 0,2 0-7 0,0 0-4 0,1-1-3 15,-2 3-4-15,-1 0-3 0,1 1-2 0,-1 1-3 0,0 0 0 16,-1 2-1-16,1 0 1 0,-1 0-1 0,1 3 1 0,-1 0 0 0,1 0 0 16,0 1-1-16,-1 1 0 0,1 1 0 0,1 0 1 15,-1 0 0-15,3-2 0 0,-2 2 0 0,1 0 0 16,1-1 0-16,1 0-1 0,1-3 1 0,0 2 0 0,1-1 0 0,0-1 1 0,1-2-1 0,2 1 2 15,-2 0 0-15,4-3-2 0,-2-1 2 0,1 1 0 0,2-2 0 16,-2 0-1-16,4-1 0 0,0-1 1 0,-2 0 0 0,1-2-1 16,2-1 0-16,-2 2 0 0,2-3 0 0,-2 1-1 0,2-2 1 0,-1 1-1 0,0-1 0 15,0 0-2-15,-2-2 2 0,2 3 0 0,-2-2 0 0,-1 1-1 16,-1 1 1-16,1-1 0 0,-3 0-1 0,1 2 1 0,-1 0-1 0,0 0 1 16,-1 1-1-16,0 1 1 0,-1 0-1 0,0 1-1 0,0 1 0 0,0 1 0 15,0 0-1-15,0 0 1 0,0 0-1 0,0 1 0 0,-1 1 0 0,0 2 0 16,-1 0 0-16,2 2-1 0,-2 0 2 0,2 2-2 15,-2-1 1-15,2 1 1 0,0 1 0 0,-1 1 1 0,1 2 1 0,-1-1-1 16,1-1 1-16,0 2 0 0,-1-1 1 0,1 1 0 16,0-1-1-16,-1 2 1 0,-1-3-1 0,0 0 0 0,2 3 0 0,-1-4 1 0,-2 1-2 0,1 0 1 15,1 0 0-15,-2 1 0 0,0-2 0 16,-1 0 0-16,2-1 0 0,-2-1-1 0,0 1 0 0,0-1 1 0,1 2-1 0,-2-3 2 0,1 1-1 16,1-2 0-16,-2 1-1 0,0-1 1 0,-1 0 0 15,0-1 0-15,2 1-1 0,-2-2 1 0,0 0 1 16,1 1-1-16,0-1 1 0,0-1-1 0,0 0 0 0,2-1 1 0,-3 0 0 0,2 0 0 0,1-1 0 15,-1-1 0-15,1 0-3 0,-1 0-3 0,2-1-6 16,1 0-8-16,-2-1-11 0,3-1-13 0,0 0-19 0,0 0-22 0,0-1-20 0,0-1-19 16,3 0-10-16,-2-1-6 0,1 0-1 0,2 1-1 0,-1-2 0 15,2-1 4-15,-1 2 6 0</inkml:trace>
  <inkml:trace contextRef="#ctx0" brushRef="#br0" timeOffset="37637.4664">15173 12554 119 0,'-1'-3'124'0,"-2"-1"5"0,0 0 5 0,0 0 5 0,1-1 2 15,0 1 2-15,1-1 0 0,0 1-14 0,0-1-23 16,1 1-27-16,0 0-29 0,0 1-13 0,0-1-8 0,0 1-4 0,1 0-2 16,-1-1-3-16,2 0-5 0,-2 2-4 0,2-1-4 15,0 2-1-15,0-2-1 0,0 2-2 0,0-1 1 0,0 1-1 0,0 1 1 0,1 0-2 16,0 1 0-16,0 1-2 0,-2-1-1 0,3 2-1 0,-2 2 1 0,1 0-1 16,0 2 1-16,-2 0 0 0,-1 1 0 0,1 2 1 15,-1 0 0-15,-1 1 0 0,0 2 0 0,-2 1 0 0,0-1 1 0,1 0-1 16,-2 1 1-16,0 1-1 0,0-2 1 0,-2 2 0 0,2-1-1 15,-2-1 0-15,0 0 1 0,0-1-1 0,1-1 1 0,-1 2-1 0,1-3 1 16,-2-1-1-16,3 1 1 0,-2-2 0 0,2 1-1 0,-1-2 1 0,1 1-1 16,0-1 1-16,0-2-1 0,0 1 0 0,2-1-1 0,0-1 1 0,-1 0-1 0,3-1 1 15,-3 1 0-15,3-1 0 0,-2 0-1 0,2 0 1 0,0-2-1 16,0 1 1-16,2-1-1 0,-2 0 1 0,3 0 0 0,-2 0 1 0,3-1 0 0,0 1 0 16,1-1 1-16,-1-1-1 0,1 1 0 0,1-2-1 15,1 1 1-15,-1-2 0 0,4 2 0 0,-3-3 0 0,2-1 1 0,0 0-3 16,1 1-3-16,0-1-5 0,0-1-8 0,1 0-9 0,-1 0-14 15,1-1-14-15,-1 0-19 0,0 0-23 16,-1-1-27-16,1 1-12 0,-1-1-8 0,-1 0-3 0,1-1-2 0,-2 0 2 0,1-1 2 16,-1 2 4-16,1-2 9 0</inkml:trace>
  <inkml:trace contextRef="#ctx0" brushRef="#br0" timeOffset="38069.7766">15400 12527 38 0,'-3'-2'134'0,"1"0"3"16,-1 0 4-16,0-1 5 0,3 0 3 0,-2 0 3 0,1-1 1 15,1 1 2-15,-1 0 3 0,1 0-33 0,1 0-46 0,-1-1-25 0,1 3-14 16,1-3-5-16,-2 2-5 0,3-2-4 0,0 1-3 0,-1 1-4 0,1 0-2 16,-1-1-4-16,2 3-2 0,-2-2-1 0,1 2-2 0,0 0-3 15,0 0-1-15,1 2-3 0,-3-1-2 0,1 3 1 0,2 1 0 0,-2-1 0 16,-1 2-1-16,2-1 1 0,-3 2 0 0,0 0 0 0,0 1 1 0,-2-1-1 15,1 2 0-15,0-1 0 0,-1 1 0 0,1-2 0 0,-2 1 1 0,1 0-1 16,0 0 1-16,0 0-1 0,0-3-1 0,-1 3 1 0,2-4 0 16,0 2 0-16,0-1 0 0,-1-1 0 0,2 1 0 0,-1-1 1 0,1-1-1 15,0 0 1-15,1 0-1 0,-1-1 0 0,3 1 0 16,-2-1 0-16,0 0 1 0,2-1-1 0,1 0 1 0,-2 0-1 0,3 2 1 16,-1-3 0-16,-1 0-1 0,3 2 1 0,-2 0 0 0,2-2-1 15,-3 2 0-15,1-2 0 0,1 3 0 0,-1-2 0 0,-1 0 1 0,1 2-1 0,0-1 0 16,-2-1 0-16,2 1 0 0,-1 0-1 0,0 2-1 15,-3-2 1-15,2 1 0 0,-1 1 0 0,-1-1 0 0,1 1 2 0,-1-1 0 16,-1 1-1-16,1-1 0 0,-3 2 0 0,3 0-1 0,-2-1 1 0,-2 1 0 0,3 0 0 16,-4 0 1-16,3 0 0 0,-4 1 0 0,3-2 0 15,-1 2 0-15,0 0-3 0,1-2-5 0,-1 2-8 0,-1 0-14 0,0-1-16 16,1 0-14-16,-1 0-26 0,1 1-29 0,0-2-22 0,-2 1-14 0,1-1-8 16,2 1-4-16,-2-2-3 0,1 1 1 0,1-3 2 0,1 2 4 0,-1-2 9 15</inkml:trace>
  <inkml:trace contextRef="#ctx0" brushRef="#br0" timeOffset="38997.5911">15840 12488 15 0,'0'0'104'0,"-2"-1"2"15,1 0 3-15,1 0 2 0,-1-2 2 0,-1 2 2 0,2 1-5 16,0-3-7-16,0 2-16 0,0 0-16 0,-2 0-16 0,2-2-13 16,0 2-9-16,0 1-4 0,0-2-2 0,0 0-2 0,0 1-1 0,0-1 1 15,0-1-2-15,0 2 0 0,0-1-3 0,0 0-1 0,0 0 1 0,0-1-2 16,2 2-2-16,-2-1-3 0,0 0-2 0,0 0-2 0,0-1 1 0,3 0-1 16,-3 1-2-16,1 0 0 0,2-2-2 0,-2 3-1 0,1 0 0 15,-2-2-2-15,3 1 0 0,-2 1-1 0,1 0 0 0,-1 0 1 0,-1 1-2 0,2 0 0 16,0 1-1-16,-1-1 0 0,0 1 0 0,0 0-1 0,1 2 1 15,-2 0 0-15,1 0 1 0,-1 1-1 0,0 1 1 0,1 0 1 0,-1 0-2 16,-1 2 0-16,1 1 0 0,-1-2 1 16,1 3 0-16,-3 0 1 0,1-1-1 0,-1 2 1 0,-1-2 0 0,0 3-1 15,1-1 1-15,-2 0-1 0,0 0 0 0,-2 1 0 0,1-1 1 0,0 2 0 16,0-2 0-16,-1 1 0 0,-1 0-1 0,0-1 1 0,2 0 0 16,-2 0-1-16,2-1 0 0,-1 1 0 0,2-2 0 0,-2-1 0 0,3 0 0 15,-2 0 0-15,3-3 0 0,0 1 0 0,-1-1 0 0,2 0 0 0,1-1 0 0,-2 0 0 0,2-1 0 16,0-1 0-16,1-1-1 0,0 0 1 0,0 0 0 15,0 0-1-15,0 0 1 0,1 1 1 0,0 0 0 0,1-1 0 0,0 0 1 16,0 0 0-16,1 2 0 0,0-2 2 0,1 0-1 0,-1 0 2 0,2 0 0 16,0-2 0-16,0 2 2 0,0-1-2 0,1 1-1 0,0-1 1 15,0 1-2-15,0-1 1 0,-1 1-1 0,1 0 1 0,-1-1-1 16,0 1 0-16,1 0-2 0,-2 0 1 0,0 0 0 0,1 0-1 0,-2 0 0 16,1 1-1-16,2-1 0 0,-3 0 1 0,1 1-1 0,-1-1 0 0,3 1 0 15,-3-1 0-15,2 0 0 0,0 0 0 0,-1-1-4 0,1 0-3 0,0 1-6 16,1-1-9-16,0-2-10 0,0 2-13 0,-1-2-15 0,1-1-13 0,1 1-24 15,1-1-24-15,-1-1-13 0,-1 0-7 0,4-1-2 0,-3 0-2 16,2-2 3-16,-2 1 1 0,1-1 8 0,0-2 9 0</inkml:trace>
  <inkml:trace contextRef="#ctx0" brushRef="#br0" timeOffset="39376.7715">16134 12492 18 0,'0'-1'136'0,"-3"-2"9"0,0 1 6 0,2 1 5 0,-2-2 6 0,1 2 1 16,1 1 2-16,-2-2 1 0,1 1 0 0,0 1-28 16,-1 0-48-16,2 0-25 0,-3 0-17 0,3 0-11 0,-2 1-9 0,1 1-6 15,1-2-6-15,-2 1-5 0,2 2-4 0,-2-1-3 0,0 2-1 0,3 0-1 16,-2-1 1-16,1 2-1 0,-2 0-1 0,3 0 1 0,-1 2 0 16,-2 0 0-16,3-1 1 0,-2 2 1 0,2-2-3 0,0 0 1 0,0 2-1 15,2-3 0-15,-2 1 1 0,3 0-1 0,1 0-1 0,-1 0 0 0,0-1 0 16,1 0 0-16,0 2 1 0,1-1-1 0,0-1 1 0,-1 1-1 0,2 0 0 15,-2 0 1-15,2-1 1 0,-2 2 0 0,0 0-2 0,2-1 2 0,-3 1-1 16,2-1 0-16,-1 0 0 0,0 0 0 0,-2 1-2 0,1 0 1 16,-1-1-1-16,-1 1 1 0,0 0 1 0,1-2-1 0,-1 1-1 0,-1 1 0 15,-1-1 1-15,-1-1 0 0,1 1-1 0,0 0 1 0,-1-2 0 0,-1 2 1 16,1-1 1-16,-2 0 0 0,1 0-2 0,0-2 1 0,-3 1 0 16,3 1 0-16,-2-2-2 0,0 1-3 0,1-1-6 15,-1 0-8-15,1 0-8 0,-1-2-7 0,0 2-9 0,2-1-9 0,-2-1-7 16,1 0-11-16,0 1-9 0,1-2-13 0,-3-2-17 0,5 1-20 0,-2-1-21 15,1-2-6-15,0 3 1 0,2-4 3 0,0-1 8 0,0 1 7 0,0-2 8 16,0-1 9-16</inkml:trace>
  <inkml:trace contextRef="#ctx0" brushRef="#br0" timeOffset="39876.0326">16177 12447 14 0,'2'0'121'0,"-2"-1"4"0,3-1 2 0,-2 2 0 0,1-1 0 16,0-1 0-16,0 2-1 0,4-1 1 0,-2 1-16 0,-1 0-23 0,2 0-25 16,0 0-28-16,1 1-11 0,0-1-8 0,2 2-2 0,-2-1 0 0,2 1 1 15,-1-2 0-15,1 1 1 0,0 0 2 0,0 0-1 0,1-1 1 16,0 1-2-16,-2-1-2 0,2 1-2 0,-2-1-2 0,1 0 1 0,-2 2-1 16,0-2-2-16,0 1-3 0,0 0-2 0,-3 0 0 0,1 0-2 0,0 1 0 15,-2 0-2-15,0 1 1 0,0 0 0 0,-1 1-1 0,-1 0 0 16,0 0 1-16,0 2 0 0,-1 0 1 0,0 1 0 15,-2 0 0-15,1 1 0 0,-1 0-1 0,0 1 3 0,0 0 1 0,1 1 3 16,-4-1 4-16,4 1 1 0,-2-1 1 0,2 0 1 0,0 0 2 0,-1 0-1 0,2 1 0 16,-1-2-1-16,1 0 0 0,1 1-1 0,-1-2 0 15,1 1-1-15,1-1-2 0,-1 0-2 0,0-1-4 0,1-1 0 16,1 0-2-16,-1-1 0 0,0 0-1 0,1 0 1 0,0-3 0 0,-1 2-1 0,3-1 3 16,-1-1-1-16,-3 0 1 0,4-1-1 0,-1 0-1 0,1-1 2 15,-2 1-1-15,2-2 1 0,0 1-1 0,-1-2 0 0,1 2 0 0,0-2 0 0,-1 0 0 16,1 1 0-16,0-2 1 0,0 1-2 0,0 1 1 0,-2-3-1 15,1 2 1-15,0 0-1 0,0-2 0 0,-1 1 0 0,1 0 1 16,-2-1 1-16,1 1 5 0,0-1 1 0,0 0 4 0,0 0 0 0,-1 0 2 16,0-1-1-16,1 0 1 0,-2 1 1 0,0-1 0 0,0 0 1 0,0-1-1 15,0 1 1-15,0-1-2 0,-2 0-2 0,1 0-3 0,0 0-4 16,-1-1-2-16,-2 1-1 0,2-1-2 0,-2 0 0 0,1 2-1 0,-2-1 0 0,0 0-2 16,-1 1 1-16,-1 2 0 0,0-3-1 0,-1 4 0 0,1-1 0 15,-2 1 0-15,2 1 0 0,-3 1-2 0,3 1 0 0,0 1 2 16,-1 0-6-16,1 1-5 0,1 1-13 0,-1 1-16 0,1 1-21 0,2-1-24 0,-1 2-28 15,1-2-34-15,2 3-17 0,-1-1-8 0,1-1-4 0,1 0 0 16,-1 1-2-16,2-1 0 0,0 0 3 0,0 0 7 16,2 0 13-16</inkml:trace>
  <inkml:trace contextRef="#ctx0" brushRef="#br0" timeOffset="40258.1524">16776 12432 14 0,'-4'-2'131'0,"1"2"3"0,1-1 2 16,0 1-1-16,-1-1 2 0,1 1 0 16,-1 1-1-16,2 0 2 0,-2 3-1 0,2-2-31 0,-1 3-47 0,-1 2-25 0,0 0-13 15,3 1-8-15,-3 0-5 0,0 2 1 0,1 1 1 0,0 0 3 16,-2 1 0-16,4 0 1 0,-3 0-1 0,0 2 1 0,3-1 0 0,-3 1-1 0,0-1 0 16,1 1 0-16,1-1 1 0,-2 1-3 15,2-1-1-15,-2-1-2 0,2 0-2 0,0-1-4 0,0 0 0 0,-1-1-1 0,1-1 1 16,1-1-1-16,-1 0 2 0,1-1-2 0,1-2-5 0,-1 1-6 0,0-2-10 15,1 0-11-15,1 0-11 0,-1-3-16 0,0 2-15 0,-1-3-22 0,0 0-23 16,0 0-16-16,4-1-9 0,0-2-4 0,-1 1-4 0,1-1 1 16,1-2 4-16,-2 0 6 0,3-1 10 0</inkml:trace>
  <inkml:trace contextRef="#ctx0" brushRef="#br0" timeOffset="41051.6599">16952 12467 61 0,'-2'-3'135'0,"-4"0"5"0,3 2 2 0,-4-1 1 0,3 0 3 16,-2 0 0-16,2 1 0 0,-3-1 1 0,1 2-18 15,0 0-29-15,-2 0-28 0,2 3-30 0,-2-1-13 0,1 1-9 0,-2 1-3 0,2 1 1 16,-2 1 0-16,2 1 2 0,-1 0 2 0,0 3 0 0,2-2 3 16,0 2-1-16,0 2 2 0,1-1-1 0,1 1 0 0,-1 1-2 15,2-1-1-15,3 1-1 0,-3-2-1 0,3 2-5 0,0-2-2 16,0 1-3-16,1-2-4 0,1-1-1 0,1 0-3 0,1-1-1 15,-1-1 0-15,1-2-1 0,1 0 1 0,-1-1 1 0,2-1-1 0,0 0 2 0,0-1-1 16,0-1-1-16,0-1 1 0,2 0 0 0,-3-1-1 0,2 0-2 0,0-3-3 0,0 2-6 16,-1-2-6-16,1-1-7 0,-1 1-6 0,0-1-4 0,0 0-4 15,-1-2-5-15,0 0-3 0,0 1-1 0,0 0-2 0,-2-2 1 16,3 1 0-16,-1-1-1 0,-2 0 5 0,1 1 6 0,0-1 6 0,-1 2 6 16,0-2 5-16,0 3 6 0,1-2 5 0,-2 1 3 0,0 1 3 15,1 1 4-15,-2 0 1 0,1 1 1 0,-1 1 0 0,0 1 1 0,1 0 0 16,-2 1-1-16,0 1 1 0,0 2-1 0,3-1 4 0,-3 1 4 0,0 2 2 15,1 0 1-15,-1 1 0 0,0 2 0 0,0-1 0 0,0 3 1 0,0-2 0 16,0 3-1-16,-1-1 0 0,1 0 0 0,-1 1 0 0,-1-1 0 0,2 1-2 16,0 0-4-16,-2-2-4 0,2-1-1 0,-1 2-1 0,1-3-2 15,0 1 0-15,-1-1 0 0,1-1 1 0,0 0 0 0,0-2 0 0,0-1 1 16,0 0-1-16,0 0 0 0,0-1 1 0,1-1 0 0,-1-1 1 16,0 0 0-16,0 0 1 0,0 0 0 0,1-2 0 15,1 1 1-15,0-3-2 0,-1 1 0 0,2-2-1 0,-2 1 1 0,2-3-1 0,0 1 0 16,0-2-2-16,1-1 1 0,-2 2-2 0,2-3 1 0,-2 1-2 15,2-1 0-15,0 0 0 0,-2 0 1 0,2 1-1 16,-1 1 1-16,1-2 0 0,0 3 0 0,0 0 1 0,0 0 0 0,0 1 0 0,-1 1-1 0,2 2 0 16,-1-1 0-16,0 3-1 0,-1 0 1 0,1 1 0 15,0 1 0-15,0 0 0 0,-2 1 0 0,0 1-1 0,2 2 1 0,-1 0 0 16,0 2-1-16,-3-1 1 0,3 0 0 0,-2 1 1 0,-1 1 0 16,2-1 1-16,-2 1-1 0,0 0 0 0,-2 0-1 0,2-1 2 0,0 1 0 0,-1-2-2 15,1 2 0-15,-3-2 0 0,3 0 1 0,0-1 0 0,0 0 1 0,-2-1-1 16,2 0 0-16,-1-2 1 0,1 2 0 0,0-4-1 0,-1 1 1 15,1-1 3-15,0 0 3 0,0 0 2 0,0 0 5 0,0 0 1 0,1-1 1 16,0 1-1-16,1-4 1 0,-2-1-1 0,3 1 0 0,1-2-1 0,-1 1 0 16,0-2 0-16,2-2 0 0,0 1-2 0,1-1-3 15,0-1-5-15,2 1-3 0,-2-1-1 0,3 0-1 0,-1 0 0 0,0 2 1 0,1-1 0 16,0 1-1-16,-1 2 0 0,2 0-2 0,-3 2 2 16,2 1-1-16,-2-1 0 0,-1 3 0 0,0 0 0 0,1 2 1 0,-1 0 0 0,-2 3 0 15,0 1 0-15,-1 0-1 0,0 2 1 0,-2 1 0 16,-1 1 1-16,0 1 1 0,-1 2 0 15,0-1 0-15,-1 1 0 0,0 0 0 0,0 0-1 0,-1 1 1 0,0-3 0 0,-1 4 0 0,2-4 0 0,-2 0 1 0,3-1-1 16,-2 0 1-16,-1-1 0 0,4-1-1 0,-3 0 1 16,2-1-1-16,-1-3 1 0,2 1 1 0,0-1-3 0,0-1-3 0,0-1-12 0,0-1-14 15,3 0-21-15,0-1-26 0,1-1-27 0,-1-1-29 0,1-1-15 16,-1-1-7-16,3 1-3 0,0-3-1 0,0-1-3 0,1 1 0 0,1-2 2 16,0 0 2-16</inkml:trace>
  <inkml:trace contextRef="#ctx0" brushRef="#br0" timeOffset="41668.3632">18092 12639 63 0,'-3'0'127'0,"1"0"3"0,0 0 4 16,0-1 4-16,0 0 3 0,0 0 4 0,0-1 0 0,2 0 2 0,-1 1-21 0,1-1-30 15,0 0-24-15,0-1-22 0,0 0-11 0,1 0-3 0,-1-1-3 16,2 1-2-16,0-1-1 0,0-3-3 0,0 4-2 0,2-4-2 0,-1 2-1 15,0 0 0-15,1-2-3 0,-1 1-3 0,1 1-2 0,1 0-1 0,-1 1-2 16,-1-1-3-16,0 0 0 0,0 3-2 0,1-2-2 0,-1 1-2 16,0 2-3-16,-1-1 0 0,0 2-1 0,1 1 0 0,0 0 1 15,-3 3-2-15,3 0 1 0,0 1 0 0,-2 0 0 0,0 4 0 0,1-1 0 16,-2 1 2-16,2 1 0 0,-1 0-1 0,-1 2 1 0,1-1 1 16,1-1-1-16,-1 1 0 0,0-1 1 0,0 0 0 0,2 0 0 0,-2-2 0 15,3-2 1-15,-2 1-1 0,2-3-1 0,1 1 1 0,0-3 0 16,0 1 0-16,0-2 1 0,1-1 0 0,1-1-1 15,0 1 1-15,0-3-1 0,0 1 0 0,0-2 0 0,-1 1-1 0,1-1-1 0,-1-1-1 0,0 1-4 16,1-2-5-16,-1 2-6 0,-3-2-7 0,3 2-7 16,-2-2-8-16,-1 1-6 0,1 0-11 0,-1 0-9 0,-1-1-14 0,0 2-21 0,1-2-25 15,-2 2-16-15,2-2-12 0,-2 1-3 0,1 0 3 0,1 0 4 16,-2 0 7-16,0 1 6 0,2-1 6 0,-2 0 9 0</inkml:trace>
  <inkml:trace contextRef="#ctx0" brushRef="#br0" timeOffset="42071.0275">18026 12882 56 0,'0'0'161'0,"-2"-2"10"16,2 2 5-16,-2-1 5 0,2-1 2 0,-1 1 3 15,1 1-1-15,0 0 4 0,0 0 1 0,0 0-24 0,0 0-41 16,0-2-25-16,0 0-18 0,1 2-14 0,0-1-13 0,0 0-7 0,2 0-6 0,1 1-2 16,-1-2-5-16,1 2-2 0,2-1-1 0,0 1 0 0,-2 0-4 15,4 0-6-15,-2 1-6 0,1 1-7 0,0 0-4 0,-2 1-4 0,1 0 0 16,0 0 0-16,0 3-1 0,-1-2 0 0,0 2 1 0,0-2 0 0,-1 2-2 15,0-2 2-15,0 1 0 0,1-1 1 0,0 1-2 0,0-1 1 0,-1 0 1 16,1-2 0-16,0 0 0 0,0 0-2 0,1-2 0 0,1 2-7 0,-1-4-6 16,1 2-11-16,0-2-13 0,1 0-14 0,0-1-13 0,-1-1-14 15,1 0-12-15,-1-1-11 0,0 0-16 0,0 0-20 0,-1 0-20 16,0-1-22-16,1 0-19 0,-1-1-5 0,1 2 1 0,-1-2 11 16,1 0 9-16,0 1 15 0,1 0 12 0,-2-2 12 0,1 2 15 15</inkml:trace>
  <inkml:trace contextRef="#ctx0" brushRef="#br0" timeOffset="42974.03">19662 12556 126 0,'-5'2'130'0,"2"1"2"0,-1-1 1 0,-2 1 1 15,2 1-1-15,-2-2 0 0,2 2 1 0,-1 0 0 0,0 1-27 0,0 2-40 16,-1 0-25-16,2 1-15 0,-2-1-6 0,0 3-7 0,2 0-3 0,0 0-1 16,-2 0 1-16,3 0-1 0,-1 0 0 15,2 0 0-15,-1 0-1 0,2-1 1 0,-1 0-2 0,-1 0-4 0,2 0 0 16,1-1-2-16,-3 0 0 0,3 0-1 0,-1-1 0 0,-1 0 0 0,2 1 1 0,0-1-2 16,-3-1 0-16,2 2-2 0,-1-2-7 0,0 1-9 0,0 0-9 15,-2 0-11-15,0-1-17 0,-1 2-16 0,1-2-24 0,-1 1-23 0,0-1-14 16,-1 1-5-16,1-1-5 0,-2 0-2 0,3 0 2 15,-2 0 1-15,2 0 6 0,-2-2 10 0</inkml:trace>
  <inkml:trace contextRef="#ctx0" brushRef="#br0" timeOffset="43989.4719">19222 12839 45 0,'0'-1'131'0,"-1"1"6"0,1-2 4 0,0 0 4 0,-1 0 3 16,1 2 3-16,-2-3 0 0,2 2 0 0,0 1-17 0,0 0-30 0,0 0-26 15,0 0-28-15,0 0-16 0,0 0-11 0,0 0-5 0,0 0-4 16,0 0-4-16,0 0-4 0,0 2-3 0,0 0-2 0,0 2-2 0,0-1 0 16,0 2 0-16,-1 0 1 0,0 1 1 0,1 1-1 0,-1 0 1 0,-2 0-1 15,2 1 0-15,-1-1 0 0,-1 1-1 0,0 0 1 0,-1 0 1 0,2 1 0 16,-2-1 0-16,0 1 0 0,1-1 0 0,-1 1-1 0,-1-1 0 16,0 1 0-16,0 0 0 0,-1 0 1 0,-1 2 1 0,0-1 0 0,1 0-2 15,-3-1-2-15,2 1-7 0,-2 0-6 0,2 0-8 0,-3 1-8 0,0-3-13 16,3 1-13-16,-2-1-26 0,1 0-29 0,0-1-17 0,1 0-12 15,-1-2-5-15,2 0-4 0,1-2 0 0,0 1 2 0,0-3 6 0,1 1 5 16,4-2 9-16</inkml:trace>
  <inkml:trace contextRef="#ctx0" brushRef="#br0" timeOffset="45166.7733">19658 12439 26 0,'2'-3'97'0,"-2"1"2"0,1-2 2 16,-1 2 1-16,1-1 1 0,1 0 2 0,-1 0-8 0,0 0-10 0,0 0-16 15,-1 1-15-15,3-2-13 0,-2 1-10 0,-1 0-6 0,1 1-3 0,0-2 1 16,-1 2 0-16,0-2 0 0,0 3-1 0,0-3 1 0,0 2 0 0,0-2 0 15,0 1-1-15,0 2 0 0,-1-1 2 0,0-1 2 0,1 1 0 16,-1 0 0-16,-1-1 0 0,1 2 1 0,0 0-2 0,-1-1-2 0,-1 1 0 16,2-1-2-16,-2 2 1 0,0-2-3 0,0 1-3 0,-1 1-2 15,-1 0-3-15,1 0-2 0,-2 0-3 0,1 1-3 0,-1 1-2 0,0 0-1 16,0 0-2-16,-2 1 0 0,0 0 0 0,2 0 1 0,-2 1-1 0,2-1 0 16,-1 1 0-16,1 1 0 0,0-1 0 0,-1 1 0 15,0-1 0-15,4 1 0 0,-3-1 0 0,2 1 1 0,-1 0 0 16,1 0 0-16,1 0-1 0,0 1 0 0,0 1 1 0,1 0-1 0,1-2 1 15,0 2 1-15,-1 1-1 0,1-2 0 0,2 0 0 16,-1 2 0-16,2-2-1 0,-1 0 1 0,2 1 0 0,-3-2 0 0,4-2 0 0,0 2 0 16,0-1 1-16,1-1-1 0,-1 0 1 0,0 0 0 0,2-2 0 0,-2 1 2 15,2-2-1-15,-2 2 1 0,3-2-1 0,-2-2-2 0,0 2 2 0,0-1 0 16,1-1-1-16,-1 1 0 0,0-2 0 0,-1 0-1 0,-1 0-1 16,3 0 1-16,-2-2 0 0,-1 2-1 0,0-2-1 0,0 1 0 15,0-1 2-15,-2 1-1 0,3-1-1 0,-3 0 1 0,2 0 0 16,-2 0 1-16,0 0 0 0,1 1-1 0,-2-1 0 0,0 1-1 0,0-2 0 0,2 2 1 15,-1-1-1-15,-1 2 0 0,0-3 1 0,0 4 1 0,0-2 0 16,0 2-1-16,0-1 0 0,0 1 0 0,0 1-1 0,0 1 1 0,0 0 1 16,0 0-1-16,0 0 0 0,0 0-1 0,0 0 0 0,0 0 0 15,0 0 1-15,0 0-2 0,-1 1 0 0,-1 2-1 0,2-1 0 0,0 2 2 0,-2 0-1 16,1 2 0-16,0-1 1 0,-1 1 0 0,0 1 0 0,1 0 0 0,-2 1 2 16,1 0-1-16,-1 1 1 0,1 0 0 0,-2 1 1 0,2 0 3 15,-1 0 5-15,0 1 1 0,-1 0 3 0,4-1 0 0,-4 3 0 0,1-3 2 16,0 2-1-16,3 0 0 0,-4 0 0 0,1 0 0 0,0-1-1 15,0 0 0-15,0 0 0 0,1 1-1 0,-2-1-6 0,2-1-3 16,-2 2-1-16,1-2-1 0,-1-1 0 0,1 0 1 0,0 0-1 0,-1-2 1 16,0 2-1-16,0-2 0 0,-1 1-1 0,1 0 1 15,-1-1 0-15,0 0 0 0,0-1 0 0,0 1 0 0,0-1 1 0,0-1 2 0,0 0 4 16,0 2 2-16,0-3 2 0,0 1 1 0,1-2 2 0,-1 1 2 0,1-1 3 16,0 0 3-16,0-1 2 0,0 1 4 0,2-3 6 0,-2 2 6 0,2-1 7 15,-2 0 4-15,2-1 1 0,-2-1 0 0,4 0 0 0,-3-1 2 16,2 0 0-16,-1 0-2 0,1-1-4 0,1 0-3 0,-1-2-1 0,1 0-5 0,0 2-4 15,0-3-7-15,1 1-6 0,-1 0-6 0,1 0-6 0,1 0-3 16,-1 0-1-16,0 0-2 0,1 0-3 0,1-1 1 0,0 0 0 16,-1 2 1-16,0-2 0 0,1 1-2 0,0 1 1 0,-1-1-1 0,0 1-1 15,0 1 0-15,-1-1-1 0,2 2 1 0,-2 0 0 0,0-1 0 16,1 2-1-16,-2 1 1 0,0 0-1 0,0 0-2 0,0 0-1 16,0 0 1-16,0 0-2 0,0 0 0 0,0 0 1 0,0 0-2 0,0 0 0 0,0 0-1 15,2 0 0-15,-2 0 0 0,1 1 0 0,0 2-1 0,1-2 2 0,-1 0 1 16,0 1 0-16,0-1 1 0,-1 2 0 0,2-1 1 0,-1 0-1 15,0 1 0-15,-1 0 1 0,1 0 1 0,0-1 0 16,-1 0-3-16,0 2-5 0,2-1-12 0,-1-1-19 0,-1 0-15 0,0 1-19 16,1 0-17-16,-1-1-19 0,0-1-18 0,2 1-22 0,-2-2-29 0,0 0-33 0,0 0-16 15,1 2-9-15,-1-2 1 0,0 0 1 0,0 0 12 0,3 2 16 16,-3-2 17-16,0 0 18 0,0-2 20 0</inkml:trace>
  <inkml:trace contextRef="#ctx0" brushRef="#br0" timeOffset="61676.9966">19434 12176 70 0,'-2'2'112'0,"0"-1"2"0,0 0 2 0,0-1 2 16,1 0 1-16,1 0 3 0,-3 0 2 0,2 0-13 16,0 0-18-16,1 0-24 0,0 0-26 0,0 0-13 0,0 0-6 0,-2-1-2 15,2 1-1-15,0 0 0 0,0 0 1 0,0 0-1 0,0 0-1 0,0 0 0 16,0 0-1-16,0 0-1 0,0 0-3 0,0-1-1 0,0 1 0 0,0 0-2 15,2-1 0-15,-2 1-3 0,0 0-1 0,1-1-3 0,-1 1-1 0,0 0-2 16,1-2-2-16,-1 2 0 0,0 0-3 0,0 0-2 0,0 0-4 16,0 0-4-16,3 0-6 0,-3 0-4 0,0 0-8 0,0 0-7 15,0 0-8-15,0 0-15 0,0 0-15 0,0 0-22 0,0 0-20 0,0 0-12 16,0 0-5-16,0 0 0 0,0 0 2 0,0 0 5 0,-3-3 4 0,2 1 7 16</inkml:trace>
  <inkml:trace contextRef="#ctx0" brushRef="#br0" timeOffset="64968.5825">18786 12788 28 0,'-1'-1'112'0,"-1"0"3"0,1-1 3 0,0 1 6 16,-1-1 4-16,0 1 4 0,2 0 3 0,-1 0 2 15,0-1-16-15,-1 2-26 0,2-2-18 0,0 2-10 0,-1-1-2 0,1 1-1 0,0 0 3 16,0 0 0-16,0 0 3 0,0 0 2 0,0-1 3 0,1-2 3 0,-1 2 2 15,2 0 2-15,-1 0-3 0,0 0-3 0,1 0-5 0,1-1-4 0,0-1-7 16,1 0-4-16,-1 0-6 0,1-2-4 0,2 1-5 0,1-2-8 16,-1-1-6-16,1 1-8 0,2-2-6 0,-2 0-6 15,3-1-3-15,-1-1-3 0,2 0-1 0,0-2-1 0,1-1 0 0,-1-1 0 0,2 1-1 16,-1-1 0-16,1-1 1 0,-1 1-1 0,-1-1 0 0,1 1 0 16,-2-1 1-16,0 2 0 0,-3 0 1 0,2 1 1 0,-4 1-1 0,0 0 1 0,-2 1 0 15,1 0 0-15,-2 3 0 0,-1-1 0 0,0 0 0 16,-1 2 0-16,0 0-1 0,-1 1 1 0,1 0 0 0,-1 1 1 0,-1 1-1 15,2-1-2-15,-1 2 2 0,0 0 0 0,-1 0 0 0,2 2 0 0,0 0 1 16,-1 2 0-16,0-1 0 0,0 2-2 0,-2 1 0 0,1 2 0 0,-2 1 0 16,3 1-1-16,-4 3 0 0,1 2 2 0,1 1 0 0,-3 3-2 15,2 0 1-15,-2 2 1 0,0 1-1 0,1 2 0 0,-1 0-1 16,1 2 2-16,-2-1-1 0,0 2 0 0,1 0-5 0,-1-1-7 0,0 1-19 0,1 0-24 16,-2-1-24-16,2 1-23 0,-2-2-37 0,2 0-40 0,0 0-23 15,1 0-15-15,-1-2-5 0,0-1-4 0,2 0-2 0,-1-1-1 0,1-2 6 16,1 0 8-16,3-2 17 0,-3-1 25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4-02T07:14:29.7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4945 2251 17 0,'0'0'82'0,"0"0"1"16,0 0 2-16,0 0 0 0,1-1 3 0,-1 0-7 0,1-1-9 0,-1 1-10 15,0 0-15-15,2 0-11 0,-2 0-9 0,0-1-9 0,0 2-4 16,0-2-2-16,2 2-1 0,-2 0 1 0,0 0 0 0,0 0 0 15,0-3-1-15,0 3 1 0,0-1-3 0,0 1 0 0,-2-1-1 0,2 1 1 16,0-1-1-16,0 1 0 0,0 0 2 0,0 0 0 0,0 0-2 16,0 0-1-16,0-1 0 0,0 1-1 0,0 0-1 0,0 0 0 15,-2-1 1-15,2 1-2 0,0 0 0 0,0 0 0 0,0 0-1 0,0 0 0 16,0 0-1-16,0 0-1 0,0 0 0 0,0 0 0 0,0 0 0 16,0 0 0-16,0 0-1 0,0 0 1 0,0 1-1 0,0-1-1 15,-1 2 0-15,0-1 0 0,1 0 0 0,-2 2 1 0,2-1-1 0,-1 1 2 16,0 0 0-16,1 1 0 0,-2 1 0 0,2-1 1 0,-2 0-1 0,2 2 0 15,0-2 0-15,-1 2 0 0,0-1 0 0,1 0 0 16,-2 2 0-16,2 0 0 0,0-2-1 0,-1 2 1 0,1-1 0 0,-1 2 0 0,1-2-1 16,0 1 0-16,-2 0 1 0,2 1-1 0,0-2 1 0,0 0 0 15,0 2 0-15,0-2-1 0,-2 1 1 0,2-1 0 0,0 0 0 16,-1-1 0-16,0 0 0 0,1 1 0 0,0-1 0 0,0 0 1 16,-2-1-1-16,2-1 1 0,0 1 0 0,-1 0-1 0,1-1 0 15,-1 0 1-15,1 0-1 0,0-2 0 0,-2 1 0 0,1 0-1 0,1-1 0 16,0 0 0-16,0-1-2 0,-1 1-1 0,1-1 0 0,0 0-3 15,-1 0-1-15,1 0-4 0,-1 2-3 0,1-2-5 0,0 0-8 0,0 0-8 16,-3-2-12-16,3 2-15 0,0 0-15 0,-1-1-10 0,-2 0-9 0,2 0-4 16,-1-1-1-16,1 0 1 0,-1 1 1 0,1-2 3 0</inkml:trace>
  <inkml:trace contextRef="#ctx0" brushRef="#br0" timeOffset="427.0903">4878 2340 8 0,'-2'1'92'0,"0"-1"2"0,2 0 2 0,-1 0 1 16,1 0 0-16,-1 2-5 0,1-2-8 0,0 0-13 0,0 0-13 0,-1 2-13 15,0 0-12-15,1-2-8 0,0 2-9 0,0-1-5 0,0 1-4 16,0 1-2-16,0-3-1 0,0 3-2 0,-2-1 0 0,2 0 0 0,0 0 0 15,0 2 0-15,0-2 0 0,0 1 1 0,0 0-2 0,2 0 1 16,-2 0-1-16,0 1-1 0,1-1 0 0,0 2 1 0,-1-2 1 0,1 2-1 16,-1-1-1-16,1 1 1 0,1-1 0 0,-1 1 0 0,0 1 1 0,-1 1 0 15,2-4-1-15,0 4 1 0,-2-3 0 0,2 0 0 0,-2 1 1 16,2-1 0-16,-1 0-2 0,0 1 1 0,-1 0 0 0,3-2 0 0,-3 1 1 16,1-1 0-16,-1 0-1 0,2-1-1 0,-2 0 0 0,2-1 0 15,-2 2 0-15,1-2 0 0,0 0 1 0,-1-1-1 0,0 2 0 0,0-2 3 16,0 0 2-16,0 0 2 0,3 0 1 0,-2-2 1 0,1 1 1 15,-1 0 1-15,1 1 0 0,-1-4 0 0,2 2 1 0,-1 0 0 16,2-3-2-16,0 1 1 0,0 0-1 0,0-2-1 0,0 1-3 16,2-1-6-16,0-2-6 0,0 2-11 0,0-3-12 0,0 0-25 0,1 0-32 15,1 0-15-15,0-1-8 0,0-1-4 16,-1-1-2-16,2 1 0 0,-1 0-2 0,1-1 0 16,1 0 3-16</inkml:trace>
  <inkml:trace contextRef="#ctx0" brushRef="#br0" timeOffset="2038.3435">6553 2252 30 0,'0'-1'86'0,"0"1"0"0,0 0 1 0,0 0 1 16,-1-1-1-16,1 1-4 0,0 0-9 0,-1-1-12 0,1 1-20 0,0 0-13 15,0 0-14-15,0 0-6 0,0 0-5 0,0 0-1 0,0 0-1 16,0 0 0-16,0 0-2 0,0 0 2 0,0 0-1 0,0 0 0 16,0 0 0-16,0 0 0 0,0 0 0 0,0 0 0 0,0 0 1 0,0 0 0 15,0 0 1-15,0 0 2 0,0 0-1 0,0 0 1 0,0 0 1 16,0 0-1-16,0 0 0 0,0 0 0 0,0 0 0 16,0 0-1-16,0 0 0 0,0 0 0 0,0 0-1 0,0 0 0 0,0 0-1 15,0 2-1-15,0-1-1 0,0 1-1 0,0 0 0 0,0 1-1 16,0 0 1-16,0 1 0 0,0 0 1 0,0-2 0 0,0 2 0 0,0 0 0 15,0 1 0-15,0-1 0 0,0 1-1 0,0-1 0 0,0 2 0 16,0-2 0-16,0 0 2 0,1 2-1 0,-1-2 0 0,0 2 0 0,0-2 0 16,1 0-1-16,-1 1 0 0,0-1 0 0,0 1 0 0,2 0 1 15,-2-1 1-15,0 0 0 0,0 1 0 0,0-1-1 0,0 0 1 0,0 0 0 0,0 0-1 16,0 0 0-16,0 0 1 0,0-1 0 0,-2 1-1 16,2 0 1-16,0-1 0 0,0 1-1 0,0-1 0 0,0 0 0 0,0 0 1 15,0 0-1-15,0-1-1 0,0 0 1 0,0 1 0 0,0 1-1 0,0-4 1 16,0 2 0-16,0 1 1 0,0-2-1 0,0 0 1 0,0 2 0 15,0-2 0-15,-1 2 0 0,1-2 0 0,0 0 0 0,0 0 0 0,0-1 1 16,0 3 0-16,0-3-3 0,0 1-3 0,-1-1-2 0,1 0-5 16,0 0-8-16,0 3-9 0,0-3-14 0,0 0-15 0,0 0-13 0,0 0-13 15,0 0-5-15,0 0-3 0,0 0-1 0,0 0-2 0,-2-3 2 16,2 3 2-16</inkml:trace>
  <inkml:trace contextRef="#ctx0" brushRef="#br0" timeOffset="2554.5283">6501 2345 42 0,'-3'0'87'0,"3"0"1"16,-1-2 1-16,1 2-1 0,0 0-3 0,0 0-6 0,0 0-11 0,0 0-11 15,0 0-14-15,-1 2-8 0,1-2-13 0,0 0-6 16,0 3-5-16,0-3-4 0,0 1-4 0,0 1-1 0,0 0 0 0,0 0-2 15,0 0 1-15,0 0-1 0,0 0-1 0,1 0 1 16,-1 0 0-16,1 1 0 0,-1-1 0 0,0 1 0 0,2 0 0 0,-1-1 0 16,-1 0 0-16,0 2 1 0,0-1-1 0,1-1 0 0,-1 2 1 0,2-2-1 15,-2 1 1-15,2 1 0 0,-1-1-1 0,0 0 0 0,-1 0 0 16,2 0 0-16,-1-1 0 0,0 2 0 0,-1-1 1 0,3-1 0 0,-3 2 0 16,1-3-1-16,0 3 2 0,-1-2 0 0,1 1-1 0,1 1 0 15,-1-3 0-15,-1 1 1 0,1 0 1 0,0 0-1 0,-1-1 1 0,2 1 0 16,-2-1-2-16,1-1 2 0,-1 0 2 0,0 0 2 0,1 2 3 0,-1-2 1 15,0 0 3-15,0 0 1 0,2 0 4 0,0-2 1 0,-1 2 1 16,2-1 1-16,-1-1-1 0,0 0 1 0,1 0 0 0,1-1-1 16,-1-1-2-16,0 0-2 0,1 1-2 0,1-3-2 0,-1 1-3 0,1-2-2 15,1 2-4-15,0-3-1 0,0 0-4 0,0 0-6 0,2 0-10 0,1-2-18 16,-2 1-25-16,2-2-20 0,1 1-16 0,-1-2-11 0,1 0-5 16,-1-1-2-16,1 2-1 0,-1 1 0 15,1-4 0-15,-2 4 1 0</inkml:trace>
  <inkml:trace contextRef="#ctx0" brushRef="#br0" timeOffset="9708.176">14645 2260 22 0,'-1'-1'78'0,"-1"-2"2"0,1 3 2 0,-2-2 0 15,2 0 3-15,0 0-8 0,-1 1-10 0,2-1-16 0,-2 1-15 0,1-1-11 16,1 1-6-16,-1 0-5 0,-1 0 0 0,2 1-4 0,0-2-2 15,0 2-1-15,0 0-3 0,-1 0 0 0,1 0-2 0,0 0-2 16,0 0-1-16,0 0 1 0,0 0 0 0,0 0 0 0,0 0 1 0,0 0-1 16,0 0 0-16,0 0 0 0,0 0 0 0,0 0 0 0,0 0 0 15,0 0-1-15,0 0 0 0,0 0 2 0,0 0 0 0,0 0 0 16,0 0-1-16,0 0 1 0,0 0 0 0,0 0 0 0,0 0 0 0,0 0 0 16,0 0 0-16,0 0 0 0,0 0-1 0,0 0 2 0,0-3 0 15,0 3-1-15,0 0 0 0,0 0 0 0,0 0-1 0,0 0 1 0,0 0 0 0,0 0 0 16,-1-1 0-16,1 1 0 0,0 0 0 0,0 0-1 15,-2-1 0-15,2 1 1 0,0 0 0 0,0-1 1 0,0 1 1 0,0 0-1 16,0 0 1-16,0-1 0 0,0 1-1 0,0 0 2 0,0 0-1 0,0 0 1 16,0 0-1-16,0 0 2 0,0 0 0 0,0 0 1 0,0 0-1 15,0 0 0-15,0 0 0 0,0 0-1 0,0 0 1 0,0 0-1 0,0 0-1 16,0 0-1-16,-2 1 2 0,2-1-2 0,0 0 1 0,-2 0-1 16,2 0 0-16,0 1-2 0,0-1 0 0,-2 1 0 0,2 0 1 0,-1-1-1 15,0 3 0-15,-1-3 1 0,2 2 0 0,-2-1-1 0,2 1 0 16,-1 0 0-16,1 1 0 0,-1-1 1 0,1 1 0 0,-2 0 0 15,2 2 0-15,0-1-1 0,-1 0 1 0,0 0 0 0,1 2-1 0,0-2 0 16,-1 1 0-16,1 0-1 0,0 0 2 0,0 0-1 0,0 0 1 16,0 1 0-16,0-1-2 0,0 1 1 0,1-2 1 15,-1 2-1-15,0-2 0 0,0 1 1 0,0-1-1 0,0 0 1 0,-1 1 0 0,1-1-1 16,0-1 1-16,0 1-1 0,0 0 1 0,0 0-1 0,0-1 1 16,-2 1 0-16,2 0-1 0,-1-1 1 0,1 0 0 0,0 0 0 0,-1 1-1 15,1-1 1-15,0 0 0 0,-1 0 0 0,1-1 0 0,0 0 0 16,0 0 0-16,-2 1 0 0,2-2-1 0,0 1 1 15,0-1 1-15,0 0-1 0,-1 0 0 0,1-1-1 0,-1 2 1 0,1 0 0 0,0-2-1 0,0 1 2 16,0-1 0-16,0 3 0 0,0-3-1 0,0 0 0 16,-1 1 0-16,1-1 0 0,0 1 0 0,0 2 0 0,0-2-2 0,0-1 2 15,0 0 0-15,-2 1 0 0,2 2-1 0,0-3 1 0,0 0 0 16,0 0 0-16,0 0-1 0,0 1 0 0,0-1 0 0,0 0 0 16,0 0-1-16,0 0-1 0,0 0-3 0,0 0-4 0,0 2-5 0,0-2-7 15,0 0-8-15,0 0-11 0,0 0-15 0,0 0-15 0,0 0-14 16,0 0-6-16,0 0-5 0,0 0-1 0,0 0-2 0,0 0 4 0,0 0 2 15</inkml:trace>
  <inkml:trace contextRef="#ctx0" brushRef="#br0" timeOffset="10495.7156">14534 2377 60 0,'-2'-1'91'0,"1"-1"3"0,1 2 0 0,-1-1 2 15,1 1 0-15,-2-1-7 0,2-1-9 0,0 2-13 0,0 0-16 0,0 0-12 16,0 0-11-16,0 0-9 0,0 0-6 0,0 0-2 0,0 0-3 16,0 0-1-16,0 0-3 0,0 0 0 0,0 0 0 0,0 0-1 15,0 0-2-15,0 0-1 0,0 0-1 0,0 0 0 0,0 2 0 0,-1-1 0 16,1 0-1-16,0-1 0 0,0 3 1 0,0-2 0 0,0 1 0 0,0 0 0 16,0 0 0-16,0 2 0 0,1-3 0 0,-1 3 1 0,0-2 0 15,2 2 0-15,-1 0 0 0,-1-2 0 0,0 3 0 0,1-1 0 16,-1 1 0-16,2-1 1 0,-2 0 0 0,0 2 0 0,2-1 0 15,-1 0 0-15,-1 1 0 0,1-1 0 0,1 1-1 0,-1 1 1 16,0-2 1-16,1 1-1 0,-1 0 1 0,0-1-1 0,0 1 0 16,-1-2 0-16,3 0 1 0,-3 1-1 0,1-1 1 0,-1-1-2 0,1 1 2 15,0-1-1-15,-1-2-1 0,2 2 1 0,-2-1-1 0,1-1 1 16,-1 1 0-16,0-2 0 0,0 0 2 0,1 1 1 0,-1-1 4 0,0 0 2 0,0 0 2 16,0 0 2-16,1-1 1 0,0 0 1 0,1 0 0 0,0 0 0 15,0-1 2-15,-1-1-2 0,2 0-1 0,-1-2 0 0,0 2 0 16,1-3-2-16,0 2-3 0,0-3-3 0,1 1-2 0,-1-2-3 0,3 1-5 0,-3-1-8 15,2 0-10-15,0-1-22 0,-1 0-29 0,2-1-18 16,0-1-14-16,2 0-8 0,-2 0-1 0,3-2-4 0,-1 2 1 0,0-2-2 16,2 2 0-16,-1-2 3 0</inkml:trace>
  <inkml:trace contextRef="#ctx0" brushRef="#br0" timeOffset="13506.6277">19952 2349 53 0,'0'-2'88'0,"-1"0"4"0,1-2 3 0,0 2 3 15,-1-1 2-15,1 0 0 0,0 0-9 0,0-1-20 0,0 0-17 0,0 2-14 16,0-2-9-16,1 0-6 0,-1 1-2 0,0-1-2 0,1 0 1 15,-1 1-2-15,2 0-1 0,-2-2-1 0,0 2-1 0,0 0-3 16,0-1 0-16,0 1-2 0,2 0-1 0,-1-1 1 0,-1 0-2 0,0 2 0 16,0-1-1-16,0 1-1 0,0-1 0 0,0 1-2 0,0 0-1 0,0 2-3 15,0-1 1-15,0 1-1 0,0 0-1 0,0 0 0 0,0 0 0 16,0 0-2-16,0 0 1 0,0 0-1 0,0 0 1 0,0 0 0 16,0 1 0-16,0 1-2 0,0 0 0 0,-1 2 0 0,-1 0 1 0,2-2-1 15,0 2 0-15,0 0 1 0,-2 2 0 0,1-1 2 0,0 0 0 16,1 1-1-16,-2-1 0 0,2 2-1 0,-1-1 0 0,1 1 0 0,0-2 1 15,-1 2 0-15,-1 0 0 0,2 0 0 0,0-1 0 0,0 1-1 16,0 0 1-16,0 0-1 0,0 1 0 0,0-2 0 0,0 1 0 16,0 1 1-16,0 0 1 0,0 0 1 0,0-1-1 0,0 1 0 0,0 1-1 15,0-3 1-15,2 2 1 0,-1-1-1 0,-1-1 1 0,0 1-1 16,0 0 0-16,1 0 1 0,-1-2 0 0,0 1-1 0,2 0 0 16,-2-2 1-16,0 0-1 0,0 1 0 0,0-2 0 0,0 2 1 15,0-2-2-15,0-1 2 0,0 2-1 0,0-2 0 0,0 0 1 0,0 1-1 16,0-2 0-16,0 0-1 0,0-1 1 0,0 0-1 0,0 0-1 0,0 0 1 15,0 0-2-15,0 0-5 0,0 0-4 0,0 0-5 0,0-1-9 16,-2 0-7-16,1-2-13 0,0 1-12 0,-1-1-19 0,2-1-22 0,0 1-11 16,-4-1-4-16,4 0-2 0,0 0-2 0,0-2 1 0,0 2 4 15,-2-1 6-15</inkml:trace>
  <inkml:trace contextRef="#ctx0" brushRef="#br0" timeOffset="13877.4209">19883 2403 93 0,'0'-2'97'0,"-1"0"4"16,1 1 2-16,0 1-1 0,-1-1 2 0,1 1-6 0,0 0-7 0,1-2-21 16,-1 2-21-16,0 0-17 0,0 0-10 0,1 0-7 0,1 1-4 15,-1 0-4-15,2 0-2 0,-3 0-4 0,4 2-1 0,-1-1 0 16,0 1-2-16,0 1 1 0,0-1 0 0,1 2 1 0,-2-1 0 15,2-1 0-15,-2 1 0 0,1 1 0 0,-1 0 0 0,2-1 0 16,-2 1 0-16,1 0 0 0,0-1 1 0,-3-1 0 0,3 2 1 0,0-2-1 16,-3 0 0-16,4 1 0 0,-4-1 1 0,3-1-1 0,0 1 0 0,-2-2 1 15,0 1 0-15,1 0 1 0,-2 0-1 0,3-2 2 0,-3 1-1 0,3-1 2 16,-2 3 3-16,2-3 1 0,-1 0 2 0,-1 0 2 16,3 0-1-16,-2-3 1 0,1 2 2 0,0 1-1 0,0-2-2 0,1 0 1 15,-1 0 1-15,3-2-1 0,-2 1-1 0,2 0-2 0,-2-2-3 0,3 1-2 16,-1-1-2-16,0 0 0 0,0-1 0 0,1 0-2 0,0 0-1 0,-1-2-1 15,4 2 0-15,-3-1-6 0,-1 0-8 0,3 0-11 0,-2-1-14 16,-1 0-24-16,4-1-27 0,-3 1-13 0,0-2-8 0,1 2-3 0,-1-1-2 16,1-1-2-16,0 1 1 0,0-1 1 0,0 0 0 0</inkml:trace>
  <inkml:trace contextRef="#ctx0" brushRef="#br0" timeOffset="15457.519">17117 2250 36 0,'-1'-1'95'16,"1"-1"0"-16,-1 1 2 0,-2 1 1 0,2-1 0 0,1 0-1 15,-1 0-8-15,-1 0-11 0,2 1-19 0,-1-1-19 0,1 1-12 0,0 0-8 16,0 0-4-16,-1-2-3 0,1 2-1 0,0 0-3 0,0 0 0 15,0 0-2-15,0 0 0 0,0 0 0 0,0 0-1 0,0 0-1 0,0 2-2 16,0 1-2-16,0-1-2 0,-1 2-1 0,1 0 1 0,-2-1-1 16,1 4 0-16,0-1 0 0,1-2 1 0,-2 3 0 0,2 0 1 0,0 0-1 15,0 1 1-15,0-2 0 0,0 2 1 0,0-1 0 0,0 1 0 16,0-1-1-16,0 1 1 0,0-2 0 0,0 1 0 0,0 1 1 16,0-2-1-16,0 0 0 0,0 2-1 0,0-2 0 0,0 1 0 15,0-1 1-15,0 0 0 0,0 0 0 0,0-1 0 0,0 1 1 0,0-2-1 16,0 2-1-16,0-2 1 0,0 1 0 0,0 0 0 0,0-1 1 15,0-1 0-15,0 2-1 0,-2-2 0 0,2 0 0 0,0 0 0 16,0-1 1-16,0 0-1 0,0 0-1 0,0 1 0 0,0-2 1 16,-1 1 0-16,1-2 1 0,0 2-1 0,0-2 0 0,0 2 0 0,0-2-1 15,0 1 0-15,0-1 1 0,-3 3 1 0,3-3-1 0,0 0 0 0,-1 1 0 16,1-1-1-16,-1 0-1 0,-1 1-1 0,2-1-1 0,-3 2-4 16,3-2-3-16,-1 0-5 0,-1 0-4 0,1 0-9 0,-2 0-10 0,3 0-13 15,0 0-17-15,-2 0-14 0,2 0-12 0,-2-3-6 0,0 2-3 0,1-2-1 16,1 3 2-16,0-3 2 0,-1 1 4 0</inkml:trace>
  <inkml:trace contextRef="#ctx0" brushRef="#br0" timeOffset="15919.993">17024 2369 69 0,'0'0'92'0,"0"0"5"0,0 0 0 0,0 0 3 0,0 0-2 16,0 0-3-16,0 0-13 0,0 0-13 0,0 0-16 15,-2 1-14-15,2-1-11 0,0 0-9 0,0 0-5 0,0 0-3 0,0 0-4 16,0 0-3-16,0 1-1 0,0 0-2 0,0 1-2 0,0 1-1 0,2-2-1 16,-2 1 1-16,0 2 0 0,2-1 0 0,-1 1 1 0,0-1 0 15,-1 1 1-15,2 1 1 0,-2-1-1 0,2 2 0 0,0 0 0 0,-2-2 1 16,3 2 0-16,-2-1 0 0,1 1 0 0,-1 1 0 0,2-3 0 0,-3 2 0 16,2 0 1-16,-1-2 0 0,2 0-1 0,-2 1 0 0,0 0 0 15,1-2 0-15,-1 0 1 0,0 1 1 0,0-3-1 0,2 2 0 0,-3-2 2 16,1 0 2-16,1 1 3 0,0-2 2 0,-1 0 2 15,0 0 3-15,1 0 1 0,1-2 4 0,-2 1 2 0,3 0 0 0,-2-3-1 0,4 2 0 16,-2-3 0-16,0 0 2 0,2 1-2 16,0-2-4-16,-1 0-2 0,1-1-4 0,0 0-1 0,0-2-2 0,0 2-3 0,2-2-4 15,0 0-4-15,-2 1-6 0,1-2-10 0,2 1-11 0,-2-1-26 16,1-1-27-16,1 1-20 0,0-2-12 0,-2 2-6 0,2-3-3 16,0 2-1-16,-1-2-2 0,4 2 0 0,-4 0 1 0,2-1 3 0</inkml:trace>
  <inkml:trace contextRef="#ctx0" brushRef="#br0" timeOffset="256799.6967">7704 5060 15 0,'0'-3'85'0,"-2"0"3"15,2 0 2-15,-1 0 1 0,1-1 4 0,-3 1-4 0,2-1-5 0,0 1-12 16,-1-2-14-16,2 2-12 0,-2 0-12 0,0-2-4 0,0 1-4 15,1 0-2-15,0 0 0 0,-1 0 0 0,2-1 0 0,-1 1 1 16,0 1-1-16,0-4-2 0,0 3 1 0,1 0-2 0,-2-1-1 0,1 1 1 16,0-1-1-16,0 2 0 0,-1-2-1 0,1 1-1 0,0-1-1 0,0 1-1 15,-1-1 1-15,0 1 0 0,1 0 0 0,-1 0 1 0,1 0 4 16,-2-1 0-16,1-1 2 0,1 2-1 0,-2-1 1 0,1 0 4 16,0 0 3-16,-1 0 2 0,0 0 4 0,1 0 0 0,0 1-1 0,0-1 0 15,0 0-1-15,0 2 0 0,0 0-1 0,1-1 1 0,-1 3 1 16,1-2 4-16,-1 1 3 0,2 1 1 0,-2 0 0 0,1 0 1 15,1 1-1-15,0 0-1 0,0 0 1 0,0 0-1 16,-1 0 0-16,0 1 2 0,-1 1 1 0,2-1 1 0,0 0-3 0,2 3-3 16,-2-2-2-16,1 2-3 0,0 0 1 0,0 1 4 0,1 0-1 0,-1 2 2 15,1 0 4-15,0-1 1 0,0 2-1 0,1 0-1 0,-1 0-2 0,0 1 0 16,1-1 3-16,1 2 0 0,-1 0 2 0,-1 0 0 16,0 1-1-16,2 0 0 0,0 1 0 0,0 1-2 0,-1-2-1 0,1 3 3 15,0 1 0-15,0-2 0 0,0 1 1 0,0 1-1 0,2 1-2 0,-2 0-3 16,0-1-1-16,1 2-3 0,0-2-6 0,0 2-3 0,1-1-1 15,-2 1-3-15,1-1-3 0,0 0-3 0,-1-1-3 0,1 1-2 0,-2-3-3 16,3 2-2-16,-2-2-3 0,-1 0-1 0,1-2-2 16,0-1-1-16,-1 0 1 0,1-1-3 0,-1 0 0 0,0-2 0 0,0-1 0 15,-1 0 0-15,0-1 0 0,0-1-1 0,0 0 1 0,-2-1-1 0,2 0 1 16,0 0-1-16,-2-2-3 0,3 1 0 0,-3 0 1 0,0 0-2 16,1-2 0-16,-1 0-1 0,0 0-2 0,0 0-3 0,0 2-3 0,0-2-3 15,0 0-2-15,0 0-4 0,0 0-5 0,0 0-3 0,0 0-4 0,0 0-6 16,0 0-9-16,0 0-9 0,0 0-10 0,0 0-11 0,0 0-12 15,0 0-9-15,0 0-11 0,-1 0-7 0,1 0-8 16,-3-2-7-16,2 2-7 0,0-2-3 0,-1 2-2 0,2-4-1 0,-2 3 2 16,1-2 3-16,0 1 3 0,-1-1 6 0,2-1 9 0,-1 1 6 0,0 0 9 0,1-1 5 15,0 1 5-15,-2 0 4 0,2-1 4 16,-1 1 3-16,0 0-4 0,0 0-4 0,0-3-5 16,1 3-8-16,-2-2-9 0,0 1-1 0,1 1 0 0,-1-2 4 0,1 1 5 0,0-2 3 0,0 1 7 15</inkml:trace>
  <inkml:trace contextRef="#ctx0" brushRef="#br0" timeOffset="257358.609">7676 4870 40 0,'0'-1'99'0,"-1"-3"5"0,-1 2 3 0,2-1 4 0,0 0 2 15,-1 1 1-15,1-1-8 0,0 1-13 0,-1-2-12 16,1 2-8-16,-1-1-6 0,1-1-5 0,0 2-2 0,-2-1-6 16,2 1-1-16,0-1-3 0,0 2-2 0,0-1-2 0,0 2-4 0,0-1 0 0,0 1-6 15,2-2-1-15,-2 2-4 0,0 0-3 0,0 0-3 16,0 0-5-16,0 0-2 0,0 0-2 0,2 0-2 0,-1 0-1 0,1 1-1 15,0 1 2-15,1-1 0 0,-2 1 3 0,1 1 2 0,1 0 1 0,-1 0 3 16,0 2 0-16,2-1 2 0,-2 1 1 0,2 1 1 0,-2 1 1 0,2 0 0 16,-2 0 0-16,2 2-1 0,-2-1 2 0,2 2-2 0,-1 0 0 15,1 1-2-15,-2-1-1 0,2 1-2 0,-2 1-1 0,2 0-3 16,-2 1-1-16,2-1-3 0,-1 1-2 0,0-1-2 16,1 1 1-16,-1 1-2 0,0-1-1 0,1 1-3 0,0-3-3 0,0 3-4 0,0 0-9 15,1-1-8-15,-2 0-13 0,0 0-13 0,1 2-16 16,0-1-14-16,-1-1-16 0,1 1-21 0,-1 1-26 0,1 0-24 15,-1-1-21-15,0 1-11 0,0 0-5 0,0 0 2 0,0-2 4 0,0 1 11 0,-1 0 11 16,1-2 14-16,-1-1 16 0</inkml:trace>
  <inkml:trace contextRef="#ctx0" brushRef="#br0" timeOffset="268009.9469">6388 5861 66 0,'0'3'106'15,"0"1"3"-15,0-2 4 0,0-1 4 0,0 1 5 0,0-2 5 0,0 0-1 16,0 0-4-16,0 0-16 0,0 0-22 0,0 0-10 0,0 0-6 16,0-2-3-16,0 0-2 0,2-1 0 0,-2-1 3 0,0 0-1 0,1-2-1 15,0 0-5-15,-1-1-2 0,2-1-7 16,0-2-4-16,0 1-6 0,1-1-3 0,0 1-3 0,0-4-5 0,1 2-3 16,0-2-3-16,1 0-5 0,-2-2-3 0,3 1-4 0,0 0-2 0,-2-1-4 15,3 1-3-15,-2-1-4 0,1 0-3 0,0 1-2 0,-1 0-4 0,0 1-2 16,0-1-2-16,-1 1-2 0,0 2-2 0,0 0-1 0,-2 0-1 15,0 2-1-15,0 2-1 0,0 0 3 0,-2 0 2 0,2 1 2 16,-1 1 2-16,-1 2 2 0,0-1 2 0,-1 1 1 0,-1 1 3 0,2 2 3 16,-1-2 1-16,1 2 2 0,0 0 1 0,-1 2 0 0,-1 0 1 15,2 1 1-15,-2 2 1 0,2 0 2 0,0 2 2 0,0 2 2 0,-2 1 0 0,2 1 3 16,0 3 1-16,0-1 1 0,0 3 0 0,0 2 3 16,0-1 0-16,0 1-1 0,0 1 0 0,0 0-3 0,0 0 0 15,0 1-1-15,0 0-2 0,0-2-2 0,0 1-2 0,0-1-2 16,-2 0-2-16,2-2-7 0,0 1-5 0,-1-2-8 0,1 0-8 0,0 0-8 15,0-3-11-15,1 0-8 0,-1-1-11 0,0 0-10 0,2-1-13 0,-2 0-16 16,2-2-21-16,-2-2-20 0,2 0-20 0,-2-1-6 0,2-1-1 0,-1-1 4 16,0 0 7-16,-1-3 8 0,0 0 10 0,0 0 9 0,4-2 10 15</inkml:trace>
  <inkml:trace contextRef="#ctx0" brushRef="#br0" timeOffset="268396.6482">6696 5811 103 0,'0'0'141'0,"0"0"5"0,-2-2 6 16,2 2 4-16,-2-2 5 0,0 1 4 0,2-3 3 0,-2 1 5 16,2 0-23-16,0-2-35 0,2 1-24 0,-2 0-21 0,2-3-13 0,0 0-8 15,0-2-6-15,-1 2-7 0,3-2-4 0,-3-1-4 0,4 0-5 16,-1 0-5-16,0-2-3 0,-1 0-3 0,2 1-3 0,-1-2-3 15,0 1-2-15,0-1-4 0,0 1-3 0,0-1-3 0,0 1-3 0,0 1-1 16,0-1-1-16,-2 2 0 0,2-2-1 0,-2 2 0 0,0 1 1 16,-1 1-2-16,1 1 2 0,0-1 0 0,-2 2 1 0,0 1 2 0,1 0 3 15,-1 2 1-15,0 1 3 0,0-1 1 0,0 3 1 0,0 0 1 16,0 0 1-16,-1 1 1 0,1 2 1 0,0 1 1 0,0 1 2 0,0 1 2 16,0 2 0-16,0 2 1 0,0 0 0 0,0 4 0 0,0-2 0 15,0 3 2-15,0 0 1 0,0 2-1 0,0-1 0 0,-2 0-1 16,2 2-1-16,0-1-1 0,-1 0 0 0,0 0-3 0,1 0-2 15,0-1-1-15,-1 1-1 0,-1-1-1 0,2 1-6 16,-1-2-5-16,0 2-10 0,-1-1-7 0,2-2-10 0,-2 1-10 0,1 1-11 16,0-3-10-16,-1 0-12 0,2 0-12 0,-1-3-19 0,0 2-24 0,1-3-19 15,0-2-17-15,0 0-3 0,0-2 0 0,1 0 5 0,-1-5 9 0,0 0 7 16,0 0 11-16,0 0 11 0</inkml:trace>
  <inkml:trace contextRef="#ctx0" brushRef="#br0" timeOffset="268654.9747">6890 5760 122 0,'0'0'166'0,"2"0"5"0,-2 0 5 0,0 0 2 16,0 0 3-16,2 2 3 0,-2-1 8 0,2 0 3 0,-1 1-3 16,0 1-25-16,-1 1-43 0,3 0-28 0,-3 2-17 0,1-1-12 15,-1 3-11-15,2 0-5 0,-2 0-2 0,0 2-4 0,0 1 0 16,0 1-6-16,0-1-6 0,0 3-6 0,-2-1-5 0,1 1-7 15,1-1-5-15,-3-1-3 0,2 1-3 0,0 1-2 0,-1-1-1 0,0 0-2 0,0 0-2 16,-1 0-6-16,0-2-7 0,0 1-11 16,0 0-12-16,-2-1-15 0,2 2-16 0,-2-3-14 0,-1 0-12 0,2 1-18 15,-2-1-17-15,2 0-29 0,-2-1-32 0,2-1-14 0,-2-1-7 16,2 1 1-16,0-2 5 0,0-1 11 0,1 0 11 0,0-2 14 0,0-1 16 0,3-2 15 0</inkml:trace>
  <inkml:trace contextRef="#ctx0" brushRef="#br0" timeOffset="269170.8825">7173 5877 98 0,'3'4'142'0,"-3"0"5"16,2-1 6-16,-2 0 4 0,2-3 4 0,-2 0 2 15,0 0 2-15,2 0 5 0,0-1-19 0,0-2-30 0,0-1-24 0,0 0-20 16,2-2-12-16,-2 1-6 0,2-3-8 0,0 0-4 0,0-1-2 15,0-1-5-15,1-1-2 0,1 0-1 0,-1 0-5 0,2-1-2 0,-1-2-5 16,0 2-4-16,-1 0-6 0,0-2-2 0,1 0-5 0,-1 2-1 0,0 0-1 16,0-1-2-16,-1 3 0 0,-2 0-2 0,1-3 0 15,0 4 0-15,-1 0-1 0,0 0 0 0,-2 2 0 0,0-1 0 0,0 2-1 16,0-1 0-16,0 2 1 0,-2 0 0 0,2 2 0 0,-2 0-2 0,2 1 0 16,0 0 0-16,0 2 0 0,0 0 0 0,0 0 0 0,0 3-1 0,-2 0 1 15,2 3 1-15,0-1 1 0,0 5 1 0,2 0 0 0,-2 1 1 16,0 2 0-16,0 1 1 0,0 2-1 0,0 1 1 0,-2 0 0 15,2 2 1-15,-1 0 1 0,0 0-2 0,1 0 0 0,-2 0 1 0,1 0-5 16,0 0-5-16,1-2-6 0,0 2-8 16,-1-2-9-16,0-1-10 0,1 0-8 0,0-2-9 0,0-1-10 0,1-1-10 0,0-2-11 15,-1-1-12-15,1 0-19 0,0-2-23 0,1-2-20 0,0 0-17 0,0-1-4 16,-2-3 2-16,0-1 6 0,0 0 8 0,4 0 9 0,-1-1 8 16,0-2 9-16,-1-1 11 0</inkml:trace>
  <inkml:trace contextRef="#ctx0" brushRef="#br0" timeOffset="269669.8686">7542 5704 63 0,'-3'0'159'0,"-1"-1"12"16,0 0 8-16,0-1 10 0,2 1 8 0,-2-1 8 15,0-1 6-15,1 1 7 0,1-1 9 0,1 2-25 0,1-2-41 0,-1 0-29 16,1 1-20-16,1 0-16 0,-1-1-9 0,1 0-10 0,1 1-9 0,0-2-7 16,0 3-9-16,1-3-6 0,1 1-6 0,-1 1-9 0,2-2-10 15,-1 3-6-15,1-1-6 0,0 1-6 0,-1 1-7 0,1 0-4 0,-2 3-4 16,3-2-5-16,-3 3-5 0,1-2-5 0,-1 3-5 0,0 0-2 16,-1 2-3-16,-1-2-1 0,0 3-4 0,-1-2 2 0,-1 3 1 0,0 0 0 15,-1 0 5-15,0-2 3 0,-1 2 4 0,1 0 3 16,-2 0 6-16,0 0 2 0,0 0 4 0,0-1 3 0,-2 0 4 0,3 1 2 0,-2-2 1 15,1 0 0-15,0 0 1 0,-1 1 0 16,2-2 0-16,1-1-1 0,-1 0 1 0,1-2 1 0,1 1 1 16,0-2 0-16,-1 0 0 0,4 0-1 0,-1 0 1 0,0-1 1 0,1 0 2 0,1-1 1 15,1 1 0-15,0 0 0 0,0-1 1 0,0 1-1 0,3 0 0 16,-2 1 0-16,0 0 1 0,1-1 0 0,0 1-1 0,-1 0 1 0,2 2 0 16,-3 0-1-16,0-2-2 0,2 3-1 0,-3 0 1 0,1-1-2 0,-1 2 2 15,0-1 0-15,-2 1-1 0,2 0 2 0,-2 0 0 16,-1 0 0-16,0-1 1 0,0 4-1 0,-1-4 1 0,0 2-2 15,-1-1 0-15,-2 1-1 0,1 0 1 0,-2 0 0 0,1 1 1 0,-1 0-2 0,0-1-3 16,0-2-5-16,0 3-8 0,-1-3-8 0,1 2-10 0,0-1-9 16,-2-1-11-16,4 1-10 0,-4 0-8 0,3-2-10 0,0 1-8 0,-1-2-10 0,0 0-9 15,1 0-14-15,1-1-17 0,0-1-18 0,3-1-22 0,-3-1-3 16,2-1 0-16,0-1 9 0,1-1 7 0,0-2 11 16,1 1 8-16,0-1 10 0,2-2 8 0</inkml:trace>
  <inkml:trace contextRef="#ctx0" brushRef="#br0" timeOffset="270027.5637">7849 6020 55 0,'0'0'142'0,"2"-1"6"15,-1-2 6-15,0 0 2 0,-1-1 4 0,3 0 2 16,-2 0 3-16,1-2 4 0,0-1 4 0,0-1-28 0,1 0-44 0,-1-2-23 15,2 1-15-15,0-1-7 0,0-1-4 0,0-1-4 0,0 0-1 0,2-1-5 16,0-1-2-16,-2 1-3 0,3-2-2 0,-1 1-5 0,0-3-2 16,-1 3-7-16,2 0-6 0,-3-1-3 0,2 1-4 0,-2 1-3 15,0 1-2-15,0 0 0 0,-2 2 0 0,1 1-1 0,-2 1 2 0,1 0 1 16,-1 3 3-16,-1 0 1 0,1 2 4 0,-1 0 2 0,0 1 0 0,-1 0-1 16,1 2 3-16,0 0 1 0,-1 2 1 0,-1 0 3 0,1 1 3 15,0 2 1-15,-1-1 2 0,0 4 0 0,1-1-3 0,0 3 0 16,-1 0-3-16,0 1-1 0,2 1-1 0,-2 1 0 0,2 1-2 0,0 1 1 15,-2 0-4-15,2 0-3 0,0 1-6 0,0-1-11 0,-2 1-11 16,2-1-16-16,0 1-15 0,0 0-16 0,-2-2-18 0,2 0-15 0,0 1-17 16,-1-2-23-16,1-1-25 0,0 1-26 15,0-2-24-15,0-1-10 0,0 0-4 0,1-1 3 0,-1-1 9 0,2 0 13 16,-2-2 15-16,2-1 15 0,0 0 16 0</inkml:trace>
  <inkml:trace contextRef="#ctx0" brushRef="#br0" timeOffset="270434.0567">8556 5845 87 0,'3'0'135'0,"0"0"7"16,1 1 7-16,0 1 6 0,-1-1 8 0,1 1 7 0,1 0 6 0,-1 1 0 15,1 1-6-15,0-1-22 0,1 2-35 0,0-1-19 0,2 1-9 16,-1-1-5-16,0 1-4 0,0-1-3 0,2-1-7 16,-2 0-4-16,2 1-10 0,0-3-6 0,1 1-9 0,-1-2-15 0,1 1-14 0,-2-1-18 15,2-1-18-15,0 1-19 0,-1-2-15 0,1 1-19 0,-1-2-15 16,-2 0-25-16,2 0-27 0,-1-1-23 0,-2 0-22 0,-1 0-11 16,0 1-3-16,0-2 4 0,-2 2 7 0,-1-2 11 0,-1 3 12 0,0-1 15 15,2-1 13-15</inkml:trace>
  <inkml:trace contextRef="#ctx0" brushRef="#br0" timeOffset="270646.1">8759 5714 83 0,'-3'-2'161'0,"-2"-2"10"0,3 0 12 0,-1 1 5 16,0 1 4-16,1 0 4 0,0 0 2 0,0 1 5 0,2 1 5 15,-1 1-25-15,0 2-41 0,1 0-25 0,-2 1-14 16,2 3-11-16,-1-1-10 0,0 3-8 0,0 0-10 0,-1 1-5 0,2 1-5 15,-1 1-3-15,0 2-5 0,0-1-11 0,-1 0-19 0,2 3-28 0,-2-1-34 16,2 0-31-16,-1 1-26 0,-1 1-32 0,1 0-32 0,1 0-28 16,-3 0-26-16,3 1-14 0,-2-3-6 0,1 1-1 0,1-1-3 0,-3-2 9 15,3 0 12-15,0-2 18 0,0-1 26 0</inkml:trace>
  <inkml:trace contextRef="#ctx0" brushRef="#br0" timeOffset="271257.0904">9324 5714 49 0,'0'-6'147'0,"-3"0"8"0,3-1 9 0,-3 1 8 0,2 0 7 16,0 0 8-16,-1-1 4 0,0 0 5 0,-2 0 7 0,2 0-26 15,0 2-44-15,0-1-26 0,-2 1-20 0,2-1-8 0,-2 2-5 0,0-1-8 16,1 1-4-16,0 0-8 0,-1 2-8 0,-1 0-6 0,1 2-4 16,1 0-5-16,-1 0-6 0,1 4-7 0,-3-1-5 0,2 1-2 15,1 3 0-15,-2-1-1 0,1 5-3 0,0-1-3 0,-1 1-1 16,3 2 0-16,0 0 0 0,-2 0-2 0,2 0 0 0,1 1 0 15,0 0 1-15,1-2 1 0,1 0 0 0,0-1 0 0,1-1-2 0,2-3 0 0,-2 1 1 16,0-1 0-16,3-1 0 0,-1-2-1 0,0 2 1 0,2-4-1 16,-2 0 0-16,2-2-4 0,-1 0-4 0,2 0-4 0,-1-2-6 15,0 0-3-15,0-2-4 0,1 0-4 0,-3 1-3 0,2-3-2 16,1 0-3-16,-1 0-3 0,-1-1 1 0,0 1-2 0,0-1 1 0,0-1 0 0,-1 0 6 16,1 1 4-16,-2-1 5 0,1 0 2 0,-1 0 8 0,0 1 2 15,-1 1 6-15,0-1 4 0,1 1 7 0,-3 2 3 0,1-1 3 0,1 2 2 16,-2 1 3-16,0 1 2 0,0 1 2 0,0 0 4 0,0 1 3 15,2 3 5-15,-2 0 5 0,1 1 0 0,-1 3 2 0,0 0-1 16,0 2-2-16,0 2-1 0,0 0-1 0,0 1 1 0,0 1-3 16,0 0-1-16,0 0 0 0,0 0-2 0,0 1-4 15,0 0-5-15,0 0-5 0,-1 0-1 0,-1-2 0 0,2 0-2 0,-2 0-1 16,1 1 0-16,-2-1 0 0,1-1 0 0,0-1-1 0,-1 0 0 0,-1-1-1 16,1 0 0-16,-1 1 1 0,0-2-1 0,0-1-2 0,-1-1-1 0,0 0-2 15,2 0-1-15,-3-1-2 0,2-1-2 0,0 0-5 0,-2-1-5 16,2 0-8-16,1-1-10 0,0-1-10 0,-1 0-11 0,0 0-12 0,0-1-13 15,2-1-14-15,-2-1-14 0,1-1-12 0,2 1-13 16,-2 0-14-16,1-1-21 0,1-1-22 0,1-1-16 0,-1 0-10 0,1-1 0 0,1 1 6 16,-1-2 8-16,1 1 11 0,1-2 12 0,1 0 15 0,0 0 13 15</inkml:trace>
  <inkml:trace contextRef="#ctx0" brushRef="#br0" timeOffset="271480.0268">9594 5879 102 0,'2'2'143'0,"0"-2"5"16,0 0 6-16,-2 2 5 0,0 1 7 0,0-1 4 15,0 1 4-15,-2 2 6 0,1 0-20 0,0 0-30 0,-1 2-29 0,-2 0-22 16,2 0-13-16,-1 3-9 0,-1-1-4 0,1-2-7 0,-2 2-5 16,3-1-5-16,-2 1-7 0,0 0-4 0,2-2-7 0,-2 3-7 0,2-2-14 15,-2 1-14-15,2 0-16 0,-2-1-16 0,2 0-17 0,-2 1-20 16,1-1-27-16,0-1-33 0,0 1-19 0,0-1-16 0,1 0-7 0,-1-2-3 15,2-1-1-15,0 2 3 0,-1-3 10 0,2-3 10 0,3 2 13 16</inkml:trace>
  <inkml:trace contextRef="#ctx0" brushRef="#br0" timeOffset="272086.6476">9894 5718 67 0,'-2'-4'140'0,"0"2"4"0,-2-2 3 0,3 0 2 0,-2 1 0 0,1 0 1 15,0-1 2-15,0 2 1 0,1 0-17 0,-1 1-26 0,0 1-30 16,0 0-35-16,0 1-14 0,0 2-6 0,-1 1-2 0,0-1 0 0,1 4 3 15,0-2 5-15,-1 4 2 0,2-1 1 0,-1 1 3 16,2 2 4-16,-2-1 0 0,2 1 1 0,2 2 2 0,-2-2-2 0,0 2 0 16,2-1-2-16,0 2-3 0,1-2-4 0,0 1-4 0,-1 0-5 15,0-1-3-15,2 1-5 0,-2-2-2 0,2 0-3 0,-1 0-3 0,1 1-1 16,-2-2-1-16,1-1-2 0,-1-1-1 0,1 0-1 0,-1 0 0 16,-1-1 0-16,0 0-1 0,1-1-1 0,0-1 0 0,-2 1 0 0,2-1 0 15,-2-1-1-15,0 1 1 0,-2-1 1 0,2 0-1 0,-2 1 0 0,0-1-1 16,-1 0 0-16,0 0-1 0,0-1 0 0,-2 1 1 15,1 0-1-15,-1-1-1 0,1 0 1 0,-1 0-1 0,0-1 1 16,0-1 1-16,2 1-2 0,-3-1-1 0,2-1 1 0,1 0-2 0,-1-1-2 0,0-1-2 16,2 0-2-16,0-2 0 0,-1 1-3 0,0-1-2 0,2 0-2 15,1-4-1-15,0 2-1 0,0-1-2 0,1-1-2 0,1 1-1 0,-1-2-1 16,2 2 2-16,-1-3 0 0,0 0 1 0,2 0 2 0,0 1 1 16,-1 0 2-16,1-1 3 0,-1 1 1 0,0-2 1 0,1 3 4 0,0-1 1 15,0 0 3-15,-2 0 2 0,2 1 4 16,0-2 2-16,0 3 3 0,-1-1 2 0,1-1 6 0,-1 2 2 0,0 0 3 0,1-1 3 15,-2-1 4-15,2 2 1 0,-1-1 2 0,0 1 1 0,-1 1 4 16,0-1-2-16,2-1-1 0,-2 2-1 0,0-2 0 0,-1 2-3 0,0 0-5 16,1-1-2-16,-2 1-4 0,0 0-3 0,-2 1-1 15,2 0-5-15,-1 0-6 0,0 0-6 0,-1 1-6 0,0-1-8 0,-2 2-9 16,2 0-10-16,-2-2-11 0,0 4-8 0,0-2-10 0,0 2-10 0,0 0-12 16,0 0-18-16,-1 1-19 0,0 1-23 0,0-1-25 0,1 1-9 15,0 1-4-15,1 0 5 0,0 0 6 0,1 1 9 0,0 0 10 0,2-1 9 16,0-2 10-16</inkml:trace>
  <inkml:trace contextRef="#ctx0" brushRef="#br0" timeOffset="272532.0455">10210 5645 65 0,'-6'1'133'0,"0"1"3"0,1-1 1 0,0 2 2 15,-1-1 0-15,0 0 1 0,1 0 0 0,0 2 1 0,-2 0-19 16,1 0-28-16,0 1-27 0,-2 1-25 0,2 1-11 16,-1 0-1-16,-1 2 2 0,2 1 3 0,0 0 5 0,0 0 4 0,-1 2 2 15,2-1 5-15,0 2 1 0,0 1 2 0,2-1 1 0,-1 1-1 0,0 0 0 16,3 2-4-16,-2-2-2 0,2 1-5 0,1-2-6 0,0 2-5 0,0 0-6 15,1-2-5-15,1 0-3 0,0-1-4 0,0-2-3 16,2 0-2-16,0-1-3 0,1-1-1 0,-1-1-1 0,1-1-1 0,0-2-4 16,1 0-6-16,0-2-4 0,2-1-3 0,0-1-4 0,-1-3-2 15,0 2-2-15,1-3-2 0,-1-1-2 0,2 1 1 0,-2-3-1 16,1 0-1-16,0 0-2 0,-3-1 1 0,1 0 2 0,-1-1 4 0,0 1 4 0,-3-1 3 16,2-1 2-16,-2 2 3 0,-2-1 4 0,0 1 2 0,0 1 1 15,0-2 4-15,-3 1 3 0,0 3 1 0,-1-2 1 0,-2 2 1 0,1 0 1 16,-1 0-1-16,-1 2 0 0,-1 0-1 0,-1 1 0 0,2 0 0 15,-4 2 0-15,2 2-1 0,-1-1-3 0,-2 1-1 0,2 2-6 0,0 0-6 16,2 0-9 0,-2 2-11-16,1 1-9 0,1-1-12 0,1 1-14 15,1 1-14-15,-1-1-24 0,3 1-28 0,-1 0-19 0,1-1-14 0,-1 0-9 0,2-1 0 0,1 1 1 0,0-1 4 0,-1 0 8 16,2-2 11-16,-1 1 11 0</inkml:trace>
  <inkml:trace contextRef="#ctx0" brushRef="#br0" timeOffset="273182.5584">10622 5717 143 0,'-1'-3'159'0,"-2"1"9"16,2 0 7-16,0 0 4 0,-1 1 7 0,-1-2 2 0,-1 1 2 0,1 1-4 15,0 0-4-15,-1 0-34 0,1 1-48 0,0 0-24 16,-1 1-18-16,0 1-6 0,2 0-5 0,0 1-2 0,-2 2-4 0,1-3 0 0,0 5 3 16,1-1 2-16,1 1 0 0,0 1 4 0,-1-1 2 0,2 1 2 15,2 1 0-15,-1 1 2 0,0-2 3 0,-1 2-3 0,2 2-1 0,1-2-5 16,0 1-4-16,-1 1-6 0,1-2-6 0,0 1-4 0,0 0-4 15,1-1-4-15,-1 2-5 0,0-2-5 0,2-1-2 0,-2-1-3 16,0 1-3-16,1-1-1 0,-1 1-2 0,0-3 0 0,-2 1-1 16,3 0-1-16,-2-2 2 0,0 1-2 0,-1-1 1 0,0 0-2 0,1-1 0 15,-2 0-1-15,-2 2-1 0,2-2-1 0,-1 0-2 0,0-1-4 16,-1 0-5-16,0 1 0 0,-2-1-2 0,0 0-1 0,1-1-1 0,-2 2-1 16,1-3 0-16,0 1-1 0,-2 0 1 0,2-1 1 0,-1 1 1 15,2-2 2-15,-2 0 0 0,-1 0 4 0,3-2 4 0,-1 1 2 0,1 1 1 16,-1-2-1-16,0 0 2 0,2 0 0 0,-1-2 0 0,2 3 1 15,-1-2 0-15,0 0 1 0,1 0-1 0,1 0 1 0,0-1 0 16,0 0 2-16,1 0-1 0,1-2 0 0,0 2 1 16,-1 0 1-16,2-2 0 0,-1 1 0 0,2-1 0 0,0 0 0 0,0 1-1 0,0-1 0 15,1 0 1-15,-1 0-2 0,1-1 0 0,0 0-1 0,0 0 1 0,0 0-1 16,0-1 0-16,0 0-1 0,1 1 2 0,-1-2-1 0,2 0 1 0,-1 0 0 16,-1 0 0-16,1 0 0 0,0 0 1 0,-1 0 2 15,2-1 1-15,-3 1 0 0,2-1-1 16,-2 1 2-16,2 0 1 0,-3-1 2 0,1 2 1 0,0-1 1 0,-2 1 1 0,0 0 1 15,0-1-1-15,0 3 1 0,-2-2 0 0,0 1-2 0,0-1 0 16,0 1 0-16,0 2 0 0,-2-2-1 0,0 2-2 0,0 0-3 0,-2 1-5 0,1 0-9 16,-1 0-9-16,-1 2-13 0,1 0-12 0,-2 0-11 0,-1 2-13 15,0 0-13-15,0 2-10 0,-1 0-14 0,1 0-12 0,1 1-17 16,-4 1-19-16,3 0-25 0,1 0-27 0,-2 1-10 0,1 0 3 16,1 1 7-16,-1-1 11 0,1 1 10 0,1 1 13 0,0-2 11 0,1 0 14 15,0 0 11-15</inkml:trace>
  <inkml:trace contextRef="#ctx0" brushRef="#br0" timeOffset="273395.6261">10849 5863 63 0,'4'9'220'0,"-2"-2"16"15,0 0 9-15,0-2 5 0,-2-1 1 0,0-1 0 16,2 0-2-16,-2-2 0 0,0-1-2 0,1 1-18 0,-1-1-24 0,-1 2-63 15,1-1-80-15,-2 0-53 0,2 0-42 16,-2 1-33-16,-2 0-27 0,2 0-20 0,-2 0-16 0,0-1-19 0,1 0-20 16,-2 1-25-16,0 1-26 0,-1-1-11 0,0-1-5 0,-1 2 4 0,0 0 9 15,-3-2 15-15,2 1 20 0,-2 0 17 0,0 0 18 0</inkml:trace>
  <inkml:trace contextRef="#ctx0" brushRef="#br0" timeOffset="287122.3641">7572 5412 22 0,'0'0'108'0,"0"0"6"0,0 0 1 16,0 0 4-16,0 0 3 0,0 0-1 0,0 0-2 0,0 0-11 15,0 0-15-15,0-1-16 0,0 1-18 0,-1-1-9 0,1 1-12 0,0 0-6 16,0-2-6-16,0 2-2 0,0 0-4 0,-1-2-2 0,1 2-2 16,0 0-2-16,0 0-1 0,0 0-2 0,0 0 0 0,0 0-2 0,0 0-1 15,0 0-2-15,0 0-2 0,0 0 0 0,0 0-2 0,0 0 1 16,0 0-1-16,0 0 0 0,0 3 0 0,0-2 0 0,0 1-1 15,0 2 0-15,0-2 1 0,0 1 1 0,0 1-1 0,0-2 1 0,0 2-1 16,0 0 0-16,-2-2 0 0,2 2 0 0,0 0-1 0,-1-2 0 16,1 1 0-16,-1 1 1 0,1-2-1 0,0 2 0 0,0-2-1 0,-1 0 0 15,1 0 0-15,0 0 0 0,-2 0 0 0,2 0 0 16,0 0 0-16,0 0-1 0,0-2 0 0,0 1 0 0,0 0 1 0,0-1 0 16,0 0 1-16,0 0-1 0,0 0 1 0,0 0 0 0,0 0-2 15,0 0 0-15,0 0 0 0,0 0 0 0,0 0 0 0,0 0 1 0,0 1 0 16,0-1 0-16,0 0 0 0,0 0 0 0,0 0 0 0,0 0 0 15,0 0 0-15,0 0 0 0,0 0 1 0,0 0 0 0,0 0 0 0,0 0-1 16,0 0 0-16,0 0 1 0,0 0-1 0,0 0 0 0,0 0 1 16,0 0 0-16,0 0-2 0,0 0 0 0,0 0 0 0,0 0 1 0,0 0 0 0,0 0 0 15,0 0-1-15,0 0 0 0,0 3 0 0,0-3 1 0,0 0-1 16,0 0 0-16,0 2-1 0,0-2 1 0,0 1 0 0,0-1 0 16,0 2 1-16,0-2 0 0,0 2-1 0,0-2 0 0,0 0 1 15,0 0 1-15,0 0 0 0,0 0-1 0,0 0 0 0,0 2 0 0,0-2 0 16,0 0 0-16,0 0 0 0,0 0 0 0,0 0 0 0,0 0 0 15,0 0 0-15,0 1 0 0,0-1 0 0,0 0-1 0,0 0 0 0,0 0 0 16,0 2 0-16,0-2 0 0,-1 2 0 0,1-2 0 0,0 0 2 16,0 0-1-16,0 1 0 0,0 1 0 0,0-2 1 0,0 1 0 15,0-1 0-15,0 1 0 0,0-1-1 0,0 2 0 0,0-2 0 0,0 0 1 16,0 0-1-16,0 0 0 0,0 0 1 0,0 0-1 0,0 0 0 0,0 0 0 16,0 0 0-16,0 0 0 0,0 0 0 0,0 0 1 0,0 0 0 15,0 0 1-15,0 0 0 0,0 0-1 0,0 0 1 0,0 0 0 16,0 0 0-16,0 0-1 0,0 0 0 0,0 0 0 0,0 0 1 0,0 0-1 15,0 0 0-15,0 0-1 0,0 0 1 0,0 0-1 0,0 0 0 16,0 0 0-16,0 0 1 0,0 0-1 0,0 0 1 0,0 0 0 16,0 0 0-16,0 0 0 0,0 0-1 0,0 0-1 0,0 0 0 15,0 0 1-15,0 0 0 0,0 0 0 0,0 0 0 0,0 0 0 0,0 0 0 0,0 0 0 16,0 0-1-16,0 0 0 0,0 0 0 0,0 0 0 0,0 0 1 16,0 0 0-16,0 0 1 0,0 0-1 0,0 0 0 0,0 0 0 0,0 0 0 15,0 0 0-15,0 0 0 0,0 0 1 0,0 0-1 0,0 0 1 16,0 0 2-16,0 0-1 0,0 0-2 0,0 0 1 0,0 0-1 15,0 0 0-15,0 0 0 0,0 0 1 0,0 0 0 0,0 0-2 16,0 0 0-16,0 0 0 0,0 0 1 0,0 0-1 0,0 0-1 0,0 0 1 16,0 0 0-16,0 0 1 0,0 0 1 0,0 0 0 0,0 0-1 15,0 0-1-15,0 0-1 0,0 0 1 0,0 0 1 0,0 0 0 16,0 0-1-16,0 0 0 0,0 0 0 0,0 0 1 0,0 0-1 0,0 0 1 16,0 0 0-16,0 0 0 0,0 0 0 0,0 0 1 0,0 0 1 0,0 0-1 15,0 0-1-15,0 0 0 0,0 0 1 0,0 0-1 0,0 0 1 16,0 0-1-16,0 0 0 0,0 0 0 0,0 0-1 0,0 0 0 15,0 0 1-15,0 0-1 0,0 0 0 0,0 0 1 0,0 0 1 0,0 0 0 16,0 0-1-16,0 0 0 0,0 0 0 0,0 0 1 0,0 0-1 16,0 0 0-16,0 0 0 0,0 0 0 0,0 0 1 0,0 0-1 15,0 0 0-15,0 0 0 0,0 0 0 0,0-2 0 0,0 2 0 0,0 0 0 16,0 0-1-16,0 0 0 0,0 0 2 0,0 0 0 0,0 0 0 0,0-1-1 16,0 1 0-16,0 0 0 0,0 0-1 0,0 0 1 0,0 0-1 15,0 0 0-15,0 0 1 0,0 0 0 0,0 0 1 0,0 0-2 0,0 0 1 16,0 0-1-16,0 0 2 0,0 0-1 0,0 0-1 0,0 0 1 15,0 0-1-15,0 0 1 0,0 0 0 0,0 0 0 0,0 0 1 16,0 0 0-16,0 0-2 0,-1-1 1 0,1 1 1 0,0 0-2 16,0 0 0-16,0 0 0 0,0 0 1 0,0 0 1 0,0 0 0 0,0 0 0 15,0 0-1-15,0 0 1 0,0 0-1 0,0 0 0 0,0-1-1 16,0 1 1-16,0 0 0 0,-2-1 0 0,2 1 1 0,0 0 0 16,0 0-1-16,0 0-1 0,0 0 0 0,0 0 1 0,0-1 0 0,0 1 0 15,0 0 0-15,0 0 1 0,0 0 0 0,0 0 0 0,0 0-1 16,0 0 0-16,0-2 0 0,0 2 0 0,0 0 0 0,0 0 1 0,0 0 0 15,0 0 0-15,0 0 0 0,0 0-1 0,0 0 1 0,0 0 1 16,-2-1 0-16,2 1 0 0,0 0-1 0,0 0 1 0,0 0 0 16,0 0 0-16,0 0 1 0,0 0 0 0,0 0-1 0,0 0 0 0,0 0 2 0,0 0-3 15,0-1 0-15,0 1 0 0,0 0 0 0,0 0 1 0,0 0-1 16,-1-1 0-16,1 1-1 0,0 0 1 0,0 0 0 0,0-2 1 16,0 2 1-16,0 0-1 0,0 0 2 0,0 0 0 0,0 0 0 0,0 0 2 15,0 0-1-15,0 0 0 0,0 0 0 0,0 0 2 0,0 0-1 16,0 0 0-16,0 0 0 0,0 0-1 0,-1-2 0 0,1 2 0 0,0 0-2 15,0 0 1-15,0 0-2 0,-2 0 1 0,2 0 1 0,0 0-2 16,0-2 1-16,0 2-1 0,0 0-2 0,0 0 3 0,0-1-1 16,0 1 0-16,0 0-1 0,0 0 0 0,0 0 0 0,0 0 0 15,0 0 0-15,0 0 0 0,0 0-1 0,0 0 0 0,0 0 1 16,0 0 0-16,0 0-1 0,0 0 0 0,0 0 0 0,0 0 0 0,0 0 0 16,0 0 0-16,0 0 0 0,0 0 0 0,0 0 0 0,0 0 0 0,0 0 1 0,0 0 0 15,0 0-2-15,0 0 1 0,0 0 0 0,0 0 0 16,0 0-1-16,0 0 1 0,0 0 0 0,0 0 0 0,0 0 0 15,0 0 0-15,0 0 0 0,0 0 1 0,0 0-2 0,0 0 1 16,0 0 0-16,0 0 0 0,0 0 1 0,0 0-1 0,0 0 1 0,0 0 0 16,0 0-1-16,0 0 1 0,0 0 0 0,-1 0 0 0,1 0-1 15,0 0 0-15,0 0 0 0,0 0 0 0,0 0 1 0,0 0-1 0,0 0 0 16,0 0 0-16,0 0 0 0,0 0 0 0,0 0-1 0,0 0 1 16,0 0-1-16,0 0 0 0,0 0 1 0,0 0 0 0,0 0-1 0,0 0 0 15,0 0 1-15,0 0 0 0,0 0-1 0,0 0 0 0,0 0 1 0,0 0 0 16,0 0-1-16,0 0 1 0,0 0 0 0,0 0 0 0,0 0-1 0,0 0 2 15,0 0 0-15,0 0 0 0,0 0 0 0,0 0 0 0,0 0 1 16,0 0-1-16,0 0-2 0,0 0 0 0,0 0 1 0,0 0 0 0,0 0-1 16,0 0 2-16,0 0-1 0,0 0-1 0,0 0 0 0,0 0 0 15,0 0 0-15,0 0 1 0,0 0 0 0,0 0 0 0,0 0 0 0,0 0 1 16,0 0 0-16,0 0-1 0,0 0 0 0,0 0-1 16,0 0 1-16,0 0 0 0,0 0 0 0,0 0 0 0,0 0 0 15,0 0 0-15,0 0-1 0,0 0 2 0,0 0 0 0,0 0-1 0,0 0 0 0,0 0 0 16,0 0 0-16,0 0 1 0,0 0 0 0,0 0-1 15,0 0 1-15,0 0-1 0,0 0-1 0,0 0 1 0,0 0 1 16,0 0-1-16,0 0-1 0,0 0 1 0,0 0 1 0,0 0-1 0,0 0 0 0,0 0 0 16,0 0 0-16,0 0 0 0,0 0 0 0,0 0 0 15,0 0 0-15,0 0-1 0,0 0 0 0,0 0 0 0,0 0 0 0,0 0 0 16,0 0 1-16,0 0-1 0,0 0 2 0,0 0-1 0,0 0 0 0,0 0 0 16,0 0-1-16,0 0 0 0,0 0 1 0,0 0 1 0,0 0 0 15,0 0-1-15,0 0 0 0,0 0 0 0,0 0 0 0,0 0 0 0,0 0 0 16,0 0 0-16,0 0 0 0,0 0 0 0,0 0 1 0,0 0 0 15,0 0 0-15,0 0-1 0,0 0-1 0,0 0 0 0,0 0 1 0,0 0 0 16,0 0 1-16,0 0 0 0,0 0-2 0,0 0 0 0,0 0 1 0,0 0-1 16,0 0 1-16,0 0-1 0,0 0 1 0,0 0 0 0,0 0 0 15,0 0 0-15,0 0 0 0,0 0 0 0,0 0-1 0,0 0 1 16,0 0 1-16,0 0 0 0,0 0-1 0,0 0 0 0,0 0 0 16,0 0 1-16,0 0-2 0,0 0 1 0,0 0 0 0,0 0 0 0,0 0 0 15,0 0 0-15,0 0 0 0,0 0 0 0,0 0-1 16,0 0 2-16,0 0 0 0,0 0 1 0,0 0-1 0,0 0 0 15,0 0 0-15,0 0 0 0,0 0-1 0,0 0 0 0,0 0 0 0,0 0 0 16,0 0 0-16,0 0 0 0,0 0 0 0,0 0 0 0,0 0-2 0,0 0-1 16,0 0 1-16,0 0 2 0,0 0-1 0,0 0 0 0,0 0-1 15,0 0 0-15,0 0 2 0,0 0 0 0,0 0 0 0,0 0 0 0,0 0 0 16,0 0 0-16,0 0 1 0,0 0 0 0,-1-2 0 0,1 2 0 16,0 0-1-16,0 0 1 0,0 0 0 0,0 0 0 0,0-1 0 15,0 1 0-15,0 0 1 0,0 0-1 0,0 0 0 0,-2-2-1 0,2 2 0 0,0 0 0 16,0 0-1-16,0 0 0 0,0 0 2 0,0 0-2 0,0 0 0 15,0 0 0-15,0-1 0 0,0 1 0 0,0 0 0 0,0 0 1 16,0 0-1-16,0 0 0 0,0 0 0 0,0 0 0 0,0 0 1 0,0 0 0 16,0 0 0-16,0 0 1 0,0 0 0 0,0 0 0 0,0 0 0 15,0 0-1-15,0-1-1 0,0 1 1 0,0 0 1 0,0 0-1 0,0 0-1 16,0 0 1-16,0 0 0 0,0-1 1 0,0 1-1 0,0 0 0 0,0 0 0 16,0 0 0-16,0 0-1 0,0 0 1 0,0-2 1 0,0 2-1 15,0 0-1-15,0 0 1 0,0-1 1 0,0 1-1 16,0-1 0-16,0 1-1 0,0 0 1 0,0 0 0 0,0 0 1 0,0 0-1 0,0 0 1 15,0 0 0-15,0 0-2 0,0 0 1 0,0 0 1 0,0 0-1 16,-2-3 0-16,2 3 1 0,0 0 0 0,0 0-1 0,0 0-1 16,0 0 0-16,0 0 0 0,0 0 0 0,0 0 1 0,0 0-2 15,0 0 0-15,0 0 1 0,0 0 1 0,0 0 0 0,0 0 0 16,0 0-1-16,0 0 0 0,0 0 1 0,0 0 0 0,0 0 1 16,0 0-1-16,0 0 1 0,0 0 0 0,0 0-1 0,0 0 1 0,0 0-1 0,0 0-1 15,0 0 0-15,0 0 1 0,0 0 0 0,0 0-1 0,0 0 0 16,0 0 1-16,0 0-1 0,0 0 0 0,0 0 0 0,0 0 1 15,0 0 0-15,0 0-1 0,0 0 1 0,0 0 1 0,0 0-1 0,0 0 1 16,0 0-2-16,0 0 0 0,0 0 1 0,0 0 1 0,0 0 0 16,0 0-2-16,0 0 1 0,0 0 0 0,0 0 1 0,0 0-1 0,0 0 0 15,0 0 0-15,0 0-1 0,0 0 0 0,0 0 0 0,0 0 2 16,0 0 0-16,0 0-2 0,0 0 0 0,0 0 1 0,0 0 0 0,0 0-2 0,0 0 2 16,0 0 0-16,0 0-1 0,0 0 1 0,0 0 1 0,0 0 1 15,0 0-2-15,0 0-2 0,0 0 1 0,0 0 2 0,0 0 1 0,0 0-2 16,0 0 0-16,0 0 0 0,0 0-2 0,0 0 2 15,0 0 0-15,0 0 0 0,0 0 2 0,0 0-1 0,0 0-1 16,0 0 1-16,0 0-1 0,0 0 0 0,0 0 0 0,0 0 0 16,0 0 0-16,0 0 1 0,0 0-1 0,0 0-1 0,0 0 0 0,0 0 0 0,0 0-1 15,0 0 1-15,0 0 0 0,0 0 1 0,0 0-1 0,0 0 1 16,0 0-1-16,0 0 2 0,0 0-2 0,0 0 0 0,0 0 0 16,0 0 1-16,0 0 1 0,0 0 0 0,0 0 0 0,0 0-1 15,0 0 1-15,0 0-2 0,0 0 1 0,0 0 0 0,0 0 0 0,0 0-1 0,0 0 2 16,0 0-1-16,0 0 1 0,0 0-1 0,0 0 0 0,0 0-1 15,0 0 0-15,0 0 1 0,0 0-1 0,0 0 1 0,0 0-1 16,0 0 2-16,0 0-1 0,0 0 1 0,0 0-2 16,0 0 1-16,0 0 0 0,0 0 0 0,0 0 1 0,0 0-1 0,0 0 0 0,0 0 0 15,0 0 0-15,0 0 0 0,0 0 1 0,0 0 0 0,0 0-2 16,0 0 0-16,0 0 0 0,0 0 2 0,0 0-1 0,0 0 0 0,0 0 0 16,0 0 0-16,-1-1 0 0,1 1 0 0,0 0 0 0,0 0 0 15,0 0-1-15,0 0 0 0,0 0 1 0,0 0 0 0,0 0 1 0,0 0-1 16,0 0 1-16,0 0-1 0,0 0 1 0,0 0 0 0,0 0-1 0,0 0 0 15,0 0 0-15,0 0 0 0,-1-1 1 0,1 1-1 0,0 0 0 16,0 0 0-16,0 0 0 0,0 0 0 0,0 0 0 16,0 0 0-16,0 0 0 0,0 0-1 0,0 0 0 0,0 0 1 0,0 0 0 0,-2-1 0 0,2 1 0 15,0 0 0-15,0 0 0 0,0 0 0 0,0 0 1 16,0 0-1-16,0 0 0 0,0 0-1 0,0 0 0 0,0 0 1 16,0 0 0-16,0 0 0 0,0 0 1 0,0 0 0 0,0 0 0 15,0 0-1-15,0 0 0 0,0 0-1 0,0 0 1 0,0 0 1 0,0 0-1 0,0 0 0 16,0 0 0-16,0 0 0 0,0 0 0 0,0 0-1 15,0 0 0-15,0 0 0 0,0 0 0 0,0 0 0 0,0 0 0 0,0 0 0 0,0 0 1 16,0 0-1-16,0 0 0 0,0 0 2 0,0 0 0 0,0 0-1 16,0 0 0-16,0 0 1 0,0 0 0 0,0 0-1 0,0 0 0 15,0 0 1-15,0 0-1 0,0 0 0 0,0 0 0 0,0 0 1 16,0 0 0-16,0 0-2 0,0 0 2 0,0-1-1 0,0 1-1 0,0 0 0 16,0 0 0-16,0 0 0 0,0 0 1 0,0 0 0 0,0 0 1 15,0 0-1-15,0 0 1 0,0 0-1 0,0 0 0 0,0 0-1 16,0 0 1-16,0 0 1 0,0 0-1 0,0 0 0 0,0 0 0 0,0 0 1 15,0 0 0-15,0 0-1 0,0 0 1 0,0 0 0 0,-1-1-1 0,1 1 0 16,0 0 0-16,0 0 0 0,0 0 0 0,0 0-1 0,0 0 2 16,0 0-1-16,0 0 0 0,0 0 0 0,0 0 0 0,0 0 0 0,0 0 0 15,0 0-1-15,0 0 0 0,0 0 0 0,0 0 1 0,0 0 0 16,0 0 0-16,0 0 0 0,0 0 1 0,0 0 0 16,0 0-2-16,0 0 0 0,0 0 0 0,0 0 1 0,0 0 1 0,0 0-2 0,0 0 2 0,0 0 0 15,0 0 1-15,0 0-2 0,0 0 1 0,0 0-1 0,0 0-1 16,0 0 1-16,0 0 0 0,0 0 1 0,0 0 1 0,0 0-4 0,0 0 1 15,0 0 1-15,0 0-1 0,0 0 0 0,0 0 0 16,0 0 0-16,0 0 0 0,0 0 0 0,0 0 0 0,0 0 1 16,0 0 0-16,0 0 0 0,0 0 0 0,0 0 0 0,0 0 0 15,0 0 0-15,0 0 1 0,0 0 0 0,0 0 0 0,0 0-1 0,0 0 1 16,0 0 0-16,0 0 0 0,0 0-1 0,0 0 1 0,0 0-1 0,0 0 0 16,0 0 1-16,0 0 1 0,0 0-2 0,0 0-2 0,0 0 1 15,0 0 1-15,0 0-1 0,0 0 0 0,0 0 0 0,0 0 1 16,0 0 0-16,0 0 0 0,0 0 1 0,0 0-1 0,0 0 0 0,0 0 0 15,0 0 0-15,0 0 0 0,0 0-1 0,0 0 2 0,0 0 0 16,0 0-1-16,0 0 0 0,0 0-1 0,0 0 0 0,0 0 0 0,0 0 1 16,0 0-1-16,0 0 0 0,0 0 1 0,0 0 0 15,0 0 0-15,0 0 1 0,0 0-1 0,-1-1 0 0,1 1 1 0,0 0-1 16,0 0 1-16,0 0 0 0,0 0 0 0,0 0-2 0,0-1 2 0,0 1-1 0,0 0 0 16,0 0 0-16,0 0-1 0,0 0 1 0,0 0 0 15,0 0 0-15,0 0-1 0,0 0 0 0,0 0 0 0,0 0 0 16,0 0 1-16,0 0 0 0,0 0 0 0,0 0 0 0,0 0 1 0,0 0 0 15,0 0-1-15,0 0 0 0,-2-2 1 0,2 2-1 0,0 0 0 0,0 0 1 0,0 0-1 16,0 0 0-16,0 0 1 0,0 0-1 0,0 0 0 16,0 0-1-16,0 0 0 0,0 0 0 0,0 0 1 0,0 0 0 0,0 0-1 15,0 0 0-15,0 0 0 0,0 0 1 0,0 0 1 16,0 0-1-16,0 0 0 0,0 0 1 0,0 0 0 0,0 0 0 0,0 0 0 16,0 0 0-16,0 0-1 0,0 0 1 0,0 0-1 0,0 0 0 0,0 0 1 15,0 0-1-15,0 0 0 0,0 0-1 0,0 0 1 0,0 0-1 16,0 0 0-16,0 0 0 0,0 0 0 0,0 0 0 0,0 0 0 0,0 0 0 15,0 0 1-15,0 0 0 0,0 0 0 0,0 0 1 0,0 0 0 16,0 0-1-16,0 0-1 0,0 0 1 0,0 0 1 0,0 0-1 0,0 0 0 16,0 0 0-16,0 0 1 0,0 0-1 0,0 0 1 0,0 0-1 0,0 0-1 15,0 0 0-15,0 0 0 0,0 0 1 0,0 0 0 0,0 0 1 16,0 0-1-16,0 0 1 0,0 0-1 0,0 0 1 0,0 0-1 16,0 0 0-16,0 0 0 0,0 0 1 0,0 0-1 0,0 0 0 15,0 0 0-15,0 0 0 0,0 0 0 0,0 0 0 0,0 0 1 0,0 0-1 0,0 0 0 16,0 0-1-16,0 0 0 0,0 0 1 0,0 0 0 15,0 0-1-15,0 0 0 0,0 0 2 0,0 0-1 0,0 0-1 0,0 0 1 0,0 0-1 16,0 0 1-16,0 0-1 0,0 0 1 16,0 0 1-16,0 0 0 0,0 0-1 0,0 0 1 0,0 0-1 0,0 0 0 0,0 0 0 15,0 0 1-15,0 0 0 0,0 0 0 0,0 0-2 0,0 0 1 16,0 0-1-16,0 0 1 0,0 0 0 0,0 0 0 0,0 0 0 16,0 0 0-16,0 0 0 0,0 0 0 0,0 0-1 0,0 0 1 15,0 0 0-15,0 0 0 0,-2 0-1 0,2 0 1 0,0 0 1 0,0 0-1 16,0 0 1-16,0 0-1 0,0 0-1 0,0 0 1 0,0 0 1 0,0-2-1 15,0 2-1-15,0 0 1 0,0 0 0 0,0 0 0 0,0 0 1 16,0 0 0-16,0 0 0 0,0 0 0 0,-1-1-1 0,1 1 0 0,0 0 0 16,0 0 0-16,-1-1-1 0,1 1 0 0,0 0 1 0,0 0 0 15,0 0 0-15,0 0-1 0,0 0 2 0,0 0-2 0,0 0-1 0,0 0 0 16,0 0 1-16,0 0 0 0,0 0 0 0,0 0 0 16,0 0 2-16,0 0-1 0,0 0-1 0,0 0 1 0,0 0 0 0,0 0-1 0,0 0-1 15,0 0 1-15,0 0-1 0,0 0-2 0,0 0-4 0,0 0-4 16,0 0-3-16,0 0-4 0,0 0-4 0,0 0-5 0,0 0-2 0,0 0-5 15,0 0-7-15,0 0-7 0,0 0-7 0,0 0-15 0,0 0-16 16,0 0-17-16,0 0-18 0,0 0-6 0,0 0-2 0,0 0 2 0,0 0 1 16,0 0 3-16,0 0 5 0,0-2 5 0</inkml:trace>
  <inkml:trace contextRef="#ctx0" brushRef="#br0" timeOffset="290289.0129">7566 5455 4 0,'0'0'45'0,"0"-1"-3"0,0 1-2 15,0 0-3-15,0 0-3 0,0 0-2 0,0 0-3 0,0-2-3 16,0 2-1-16,0 0-2 0,0 0-2 0,0 0 0 0,0 0-4 0,0 0-1 16,0 0-1-16,0 0-2 0,0-2-2 0,0 2 1 0,0 0-2 0,0 0 1 15,0 0-1-15,1-3 0 0,-1 3 0 0,0 0-1 0,0-1 1 16,0 1-1-16,0 0 2 0,0 0-1 0,0 0 2 0,0 0 0 16,0-1 0-16,0 1 1 0,0 0-1 0,0 0 0 0,0 0 0 0,0 0 0 15,0 0-1-15,0 0 1 0,0 0-1 0,0 0-1 0,0 0-1 16,0 0-1-16,0 0-1 0,0-1-1 0,0 1 0 0,0 0 0 15,0 0 1-15,-1-3-3 0,1 3 0 0,0 0 1 0,0 0-1 0,0 0 1 16,0 0-1-16,0 0 0 0,0 0 1 0,0 0-1 0,0 0 0 0,0 0 1 16,0 0-2-16,0 0 1 0,0 0-1 0,0 0 0 0,0 0 0 15,0 0-1-15,0 0 0 0,0 0-1 0,0 0 0 0,0 0-1 16,0 0 0-16,0 0 1 0,0 0-1 0,0 0 0 0,0 0-1 0,0 0 0 16,0 0 0-16,0 0 2 0,0 0 1 15,0 0-1-15,0 0 0 0,0 0 0 0,0 0 0 0,0 0 1 0,0 0 1 16,0 0 2-16,0 0-3 0,0 0 3 0,0 0 0 0,0 0 2 0,0 0 1 0,0 0 1 15,0 0 0-15,0 0 1 0,0 0 1 0,0 0 2 0,0 0 0 16,0 0 1-16,0 0-3 0,0 0 1 0,0 0 1 0,0 0 1 16,0 0 0-16,0 0-1 0,0 0-1 0,0 0-1 0,0-1-1 0,0 1 0 15,0-3-1-15,0 3 0 0,0 0-2 0,0 0 0 0,0-1 0 16,0 1-1-16,0 0-1 0,0 0 1 0,0 0-2 0,0-1 0 16,0 1 0-16,0 0-1 0,0 0 0 0,0 0 0 0,0 0 0 0,0 0 0 15,0 0 0-15,0 0 1 0,0 0-1 0,0 0 0 0,0 0 0 16,0 0-1-16,0 0 0 0,0 0 1 0,0 0-1 0,0 0 1 0,-1-2-1 15,1 2 1-15,0 0 0 0,0 0-2 0,0 0 1 0,0 0-1 16,0 0 0-16,0 0 1 0,0 0-1 0,0 0 1 0,0 0 0 0,0 0 0 16,0 0-1-16,0 0-1 0,0 0 0 0,0 0 0 0,0 0-1 0,0 0 2 15,0 0-1-15,0 0 1 0,0 0 0 0,0 0 0 0,0 0 0 16,0 0 0-16,0 0-2 0,0 0 2 0,0 0 0 0,0 0 0 0,0 0-1 16,0 0 0-16,0 0 2 0,0 0 0 0,0 0-1 0,0 0 0 15,0 0 0-15,0 0-1 0,0 0 0 0,0 0 0 0,0 0 0 16,0 0 0-16,0 0-1 0,0 0 1 0,0 0 1 0,0 0-2 15,0 0 0-15,0 0 0 0,0 0 1 0,0 0-1 16,0 0 0-16,0 0-1 0,0 0 1 0,0 0-1 0,0 0 0 0,0 0-1 0,1 0-3 16,-1 0-5-16,2 0-6 0,0 0-8 0,-1 2-11 0,-1-2-22 0,1 1-27 15,0 1-14-15,2 1-8 0,-2-3-5 0,0 4-3 16,1-2 0-16,0 1-1 0,-1-1 3 0,2 0 2 0</inkml:trace>
  <inkml:trace contextRef="#ctx0" brushRef="#br0" timeOffset="292288.7754">11263 10925 93 0,'-1'-1'117'0,"1"1"5"0,0-1 4 0,0 1 3 0,-1-2 4 0,-1 1 2 15,2 1 2-15,0 0-13 0,0 0-20 0,0-2-17 0,-2 1-16 16,2 1-11-16,0-1-5 0,-1-1-5 0,1 2 0 0,-1 0-3 16,1 0 0-16,-2-3-1 0,2 2-2 0,0 1-2 0,0 0-4 0,0 0-2 15,0-3-1-15,0 3-4 0,0 0-5 0,0 0-3 0,0 0-4 16,0 0-1-16,0 0-4 0,0-1-3 0,0 1-2 0,0 0-3 15,0 0-3-15,0 0 0 0,0 0-2 0,0 0-2 0,0 0-1 0,0 0 1 16,0 0-1-16,0 0-1 0,0 0 0 0,0 0-3 0,0 0-1 16,0 0-2-16,0 0-2 0,0 0-1 0,0 0-2 0,0 0 0 15,0 0-2-15,0 0-1 0,0 0-2 0,0 0-1 0,0 0-3 16,0 0 1-16,0 0 1 0,0 0-1 0,0 0 1 0,0 0 0 0,0 0 0 0,0 0 1 16,0 0 0-16,0 0 1 0,0 0 1 0,0 0 0 0,0 0 1 15,0 0 2-15,0 0 0 0,0 0 1 0,0 0 0 0,0 1-1 16,0-1 0-16,0 0-1 0,0 3-1 0,0-3 2 0,0 0-2 0,2 0 0 15,-2 0-1-15,0 0 0 0,0 0-3 0,1 2 2 16,-1 0-2-16,0-2-1 0,0 0 0 0,0 0-2 0,1 2-2 0,-1-2 0 16,0 2-3-16,2 0-3 0,-2-2-5 0,0 0-4 0,0 0-6 15,0 1-5-15,0-1-10 0,0 0-12 0,0 0-17 0,0 0-10 0,0 0-6 16,0 0-4-16,0 0 2 0,0 0 1 0,0 0 4 0,0 0 5 16</inkml:trace>
  <inkml:trace contextRef="#ctx0" brushRef="#br0" timeOffset="293554.774">10056 10981 95 0,'-3'0'108'0,"3"0"3"16,-2 0 0-16,0 0 1 0,2 0 2 0,0 0-3 0,-2 0-2 0,0-1-17 16,2 1-23-16,0 0-21 0,0 0-17 0,0 0-11 0,0 0-6 15,0 0-3-15,0 0 0 0,-2 0-1 0,2 0 2 0,0 0 1 0,0 0 3 16,0 0 0-16,0 0 3 0,0 0 2 16,0 0 2-16,0 0 3 0,0 0 2 0,0 0 2 0,0 0 1 15,0 0 2-15,0 0 2 0,0 0-2 0,0 0 0 0,0 0 0 0,0 0-4 0,0 0-2 16,0 0-3-16,0 0 0 0,0 0-5 0,0 0-1 0,0 0-3 15,4 0-3-15,-2 0-2 0,2 1 0 0,0 0-2 0,1 0 0 16,0-1 0-16,0 2 1 0,3 0 0 0,-1 0 0 0,2 0 0 16,-1 0 2-16,2 2-1 0,0-2 0 0,3 1 0 0,-1-1 0 0,1 2 0 15,1-2 0-15,0 1 1 0,2 0 0 0,2-1 1 0,-2 0 0 0,3 0 1 0,0 0 1 16,1-2 1-16,3 2 1 0,-1-2 1 0,2 1 3 16,1-1 1-16,1-1 1 0,1 1 4 0,1-2 0 0,3 2 3 0,-2-2-1 15,1 0 0-15,1 1 1 0,2 0 1 0,-1-1-1 0,1-1-1 16,2 2 1-16,-1 0-2 0,1 0 1 0,2-1-4 0,1 1-1 15,-1-1-3-15,4 1-2 0,-2 0-1 0,1 0 0 0,1 0-2 0,2-1-2 16,1 1-3-16,0 0 0 0,-1-1 0 0,0 0-2 0,2 0 0 0,3 0 0 16,-3 0-2-16,3 0-1 0,1-2 0 0,-1 2-2 0,1-1 1 15,0 0-2-15,2 0 0 0,0-1 0 0,-2 0 1 0,2 2 0 0,1-2-1 16,-2 1-1-16,0-2-2 0,2 2 1 0,-1-1 1 0,1 1-1 16,-2-1-1-16,1 0 0 0,0 1 0 0,0 0-2 0,1 0 3 15,-1 0-1-15,1 1 1 0,-3 0 0 0,2-1 0 16,-3 2 1-16,2-2-1 0,0 2 1 0,0-1-1 0,-1 2 0 0,1-3 0 0,-2 2 2 0,1 1 0 15,2-1 1-15,-3-1-1 0,1 1 1 16,-1-1-2-16,0 1 0 0,-2 0-1 0,1 0-1 0,2 0 1 0,-4 0 0 0,2-1 1 0,-1 1-1 16,0 0 0-16,-1 0 0 0,1 1-1 15,-1-1 0-15,-2 1 1 0,0-1 0 16,-1 1 0-16,-1 0 1 0,1 0 0 0,-1 0-1 0,-1 0 1 0,0 1-1 0,-1-1 1 0,-1 1-1 0,1-1 0 16,-1 1 0-16,0 0 0 0,0 0-1 0,0 1 0 0,-3-1 0 15,1-1-2-15,0 1 1 0,-2 0 1 0,-1 0 0 0,0 0 1 0,-1-1 0 16,0 0 0-16,-1 2 0 0,0-2 1 0,-1 0-1 0,0 0 0 15,0 1 1-15,0-1 0 0,0 2 0 0,-1-2 0 0,0 1-1 0,-2-1 0 16,2 0-1-16,-3 1-1 0,0 0 1 0,1-1 1 0,-3 2 0 16,-1-2 0-16,2 0 0 0,-2 0-1 0,-1 2 0 0,-1-2 0 0,0 0 1 15,-1 1 0-15,2-1-2 0,-2 3-2 0,0-3 0 0,0 0 0 16,-2 0-1-16,1 0-2 0,0 1-1 0,0-1-1 0,0 0 0 0,-2 0 2 16,2 0-1-16,0 0 0 0,-1 0-1 0,1-1 2 0,-1 1 0 15,2 0 1-15,-3 0 0 0,1 0 3 0,-1-3-1 0,2 3 2 0,-3 0-1 16,1-1 1-16,-2 1 1 0,2-2-2 0,-4 2 1 0,3 0 0 0,-3-2 2 15,1 2-2-15,-1-1-1 16,0 1 0-16,0-1-3 0,-2 1-2 0,2 0-4 16,-2-1-1-16,0-1-3 0,0 1-3 0,1 1-4 0,-2 0-4 0,-1 0-4 15,1 0-5-15,0-2-6 0,0 2-6 0,1 0-6 0,-3 2-6 0,1-2-5 0,-2 0-6 0,1 1-6 16,0-1-6-16,-2 2-14 0,-1-1-13 0,1 0-21 0,-1 0-26 16,0 1-8-16,-3-2-3 0,2 2 1 0,-4-2 6 0,0 0 6 15,0 0 5-15,0 0 9 0,0 0 9 0</inkml:trace>
  <inkml:trace contextRef="#ctx0" brushRef="#br0" timeOffset="293758.7574">15895 10964 86 0,'4'6'282'0,"-1"-1"28"16,1-1 17-16,0-1 12 0,-3 0 6 0,0-1 5 0,1-2 0 0,-2 0 1 15,0 0 0-15,0 0 0 0,0 0-42 0,0 1-61 0,2 0-91 16,0 1-106-16,-2 0-81 0,0 2-69 0,0-2-54 0,-1 2-48 0,0 0-50 15,-1 0-51-15,-1-1-25 0,-1 1-12 0,-1-2-5 0,-1 0-4 16,-1-2 2-16,-3-2 7 0,0-1 21 0,-2-2 28 0,-1 0 37 16,-1-2 42-16</inkml:trace>
  <inkml:trace contextRef="#ctx0" brushRef="#br0" timeOffset="299929.9902">16960 11026 65 0,'1'1'129'0,"-1"1"3"0,0 0 1 0,0-1 1 0,0-1 1 16,1 2 2-16,0-1 3 0,-1-1 2 0,0 1-19 0,0-1-27 0,2 0-24 15,-2 0-19-15,0 0-10 0,0 0-5 0,0 0-5 16,1 0-2-16,0-1 1 0,1 0 0 0,-2 0-2 0,2 0 1 0,-1 0-1 15,0-1-1-15,1 0-2 0,-1 1-4 0,0-1-2 0,1 0-2 0,0 0 0 16,-1 0-1-16,0 0 2 0,2-1 0 0,-2 1 0 0,1-1 0 16,1-1 1-16,0 1-1 0,1-1 0 0,-2-1 0 0,3 0-2 15,-1-2 1-15,1 0 2 0,-2 0-2 0,3-1-2 0,-2 2 0 16,2-3-2-16,-2 0-2 0,2 0-1 0,0 0 0 0,-2-1-1 0,2 0-1 16,-3 1-2-16,3-1-1 0,-2 2-2 0,2-3-1 0,-2 1-3 15,2 0-4-15,-2 0-3 0,2-1-3 0,1-2-4 0,-2 2-1 0,1-3-1 16,1 2-3-16,-1-1-3 0,-2 0-2 0,3-1 0 0,-4 1-3 15,3 1 1-15,-2-1-1 0,-1 3 1 0,1-2 2 0,-2 2 2 16,0 1 4-16,-1 1 1 0,0 1 2 0,0-1 3 0,0 3 4 0,-1 0 4 16,0 0 4-16,0 4 1 0,0-2 1 0,0 1 1 0,0 2 1 15,0 0 0-15,0 0 0 0,0 0 1 0,0 1 1 0,0 3 2 0,-1-1 2 16,0 1 0-16,0 3 1 0,1 0-3 0,-1 2-1 0,-1 0 1 0,0 0 0 16,2 2-2-16,-1 0 2 0,-2 2 0 0,1-1 0 0,1 0-1 15,-1 1 0-15,0 1-2 0,-1-1-2 0,2 1-1 0,-1-1-3 0,-1 1 1 16,0 0 0-16,1 1 0 0,0 0-1 0,-2 2 0 15,2-2 1-15,-2 1-3 0,2 1-2 0,-2-2-3 16,2 2-4-16,1 0-3 0,-3 0-4 0,1 0-5 0,1-2-3 0,1 3-6 16,-2-4-4-16,2 1-4 0,-1-2-5 0,2-1-6 0,0 0-7 0,0-1-5 0,0-2-6 15,0-1-8-15,0-2-10 0,2-1-15 0,-1-1-17 0,-1 0-13 0,0-4-12 16,0 0-1-16,0 0 0 0,4 0 3 0,0-4 4 0,-2 2 5 16,2-1 7-16,1-2 8 0</inkml:trace>
  <inkml:trace contextRef="#ctx0" brushRef="#br0" timeOffset="300478.9045">17263 10987 42 0,'0'0'112'0,"0"0"6"0,0 0 4 0,0 0 5 15,0 0 5-15,0 0 4 0,0 0-1 0,0 0-4 0,0 0-16 0,0 0-17 16,2 0-14-16,-1-2-12 0,0 2-8 0,1-2-6 0,-2 0-3 0,3 0-2 15,-2-1-1-15,1 0-3 0,-1 1-2 0,2-1-5 0,-3-1-3 16,3 0-3-16,0 0-5 0,-1 0-2 0,0-1-3 0,1-1-3 16,1 1-1-16,-1-1-3 0,0 0-2 0,1-1-3 0,0 0-3 15,1-1-3-15,-2 0-2 0,3-1-1 0,-2 0-2 0,2 1-3 0,-2-2-2 0,2 0 0 16,0 0-2-16,-1 0-1 0,0 0 0 0,-2 1-1 0,1-1-1 16,1 2 1-16,-2-1 0 0,-1 1 1 0,0 0 0 0,1 0-1 0,-2 1 1 15,1 1 3-15,-1 0 2 0,0-1 0 0,1 2 2 0,-2 0 3 16,0 2 3-16,0-2 3 0,0 2 2 0,2 1 3 0,-2-1 0 15,0 2 3-15,0 1-2 0,0 0 0 0,0 0 0 0,0 0 0 0,0 0 0 16,0 0 0-16,0 0 0 0,0 0-1 0,0 0-1 0,-2 3 4 16,2-1 0-16,0 2 1 0,0 1 2 0,0 2 4 0,-2-1 2 0,1 3 0 15,1 1 2-15,-1-1 1 0,-1 3 0 0,1 1-1 16,0-1 0-16,-1 2-1 0,0 0-4 0,1 0-5 0,0 0-4 0,-1 1-3 16,1-1-5-16,-2 0-6 0,1 0-10 0,1 1-10 0,0-2-11 15,-1 2-12-15,0-2-11 0,1 0-13 0,-2 0-8 0,2-1-9 0,0 0-10 16,0-1-10-16,-1 0-17 0,1-1-17 0,1 1-26 0,-1-4-28 15,1 1-11-15,0 1 2 0,0-4 6 0,0 1 9 0,0-2 8 0,0-1 14 16,0 0 7-16,1 0 9 0,-1-3 11 0</inkml:trace>
  <inkml:trace contextRef="#ctx0" brushRef="#br0" timeOffset="300780.7382">17520 10968 178 0,'1'-2'205'0,"0"0"12"0,-1 0 13 0,1 2 9 0,0-2 8 0,2 0 7 15,-2 1 5-15,3 0 8 0,-2 0 9 0,2 0-28 16,2 1-47-16,-3 0-38 0,2 0-28 0,0 1-19 0,0 0-14 16,0 0-14-16,0 2-9 0,-1-1-10 0,1 0-6 0,-1 2-6 0,0 0-5 0,-4 2-8 15,3-2-7-15,-2 2-10 0,-1 1-8 0,0 0-7 16,-1 0-10-16,-2 2-4 0,0 0-3 0,-1 1-9 0,-1 0-8 0,0 2-12 15,0-2-14-15,-1 1-10 0,0 0-15 0,-2 1-16 16,2-3-17-16,-1 3-19 0,0-1-16 0,0-1-13 0,-1 0-11 0,1 1-11 0,-1 0-12 16,0-1-11-16,0 0-11 0,-1-1-13 0,0 1-16 0,1-1 1 0,0 0 6 15,-1 0 12-15,1-1 16 0,0-1 18 0,1-1 14 16,0 0 17-16,0 0 17 0</inkml:trace>
  <inkml:trace contextRef="#ctx0" brushRef="#br0" timeOffset="301586.7674">17789 10983 104 0,'0'4'115'16,"0"-1"7"-16,0-1 3 0,0-1 7 0,0-1 5 15,0 2 9-15,0-2 8 0,0 0-12 0,0 0-17 0,0 0-14 0,0 0-10 16,0 0-7-16,0-2-4 0,0 0-2 0,2 0 2 0,-1 0-2 15,0-2-1-15,2 0-3 0,0-2-3 0,-1 1-4 0,2-1-7 0,-2 0-4 16,2-1-10-16,0 1-5 0,-2-2-5 0,2 0-4 0,-1 1-3 0,1-2-3 16,-1 2-4-16,0-3-4 0,1 1-1 0,0-1-5 15,-2 0-4-15,2 0-3 0,-1 0-4 0,0-1-2 0,0-1-2 0,1 1-1 16,-2 1-2-16,1-2-1 0,-2 1-1 0,2 1-1 0,-2 0-1 0,0-1-1 16,0 3 0-16,2-1 1 0,-3 0 0 0,1 2 0 0,1 1 1 0,-2 0 0 15,0 2-1-15,0-1-1 0,0 1 0 0,2 1 0 0,-1 2-1 16,-1 1 1-16,0 0-1 0,0 0 0 0,0 0 0 0,1 0 2 0,-1 2 2 15,2 3 2-15,-1-1 3 0,0 4 1 0,-1-1 4 16,2 3 1-16,-2 1-1 0,0 2 1 0,0 0 1 16,0 3 1-16,-2-2-1 0,1 2 0 0,1 1 0 0,-3 0 0 0,2-1-2 0,0 1-1 0,-1-2-2 15,2 1-3-15,-2 0-3 0,1-1-4 0,0-2-4 16,-1 1-4-16,2-1-8 0,0-1-8 0,-1-2-10 0,1 2-12 0,0-3-12 0,-1-1-10 16,1 2-10-16,0-2-14 0,0-2-12 0,0 1-11 15,-1 0-10-15,1 0-13 0,0-2-8 0,0 0-15 0,0-1-17 16,0 1-10-16,-2 0-7 0,1-2 2 0,1-1 6 0,0-2 9 0,-1 3 9 15,1-3 10-15,0 0 14 0,0 0 11 0</inkml:trace>
  <inkml:trace contextRef="#ctx0" brushRef="#br0" timeOffset="301912.3259">18244 10900 142 0,'0'0'175'0,"0"0"5"16,0 0 2-16,0 1 2 16,0-1 3-16,3 1 5 0,-3 1 4 0,3-2 9 0,-2 2 7 0,2-1-31 0,0 2-51 15,1-3-28-15,1 2-19 0,0 0-10 0,0-2-8 0,2 2-4 16,-1 0-1-16,4 0-3 0,-2-2-1 0,1 0-5 15,2 0-3-15,-1 0-10 0,1 0-7 0,1-2-11 0,-2 1-10 0,1-2-16 0,0 3-11 0,-1-2-13 16,-1 0-13-16,0 2-13 0,-1-4-10 0,0 2-11 16,-2 2-10-16,0-2-11 0,-2 0-11 0,0 1-9 0,0-1-11 0,-2 1-10 15,-1 1-14-15,-1 0-10 0,0 0-13 0,0 0-7 0,0 0-2 0,0-4 6 16,-1 1 5-16,0 0 11 0,0 0 9 0,-2-1 11 0,0 1 8 0,3 0 11 16</inkml:trace>
  <inkml:trace contextRef="#ctx0" brushRef="#br0" timeOffset="302096.0708">18412 10766 100 0,'-1'-2'160'0,"1"0"7"0,-2 0 4 0,0 2 4 16,2 0 3-16,-1 0 6 0,0 0 12 0,-2 2 13 0,3 1-3 15,-3 0-13-15,3 3-21 0,-3-1-21 0,0 2-13 0,2 2-5 0,-2 0-6 16,1 1-7-16,0 2 0 0,-1-1-1 0,0 1-6 0,0 0-5 16,0 1-11-16,0 0-15 0,0 1-24 0,-1-1-29 0,2 2-36 15,-2-1-34-15,1 0-33 0,-1 1-36 0,-2 1-26 0,2-1-26 0,-2 1-31 0,3-1-31 16,-1 1-26-16,0-2-20 15,1 0-13-15,0-1-2 0,1 0 5 0,-1-2 13 0,2-1 21 0,0-3 23 0,0 0 25 16,1-1 26-16</inkml:trace>
  <inkml:trace contextRef="#ctx0" brushRef="#br0" timeOffset="304290.5502">18944 10723 70 0,'-2'-2'122'15,"1"-1"5"-15,0 1 5 0,-2-2 5 0,0 2 6 0,3-2 4 16,-3 1 3-16,0 0-8 0,1 1-16 0,-1-1-22 0,1 0-24 0,-1 0-17 15,1 0-8-15,-1 0-6 0,1 1-2 0,0 0-4 0,-1-1-3 16,-1 1-4-16,1-1-6 0,1 3-4 0,0-2-2 0,-1 1-4 0,0 0-1 16,1 2-4-16,0 0-1 0,-1 1-1 0,0-1 0 0,0 3 2 15,0 1 0-15,0 1 4 0,0 2-1 0,-1 0 2 0,2 1 1 0,-2 2-1 16,1 1 0-16,1 0 1 0,0 1-2 0,-1 1 1 0,0-2 0 16,3 1-2-16,-2 0-3 0,1 0-4 0,1-3-2 0,0 0-4 15,1 0 0-15,1 0-5 0,-2-2-5 0,3-2-2 0,0 1-5 0,-1-2-6 16,0 0-4-16,4-2-7 0,-3-1-7 0,1-1-4 0,0 1-6 0,1-4-6 15,0 1-3-15,0 0-4 0,1-3-3 0,-1 0-1 0,0-1 1 16,0 0 2-16,0-2 4 0,0 1 6 16,-1-2 7-16,1 0 4 0,-1 0 5 0,0-2 6 0,-1 2 5 0,0-1 6 15,-1 0 6-15,0-1 4 0,1 2 4 0,-2-1 3 0,1-1 4 0,-1 2 4 16,0 0 2-16,1 0 4 0,-2 1 2 0,0 1 6 0,0 0 5 0,0 0 6 16,0 3 1-16,0-1 1 0,0 2 0 0,0 1-1 0,0 1 1 15,0 0 3-15,0 3 0 0,-2 0 3 0,1 1 2 0,1 2 0 16,-1 2-1-16,-1 1-2 0,1 1-5 0,1 0-2 0,-3 2-1 15,3 1-1-15,0-1 0 0,0 2-1 0,0-2-1 0,0 1-1 0,0 0-6 0,0 0-3 16,0-2-5-16,0 0-4 0,0 0-2 0,0 0-2 16,-2 0-2-16,2-1-2 0,-1 0-1 0,1-2 0 0,-1-1 0 0,-1 3-1 15,1-3 1-15,0 0-2 0,-1 0 0 0,0-1 0 0,0 1 1 0,-1 0 0 16,-1 0 0-16,1-1 0 0,-2 0 0 0,1 1 0 0,-1 0 1 16,-2-2 0-16,3 1-1 0,-2 1-1 0,0-2 0 0,1 0 0 0,0 1 0 15,-1 1 1-15,1-3-2 0,-1 0 0 0,1-1-1 0,1 1-1 16,-1-1-1-16,1 0-1 0,0-3-2 0,2 3-4 0,-2-3-4 0,3 1-5 15,-2-2-5-15,1 1-5 0,1-3-5 0,0 3-3 0,-1-4-7 16,2 1-2-16,0 0-6 0,0-1-2 0,0 0-5 0,2-2-2 0,-1 2-5 16,0 1 0-16,1-4-2 0,1 3 1 0,0-1-1 15,-1 1-1-15,0-1-2 0,1 1-2 0,0 1-3 0,-1-1-4 0,0 1-8 16,1 1-9-16,-2-1-9 0,1 2-5 0,-1-1 0 0,2 0 1 16,-3 2 6-16,0 0 4 0,0 0 6 0</inkml:trace>
  <inkml:trace contextRef="#ctx0" brushRef="#br0" timeOffset="305015.1374">19118 10960 77 0,'0'0'148'0,"2"-2"12"0,-2 1 6 0,0 1 6 16,1-1 7-16,-1 1 1 0,0-2 3 0,0 2-3 16,0-1-2-16,0 1-31 0,0 0-41 0,0 0-26 0,0 0-15 0,0 0-6 0,0 1-5 15,1 1-3-15,0 0-5 0,1 2-3 0,-1 0-2 0,0 0-2 0,-1 2-1 16,0 0 1-16,0 1-2 0,-1 1-1 0,0-1 0 0,-2 2-4 16,2 0-3-16,-2 1-6 0,1 0-3 0,-1 1-4 15,1-1-4-15,-2 0-2 0,-1 0-2 0,2 1-3 0,-1-1-2 0,-2 2-1 16,2-2 0-16,-2 0-1 0,-1 2 0 0,1-2-5 0,0 0-7 0,-2 0-6 15,0-1-10-15,1 2-7 0,-2-1-11 0,2 0-12 0,-2-1-11 16,2 1-10-16,-1 0-11 0,0-1-10 0,1-1-14 0,-2 1-15 0,3-1-16 16,0 0-20-16,-1-2-23 0,3 2-4 0,-2-2-1 0,2 0 6 15,-2-2 7-15,4 0 11 0,0-2 10 0,0 1 11 0,0-2 13 0</inkml:trace>
  <inkml:trace contextRef="#ctx0" brushRef="#br0" timeOffset="305840.9939">19495 10785 21 0,'0'-6'137'0,"0"1"7"0,-2-2 8 0,2 0 8 0,0 1 10 0,-1-1 8 15,1 1 7-15,0-2 5 0,-1 2-11 0,-1 0-13 0,2 1-30 16,0 0-34-16,0 2-19 0,-3-1-9 0,2 1-8 0,-2 1-5 16,0-1-8-16,0 3-7 0,-1 0-8 0,-1 0-8 0,0 3-3 15,-1 0-4-15,0 1-3 0,-4 2-2 0,2 1-1 0,-2 1 2 16,0 2 0-16,0 3 3 0,0-1 2 0,-3 1 1 0,4 0 1 0,-1 1 2 15,1 1 0-15,0-2-1 0,1 1-1 0,1-3-1 0,1 3 0 0,1-4-2 16,1 2-2-16,1-3-3 0,3 1-1 0,0-3-2 0,0 0-3 16,0-2-2-16,2 1-1 0,0-3-2 0,2 2-1 0,0-4 0 0,1 1-4 15,0-1-5-15,1-1-6 0,1-1-10 0,0 0-6 0,0-1-7 16,1-2-8-16,1 0-6 0,-1-1-5 0,1 0-5 0,0-2-4 0,-1 0-4 16,0 0-1-16,1 0-4 0,-3 0 2 0,2-1 3 0,-4 0 6 15,3-1 7-15,-1 2 6 0,-2-2 6 0,1 1 5 0,-1 1 7 0,-1-1 6 16,0 1 6-16,-2 1 9 0,1 1 10 0,0-1 7 0,-1 1 7 15,-1 1 6-15,1 2 5 0,-1-1 2 0,0 1 2 0,0 2 1 16,0 0 2-16,0 0 2 0,0 0 5 0,-1 1 5 0,0 1 1 0,-1 2 1 16,1 2 1-16,0-1-2 0,0 2-1 15,0 1-2-15,-1 1 0 0,0 1 4 0,2 0-1 0,-1 1 4 16,-1 2 2-16,1-1-1 0,0 0-1 0,1-1-6 0,0 2-3 0,-1 0-4 0,0-1-3 16,1 0-4-16,-2-1-3 0,1 1-3 0,0-1-6 15,-2 0-1-15,3-1-5 0,-3 0-3 0,1 1-4 0,0-1-2 0,-1-1-1 0,0-1 0 0,-3 1 0 16,2 0-2-16,0 0-1 0,-1-2-2 0,0 2-1 15,-2-1 0-15,1-1 2 0,-2 1-1 0,2-2 1 0,-1 3 0 0,-2-2 0 16,2-1 0-16,-1 0-1 0,0 0-2 0,1-1-2 0,0 1 0 0,-1-2-1 16,2 1-2-16,-2-2-3 0,2 1-3 0,0-2-5 0,-1 0-4 15,3-1-8-15,-2 1-10 0,2-2-11 0,-2-2-14 0,3 2-11 16,-1-1-14-16,0-1-12 0,2 0-11 0,-2-2-11 0,2 1-11 0,-1-2-11 16,3 1-9-16,-3-1-12 0,3-1-17 0,0 1-19 0,0-1-5 15,0 0 2-15,0 0 7 0,0-1 10 0,0 2 14 0,2-2 12 0,-1 1 13 16,2 0 11-16</inkml:trace>
  <inkml:trace contextRef="#ctx0" brushRef="#br0" timeOffset="306286.4253">19889 10941 6 0,'2'-3'148'0,"-2"3"8"16,0 0 8-16,0 0 6 0,0 0 3 0,1 0 3 0,-1 0 3 0,0 0 8 15,1 0-3-15,2 0-4 0,0 1-26 0,-1 1-35 0,2 0-20 16,0-1-14-16,-1 0-10 0,2 1-7 15,0 0-7-15,1 1-4 0,2-1-4 0,0-1-1 0,-1 1-6 0,3-1-5 0,-1 1-8 16,2-2-12-16,0-2-15 0,0 1-18 0,1 1-14 0,0-2-16 0,-1 1-13 16,1-1-16-16,-1-1-11 0,-1 2-14 0,-2-1-13 0,2 0-17 15,-4 1-18-15,-2-1-23 0,2 2-18 0,-4-2-19 0,-2 2-3 16,0 0 5-16,0 0 12 0,0 0 9 0,0 0 14 0,-2 2 13 0,-4 0 12 0,3-1 12 16</inkml:trace>
  <inkml:trace contextRef="#ctx0" brushRef="#br0" timeOffset="306502.7075">19854 11091 55 0,'-2'2'178'16,"1"-1"9"-16,1-1 5 0,0 0 5 0,0 0 6 0,3 0 7 0,-3 0 9 16,6 0 11-16,-2-1 4 0,2 1 2 0,0-2-32 15,1 1-49-15,3 0-30 0,2 0-20 0,-1 1-13 0,3-2-10 0,0 0-6 0,2 1-8 16,0 1-16-16,0-3-24 0,1 1-31 0,-3 0-33 0,1 0-34 15,-1 2-28-15,0-1-29 0,-3 1-27 0,1 0-30 0,-2 0-36 16,-2 1-21-16,0 0-15 0,-3 0-5 16,0 1-1-16,0 0 11 0,-3 1 13 0,2-3 22 0,-2 3 22 0,1-1 23 0</inkml:trace>
  <inkml:trace contextRef="#ctx0" brushRef="#br0" timeOffset="311288.0245">20766 10687 11 0,'-2'2'96'0,"-1"0"2"0,2-1 4 15,-2 2 3-15,0-3 2 0,3 0 1 0,-3 1-1 0,2-1-3 0,-1 2-20 16,1-2-28-16,-2 1-14 0,3-1-11 0,0 0-4 0,0 1-3 16,0-1-1-16,-3 0-2 0,2 0-2 0,1 0-2 0,-2 1-1 15,1-1-2-15,-2 0 1 0,1 0-2 0,1 1 1 0,-2-1 1 0,2 0 1 16,0 0 2-16,0 0 0 0,-2 0 1 0,2 0 0 0,1 0-3 16,-1 0 1-16,-2 0 0 0,2-1-1 0,0 1 1 0,-2-1 1 0,3 1-1 15,-3 0 0-15,3-1-2 0,0 1-1 0,-2-1 0 0,2 1-1 16,-1-2-3-16,0 1 2 0,1 1 0 0,0 0 0 0,0-2 0 15,-2 1 0-15,2 0-1 0,-1-1 0 0,1 2-3 0,0-3 0 16,-1 2-1-16,-1 1 0 0,2 0 2 0,0-4 1 0,0 4 0 0,0-2 1 16,0 0 0-16,2 0 1 0,-2 1 2 0,1-1 0 0,-1 1-1 15,0 1 0-15,0-2 2 0,0 1-1 0,1 0-1 0,-1 1-1 16,0-2-1-16,2 1-1 0,-2-1 0 0,0 1-1 0,1-1-2 0,-1 1-1 16,1 0-2-16,1 0 0 0,-2-1-2 0,0 2 1 0,2-3-1 15,-1 3 0-15,-1-2 2 0,3 2-2 0,-3-1 2 0,1 0-1 0,0 0 1 16,1-1-1-16,-2 2-1 0,2-1 1 0,-2-1 0 0,1 2 1 0,-1-1-1 15,3 1 1-15,-3-1-1 0,1 0 0 0,-1 1 0 0,1 0-1 16,-1 0-1-16,1-1 0 0,-1 1 0 0,0 0 0 0,2-1 0 16,-2 1 0-16,1 0-1 0,-1 0 0 0,0 0 0 0,0 0 1 15,1-2 0-15,-1 2 0 0,0 0 0 0,0 0 0 0,2 0 0 0,-2 0-1 16,0 0-1-16,0 0 1 0,2-1-1 0,-2 1 1 0,1 0 1 0,0 0 0 16,-1 0-1-16,2 0 0 0,-1 0 0 0,-1 0 0 0,3 0-1 15,-3 0 1-15,0 0 0 0,2-3 0 0,-2 3 0 0,0 0 1 16,1 0-1-16,-1 0 0 0,0 0-1 0,0 0 1 0,0 0 0 15,0 0 0-15,0 0 0 0,1 0 0 0,-1 0-1 0,0 0 0 0,0 0 0 16,3 0 0-16,-3 0 0 0,0 0 1 0,0 0-1 16,0 0 2-16,1 0-1 0,-1 0 0 0,0 0-1 0,2 0 1 0,-2 0-1 0,0 0 1 15,0 0 1-15,0 0-1 0,3 0 0 0,-3 0 0 0,1 0 0 16,-1 0 0-16,2 3 0 0,-2-3-1 0,0 0 1 0,0 0 0 0,0 0 1 16,0 0-1-16,0 0 0 0,1 0 0 0,-1 0 0 0,0 0 0 15,0 0 0-15,0 0 0 0,0 0 0 0,1 0 0 0,-1 0 0 16,0 0 0-16,0 0 0 0,0 0 0 0,0 0 1 0,0 0 0 15,2 0 0-15,-2 0-1 0,2 0 1 0,-2 0-1 0,1 0 1 0,-1 0 0 16,1 1 0-16,-1-1-1 0,0 0 1 0,2 0 0 0,-2 0-1 0,0 0 0 16,1 0-1-16,-1 0 0 0,0 0 1 0,0 0-1 0,2 0 0 15,-2 0 1-15,0 0 0 0,2 2-1 0,-2-2 0 16,0 0 0-16,0 0 1 0,1 0 0 0,-1 0-1 0,0 0 0 0,0 0 1 0,1 0 0 16,-1 0 0-16,0 0 0 0,0 0-1 0,0 0 1 0,0 0-1 15,0 0 0-15,3 1 0 0,-3-1 0 0,0 0 1 0,0 0 0 0,0 0 0 16,0 0 0-16,0 0 0 0,0 0-1 0,0 0 1 0,0 0 0 15,0 0-1-15,0 0 1 0,0 0 1 0,0 0-1 0,0 0-1 0,0 0-1 16,0 0-3-16,0 0-1 0,0 0-2 0,0 0-4 0,0 0-5 16,0 0-5-16,0 0-6 0,0 0-6 0,0 0-6 0,0 0-8 0,0 1-8 15,0 1-14-15,-2-1-14 0,2-1-24 0,0 0-30 0,0 0-12 16,0 0-7-16,0 0 1 0,0 0 4 0,0 0 4 0,0 0 5 16,0 0 5-16,0 0 7 0</inkml:trace>
  <inkml:trace contextRef="#ctx0" brushRef="#br0" timeOffset="312391.5791">19909 10962 77 0,'0'-1'112'0,"-2"0"5"0,1-2 2 0,0 2 3 0,1 0 2 15,-2-1 3-15,1 0 2 0,1-1-14 16,0 1-22-16,0 0-21 0,0-1-15 0,0 0-10 0,0 0-6 0,1 1-4 16,1-2-2-16,-2 2 1 0,1-2-3 0,2 1 0 0,-3 0 0 0,2 0 2 15,-1 0-1-15,2-1-1 0,-2 3-1 0,0-3-4 0,0 2 0 16,1-1 0-16,-1 2-1 0,0-2 0 0,2 0 1 0,-2 0 0 15,0 2-1-15,0-1-1 0,-1 0-2 0,3-1-3 0,-2 3-2 16,1-2-1-16,-2 1-1 0,3 0-2 0,-2 0-1 0,1 0-1 0,-2 1-3 0,4 0-1 16,-4 0-3-16,3 0-1 0,0 1-1 0,-2 0-1 0,2 0 2 15,0 2-1-15,0-3 1 0,-1 3 0 0,2-1 2 0,0 0 0 0,-1 2 2 16,0-2 0-16,0 0 1 0,1 1-1 0,-1 0 1 0,0-1-1 16,0 0 0-16,1 0 2 0,-1 2 0 0,0-3 1 0,0 2 2 0,-1-3 0 15,0 3-2-15,2 0 0 0,-1-3 1 0,1 3 1 0,-2-2 1 16,2 0 0-16,-2 1 1 0,2-1 0 0,-2 0-1 0,2 0 0 0,-1 2-1 15,0-2-1-15,0 0 0 0,1 1-2 0,-1-1 0 0,0 0-1 16,0 1-1-16,-1 0 0 0,2-1-2 0,0-1 2 0,-2 1-1 0,2-1-1 16,-1 0 1-16,0 0-1 0,1 0 0 0,-1-1-1 15,0 1 0-15,1-1 0 0,-1-1 1 0,1 0-1 0,-1 1 0 16,0-1 0-16,1 0-1 0,0-2 0 0,0 3 0 0,0-1-1 0,-2-1 1 0,2-1-2 16,-1 2 0-16,0-2 0 0,-2 2 0 0,2 0-1 0,0-1 1 15,-3 2-2-15,3-1-5 0,0-2-5 0,-2 1-6 0,2 0-3 0,-3 0-4 16,3 1-5-16,0-2-6 0,-2 2-5 0,2-2-10 15,-1 4-8-15,-1-4-8 0,0 3-8 0,1 0-9 0,-1-1-7 16,1 0-4-16,-2 2-4 0,0 0-2 0,2 2-5 0,-1-2-9 0,-1 0-16 16,0 0-16-16,1 3-10 0,-1-1-6 0,0-2 1 0,2 3 5 0,-2 0 8 15,0-3 7-15,2 3 8 0,-1-1 7 0,-1 2 10 0</inkml:trace>
  <inkml:trace contextRef="#ctx0" brushRef="#br0" timeOffset="312949.9815">19891 11137 29 0,'0'-2'114'0,"1"-2"4"0,-1 2 3 0,0-2 2 15,0 0 5-15,0 1 1 0,0 0 3 0,0-1-9 0,0 1-13 16,1-1-22-16,-1 1-23 0,2 0-15 0,-1 1-8 0,-1-1-6 0,1 0-2 16,1 0 0-16,-2 0-1 0,2 2-2 0,-1-2 0 0,0 1-4 15,1 0-2-15,-1 1 1 0,2 0-1 0,-3 1 2 0,3 0 1 0,0 0 1 16,-1 1 1-16,1 0 2 0,2 2-3 0,-2-2 2 0,1 2 0 0,1 2 2 16,0 0-1-16,0-1 2 0,0 0 1 0,0 2-2 0,0-1-2 15,0 1-2-15,0 0-2 0,0-1-5 0,0 1-3 0,-1 0-2 16,1-1-2-16,0 1-2 0,-2 0-2 0,3-2-3 0,-2 0-3 0,0 1-1 15,1 0-1-15,-1-2-1 0,1 0-1 0,0 0 0 16,0-1-1-16,0 0 1 0,0 0 0 0,0-2-3 0,0 2-3 16,2-2-5-16,-3-2-6 0,1 2-5 0,1-2-5 0,1 0-4 0,-1 0-8 15,1-1-5-15,-1 0-4 0,-2 0-6 0,3-1-4 0,-1 0-5 0,-1-1-4 16,0 2-4-16,1-2-2 0,0 0 1 0,-2 0-3 0,2 1 0 16,-2-2-4-16,2 0-7 0,-3 1-11 0,2-1-14 0,-1-1-16 15,1 0-6-15,-1 1 0 0,0-1 2 0,0 2 3 0,2-3 4 0,-3 3 5 16,2-4 6-16</inkml:trace>
  <inkml:trace contextRef="#ctx0" brushRef="#br0" timeOffset="313756.9122">20661 10904 90 0,'-4'-3'134'0,"-1"1"5"0,1-1 6 0,0-1 6 0,1 1 5 0,-1-2 4 16,1 0 7-16,0 1 2 0,0 0-15 0,2-2-31 0,-1 0-21 16,-1 2-21-16,2-2-7 0,1 1-5 0,0-2 0 0,0 0 1 0,1 0-4 15,0 1 0-15,1-1-3 0,0 0-1 0,1 1-4 16,-1 0-3-16,2-1-6 0,0 1-6 0,0 1-4 0,-1-1-6 0,0 3-3 16,1-1-3-16,-1 0-4 0,1 1-5 0,-1 1-5 15,0 1-4-15,1-1-4 0,0 4-2 0,-2-1-2 0,3 1-1 0,-2 1-1 16,1 1 1-16,-1 2 0 0,0 2-1 0,1 1 0 0,-2 1-1 0,0 0 1 15,0 1 2-15,-1 2 1 0,-1-1-1 0,0 2 1 0,0-1-1 0,-1 0 1 16,-2 1-1-16,0-1 0 0,-1 1-1 0,1 0 0 0,0-2 1 16,-3 2 0-16,0-2-1 0,0 1 0 15,-1-1 0-15,-1 0 0 0,-1 1-1 0,0-2 0 0,-1 0 0 0,2 1 1 0,-3-2 1 0,1 2 0 16,0-2 0-16,-2 1-1 0,2-1 1 16,-1-1-1-16,-1 0 1 0,4 0 0 0,-2 0 0 0,1-2 0 0,1-1 1 0,-2-1-2 0,4 1 0 15,-1-2 1-15,2 0-1 0,-1-1 1 0,1-1 1 0,1-1 0 16,-1 1-1-16,2-2 0 0,1-2-1 0,0 1-1 0,0-1 0 0,1-1-2 15,1-2-2-15,0 1-1 0,1-2-1 0,1 0 0 0,-2 0-1 16,4-2-1-16,0 1-1 0,0 1 1 0,1-2 0 0,1 1-2 0,0 0 2 16,2 0 0-16,0 1 0 0,-1 0 3 0,2 1 2 0,-2 1 0 15,2-1 1-15,0 4 0 0,-1-2 1 0,1 2 1 0,0-1-2 16,-2 4 1-16,1-1 0 0,0 2 0 0,-2 0 1 0,1 1 2 16,0-1-1-16,0 3-1 0,-1-1 0 0,0-1-1 0,0 2-1 0,1-3-3 0,-1 1-4 15,-1 1-4-15,1 0-4 0,0-4-7 0,0 3-4 0,0-1-6 16,0-1-8-16,1-2-9 0,-1 1-9 15,1-1-8-15,0 0-6 0,0 0-4 0,0-1-6 0,1-1-4 0,-2 0-4 16,1 0-5-16,0-1-5 0,0 0-7 0,-1 0-12 0,0-2-13 0,0 1-16 16,-1 1-3-16,0-3 5 0,-2 2 4 0,3-2 4 0,-2 1 7 0,-1 0 6 15,1 0 7-15</inkml:trace>
  <inkml:trace contextRef="#ctx0" brushRef="#br0" timeOffset="314103.8349">20922 10989 127 0,'1'-1'144'0,"1"1"7"0,0-1 6 0,-1-1 9 0,1 0 8 0,-1 1 7 16,0-2 9-16,1 0-4 0,1 0-12 0,0 0-21 0,1-1-31 15,-1-2-18-15,2 0-10 0,1 0-5 0,-2 1-4 0,2-3-5 16,1 0-3-16,0 1-6 0,-2-3-7 0,3 1-7 0,-1 0-7 0,0 0-7 16,-1-1-6-16,0 0-2 0,1-2-2 0,-1 1 0 15,0 0-3-15,-2-1-1 0,2-1-2 0,-2 2-3 0,2-3-2 0,-2 2 1 0,-1 0 0 16,2 0 3-16,-1 0 3 0,-2 0 1 0,2 2 3 15,-3 0 0-15,2 0-1 0,0 2 1 0,-3 1 0 0,3 0 1 0,-2 1 0 16,1 2-1-16,-2 1-1 0,0 3 0 16,0 0-2-16,0 0-1 0,0 3-1 0,0 1 1 0,0 3 1 0,-2 2 2 0,1 3 2 15,-2 1-1-15,1 1-1 0,-2 5 0 0,1 0 0 0,-1 1-1 0,-1 1-1 16,0 1-1-16,-1 0 0 0,0 2-3 0,0-3-3 0,2 2-6 16,-3-1-5-16,1 1-13 0,1-2-16 0,0 1-21 0,0-3-21 0,0 2-27 15,0-2-31-15,0 0-26 0,-1-1-28 16,2 1-30-16,-1-2-31 0,0 1-31 0,0-3-28 0,0 1-12 0,0-1-7 0,0-2 6 0,-2-1 9 15,3 0 17-15,-2-1 20 0,0-1 26 0,0 0 27 0,2-2 30 16</inkml:trace>
  <inkml:trace contextRef="#ctx0" brushRef="#br0" timeOffset="316121.2456">3274 11922 91 0,'0'0'131'0,"-2"0"5"0,2 0 5 0,-2 0 6 16,0 0 2-16,0 0 3 0,0 0 3 0,0 0 2 0,0-2-20 0,-2 2-29 15,1 0-19-15,0 0-18 0,-1 0-5 0,0 0-5 0,1 0 2 0,-3 2 0 16,2-2-1-16,0 0-1 0,-2 2 0 0,0 0 1 0,0 0-2 15,-1 0 0-15,-1 2-2 0,0 0-1 0,0 0-2 0,-2 0-5 0,1 2-4 16,-1 2-4-16,-1-2-5 0,0 4-4 0,1 0-4 0,-2 2-3 16,1 0-5-16,-1 2-4 0,2 1-3 0,-2 1-3 0,1-1-1 0,1 1-4 15,2 1-2-15,-2-2-2 0,3 1-2 0,1-1 0 0,1 0-2 16,0-1 0-16,1-2 1 0,2 1 2 0,0-2 1 0,2-2 0 0,0 0 1 16,2-1 1-16,-1-2-1 0,2 0 2 0,-1-2 1 0,2 0 1 0,-1-2 1 15,2-1 1-15,0 1 0 0,1-4-1 0,0 1-4 0,1-1-5 0,0-4-7 16,1 1-7-16,1-2-8 0,-2-1-9 0,2-2-9 0,-1-1-7 15,0-2-9-15,1-1-7 0,0-2-8 0,0-1-6 0,-2-1-5 16,2-1-5-16,-1-1 1 0,-1 0-2 0,0-1 2 0,0-3 2 16,-1 2 3-16,-2-1 4 0,0 1 3 0,2 0 4 0,-4 0 2 0,2 0 3 0,-2 0 3 15,1 0 5-15,-2 1 1 0,1-1 3 0,0 1 4 0,-2 0 6 16,0 1 6-16,-2 0 8 0,2 1 11 0,-2 2 8 0,0 0 8 16,0 1 5-16,-2 1 7 0,0 1 7 0,1 1 5 0,0 1 7 15,-1 1 7-15,0 2 9 0,1 0 8 0,0 1 7 0,0 1 4 0,2 2 1 16,-2 2-1-16,2-2-3 0,1 3-2 0,-2-1-2 0,2 3-2 0,0 0-4 15,0 0-1-15,1 3-4 0,0 0-3 0,0 1-6 16,1 2-5-16,0 2-6 0,1 1-6 0,0 3-4 0,0 1-4 0,1 1 1 16,0 2 1-16,0 3-1 0,0 2 1 0,0 0 3 0,0 2 0 15,0 0-2-15,-2 2 1 0,2 1-2 0,-2 0-2 0,-1 1-1 0,1 0-2 0,0 0 1 16,-1 0-2-16,-1 0-2 0,0 1 1 0,0-1-2 0,0-2 0 16,0-1-3-16,0 1 0 0,-1-2 1 0,1-2-1 0,0-2 0 15,-1-1 0-15,1-1-2 0,0-3-3 0,0-1-4 0,0 0-7 0,0-2-10 16,0-2-12-16,1-3-9 0,-1 1-12 0,0-2-12 0,0-1-12 0,1-1-13 15,-1-3-21-15,0 0-24 0,0 0-17 0,0 0-19 0,0 0-3 16,2-2-1-16,0-2 7 0,-1 0 8 0,1-2 9 0,0-1 12 16,0 0 12-16</inkml:trace>
  <inkml:trace contextRef="#ctx0" brushRef="#br0" timeOffset="316386.2694">3384 11954 88 0,'2'1'185'0,"-2"-1"7"0,0 0 6 16,0 0 2-16,0 0 2 0,0 0 4 0,1 1 5 0,0 0 7 15,-1-1 9-15,2 0-21 0,0 2-32 0,0-2-31 0,1 1-29 0,1-1-18 16,0 1-16-16,1-1-5 0,0 0-4 0,-1 1-2 0,2 0-4 0,0 0-2 16,0 0-6-16,2 0-7 0,-2 2-7 0,0-2-10 0,1 3-12 15,0 0-7-15,-1 1-7 0,-1 0-7 0,0 1-7 0,0 0-8 0,-1 1-9 16,-2 2-9-16,1 1-11 0,-2 0-9 0,0 2-12 0,-2 0-12 15,0 1-14-15,-2 1-12 0,1 0-16 0,-3 3-14 0,-2-1-15 0,1 1-13 16,-2 2-14-16,-2 0-21 0,0 1-20 0,-3 0-5 0,-1 2 3 0,-1 1 8 16,-1 0 7-16,0 1 12 0,-3 0 15 0,-2 3 12 0,0 0 15 15</inkml:trace>
  <inkml:trace contextRef="#ctx0" brushRef="#br0" timeOffset="335131.4556">9917 12613 92 0,'-3'0'106'0,"1"0"3"0,-2 0 1 16,2-2 2-16,0 2 2 0,0-1 3 0,1 0-12 0,-2-1-17 0,3 2-17 15,-2-2-20-15,2 1-11 0,0 1-10 0,-2-1-6 0,2 1-5 16,-1-3-1-16,1 3 1 0,0-1-2 0,1-1 0 0,-1-1-1 15,0 1-2-15,2 0-1 0,-2-1-1 0,2 1-1 0,0-1 1 0,-1 1-3 0,0-2-1 16,1 2 0-16,1 0 0 0,1 0-2 0,-1-1 0 0,0 1-3 16,1-1-1-16,0 2 0 0,1-2-1 0,1 1 1 0,1 1 0 15,-1 0 0-15,2 0 2 0,1-1 0 0,-2 2 0 0,2 0-1 16,1 0 1-16,0 0-1 0,0 0 1 0,2 2 0 0,-1-1 1 0,1 0-1 16,0 0 1-16,1-1 1 0,1 1 2 0,-2-1-1 0,4 0 1 0,-3 0 0 15,3 0 2-15,-2-1 0 0,2 0 1 0,1 0 0 0,-3 0 0 0,3-1 0 16,-1 0 0-16,0 1 1 0,2 0-3 0,-1-2 1 0,-1 3-2 15,2-2 0-15,0 2-1 0,-1 0-1 0,2-1-1 0,-1 1 0 16,2 0 0-16,-2 0 0 0,1 0 0 0,2 0 1 0,-2 0-2 0,1 0 1 16,0 1 0-16,1-1 0 0,-1 0 0 0,0 1 0 0,2 0 2 0,-3-1 0 15,3 0-1-15,-1 0-1 0,0 0 2 0,0 0 1 0,1-1-1 0,0 0 1 16,1 0 1-16,-1 1 1 0,1-2 0 0,-1 1 0 0,1 0 1 0,-1-2-2 16,2 2 1-16,-2 0 0 0,1 0 1 0,1 0-1 0,0 0-3 0,-1 0 0 15,-1 0 0-15,2-1 0 0,0 2-2 0,0-1-1 0,0 0 1 16,0 0 0-16,-1 0-1 0,1 0 0 0,-1-1-2 0,1 0 2 15,1 1-1-15,-1-2 1 0,1 1 0 0,0-3 1 16,-1 2 1-16,2-1-2 0,-1 1 1 0,1-2 0 0,1 0-2 0,-1 1 1 0,0-1 0 0,1 0 1 16,0 1-2-16,2-2 1 0,-2 2-1 0,2 0 1 15,-2-1-2-15,2 0 1 0,0 0-1 0,-1 1 0 16,2 0 0-16,-2-1-1 0,0 2 0 0,0-2 0 0,1 2 1 0,0 0 1 0,-1-2-1 16,0 2 1-16,-1 1 1 15,2-2-2-15,0 0 0 0,0 2 0 0,0-1-1 0,0-1 1 16,1-1 1-16,-2 4-1 0,2-5 0 0,-1 3 0 0,1-1-1 0,-2 1-1 0,3 0 0 0,-1 1-1 0,-3-3-1 0,2 2 0 15,-1 1 2-15,1-2 0 0,-1 1 0 0,-1 1 1 0,1-1 0 16,-1 0 0-16,0 0-1 0,0 0 0 0,1 0 1 0,-2-1-1 0,0 3 0 16,1-1 1-16,-1-1-1 0,1 1 1 0,-1-1-1 0,1 1 0 0,-1 0-1 15,-1 0 0-15,0 0 0 0,1 1 0 0,-1 0 0 0,0 0 0 16,-1 0 2-16,0 0-2 0,-1 0 1 0,1 1-1 0,-1 0 2 16,1 0-1-16,-2 0 1 0,1 0 0 0,-1 0 0 15,1 0 0-15,-1 0-1 0,1 0 1 0,-1 0 0 0,0 0-1 0,1 0 0 0,-2 0 1 0,1 0 0 16,1 0 1-16,-1 0-2 0,0 0 0 0,1 0 0 0,-1 0-1 15,-1 0 0-15,1 1 0 0,0-1 1 0,1 0 0 0,-2 0 1 0,0 0 0 16,0 1-1-16,0-1-1 0,-1 1 0 0,2-1 1 16,-3 1 0-16,1-1 0 0,2 0 0 0,-2 1 1 0,0-1 0 15,1 1-1-15,-2 1 0 0,1-1 0 0,0-1 0 16,0 1 0-16,-2 0 1 0,2 0 1 0,-1 0-1 0,0 0 0 0,0 0-1 0,0 1 1 0,-1-1 0 0,1 0-1 0,0 0-1 16,-2 1 1-16,2 0 1 0,-1-2-1 0,0 1-1 15,1-1 1-15,-3 3-1 0,2-2 1 0,-1-1-1 0,-1 3 0 0,1-3 0 16,-1 2 0-16,-1-1 0 0,0 0 2 0,0 0 0 0,0 1-1 15,-1 0 0-15,0-1 0 0,-2 0 0 0,3 1 0 0,-2 0 0 16,0 0 1-16,1 0-1 0,-2 0 0 0,2 0-1 0,0-1 0 0,0 1 1 16,-1 1 0-16,1-1 1 0,-1 0 0 0,1 1 0 0,0 0 0 0,-1-3-2 15,-1 3 1-15,1-1-1 0,0 0 0 0,-1 1 0 0,1 0 2 16,-3-2 0-16,4 2 0 0,-3-1-1 0,0 2-1 0,0-3 0 0,1 2 1 16,-2-1 1-16,2 0-1 0,-1 1 0 0,-1-1 0 0,2 0 0 0,-1 1 1 15,0 0 0-15,0-1-1 0,1 0 0 0,-2 0 0 0,1 2 1 16,0-2 0-16,0 1-2 0,1-1 0 15,-1 2 1-15,0-2 0 0,-1 2 0 0,0-1 0 0,0-1 0 0,0 1 0 0,0 1 0 0,0-1 0 0,-2 0 0 16,2 0-1-16,0 0 1 0,-1 1 0 16,-1-1 1-16,2 1-1 0,-2-3 0 0,2 3 1 0,-2-1 0 0,1 0-1 0,-1 0 1 0,2 0-1 15,0 1 1-15,-2-1-1 0,1 0-1 0,1-1 0 16,-2 1 0-16,2-1 0 0,0 2 1 0,1-2 0 0,0 0 1 0,-1 0 0 16,1 1-1-16,-1-1 0 0,1-1 1 0,-1 1 0 0,0-1 0 15,0 0 0-15,2 1 0 0,-1 0-1 0,-1-1 2 0,0 0-1 0,0 0-1 0,0 1 0 0,0 0-1 16,0-1 1-16,0-1 1 0,0 1 0 0,-1 2-1 0,1-3 1 15,-2 0-2-15,3 1 1 16,-1 0 0-16,-2 0 1 0,1-1-1 0,0 0 1 0,0 2-1 0,1-2 0 0,-2 1-1 0,1-1 1 16,0 0-1-16,-2 0 1 0,1 0-1 0,-1 0 0 0,0 0 2 0,1 0-2 15,0 0 1-15,-2 0-1 0,-1 0 0 0,1 0 1 0,0 0-1 16,0 0 0-16,-2 0 1 0,2 0 0 0,-3 0-1 0,2 0 0 0,-2 0 0 16,0 1 1-16,0-1-1 0,-1 0 1 0,0 0 0 0,-1 0 0 0,-1 0-1 15,0 0 1-15,0 0 0 0,0 0 0 0,0 0-1 0,0 0 0 16,0 0 0-16,0 0 0 0,0 0 0 0,0 0-3 0,0 0-7 0,0 0-7 15,-1-1-9-15,-1 0-10 0,0-1-6 0,1 0-9 0,-2 1-9 0,0 1-7 16,0-3-10-16,-1 1-12 0,1-1-14 0,-3 1-20 0,2-1-25 16,-2 0-10-16,2 0 2 0,-2 0 3 0,-1-1 8 15,1 1 8-15,-2-1 6 0,0 1 10 0,-2-1 8 0</inkml:trace>
  <inkml:trace contextRef="#ctx0" brushRef="#br0" timeOffset="344542.4649">16406 12432 43 0,'-1'2'95'0,"-2"0"4"0,2 0 1 0,0-1 6 0,0 0 1 16,-2 0-2-16,3-1-7 0,-1 0-14 0,-1-1-15 0,1 1-13 0,-2-1-9 15,3 1-6-15,-2-1-5 0,1-1-1 0,-2 2-5 0,3 0-1 0,-1-2-3 16,-2 0 0-16,3 0-3 0,-2 2 1 0,1-1 1 0,0 0-1 16,-1-1 1-16,1 2-3 0,1-1 1 0,-3 0 0 0,3 0 0 0,0 1 1 15,-1-1 1-15,0 1 0 0,1 0 1 0,-1-1 1 0,1 1 0 0,0-1 1 16,0 1 0-16,0 0 0 0,0 0-2 0,0-1-1 0,0-2-2 15,1 1-2-15,0 1-2 0,0-1-2 0,3-2-2 0,-1 1-2 16,0 0-2-16,1-2-3 0,0 2-3 0,1-2-1 0,0 2-3 16,0 0-1-16,1-1-1 0,0 1 1 0,0 2-1 0,0-1 0 0,0 2 0 0,0 0 0 15,0 0 2-15,1 0 0 0,-1 2 0 0,0 2-1 0,-1 0 0 0,0-1-1 16,1 1 1-16,-2 1 0 0,0 0 1 16,1 1 0-16,-1 0-1 0,-1-1 1 0,1 1 0 0,-1 0 0 0,1-2-1 0,-2 2 0 15,1-3 1-15,-2 2 0 0,3-2 1 0,-3 1-2 0,2-2 0 0,-3 0 0 16,3-1 1-16,0 0-1 0,-1 0 0 0,0-1 0 0,1-1-1 0,0 0 0 15,1 0-1-15,-1-1 0 0,1-2 0 0,1 1-2 0,0-1-4 0,0 0-4 16,0 0-5-16,0-2-5 0,1 1-6 0,1 0-5 0,-3-1-6 16,2 1-8-16,0 0-4 0,-1 0-9 0,0 1-7 0,0 1-11 15,-1-1-9-15,-1 1-17 0,0 0-18 0,-1 3-11 0,0-3-6 0,-2 3 1 16,0 0 3-16,0 0 5 0,0 0 4 0,0 0 7 0,0 0 8 0</inkml:trace>
  <inkml:trace contextRef="#ctx0" brushRef="#br0" timeOffset="344940.0279">16332 12741 40 0,'-5'3'141'0,"-1"-1"3"16,1-2 2-16,0 0 2 0,0 0 2 0,1-2 0 0,2 1 1 15,-1-2 0-15,2 1 0 0,0 1-32 0,-1 0-48 0,2 1-27 0,2-1-20 16,-1 0-9-16,0 0-4 0,2-1-3 0,2 1-3 0,-2 1-1 0,2-3 0 16,2 2-2-16,0 0 2 0,0 0-1 0,3-2-1 0,-2 3 1 15,2-1-1-15,0 1 1 0,1 0-1 0,1-3 0 0,-2 3-1 0,1 0 0 16,1 0 0-16,-2 0 0 0,3 0 0 0,-3-1 0 0,1 1 0 0,0 0-1 16,-1-1 1-16,0 1 0 0,-1 0 1 0,0-2-1 0,-2 2 0 15,2 0-1-15,-2 0 0 0,-1 0 0 0,-1 0 0 0,0 0 1 0,-2 0-1 16,0 2 0-16,0-2 0 0,1 1-1 0,-1-1 0 0,-2 1 0 15,1-1 0-15,1 3 0 0,-2-3 0 0,-1 1 1 0,3 2 1 0,0-2-1 16,-3 0-1-16,2 1 1 0,-1 0 0 0,2-1 0 16,-2 2-1-16,0-2 1 0,1 1 1 0,-2 1 0 0,3-3-1 0,0 3 0 0,-2-2-1 15,1 0-1-15,1 0-4 0,-1 1-5 0,1-1-8 0,-1-1-8 0,2 0-8 16,0 0-9-16,0-1-12 0,0 0-15 0,0 0-16 0,0-1-22 16,1-2-22-16,0 1-12 0,0-1-5 0,1-1 0 15,0-2 2-15,1 2 5 0,-1-4 6 0,1 2 8 0,-1-1 9 0</inkml:trace>
  <inkml:trace contextRef="#ctx0" brushRef="#br0" timeOffset="345580.218">17250 12223 112 0,'-3'-4'129'0,"0"-1"3"0,3 2 6 0,-2-3 0 16,1 2 2-16,-2 0 1 0,3 1 0 0,-1-2 1 15,1 2-29-15,1-2-42 0,-1 2-23 0,0-1-14 0,3 0-10 16,0 1-4-16,-3-1-6 0,4 1-3 0,-1 0-3 0,1 0-4 0,1 2 1 16,-2-1-4-16,1 0 1 0,1 2 0 0,-1 0-1 0,-1 2-1 0,3 0-1 15,-2 0 0-15,-2 2 0 0,0 0 0 0,1 2 0 0,-2-1 1 0,1 2-1 16,-2 0 2-16,0 0-1 0,0 2 1 0,-3 0 0 16,2-1 0-16,-2 1-1 0,2-1 1 0,-1 0 0 0,-1 0 0 0,-1 0 0 15,1 0 0-15,0-1 1 0,0 0 0 0,-1-1 0 0,2 0-1 0,-2 0 0 16,2-2 1-16,1 2 0 0,-2-2-1 0,1-2 1 0,1 2 0 0,1-2-1 15,-2 0 0-15,2 0-1 0,0-2 0 0,0 1 0 0,0 1 1 16,2-1-1-16,-1 0 0 0,0 1 0 0,0-1 0 0,2 0-1 16,-2 0 1-16,1 0-1 0,1 1 1 0,0-1 0 0,0 0 1 0,1 1 0 0,-1 0-1 15,1 0 0-15,2 0 0 0,-3 0 0 0,2 2 1 0,-1-3-1 0,1 2 1 16,0 1-1-16,-1-2 1 0,-1 1 0 0,1 1 0 0,1 0 0 16,-2-2-1-16,1 2 1 0,-1 0-1 0,-2 1 0 0,2-1 0 15,-2 0 0-15,1 0 0 0,-2 1 0 0,0-1 1 0,0 1 0 0,-2 0 0 16,1 0 0-16,-2 0 0 0,2-1 0 0,-2 2 0 0,-1-2 0 15,2 1 1-15,-2-1 0 0,1 2 0 0,-2-2 2 0,1 0 1 0,0 1 1 16,-2 0 1-16,1 0 0 0,0 0 0 0,-1-1 0 0,-1 1 0 16,1 0 0-16,0 0 0 0,0 0 2 0,-1-1-1 0,0 0 0 15,0 2 0-15,1-2-1 0,-1 1-2 0,1-1-1 0,0 0 0 0,1-1-1 0,0 1-1 0,-1-2 1 16,4-1-1-16,-2 1 0 0,3 0-1 0,-2-1-4 16,3-1-2-16,0 0-5 0,0-1-7 0,0 1-9 0,0-3-12 0,0 1-10 15,0-2-14-15,3 0-19 0,-2-1-22 0,2 0-20 0,0-2-17 0,0-1-7 16,2 1-5-16,-1-2 1 0,0 2 1 0,1-1 5 0,-1-2 7 0,0 3 9 15</inkml:trace>
  <inkml:trace contextRef="#ctx0" brushRef="#br0" timeOffset="346052.4796">17560 12534 58 0,'-3'3'126'0,"1"-1"3"0,-1 0 1 0,2-1 2 16,0 1 1-16,-2-2 2 0,3 0 1 0,0 0-4 0,0 0-9 15,0 0-22-15,0 0-30 0,0 0-17 0,0 0-11 0,1-2-6 0,1 1-4 0,-1-2-1 16,2-1-2-16,-2 1-2 0,1-1-1 0,2-1-2 0,0-1-1 15,-1 0-4-15,1-1-4 0,0 0-6 0,-1 1-4 0,3-3-3 0,-2 2 1 16,-1 0-3-16,1-2 0 0,-1 1-1 0,1 1 1 0,-1-2 0 16,1 1 0-16,-2 1 0 0,1-1-1 0,-2 0 1 0,1 1 0 0,0-1 0 15,-1 2 1-15,-1-2 0 0,0 1 0 0,0 0-1 0,0 0 1 0,0 1 0 16,-1 0 0-16,1 0 2 0,-2 0 4 0,2 1 2 0,-1 0 3 0,0 2 0 16,1 0 0-16,0-1 0 0,0 3-1 0,0 1 1 0,0 0-1 15,0 0-1-15,-1 1 1 0,1 3 0 0,0-1-1 0,-2 3-1 16,2 1-5-16,-1 1-1 0,1 2-3 0,0 0 1 0,0 2-2 0,0 1 1 15,0 2 0-15,0 0 1 0,0 1-1 0,-1 0 1 0,1-1-1 0,0 2 0 16,0-1 0-16,0 0-1 0,-1-1 1 0,1 1-1 16,0 0 0-16,0-1-1 0,0 0-2 0,0-1-5 0,0 0-7 15,0-1-9-15,1 0-10 0,-1-1-12 0,0-2-8 0,1 1-13 0,-1-2-8 16,0-1-17-16,1-1-18 0,1-2-22 0,-1 0-21 0,-1-2-10 0,2-1-5 0,-2-2 3 16,0 0 7-16,3-2 8 0,0-1 9 0,0 0 10 0,0-3 12 0</inkml:trace>
  <inkml:trace contextRef="#ctx0" brushRef="#br0" timeOffset="346482.0261">17837 12461 51 0,'-1'-1'125'0,"-1"-1"3"0,2 1 1 0,0-1 1 0,-2 0 0 15,2-2 0-15,-1 2-1 0,1-1 0 0,0 2-20 0,0-2-31 0,0 2-28 16,0 1-24-16,0 0-14 0,0-1-6 0,0 1-4 0,0 0-2 16,0 0-1-16,1-2-1 0,-1 2 1 0,0 0-2 0,2 0 1 0,-2 2 1 15,3-2 0-15,-2 0 1 0,1 1-1 0,-2-1 1 0,0 2 0 16,1 0 1-16,-1-1 0 0,0-1-1 0,0 2 0 0,0-1 0 16,0-1 0-16,0 1 1 0,0-1 0 0,0 1 0 0,0-1-1 15,0 0 0-15,0 0 0 0,0 2 0 0,0-2 0 0,0 0-1 0,0 0 0 16,0 0 0-16,0 0 1 0,0 2 0 0,0-2 0 0,0 0 0 0,0 0 1 15,0 0 0-15,0 0-1 0,0 0-1 0,0 0 1 0,0 0 1 16,0 1 0-16,0-1 0 0,0 0 0 0,0 2 0 0,0-2 0 0,0 0-1 16,0 0 0-16,0 0 0 0,0 0 0 0,0 1 0 0,0-1 0 15,0 0 1-15,0 0-1 0,0 0-1 0,0 0 1 0,0 0 0 0,0 1 1 16,0-1-1-16,0 0 1 0,0 1 0 0,1 0-1 0,-1-1-1 0,0 1 1 16,0-1 0-16,2 2 0 0,-2-2 1 0,0 0-1 0,0 0 1 0,0 0 0 15,0 0-1-15,0 1-1 0,0-1 0 0,0 1-2 0,0 0-3 16,0-1-4-16,2 1-7 0,-2-1-6 0,0 2-7 0,0-2-9 0,0 2-9 15,0-2-15-15,0 0-20 0,0 0-17 0,-2 3-15 16,2-3-7-16,0 0-2 0,0 0 0 0,0 3 2 0,0-3 4 0,0 0 6 0</inkml:trace>
  <inkml:trace contextRef="#ctx0" brushRef="#br0" timeOffset="346805.5359">17882 12584 27 0,'-1'3'151'16,"-1"2"6"-16,2 0 2 0,0-3 3 0,-2 3-1 16,1-2 1-16,0 0 1 0,-1 0 1 0,2 1 3 0,-1-1-25 0,1-1-36 15,1 2-26-15,-1 0-24 0,0 0-13 0,2 1-8 0,-1 1-5 0,0-2-3 16,1 2-1-16,-2 0 1 0,3 2-2 0,0-1 1 0,-2 2-1 15,2 0-2-15,-1 0-5 0,0 0-7 0,1 2-4 0,-2 0-3 0,1 0-1 0,-2 0-2 16,2 2 0-16,-2 0 0 0,0 0-1 0,-2 0-1 0,2 0-1 16,-2 1 2-16,0 0-2 0,-1 0 0 0,0-1-1 0,-1 2 0 0,-2-1-8 15,2 0-11-15,-1 1-10 0,-2 0-13 16,1-2-14-16,-1 2-12 0,-1-1-14 0,0 0-13 0,1-1-26 0,-2 1-31 16,1-2-16-16,-3 1-7 0,4-2-4 0,-2 0 0 0,2-1 5 0,-2-1 12 0,3 0 11 15,-1-3 11-15</inkml:trace>
  <inkml:trace contextRef="#ctx0" brushRef="#br0" timeOffset="347331.9134">18236 12758 99 0,'-2'0'118'0,"0"-1"3"16,1 0 2-16,1 0 0 0,-1-1 2 0,-1-1 0 0,2-1 0 15,2 1-13-15,-2-2-23 0,1 0-23 0,0-1-26 0,1-1-13 16,2-2-7-16,-1 0-3 0,0-1-1 0,3-1-2 0,-2-1-1 0,2-2 1 16,-1 1 2-16,1 1 1 0,0-2 1 0,-1 1-1 0,2-3-1 0,-3 4 1 15,0-1 1-15,1-1 1 0,-1 3 1 0,-1-1 1 0,-1 2 0 16,-1 0-2-16,-1 1-1 0,3 1 2 0,-3 1 1 0,0 1 1 0,0 2 0 15,-2-1 0-15,1 0-1 0,1 1-2 0,0 2-1 0,-1 0-2 0,0 0-3 16,1 2 0-16,-1 3-1 0,-2-1 0 0,2 1 1 0,-2 3-4 16,0 1-3-16,3 2-2 0,-3 2-1 0,0 2 0 0,2 1-1 0,-2 1 0 0,1 2-2 15,0-1 2-15,0 2 0 0,1 0 0 0,1 1-1 0,-1-1-1 16,-1 1 1-16,2 0-2 0,2-3 1 0,-1 1 0 0,-1-1-3 0,1-2-3 16,1 1-6-16,-2-2-9 0,4 0-13 0,-4-2-17 0,0 1-15 0,3-2-28 15,-2-1-32-15,-1-1-18 0,3-1-12 0,-2 0-6 0,1-1-3 16,-2-2 0-16,3 1 0 0,-3-2 2 0,3-2 7 0,-3-1 11 0</inkml:trace>
  <inkml:trace contextRef="#ctx0" brushRef="#br0" timeOffset="350110.1157">17740 12566 13 0,'0'-1'86'0,"0"1"3"0,0-2 1 16,0 0-1-16,0 1 1 0,0-2-5 0,0 2-9 0,0-1-11 15,0 1-10-15,0-1-13 0,0 0-15 0,1 1-9 0,-1 1-5 0,0-1-4 0,0 1-2 16,0-3-1-16,0 3 0 0,0 0-1 0,0-1-1 0,0 1 0 15,0 0-1-15,0 0 0 0,0 0 0 0,0 0-1 0,0-1 3 0,0 1-2 16,1-1-1-16,-1 1 0 0,0 0-1 0,0 0 0 0,2-2 1 16,-2 2-1-16,0-1-2 0,0 0 1 0,0 1 1 0,0 0 0 0,2-1 0 15,-2 1-1-15,1-2 0 0,-1 2 0 0,0 0 1 0,0 0-1 16,0 0 0-16,0 0-1 0,0 0 1 0,3 0-1 0,-3 0 2 16,0 0-1-16,0 0 0 0,0 0-1 0,1 0-1 0,-1 0 1 15,0 0 2-15,1 0-1 0,-1 0-1 0,0 0 0 0,0 0 1 0,0 0 0 0,2 2 1 16,-2-2 0-16,0 0 0 0,0 0 0 0,0 0 0 0,0 0 1 15,0 0 1-15,0 0 0 0,0 0 0 0,2 0 0 0,-1 0 1 0,-1 0 0 16,3-2 1-16,-2 2 0 0,0-1 1 0,0 1 0 0,-1-1 0 0,2 1 0 16,-1-1 0-16,0 0-1 0,-1 1-1 0,0-1 1 0,0 1 0 15,2-1-1-15,-2 1 0 0,0-1-1 0,0 1 2 0,0 0-2 0,2 0 1 16,-2 0-1-16,1 0 1 0,-1 0 0 0,0 0 1 0,0 0 2 0,0 0-1 16,0 0 2-16,0 0 0 0,0 0 2 0,0 0 0 0,0 0 2 15,0 0 0-15,0 0 0 0,0 0 1 0,0 0 0 0,0 0 0 0,0 0 1 16,1-2-1-16,-1 2 1 0,0 0-1 0,0 0 1 0,0 0-1 15,0 0 0-15,3-2-2 0,-3 2 0 0,1-1-1 0,-1 1 0 0,2-1-2 16,-2 1 0-16,3-1-1 0,-2 0-1 0,1 0-2 16,-1 1-1-16,2-2 1 0,-3 2 0 0,3-1-4 0,-2 1 1 0,2 0 1 0,-2 0-1 15,1 0 0-15,0 0 0 0,-1 0-1 0,2 0 1 0,-1 1-1 16,-1-1 0-16,1 2 0 0,0-2 0 0,1 0 0 0,-2 1 0 0,1 0 0 16,0 0 1-16,0-1-1 0,0 1 0 0,1 0 0 0,-2-1 0 15,2 1 0-15,-2 0 0 0,1-1 1 0,1 0-2 0,-2 2 1 16,1-2 0-16,-1 1 0 0,0-1 1 0,-1 0-1 0,2 1 0 0,-2 0-1 0,0-1 1 15,0 1 0-15,3 0 1 0,-3-1 0 0,0 1 0 0,0-1-2 16,1 1 1-16,-1-1 1 0,0 0-1 0,2 0 0 0,-2 0 0 0,0 0 0 16,0 0 0-16,0 0 1 0,0 0-1 0,0 0 1 0,0 0-2 15,0 0 1-15,0 0 0 0,0 0 0 0,0 0 1 0,0 0-1 0,0 0 1 0,0 0-1 16,0 0 0-16,0 0 1 0,0 0 0 0,0 0 0 0,0 0 0 16,0 0 0-16,0 0 0 0,0 0 0 0,0 0-2 0,-2 2 1 0,2-2 0 15,0 0 0-15,-1 1 0 0,1-1-1 0,0 0 0 0,0 1 0 16,0-1-2-16,-1 3-5 0,1-3-6 0,-2 0-6 0,2 0-8 0,0 0-10 15,0 0-15-15,0 1-12 0,0-1-21 0,0 0-21 0,0 0-11 16,0 0-4-16,0 0-3 0,0 0-1 0,0 0 2 0,0 0 3 0,0-3 6 16</inkml:trace>
  <inkml:trace contextRef="#ctx0" brushRef="#br0" timeOffset="350573.8717">17863 12426 38 0,'-1'-1'109'0,"0"1"4"0,1 0 2 0,-1-1 5 0,-2 1 4 16,3 0 2-16,-1-1 4 0,1 1-11 0,0 0-21 0,-2-1-17 15,2 1-16-15,0 0-12 0,0 0-4 0,0 0-7 0,0 0-4 0,0 0-2 16,0 0-4-16,0 0-4 0,0 0-3 0,0 0-2 0,0 0-4 0,0 0-3 16,0 0-4-16,0 0-2 0,0 0-3 0,2 1-2 0,-1 1-2 0,0-1-1 15,1 1 0-15,-1 0 1 0,0 2 4 0,0 0 4 0,1 2 4 16,-1-1 4-16,1 2 2 0,1 0 5 0,-2 1 2 0,2 2 4 16,-2 0 3-16,2 1 2 0,-3 0 1 0,3 1 3 15,-2 2-1-15,1 0-1 0,-1 0-2 0,2 1-4 0,-3 0-5 0,2 1 0 16,-1-1-6-16,0 1-1 0,1-1-4 0,-1 0-2 0,-1 0-4 0,0-1-2 15,0 0-3-15,-1-1-1 0,-1 1-1 0,1-2-1 0,-2 1-1 0,1-1 0 16,0 2 1-16,-2-2-2 0,0 0-2 0,-1 1-1 0,0-1 1 0,0 1 0 16,-1 1 1-16,1-1 0 0,-2 1 0 0,0 1-1 0,0-2-1 15,-1 2 0-15,1-1-2 0,-2-1-3 0,2 0-2 0,-3 0-9 0,4 0-10 0,-1 0-9 16,-2-3-11-16,3 0-9 0,-1 0-11 0,1 0-9 0,2-2-10 16,-2 0-9-16,2-3-9 0,2 1-16 0,0-2-18 0,0-1-17 0,1 0-12 15,1-3 1-15,0 0 4 0,0 0 10 0,1-1 7 0,2-3 11 0,0 1 9 16,1 0 9-16</inkml:trace>
  <inkml:trace contextRef="#ctx0" brushRef="#br0" timeOffset="351712.1531">18362 12240 15 0,'-2'-1'93'0,"-2"0"2"0,0-1 4 0,2 1 0 0,-2 0 1 16,2-1 3-16,-2 1-8 0,1-1-12 0,0 1-16 0,1-1-17 15,0 0-13-15,-1 1-10 0,0 0-3 0,1-2-6 0,0 3-1 0,-1-1-3 0,1-2 0 16,-2 2-1-16,2 0-1 0,-1-1 1 0,-1 0-1 0,1 2 2 16,1-2-3-16,-2 0 0 0,3 1 0 0,-2 0-2 0,1-1 0 0,0 1 1 15,-1 0 0-15,0 0 2 0,1-2-1 0,0 3 2 0,-1-1 0 16,1-1 0-16,-1 0 1 0,2 1 1 0,-2 0 1 0,1-1 2 0,1 1 1 16,-1 0 3-16,1-1 1 0,-2 0 1 0,3 1 2 0,0 0 0 15,0-1-1-15,-2 0 0 0,2 0-2 0,0 0-1 0,2-1-1 16,-2 0-3-16,0-1-1 0,2 1-3 0,-1-1 0 0,2 0-3 0,-1 0-2 15,2-2-2-15,0 2-2 0,-2-1-2 0,2 0 0 0,-1 0 0 16,3 1-2-16,-2-1 2 0,-1 0-1 0,1 2 0 0,-1-2 1 16,3 2-1-16,-2 1-1 0,-1 0 0 0,2-1 0 0,0 2-1 0,0 0 0 15,0-1 0-15,0 2 1 0,0 2-1 0,1 0 1 0,0-1-1 16,0 3 0-16,-1-1 1 0,0 2-1 0,0-1 0 0,-1 2 1 16,2 1 0-16,-2 0 0 0,0 1-1 0,0-2 1 0,0 4 0 0,0-2 1 15,-3 3-1-15,2-2 1 0,-2 1-1 0,0 0 1 0,0 2 0 0,-1-2 1 16,0 3 1-16,-1-1 2 0,0 1 3 0,-2 0 2 0,1 1 2 15,-4 0 2-15,3 0 0 0,-4 0 1 0,1 1 1 0,-1-1 2 0,1 3 0 16,-3-3 0-16,0 2 2 0,1-1-1 0,-4 2 1 0,2-2-5 0,0 1-1 16,0 0-2-16,-1 1-1 0,-1-2-3 0,3 1-1 0,-1-1-1 0,-2 1-1 15,2-2 0-15,0-1-2 0,2 0-1 0,-1 1-2 0,0-2 2 16,-1-1-1-16,1-1-1 0,2 0 0 0,-2-2-1 16,2 0 0-16,-1-1 1 0,0-2 1 0,4 0 0 0,-2-1 0 0,0-1 0 0,2 0 3 0,1-1 2 15,-1-1 5-15,2-1 0 0,-2 0 1 0,3-1 2 16,0-1 0-16,-2-1 0 0,3 0 1 0,-1-1-1 0,1-1-2 0,0 0 0 0,0-2 0 15,1-1-1-15,0 0-1 0,1 1-4 0,0-2-4 0,0 2-1 16,1-1-3-16,-1 0-1 0,2 0 1 0,-2 1 1 0,2 1-1 0,0-1 0 16,1 2-1-16,-1 0 0 0,-1 1 1 0,3 1 0 15,-2 0 0-15,2 0 0 0,-1 2 0 0,1 0 1 0,0 1 0 0,0 0-1 0,0 1 0 0,4 1 0 16,-3 1 1-16,2 1-1 0,-2 1 0 0,2 0 1 16,0 2 0-16,-2 0 0 0,0 1 0 0,2 2 0 0,-1 0 1 15,-2 0 0-15,0 0-1 0,0 0 1 0,1 2 0 0,-1-2 0 0,1-1 0 16,-1-1 0-16,-1 2 0 0,-1-3 0 0,3 0 0 0,-1 0-1 0,1-1-1 15,-1-1 1-15,-2 0-1 0,3-2 0 0,-1 0 2 0,0 0 0 16,0-2-1-16,2 0 1 0,-2-2 0 0,2 0 1 0,0-2-1 0,-1 0 0 16,-1-3 0-16,3 1 0 0,-2 0 2 0,-1-4 0 0,4 3-1 0,-4-3 0 15,1 0-1-15,-1 0 0 0,2 0-1 0,-2-2 0 0,0-2-1 0,0 3 0 16,1-3-1-16,-1 0-3 0,-1-1-5 0,0-1-7 0,0 0-11 16,0 0-11-16,0-3-8 0,-1 3-11 0,1-1-11 0,0 0-13 0,-2-2-12 15,3 1-25-15,-3 1-29 0,2-2-17 0,0 3-13 0,1-2-2 0,-2 1-1 16,2 0 9-16,-2 2 7 0,2-1 10 0,0 1 11 0,-1 2 11 15</inkml:trace>
  <inkml:trace contextRef="#ctx0" brushRef="#br0" timeOffset="356366.2485">19196 12613 100 0,'-3'-3'124'16,"2"0"1"-16,-2-1 2 0,1 0 2 0,0 2 3 0,0-2 2 0,1 1-1 15,0 0 1-15,-1 1-26 0,2 0-42 0,0-1-22 0,0 3-17 0,0-3-7 16,3 1-5-16,-2-1-1 0,1 1-1 0,2-1-1 0,-4 1-3 16,4-1-2-16,2 1-1 0,-3-2-1 0,4 1-1 0,-3 1 0 0,3-1-1 15,0 2-2-15,0-2 1 0,-1 1 0 0,2 1 0 0,-2 1-1 16,3-3 0-16,-1 2 1 0,0 0 0 0,2-1-1 0,-2 2 0 0,1-1 1 16,1 0 0-16,-1 0 0 0,-2 1-2 0,1-1 1 0,2 0 0 0,-3 0-1 15,2 0 0-15,-2-1-1 0,-1 0 0 0,2 2 1 16,-2-1-1-16,0 0-3 0,0 0-5 0,-2 0-6 0,2 0-8 0,-3 1-10 15,0-3-9-15,1 3-9 0,-2-2-12 0,-1 0-18 0,2 1-21 0,-2-3-16 16,1 3-10-16,-2-3-5 0,3 1-3 0,-3 0 1 0,1-1 4 16,-1-1 7-16,2 1 8 0</inkml:trace>
  <inkml:trace contextRef="#ctx0" brushRef="#br0" timeOffset="356601.0312">19379 12307 31 0,'-3'-3'115'16,"-1"-1"3"-16,2 1 4 0,-2 1 2 0,0 0 2 0,0 0 1 0,0 0 2 0,2 1 2 16,0 1-18-16,-1 1-29 0,0 1-18 0,-1 2-7 15,2 0-5-15,0 1 0 0,0 3-1 0,-1-2 1 0,0 4 1 0,2 0-1 0,-1 1-1 16,0 1 0-16,1 1-1 0,0 1-3 0,1-1-3 0,0 0-6 16,0 1-6-16,1 2-6 0,0-2-6 0,1 0-5 0,0 2-6 15,-1-1-4-15,2 0-9 0,-2-1-10 0,1 1-16 0,0 0-17 0,-1-2-18 16,0 2-21-16,1-2-30 0,0 0-33 0,0-1-19 0,-2-1-6 15,3-1-6-15,-2 0-1 0,1-1-1 0,-1-1 1 0,0-1 5 0,1-1 9 16,-2-1 14-16</inkml:trace>
  <inkml:trace contextRef="#ctx0" brushRef="#br0" timeOffset="357990.9476">20017 12154 9 0,'-2'1'103'0,"-2"1"2"15,0 0 2-15,0-2 4 0,0 1 1 0,-2 2 2 0,2-3 0 16,-2 1-1-16,1 2-22 0,0-1-29 0,-1-1-18 0,0 1-12 0,-1 0-6 15,1 2-1-15,0-3-2 0,-2 1 1 0,2-1 1 0,0 1-2 16,1 0 0-16,0-2-1 0,-1 1 3 0,2 0 0 0,1-1 3 0,-1 0 2 16,1 0 0-16,0 0 1 0,0-1-3 0,0 0-2 0,2 1-1 15,0-1-1-15,-1 0-3 0,0-2 0 0,1 2 0 0,1-1 0 0,-1 0 1 16,1 0-4-16,0-2-2 0,0 1-3 0,0-1-2 0,1 0 1 16,0-1-2-16,0 0 1 0,0 1 1 0,2-1 0 0,-2 2 0 15,2-1-1-15,0 1-1 0,-3-1-1 0,3 1-1 0,1 0-1 0,-1-1 0 16,0 2-1-16,0 1-1 0,1-1 0 0,-1 1-2 0,1-1 1 15,1 2-2-15,-1 0 1 0,1 0-1 0,-1 3-1 0,2-1-2 16,-2 1 1-16,0 3-1 0,2-1 0 0,-3 3 0 0,0 1 1 0,-2 1 1 16,2 3-1-16,-3-1 1 0,0 3 0 0,-2 0 0 0,0 0 0 0,-1 2-1 15,0-1 0-15,-1 2 1 0,-2 0 1 0,2-3 1 0,-2 3 0 0,0-3 1 16,-1 1 0-16,1-1 2 0,-2-1 0 0,0-1 1 0,1 1 0 16,-2-2 2-16,2-1-1 0,-2 1 1 0,2-1 0 0,-2 1 1 0,2-2-1 15,-3 0-1-15,3-2-1 0,0 1-1 0,-1-2 0 0,1 0 0 0,1 0 0 16,-1-2 0-16,1 2-2 0,1-4-1 0,0 1 1 15,1-1-1-15,2 0 2 0,-2-1-1 0,2-1 1 0,0 2-1 0,1-2 1 0,1-1 0 16,0 0 1-16,0 0-2 0,0 0 0 0,0 0 0 0,3 0-1 16,0-1-2-16,1 1 1 0,1-2 1 0,0 1-2 0,0 0 1 0,2 1 0 15,-1-1-1-15,4-1-1 0,-3 0-1 0,2 2 1 0,0-2 0 16,1 0 0-16,-2 1 1 0,2-2 0 0,0 1 0 0,1 2-1 0,-1-3 0 16,2 1-3-16,-2 0-2 0,0-1-5 0,-1 2-5 15,1-1-6-15,0-1-8 0,-2 1-7 0,1 1-7 16,-1-1-8-16,2 0-7 0,-3 0-7 0,0 1-5 0,-1-2-8 0,2 1-6 0,0 0-5 0,-2-1-9 15,1 0-9-15,-1 0-14 0,2-1-17 0,0 0-5 0,-2-1 2 0,1 0 6 16,1 1 4-16,0-2 7 0,-1 0 6 0,0 0 7 0</inkml:trace>
  <inkml:trace contextRef="#ctx0" brushRef="#br0" timeOffset="358373.6551">20250 12200 45 0,'-2'-2'126'0,"1"-1"5"0,-2 2 3 0,3-2 6 16,0 1 2-16,0 0 3 0,0 0 1 0,0-1 1 15,0 1-21-15,0 1-31 0,0 0-26 0,3-1-21 0,-2 0-14 16,2 2-8-16,0 0-4 0,1-2-4 0,0 1-6 0,0 0-4 0,0 1-3 16,1 0-1-16,-1 0-1 0,0 0-2 0,2 0 0 0,-3 0 0 0,2 1-1 15,-1 0 1-15,0 1-1 0,0-2 1 0,-1 2-1 0,2 0 1 0,-1 0 0 16,0 0 0-16,-1 0 0 0,1 0-1 0,1 1 1 15,-2-1-1-15,1 1 1 0,-2-2 0 0,0 2 0 0,1 0 0 0,0 0 0 16,-3 0 0-16,3-1 0 0,0 2-1 0,-2-1 1 0,0 2-1 0,1-2 1 16,-2 2 0-16,0-1-1 0,2 1 1 0,-2 0 1 0,-2 1-1 0,2 1 3 15,0 0 0-15,-2 0 2 0,1 3 2 0,-2-2 3 0,1 2 2 16,0 0 3-16,-2 1 1 0,1 1 2 0,0 0 0 0,-3 2 1 0,2-1 2 16,0 1-1-16,-1 1-1 0,1-1-1 0,-1 1-1 0,0 0-1 15,0 0-2-15,1-1-3 0,-1 1-3 0,0 0-3 0,2-1-1 0,-1 1-1 16,0-2-1-16,0 1-1 0,2-1-3 0,-1-1-3 0,1 0-3 0,-1 0-8 15,2-1-9-15,-1-1-12 0,0 0-12 0,0-1-16 0,0-1-13 16,1 0-24-16,-2-2-27 0,3 0-18 0,0-1-12 0,-2-1-6 16,2 0-5-16,0-4 3 0,0 0 2 0,0 0 8 0,0 0 9 0,0 0 13 0</inkml:trace>
  <inkml:trace contextRef="#ctx0" brushRef="#br0" timeOffset="358597.6866">20173 12492 66 0,'-3'-5'141'16,"0"0"4"-16,1 0 3 0,-1-1 3 0,2 2 1 0,0 0 0 15,1-1 2-15,1 2-1 0,0-1 1 0,3 1-34 0,-2 1-51 0,3 0-28 16,1-1-15-16,2 1-5 0,1-1-5 0,0 1-2 0,2 0-2 0,1 0-3 16,1-2 0-16,0 2-1 0,0 0 0 0,2 1-1 0,0-1 0 0,0 0-3 15,0 1-2-15,-1 0-10 0,-1 0-12 0,3 1-17 0,-4 0-19 0,-1 1-25 16,1-1-30-16,-1 1-19 0,-1-1-17 0,-2-1-6 0,2 1-4 0,-4-1-3 15,1 0 1-15,0 1-1 0,-1-2 3 0,0 1 8 0</inkml:trace>
  <inkml:trace contextRef="#ctx0" brushRef="#br0" timeOffset="358819.2719">20570 12451 119 0,'0'3'126'0,"0"0"-1"15,-2 0 2-15,1 0 2 0,1 0 5 0,0 0 5 0,0-1 8 16,0 2-8-16,0-1-14 0,0 1-17 0,0 0-17 15,0 1-9-15,0 0-6 0,0 0 1 0,0-1 3 0,0 3 0 0,0-1 5 16,-1-1-2-16,-1 2-4 0,0 0-3 0,1 0-8 0,-2 0-9 0,1 2-9 0,-2-2-10 16,0 2-7-16,0 0-6 0,1 1-7 0,-2 0-4 0,-1 1-8 15,1-1-3-15,-2 1-5 0,1-1-6 0,-1 0-3 0,1 2-15 0,-1-2-14 16,1 0-16-16,0 0-18 0,-2-2-15 0,2 1-15 16,1 0-19-16,-2-3-20 0,3 3-21 0,-2-4-25 0,3 0-11 0,0 1-7 15,-1-1 0-15,2-2 2 0,1 0 13 0,1-3 13 0,0 0 17 0,0 0 18 16</inkml:trace>
  <inkml:trace contextRef="#ctx0" brushRef="#br0" timeOffset="359881.852">20909 12246 91 0,'0'-3'119'0,"-2"0"5"15,1 1 4-15,0-2 4 0,-2 1 3 0,0 0 1 0,3-1 0 16,-2 2-2-16,0-1-21 0,0 0-32 0,1 1-14 0,0 1-9 0,-1-1-3 16,2 0 2-16,0 2-3 0,0 0-2 0,-2 0-1 0,2 0-4 15,0 0 0-15,-1-2-2 0,1 2 2 0,0 0 0 16,-3 2 0-16,2-2-2 0,-1 2-1 0,-1 0 1 0,2 1-2 0,-2 0-1 0,1 2 0 15,-1 1 0-15,2 0-2 0,-2 1 0 0,3 0 1 0,-3 0-3 0,3 1-1 16,-1 0-2-16,1 0-4 0,1 1-3 0,-1 1-5 0,1-1-6 16,1 1-5-16,0 1-1 0,-1 0-4 0,2 0-2 0,-1 1-1 15,1-1 1-15,-1 2-2 0,1 0 2 0,-1-1-2 0,1 1 1 0,-1-1-2 16,0 1-1-16,1-1 0 0,0 0 1 0,-3-1-1 0,4 1-1 0,-2-2 1 16,0 1 0-16,0-1 0 0,0-1-1 0,0 0 0 15,-2-2 1-15,3 1 0 0,-2 0-1 0,1-3-1 0,-2 2 0 0,0-3 0 16,1 2 0-16,-1-1 0 0,0-2 1 0,-1 2 0 0,1-1 1 15,-2 0 0-15,1-1 0 0,0 0-1 0,-1 0-1 0,0-1 0 0,0 2 0 0,-1-2 2 16,0 0 1-16,-1 2 0 0,-2-2-1 0,3 0-1 0,-2-1-1 16,0 2 1-16,0-2 0 0,1 0 1 0,-1 0-1 0,0-1 0 0,2 0 1 15,-3 0-2-15,2 0 1 0,1-1-1 0,-1 0 0 0,-1-2 1 16,3 1 1-16,-1 0 0 0,-1-2 0 0,2 0-1 0,0 0-1 16,0 0 1-16,1-1 1 0,0-1-1 0,1 0 2 0,0 0-1 0,0 0 0 0,1 0-2 15,0-1 0-15,1 1 0 0,0 0 0 0,-1 0 1 0,2 0-1 0,-1-1 2 16,-1 0-1-16,3 2 1 0,-2-1-2 0,2-1 1 15,0 1 0-15,0 0 0 0,1-1-1 0,-2 0 0 0,3 0 1 0,0 1 0 0,-1-3 0 16,0 1 0-16,1 0-1 0,1 1 0 0,-1-2-1 0,1 1 1 0,0-2 0 16,0 0-1-16,2 0 0 0,-2 0 1 0,2 0 0 0,-2-2 1 0,3 2-1 15,-1-2 1-15,0 0 0 16,1 0-1-16,-1 0 0 0,-1-2 0 0,1 1 0 0,0 1 0 0,-3 0 0 16,1-1 1-16,0 1 0 0,-2 1 0 0,0 0 0 0,-2 0-1 0,0-1 1 0,-2 3-1 15,1 1 1-15,-1-1-1 0,-2 1-1 0,1 1 0 0,-3 2-2 0,0-1-1 16,1 2-2-16,-2 0-6 0,0 2-6 0,0 1-11 0,-2 1-13 0,-1 1-17 15,1 0-13-15,-2 1-18 0,0 1-14 0,-2 3-16 16,1 0-17-16,-1 0-25 0,0 1-28 0,0 1-13 0,0 0-5 16,0 1 1-16,1 1 5 0,-1 0 10 0,2 0 15 0,0-1 15 0,0 1 14 0</inkml:trace>
  <inkml:trace contextRef="#ctx0" brushRef="#br0" timeOffset="360243.4759">21331 12388 67 0,'-3'0'148'0,"2"-2"5"0,1 1 3 0,-1 0 0 15,0-1 1-15,1-1 0 0,0 2 1 0,0-2 0 16,2 2 0-16,-1-1-32 0,2 2-48 0,0 0-25 0,1 0-17 0,2-2-8 16,0 2-4-16,1 0-4 0,0-1-1 0,1 1 0 0,1-1 0 0,1 0-2 15,-2-1 2-15,4 2-3 0,-1-1 1 0,-1-1-3 0,2 1-4 0,-2 0-3 16,2 0-3-16,-2 1-9 0,-3-1-12 0,2 1-14 0,-2 0-16 0,0 0-16 15,-1 1-19-15,-2 0-28 0,0 0-31 0,-2 0-16 16,-2-1-10-16,0 0-3 0,0 0-3 0,0 3 2 0,-1 0-2 0,-1-1 9 16,-2 0 9-16,0 1 13 0</inkml:trace>
  <inkml:trace contextRef="#ctx0" brushRef="#br0" timeOffset="360445.0934">21295 12520 61 0,'0'2'137'0,"1"0"3"0,2 1 1 16,-1-2 0-16,2 0 1 0,0-1 0 0,3 0-1 0,2 0 0 0,-2 0-16 16,5 0-23-16,-2 0-30 0,2-1-34 0,0 0-17 15,2-1-7-15,0 0-4 0,1 0-2 0,-3 0 0 0,2-1-1 0,-1 2-1 16,-1-2-2-16,-1 2-7 0,1 0-12 0,-2-1-20 0,0 2-23 16,-3-2-29-16,1 2-31 0,-2 0-15 0,-1 0-8 0,-2 0-4 0,1 2-3 15,-4-2 1-15,0 0 0 0,0 0 0 0,0 0 1 0</inkml:trace>
  <inkml:trace contextRef="#ctx0" brushRef="#br0" timeOffset="364597.6312">21409 11912 36 0,'0'3'50'0,"0"2"-2"0,-2-3-3 15,1 2-4-15,0-1-5 0,1 0-6 0,-2 1-4 0,1-1-3 0,0 1-1 16,-1-1 1-16,2 0-1 0,0 1-1 0,-2-1-2 0,1 1-4 16,0-1-3-16,-1 0-2 0,2 1-1 0,-1-2-1 0,0 2-2 15,-1 0 1-15,2-1-1 0,0 0 1 0,-1 1-1 0,0 0-1 0,1 0-3 16,0-1 0-16,-1 2-1 0,1-2 0 0,0 1 0 0,0-1-2 16,0 0 1-16,0 0 0 0,0 1 1 0,0-2 0 0,0 1-2 0,1 1-1 15,-1-2-1-15,0 1 0 0,1-1-1 0,0 1 1 0,1-2-3 16,-1 2-7-16,0-1-8 0,2-1-8 0,0 2-12 0,-3-3-14 15,4 0-6-15,-1 0-5 0,0 0-2 0,3 0 1 0,-2 0 0 16</inkml:trace>
  <inkml:trace contextRef="#ctx0" brushRef="#br0" timeOffset="365443.7013">21991 12157 59 0,'0'-3'90'0,"0"0"4"15,0-1 2-15,0 1 4 0,0-1 3 0,0 1 2 0,0 0-13 16,0 1-15-16,0 0-19 0,-2-1-17 0,2 1-9 0,0 1-3 0,0 1-1 15,0-1-2-15,0 1-2 0,0 0-2 0,0 0-4 0,0 0-1 16,0 0-3-16,0 0-3 0,0 0 2 0,0 0 1 0,0 0 0 16,-2 1 2-16,2 0 1 0,-1 0 0 0,-2 3-2 0,2-1 1 0,-1 3 0 0,-1-1 0 15,2 0 0-15,-3 3 0 0,2-1 1 0,-1 3-2 16,2-3-1-16,-3 2-2 0,2 0-3 0,-1 1-3 0,0 0-1 0,1 1-2 0,0-1 1 16,-1 0-1-16,0 0-1 0,1 0 0 0,0 0-1 15,-1-1 0-15,1 1 0 0,-1-1-3 0,2 1 1 0,0-2 2 0,-1-1 0 16,1 1-1-16,0-1-1 0,1 0 0 0,-1-2 1 0,1 0-1 0,0 0 0 15,0-1 0-15,0 0 0 0,1 0 1 0,-1-2 0 0,1 0 3 16,0 0-1-16,2-1-3 0,-2-1 0 0,2 0 1 0,-1 0 0 0,-1-1 1 0,3 1-1 16,-2-3 0-16,2 0 0 0,0 0 0 0,-2-1-1 0,4 1 1 15,-2-2 0-15,-1 0-1 0,1 0 0 0,0 0 0 0,-2 0 1 16,3-1 0-16,-2 1 0 0,-1-1-3 0,2 2 1 0,-2-1 0 0,1 0 2 16,0 2 1-16,0-2 0 0,1 2 0 0,-1 1-1 0,0-1 0 15,1 1 1-15,-1 0 0 0,3 1-1 0,-3 0 1 0,2 1 0 0,0 0 1 16,1 1 0-16,0 1-1 0,-2 0-1 0,3 2 0 0,-2 0 0 0,0 1-1 15,0 1 1-15,-1 0 1 0,-2 1 0 0,1 1 0 0,-1 1-1 16,0 0 0-16,0 1 0 0,-1 1 0 0,-1-1 1 0,0-1 1 0,0 0 0 16,0 1-1-16,-1 0 0 0,1 0 1 0,-2 0 0 0,1 0-1 0,0-2 0 15,0 0 0-15,-2 1 1 0,2-2 0 0,0 1 0 0,-2-1-1 0,1 1 2 16,0-1 0-16,-1-2 0 0,-1 2 2 0,1 0-2 0,-1-2 1 16,0 1 0-16,-2 0 1 0,3 1 1 0,-2-2 1 0,0 0 0 15,-1 0 1-15,1 1 0 0,0-2-1 0,-1 0 0 0,0 1 0 0,-1-1 0 16,1 0-1-16,1 0 0 0,-1-1 1 0,1 0-2 0,-1-2-1 15,2 2 2-15,-2-2 1 0,2 1 0 0,-2-2 0 16,2 1-1-16,1-1 0 0,0 0 0 0,0-1 0 0,0 1 0 0,0-2 0 0,0 1 0 16,1 0 1-16,-1-2-2 0,1 1-1 0,-1-2-1 0,3 1-3 0,-1-1-2 0,-1 1-1 15,2-1-2-15,-2 1-4 0,2-3-4 0,0 2-3 16,2-2-5-16,-2 2-6 0,0-3-2 0,2 1-6 0,-1 0-7 0,2-1-5 16,-2 1-10-16,1-1-11 0,1-1-19 0,-2 1-24 0,3 0-12 0,-2-1-6 15,2-1-3-15,-2-1 2 0,2 0 3 0,-2 2 3 0,2-2 4 16,-1 0 6-16</inkml:trace>
  <inkml:trace contextRef="#ctx0" brushRef="#br0" timeOffset="365660.8797">22027 12219 47 0,'1'-5'117'0,"-1"0"7"0,0 1 5 0,0 0 6 0,2 0 3 15,-1-1 2-15,-1 1 1 0,1 1 2 0,2-2-25 0,-1 3-36 0,1-2-21 16,1 1-17-16,-1 1-7 0,0-1-5 0,3 0-6 0,-1-1-5 15,1 0-5-15,-1 2-6 0,3-2-2 0,-2 0-3 0,1 2 0 16,2-2-3-16,-2 2 1 0,3 0-1 0,-2 0-1 0,1-1-2 16,-1 3-4-16,2-2-5 0,0 2-10 0,-3 0-9 0,2 2-16 0,-1-2-18 15,1 2-26-15,0-1-27 0,0 1-15 0,-2 0-7 0,2 0-3 16,-2-1-2-16,2 2 0 0,0-2-2 0,-1 0 5 0,0 1 7 16</inkml:trace>
  <inkml:trace contextRef="#ctx0" brushRef="#br0" timeOffset="366484.2506">22583 12059 86 0,'-5'-4'131'0,"1"4"7"0,-3-4 7 15,0 2 8-15,1-1 4 0,-2 2 4 0,-1-2 5 0,0 2 5 0,2 0-20 0,-2 1-36 0,-1 1-19 16,0 0-13-16,0 2-5 0,0 0-4 0,0 0-1 15,2 1-3-15,-2 2-4 0,-1 1-2 0,3-1-3 0,-1 1 0 0,0 3-5 16,1-3-4-16,0 3-5 0,0 0-4 0,2-1-3 0,-1 3-6 16,1-2-4-16,2 0-6 0,-2 1-3 0,2-1-3 0,2 1-6 0,1-1-4 0,0 0-3 15,-1-2-2-15,4 2-1 0,-1-3-2 0,0 0 0 16,1 0-1-16,2-1-1 0,0-2-1 0,0 1 0 0,1-3-2 0,-1 1-1 0,2 0-3 16,-1-3-6-16,1 1-3 0,1-2-4 0,0-1-4 0,0 1-5 15,0-2-5-15,-1-1-1 0,2 1-3 0,-1-1-5 0,0-1-2 16,-1 0 0-16,1-1-2 0,0 0 2 0,-1 1 1 0,0-2 2 15,0 0 2-15,-1-1 3 0,0 1 4 0,0 1 5 0,-1-1 5 0,0 0 3 16,0 1 2-16,-4 0 4 0,3-1 5 0,0 1 1 0,-2 2 1 0,-1 0 3 16,1-1 2-16,-1 2 2 0,2-1 2 0,-2 2 1 15,0-1 1-15,0 3-2 0,-2 0 2 0,2 0 0 0,0 0 0 0,0 0-1 16,-1 2 0-16,1 0 1 0,-1 3 1 0,1-1-1 0,-2 2 3 0,1 0 0 16,0 3 1-16,-1 1 1 0,2 0 2 0,0 0 1 0,-2 1 4 0,1 3 0 15,1-1 4-15,0 1 1 0,-1 0 1 0,1 0 1 16,-2 0-1-16,1 0 2 0,0 0-3 0,-1-1 0 0,2 0-1 0,-3 0-2 0,2 0 0 0,-2-2-1 15,0 2-3-15,1-3-2 0,-2 1-4 0,2-2-2 0,-2 1 0 16,1-1-2-16,0 0 0 0,-1-1 0 0,-1 0 1 0,1-2-1 0,0 3 2 16,-2-4-1-16,2 1 2 0,-2 0 0 15,0-2 2-15,1 0 2 0,0 1 1 0,-1-1 1 0,-1-1-1 0,3 0 2 0,-2-1 0 0,2 0-2 16,-2 0 0-16,2-2-1 0,-1 1-1 0,1-1-1 16,-2 0 0-16,2-1 0 0,-1 1-3 0,1-2-1 0,1 0-1 0,-3 1 0 0,2 0 0 15,2-1-1-15,-2 1-1 0,3-2 0 0,-1 1 0 0,-1 0 1 16,2-1-1-16,0 0 1 0,-1 1-1 0,2 0 0 0,-1-1-1 0,1 0 1 15,0 0-1-15,1-1 1 0,-1 1-1 0,0 0 0 0,3-1 1 16,-3 2-1-16,1-2-1 0,-1 3 0 0,3-2 2 0,-3 1 0 16,1 0-2-16,0-1-1 0,-1 2 1 0,0 0-1 0,0 1-1 0,0 0-2 15,0 0 0-15,0 0-1 0,1-1-2 0,-1 1 0 0,0 0-3 0,0 0-8 16,0 0-5-16,0 0-6 0,0 1-5 0,0 1-6 0,2 0-3 16,-2-1-3-16,0 1-4 0,0-1-2 0,0 1-3 0,0 0-1 0,0-1-3 15,0 2 3-15,0-1-1 0,0-1 4 0,1 2 4 0,-1-3 6 0,0 1 4 16,0 2 4-16,0-3 5 0,0 1 3 0,1 0 2 0,-1-1 4 0,0 0 4 15,0 1 2-15,0-1 3 0,0 0 3 0,0 3 1 0,0-3 2 16,0 0 2-16,0 0 2 0,0 1 0 0,0-1 2 0,-1 0 2 16,1 0 1-16,0 0 1 0,0 0 2 0,0 0-2 0,0 3 1 0,0-3 0 0,0 0 0 15,0 0 1-15,0 0 0 0,0 0 0 0,0 0 2 0,0 0 0 16,0 0 0-16,0 0 0 0,0 0 0 0,0 0-1 0,0 0 0 0,0 0 0 16,3 0-1-16,-3-3 0 0,0 3-1 0,3 0 0 15,-3-1-1-15,1 1-1 0,1-1-1 0,0-1-2 0,0 2-4 0,-2 0-6 0,3 0-10 16,-2 0-17-16,-1 0-26 0,0 0-29 0,3 0-16 0,-3 0-7 15,5-1-3-15,-3 1-3 0,1-1 0 0,0 0-1 0,-1-2 1 0,2 2 1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4-02T07:27:16.1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19317 6629 1 0,'1'0'97'0,"2"0"4"0,-2 0 3 0,2 0 3 15,-1-1 2-15,-1 1-2 0,2 0-4 0,-2 0-8 0,1 0-12 16,0-2-14-16,-1 2-14 0,0-1-10 0,1 1-8 0,0-1-7 16,0-1-2-16,-2 2-1 0,2 0-3 0,-1 0-1 0,2-2-1 0,-3 2-1 15,1-2-1-15,2 2-1 0,-3 0 1 0,0-3-1 0,0 3-1 16,2 0 1-16,-2 0 1 0,1-1-2 0,-1 1 1 0,0 0 0 15,0 0-1-15,0 0 1 0,3 1 1 0,-2-1-1 0,0 3 2 0,0-3 0 16,1 1 1-16,-1 0 2 0,0 1 4 0,2 1 1 0,-2 0 3 16,0 1 0-16,0 0 3 0,1 1 0 0,-1 0 1 0,0 1 2 15,0-1 1-15,0 2 0 0,-1-1-1 0,3 2 0 0,-3 0 0 0,0-1 1 16,1 0 5-16,-1 1-2 0,0 0 0 0,2 1-1 0,-2-2-2 0,1 2-3 16,-1-1-3-16,0-1-2 0,0 2-2 0,0-1-1 0,0 0 2 15,0 0 0-15,-1 0 2 0,1 1-4 0,0-1-3 16,0-2-1-16,0 3-4 0,0-3-2 0,0-1 0 0,0 2-1 0,0-1 1 15,0-2-2-15,0 0 1 0,0-1-3 0,0 2-1 0,0-3-3 0,0 1-5 16,0-1-2-16,0 0-2 0,-2-1-1 0,2-1 1 0,0 0 3 16,0 0 2-16,0 0 4 0,0 0 1 0,0 0 2 0,0 0 1 0,0 0 0 15,2-1 0-15,-1-3-1 0,0 2-1 0,1-1 0 0,-2-2-1 16,0 1 1-16,3-2-1 0,-2 1-2 0,1-1-4 0,-1-2-4 0,-1 0-5 16,3 1-4-16,-3-1-4 0,0 0-2 0,3-1-1 0,-3 1-3 15,3-1 0-15,-3 1-4 0,1-1-3 0,2 0-2 0,-3 2-4 0,2-3-1 16,-1 2-1-16,2 0 0 0,-2 0 2 0,0 1 1 15,0-1 2-15,1 2 3 0,0-1-1 0,-1 0 3 0,1 1 3 0,0 1 2 0,-1 1 3 16,1-1 3-16,-1 1 2 0,0-1 3 0,1 3 2 0,0-1 0 16,-1 0 1-16,0 1 1 0,1 1-1 0,0 0 2 0,-2 1 1 0,2 0 1 15,-2 1-2-15,3 0 0 0,0 1 1 16,-2 1 0-16,2 0 2 0,-3 1 0 0,2 0 1 0,-1 0 1 0,2 1 3 0,-2 1 0 16,-1 0 2-16,1 0 1 0,1 1 3 0,0-1 2 0,-2 1 0 15,1 0 2-15,-1 1 0 0,0-1 0 0,1 2-1 0,1-2 0 0,-2 0-1 16,0 0 0-16,-2 1 0 0,1-1-1 0,1 0-2 0,0 0-1 15,-1 0-2-15,1 0-2 0,0-1-2 0,0-1 0 0,0 2-1 16,0-2 1-16,-1 0-1 0,0-2-1 0,1 1-1 0,0 1 0 16,0-1 0-16,0-3-1 0,0 2 0 0,0-1 0 0,0 0 0 0,0-2 0 15,0 0 0-15,0 0 2 0,0 0-1 0,0 0 0 0,0 0 0 0,0 0 1 16,0 0 1-16,0 0 1 0,0 0-2 0,0 0 1 0,1 0 0 0,0-2 1 16,-1 0-1-16,1-1 0 0,0 2-1 0,1-4-1 0,-1 1 0 15,0-1 0-15,0 0 0 0,2-1-3 0,-3 0 0 0,1 0-2 0,1-1 1 16,0 0-2-16,-1 0 1 0,0-1-1 0,1 0-1 0,-1 2 0 15,2-1 0-15,-3 0 0 0,2 1 0 0,0-1-1 0,0 1 0 16,0 1 1-16,0-1 0 0,0 0 0 0,0 1 2 0,0 0 0 0,0 1-2 16,0-1 3-16,-2 2-1 0,2-1 1 0,-1 1-2 0,2-1 2 15,-2 2 0-15,0-2 0 0,0 3-1 0,2-2 2 0,-2 2 0 0,2-2 0 16,-1 2 0-16,1-1-1 0,-1-1 0 0,0 2 1 0,1-1 0 16,-2 1 0-16,1-1 0 0,0 1 2 0,0-1-2 0,-2 1 1 15,3 0 0-15,-2 1 0 0,1-1-1 0,-2 1-1 0,0 0 0 0,1 0 1 16,-1 0-1-16,3 0 0 0,-3 1 2 0,3-1 0 0,-3 0 0 15,3 1 1-15,-3 0 1 0,1 1 1 0,0-1 0 0,1 0 3 16,-2 0-1-16,2 0 1 0,-2 0 1 0,1 0 0 0,-1 1 1 0,3 0 0 16,-3-1 0-16,1 0-1 0,0 1-2 0,0-1 0 0,-1 0 1 0,2 0 2 15,-1 2 2-15,0-2 2 0,1-1 4 0,0 2 1 16,-1 0-1-16,0-2 2 0,1 2-1 0,-1-2 0 0,2 2 1 0,-3-1 0 16,0 0 0-16,0 0 1 0,2 1-2 0,-1-1-3 0,-1 1-3 0,1-1-3 15,-1 0-3-15,2 1-3 0,-1-1 1 0,-1 1-1 0,1-1 0 16,-1 0-1-16,2 0 1 0,-2 0 0 0,0 0-2 0,0-1 2 15,0 1 0-15,0-1 1 0,0 1 0 0,2 0-1 0,-1-1-2 0,-1 0 1 16,0 3-1-16,0-2 2 0,1 0 2 0,-1-1 1 0,0 2 0 0,0-1 4 16,0 1 1-16,0 1 2 0,0-2 3 0,0 1 2 0,0 0 4 15,0 0 5-15,0 2 3 0,-1-2 3 0,1 1 3 0,0-1-2 16,0 1 0-16,0 0-2 0,0-1 0 0,0 0-1 0,-1 1 0 16,-1-2 1-16,2 3 0 0,0-2 0 0,0 1-1 0,0 1-2 0,0-1-2 15,-2 0 3-15,2 1-2 0,-1-1 0 0,1 2 1 16,0-1 0-16,0 1 1 0,-1 0 3 0,1-1 1 0,-2 1-1 0,2-1 0 0,0 0-1 15,0 1 1-15,0-1-1 0,0 1 1 0,0-1-2 16,0 0 0-16,0 1 0 0,0-1 0 0,0 0-1 0,0 0 0 0,0-1-2 16,0 0 0-16,2 0 0 0,-2-2 4 0,1 1 0 0,-1-1 4 0,1 0 1 15,-1-1 3-15,2 0 3 0,-2 0 1 0,2 0 2 0,0-2 1 16,1 1-1-16,0-1 1 0,3-3-3 0,-3 1-4 0,1 0-12 0,1-4-13 16,0 2-15-16,1-3-14 0,0 0-17 0,2-1-18 15,0 0-23-15,-2-2-22 0,1 0-29 0,2-2-30 0,-2 0-28 0,1-3-27 16,0 1-22-16,-1-1-22 0,2-2-28 0,1-2-33 0,-1-2-10 0,1-1-1 15,0 0 7-15,1-1 11 0,0-2 16 0,0-2 20 0,1 2 26 0,0-3 28 16,1 1 28-16</inkml:trace>
  <inkml:trace contextRef="#ctx0" brushRef="#br0" timeOffset="21813.4864">6076 9749 83 0,'-3'0'111'0,"2"-1"4"0,-1 0 4 0,0 1 2 15,0-3 2-15,1 3 2 0,-1-2 1 0,2 1-13 0,0-1-24 16,0 2-24-16,-1-1-23 0,1 1-12 0,0-1-4 0,0 1-3 0,0-3 1 16,0 3-2-16,0-1-3 0,0 1 0 0,0-2-4 0,0 0 1 15,1 0 0-15,-1 2 2 0,2-3-2 0,-1 2 0 0,-1-3-1 0,2 4-1 16,0-2-2-16,-1-1 0 0,1 1 0 0,-1 0 0 0,2 1-1 15,-2-2 0-15,2 2-1 0,0 0 0 0,-3 0-1 0,3-2-1 0,-2 3 0 16,2-2-2-16,-2 2 0 0,1-1-1 0,1 1 0 16,0 0 1-16,-1-1-1 0,0 1 0 0,1-1 0 0,1 1 1 0,-2 0-2 15,2 0 0-15,0 0 1 0,0 0 0 0,0 0 1 0,0 0 1 16,2 0 2-16,-2 0 1 0,2 0 0 0,0 0 0 0,1 0-1 0,-1 0 0 16,2 0-1-16,0 0 0 0,0 0 1 0,1 0-1 0,-2 0-1 0,2 0-1 15,1 0-1-15,0 0-1 0,-1 0 0 0,1-1-1 16,0 1 0-16,0 0 0 0,1 0-1 0,-1 0 2 0,1 0-1 0,-1 0 1 15,1 0-1-15,-1 0 2 0,2 1-1 0,-1-1 1 0,0 0 0 16,2 0 2-16,-1 1 0 0,1-1 1 0,-1 0 0 0,1 1 0 16,0-1 2-16,0 0-1 0,1 0-1 0,0 0 2 0,0 0 0 0,0 0 1 15,0 0 2-15,1 0 1 0,1 0 1 0,-1-1-1 0,1 0 0 0,1 0-2 16,-1 0 1-16,-1 1-2 0,2-2-1 0,-1 1 0 16,-1-1-1-16,1 1-1 0,-1 1 0 0,-1-1-2 0,0 0-2 0,2 0-1 0,-3 1-2 15,1 0 1-15,0 0 0 0,0 0 0 0,-1 0-1 16,1 1 2-16,-2 0 1 0,1 0 1 0,-1-1-1 0,1 1 2 0,0 1-1 15,0-2 1-15,-1 0 0 0,0 1 0 0,0-1 0 0,0 0 0 0,1 0 1 16,-1 0 0-16,-1 0-2 0,2-1 0 0,-1 1-1 0,-1-2 1 16,2 1-1-16,-1 1 1 0,0-1-1 0,-2 0 0 0,2 1 1 15,1-1 0-15,-3 1-1 0,2 0 1 0,-2 0-1 0,2 0 2 0,-1 0 0 16,-1 0-1-16,0 0-2 0,2 1 0 0,-2-1 0 0,1 1-2 16,-2-1 1-16,1 1 0 0,0-1 0 0,0 0-1 0,0 0 1 0,0 0 1 15,-2 0-2-15,3 0 0 0,-2 0-1 0,-1-1 2 0,1 1 0 0,1-1 1 16,-1 0 2-16,-2 0-2 0,2 0-1 0,0-1 1 0,-2 0-1 15,2 1 0-15,-2-1-1 0,1 1 1 0,1 0-2 0,-3-1 2 16,2 0 1-16,-2 1-1 0,0 0-2 0,0 0 1 0,0 1 0 16,1-2 0-16,-1 2 1 0,-1 0-1 0,0 0 0 0,1 0 0 0,-1 0 0 0,0 0-1 15,1 0 1-15,-2 0 0 0,0 0-2 0,1 0 0 16,-1 0 1-16,1-1-1 0,-1 1 0 0,-1 0 0 0,1 0 0 0,0 0 1 16,0 0-1-16,0-1 2 0,-2 1 0 0,2 0 0 0,-2 0-1 15,0-1 1-15,1 1 1 0,-2 0 0 0,2 0 0 0,-2 0-2 0,1 0 1 16,0-2-1-16,-2 2 0 0,0 0-1 0,0 0-3 15,1 0-2-15,-1 0-4 0,0 0-3 0,0 0-3 0,0 0-5 0,0 0-6 16,1 0-4-16,-1 0-8 0,0 0-6 0,3 0-7 0,-3 0-7 0,0 0-6 16,1 0-6-16,0 0-1 0,2 0-4 0,-2 0-4 0,2 2-2 15,-2-2-3-15,3 0-7 0,-2 1-9 0,0-1-16 0,1 1-18 0,1-1-6 16,-1 0 0-16,3 0 3 0,-2 0 5 0,0 0 5 0,2 0 5 16,1-1 4-16,-1 0 8 0</inkml:trace>
  <inkml:trace contextRef="#ctx0" brushRef="#br0" timeOffset="23089.2248">9424 9757 88 0,'-3'0'101'16,"-1"0"3"-16,1-1 2 0,1 1 1 0,1-2 2 0,-2 2 3 15,2 0-11-15,0 0-18 0,-1-2-15 0,2 2-14 0,-2 0-10 0,2-1-7 16,0 1-3-16,-2 0 0 0,2 0 2 0,0 0 1 0,0-2 1 16,-2 2 3-16,2 0 1 0,0 0 1 0,0 0 1 0,0 0-2 15,0 0-2-15,0 0-1 0,0 0-4 0,0 0-2 0,0 0-2 0,0 0-6 16,0 0-3-16,0 0-4 0,0 0-4 0,0 0-5 0,0 0-2 16,0 0-2-16,0 0-4 0,2 0-1 0,2 0 0 0,-2 1 0 0,0 0 2 15,2 0 2-15,0 1 1 0,0-2 4 0,1 2 1 0,-2-1 4 16,4-1 2-16,-1 1 1 0,0 0 1 0,3 0 2 0,-2 0 2 0,1 0 0 15,1-1 1-15,-1 2 0 0,2-1-1 0,0 0 0 0,0 0 0 16,0-1-2-16,1 1-1 0,-1 0-3 0,2 0 0 0,-1 1-1 0,0 0-2 16,0-1-1-16,-1 1 0 0,2 0 0 0,-1 0 0 15,1 0 0-15,0-1-2 0,0 1 1 0,1 1-2 0,1-1-1 0,0-1 0 16,-1 1 0-16,2 0 0 0,0 0 1 0,0-1-1 0,1 0-1 16,0 1 0-16,2-1 0 0,-2 0 0 0,1 1 0 0,-1 1 0 0,1-1 1 15,-2-1-1-15,2 3 1 0,-1-3-1 0,-1 1 1 0,0 1 0 16,0-1-1-16,0 0 0 0,-1 2 1 0,0-2 0 0,-1 1 0 15,1-1-1-15,1 1-1 0,-2 0 0 0,3-1 0 0,-3 0 1 0,3 1 1 16,-2-2 1-16,1 1-1 0,1 0 0 0,-2 0 0 0,1-1 0 16,1 1 0-16,-2-1 0 0,1 1 1 0,1 0 0 0,-2-1 1 0,1 0 0 15,-1 1-2-15,1 1 1 0,0-1 1 0,0-1 0 0,1 0 2 16,0 0 0-16,0 1 0 0,1 0 1 0,-1-1 2 0,2 0-2 0,-1-1 0 16,2 0-1-16,0 0-1 0,0 0 0 0,-1 0-1 0,1-1 0 15,-1 1-3-15,-1-1-1 0,2-1-1 0,-2 1-1 0,0 0-2 0,0 1 1 16,0-1-1-16,0 0 0 0,-1 1 1 0,0-1 0 15,2 0-2-15,-1 1 2 0,-1-1 0 0,1 1 1 0,-1-2 0 0,0 2 0 0,-1 0-1 16,1 0 1-16,1 0-1 0,-1 2 2 0,0-2-2 16,0 1 1-16,0 0-2 0,0 0 0 0,0-1 0 0,1 1 0 0,-2 0-1 0,3-1 1 15,-2 1-1-15,1 0 0 0,0-1-1 0,1 2 0 16,-2-2 0-16,0 0-1 0,0 0 0 0,1 0 0 0,0 0 0 0,0 0 1 16,-2 0 2-16,2 0-1 0,-2 0-2 0,0 0 1 0,0 0 0 15,-2 0 1-15,3 0-2 0,-1 0 1 0,-1 0-1 0,-1 0 0 0,1 0 1 16,1 0-1-16,-2 0 1 0,3 0 1 0,-3 0-1 0,1 0 0 15,1 0 1-15,-1-2 0 0,1 2 0 0,-2 0 0 0,1-1 1 16,-1 1 0-16,1-1 1 0,-2 1-1 0,2-1-1 0,-2 0 1 16,2 1 1-16,-3-2-2 0,2 1-1 0,1-1-1 0,-2 0 2 0,0 1-1 15,1 0-1-15,-1-1 0 0,1-1-1 0,-2 2 0 0,2-1 0 0,1 0 1 16,-2 0 0-16,0 1 2 0,1-2 0 0,-1 1 0 0,1 0-1 16,-2 0-2-16,2 1-1 0,-1-2 1 0,0 0-2 0,-1 3 1 0,2-2-1 15,-2-1 1-15,0 2-2 0,-1-1-1 0,1-1-1 16,0 1-2-16,-1 1-3 0,0 0-1 0,2 0-3 0,-2-1-1 0,0 0-3 0,-2 1-1 15,1 1-4-15,1-3-4 0,-1 2-2 0,-2 0-2 0,2-1-3 16,0 1-2-16,-2-1-2 0,2 1-1 0,-2-1-3 0,3 1 1 16,-3 0-2-16,0 0-2 0,1-1 0 0,-2 0-3 0,1 0-1 0,1 1-6 15,-2-1-1-15,1 0-5 0,-2 1-3 0,1-2-5 0,-3 1-2 16,3 0-5-16,-2 0-5 0,0 0-9 0,2 0-11 0,-3-1-18 0,0 0-21 16,-1 1-5-16,1-1 0 0,-1 0 3 0,1 0 4 0,-2 1 8 15,1-2 7-15,0 1 6 0,-1 1 6 0</inkml:trace>
  <inkml:trace contextRef="#ctx0" brushRef="#br0" timeOffset="23252.2712">12190 9764 104 0,'2'1'171'0,"-2"-1"8"15,0 1 3-15,0-1 2 0,0 0 2 0,0 0-1 16,0 0 2-16,0 0 0 0,3 0-1 0,-3 0-33 0,0 0-50 0,0 0-32 16,0 0-22-16,1 0-15 0,-1 0-12 0,0 0-6 0,0 0-3 0,1 0-3 15,-1 0 0-15,0 0-6 0,0 0-11 0,0 0-14 0,0 0-21 16,0 0-34-16,-1 1-41 0,0 0-29 0,-3 0-26 0,-1 1-10 15,-2-1-8-15,0 2-1 0,-4-3-2 0,-3 0-2 0,-2 0 1 0,-5 0 5 16,-2-3 8-16</inkml:trace>
  <inkml:trace contextRef="#ctx0" brushRef="#br0" timeOffset="365445.5975">4101 10346 26 0,'-3'-3'110'0,"1"2"4"16,0-3 0-16,-1 3 1 0,0-2 2 0,2-1 0 0,-2 1 1 0,1 0-12 16,0-2-14-16,0 2-22 0,1 0-24 0,0-2-14 0,-1 2-11 15,2-2-1-15,-2 2-4 0,0-1-1 0,2-2 1 0,-2 2 2 16,1 0 1-16,0-1 2 0,0 0 2 0,-1 0 0 0,1 1 2 0,0-2 0 15,0 2 1-15,-2-2 0 0,2 1-2 0,0 0 0 0,-1 0-2 16,0 1-1-16,0-2-1 0,-1 2-3 0,0-1-2 0,1-1-3 0,-2 3-2 16,2-1-2-16,-1 0-2 0,0-1-1 0,-1 0-3 0,0 2 0 15,-1-2-1-15,0 0 0 0,1 2-1 0,-1 0-1 16,-1-1 0-16,1 0 0 0,-2 1 0 0,0-2 1 0,0 2-1 0,-1 0 0 16,-1-1 1-16,2 1 0 0,-3 2-1 0,1-1 1 0,0-1-1 0,-1 2 2 15,0 0 0-15,-1 0 1 0,1 1 0 0,-1 0 0 0,1 0 1 16,-1 1-1-16,-1 0 2 0,2 0-2 0,-1 1 1 0,1-1-1 0,-1 1-1 15,1 0 3-15,0 2-1 0,0-2-2 0,1 1 0 0,-1 0 0 16,1 2 0-16,1-2 0 0,0 1-1 0,-1 1 0 0,2 0 0 0,0 2 0 16,0-1 1-16,1 1 0 0,-1 0-1 0,3 0 1 15,-2 1-1-15,2 1 0 0,0 1 1 0,0-2 1 0,2 3 2 0,-1-1 3 16,2 0 1-16,0 0 2 0,1 0 1 0,0 0 3 0,1 2 4 16,0-1 2-16,3 0 4 0,-2-1 0 0,3 0 3 0,0 2 1 0,2-1 3 0,-1-1 0 15,2 1-1-15,0-1 0 0,1 0-1 0,1-2-2 16,0 0-1-16,1 0-1 0,0-1-4 0,2 0-2 0,-2-3-1 0,2 0-3 15,-1 0-2-15,3-1-2 0,-3-1-1 0,2 0-5 0,-1-2-3 0,1-1-7 16,0 0-5-16,-2-1-8 0,0-1-9 0,1-1-9 16,-1 1-7-16,0-2-9 0,0 1-9 0,-2-1-5 0,1 1-9 15,-2 0-6-15,0-2-7 0,-1 2-3 0,-1-2-5 0,0 1-4 0,-2-1-2 0,1-1-3 16,0 4-3-16,-2-5-8 0,0 3-7 0,-1 0-4 0,0-1 1 16,-1-1 4-16,-1 1 4 0,0 0 7 0,2-1 7 0,-2 1 6 0</inkml:trace>
  <inkml:trace contextRef="#ctx0" brushRef="#br0" timeOffset="366017.0847">4062 10255 33 0,'1'-3'117'0,"-1"1"6"0,0 0 2 0,0 2 2 16,0-2 2-16,0 2 0 0,0 0-2 0,0 0-5 0,-1 2-16 16,1-1-20-16,-1 0-19 0,0 2-13 0,1 2-11 0,0-1-7 0,0 2-3 15,0 0-2-15,0 2-1 0,0 0 0 0,0 2 2 0,0 2-2 16,0-1 2-16,0 1 0 0,0 2 0 0,0-1-4 0,0 0-4 16,-2 2-1-16,2 0-2 0,0 1-3 0,0-1-4 0,0 1 0 0,0 2-3 15,0-3-1-15,0 1-1 0,0-1-2 0,0 0-2 16,0 1-1-16,0-2-1 0,0 1-2 0,0-1 1 0,0-1 0 0,0 0 0 15,-1 1-2-15,1-1 1 0,-1-2 0 0,0 2-1 0,-1-1-1 0,1-2 1 0,0 1-1 16,-1-1 1-16,0-1-2 0,1-1 1 0,-2 1 0 0,1-2-1 16,0 1 1-16,-1-2-1 0,0 0 0 0,1-2 0 15,0 1 1-15,-2-2 1 0,1 1-1 0,-1-1 0 0,1-2 0 16,-1 0 1-16,0 0 0 0,0-2-1 0,1 0-1 0,-3-2 1 0,3 1-1 16,-2-1 0-16,1-2 1 0,0 1-1 0,0-2 1 0,0 1-2 0,0 0 1 15,1-2 1-15,1 0 0 0,-1 0 0 0,1-1 0 0,1 1 0 16,-1-1 0-16,1 2 2 0,1-2 0 0,0 1 0 0,1-2-1 0,-1 2 1 15,3-1 0-15,-2 1-1 0,3-1 1 0,0 0-1 0,-1 0 0 16,3 1 0-16,-2-2-1 0,2 0 1 0,1 0-2 0,0 0-2 16,1-1-2-16,-1 1-2 0,2-1-2 0,1-1-3 0,0 1-3 0,0-1-4 15,0 0-4-15,2-2-3 0,-2 0-5 0,2 1-3 0,-2-1-1 0,1 0-1 16,-1-1-4-16,0 2 3 0,0 0 0 0,0-1 1 0,0 1 2 0,-1 1 2 16,-1 0 3-16,0-1 1 0,1 2 6 0,-2 0 4 0,0 0 3 15,-1 2 4-15,-2 0 3 0,0 0 3 0,0 1 4 0,0 1 3 16,-2 1 2-16,0 2 2 0,0 0 1 0,-2 1 1 0,0 2 0 0,0 0 2 15,0 0 0-15,0 3 3 16,-1 0 2-16,0 2 4 0,1 1 3 0,-2 1 1 0,2 2 1 0,-2 1 0 0,1 1 2 16,0 2 2-16,-1-1 1 0,2 2 2 0,-1-1 0 0,1 1 0 0,0 0-1 15,0-1-2-15,1-1-1 0,-1 1-3 0,2-1-5 0,-1 0-2 0,0-3-2 16,1 1-2-16,0-1-2 0,0-1-3 0,1 1-2 0,-2-3-2 16,3 1 0-16,-2-2-1 0,1 0-1 0,-2-2 0 15,3 1-1-15,-2-2-1 0,2 0 0 0,-1-2-5 0,1 0-5 0,-1-2-6 16,2 0-8-16,-1-1-6 0,0-1-5 0,-2-2-4 0,2 0-5 0,0-2-7 15,0 2-4-15,-1-4-6 0,0 2-8 0,-1-2-8 0,-1-1-14 16,1 0-15-16,0 0-16 0,-1 0-5 0,0-2 0 0,1 1 4 16,-1-1 3-16,0 0 4 0,-1 1 4 0,2-2 6 0</inkml:trace>
  <inkml:trace contextRef="#ctx0" brushRef="#br0" timeOffset="366219.8134">4371 10189 71 0,'0'0'115'0,"-1"0"2"16,1 0 1-16,-3 0 0 0,2 0-1 0,0 1 2 0,-1-1-6 15,1 1-6-15,1 1-23 0,-2-1-28 0,2 1-21 0,0 0-14 0,0 0-10 16,-2 2-7-16,1-2-1 0,1 2-2 0,0 1-6 0,1-2-4 16,1 1-19-16,-2 1-26 0,2-1-24 0,-1 1-19 15,2-2-11-15,1 2-5 0,0 0-2 0,0-2-3 0,0 0 1 0,2 1 1 0,2-1-3 16,-2 1 2-16</inkml:trace>
  <inkml:trace contextRef="#ctx0" brushRef="#br0" timeOffset="366861.3932">4639 10346 11 0,'-2'-3'136'16,"-2"-1"5"-16,0 2 0 0,0-1 2 0,0 1 4 0,-2-1 4 15,1 1 0-15,-1 1 1 0,-1-1 3 0,1 1-25 0,-3 0-42 16,1 1-25-16,0-2-21 0,-1 2-8 0,1 2-5 0,0-2-1 0,-2 2 2 15,1-1 3-15,0 1-2 0,2 0 0 0,-2 1 0 0,0 0 1 16,3 0-1-16,-2 1-3 0,1 0-3 0,0 1 0 0,2 1-4 0,-1-1 0 16,0 1 0-16,0 1-3 0,2 0-2 0,0 2-2 0,2-1 0 0,-2 1-2 15,3 1-1-15,0-2 2 0,1 1-1 0,1 0 1 0,0 1 3 16,2-3 1-16,0 2 3 0,0-2-1 16,2 1 0-16,0-2 1 0,0 0 0 0,1-1-1 0,1-1-2 0,0 1 0 15,2-4-3-15,-1 2-3 0,0-2-4 0,1-1-4 0,0-1-6 0,0-2-9 16,1 2-7-16,0-3-10 0,-2-1-8 0,1 1-7 15,0-1-9-15,0-1-4 0,-3 0-7 0,2 1-2 0,-2-1-5 0,1 0 2 16,-2-2-1-16,0 3 3 0,-1 0 3 16,-1-1 5-16,0 0 8 0,-1 1 8 0,0 0 7 0,0 0 7 0,-2 1 6 0,2 0 6 0,-2 1 6 0,-2-1 3 15,2 2 5-15,0-1 4 0,-2 2 2 0,2-2 0 0,0 3 3 16,0 0-2-16,0 0 1 0,0 0 1 0,0 3-1 0,0-2 0 0,0 2 2 16,0 3 0-16,0-3 1 0,1 2-1 0,0 1-2 0,1 1 0 15,-2 0 1-15,2 0-1 0,-1 1 0 0,0 0 0 0,1 0 0 0,0 1 0 16,-2-1 0-16,2 1 1 0,0-3-3 0,0 2 2 15,0 0-2-15,0-2 1 0,0-1-1 0,1 0 1 0,0-1-1 0,-1 1 1 0,1-3-2 16,0 1 1-16,0-1-1 0,1-2-3 0,0 0-5 0,-1 0-3 16,0-2-5-16,1-1-6 0,0 1-3 0,-1-1-5 0,0-2-3 0,1-1-2 0,0 1-1 15,0-1-1-15,-2-1-2 16,1 1 0-16,-1-1 0 0,2-1 2 0,-3 1 5 0,2-2 3 0,-2 2 6 0,0-1 5 0,1-1 3 16,0 2 4-16,0-1 6 0,0 0 5 0,-1 2 5 0,0 0 3 15,2-1 4-15,-2 4 4 0,1-1 3 0,1 0 3 0,-2 0 3 16,2 2 1-16,-2 1 1 0,3-1 1 0,-2 2 5 15,1 0-3-15,-2 0-1 0,2 2-1 0,0 0-1 0,0 1-4 0,-1 0-3 0,0 1-3 0,0 2-2 16,-1-2-2-16,0 3 0 0,1 0-3 0,-2 1-1 16,0-2-3-16,0 3-2 0,0 1-1 0,0-2 0 0,-2 2 0 15,2-1-2-15,-1-1 1 0,1 2-1 0,0-3 1 0,-1 3-2 0,1-2-2 0,0-2 1 16,0 1 0-16,0-1 0 0,0-1 0 16,0-1 0-16,0 1-2 0,0-2-1 0,1 1-4 0,-1-2-7 0,1 1-8 0,1-3-7 15,-2 0-10-15,1 0-7 0,2-2-17 0,-1 0-17 0,0-2-24 16,0 0-23-16,0-2-11 0,2 0-7 0,-2-2-2 0,2-1 1 15,0-1 3-15,0-2 6 0,-2 1 8 0,2-2 8 0</inkml:trace>
  <inkml:trace contextRef="#ctx0" brushRef="#br0" timeOffset="367076.5051">4886 10194 3 0,'-2'2'137'0,"2"0"4"16,-2-1 0-16,0 1 3 0,-1 1 2 0,2-3 3 0,-2 3 5 0,2-1 4 15,0 0 8-15,0-1-24 0,-1 2-38 0,0-1-26 0,1-1-20 16,-1 2-11-16,1-2-7 0,1 2-5 0,-2-3-1 0,2 2-1 0,0 0-2 16,0 0-9-16,0-2-11 0,-2 0-21 0,1 2-23 0,1-2-36 15,0 0-38-15,0 0-28 0,0 0-21 0,0 0-11 0,0 0-5 16,0 0-3-16,0 0 0 0,-1-2-2 0,0 0 1 0,-1-2 6 16,1 1 6-16</inkml:trace>
  <inkml:trace contextRef="#ctx0" brushRef="#br0" timeOffset="367362.5614">4708 10055 102 0,'-6'-1'172'0,"0"-1"5"16,0-1 4-16,0 0 0 0,0-2 5 0,2 1-1 0,-2 0 4 0,4-2 0 15,-1 0 2-15,2 2-32 0,1-2-47 0,0 1-36 0,1-1-32 16,2-1-16-16,-1 1-9 0,2 1-4 0,0-1-3 0,2 1-2 0,-2-1-5 15,2 2-7-15,0-1-8 0,0 1-7 0,-2 4-5 0,1 0-2 16,0 0-4-16,-2 3 0 0,-1 1-2 0,0 2-1 0,-1 3-3 0,-2 0 0 16,-1 2 0-16,0 1-2 0,-2 3 2 0,-1 0 5 15,0 1 7-15,-2 1 4 0,-1 0 4 0,0 1 3 16,0 1 1-16,-1-1 1 0,-1 1-1 0,0-2 0 0,2 2 2 0,-2-1-3 0,0-1-1 16,2-2-6-16,-1 1-7 0,1-2-9 0,1 0-11 0,2-3-22 15,-1 1-27-15,2-2-23 0,-1-1-18 0,3 0-10 0,-1-1-3 0,1-3-3 0,0 1 2 16,1-1 1-16,1-2 5 0,0 0 4 0,0-3 10 0</inkml:trace>
  <inkml:trace contextRef="#ctx0" brushRef="#br0" timeOffset="367708.8932">5294 10367 117 0,'-2'1'157'0,"1"-1"5"0,1 0 0 0,-3 0 4 16,3 0-1-16,0 0-1 0,-1 0 2 0,1 0-3 0,0 0-2 16,0 0-37-16,-1 0-54 0,-1 1-27 0,2-1-22 0,0 1-11 15,0 1-5-15,0-2-10 0,0 1-11 0,0 3-13 0,0-2-15 0,0-2-28 16,0 3-34-16,0 0-23 0,0-3-19 0,0 3-7 0,0 0-5 16,0 0-3-16,0-3 1 0,0 4-2 0,0-4 2 0,-2 2 5 0,2-2 10 15</inkml:trace>
  <inkml:trace contextRef="#ctx0" brushRef="#br0" timeOffset="367867.5312">5287 10515 97 0,'-1'5'156'0,"-1"0"7"0,-1-1 6 0,0-1 7 0,1 0 5 0,-1-1 4 16,2 0 2-16,-1 0 3 0,0-2 1 16,0 1-35-16,2-1-53 0,0 0-31 0,0 0-20 0,0 0-12 15,0 0-4-15,0 0-6 0,0 0-9 0,0 0-20 0,0 0-27 0,1 0-29 0,0 0-31 0,-1 0-34 16,0 0-38-16,4-1-16 0,-2-1-10 0,1 1-5 15,0-2-1-15,1 1-3 0,-2 0 1 0,0 0 0 0,2-1 3 0,0 0 13 0</inkml:trace>
  <inkml:trace contextRef="#ctx0" brushRef="#br0" timeOffset="370022.3454">6188 10249 14 0,'0'-5'109'0,"-1"0"4"0,0-1 2 0,1 2 2 0,-2-1 2 0,0-1 1 15,1 0 2-15,-2 2 1 0,1 0-18 0,-1-1-33 0,0 0-21 0,0 1-16 16,-1 0-6-16,1-1-3 0,-1 1-1 0,-1 0-2 0,0-2 0 15,0 2-3-15,1 0 1 0,-2-1 0 0,0 1-1 0,-1-1 0 0,1 1 2 16,1-1 0-16,-1 1 0 0,-1-1 1 0,0 2-1 0,2-2 0 16,-1 0-3-16,0 2 0 0,-1 1-2 0,1-1 0 0,0 0-2 15,1 1-1-15,-2 1-1 0,0 0-2 0,1 1-2 0,0 1-2 0,-2-1-3 16,3 2 0-16,-2 0-2 0,-1 2-2 0,2 0-1 16,-2 1 1-16,2 1 0 0,0 0 1 0,0 1 0 0,-1 1-1 0,1 1 0 15,2-2 1-15,0 3 0 0,-2 3-1 0,2-2 3 0,2-1 4 16,-2 4 2-16,2-1 5 0,-1 1 0 0,2 1 1 0,1-1 3 0,-1 2-1 15,1-2 1-15,1 1-1 0,-1 1 2 0,1-2 1 0,2 3 2 16,1-3 2-16,0 0-2 0,0 1-2 0,2-1-1 0,2-1-2 16,0 1 2-16,0-3-2 0,1 1 0 0,1-1 0 0,2-2-1 0,-2 0 2 15,3-1-2-15,-1 0 1 0,1-3-3 0,0 1-1 0,0-2-1 16,1 0-3-16,0-2 0 0,-2-1-3 0,3 0-1 0,-3-1-1 0,2-1-2 16,-1-1 1-16,-2-1-1 0,2 0-3 0,-1-1-3 0,0-1-4 15,-1 2-5-15,0-2-8 0,-1 0-7 0,-1-1-10 0,1 0-5 0,-1 1-9 16,-2-2-6-16,0 1-8 0,-1 0-9 0,0 0-11 0,-1-1-16 15,0 2-16-15,-1-2-21 0,-2 1-20 0,2-1-7 0,-2 0 1 0,1 1 4 16,-1-2 7-16,2 1 6 16,-2-3 7-16,0 1 8 0,0-1 9 0</inkml:trace>
  <inkml:trace contextRef="#ctx0" brushRef="#br0" timeOffset="371089.8391">6417 10269 49 0,'0'4'98'0,"-1"0"6"0,1-1 0 16,0 0 4-16,0 1 2 0,0-1 5 0,0-3-11 0,1 3-15 0,0-1-14 15,1-1-9-15,-1 0-8 0,1-1-7 0,0-1-7 0,1 0-7 16,0-1-3-16,1 2-5 0,0-3-3 0,0 0-2 16,2-2-2-16,-2 0-3 0,2 0-5 0,1-1-4 0,0-1-2 0,0-1-3 0,0-1-2 15,0 0-1-15,0-2-1 0,0 1-2 0,1-1 0 0,-1 0 0 16,1 0 0-16,-2-2 1 0,0 2-1 0,0-1-1 0,-2 0-1 15,2 0 0-15,-3 0 1 0,1 0 0 0,-2 2 0 0,0 0 1 0,-1 0 0 16,-1-1-1-16,-1 2 1 0,1 0 0 0,-3 0 0 16,1 1 0-16,-1 0 1 0,0 3 0 0,0-2 1 0,-1 1 1 0,1 0 2 15,0 3-1-15,-2 0 1 0,1 1 0 0,0 0 0 0,0 1 2 0,0 2 2 16,0 1 2-16,0 3 2 0,-1 0 5 0,0 1 0 0,0 3 2 16,0 1 1-16,0 1 1 0,1 1 2 0,0 3 1 0,0 1 2 15,0 1-1-15,0-1 0 0,0 4 2 0,1-1-4 0,0 0-3 0,0 1-2 16,0 0-2-16,2-1-2 0,-1 1-2 0,1-3 0 0,0 1-4 15,1-1-2-15,0 0-2 0,0-2-1 0,0-1-3 16,1-1 0-16,0-1 0 0,2-1 0 0,-2-1 0 0,1-1 0 0,0-1 0 0,-1 1 0 0,2-4 1 16,-2 0 0-16,3-1-2 0,-2-1 0 0,-1-1 1 0,2 0 0 15,-1-2 1-15,2 0-2 0,-2 0 0 0,0-3-3 0,0 1-2 0,2-1-1 16,-2-2-3-16,0 2 1 0,0-2-1 0,1-1 0 0,0 2 1 16,0-4-1-16,0 2 1 0,-1 0-2 0,2-1 1 15,-2 1 1-15,3 0 1 0,-2-1 3 0,0 1 2 0,3 1 2 0,-2 0 0 0,0 1 2 16,0-1-1-16,2 2 0 0,-2 1 0 0,2-1-1 15,-1 2 1-15,0 1 1 0,0 1 1 0,1 3-1 0,-3-1 1 16,2 1-2-16,-3 3 0 0,1-1 0 0,1 3 0 0,-3-1 0 0,1 2 0 0,-2 0 0 16,2 1 0-16,-1 0 1 0,-1 0-1 0,1 0 1 0,-1-1-2 15,2 2 1-15,-1-2-1 0,-1 0 1 0,1-1 0 0,0 0 1 16,1-2-1-16,0 0 1 0,-1 0 0 0,2-1 0 0,-1-2 1 0,0 1-1 16,1-3-1-16,0 2 1 0,1-4 0 0,0 0 0 0,0 0 0 15,0 0-1-15,2-4-2 0,-2 0-1 0,2 1-4 0,1-2-4 0,-2-3-3 0,0 2-3 16,-1-2-1-16,2-1-2 0,-2 0-2 0,0-1-1 15,0 0-1-15,1 0 0 0,0-1 0 0,0 1 0 0,-1-1 0 16,0-2 3-16,0 3 4 16,2 0 3-16,-2 1 2 0,0 0 4 0,0 0 3 0,1 0 2 0,-1 3 1 0,1 0 2 0,-3 1 2 0,3 0 1 0,-2 1 2 15,-1 1 1-15,2 0 0 0,-1 1 0 0,-1 1 0 0,0 1 1 16,0 0 0-16,0 1 1 0,0 1 1 0,-2 1-1 0,2 1 0 0,-2-1 1 16,0 3 0-16,0 0 0 0,0 1-1 0,-2 1 1 15,0 0 1-15,1 1 0 0,0 0 2 0,-1 0 0 0,2 0 0 0,-2 1 0 0,0 0 0 16,0-2-1-16,1 0 1 0,0 0-2 0,1 0 0 15,0-2-1-15,0 0-2 0,1 0 0 0,0-3 0 0,1 2-1 0,2-3-2 0,-2 0-1 16,0-1-1-16,2-1 1 0,-2 0-2 0,2-1 0 16,0-2-1-16,1 0-2 0,-1-2-2 0,0 2-3 0,-1-4-3 0,2 1-2 15,-1-1-3-15,-2 0-1 0,2 0-1 0,0-1-2 0,0-1 0 16,-2 2-1-16,2-3 0 0,0 1 1 0,0 0 0 0,-2 0 0 0,3 0 5 16,-2 0 1-16,0 1 4 0,1 0 2 0,0 3 1 0,-2-1 3 15,2 2 1-15,-2 0 1 0,0 3 1 0,-1 0 1 0,0 2 1 16,1 2 2-16,-2 1 2 0,0 1 3 0,0 2 3 0,0 1 2 0,-2 1 3 15,1 2 2-15,0 1 4 0,-1 0 3 0,0 0 2 0,1 0 4 16,0 2 0-16,-1-1 2 0,2 1 1 0,0-1-3 0,0 1-2 0,2-4-3 16,0 1-1-16,0 0-3 0,0-1-3 0,0-2-2 15,0 0-4-15,2-3-5 0,0 1-3 0,0-3-9 0,1 0-9 0,0 0-11 0,1-3-12 16,1-1-13-16,-3-1-13 0,3-1-24 0,-1-1-29 0,1-2-21 16,0 0-17-16,-1-2-8 0,0 0-4 0,-1 0-1 0,2-1 0 0,-3-1 6 15,2 0 7-15,-2-1 10 0</inkml:trace>
  <inkml:trace contextRef="#ctx0" brushRef="#br0" timeOffset="371779.4007">7256 10370 129 0,'-4'1'151'0,"1"-1"4"0,1 1 4 0,1-1 3 0,0 0 1 0,1 0 1 15,0 0 1-15,0 0-9 0,0 0-9 0,-2 0-32 0,2 0-40 16,0 1-25-16,0 1-14 0,2 1-9 0,-1 0-8 0,0 1-4 0,-1 0-5 16,2 1-1-16,0 0-3 0,-1 1 1 0,0 2 0 0,2 0-1 15,-2 0 0-15,1-1-3 0,-2 1-1 0,2 2 0 0,-1-2 0 0,0 1 0 16,-1-1-1-16,2 0 0 0,-2 1 1 0,1-3-1 16,-1 3 1-16,2-2 0 0,-2-2-2 0,2 1-1 0,-1-2 0 15,0 1 1-15,0-2 0 0,1 1-1 0,0-1 1 0,1-1 1 0,-1-1 0 16,0 0 0-16,2-1 0 0,0 0-1 0,0-1-2 0,1-1-2 0,0 0-2 15,0-2-4-15,0 1-6 0,0-2-5 0,-1 1-4 0,2-1-5 16,-2-1-3-16,0-2-4 0,2 2-1 0,-2-2-3 0,0 1-4 0,0-3-1 16,0 2-2-16,-2-3 0 0,1 1 4 0,1 0 2 0,-2-1 6 15,-1-1 4-15,1 2 5 0,-1 0 4 0,0 0 4 0,0 0 3 16,-1 2 4-16,-1 0 2 0,0 2 4 0,1-2 4 0,-1 5 4 0,-1-2 3 16,1 1 2-16,1 2 2 0,-1 0 0 0,0 1 1 0,1 1-2 15,0 0 1-15,0 0 0 0,0 0 0 0,0 0 4 0,0 0 2 0,0 1-2 16,0 1 1-16,1 0 1 0,0 0 0 0,2 2-1 0,0-1 0 15,0-1 0-15,0-1 1 0,3 2-1 0,-2-1 0 0,3 2 0 16,-1-2-3-16,2 0-2 0,-1 2-2 0,0-2-2 0,1 1-1 0,-2 1-1 0,2-1-2 16,-2 1-2-16,0 1 1 15,1-1 0-15,-2 3 0 0,0-3 0 0,-1 2 0 0,0 0 0 0,0 1 1 0,-2-1 0 0,0 1 0 16,-1 1-2-16,0-1 1 0,-1 0 1 0,-1 1-1 16,0-1 0-16,-1 0 0 0,2 1 0 0,-2-1 0 0,-2-2 0 0,2 2 0 15,0-1 0-15,-1-2 0 0,0 2-2 0,0-1 1 0,0-1 2 16,1-1 0-16,0 1-2 0,0-2 1 0,1 0 0 15,-1-1-2-15,1 2-1 0,1-3-6 0,0 0-9 0,0 0-13 0,0 0-17 0,0 0-27 16,1-3-33-16,-1 0-17 0,3-1-9 0,-2 0-4 0,2-1-2 16,-1 0-1-16,1-1 0 0,0-3 0 0,0 0 3 0,0 0 7 0</inkml:trace>
  <inkml:trace contextRef="#ctx0" brushRef="#br0" timeOffset="371963.7708">7614 10255 143 0,'3'3'160'0,"-2"-2"3"0,2-1 3 0,-3 0 1 0,0 0 2 0,0 0 5 16,0 0 3-16,0 0 9 0,0 0-15 0,-1 1-24 0,1-1-33 16,-2 1-38-16,2-1-16 0,0 2-10 0,0-2-4 0,0 1-4 15,2 1-2-15,-2 1-1 0,1-2-7 0,-1 1-6 0,0 0-22 0,1 1-28 16,-1 0-33-16,-1 0-34 0,1 1-38 0,-1-1-39 0,-1 2-17 16,1-2-12-16,-2-1-5 0,1 2-2 0,0-1 0 0,-1 0-1 0,0-1 3 15,1-1 5-15,1 0 15 0</inkml:trace>
  <inkml:trace contextRef="#ctx0" brushRef="#br0" timeOffset="373067.7945">8051 10419 46 0,'-2'-1'110'0,"0"-2"5"0,-2 1 3 16,2-2 3-16,-2 3 3 0,0-2 1 0,-1 0 1 16,2 1-10-16,-2 0-15 0,-1 2-23 0,3-4-25 0,-2 4-16 0,0 0-5 0,0-2-4 15,-1 2-1-15,2 2-2 0,-2-2-4 16,1 4-2-16,0-3 1 0,-2 4 1 0,3-1-1 0,-2 3 0 0,2 1 0 0,-2 1 1 15,2 1 0-15,0 0-1 0,1 2-1 0,1 0 0 16,-1 0 0-16,3 1-1 0,-1-2 0 0,2 3 0 0,0-3-5 0,2-1-1 0,-1 0-3 16,4-1-1-16,-2-1-2 0,4 1-1 0,0-2-1 0,0-2-1 0,1-2-3 15,2 1 0-15,0-2-1 0,2-1-6 0,-1-1-8 0,1-2-8 16,0-1-8 0,1-2-4-16,-1 1-4 0,-1-3-7 0,2-1-3 0,-2 0-3 0,-1-1-5 0,-1 0-3 0,0-1-2 0,0-1-1 0,-3 0 0 15,1 0 4-15,-2 1 8 0,0 0 9 0,-2 0 5 0,0-1 7 16,0 1 5-16,-4-2 6 0,2 2 7 0,-1 0 8 0,-1 1 8 0,-1 2 8 15,1-3 7-15,-2 3 4 0,0 0 4 16,0 1 5-16,0 0 2 0,0 2 3 0,0 1 1 0,0 0 5 16,0 3 3-16,-2 0 4 0,3 1 1 0,-2 2 4 0,1 0-2 0,-1 3 2 0,2 0-2 15,-2 2 2-15,2 1 2 0,0 1-1 0,-1 1 1 0,0-1-2 16,2 2 1-16,0 1-1 0,0-3-4 16,2 2-4-16,0-1-6 0,-1-1-5 0,0 0-5 15,2 1-4-15,1-3-5 0,-1-1-2 0,0 1-6 0,1-1-3 0,0-1-2 0,0 0-2 16,2-3-3-16,-2 2-1 0,2-2-1 0,0 0-1 0,0-1 0 0,-1-2-5 0,2 1-6 0,0-2-7 15,-1-1-10-15,0 2-10 0,-1-3-7 0,2 0-6 0,-3-1-5 16,3 1-5-16,-4-1-5 0,2-1-2 0,-1 1-3 16,-2-2-3-16,2 1 0 0,-1 0 3 0,0-1 4 0,-1 1 10 0,0-1 10 0,1 1 8 0,-2-1 8 15,1 1 5-15,1 2 7 0,-2 0 5 0,2 1 8 0,-3-1 5 16,1 2 7-16,1 2 7 0,0 0 3 0,-1 1 6 0,0 2 3 0,1 0 5 0,-1 1 4 16,-1 1 3-16,0 0 5 0,1 3 4 0,0-2 0 15,-1 2 1-15,0-1 0 0,2 1-2 0,-2 0-1 16,0 0-4-16,1 0-3 0,-1-1-5 0,1 0-4 0,-1 0-5 0,1-2-3 0,1-1-3 15,-1 2-5-15,1-1-3 0,0-2-2 0,0-1-2 0,2 1-2 0,-2-2-2 16,2 0-1-16,0-1-2 0,1-1 0 0,-2-1-4 0,3-1-8 0,-1 0-8 16,0-1-11-16,0 0-9 0,-1-2-10 0,2 0-12 15,-2 0-12-15,2-2-21 0,-2 1-29 0,0 0-18 0,0-1-13 0,1 0-8 0,-1-1-3 16,0 0 3-16,-2 0 5 0,2-1 9 0,0 0 10 16,0 0 10-16</inkml:trace>
  <inkml:trace contextRef="#ctx0" brushRef="#br0" timeOffset="373519.5944">8721 10446 84 0,'-4'-2'123'0,"1"1"7"0,0 0 4 15,-2 0 5-15,0-1 4 0,-2 0 2 0,1 1 5 0,-1 0-8 0,-1 0-13 16,1 1-19-16,0 0-25 0,-3 0-12 0,2 2-7 0,-2-1-2 0,1 2-2 15,-1-1 1-15,0 2 0 0,0 1 1 0,0 0 2 0,0 0-2 16,1 2 0-16,2 1-5 0,0-1-5 0,-1 1-2 0,2 2-6 0,2-1-3 16,-1-1-5-16,2 3-3 0,0-1-3 0,1 0-5 0,1-1-5 0,0 1-5 15,1-1-4-15,1-1-4 0,0 0-2 0,2-1-2 0,1-1-3 16,-1 0-1-16,4-2 0 0,-1 0-3 0,2-1-5 0,0-2-8 0,1 0-13 16,0-1-13-16,0-1-11 0,1 0-9 0,0-3-8 0,0 0-7 15,1-1-5-15,-3 0-7 0,1-2-2 0,0 2-3 0,-1-2-3 16,0-1 0-16,0 1 2 0,-2-1 9 0,-1 0 13 0,0 1 9 15,-2 0 14-15,1-1 6 0,0 1 10 0,-2-1 7 0,-2 2 7 16,2 0 8-16,-1-1 8 0,0 3 6 0,-1 0 4 16,0-1 4-16,0 3 1 0,0-1 3 0,0 3 2 0,0 0 5 0,-1 2 8 0,1 0 3 0,-1 1 5 15,1 2 4-15,0 0 1 0,0 1 1 0,0 2-1 16,0 0-1-16,1 0-1 0,-1 1 0 0,1 1-1 0,-1-2 1 0,3 1-3 16,-3 1-5-16,1-1-5 0,1-1-4 0,1-1-6 0,-2 0-4 15,2 0-3-15,1-2-2 0,-1 1-4 0,1-2-1 0,0-1-3 0,1 0-2 16,0 0-6-16,-2-2-7 0,1-1-12 0,2 0-12 0,-2-1-11 15,2-2-16-15,-2 0-19 0,1 1-28 0,-1-2-32 0,1 0-14 0,-1-1-7 16,-1 0-5-16,1-1-1 0,-1-1 1 0,0 2 4 0,-1-3 9 16,0 0 10-16,1 0 11 0</inkml:trace>
  <inkml:trace contextRef="#ctx0" brushRef="#br0" timeOffset="373763.5183">8866 10196 75 0,'0'-2'150'0,"0"-2"11"16,-1 1 8-16,-1-1 5 0,2 2 6 15,0-2 0-15,0 2 2 0,0 0 0 0,0-2 0 0,3 4-35 0,-3-3-53 0,3 2-27 16,-1 1-19-16,0-1-10 0,3 1-7 0,-1 1-10 0,-2 0-9 0,2 0-7 16,0 1-4-16,-2 2-4 0,0 0 0 0,-1-1-7 0,0 3-7 15,-2 1-10-15,0-1-11 0,-3 2-9 0,0 0-11 0,-1 2-10 0,-1 0-11 16,-2 0-21-16,0 0-23 0,-2 3-20 0,-2-2-17 0,0 0-10 15,-1 2-2-15,0-1 2 0,0 0 7 0,-2 0 9 0,1 1 10 16,1 0 9-16</inkml:trace>
  <inkml:trace contextRef="#ctx0" brushRef="#br0" timeOffset="374546.7387">9246 10636 32 0,'0'2'115'16,"1"-1"5"-16,-1 0 3 0,0-1 3 0,2-1 2 0,2 0 1 0,0-1 2 16,0-1 2-16,1-2-21 0,0 0-32 0,1-2-23 0,2 0-17 0,-1-1-7 15,1-2-7-15,3 0-4 0,-1-3-4 0,1 0-2 0,0-1-3 16,3-1-1-16,-2 1-3 0,2-3-2 0,-1 1-1 0,2-1-1 16,-1 1-3-16,-2-1 0 0,0 0-1 0,1-1-1 0,-3 2 0 15,1 0-1-15,-2 0 0 0,-1 0 0 0,-1 2 1 0,0 1-1 16,-3-3 0-16,-1 3 0 0,1 0 1 0,-3 1-1 0,-1-1 0 0,-1 2 1 15,0 1 0-15,-2-1 0 0,-1 3 0 0,-1 0 0 16,1 0 0-16,0 1-1 0,-2 3 1 0,0-1-1 0,1 3 2 0,-1 0-2 16,0 2 1-16,0 2 0 0,-1 1 0 0,1 1 0 0,-1 4-1 0,1 1 2 15,-2 1 1-15,1 1 3 0,1 3 0 0,0 0 1 16,-2 2 0-16,4 2-1 0,-3 0 1 0,2 3 0 0,1-1 0 16,1 1 0-16,-1 2-1 0,1-1 1 0,1 0 1 0,2-1 0 0,0 2-1 15,2-2-3-15,1 0 0 0,-1-2-1 0,3 0-1 0,-1-2 1 0,1-2 0 16,2 0 0-16,-1-1-1 0,0-1 1 0,2-3 0 0,-1-1-1 0,0-1 0 15,2-1-2-15,-1-1 0 0,-1-3 0 0,2-1 1 0,0-1-1 0,-2-2-2 16,0 0-3-16,1-1-2 0,0-3-1 0,-2 1-4 0,0-2 2 16,-1 1 0-16,1-3 0 0,-2 0 1 0,-2 0 0 0,2-1 0 0,-2-1 1 15,0 1-1-15,0-1 1 0,-2 0 2 0,0 0 3 0,0 1 2 0,-2-1 6 16,2 3 3-16,-2-3 3 0,0 4 4 0,1 0 1 0,0 1 1 16,-2 0 1-16,2 2-1 0,-1 1 2 0,-2 2-2 15,1 2 1-15,2-1 0 0,-1 2-1 0,-2 2 1 0,1-1-3 0,2 2-4 16,-2 0-2-16,1 2-2 0,1-1-4 0,-2 2 0 0,2-1-1 15,0 2 0-15,1-2-1 0,0 1 1 0,1 0-6 0,0 0-5 0,2-2-8 16,-2 1-9-16,3-2-14 0,-2 1-17 0,4-2-28 16,-3-3-33-16,3 2-16 0,-1-2-8 0,2-1-5 0,0-1-4 0,2 0 0 15,-1-1 1-15,3-2 3 0,-1 0 6 0,0 0 9 0</inkml:trace>
  <inkml:trace contextRef="#ctx0" brushRef="#br0" timeOffset="374957.4624">9818 10494 107 0,'-4'-1'127'0,"-2"-1"4"0,0 2 7 0,-2-2 6 0,0 1 2 0,0 1 4 16,-1 0 5-16,-1 0 5 0,0 3-24 0,0-3-38 0,-1 2-20 15,1 1-12-15,-1 0-2 0,0 2-2 0,1-1-3 0,0 3-3 0,0-2-1 16,0 1-5-16,1 3-1 0,0-2 1 0,1 2-6 0,2 0-2 0,-1 2-5 16,2-1-5-16,1 0-4 0,0 0-2 0,4-1-4 0,-2 1-4 15,2 0-1-15,2 0-2 0,-2-1-2 0,3-1-3 0,1 0-3 16,1-2-1-16,0 0-2 15,1-2-1-15,0 1-2 0,2-2-1 0,0 0-6 0,2-3-3 0,-2 0-11 0,2 0-11 0,-1-3-11 0,1 0-12 16,0 0-7-16,0-1-11 0,0-1-7 0,-1 0-5 0,-1-2-6 16,0 2-5-16,0-2-4 0,-1 1-3 15,-1-2 3-15,-1 2 2 0,0-1 8 0,-1-1 11 0,0 0 12 0,-2 2 9 0,0 0 10 16,0-2 10-16,0 3 7 0,-2-3 9 0,2 2 10 0,-2 0 11 16,2 1 8-16,-2 0 7 0,0 1 4 0,0 1 5 0,0 0 2 0,2 1 3 15,-2 2 2-15,0 0 4 0,0 1 2 0,0 0 3 0,2 2 2 0,-1 2-1 16,0-1-3-16,2 2-3 0,-2 1-4 0,1 0-3 0,-2 2-2 15,2 1 1-15,-1 0-1 0,-1 1 0 0,0-1-3 0,1 2-1 16,-1-1-3-16,0-1-4 0,2 2-3 0,-1-2-2 0,-1 0-1 0,0 0-2 16,1-3-1-16,1 1 0 0,-1-1-1 0,0-1-1 0,1-2-1 0,1 1-3 15,-1-2-6-15,2-1-7 0,-2-2-10 0,2 0-11 0,2 0-20 16,-3-4-21-16,2 0-26 0,0-2-24 0,-1 0-13 0,1-1-5 0,0-1-4 16,1 0-1-16,-1-3-2 0,0 0 1 0,1 1 5 0,0-2 9 0</inkml:trace>
  <inkml:trace contextRef="#ctx0" brushRef="#br0" timeOffset="375641.3393">10014 10532 89 0,'3'7'124'0,"-3"1"9"0,0-1 6 0,0 2 5 0,-1 0 7 0,-1 2 4 15,0-1 9-15,1 2 11 0,-2-1-21 0,1 1-36 16,0 0-19-16,-1 0-10 0,-1 1-7 0,1-1-6 0,0 0-6 0,0 0-7 0,1-2-5 16,-1 0-7-16,2 0-5 0,-1 0-5 0,0-4-9 15,2 2-10-15,0-3-7 0,0 0-6 0,0 0-4 16,2-3-2-16,-2 0-2 0,2-1 1 0,-1-1-5 0,2-1-3 0,1-3-6 0,-2 1-7 15,3-1-4-15,0-2-5 0,0 0-6 0,2-4-10 16,0 1-7-16,-1-1-7 0,2 0-4 0,0-1-4 0,-2-1-4 0,2-1-3 16,1 1 1-16,-3-1 3 0,3 2 6 0,-2-1 6 0,1 0 4 0,0 2 6 15,0 0 7-15,1 1 6 0,-2 3 11 0,0-1 8 0,0 1 7 16,0 1 7-16,-3 3 7 0,2 1 8 0,-2 0 5 0,0 2 8 0,1 0 0 16,-2 2 2-16,0 1 1 0,0-1 2 0,-1 3 1 0,1 0 1 0,-1-1 2 15,0 2-3-15,-2 1-1 0,0-1-1 0,0 2-2 0,-2-1-4 0,1-1-4 16,0 2-4-16,0-2-2 0,-2 0 0 0,3 0-1 0,-1-2-3 15,0 0 0-15,1 0-1 0,-2-3 1 0,2 2 1 0,2-3 0 16,-2 0 0-16,0-1 1 0,2-1-1 0,2 0 0 0,0-3 0 0,-1 0-1 16,2-1-1-16,1 0 1 0,1-2-1 0,0-1 0 15,1 0-1-15,1-2-5 0,-1 0-5 0,0 0-5 0,2-1-6 0,-2 0-6 16,3 0-4-16,-3-2-6 0,2 2-4 0,-1-1-2 16,1-1-2-16,0-1-3 0,-1 2-3 0,1-1-1 0,-1-1 0 15,2-1 0-15,-1 2 1 0,0-1 5 0,0 0 5 0,-2 0 5 0,2-1 4 16,0 2 6-16,-2-1 5 0,0 0 4 0,-1-1 3 0,1 3 5 0,-2-1 6 0,0 0 5 15,-1 0 6-15,-1 0 4 0,-1 2 5 0,-1 1 3 0,-1-1 4 16,0 2 7-16,-1 0 6 0,0 0 5 0,-1 2 4 0,-1-1 1 0,1 2 2 0,-2 1-1 16,-1 0-1-16,1 2-3 0,0-1-3 0,-1 4-4 15,-1-3-3-15,1 3-3 0,0 0-4 0,0 3-5 0,-1-1-2 16,0 2-3-16,1 1-3 0,0 1-2 0,1 1 0 0,-3 1 0 16,2 1 0-16,1 2-2 0,-1-1 0 0,1 4 2 0,0-1 0 0,0 0 1 15,-1 1 0-15,2 3-3 0,0-3-2 0,-2 3-4 0,0-1-2 0,2 0-3 16,-2 2 0-16,1-1-1 0,1 0-1 0,-2 0 0 0,2 0-2 0,-1 0-1 15,0 0-2-15,1-3 0 0,0 1 0 0,2-2 0 0,0 1 0 16,0-3 1-16,2 0-1 0,0 0 1 0,0-2 0 0,0 0-1 0,2-2-2 16,0 1 2-16,1 0 0 0,-1-2-1 0,-1 1 1 0,2-2 1 15,0 1-1-15,0-2 0 0,-1 2-1 0,0-2 1 0,1 1 0 16,0 0 0-16,-1-2-1 0,0 0 0 0,-1 1-1 0,0 0 0 0,0-3 0 16,0 2 1-16,-1-3 1 0,0 3-1 0,-1-2-2 15,1 1-2-15,-2-2 1 0,0 0-8 0,0 0-9 0,0 0-10 16,0 0-11-16,-2-3-12 0,1 2-9 0,-1-1-11 0,0-1-10 0,-1 2-10 0,0-3-10 15,-3 2-15-15,3-1-16 0,-4 2-25 16,1-2-29-16,-1 2-8 0,-2-1 2 0,0 0 7 0,-1 0 8 16,-1 1 11-16,0-1 11 0,0 1 9 0,-2 1 10 0</inkml:trace>
  <inkml:trace contextRef="#ctx0" brushRef="#br0" timeOffset="375915.3827">10212 10110 76 0,'-6'1'141'0,"1"0"2"0,-3 0 1 15,1 2 2-15,1-1 0 0,-3 1 0 0,1 3 0 16,-2 1 0-16,2 2 1 0,-2 0-37 0,-1 2-55 0,-1 1-27 15,1 2-15-15,-2-1-6 0,1 2-7 0,-1 1-10 0,2-1-15 0,0 0-26 0,1-1-39 16,0 2-22-16,1-1-17 0,-1 0-9 0,2-2-4 0,0 0-1 0,2 0-4 16,-1-3 2-16,1 0-1 0,2-1 2 0,0-2 2 0</inkml:trace>
  <inkml:trace contextRef="#ctx0" brushRef="#br0" timeOffset="376886.94">11198 10487 92 0,'-1'-2'104'0,"0"0"4"0,-1-1 4 0,2 0 4 0,-2 2 1 0,1-1 2 15,0 1-12-15,-1-1-16 0,0 2-19 0,-1 0-25 0,1 2-9 16,0-1-4-16,-2 2-1 0,0 0 0 0,-1 3-2 0,0-1-2 16,0 2-3-16,-3 2-1 0,1 0-2 0,1 1-1 0,-2 2-1 0,-1-1 0 15,2 1-1-15,-2-1 1 0,0 2-3 0,1-1-4 0,-1 0-4 16,2-1-3-16,-1 2-2 0,0-2-3 0,1-1-1 0,1 1-1 0,-1 0-1 16,1-1 0-16,3 0 1 0,-4-1 0 0,4 0 0 0,-3 0-1 15,4-1 1-15,-2 0-1 0,2-1-4 0,-1 0-3 0,0-2-6 16,1 1-7-16,1-3-8 0,0 2-6 0,-1-3-11 0,0 0-15 0,2-2-23 15,0 0-26-15,0 0-16 0,0 0-6 0,-3-1-4 0,2-1-2 0,0-1 4 16,0-2 2-16,1 0 7 0,0-1 7 0</inkml:trace>
  <inkml:trace contextRef="#ctx0" brushRef="#br0" timeOffset="377374.8933">11037 10497 110 0,'0'0'116'15,"0"0"2"-15,0 0 2 0,1 1 3 0,1 0 2 0,-2 2 4 0,1-1 3 16,-1 1-14-16,2 1-25 0,-2 0-21 0,2-1-20 0,-1 2-9 16,0 1-5-16,1 0 1 0,0 0 1 0,0 1 1 15,0-1-1-15,2 2 0 0,-1 1-4 0,1 1-3 0,-1 0-2 0,0 0-4 16,1 1-2-16,0 0-3 0,-1 2-2 0,0-1-3 0,1 0-4 0,-2 0-4 16,2 1-3-16,-2-2-2 0,2 2-2 0,-2-2-2 0,1-1 1 15,1 1 0-15,-1-4 0 0,1 1 0 0,0-1 0 0,0-2 0 0,1 1 0 16,-1-3-1-16,1-1 1 0,0-1 0 0,-1 1 0 0,3-4 1 15,-2 1 0-15,1-1-1 0,0-1 0 0,2-1 0 0,-1-2 0 0,-1-1 0 16,2 1 1-16,-2-2-2 0,0 0 1 0,2-1-2 0,-3-1 1 0,1 0 0 16,1 2-1-16,-1-3 1 0,-1 0-1 0,1 1 1 0,-1-2-1 15,2 1 1-15,-3-2 0 0,3 2 0 0,-2-2 0 0,0 2-1 16,-2-1 1-16,0 0 0 0,1 2 0 0,-3 0 2 0,0 1 1 0,1 2 2 16,-2 1 0-16,-2 0 1 0,1 3 0 0,0-1 0 0,-3 3 1 0,1-2 1 15,0 3 1-15,-1 3 4 16,0-2 3-16,-2 1 3 0,1 3 2 0,0 1 2 0,-2 0 1 15,1 1 4-15,0 1 1 0,0 0 3 0,1 2 4 0,0 0 4 0,0 2 1 0,0 0 1 0,1 0 2 0,1 1-4 16,0 0-4-16,-1 1-1 0,3-1-4 16,-1 1-1-16,2 0-3 0,0-1-2 0,0 0-5 0,0 1-5 0,2-3-3 15,0 1-3-15,2-2-4 0,0 0-2 0,1 0-1 0,0-1 0 16,0-2 0-16,1 0-1 0,2-1 1 0,-2-3-1 0,2 2-1 0,0-3-4 16,1-1-8-16,-2 0-9 0,2-1-12 0,-1-1-13 0,-1-1-10 15,2-1-11-15,-3 1-10 0,3-1-11 0,-3-1-10 0,0 0-11 16,0 0-9-16,0-1-18 0,-2 1-23 0,0 0-16 0,0-2-12 0,-2 1 0 0,1-1 5 15,1 0 12-15,-3 1 9 0,1 0 12 0,0-1 9 0,-1 0 10 16</inkml:trace>
  <inkml:trace contextRef="#ctx0" brushRef="#br0" timeOffset="377695.1158">11701 10601 9 0,'0'-3'140'15,"1"1"8"-15,-1 1 8 0,-1-1 4 0,1 1 6 0,-1 1 3 16,-1-1 4-16,1 0 4 0,1 1 8 0,0 0-22 0,0 0-36 15,0 0-23-15,0 0-16 0,0 0-11 0,0 0-9 0,0 0-6 16,0 0-9-16,0 0-5 0,0 0-2 0,0 0-6 0,0 0-4 0,0 0-5 16,1 1-8-16,-1 0-6 0,0 1-8 0,2 0-18 0,-2 0-23 0,1 1-24 15,-1-1-23-15,0 1-40 0,0 1-46 0,-1 0-22 0,-1-2-12 16,2 2-5-16,-2 0-1 0,1-1-1 0,-1-1-2 0,1-1 0 0,-1 2 1 16,2-3 12-16,-2 3 20 0</inkml:trace>
  <inkml:trace contextRef="#ctx0" brushRef="#br0" timeOffset="377888.8285">11671 10767 95 0,'-4'7'163'15,"-1"-2"8"-15,2 0 10 0,0-1 8 0,0-1 8 0,-1 0 5 0,2 0 9 0,0-3 12 16,0 2 17-16,0-2-22 16,1 0-42-16,1 0-22 0,0 0-18 0,0 0-11 0,0 0-9 0,0 0-10 0,0 0-7 15,0 0-8-15,0 0-9 0,1 0-8 0,-1-2-13 0,1 0-27 0,0 1-41 16,1 0-43-16,-2-1-43 0,1 0-38 0,0 1-33 0,-1 1-38 15,1-2-38-15,0 1-20 0,1-1-10 0,0-2-5 0,0 1-2 16,0 1 1-16,0-2 6 0,1-2 15 0,-2 2 22 0,3-2 29 16</inkml:trace>
  <inkml:trace contextRef="#ctx0" brushRef="#br0" timeOffset="378694.3142">12537 10540 80 0,'-1'-3'110'0,"1"-2"6"16,-1 1 2-16,1-1 3 0,-1 0 3 0,-1 2 3 0,2-2 4 15,-1 0-15-15,0-1-23 0,-1 2-18 0,1 0-15 0,1-1-6 0,-1 2-2 16,-1-1-3-16,2 2-1 0,0-1-5 0,-2 2-2 0,1-1-1 16,1 2-5-16,-3 2 0 0,-1 0 1 0,1 2-1 0,-2 1-1 0,1 2 0 15,-2 0-1-15,0 2-2 0,-1 2-1 0,0 1 0 0,0 0-3 16,-1 1 0-16,2 3 0 0,-1-3 1 0,2 0 0 0,0 2-2 15,1-2-4-15,1 0-4 0,-1-1-3 0,3-1-2 0,1 0-3 0,0 0-4 16,1-2-3-16,2 0 0 0,1-1-1 0,-1-1-1 0,1-2 1 16,2 0-1-16,0-2-1 0,0-1-3 0,2 0-4 0,1-2-7 15,-2-1-8-15,3 0-5 0,0-3-3 0,1 0-5 0,-1-1-4 16,0-2 0-16,-1 0-2 0,1-2-3 0,0 0 1 0,-1-1 1 16,1-1-1-16,-2 0 3 0,0-2 5 0,0 1 5 0,-2-1 8 15,0 0 5-15,0 0 6 0,-2-1 3 0,0 0 4 0,-2 0 3 16,1 1 1-16,-3-1 0 0,0-1 1 0,0 2-1 0,-3-1 0 0,3 1 0 0,-6-1 2 15,2 3-1-15,0-1 0 0,-2 2 0 0,-2 2-1 0,0-1-1 16,0 5 0-16,-3-3 0 0,1 4 0 0,0 2 0 0,-1-1 1 16,0 4-1-16,0 1-1 0,-1 1 0 0,2 1 0 0,1 1-3 0,-1 3-4 15,1 0-7-15,0 0-10 0,1 1-12 0,4 2-17 0,-2-2-24 0,2 3-34 16,1-1-16-16,1 1-8 0,2 0-3 0,0-2-3 0,0 0 1 16,1 0-1-16,3-1 3 0,-2 0 3 0,3-2 9 0</inkml:trace>
  <inkml:trace contextRef="#ctx0" brushRef="#br0" timeOffset="378948.7149">12802 10542 43 0,'1'-1'141'0,"0"1"4"0,-1 0 0 0,0 0 1 15,0 0 2-15,0 1 1 0,0 2 1 0,-1 0 3 0,1 0 2 0,-1 1-32 16,0 3-47-16,0-1-27 0,-1 2-16 0,0 1-11 0,1 1-3 15,-3 0-4-15,1 0-2 0,0 2 0 16,-1-1-2-16,0 0 0 0,-1 1-2 0,0 2-2 0,1 0-3 0,0-1-1 16,-2 1-2-16,0-1-4 0,0 1-4 0,-1 0-8 0,1-1-10 0,0 1-11 15,1-1-12-15,-1-1-18 0,-1-2-23 0,3 1-23 0,-1-2-23 16,0 0-13-16,0-2-5 0,1-1-3 0,2-1-1 0,-1 0 2 0,0-2 5 16,2-2 6-16,1-1 11 0</inkml:trace>
  <inkml:trace contextRef="#ctx0" brushRef="#br0" timeOffset="379412.6566">13083 10337 26 0,'-1'-2'130'16,"-2"0"5"-16,3 1 2 0,-4-2 0 0,1 3 2 0,0 0 5 15,-3 3 7-15,2-1 6 0,0 2 9 0,-3 2-26 16,2 2-45-16,-2 0-21 0,-1 2-10 0,2 1-6 0,-2 2-3 0,0 1-2 16,0 0-2-16,1 0 2 0,-1 1-3 0,2 1-3 0,-2 0-7 15,2-1-9-15,2 2-6 0,0-3-7 0,0-1-4 0,0 0-4 0,2 1-3 16,0-1-2-16,2-3-2 0,0 0 0 0,0-2-1 0,2 2 0 15,-1-3-2-15,0-1 1 0,3-1 1 0,0 0-1 0,0-2 0 16,0 0 0-16,0-1-2 0,2-2 0 0,0 0 0 0,1-1-3 0,-1 0-7 16,2-2-4-16,-2-2-5 0,0 2-4 0,0-2-1 0,2-1-2 0,-2-1-3 15,-1 1 0-15,1-2-4 0,-2 2 2 0,0-2-1 0,0 1-1 16,-2-1-1-16,0 2 4 0,0-3 5 0,-1 2 4 0,-1 0 6 16,-1 0 3-16,-1 1 0 0,2 1 3 0,-3 1 1 0,0-1 2 15,0 2 2-15,-2 0 0 0,0 3 0 0,-1 0 2 0,-1 1 0 16,0 1 1-16,-1 2 1 0,0 0 0 0,0 0-1 0,0 1 0 0,-1 0 1 0,2 0-4 15,0 1-6-15,1 0-7 0,2-1-9 0,-1 1-11 16,0 0-11-16,1-1-20 0,3 1-26 0,-3-1-21 0,2-1-18 0,2 0-9 16,-2 0-6-16,2-1-1 0,0 1 0 0,2-3 3 0,-2 1 4 0,4 0 9 15</inkml:trace>
  <inkml:trace contextRef="#ctx0" brushRef="#br0" timeOffset="379842.4515">13341 10429 90 0,'-1'-5'125'0,"-2"2"3"16,0-2 3-16,0 2 4 0,0-1 2 0,-1 3 1 0,2-3 0 16,-2 2 1-16,0-1-24 0,2 2-37 0,-2 1-24 0,0-3-17 15,0 3-6-15,0 0-4 0,-1 3 0 0,1-3-1 0,-1 4 1 0,2-2-2 0,-3 2 2 16,2 0 2-16,0 2 1 0,2-1 2 0,-2 1-2 0,2 2-1 15,0-1 0-15,0 3-2 0,0-3 1 0,1 2-2 0,1-1 0 16,0 1 0-16,0 0 1 0,0-1-2 0,1 0 0 0,-1 1-2 0,2 0-1 16,1-1-2-16,-2-1 0 0,3 0-1 0,-2 1 0 0,2 0 0 15,1 0-1-15,-1-2-1 0,1 0-3 0,0 1-1 0,0 0-5 16,0 0-1-16,0-2-2 0,0 1-2 0,0-1 0 0,-2 0-1 0,1 1-1 16,0-2 0-16,-2 0-1 0,1 1 0 0,0-2-1 15,-2 1 1-15,2-1-1 0,-3 0-1 0,0 0 1 0,0 0-1 0,0 0 1 16,-2 0 2-16,1-1-1 0,-3 1-1 0,1-1 1 0,0 0 0 0,-1 0 0 15,-1 0 0-15,1 0 0 0,-2 1 1 0,0 0 0 16,0-2 0-16,-1 1 0 0,3 0-1 0,-3-1-1 0,0 0-1 16,1-1 0-16,-2 2 0 0,2-2 0 0,1 0 0 0,-1 0 2 0,-1 0-1 15,2 0-1-15,1-2-1 0,0 1-6 0,0 0-11 0,0-3-10 0,0 3-13 16,3-5-9-16,-2 2-9 0,2 0-9 0,0-2-10 0,1-2-16 16,0 1-22-16,1-1-23 0,0 0-25 0,2-3-13 0,-1 1-4 0,1-1 3 15,1 0 9-15,0-2 9 0,-1 1 13 0,2-2 10 0,-1 1 10 16</inkml:trace>
  <inkml:trace contextRef="#ctx0" brushRef="#br0" timeOffset="380042.1617">13341 10335 115 0,'2'0'129'0,"2"-1"4"0,0 1 4 0,1-1 5 16,-2 1 5-16,1 0 2 0,2 0 6 0,-2 0 4 0,2 0-26 15,2 1-43-15,0 1-23 0,-2-1-13 0,3 0-8 0,-2 0-3 0,2 1-6 16,-1-1-3-16,1 0-5 0,0-1-7 0,0 1-3 0,1 1-5 15,-2-2-10-15,2 2-14 0,-2-1-12 0,-1-1-16 0,3 0-19 16,-3 2-24-16,-1-1-28 0,1 0-29 0,0 0-13 16,-1-1-9-16,-1 3-2 0,0-3-1 0,0 1-2 0,0 0 1 0,0-1 6 15,0 1 8-15</inkml:trace>
  <inkml:trace contextRef="#ctx0" brushRef="#br0" timeOffset="380291.0806">13865 10418 19 0,'-6'1'132'0,"0"-1"5"0,0 3 6 0,0-1 5 16,-1 1 6-16,1 1 5 0,0 1 3 0,-2 1 6 0,2-1 6 16,0 4-26-16,0-1-42 0,0 1-27 0,-1 1-16 0,3 0-7 0,-3 1-6 15,1 0-2-15,1 0-7 0,0 0-5 0,0-1-6 0,0 1-4 16,1 0-4-16,0-1-7 0,0 2-5 0,2-2-5 0,-2-1-2 0,2 1-2 15,0-2-3-15,-1 1-8 0,0-2-10 0,2 0-13 16,-2 0-15-16,1 0-12 0,0-1-14 0,-1-2-18 0,0 0-19 0,1 2-26 0,1-5-22 16,-2 2-14-16,1-1-5 0,2-2-2 0,0 0-1 0,0 0 6 15,-3-2 12-15,1 0 13 0,1 0 14 0</inkml:trace>
  <inkml:trace contextRef="#ctx0" brushRef="#br0" timeOffset="380490.1805">13731 10467 28 0,'0'0'147'0,"0"-1"3"0,0 1 3 0,0 0 3 0,0 0 4 0,0 0 4 0,0 1 7 16,-1 2 9-16,1 0-2 0,1 1-8 0,-1-1-27 0,1 3-36 15,1-1-19-15,-2 1-12 0,3-1-6 0,-2 3-3 0,2-2-2 16,1 1-1-16,-2 0-4 0,2-2-4 0,0 2-9 0,-1 0-7 0,1-1-11 16,1 1-8-16,0-1-12 0,-1 0-13 0,-1 1-23 0,4-2-24 15,-3 1-24-15,1-1-25 0,0 1-34 0,-2-2-44 0,2 1-19 0,-1-1-13 16,1 0-3-16,-1 0-4 0,-1 0 0 0,1 1 1 0,2-4 3 15,-3 2 6-15,2 0 19 0</inkml:trace>
  <inkml:trace contextRef="#ctx0" brushRef="#br0" timeOffset="381262.4263">14450 10413 64 0,'-2'-4'110'0,"1"0"4"0,1 1 3 0,0-1 4 16,0-2 2-16,0 2 3 0,0 0-1 0,3-2-4 0,-3 1-21 15,1 0-30-15,1 0-14 0,1 1-10 0,-1-2-4 0,1 2-5 0,2-2-5 16,-2 1-2-16,1 1-3 0,0 0-3 0,0 1-3 0,1 0-4 16,-2 1-2-16,1-1-3 0,0 2-4 0,0 1 0 0,0 0-5 15,-2 1-1-15,2 2-1 0,-3-1 0 0,1 1-1 0,1 2-1 0,-3 0-1 16,1 1 0-16,-2 2 0 0,1 0 1 0,-3 0-2 0,1 2 2 0,-2-2-1 15,1 2 1-15,-1 0 0 0,-1 1 1 0,1-1-1 0,-1 0 1 16,0 0 0-16,2 0-1 0,-3-2 1 0,2 2-1 16,1-3 1-16,-2 1 1 0,1-1 0 0,2-1 0 0,-1-1 0 15,1 0-1-15,-1 1 1 0,2-3 0 0,0 2 0 0,1-3-2 0,-1 0 0 0,1-1 2 16,1 1 0-16,-1-2 0 0,2 2 1 0,1-2-1 0,-2-2-1 16,3 2-1-16,-1-1 1 0,2 0 1 0,1 1-1 0,-2-2-1 15,2 1-1-15,1-1 2 0,-2 2-1 0,2-1 0 0,0-1 1 16,-2 2-1-16,-1 2 1 0,2-1 0 0,0 1 0 0,-1 1 1 0,-2-1 0 15,0 3-1-15,-2-1 0 0,2 3 0 0,-2-2 1 0,-1 2 2 16,0 0-2-16,-1 1 1 0,0 1-1 0,-2-1 0 0,0 1 0 16,1-1 0-16,-2 1 0 0,0 0-1 0,0-1-1 0,1 0 1 0,-2 0-1 15,-1 0 2-15,2 0-1 0,-2-1 0 0,2-1-1 0,-1 2 0 16,0-2 0-16,2-1 0 0,-3 0 1 0,2 0 0 0,0-1 0 0,0 1 1 0,0-2 0 16,0 1 0-16,1-1 0 0,0-1-1 0,1-1-1 0,-1 2 1 15,1-2 0-15,-1 0 1 0,2-1 0 0,1 0-2 0,-2-1-5 16,2 0-11-16,0-2-11 0,0 1-15 0,2-1-29 0,-1-2-37 0,3 1-17 15,-1-3-8-15,0 1-4 0,2-1-4 0,0-2-2 0,3 1 2 0,-1-1-2 16,0-1 1-16,3 0 8 0</inkml:trace>
  <inkml:trace contextRef="#ctx0" brushRef="#br0" timeOffset="381455.7908">14808 10515 79 0,'-1'3'124'0,"0"0"9"0,0 2 5 15,-2 0 7-15,1-1 5 0,-2 2 2 16,0 1 3-16,-1 0 3 0,0 1-24 0,2 1-39 0,-3 2-23 0,2-1-16 0,-2 0-9 16,2 1-3-16,0 2-7 0,0-2-8 0,-1 0-7 0,0 1-6 15,1 2-3-15,-1-2-5 0,0 2-5 0,2-1-7 0,-3 0-12 0,2 1-11 16,1-1-14-16,-2-1-17 0,1 0-29 0,2-2-38 0,-1 1-20 16,2-1-7-16,0-2-5 0,1-2-3 0,0 1 1 0,0-2 0 15,1-1 1-15,0-2 5 0,2 1 9 0</inkml:trace>
  <inkml:trace contextRef="#ctx0" brushRef="#br0" timeOffset="381887.0961">15067 10591 36 0,'0'0'118'0,"2"0"2"0,1-1 4 0,-2-2 2 0,2 2 3 0,0-2 1 15,0-1 3-15,1 1 4 0,-1-2-19 0,3 1-27 16,-1-1-24-16,0-2-17 0,1 2-10 0,1 0-3 0,-1-2-5 16,1 0-1-16,-1-1-3 0,1 0-2 0,0 0-2 0,0 0-2 0,0 0-4 15,-1 0-3-15,0 0-3 0,-1-1-3 0,2 1-4 0,-4-1 0 16,2 0-3-16,-1 1-1 0,0-1-1 0,-1 0 0 0,0 0 0 0,-1 2 1 15,1-3-1-15,-2 2-1 0,0 0 1 0,-1 1-1 0,2-1 0 16,-2 0 0-16,-2 1 1 0,2 0 0 0,0 1 0 0,-1 2-1 0,0 1 0 16,-1-1 1-16,2 3-2 0,-2 0 1 0,1 1 0 0,0 1 1 15,-3 2 1-15,3 2-1 0,-3 0 3 0,1 2-1 0,0 2 0 0,-1 1 0 16,0 1 1-16,0 1-1 0,0 1 0 0,2 3 1 0,-2-2 0 16,0 1 1-16,1 2 0 0,0-1 0 0,-1 0-1 0,2 0 1 0,-2 0-1 15,2-1 1-15,-1 0-2 0,1-1 0 0,0 0-1 0,0 0 1 0,1-2-6 16,-2 0-7-16,3-1-9 0,-1 0-10 0,1-3-11 0,0 0-13 15,0 0-23-15,0-1-28 0,0-2-20 0,0-1-15 16,1 1-9-16,1-3-3 0,-2-2-1 0,0 0-1 0,0 0 3 16,4-2 8-16,-1 0 9 0</inkml:trace>
  <inkml:trace contextRef="#ctx0" brushRef="#br0" timeOffset="382346.5274">15386 10399 21 0,'1'-1'132'0,"1"1"3"0,-2 0 0 0,-2-4 1 0,1 4 0 0,-2 0 3 0,2 1 4 16,-2 2 6-16,0-2 5 0,0 2-25 0,-1 3-41 0,0-1-20 15,-1 1-13-15,1 1-4 0,-1 1-1 0,0 1-1 0,1 0 1 0,-1 0 0 16,2 1 1-16,-1 2-4 0,1-2-3 0,0-1-4 0,3 4-8 16,-2-3-6-16,2 0-4 0,0 0-5 0,2-2-5 0,0 1-3 0,0 0-3 15,4-3-2-15,-3 2-2 0,4-2 0 0,-1-2 0 0,0 1-1 16,0-2-1-16,1-1-1 0,1-1 0 0,0 0-3 0,-1-1-4 0,1-1-8 15,0 0-11-15,-2-1-8 0,2 0-6 0,0-1-7 0,-1 0-4 16,0-1-6-16,-1-1-3 0,0 1-4 0,-1-2 0 0,1-1-4 0,0 0-1 16,0 0-1-16,-2 0 4 0,2 0 6 0,0-2 5 0,-1 0 10 15,1 1 6-15,-1-3 5 0,0 1 6 0,0-1 4 16,0 1 4-16,0-1 5 0,-2 0 5 0,3 2 8 0,-2-1 7 0,-1 1 7 0,0 2 10 16,-1-1 5-16,1 2 8 0,-2 2 5 0,0 0 3 0,-1 1 4 15,0 1 4-15,0 2 3 0,0 0 6 0,-1 2 5 0,0 1 7 16,-2 2 3-16,1 1 4 0,-2 1 2 0,0 0 0 0,0 3-1 15,0 1 1-15,-2 0 2 0,2 2-1 0,0-1 1 0,-2 0-4 0,2 1-2 16,-1 1-6-16,0-3-8 0,0 2-7 0,-1-1-8 0,3 0-9 16,-1 1-6-16,1-2-6 0,-1 2-7 0,2-3-6 0,0 3-5 0,0-3-5 0,-1 0-2 15,2-1-2-15,-1 1-10 0,0-1-13 0,1 1-22 16,1-2-20-16,-2-1-24 0,1 1-19 0,0-1-27 0,1 0-29 0,-1-1-26 16,-1 0-23-16,0 0-9 0,2-1-5 0,-1 1-3 0,-2 0-1 15,2-1 9-15,-1 1 13 0,2-2 21 0,-3 2 21 0</inkml:trace>
  <inkml:trace contextRef="#ctx0" brushRef="#br0" timeOffset="382968.3313">16021 10518 41 0,'0'-3'112'16,"0"0"5"-16,-1-1 3 0,1 2 4 0,-2-2 3 0,2 3 3 15,0-2 2-15,-1 1 3 0,0 1-23 0,1-1-35 16,0 2-20-16,0 0-11 0,0-2-6 0,0 2-4 0,0 0-4 0,0 0-2 16,0 0-3-16,0 0-2 0,0 0-2 0,0 0-1 0,0 0-1 15,0 0-1-15,0 0 0 0,1 0-1 0,-1 0 0 0,3 0 1 16,-1 0-2-16,2 2 0 0,0-2-1 0,0 1-1 0,-1 0-1 0,2 0-1 0,-1 0-2 16,1 0 1-16,-1-1-3 0,1 1-3 0,0 1-2 15,-1-1-1-15,-1-1-3 0,0 2 0 0,1-1 0 0,0 0-1 16,-1 0 0-16,0 0 1 0,0 1-1 0,0-1 0 0,-1 0 0 0,1-1 0 0,-1 0 0 15,1 3 1-15,-1-3 0 0,1 0-1 0,-1 0 0 0,0 1 1 16,2-1-1-16,-1 0 0 0,0 0 0 0,0 0 0 0,1 0 0 0,-1-1 0 16,0 1-1-16,1 0 0 0,-1 0 0 0,0 0 0 0,0-3-2 15,-2 3-5-15,1 0-4 0,0 0-7 0,-1 0-4 0,-1 0-6 16,0 0-6-16,0 0-7 0,0 0-5 0,0 0-6 0,0 0-12 0,0 0-11 16,0 0-17-16,0 0-24 0,0 0-13 0,-3-1-12 0,3 1-2 15,-3 1 2-15,-3-1 5 0,4 0 4 0,-2 0 6 0,0 0 5 0,2 3 8 16</inkml:trace>
  <inkml:trace contextRef="#ctx0" brushRef="#br0" timeOffset="383206.6625">15982 10630 26 0,'-3'3'140'0,"1"0"6"0,0-1 4 15,2 0 2-15,-2-1 4 0,1 2 4 0,0-3 4 16,1 0 10-16,0 0 9 0,1 2-24 0,0-1-38 0,1 0-24 0,2 0-17 16,-1-1-10-16,1 1-8 0,1 0-5 0,3-1-3 0,-2 1-2 15,1-1-5-15,2 0-4 0,1 0-8 0,-1-1-19 0,1 1-28 0,0-1-26 16,-1 0-27-16,1 1-26 0,0-1-26 0,1 0-28 0,-1 0-30 16,-2 1-15-16,1-2-7 0,1 2-3 0,-3-1-1 0,4-1-1 0,-1 1 3 15,0-1 10-15,-2 1 19 0,4 0 18 0</inkml:trace>
  <inkml:trace contextRef="#ctx0" brushRef="#br0" timeOffset="383968.291">16815 10456 51 0,'-3'-5'112'0,"3"-3"5"0,-1 2 4 0,0 0 6 15,1-1 3-15,0 1 3 0,0-1 2 0,0 0-10 16,1 1-15-16,-1-1-25 0,1 1-29 0,2 0-13 0,-1-1-9 16,2 2-3-16,-1-1-4 0,1 1-1 0,2-2-3 0,-2 2-4 0,2-1-3 15,1 1-3-15,-1 0-2 0,0 1-1 0,0-1 0 0,1 3-2 16,-1-1-1-16,-1 1 0 0,0 0-1 0,-1 2 1 0,-1 0 0 0,0 2-2 16,0 1-2-16,-3 1-2 0,0 2 1 0,0 1-1 0,-4 2-2 15,2 1 0-15,-4 1 0 0,0 0 1 0,-2 3 1 0,1-1-1 0,-2 2 1 0,0-1 0 16,-1 0-1-16,0 1 1 0,0-2-1 0,-1 1 0 0,1-1-1 15,2-1 1-15,-2-1 1 0,1 0-1 0,0-1 0 0,2 0 0 0,-1-1-1 16,0 1 1-16,2-3-1 0,-2 1 0 0,2-1 0 0,2 0 0 16,-1-2 1-16,0 0-1 0,1-1 0 0,-1-1 1 0,3 0 1 0,-2 0-1 15,1-1 1-15,0 0-1 0,1-2 0 0,0 0 1 0,0-2 0 16,1 1 0-16,-2 0 0 0,3-3 0 0,0 0 0 0,-2 1 0 16,2-2-1-16,0 1 1 0,0-2 0 0,0 1-2 0,2-2 1 0,-2 1-1 15,0-1 1-15,0 2 0 0,2-1 0 0,-1 0 0 0,0 2 1 0,-1 0 0 16,2-1 0-16,-1 3 0 0,0 0 0 0,1 1 0 15,-2 1 0-15,0 0 1 0,3 2 0 0,0 1 0 0,-2 0-1 0,2 2 1 16,-1 0 0-16,2 2 0 0,-2 2-1 0,2-2-1 16,0 1 2-16,-2 1 0 0,2-1-1 0,-1 1 0 0,3-1-1 15,-2 0 0-15,2 0 1 0,-2-1-1 0,4-1 0 0,0 1 0 0,-2-2-1 0,1 1 0 16,2-2 1-16,-2 0-5 0,3 0-7 0,-2-2-10 16,1-2-10-16,-1 2-23 0,2 0-29 0,0-4-21 0,-3 0-23 0,2 2-11 15,-3-2-4-15,1-1-4 0,-1-1-1 0,0 1 0 0,-2 0 0 0,2-2 5 16,-2 1 5-16</inkml:trace>
  <inkml:trace contextRef="#ctx0" brushRef="#br0" timeOffset="384183.9841">17024 10529 75 0,'0'2'141'0,"0"0"4"0,0 0 7 0,0 2 4 15,0-2 5-15,-2 2 6 0,2 0 6 0,-1 0 8 0,0 1-12 16,-1 1-22-16,0 1-23 0,-2 1-27 0,2 0-15 0,-2 1-8 15,-1 1-7-15,0 0-2 0,-2 1-6 0,1 0-6 16,-1 0-6-16,-2 1-4 0,2 2-7 0,-3 0-9 0,-2-1-16 0,1 3-21 16,-1-1-22-16,-1 3-27 0,0-3-28 0,0 2-33 0,-2-1-29 0,1-1-31 15,1 1-14-15,0-2-9 0,0 0-3 0,1-3-1 16,-1 1-2-16,3-1 2 0,2-2 8 0,-1 0 12 0,1-3 19 0</inkml:trace>
  <inkml:trace contextRef="#ctx0" brushRef="#br0" timeOffset="385447.4717">17347 10431 5 0,'1'-5'95'0,"2"2"3"0,-2-1 5 0,1 0 3 15,-1 0 3-15,0 1-2 0,0-3-2 0,0 3-10 0,1 2-15 0,-2-3-16 16,-2 2-16-16,1 1-13 0,0 1-5 0,0 0-2 0,-2 0-1 16,1 3-2-16,-4 1 0 0,3-2 2 0,-1 3 1 0,-1 2-1 15,0 0 1-15,-1 0 1 0,1 1 2 0,-1 2 2 0,1 0 0 16,-1 0 3-16,-1 2 1 0,2-2-1 0,0 0 0 0,-1 1-2 0,2 0-4 16,-1-1-3-16,0 0-5 0,0 0-1 0,2 0-4 0,0-1-1 15,-1 0-3-15,1 0-2 0,3-1 0 0,-2 0-3 0,1-2-4 0,1 1 0 16,1-1-2-16,1 1 0 0,0-4 0 15,0 3-1-15,2-3 1 0,0 1 0 0,1-3 1 0,0 2-2 0,0-2-1 0,1 0 1 16,0-2 0-16,0 0 0 0,2 0 0 0,0-1 0 0,-2-2-1 16,1 0-1-16,1 1 0 0,0-3 0 0,-1-1 0 0,-1 2 0 0,2-1 1 15,-2-2 0-15,0 0-1 0,2-1-2 0,-2-1 1 0,0 2 0 16,-1-4-4-16,2 3-2 0,-1-3-2 0,-3 1-3 16,2-1-3-16,-1 0-1 0,0 0-2 0,-3-1 1 0,1 1-2 0,1 0 0 15,-3-1 1-15,0 3 1 0,0-1-1 0,-1 1 2 0,-1 0 0 0,-1 3 4 16,0 0 2-16,0 1 4 0,-1 0 4 0,-1 2 0 0,0 1 2 0,0 1-1 15,-2 1 1-15,1 1-1 0,-1 0 1 0,0 1 0 0,1 1 1 16,-1 1-1-16,1 0 0 0,0 1 0 0,0 2 0 0,0 0-2 0,1 1-7 16,0 1-4-16,1 1-5 0,1-2-9 0,0 2-7 0,1 0-17 15,-1 0-21-15,2 0-21 0,1 1-23 0,1-1-11 0,0-2-5 0,2 1-3 16,2-2-1-16,-1 0 2 0,2-1 4 0,2-1 6 0,-1-2 7 0</inkml:trace>
  <inkml:trace contextRef="#ctx0" brushRef="#br0" timeOffset="385751.6072">17686 10361 112 0,'-1'-2'126'0,"-1"0"2"16,1-1 4-16,0 1 0 0,-1 1 2 0,0-1-1 15,1 2 0-15,-2 0 0 0,-1 3-27 0,1-1-41 0,-1 2-19 16,-1 0-9-16,2 1-7 0,-3 1-3 0,2 1-5 0,-2 1-3 0,0 2-3 15,1-3 0-15,-1 3 1 0,1 1-2 0,0-1-1 0,0 0-1 0,1 0-2 16,-1 1-1-16,1-1-2 0,0-1-2 0,4 0-2 0,-3-2-1 16,2 2-1-16,-1-2-1 0,2 0 1 0,0-2 1 0,0 0-2 15,3 0 2-15,-2 0-1 0,1-2 0 0,2-1 0 0,0 0-1 0,1 0 0 16,0-1 0-16,1 2 1 0,1-3-1 0,0 0 0 0,0 0 0 0,3-1-1 16,-2-1 0-16,1 0-1 0,-1 1 0 0,2-1-1 0,0 0-4 15,-3-1-3-15,2 0-9 0,-2 2-8 0,1-2-9 0,-2 0-17 0,0 0-18 16,-1 1-25-16,-1-2-28 0,1 1-14 0,-1 1-7 0,-2-1-2 15,0 0-2-15,0 0 0 0,-1-2 0 0,0 3 7 16,1-1 8-16</inkml:trace>
  <inkml:trace contextRef="#ctx0" brushRef="#br0" timeOffset="385970.7728">17730 10373 80 0,'0'-2'123'0,"-2"0"4"0,1 1 3 0,1 0 3 15,0 1 6-15,-3 0 6 0,2 1 6 0,-1 2 5 0,1-1-19 16,-1 3-34-16,0 1-21 0,1 0-12 0,-2 2-6 0,1-1-1 0,-1 3-2 16,1-1 0-16,-1 2-3 0,0 0-3 0,1 1-5 0,-2 0-7 15,0-1-5-15,2 3-7 0,-2-1-6 0,0 1-4 0,-2 1-3 0,2-1-6 16,0 2-4-16,-1-1-5 0,0 0-10 0,0 0-15 0,-1 0-16 16,3-2-15-16,-1 1-19 0,1-2-19 0,0-1-30 0,0 1-33 0,1-2-17 15,0-3-10-15,0 3-3 0,1-4 0 0,1 1-3 0,0-3 1 16,0 0 8-16,1 0 12 0,1 0 16 0</inkml:trace>
  <inkml:trace contextRef="#ctx0" brushRef="#br0" timeOffset="386386.9982">17871 10649 56 0,'0'0'136'0,"0"0"7"0,0 0 7 0,0-1 6 15,0-1 2-15,1 0 3 0,0-2 5 0,1 2 2 16,0-2 5-16,0 0-32 0,2 1-51 0,0-1-26 0,1-2-13 0,0 1-6 16,1-2-4-16,1 0-4 0,-1 1-8 0,2-2-5 0,0 0-4 0,0-1-4 15,-1 0-1-15,0 1-5 0,1-1-5 0,0 0-2 0,-1 0-1 16,-1 1-2-16,0-1 0 0,1 1 0 0,-2-1 0 0,0 0 0 15,0 0-1-15,-1 2 0 0,-3-3 2 0,3 2-2 0,-2-1 0 0,0 1 1 16,-2 0-1-16,3 0 0 0,-3 0 0 0,0 2 0 0,1 1 1 0,-1 0-2 16,-1 1 0-16,1 3 0 0,-1-2 0 0,1 3 0 0,-2 3 0 15,-1-2 1-15,0 3 0 0,1 2 1 0,-2 1 0 0,0 3-1 0,2 0 0 16,-3 1 2-16,1 2 0 0,0 0-1 0,0 2 0 0,1-1 1 0,-1 2 0 16,1 0-1-16,-1-1 1 0,1 0-2 0,-2 1 0 15,3 0 0-15,-2-2 1 0,1 0-8 0,1 0-10 16,0 0-12-16,-1-2-13 0,2 0-21 0,-1 1-21 0,1-3-28 15,-2 0-33-15,3-2-15 0,0 0-8 0,0-1-4 16,-2-2-2-16,2-1 0 0,2 0-1 0,-2 0 7 0,0-4 10 0,0 2 12 0</inkml:trace>
  <inkml:trace contextRef="#ctx0" brushRef="#br0" timeOffset="386815.3548">18527 10303 3 0,'-1'-3'117'0,"-1"0"8"16,2-1 5-16,0 1 8 0,-2 0 4 0,1 1 3 0,0-2 4 16,-1 0-1-16,0 3-2 0,1-2-25 0,-2 2-36 0,0 0-18 15,0 0-8-15,-1 1-5 0,1 0 0 0,-1 2-3 16,-2 0-1-16,2 1-2 0,0 1-4 0,-1 2 0 0,-1 0-2 0,-1 1-1 0,1 1 2 16,0 1-2-16,-1 1-1 0,-3 1 0 0,3 2-2 0,0 1-3 15,-2-1-3-15,1 1-2 0,1 2-5 0,0 0-4 0,-3 0-3 0,4 0 0 16,0 1-4-16,1-2 1 0,0 2-6 0,2-1-1 0,-1 0-3 0,1-2 0 15,0-1-2-15,3 1 1 0,0 0-2 0,3-3 0 16,0 1 0-16,-1 0-1 0,2-2 0 0,1 0-1 0,1-1 1 0,0 0-2 16,0-2 1-16,2 0-7 0,0 0-13 0,-1-1-15 15,1-2-15-15,-1 1-15 0,0-1-18 0,0 0-20 0,-1-2-23 0,-1-1-26 0,1 1-27 0,-2 0-15 16,0-2-5-16,0 0-4 0,-4 0-2 0,3 0 7 0,1-2 10 16,-1 1 15-16,-2 0 17 0</inkml:trace>
  <inkml:trace contextRef="#ctx0" brushRef="#br0" timeOffset="387514.1267">18696 10452 54 0,'0'-5'142'0,"0"0"10"0,0-1 12 16,0 2 9-16,0-1 10 0,1 1 7 0,-1 0 4 0,0 0 0 0,0 2 3 16,0 0-34-16,0 2-50 0,0 0-26 0,0 0-9 0,0 0-8 0,-1 2-2 15,1 1-7-15,-1 2-7 0,-1 0-7 0,2 3-8 0,-1 0-5 16,-2 1-3-16,3 0-1 0,-2 2-1 0,0-1 0 0,-1 2-2 0,0-1-2 16,0 0-5-16,0 0-1 0,0 1-5 0,0-2-1 0,-1 0-5 15,2 0-3-15,-2-2-2 0,1 1-2 0,3-2-1 0,-3-1-1 0,0 0 0 16,2-1 0-16,-2-1 0 0,3-1-1 0,0 1 1 0,-2-1 0 15,2-2 0-15,0 0-1 0,0-1 0 0,0 0 0 0,0 0 1 0,0 0 0 16,2-1 1-16,-2 0 0 0,3-2 0 0,-2-1-1 16,2 1 0-16,0-3 0 0,0 0-1 0,1-1-2 0,1-1-5 0,-1-1-5 15,1 0-4-15,-1-1-3 0,2 0-4 0,1 0-1 0,0-2-1 16,-1 1-1-16,0 0 1 0,0 1 0 0,1-1 0 0,0 2 1 0,-1-1 0 16,-1 2 3-16,1 1 5 0,0 1 5 0,0 0 5 0,-1 3 3 15,1 1 3-15,-1-1 2 0,0 3 1 0,0 0 0 0,0 2 0 16,0 0 0-16,-2 1 0 0,0 3 0 0,1 1-1 0,-1 0 1 0,-1 1 0 15,-1 2 0-15,-1 0 0 0,0 0 0 0,0 1-1 0,-1 0 0 16,-1 1-1-16,0-2 1 0,0 1 0 0,-1-2 1 0,0 1 0 16,3-1 0-16,-3 0-1 0,2-2 0 0,-1 1-1 0,1-2-1 0,-2 0 0 0,3-2 0 15,0 2 2-15,0-2-1 0,0-1-1 0,0 0 1 0,0-3 0 16,0 3-4-16,0-3-6 0,0 0-7 0,0-2-9 0,3 1-6 16,0-2-3-16,1 1-6 0,-1-2 0 0,1 0-4 0,0-2-2 0,1 1 0 15,-2-3-2-15,3 0-1 0,1 0-1 0,-1-1 1 0,1 0 5 16,-1-1 5-16,1 0 8 0,1-2 5 0,-2 3 3 0,2-5 2 0,2 4 3 15,-3-1 2-15,2 0 2 0,-1 1 2 0,0 1 0 0,1 0 2 16,-2 1 2-16,0 3 1 0,-1 0 2 16,-2 0 3-16,2 5 1 0,-3-2 1 0,1 4 2 0,-1 0 2 0,-1 1 2 0,-1 3 0 15,-1 0 2-15,0 2 3 0,-1 2 1 0,0 0 0 0,0 1 2 0,-3 0-1 0,0 0 1 16,0 2 0-16,0-2 0 0,1 0 0 16,-1 0 0-16,1 0 2 0,0-1-2 0,-1 0-1 0,1-1-1 0,1-1-2 0,1-2-3 0,0 1-1 15,-1-1 0-15,2-1-2 0,-1 0 1 16,1-2-1-16,1 0 0 0,-1 0-6 0,3-2-5 0,-2 0-7 0,1-1-10 0,1-1-13 15,1 1-13-15,-1-2-22 0,1 0-27 0,0-1-18 0,1-2-14 16,-1 1-8-16,1-1-5 0,-1-1-2 0,1-1 1 16,-1 1 3-16,3-1 5 0,-2-1 9 0</inkml:trace>
  <inkml:trace contextRef="#ctx0" brushRef="#br0" timeOffset="387804.9095">19167 10304 132 0,'0'-4'142'0,"3"2"13"16,-3 0 9-16,1-1 11 0,-1 0 8 0,0 3 7 0,1-3 10 16,0 1 10-16,1 2-15 0,-2 0-32 0,2 1-12 0,0 0-4 0,2 2 1 15,2 0 4-15,-3 0 3 0,1 1-1 0,2 1-1 0,-2 2-4 0,2-1-5 16,-1 1-5-16,0 1-7 0,1 1-9 16,0 0-12-16,-2 1-12 0,2 0-15 0,-2 0-13 0,0 0-12 0,-2 1-11 15,2 2-10-15,-1-2-12 0,-2 2-9 0,-1-1-8 0,0 1-4 16,-1 0-3-16,-3-1-7 0,1 1-10 0,-4 1-13 0,0 0-16 15,-2-2-20-15,-1 1-25 0,-2 3-24 0,-1-3-24 0,-1 0-23 0,-2 0-20 16,0 2-19-16,-3 0-15 0,-1-1-31 0,-2 3-36 0,-1-2-18 16,-1 1-5-16,-1 0 4 0,0 1 14 0,-2-1 19 15,-1-1 24-15,1 2 22 0,-4-1 24 0,3-1 22 16,-3 0 22-16</inkml:trace>
  <inkml:trace contextRef="#ctx0" brushRef="#br0" timeOffset="398607.9016">4752 11170 91 0,'-1'1'112'15,"-1"-1"3"-15,0 1 0 0,1 0 1 0,0-1-1 0,-1 3 1 0,1-2-5 16,0 0-5-16,-1 2-24 0,0 2-27 0,1 0-19 0,0 1-8 15,-2 1-4-15,2 1-5 0,-1 2-1 0,-2 1-1 0,1 1 1 16,0 1-1-16,0 0 0 0,-1 1 1 0,0 1-3 0,1 1 0 0,-1-1-2 16,0 0-1-16,-1 0-3 0,1 0-2 0,2-2-2 0,-2 1-2 15,0-1 1-15,2 0-1 0,-2-2 0 0,2-1 0 0,0 1-1 16,0-2 0-16,-1 0 0 0,2 0-1 0,0-1 0 0,0 0-1 0,-2-1-1 16,3 1-4-16,-1-3-6 0,0 1-8 0,-1 0-10 15,2-2-13-15,-1 0-24 0,1 0-25 0,-1-2-18 0,1-2-13 0,0 0-5 16,0 0-5-16,0 0-1 0,0 0-1 0,0 0 1 0,0 0 2 0,0 0 8 15</inkml:trace>
  <inkml:trace contextRef="#ctx0" brushRef="#br0" timeOffset="399029.8777">4715 11139 28 0,'2'-2'114'16,"-1"0"6"-16,2-1 4 0,-2 2 3 0,0-1 1 0,1 0 3 15,0 1 1-15,0 0 3 0,0 0-20 0,0 1-31 16,1 1-22-16,0 0-15 0,1 2-9 0,0-1-5 0,2 2-5 0,1-2-2 16,-1 3-4-16,1 1-3 0,0 0-2 0,0 1-2 0,0 1-2 0,1 0 0 15,1 2-4-15,-2-1-1 0,1 1-2 0,-1 0 0 0,1 1-2 0,-2-1 0 16,0 0-2-16,-1 2 2 0,0-1-2 0,0 0 0 15,-1-1-1-15,0 2 0 0,-2-1-1 0,1 0-1 0,-2-1 1 0,1 1-1 0,-2-1 0 16,2 1 0-16,-4-1 0 0,2-1 1 0,0 1-1 0,-2-1-1 16,-2 0 1-16,2-1 0 0,-2 0 0 0,0 0 2 0,-1-1 0 15,2 0-1-15,-4 0 1 0,1-1-1 0,0 1 0 0,-2-1 0 0,0 1 1 16,0-1-1-16,-1-1 0 0,1 1-1 0,-1-1 0 0,-2 1 0 0,1 0 0 16,-2-1 0-16,1 1 1 0,-1 1-1 15,0 0-1-15,0-2 0 0,-1 0 0 0,2 1 2 16,0-1-1-16,1 1 0 0,-1-2-4 0,1 0-6 15,0 2-6-15,2-4-9 0,-1 0-6 0,1 1-11 0,0 0-17 16,2-3-18-16,-2 1-21 0,2-2-23 0,1 1-13 0,0-2-5 0,0 0-2 0,0 0-2 0,0-2 3 0,1-2 6 0,0 1 6 0,0-1 10 16</inkml:trace>
  <inkml:trace contextRef="#ctx0" brushRef="#br0" timeOffset="399223.413">4557 11364 25 0,'3'-3'118'0,"-3"2"6"0,2-3 3 15,-1 2 4-15,2 0 3 0,-1 0 3 0,0-1 5 0,0 2 5 16,2-3-19-16,-2 2-26 0,2 1-21 0,0-2-18 0,1 2-12 0,-2 0-4 16,3-1-5-16,0 1-5 0,-1 1-4 0,2-2-2 0,0 2-3 15,0 0-4-15,2 2-4 0,-1-2-5 0,0 1-3 0,2 0-4 16,0 0-3-16,0 0-4 0,0 0-10 0,0 0-12 0,1 2-13 16,0-2-15-16,-1 0-28 0,0 0-35 0,1 0-21 0,-1 1-14 0,0-2-8 15,-2 0-3-15,2 0-1 0,-1 0-2 0,0 0 1 0,0 0 2 16,-1 0 6-16</inkml:trace>
  <inkml:trace contextRef="#ctx0" brushRef="#br0" timeOffset="399616.4885">4976 11377 14 0,'-2'1'120'0,"1"0"4"0,1 0 0 0,-1 0 0 0,0 1 2 15,0-1-1-15,-1 0 1 0,2 1 4 0,-2 0-16 0,1 0-25 16,-1 2-21-16,1 0-21 0,-1 1-10 0,-2 0-7 0,1 2-1 16,-1 2 0-16,1-1-1 0,-1 1 1 0,1 1 1 0,-1 0 1 0,0 2-2 15,2-1-3-15,-2-1-3 0,1 1-3 0,2 0-1 0,-2 0-5 16,3-1-4-16,-1-2-1 0,2 0-3 0,-1 0-1 0,3-1 0 16,-2-1-3-16,2-2 1 0,1-1-1 0,-2 1 0 0,2-3 1 0,0 1 0 15,2-4-2-15,0 0 2 0,-1-1 0 0,1-1-1 0,0-2 0 16,0 1 0-16,2-3-1 0,-3 0 0 0,2 0-1 0,-1-2 1 0,-2-1-1 15,2 0 0-15,-1 0 0 0,-1-2 0 0,0 0-1 0,0 1 1 0,-2-1-1 16,0 1 1-16,-1-2 0 0,0 2 1 0,-2-1-1 16,0 1-1-16,-1 1 0 0,2-2 0 0,-4 3 0 0,1 0 0 0,-1 1 0 0,1 1 0 15,-1 1 1-15,-1 1-2 0,0 2-1 0,-2 0 1 0,3 1-1 16,-2 2 0-16,0 2 2 0,0 1-2 0,0 0 1 0,0 2 0 0,1 2-1 16,-1 1-1-16,0 0-4 0,0 1-6 0,2 2-10 0,0 0-10 15,-2 0-10-15,4 1-20 0,-2-1-23 0,2 1-25 16,-1-2-22-16,2 1-10 0,1-2-6 0,0 2-2 0,0-4-2 0,1 2 3 15,0-3 1-15,3 1 8 0,-2-2 10 0</inkml:trace>
  <inkml:trace contextRef="#ctx0" brushRef="#br0" timeOffset="400082.7443">5210 11423 20 0,'-4'0'128'0,"-1"0"5"0,0 0 0 15,0 2 0-15,0-2 0 0,-1 1 1 0,-1-1 1 0,1 3 3 16,-1 0 6-16,-1 2-29 0,1-1-45 0,-1 2-24 0,0 0-13 16,0 1-7-16,0 1-3 0,1 0 2 0,1 0 0 0,0 1-1 0,0-1 1 15,2 2-2-15,-2-1 0 0,4-1-4 0,-2 1-5 0,2 0-2 16,0-1-2-16,2-1-1 0,0 0-1 0,0 0-2 0,2-1-2 0,-1-2 0 15,1 0-2-15,1-1 0 16,1 0-1-16,0-3-3 0,0 0-2 0,2-2-7 0,-2 1-7 0,2-2-7 0,1-1-8 16,-1-2-5-16,0 1-4 0,0-1-6 0,0-2-2 0,0 2-5 0,0-4-3 15,-1 2 0-15,0 0-4 0,0-1 2 0,0-1 3 0,-1-1 5 0,-1 2 7 0,0 1 8 16,0-1 7-16,-1-1 6 0,0 1 4 16,0 1 7-16,-2 1 6 0,1-1 6 0,-1 1 6 0,0 2 4 0,0-1 4 15,-1 3 2-15,1 0 2 0,0 1 2 0,0 2 0 0,0 0 3 0,-2 2 1 16,2 1 3-16,-2 2 3 0,1 1 0 0,0 0-1 15,-1 3 0-15,2 1-1 0,-1 0-3 0,0 0 0 0,-1 3 0 0,1-2 2 16,1 2-2-16,-1-1-2 0,1 2-1 0,0-2-2 0,-1 2-4 16,1-3 0-16,0 1-5 0,0 0-1 0,1-2-2 0,-1-1-1 0,1-1-1 0,-1 0-1 15,3 0-2-15,-2-3-1 0,0 1 0 0,1-1-2 0,0-2-6 16,0 0-9-16,0-2-13 0,0-1-15 0,-2 0-27 0,4-2-31 0,-2-3-17 16,2 2-11-16,-1-3-4 0,0-1-2 0,0-1-2 0,0 0 1 15,-1 0-1-15,3-2 1 0,-2 1 6 0</inkml:trace>
  <inkml:trace contextRef="#ctx0" brushRef="#br0" timeOffset="400470.1721">5312 11422 77 0,'3'4'117'15,"-1"-1"5"-15,-1 1 5 0,2 0 6 0,-2 0 3 0,0 0 6 16,1 2 5-16,-2 0-12 0,0 1-19 0,0-2-20 16,0 2-19-16,0-1-10 0,-2 1-8 0,1-1-4 0,0 2-7 0,0-2-4 15,-1-1-7-15,0 1-3 0,1 0-4 0,-2 1-6 0,1-3-5 16,0 0-3-16,1 1-5 0,0-2-3 0,-1 1-2 0,0-3-3 15,2 1-1-15,-1 0 0 0,1-2-2 0,0 0 2 0,0 0 0 0,0 0-1 16,1-1 0-16,1-2 0 0,1 3-1 0,0-3-1 0,-1 0-1 0,1-1-3 16,0 0-3-16,2 0-4 0,-1-2-1 0,1 0-3 0,0 1-3 0,1-2-1 15,0 0-2-15,1 0 0 0,-1 1 0 0,0-1 1 0,0 1-1 0,2 1 0 16,-2 0 2-16,0 0 2 0,0 2 4 16,0 0 4-16,-1 2 2 0,1-1 2 0,-1 2 4 0,0 0 0 0,0 2 2 15,-2 0 1-15,1 1 1 0,-1 2 0 0,0 0 3 0,-2 1 3 0,-1 1 2 16,0 1 5-16,0 0 3 0,-3 1 3 0,2 0 5 0,0 1 1 0,-3-1 3 15,2 0 0-15,-1 0 3 0,0-1-1 0,1 0 1 0,0-1-2 0,-1 0 1 16,1-1-4-16,0-2-2 0,1 0-2 0,1 1-3 0,0-4-3 16,0 1-1-16,1-1-2 0,1-1-1 0,0 0-1 0,1-1-1 0,1-2-1 15,0 0 0-15,2 0-6 0,1-1-6 0,-2-2-8 0,1-1-10 16,0 0-9-16,1-1-9 0,-1 0-13 16,0 2-10-16,-1-3-15 0,0 1-15 0,-3 1-24 15,2-2-31-15,-2 3-18 0,-1-1-12 0,0 1-3 0,-1 1 1 0,-1 1 6 0,0 0 8 0,-1 2 8 16,0 1 10-16,-2 1 9 0</inkml:trace>
  <inkml:trace contextRef="#ctx0" brushRef="#br0" timeOffset="400688.6374">5121 11845 9 0,'-5'6'178'0,"0"-2"7"0,1-1 6 0,-1 1 6 0,3-4 3 15,-1 4 5-15,0-4 3 0,3 0 1 0,-2 0 0 0,2 0 3 0,0 0-42 16,0-4-63-16,0 3-38 0,2-2-28 0,-2 1-22 0,3 0-22 0,0 0-27 16,-1-2-27-16,0 2-38 0,1-1-41 0,1-2-28 0,0 2-25 15,-2-2-11-15,2 2-6 0,0-1-2 0,0 1-1 0,-2-1 1 0,2-1 0 16,0 1 12-16,0 3 15 0</inkml:trace>
  <inkml:trace contextRef="#ctx0" brushRef="#br0" timeOffset="401472.5863">6132 11432 108 0,'-3'-3'130'0,"1"-1"3"0,-2-1 5 16,2 1 2-16,-2 0 2 0,-1 0 1 0,0 1 2 0,0 0 4 15,1 0-25-15,0 2-39 0,-2-1-22 0,2 1-16 0,-3 1-7 0,2 1-5 16,-1 0-3-16,0 1-3 0,-1 1-2 0,1 0 0 0,0 1 0 0,0 1 2 16,0 2 0-16,0 0-3 0,0 1-5 0,0 1-3 0,2-1-2 15,-1 1-1-15,0 1-2 0,2 0-1 0,0 0-1 0,0-1 1 16,1 1-3-16,2-2-2 0,-2 1-3 0,4-3-1 0,-1 1-2 0,0-1 1 16,3-2 1-16,0-1-1 0,0 1 1 0,0-3-1 0,3 0-1 0,-1-1 1 15,0-1-1-15,2 0 0 0,0-3-4 0,-1 3-5 0,0-4-4 16,2 0-6-16,-1-2-5 0,-1 1-6 0,0-2-2 0,1 0-4 15,-2-1-2-15,2 0-4 0,-3-1-2 0,1 0-5 0,0-1 0 16,-1 1-3-16,-1-2 0 0,1 0 2 0,-1 1 0 0,1-3 2 16,-2 1 2-16,0-1-2 0,1-1 1 0,-1 1-2 0,-1 0 1 0,0-1-2 15,0-1-1-15,-1 2 0 0,1 1 0 0,0-2 1 16,-2 1 2-16,1 0 4 0,0 1 4 0,-1-1 3 16,0 2 8-16,0-1 8 0,0 2 11 0,0 0 11 0,0 2 8 0,0-1 9 0,0 3 8 0,0-1 6 15,0 2 3-15,0 2 2 0,-1 1 3 0,0 0-1 0,1 3 0 16,0 0 2-16,0 1-1 0,-2 4-3 0,0-1-1 0,2 4-5 0,-3 0-1 15,2 3 1-15,0 1-4 0,0 1 0 0,-2 3 1 16,1 2 1-16,-2 1 0 0,2 2-1 0,-1 0-1 0,-2 2 0 0,1 1-2 16,-1 0-3-16,1-1-3 0,-1 1-3 0,2-2-4 0,-1 0-4 0,0-2-1 15,0-1-5-15,3-2 0 0,-2 0-1 0,1-3 0 0,1-1 0 0,1 0 0 16,-1-3-2-16,-1-2 1 0,2 0-2 16,0-1-2-16,0-1-3 0,0-2-9 0,0-1-9 0,0 0-13 0,0-3-19 0,0 0-25 0,0 0-32 15,0 0-17-15,0-3-7 0,-2 0-4 0,0-2-2 0,2 1-1 16,-2-2 1-16,1 0 2 0,-2-1 3 0</inkml:trace>
  <inkml:trace contextRef="#ctx0" brushRef="#br0" timeOffset="402257.7907">6047 11291 60 0,'2'0'130'0,"-2"0"8"15,0 0 5-15,0 0 5 0,0-2 5 0,0 2 5 0,0 0 4 16,2-1 8-16,0 1-16 0,2-1-28 0,0 1-23 0,0-2-20 0,1 2-12 15,2 0-8-15,2 0-6 0,-1 0-8 0,2 0-3 0,-1 0-4 0,1 2-5 0,2-1-7 16,-1 1-4-16,0 0-7 0,0 1-6 0,-1 2-4 0,0 0-5 16,0 3-2-16,-1 0-2 0,-1 0-1 0,-2 4 0 0,0-1-1 15,0 1-1-15,-2 2 1 0,0-1-2 0,-2 2 0 0,1 0 0 16,-3 1 2-16,1-2 1 0,-2 2 0 0,1-1-1 0,-3-1 1 0,2 1 0 16,-2-2 2-16,1 1-1 0,0-1-1 0,-1 0 0 0,2-2 1 15,-2-1 0-15,2 0 2 0,-1 0-1 0,2-2-1 0,-2 0-1 0,2-1 1 16,2-2 1-16,-2-1 0 0,2 2 0 0,0-4 0 0,0 0 0 15,2-1-1-15,0-1-1 0,-1-1-4 0,2-1-4 0,0-2-9 0,0 0-6 16,0-2-7-16,1-1-6 0,0 1-5 0,1-3-4 0,-1-1-8 0,1 0-4 16,0-2-5-16,-1 0-2 0,-1 0-5 0,3-2 1 0,-3 0 1 15,1 0 5-15,0 0 6 0,0 1 8 0,0-1 6 0,-2 2 8 0,2 1 6 16,-2 0 6-16,0 1 11 0,-1 2 8 16,0 1 10-16,-1 1 5 0,-1 2 8 0,1-1 2 0,-2 3 5 0,2 1 3 15,-2 1 2-15,0 0 3 0,0 2 4 0,0 1 3 0,0 1 4 16,0 0 1-16,0 2 2 0,0 2-2 0,-2 0 2 0,1 1 0 0,0 1 1 15,0 0 1-15,-2 1-3 0,1 0 0 0,0 2 0 0,0-2-4 16,1 1 0-16,-2-1-5 0,2 1-5 0,-1-1-3 0,2-1-4 0,0-1-4 0,0-1-4 16,0 1-4-16,2-3-3 0,-1-1-1 0,0 1-2 0,1-3 1 15,-1 1-3-15,3-3 0 0,-2 1-2 0,1-2 0 16,0 0-2-16,1-2-1 0,0 0-2 0,1-1-5 0,0-1-7 0,0-1-10 0,-2 0-8 16,3-1-10-16,-1-3-8 0,0 2-6 0,0-2-8 0,-1 2-5 0,2-2-9 15,-2-1-6-15,2 0-8 0,-2 0-9 0,0-1-8 0,2 1-3 16,-2-1 4-16,3 1 6 0,-4-1 8 0,2 2 13 0,1 0 14 15,-2 2 14-15,0 1 13 0,0 1 13 0,0 1 12 0,-2 1 13 0,0 3 14 16,0 2 14-16,-2 0 16 0,0 2 13 0,0 1 14 0,-2 2 9 16,0 0 10-16,1 3 4 0,-2-1 1 0,1 1 2 0,-2 3-1 0,0 0 3 15,0 0 3-15,1 0 0 0,0 1-2 0,-2 0-4 0,3 0-4 16,-1-1-6-16,1 1-7 0,1-1-9 0,1-2-7 16,0-1-8-16,1 0-6 0,0-1-8 0,0-2-10 0,2 0-6 0,-1-3-7 15,3 0-4-15,-1-1-3 0,0-2-3 0,0-2-2 0,3 0-1 16,0-3-1-16,-1 0-4 0,1-3-3 0,1-1-7 0,0 0-9 0,0-2-9 15,0 0-8-15,0-1-7 0,0-1-10 0,-1-1-5 0,-1-1-9 0,0 0-3 16,0 1-4-16,-2-2-2 0,2 0-1 0,-2 2 1 16,-1-2 3-16,0 3 8 0,-2-2 7 0,0 2 9 0,-1 1 8 0,0 0 8 15,-1 1 9-15,0 2 11 0,-2 2 12 0,0 0 10 0,0 0 12 16,-2 3 6-16,1 1 8 0,-1 0 3 0,0-1 1 0,1 3 4 0,-2 0-2 16,0 3 1-16,1-1 1 0,0-1-2 0,-2 2-1 0,3 2-3 0,-2-1-6 15,0 0-6-15,2 1-6 0,0 2-5 0,-1-1-5 0,1 0-13 0,0 1-11 16,2 0-22-16,-1 1-23 0,0-1-39 0,0-1-44 15,0 1-21-15,2-1-10 0,0 1-6 0,1-3-3 0,0 0-1 0,0 0-1 0,1-1 1 16,0-1-1-16,-1-2 8 0,3 0 12 0</inkml:trace>
  <inkml:trace contextRef="#ctx0" brushRef="#br0" timeOffset="402585.0538">6610 11169 7 0,'1'-1'139'0,"0"-1"7"15,2-1 5-15,-1 1 4 0,-1 1 3 0,2-1 1 0,-1 0 2 0,2 2 2 16,-2 0 0-16,2 2-28 0,-1 1-38 0,0-1-30 0,-1 3-24 16,0-1-12-16,1 3-7 0,-3 0-6 0,0 0-6 0,0 1-3 15,-3 3-3-15,1-1-2 0,0 0-4 0,-4 1-5 0,2 0-7 0,0 1-10 16,-1-1-11-16,-2 1-12 0,1-1-13 0,0 1-19 0,-1-1-24 0,0-1-21 16,0 0-22-16,0-1-10 0,-1 0-4 0,-1 0-1 0,0-1-2 15,1-1 4-15,0-1 6 0,-2 1 9 0,1-2 13 0</inkml:trace>
  <inkml:trace contextRef="#ctx0" brushRef="#br0" timeOffset="402783.5499">6342 11226 22 0,'1'-6'124'16,"2"0"5"-16,-2 0 5 0,1 2 3 0,0 1 1 0,0-1 2 0,1 0-1 15,-2 2-3-15,3 2-5 0,-2 0-28 0,1 2-42 16,-1-2-21-16,0 4-10 0,1 0-8 0,-1 2-6 0,0 2-4 0,-1 0-5 15,1 2-4-15,-2 1-2 0,0 2-10 0,0 1-11 0,-2 2-33 16,0 2-42-16,-2 0-22 0,0 1-14 0,-1 0-4 0,1 1-3 0,0 1-1 16,-2 0-1-16,2-2-1 0,-2 0 0 0,3 1 1 0</inkml:trace>
  <inkml:trace contextRef="#ctx0" brushRef="#br0" timeOffset="403746.2494">6726 11494 7 0,'-1'-1'128'0,"1"-1"6"0,0 2 5 0,0-2 1 0,0 0 2 16,0 2 0-16,0-2 1 0,1 2 2 0,-1 0-2 15,1 0-28-15,1 1-44 0,0 1-26 0,0 2-16 0,0-1-8 16,0 2-5-16,0 0-2 0,0 2-5 0,-1 0-2 0,0 0-2 0,-1 1 1 16,2 2-1-16,-4-3-1 0,2 2 0 0,-1 0-2 0,0 0 1 0,-1-1-1 15,0 1-1-15,0-1 1 0,-1-1 0 0,0 1-1 0,1-3-1 16,0 1 0-16,-1-1 1 0,1 0-1 0,0-1 0 0,0 0 0 0,1-3 0 15,-2 2 0-15,2-1 0 0,0-2 1 0,1 0-1 0,-2-2 1 16,2 2-1-16,-1-3 0 0,1 1 1 0,1-1 0 0,-1-1 0 16,2-1-1-16,-1 0 1 0,0-1-1 0,3 1 0 0,-2-3 0 0,1 1-1 15,1-1-2-15,0 2-2 0,0-2-1 0,2-1-2 0,-2 1-1 16,2 0 0-16,1 0-1 0,-1 0 1 0,2 2 0 0,-2 0-2 16,2 0 1-16,-2 3 1 0,1-1-1 0,0 3 1 0,0 0 2 0,-1 2 2 15,-1 2 2-15,0 0 0 0,-1 5 1 0,0-2 1 0,0 4 1 16,-1 0 0-16,0 0 0 0,-1 2-1 0,-2 1 0 0,2 0 1 15,-2 0-1-15,2 1 1 0,-1 0 0 0,0-1-1 0,1-1 2 0,-1 0 0 16,0-3-1-16,1 1 0 0,1 0 1 0,0-2-1 0,0-3 1 16,1 1-1-16,0-2 1 0,1 0 0 0,0-2 0 0,1-2-1 0,-1 0 0 15,2-1-1-15,0 0-2 0,0-4-5 0,0 2-4 0,0-3-5 0,0 0-3 16,0-3-2-16,0 1-2 0,-1-1-1 0,1 1-3 16,-1-2-5-16,0-1-1 0,0-1-3 0,0 0-2 0,0 2 0 0,-1-2 2 15,0 2 3-15,-1-3 6 0,1 2 6 0,-2 1 4 0,1-1 6 16,-1 2 6-16,0 1 7 0,0-1 7 0,-1 1 6 0,0 2 9 0,-2 1 7 0,1 1 5 15,0 0 2-15,-1 1 2 0,-1 2 2 0,0 0 4 0,-1 2 5 16,0 0 5-16,-1 1 5 0,1 2 4 0,-1 0 2 0,-2 2 2 0,2 0-1 16,-2 2 0-16,1 2-2 0,-1 0 1 0,0 0 2 15,-1 0-1-15,2 1 0 0,-1 0-3 0,0 1-7 0,1-2-6 0,2 0-7 16,-1-1-9-16,1 1-8 0,0-2-4 0,1 0-6 0,1-1-3 0,0-2-2 0,0 0-3 16,1-1-3-16,1-1-3 0,-1-1 0 15,1 1-2-15,1-2-3 0,-1-1-6 0,1-1-9 0,1-2-12 0,0 1-13 16,-1-2-9-16,2-1-10 0,-1 0-5 0,-2-2-8 15,2-1-4-15,1 1-5 0,-2-1-5 0,1-2-4 0,-1 1 0 0,0 0-3 0,0-1 6 16,0 1 9-16,-1-1 12 0,1 1 9 0,-1 0 12 0,2 0 7 16,-2 0 10-16,0 2 7 0,-1 0 9 0,0 0 8 0,1 2 7 15,-1 1 5-15,-1 1 7 0,1 1 7 0,-1 2 8 0,0 0 8 0,-1 4 7 0,1 0 9 0,-1 2 11 16,-1 1 11-16,0 1 9 0,0 2 12 0,0 3 9 16,-2 1 10-16,2 0 10 0,-2 3 10 0,-1 0 7 0,0 1 7 15,0 2 2-15,0 0 0 0,-1 2-2 0,-1-1-4 0,1 0-8 0,0 1-8 16,0-1-11-16,1-1-11 0,-1 1-14 0,0-1-11 0,0-1-14 15,0 0-11-15,1-2-10 0,0 1-12 0,0-2-9 0,0 0-5 0,0-2-7 16,0 0-4-16,0-1-2 0,0-1-5 0,0-1-1 0,1-3-1 0,0 2-1 16,-2-2-1-16,2-3-1 0,0 2-1 0,-1-3 1 0,0 0-1 0,1-1-4 15,0 0-9-15,-1-2-9 0,0 0-10 0,0-2-14 0,1 0-15 16,0-2-14-16,0 0-17 0,-2-2-13 0,3 0-15 0,-1 0-12 0,0-4-11 16,2-1-10-16,-2 0-11 0,2-1-4 0,0-1-4 0,1-2-5 15,0-1-6-15,1-2-13 0,0 1-15 0,0-3-3 16,1 2 9-16,-1-2 11 0,1-1 12 0,2-1 12 0,-2 1 12 15,2-2 11-15,-1 1 9 0,2-2 10 0</inkml:trace>
  <inkml:trace contextRef="#ctx0" brushRef="#br0" timeOffset="403944.1576">6927 11036 67 0,'-4'-2'141'0,"1"1"5"0,-1 0 5 0,0 1 3 15,2-1 2-15,0 1 5 0,2 0 8 0,-1 1 5 0,1-1 7 16,0 0-34-16,0 1-51 0,3 1-26 0,-1 0-13 0,3 0-6 0,1 2-5 16,0-2-5-16,2 1-3 0,1 0-3 0,1 0-5 0,2-1-14 15,0 2-21-15,0-1-24 0,0-1-25 0,2 0-38 0,0 1-49 0,0-3-23 16,-1 3-11-16,0-3-9 0,1 0-1 0,-2 0-2 0,1 0 0 16,-1 0 0-16,0 0 0 0,0 0 10 0,-2 0 14 0</inkml:trace>
  <inkml:trace contextRef="#ctx0" brushRef="#br0" timeOffset="404832.2141">7478 11554 12 0,'-2'5'105'0,"-1"-2"2"0,2 2 2 16,1-3 2-16,-1 0 4 0,1-1 3 0,0-1 5 0,1 0 2 16,2 0-21-16,0 0-34 0,1-1-18 0,1-2-13 0,0 0-7 15,1-2-4-15,3 1-3 0,-2-3-3 0,4 1-2 0,-1-3-1 16,1 0-4-16,0-1-5 0,2 0-3 0,-2-1-2 0,2-1-3 0,0-1 0 15,0-1-1-15,0 0-1 0,0-1-1 0,-2 0 0 0,2 0 0 16,-1-1 1-16,-2 0-1 0,2 1 0 0,-2-2 0 0,-1 3 1 0,-1-3-1 16,0 3 0-16,-2-1 0 0,-2 2 0 0,0-1 0 0,0 2-1 0,-2-1 1 15,0 3 0-15,-2 0 0 0,0 1 0 0,-2 0 1 16,-1 3-1-16,0-1 0 0,-1 4 0 0,1-1 0 0,-4 3 0 0,1 2 2 16,0 3 1-16,-1 0 1 0,-2 3 3 0,0 3 1 15,1 1 1-15,-2 4 2 0,-1 1 1 0,1 4 3 0,0 1 2 16,-1 1 3-16,1 2-2 0,0 1 1 0,0 1-1 0,2 0 0 0,0-1-2 15,0 2-1-15,3-4 1 0,2 1-3 0,-1-2 0 0,1-2-1 16,2 0 0-16,1-3-2 0,1-1-1 0,2-1-1 0,-1-3 0 0,2 0 0 16,0-4 1-16,0 1 2 0,0-3 1 0,2-1 3 0,-2-1 0 15,2-2-1-15,0-2-1 0,0-2-1 0,0-2 1 0,1 1-3 16,-1-5 0-16,0 2-1 0,0-3-1 0,0 0 0 0,0-2 0 0,0 1-3 0,-1-2-1 16,-1 1-2-16,0-2-2 0,-1 1 1 0,0 1 1 0,-1-2 0 0,0 2 0 15,-2 0 1-15,0 1 4 0,0 1 1 0,0 1 0 0,-2 1 1 16,1 1 1-16,-2 2 0 0,1 2 0 0,-1 1-1 0,0 1 1 15,-1 2 1-15,0 3-2 0,0-1 0 0,-1 2 0 0,1 4-2 0,1-1-2 16,-2 1-2-16,1 1-1 0,2 3-1 0,-1-2 0 0,2 2 0 16,-1-1 0-16,2 1-1 0,2 0 0 0,-1-1 0 0,0-1 0 15,3-1-4-15,0 1-8 0,1-2-9 0,0-1-12 0,0-3-15 16,2 0-17-16,0-2-29 0,0 0-34 0,2-2-19 0,-1-1-11 16,0-2-5-16,1 0-2 0,0-2-2 0,0-1-1 0,-1 0 7 0,1-1 4 0,1 0 13 15</inkml:trace>
  <inkml:trace contextRef="#ctx0" brushRef="#br0" timeOffset="405249.0124">7907 11529 71 0,'0'-1'137'15,"-1"-2"10"-15,-1 2 10 0,0-1 7 0,2 0 9 0,-1 1 11 16,-2-2 10-16,2 2 9 0,0 0-12 0,-1 0-28 0,0-1-21 0,1 1-23 16,-2 0-13-16,2 1-8 0,-2 0-8 0,0 0-9 15,0 1-10-15,-2 1-6 0,-1 0-11 0,1 3-8 0,-1-1-12 16,-1 2-9-16,1 1-9 0,0 1-5 0,-1 1-3 0,0 0-3 0,1 1-2 15,1 3-1-15,0-3-1 0,0 0-1 0,3 1 0 0,-1 1-1 16,2-3 0-16,-1 2 1 0,2-2 0 0,2-1-1 0,-1 0 1 0,0-3-2 16,3 0-3-16,-2-1-5 0,2-2-10 0,2-1-13 0,-2-1-13 0,3 0-11 15,-2-1-10-15,2-2-10 0,-1 0-8 0,0-2-5 0,1 0-3 0,-1-1-4 16,2 0-3-16,-2-1 0 0,0-1 1 0,0-1 3 0,0 2 10 16,1-2 14-16,-1 0 13 0,-2 0 12 0,2 1 11 0,-2-2 9 15,0 1 7-15,-1 0 6 0,0 1 5 16,-1 0 5-16,1 1 5 0,-2 1 6 0,1-2 4 0,-2 4 6 0,2 1 1 0,-2 0 0 0,0 0 1 15,0 3 2-15,0 0 5 0,-2 2 5 0,2-1 5 0,-2 3 5 16,1 0 4-16,0 1 2 0,-1 2 1 0,0 1-4 0,1-2 0 16,-1 5 0-16,1-1-1 0,0 0 0 0,0 0 0 0,-1 1-2 15,2 1-5-15,-2-2-3 0,2 1-7 0,-1-1-5 0,1-1-4 0,0 1-3 0,1-2-3 16,-1 0-1-16,0-2-4 0,2 1-3 0,0-2-2 16,-1 0-1-16,0-3 0 0,0 1-2 0,2-1-6 0,-1-2-11 0,0 2-9 15,0-4-13-15,0 2-12 0,0-2-11 0,2-1-13 0,-2 1-13 0,2-3-18 16,-2 0-26-16,2 0-19 0,-2-1-16 0,2 0-8 15,0-1-5-15,0 0 6 0,-2-1 9 0,3 1 8 0,-1-1 14 0,1-1 12 16</inkml:trace>
  <inkml:trace contextRef="#ctx0" brushRef="#br0" timeOffset="405930.5631">8052 11559 19 0,'3'1'114'0,"-1"0"7"0,0 0 4 0,1 2 2 16,-2-1 8-16,2 2 2 0,-2-3 5 0,2 3-5 16,-1 1-7-16,-1-1-20 0,2 0-23 0,-2 2-12 0,0-2-10 0,1 2-2 15,-2 0-4-15,0 1-2 0,0-1-4 0,0 2-3 0,-2-1-5 0,2 1-4 16,-2 0-2-16,1 1-7 0,-1-1-5 0,1-2-5 0,-1 2-5 0,1-1-3 15,-1-1-4-15,1-2-3 0,0 0-4 0,-1 0-1 0,2-2-1 16,0-2-2-16,0 0 1 0,0 0 0 0,0 0 0 0,2-1-1 16,-1 0-2-16,0-1-3 0,2-2-3 0,-1 1-6 0,1-2-3 15,0 1-2-15,1 0-3 0,0-2-2 0,0 0-2 0,0 1-3 0,2-2 0 16,-2 2-1-16,3-2-2 0,-1 0 0 0,0 0 0 0,2-1 4 16,-2 1 2-16,2 1 5 0,-2-1 3 0,2 1 3 0,-1 1 3 15,-1 0 3-15,0 1 2 0,0 0 2 0,0 2 1 0,0-1 0 0,-1 3 2 16,-2 0 0-16,1 3 2 0,0-2 2 0,-2 4 1 0,0-1 0 15,-1 3-1-15,-1 0 4 0,-1 2 3 0,-1 0 1 0,0 1 3 16,1 0 3-16,-3 1 2 0,1 1 2 0,1-2 0 0,-2 2 3 0,2-2-1 16,0 0 0-16,2 0 0 0,-2-2 1 0,0 0 3 0,2-1-3 15,0-2-1-15,2 0-3 0,0-1-2 0,-2-2-2 0,3 1-3 0,1-2 0 16,-1-1-3-16,1-1-1 0,2 0-1 0,-2-1-5 0,3-1-7 0,-1-2-7 16,2-1-10-16,-2 0-9 0,2-1-8 0,0-1-7 0,1-1-5 0,-2-1-7 15,0 0-4-15,3-2-8 0,-2 0-8 0,1 1-9 16,0-3-10-16,-1 2-7 0,3-2-6 0,-3 1-4 15,1-1-4-15,0 0 0 16,1 0 4-16,-1 0 5 0,1 0 9 0,-2-1 16 0,1 2 19 0,0-2 26 0,-1 3 27 0,1-2 22 0,-1 1 20 0,0 1 19 0,0-1 16 0,-2 1 19 16,0 0 15-1,1 2 14-15,-1-1 13 0,-2 1 9 0,0 1 5 0,0 1 1 0,0 0-5 0,-2 2-6 0,0 0-8 0,-1 1-5 0,0 2-5 16,-1 0-3-16,-1 0-4 0,1 2-4 16,-3 1-6-16,3 0 1 0,-3 1 3 0,-2 1 4 0,1-1 7 15,-2 3 2-15,0 0 1 0,-1 1 0 0,0 2-2 0,-2 0 1 0,3 1 1 0,-2 2 4 16,0 0 5-16,1 0 5 0,0 1 5 0,0 0-5 15,3 2-8-15,-2-1-14 0,3 0-12 0,-2 0-13 0,1 2-9 0,2 0-11 16,-1-1-10-16,0 1-9 0,2-1-5 0,0 0-8 0,1 0-6 0,0-1-7 16,1-1-5-16,0 2-3 0,1-3-2 0,0 1 0 0,0 0-1 0,2-1-1 15,-2-2-2-15,3 1 0 0,-2-1 2 0,0 0-1 0,1-1 1 16,-1 0 0-16,0-1-1 0,0 1 0 0,0-1-2 0,0 0 0 16,-1-1 0-16,1 1-1 0,-1 0 0 0,0-2-2 0,2 1 1 0,-4-1 0 15,3 1-1-15,-2-2-1 0,1 1-1 0,-2-1-2 0,2 1-3 0,-2-3-3 0,0 1-2 16,0 1-2-16,0-1-3 0,-2 0-6 0,0-1-7 15,0 1-10-15,0-2-12 0,-2 1-9 0,0 0-11 0,-1 0-14 0,0-1-10 16,0 1-16-16,-1-1-15 0,0 0-16 0,-2 0-16 0,0 0-18 0,1 0-15 16,-2-1-9-16,0 0-6 0,-1 1-7 0,0-1-11 0,0 0-12 0,-1-1-13 15,0-1-1-15,2 0 7 0,-1-1 14 16,1 0 17-16,1-2 20 0,0 1 17 0,3-2 20 0,0-1 18 0</inkml:trace>
  <inkml:trace contextRef="#ctx0" brushRef="#br0" timeOffset="406153.287">8288 11121 98 0,'0'-6'155'0,"0"-1"11"0,0 2 10 0,0 0 6 16,0 0 4-16,0 0 2 0,-1 1 1 0,0 3 0 0,1-2 0 0,-2 2-38 15,2 1-57-15,-1 1-28 0,-1 2-14 0,-1 0-11 0,1 0-9 16,-2 2-8-16,-1 1-12 0,0 2-6 0,-1 1-3 0,-1 0-11 15,0 4-13-15,-2 0-20 0,1 1-23 0,-3 2-38 0,1 3-42 0,0 0-24 0,-2 0-9 16,0 2-7-16,1 0-2 0,-1 1-2 0,2-1 0 0,0-1 0 16,1-2-1-16,2 0 10 0,2-1 13 0</inkml:trace>
  <inkml:trace contextRef="#ctx0" brushRef="#br0" timeOffset="406572.9931">9057 11409 67 0,'0'0'122'0,"0"3"3"0,-1 1 0 0,0 0 1 0,-2 1 0 16,0 0 2-16,0 2 2 0,-2 1 2 0,1 0-21 0,-2 3-32 0,0-1-25 15,-1 1-21-15,1 0-9 0,-2 0-6 0,1 1-2 0,0-1-1 0,0-1-1 16,0 1 1-16,0-1-2 0,0 0-1 0,1 0-2 0,-1 0-3 15,1-2-1-15,0 1-4 0,0-2 0 0,1 1-1 0,0-1-2 16,0 0 1-16,0-1 1 0,0-1 0 0,1 0 0 0,0-1-1 16,2 0-2-16,-2-1-2 0,2 0-3 15,-1-2-7-15,0 1-6 0,2 0-5 0,-1-1-6 0,1-1-6 0,-1-1-7 0,0-1-8 0,1 0-12 16,-1-1-13-16,1 0-16 0,0-1-14 0,-1-1-10 0,2 0-9 0,-2 0 0 16,2-4 3-16,-1 3 4 0,1-1 5 0,0-1 6 0,0 0 7 15</inkml:trace>
  <inkml:trace contextRef="#ctx0" brushRef="#br0" timeOffset="407003.2552">8888 11484 43 0,'4'-6'106'0,"0"0"4"0,1 2 1 0,-2 0 4 0,1 0 3 16,0 2-1-16,0-1-1 0,0 3-12 0,-1 0-15 0,1 0-13 0,0 2-15 15,0 1-8-15,-1 1-8 0,1 1-3 0,1 2-1 0,-1 1-2 16,0 1 0-16,0 1 2 0,-1 1-3 0,1 1 0 0,-1 2 0 0,1 0 0 16,0-1 1-16,0 1 0 0,0 0-3 0,-1 1-2 0,1-1-2 15,0 1-3-15,1-1-2 0,-2-1-3 0,4-1-3 0,-2-1-1 16,0 1-2-16,1-1-3 0,0-2-2 0,0 0-3 0,1-1-3 0,-1-2-3 15,1-1-1-15,0-1 1 0,-1 1-1 0,0-5-2 0,2 3 0 0,-2-3 0 16,2-2-1-16,-2 1 0 0,2-3-1 0,-1 0-1 0,-1-1 0 16,2-1 0-16,-2-1 0 0,2-1 1 0,-1 1 0 0,-1-3-2 15,1 0 0-15,0-3-1 0,-1 1-4 0,0 0-1 16,0-2-3-16,0 0 1 0,1 1-1 0,-2-1-1 0,0 0 2 16,0 0 0-16,0 1 0 0,-2 0 0 0,0 1 0 0,-1 1 1 0,0 0-1 0,0 3 2 15,-2 0 4-15,2 0 2 0,-4 1 3 0,2 3 0 0,-2-1 2 0,0 2 2 16,-1 1 3-16,-1 2 6 0,1 0 8 0,-4 2 7 15,3 1 8-15,-3 2 8 0,0 0 11 0,1 2 10 0,-2 2 11 0,2 1 4 16,-2 0 8-16,2 3 7 0,-1-1 8 0,3 0 4 0,-2 2 5 16,3 1-2-16,-2-2-4 0,2 0-5 0,2 1-7 0,-1 0-7 15,2-3-9-15,0 1-7 0,2-1-9 0,-1-1-4 0,2 0-6 0,2-2-9 16,0 0-6-16,0-1-9 0,1-1-6 0,1-2-4 0,2 0-4 0,-1-1-3 16,2-1-1-16,0-2-3 0,1 1-4 0,-1-2-9 0,2 0-13 0,0 0-25 15,-1-2-30-15,0-1-28 0,2 1-28 0,-2-2-25 0,0 1-22 0,-1-1-37 16,2-1-41-16,-3 1-22 0,1-2-13 0,0 1-3 0,-2 0-2 15,1-1 6-15,-2 1 8 0,2-1 26 0,-3-1 29 0,2 0 27 16,0 2 29-16</inkml:trace>
  <inkml:trace contextRef="#ctx0" brushRef="#br0" timeOffset="407819.5527">10024 11575 99 0,'0'-3'109'0,"-3"2"2"0,2-1 3 15,-1 0 2-15,0 0 2 0,0-1 1 0,-1 2 1 0,0-1-18 16,-1 1-30-16,2 0-18 0,-2 0-18 0,-1-1-8 0,2 2 0 0,-2 0-3 15,0 0 0-15,-2 3-2 0,1-2 2 0,0 1 0 0,-2 2-1 16,1-1-1-16,-1 2 3 0,1 1-2 0,0 1 1 0,-3 0-1 16,2 1-1-16,-1 2 0 0,0 0 1 0,2 0-2 0,-2 3-2 0,3-2-1 15,-1 0-1-15,0 1-1 0,2 0-1 0,1 0-1 0,0-1-4 0,3-1 0 16,0-1-2-16,1 1 0 0,0-2-1 0,2 1-1 0,2-3-1 0,0 1-2 16,0-2 0-16,2 0-2 0,2-2-1 0,-1 0-1 0,1 0-1 15,0-1-3-15,2-1-6 0,-2-1-7 0,2 0-8 0,-1-1-9 16,1-2-5-16,-2 0-7 0,1-1-5 0,0 1-4 0,-1-3-4 0,1 1-4 15,-1-2-6-15,-1 0-3 0,1 0-8 0,-2-2-2 16,1 1 2-16,0-1 5 0,-2 0 4 0,0-1 7 0,-1 1 6 0,0-1 6 16,0 1 5-16,0-1 9 0,-2 1 11 0,0 0 11 0,0 0 13 15,0 1 12-15,-1 1 13 0,-1 0 11 0,0 2 7 0,-1 0 6 0,-1 0 2 16,1 1 3-16,0 3 1 0,-1-1 6 0,0 2 2 0,-2 2 3 16,2-1-3-16,0 3 0 0,-1 1-4 0,0 2-2 0,0 1-3 15,0 2 0-15,0 1-1 0,0 2 2 0,-1 1 1 0,1 1-3 0,-1 1 1 16,0-1-4-16,0 2-4 0,0 1-7 0,-1 1-4 15,0-2-6-15,2 1-4 0,-2 0-5 0,1-1-4 0,0 1-4 0,1-2-4 16,0 1-2-16,-1-1-1 0,1-3-1 0,3 1-2 0,-2-2 0 0,1-1-1 16,-2 0-1-16,3-2-4 0,-1 0-7 0,1-2-10 0,0 1-11 0,0-2-9 0,0-2-12 15,0 1-12-15,0-3-22 0,0-2-27 0,0 0-18 0,0 0-13 0,0 0-9 16,0 0-2-16,3-1 2 0,-1-3 0 0,0 0 8 16,1 0 10-16,0-2 10 0</inkml:trace>
  <inkml:trace contextRef="#ctx0" brushRef="#br0" timeOffset="408295.1659">10166 11559 17 0,'-3'0'120'0,"3"0"2"0,-1 0 0 16,0 1 1-16,-1 0 0 0,0 2 2 0,1 0 0 15,-2 1 3-15,1 0-15 0,0 2-26 0,0 0-23 0,0 2-26 0,0 0-12 16,1 1-6-16,0 0-4 0,-1 1 0 0,1 0-1 0,0 2 0 0,0-2-1 15,1 1 0-15,-1-1-1 0,1 1-2 0,0 1-4 0,0-2-1 16,0 0-3-16,0-1 1 0,0 0-2 0,0-1 1 0,1 0-1 0,0-1-1 0,0-2-1 16,0 1 1-16,1-2 0 0,0-1-1 0,0 1 0 15,0-2 0-15,2-1 0 0,-2 0 1 0,2-1-2 0,0 0 0 0,1-1-1 0,-2 0-4 16,1-1-2-16,1-1-4 0,0 0-1 0,0 0-3 0,1-2 0 16,0 0-2-16,0-1-1 0,-1-1-3 0,1-1-2 0,1 0-1 0,-1 0-1 15,0-2-1-15,1-2 2 0,-1 1 1 0,1-1 5 16,0 0 2-16,-1 0 3 0,2 0 0 0,-2 0 3 0,1 1 1 0,-3 1 5 15,3 2 4-15,-4 1 5 0,1 0 3 0,0 2 2 0,-2 3 4 16,0 0 3-16,-2 2 5 0,0 3 7 0,0 0 3 0,-2 4 6 0,2 0 5 0,-3 2 6 16,0 2 4-16,-1 1 3 0,1 0 2 0,-1 0 2 15,0 1 2-15,1 1 1 0,-1-1-1 0,0 0 0 0,2 0-4 0,-2-2-3 16,1 0-5-16,2 0-3 0,0-2-6 0,-1 0-5 16,2-1-3-16,0-2-5 0,0 0-4 0,0-1-2 0,2 0-2 0,-1-1-3 0,0-3-1 15,2 2-2-15,1-2 0 0,-2-1-3 0,2-1-1 0,0-2-2 16,0 2-1-16,2-3-4 0,-2-1-7 0,3 1-9 0,-2-2-9 15,1 0-11-15,-1-1-11 0,1-1-10 0,1 1-13 0,-2-3-11 0,-1 1-13 16,2 0-23-16,-2-1-28 0,2 1-19 0,-2-2-19 0,2 1-4 16,-1-2-1-16,0 3 8 0,0-1 4 0,-1 1 11 0,3-1 9 0,-4 2 10 0,4-1 12 15</inkml:trace>
  <inkml:trace contextRef="#ctx0" brushRef="#br0" timeOffset="409257.3534">10606 11641 111 0,'-2'-4'135'0,"-2"-1"7"0,0 1 8 0,0-1 8 15,0 2 6-15,-1-1 7 0,2 0 7 0,-1 1 9 16,0 0-24-16,-1 2-35 0,1-2-21 0,0 1-11 0,-2 1-9 0,2 0-6 15,0 1-9-15,-3 1-4 0,2 0-9 0,-1 2-6 0,1 0-7 16,-1 1-7-16,0 1-7 0,0 1-7 0,0 2-8 0,2 0-4 16,0 0-4-16,0 1-3 0,0 1 0 0,2 0-2 0,-1-1 0 0,2 1-3 15,0-1 1-15,1-1 0 0,1 0 0 0,-1 0-1 0,3-3 1 16,-1 1 0-16,0-2 0 0,2 0-2 0,0-1 0 0,1 0 0 0,0-1-2 0,0-2 1 16,1 0-3-16,0 0-4 0,0-3-6 0,1 1-7 0,-1-1-6 15,2-2-7-15,-2 1-4 0,0-2-4 0,-1 0-4 0,2 0-4 0,-3-1-1 16,3-1-2-16,-2 2-1 0,0-2-2 0,-2-1 4 0,2 1 3 0,-1 0 6 15,-2 0 8-15,2 0 6 0,-1 1 4 0,-2-1 7 0,1 3 4 16,0-1 4-16,-1 0 3 0,0 2 2 0,-1 1 3 0,0 0 1 0,0 3 2 16,0 0 1-16,0 0 1 0,0 2 2 0,0 1 3 0,-1 1 2 15,0 2 4-15,-1 1 0 0,2 2 1 0,0-1 1 16,-2 2 2-16,2 1 2 0,-1 0 3 0,1-1 0 16,-1 2 2-16,1-1-2 0,1-1 0 0,-1 1-2 0,1-1-3 0,1-1-3 0,0-1-1 15,-1 0-2-15,3-1-2 0,-1-1 0 0,-1-2-2 0,2 0-3 0,-1 0-1 16,2-2-3-16,0-1-1 0,-1 1-7 0,1-2-8 15,0-2-11-15,1 0-11 0,0-1-7 0,-2-1-11 0,3 0-6 0,-2-2-7 0,1 0-6 16,-1-2-6-16,1 1-9 0,-2 0-6 0,2-2-12 0,-2 0-17 0,1 0-7 16,-2-1-7-16,3-1 0 0,-1 1 2 0,-2 1 5 0,2-3 6 15,-1 2 10-15,0 1 13 0,0 1 24 0,0-1 29 0,-1 1 26 16,1 2 25-16,-1 1 23 0,-1 1 20 0,0 0 19 0,1 4 19 0,-2-2 12 16,-1 2 14-16,3 2 6 0,-2-2 5 0,0 3 0 0,0-1-3 0,-1 2-15 15,2 1-17-15,-1-1-16 0,-1 2-14 0,0 1-7 0,0 0-2 16,0 1-1-16,0-1-2 0,0 1-1 0,-1 0-3 0,1 1-3 15,-2-2 0-15,2 2-3 0,0-3-4 0,0 1-2 0,0-1-3 0,0-2-3 0,2 1-3 16,-1-2-4-16,1 1-4 0,0-2-1 0,0-1-2 0,0 0-2 16,2-1 0-16,0 0-2 0,0-1 0 15,1 0-5-15,-2-3-5 0,4 2-9 0,-2-2-7 0,1 0-10 0,0-1-8 16,1 0-6-16,-1 0-7 0,0-3-10 0,0 2-7 0,0-1-8 0,1 1-12 16,-1-2-14-16,0 0-12 0,-1 0-10 0,2 0-8 15,-3 1 0-15,3-2 5 0,-2 3 11 0,0-2 14 0,-2 0 27 0,3 3 31 0,-3-1 26 16,0 2 26-16,-1-2 17 0,0 3 17 0,-1 2 19 0,-1-2 18 0,0 3 23 0,-1 3 22 15,-1-2 16-15,0 2 15 0,-1 1 7 0,-2 1 3 16,1 0-6-16,1 2-13 0,-2 1-7 0,0 0-5 16,0 0 4-16,0 3 6 0,0-1 8 0,1 1 5 0,-1 0 3 0,1 1 1 15,1-2 2-15,-1 3-2 0,0-1-4 0,1 0-7 0,1 0-10 0,0 1-11 16,-1-1-10-16,2 0-14 0,-1 0-10 0,0 1-12 0,0 0-12 0,0 0-12 0,1 0-10 16,-2 0-11-16,1 1-10 0,0 1-11 0,-1-1-6 0,1 1-3 0,-2 1-4 15,-1 0-2-15,1-1 1 0,1 1-2 0,-3-1 0 16,2 1-1-16,-3-2 1 0,2 3-1 0,-3-4 1 0,2 0-1 0,-1 0 1 15,-1 0 0-15,1-2 1 0,-2 1-1 0,1-2 0 0,0-1 1 16,0-1-1-16,1-1 2 0,-1 0 0 0,1 0-1 0,0-3 1 0,-3 1 1 16,3-2-1-16,0 1 0 0,-2-2 0 0,1-1 3 0,0 0 0 0,0-1-1 15,2 0 2-15,0-2 1 0,-1 0 0 0,3-2 0 0,1 1-1 0,0-2 1 16,2 0-1-16,2-2-1 0,1 0-1 0,2-1 1 16,-1 0-1-16,3-1 0 0,1-1-3 0,0 0-3 0,3-2-12 15,0-1-18-15,3 0-23 0,0-2-27 0,1 1-31 0,1-3-29 0,1 0-26 0,1-1-22 0,0-1-26 16,1 0-27-16,-2 0-28 0,2-1-28 0,-1 3-14 15,1-2-4-15,-1-1 7 0,0 1 14 0,1 2 24 0,-2-3 28 0,0 2 29 16,0 0 30-16,1-1 27 0</inkml:trace>
  <inkml:trace contextRef="#ctx0" brushRef="#br0" timeOffset="410213.3233">11246 11750 92 0,'0'5'98'0,"-1"-2"6"15,1 0 3-15,0 1 6 0,0-1 6 0,0-2-8 16,0 2-10-16,0-3-9 0,1 1-6 0,-1-1-6 0,1-1-9 0,1 0-5 15,1-1-9-15,1 1-1 0,-1-3-5 0,1 1-1 0,2-3-2 0,-3 1-5 16,4 0-2-16,-3-2-7 0,1 0-5 0,0 0-4 0,2 1-1 0,-3-2-4 16,3 0 0-16,-4 0-2 0,4-1-1 0,-2 1-2 0,0-1-2 15,1 1-3-15,0-1-2 0,-1-1-1 0,0 1-2 0,1-1-1 0,-2 0-1 16,2 0 0-16,-2 0-2 0,2-1-1 0,-2 1-1 0,0-1 1 16,0 0-1-16,-1 1 0 0,0 0 0 0,0 0 0 0,-1 1 0 0,0 1-1 15,-2 0 2-15,2 2-2 0,-1 0 0 0,0 2 0 0,-1 0 1 16,0 4-1-16,0 0 1 0,0 0 0 0,0 2-2 0,-1 1 1 15,0 3-1-15,1 2 1 0,-2 0 0 0,2 2 0 0,-2 1 1 0,0 1 0 16,-1 2 0-16,0 0 1 0,1 1 0 0,-2 3 0 0,1-3 0 16,0 2 1-16,0-1 0 0,-3 1 0 0,2-1 1 0,1 0 0 0,-2-1-2 15,0 0 1-15,0 0-1 0,1-1-4 0,0-1-6 16,-1-1-11-16,2-1-11 0,-1 1-19 0,0-1-23 0,-1-4-26 16,4 2-31-16,-3-2-15 0,1-2-8 0,1 0-4 0,1-1-1 0,-2 0-3 0,3-4 2 15,0 0 4-15,0 0 7 0,0 0 9 0</inkml:trace>
  <inkml:trace contextRef="#ctx0" brushRef="#br0" timeOffset="411427.0727">11736 11609 44 0,'-1'-3'102'0,"-1"2"4"0,1-1 1 0,0-1 5 16,0 1 2-16,-1-1 2 0,1 0 0 0,1 0-14 0,-1 0-21 0,-1-1-17 16,2 1-14-16,0 0-7 0,0-1-3 0,0 1-2 15,0-1-2-15,0 0-1 0,0 1 0 0,0-1-3 0,2 1-3 0,-1 0-1 0,0-1 1 16,1 1-2-16,-1 0-2 0,1-1-1 0,0 3-3 15,0-2-3-15,2 1-4 0,-2 0-1 0,2 1-4 0,0 1-1 16,-2 0-2-16,4 1-1 0,-3 1 1 0,1 0-2 0,-1 2-1 0,0 1-2 16,-2 0 0-16,2 2-1 0,0 1 1 0,-3 1-2 0,0 1 1 0,0 1 0 15,-2 0 1-15,0 2 0 0,-1 0 1 0,0 0 0 0,-3 1 0 0,2-1 0 16,-2 1-1-16,0-1 1 0,0 1-2 0,0-2 2 0,-2 0 0 16,2-1 0-16,-1 1-1 0,-1-2 1 0,2 0 0 0,-2 0-1 0,2-1-1 15,-1-1 0-15,0 1-1 0,0-2 1 0,-1 1 0 0,0-2 0 16,1 1 1-16,0-1-1 0,-2 1-1 0,1-3 0 0,0 0 0 0,0 3 0 15,1-3 1-15,0-1 0 0,0 0 0 0,1-1 1 0,0 0-1 0,0-1 1 16,2 0-1-16,-2 0-1 0,2-1 0 0,1-1 1 0,-1 0 1 16,2 0-1-16,-1-1 1 0,1 0 0 0,0-2 0 0,2 0 0 15,-1 0-2-15,1-1 1 0,1 1 0 0,-1 0 0 0,2-2 1 0,0 0 0 16,1 2-1-16,-1-1 1 0,1 0 0 0,0 1 0 16,1 0 0-16,0 1 1 0,1 0-1 0,0-1 4 0,-2 3 1 0,4 1 3 0,-2-2 2 15,0 4 2-15,1-2 2 0,0 1 3 0,0 2 1 16,0-2 1-16,0 4 2 0,0-4 0 0,-1 5 0 0,1-2 0 0,-1-1-1 15,2 3 0-15,-3-2-4 0,3 1-2 0,-2 1-3 0,1-2-3 16,-1-1-2-16,2 1-1 0,-1 2-2 0,0-2-2 0,1 0 1 0,-1-2-1 16,2 0-2-16,-2 0-1 0,2-1 1 0,-1 1-1 0,1-1 0 0,-1-1 0 15,1-3 0-15,-1 3 0 0,-1-2-1 0,2 0-2 0,-2-1-3 0,1 0-3 16,-1 0-6-16,0-1-2 0,-1 0-3 0,0-1-6 0,0 1-3 0,-1-1-4 16,-1 0-4-16,1-1-1 0,2 0-4 0,-4 0-5 15,2-2-2-15,-1 1-1 0,1-2 0 0,0 1 2 0,1-1 1 0,-2-1 1 16,4-1 0-16,-4 1 3 0,4-2 3 0,-1 0 2 0,0 1 4 0,2-2 4 15,-2 1 1-15,2 1 6 0,-1-1 3 0,0 2 7 0,0-1 6 0,2 3 6 16,-4-1 8-16,1 3 6 0,0-1 7 0,-2 2 3 0,1 1 6 16,-2 2 2-16,0 0 6 0,1 2 6 0,-3 2 6 0,1 0 3 15,-2 2 7-15,0 1 2 0,0 2 4 0,-3-1 0 0,0 3 0 0,2-1 2 16,-2 1 1-16,0 1 1 0,-2 0 2 0,1 1-1 0,0-1-3 16,0 0-5-16,0-1-5 0,0 1-4 0,0-1-6 0,2-1-4 0,-2 1-7 15,1-2-6-15,2 1-4 0,-2-1-4 16,3-1-6-16,0-1-4 0,0 1-4 0,0-2-2 0,0 0 0 0,3-2-1 0,-2 1 1 0,2-2 0 15,0 2-3-15,-2-2 1 0,2-1-1 0,0 0 0 16,2-1-2-16,-2 1 2 0,3-3 0 0,-2 2 0 0,0-2-1 16,0 1-1-16,1 0 0 0,0-1-1 0,-1 1-2 0,1-1 1 0,-1-1 1 15,1 2 1-15,-2-1 0 0,1-1 0 0,0 0-1 0,0-1 1 0,0 1-1 16,-1 0 1-16,1-2 0 0,-1 0 0 0,1 1 0 0,2-1-1 0,-4-1 1 16,2 0-1-16,-1 0 0 0,1-3 1 0,0 2-1 15,0-1 2-15,-2 1-1 0,0-2-1 0,1 1 1 0,-2-1-1 0,2 0 1 16,-2 0-1-16,-1 0 0 0,0 1 0 0,0 0-1 0,-1 2 0 15,-2-2 1-15,1 2-1 0,0 0-1 0,-2 3 0 0,-2-1-2 0,2 1-4 16,-1 2-9-16,-3 1-11 0,0 1-12 0,0 1-14 0,-2 3-14 0,0 0-16 16,-1 2-18-16,-1 1-29 0,0 1-37 0,-2 1-18 0,2 1-8 0,-2 0-5 15,1 1-1-15,1-1 5 0,-1 2 6 0,2-1 12 0,1 0 11 0,3-1 17 16</inkml:trace>
  <inkml:trace contextRef="#ctx0" brushRef="#br0" timeOffset="412094.8853">12266 11657 91 0,'1'-2'114'0,"-1"1"6"0,2 0 4 0,-2 1 3 0,0-2 2 16,0 2 4-16,0 0 1 0,0 0-18 0,0 0-26 0,0 0-20 15,0 0-19-15,0 0-10 0,0 2-6 0,2-1-5 0,-1 1 0 0,-1 0-1 16,1 3-3-16,1-1-1 0,-1 1-3 0,0 1 0 0,1 1 1 0,-2 1-2 16,2 1-2-16,-1 0 1 0,-1 1-1 0,1 0-2 0,1 0 0 0,-1 0-4 15,1 0-2-15,0 2-3 0,-1-3-3 0,0 1-1 0,2 0-1 0,-2-1-1 16,1 0-1-16,1-2-1 0,0 1 1 0,-1-3 1 0,0 1 0 15,2 0 0-15,0-3-1 0,-2-1 1 0,4 0 0 0,-3 0 0 16,2-4-1-16,0 1 1 0,1-1 0 0,0-2 0 0,1-1-2 0,0-1 1 16,1-1-2-16,0 0 1 0,-1-3 0 0,0 0 0 15,1 0-2-15,-2 0 1 0,1-1 0 0,-1 1-1 0,0-2 1 0,0 0-1 16,-1 1 1-16,1-1-3 0,-2 0-1 0,2 2-7 0,-2-3-9 16,0 2-13-16,1 0-14 0,-2 0-26 0,0 1-31 0,1 0-23 15,-1 1-14-15,0 1-7 0,1 2-3 0,-2-1-3 0,1 2 0 0,-1 1 1 16,1 1 3-16,1 1 6 0</inkml:trace>
  <inkml:trace contextRef="#ctx0" brushRef="#br0" timeOffset="413336.3128">12640 11737 114 0,'0'-1'125'16,"-3"0"0"-16,2 0 2 0,-1-1 0 0,2 2 1 0,-3-1 1 0,2 2 1 15,-1 1-14-15,0-1-22 0,0 2-21 0,0 0-21 16,-2 1-12-16,3 2-9 0,-4 1-4 0,3 1-4 0,-2 1-2 16,0 1 0-16,0 1 1 0,1 0 0 0,0 2 0 0,1-2-2 0,-1 2-2 15,2-1-4-15,-2 0-4 0,2 0-2 0,0-1-2 0,1-1-1 0,1 0 0 0,-1-1-1 16,1 0 0-16,2-2-2 0,-1-1 0 0,1-1-1 15,1 0 0-15,-1-2-1 0,1-2-1 0,0 0 0 0,2-1 1 0,-1-1 1 16,0-1 0-16,1-1 0 0,0-2-2 0,1 0-1 0,-1-1 0 0,-1-2 1 16,0 1 1-16,1-2 0 0,-2 0 0 0,1 2 0 0,-1-2 1 15,-1-1 0-15,0 0 0 0,0 1 0 0,-2 0 0 0,1-1-1 16,0 2 1-16,-2-1 0 0,0-1 1 0,0 2-1 0,0-1-2 0,-2 1 1 16,1 0 0-16,0 1-1 0,-2-1 1 0,2 0-1 0,-2 2 0 0,1 1-1 15,-2 0 0-15,2 1 0 0,0 0 1 0,-1 2-1 0,0 1 1 16,-1 0 0-16,2 0 0 0,1 2 0 0,-2 0 0 0,1 0-1 0,0 1 0 15,0 1 1-15,2 0 0 0,-1 0 1 0,1 1 0 0,0-1 0 16,0 0 1-16,1 0 0 0,0-1-2 0,2 1 1 0,-1 0-1 0,1-3 1 16,0 2 0-16,1-1 0 0,2-1-2 0,-3-1-2 15,4 1 0-15,-3-2-1 0,3 2-1 0,-1-3-1 0,1 0 0 0,1 1 0 0,-2-2 1 16,1 0-1-16,0 0 1 0,2 1 0 0,-3-1 1 0,1 0 0 0,-1 1 1 16,2-2 2-16,-2 2 2 0,2 1 1 0,-1-1 0 0,0 1 0 15,-1 1 0-15,0 0 1 0,1 1-1 0,-1 0 0 16,0 2 0-16,-1 0 0 0,0 2 0 0,0 0 0 0,-1 1 0 0,-1 0-2 0,0 1 1 15,-1 1 0-15,-2 1-1 0,2 0 0 0,-2 0 0 16,-2-1 0-16,2 1 0 0,-2 0 1 0,1 1 0 0,-2 0 0 0,2-2-1 0,-2 0 1 16,1 0-1-16,-1 0 0 0,1-1-1 0,0-1 1 0,-1 0 1 15,0-1 0-15,2 0 0 0,0 0 1 0,-1-2-1 16,2 0-1-16,-2 0 0 0,2-2 0 0,0 0 2 0,0 0-1 0,0 0 1 0,0 0 0 16,2-1 0-16,-2 0 0 0,3-3 0 0,-2 2 0 0,2-1-1 15,-2-2-1-15,1 1 1 0,1-1 0 0,1 1 1 0,0-2-1 0,-2-1 0 16,2 2-1-16,1-3 1 0,-2 3 1 0,3-1-1 0,-2-1 0 0,3 1-1 15,-2-1 1-15,0 2 0 0,1 0 0 0,-1 0 0 0,0 0 1 0,1 2-1 16,0 1 0-16,-3 0 0 0,2 2 0 0,-1 2 0 0,-2-2 0 16,1 4 0-16,0 0 0 0,-3 1 0 0,2 2 1 0,-2-1-1 0,0 3 0 15,-2-2-1-15,2 4 1 0,0-1 1 0,-2 0 0 0,1 0 0 16,0 1-2-16,-1 0 1 0,2-1 0 0,0-1 0 0,0-1 0 0,0 1 0 16,2-1 0-16,-1 0 0 0,2-2 1 0,-1 0 0 15,2 0 0-15,-2-1 0 0,2-2 0 0,1 0-1 0,0-1 1 0,0-2-1 16,3 2 0-16,-1-4 0 0,-1 2 1 0,2-3-3 0,-1 1-3 15,0-3-4-15,1 1-5 0,1-1-2 0,-3 1-5 0,1-3-3 16,1 0-2-16,0 0-4 0,-2 0-1 0,1-1 0 0,-1 0-2 16,2-1 0-16,-2 0 1 0,2 0 2 0,-2-1 3 0,0 0 2 15,1 0 6-15,-1 1 4 0,-1-1 5 0,1 0 4 0,-1-1 5 0,-1 2 8 16,1 1 5-16,-3-1 6 0,1 1 7 0,-2 2 5 16,2-1 3-16,-3 3 4 0,1-1 6 0,-1 2-1 0,-1-1 2 0,1 2 3 0,-3 1-2 0,2 0 3 0,-2 1 2 15,1 2 2-15,-3 0 1 0,1 0-1 0,-1 2 2 0,0 2-2 16,0-1-3-16,-1 1-2 0,-1 2-5 0,3 0 1 0,-4 2-2 0,3-1-1 15,-1 0-1-15,1 1-4 0,-2-2-4 0,3 2-5 0,0 0-7 0,0-1-5 16,2-1-5-16,0 0-3 0,0-2-3 0,1 2 1 0,1-3-2 16,0 0 0-16,1-2-1 0,1-1 0 0,0 0 0 0,0 1 0 15,0-2-1-15,1-1-1 0,0-1 1 0,1-2-6 0,0 2-8 0,0-1-8 16,1-2-11-16,-1 0-5 0,1 0-7 0,-1 0-6 0,1-2-3 0,-1 1-6 16,0-1-3-16,2 0-5 0,-3 1-2 0,2-1-3 0,0-1 0 15,-1 1 5-15,-1 0 8 0,3-1 9 0,-4 0 9 0,1 2 6 0,0 0 6 16,0 0 6-16,-1 2 4 0,0-2 5 0,-1 3 4 0,0-1 7 0,1 2 5 15,-2 1 7-15,0 0 7 0,-2 1 5 0,2 3 5 0,-1-1 7 16,1 3 9-16,-3-1 6 0,1 4 7 0,1-1 8 16,-3 2 9-16,1 2 6 0,0-1 9 0,-1 3 5 15,-1 1 2-15,1 0 1 0,-1 1-1 0,0 1-3 0,-1 1-4 0,-1 1-5 16,1 0-6-16,0 0-10 0,1-1-5 0,-1 1-9 0,1 0-7 0,-2-3-8 0,3 1-8 16,-2 0-7-16,2-2-5 0,-1-1-4 0,0-1-5 0,1 1-2 15,-3-2-3-15,4 1-2 0,-4-1 0 0,4-2-1 0,-4 1-1 0,4-1 0 0,-4-1 0 0,3-1 0 16,-1 0-1-16,0-1 0 0,1-1-1 0,-3-1 1 15,4 0-2-15,-2-1-5 0,-1 0-9 16,2-2-9-16,-1-1-9 0,0 1-7 0,1-2-9 0,-2 0-8 0,2-3-4 0,-1 1-4 0,-1 0-3 0,1-1-3 16,-2-2-2-16,3 0 0 15,-3-1-2-15,2 1 4 0,-2-2 8 0,2-1 6 0,-2-1 6 0,1 2 6 0,2-2 3 0,-2-2 3 16,2 1-3-16,0 0-2 0,0-1-6 0,0-1-17 0,2 1-24 16,0 0-22-16,1-2-18 0,0 1-8 0,1-1-4 0,0-1 1 0,0 2 1 0,0-2 2 15,1-1 4-15,0 0 6 0,-1-1 8 0</inkml:trace>
  <inkml:trace contextRef="#ctx0" brushRef="#br0" timeOffset="413562.7513">12882 11495 63 0,'-1'3'149'0,"1"0"4"0,0-1 3 0,1 0 0 0,-1-1 0 0,1-1 1 0,3 1-1 15,0-1 0-15,1 2 1 0,1-2-34 0,2 1-48 0,-1 0-31 0,2 1-22 0,-1-1-11 16,4 0-6-16,-1 0-4 0,1 0-4 0,1 1-10 0,0-1-15 16,0-1-36-16,0 2-45 0,0-1-23 0,-1 0-11 15,1-1-8-15,-3 2-2 0,2 0-1 0,-1-2-1 0,0 1-1 0,0 0 0 0,2-1 2 16,0 0 2-16</inkml:trace>
  <inkml:trace contextRef="#ctx0" brushRef="#br0" timeOffset="414305.7071">13661 11496 24 0,'2'0'116'0,"0"0"2"0,-1 0 1 16,0 2-1-16,1 1 3 0,-2 0 2 0,0 2 2 15,0 0 4-15,0 1-19 0,-2 4-27 0,1 0-20 0,-2 1-18 0,-1 3-9 16,1-1-3-16,-2 4-1 0,0-2-1 0,0 1 3 0,-2 1-2 0,1 0-1 15,0-1-1-15,1 1-1 0,-1 0-3 0,-1 0-5 0,3-2-2 16,0 1-4-16,0-1-3 0,1-2-1 0,0 1-4 0,2-3 0 0,-1 1-3 16,4-2-1-16,-1-2 0 0,2-1 0 0,-1 1-2 0,2-3 1 15,-1 0 0-15,1-3 0 0,2 1-1 0,0-2 1 0,-2-2 0 0,2 0-1 16,2-1 0-16,-2-4 0 0,2 2-1 0,-1-1 0 0,1-2-1 16,0-1 0-16,-1 0 0 0,0-1 0 0,0-1 0 0,0 0-1 0,0-1 1 0,0 0-2 15,0-2 1-15,-1 1 1 0,2-1-1 16,-2 0 0-16,2-1 0 0,-2 2 1 0,0-1 1 0,1 1 1 0,-3 1 0 15,0 1 0-15,2 1-1 0,-3 1 1 0,0 1 0 0,-1 2 0 16,0 1 0-16,-2 2-1 0,0 0-1 0,0 2 1 0,-3 3 1 0,0 1 2 0,-1 0 5 16,1 3 2-16,-4 1 4 0,3 1 0 0,-3 1 1 15,1 1 1-15,-1 1 2 0,-1 0-1 0,2 1 1 0,-3 1 0 0,3-1 1 16,-2-1 1-16,2 1-1 0,0-1-4 0,1-2-5 0,1 1-2 0,0-2-2 16,2 1-1-16,0-3-4 0,2 0 1 0,0-1 0 15,0-2-1-15,0 0 1 0,3-1-2 0,0-2 1 0,1 2-1 0,-1-3 0 0,1-3-1 16,1 2 1-16,0-2-3 0,1-1-4 0,-1-1-5 0,0 0-5 15,1-2-6-15,0 0-2 0,1-2-5 0,-2 2-3 0,0-1-4 0,1-2-2 16,-1 1 0-16,0 0-2 0,0-1 1 0,-1 0-2 0,-1 0 4 0,1 0 3 16,2 0 6-16,-4 1 5 0,0 1 4 0,1-2 5 0,-1 3 5 15,0 0 3-15,-1 1 3 0,0 1 2 0,-1 0 3 0,1 2 1 0,-1 2 5 16,0 1 5-16,0 0 6 0,0 0 5 0,0 2 2 0,-1 3 6 0,1-1 3 16,0 2 4-16,0 0 1 0,-1 2 1 0,0 0 1 0,1 1 1 15,-2 1 0-15,1-1-1 0,0 1-4 0,1 0-6 0,-1 0-4 16,-1 1-5-16,1-1-3 0,1 0-6 0,0-2-4 0,0-1-2 0,3 1-2 15,-3-1-2-15,1-1-1 0,1 1-1 0,1-3-2 16,-1 1-2-16,1-1-6 0,1-1-10 0,0 0-11 0,-1-2-16 0,1 0-13 16,-1 0-19-16,1-1-27 0,0-1-32 0,0-1-18 0,-2 0-11 0,2-1-4 0,-1 0-2 15,0-1-1-15,0 1 2 0,-1-1 4 0,1 0 10 16,-1-2 14-16</inkml:trace>
  <inkml:trace contextRef="#ctx0" brushRef="#br0" timeOffset="414511.0511">13892 11513 45 0,'-1'-3'141'0,"1"0"9"0,0 1 7 0,1 0 7 0,-1 0 3 16,0-1 6-16,3 2 3 0,-2 0 8 0,-1 0 6 0,2 1-26 0,2 0-46 16,-2 0-23-16,2 1-14 0,0-1-8 15,1 1-8-15,0-1-7 0,0 1-9 0,2-1-4 0,-1 0-5 0,0 0-5 0,1-1-6 0,1 1-6 16,0-1-10-16,-1 1-21 0,0 0-28 0,1 0-27 0,-1 0-29 0,0 1-36 15,0-1-40-15,-1 1-20 0,0-1-10 0,-2 2-3 16,2-1-4-16,-2-1-2 0,1 1 1 0,-1 0 2 0,0-1 0 16,1 0 16-16</inkml:trace>
  <inkml:trace contextRef="#ctx0" brushRef="#br0" timeOffset="414739.9262">14208 11593 17 0,'-3'5'148'0,"0"-1"6"0,1 0 2 16,-1 0 4-16,1-1 3 0,-1 0 4 0,2-1 3 0,-1 0 4 15,2-1 8-15,0 1-23 0,0-2-37 0,0 1-29 0,0-1-25 16,0 3-14-16,0-2-10 0,0 1-5 0,2 0-2 0,-1-1-5 16,0 2-2-16,1-2-5 0,-1 1-4 0,-1 2-16 0,0-2-25 0,1 0-27 0,0 2-24 15,-1-1-37-15,0 0-43 0,-1 1-22 0,0-1-9 0,1 1-6 0,-1 0-3 16,1 0 0-16,-3 0-2 0,3-1 2 0,-1 1 0 0,-1-1 13 15</inkml:trace>
  <inkml:trace contextRef="#ctx0" brushRef="#br0" timeOffset="414891.0209">14157 11831 111 0,'-2'7'158'0,"-1"0"5"0,1-1 4 0,-1-3 7 16,2 0 4-16,0 2 8 0,-1-3 5 0,1 0 11 0,0 0 14 0,0 0-27 16,-1-1-47-16,2-1-26 0,0 0-17 0,0 0-10 0,0 0-3 15,0 0-5-15,0 0-5 0,0 0-5 0,0 0-8 0,0 0-9 0,0 0-12 16,0 0-32-16,0 0-45 0,0 0-45 0,0 0-44 15,0 0-40-15,0 0-42 0,-1 1-19 0,1-1-10 0,0 0-4 16,0 0-3-16,0 0-1 0,-3 0 2 0,3-2 2 0,0 2 6 0,0-4 22 16</inkml:trace>
  <inkml:trace contextRef="#ctx0" brushRef="#br0" timeOffset="415599.9048">14986 11572 104 0,'-3'-3'114'0,"3"-1"5"0,-1-1 4 0,1 1 3 15,-1-1 4-15,-1 0 1 0,2-1 2 0,0 0-14 0,0 1-24 16,2-1-20-16,-1 0-19 0,-1 0-6 0,0 0-6 0,1 1 0 16,-1-1-1-16,3 1-1 0,-3 0 0 0,1 0-2 0,1 0 0 0,-2 3-1 15,0-2-2-15,2 0-3 0,-1 2-2 0,-1 0-6 0,3 1-3 16,-2 1-3-16,0 0-2 0,0 1-1 0,2 0-5 0,1 2-2 0,-1 0-3 0,1 0-3 16,0 3-3-16,0 0-2 0,0 1 0 0,-1 1 0 15,-2 1 1-15,1 2-2 0,-1 1 0 0,-2 0 0 0,-1 1 1 0,0 2 1 16,-2 1-1-16,-1-1 0 0,0 0 0 0,-2 1-1 0,0 0 1 15,-2 0 0-15,2-2 1 0,-2 2-1 0,-1-2 0 0,2-1 1 0,-2-1 1 16,1 0-1-16,0-1 0 0,0-1 0 0,2 0-1 0,-2-2 0 16,2 0 1-16,1-2 0 0,-1 1 1 0,1-1-1 0,-1 0-1 0,3-2 0 15,-2-1 0-15,3-1 0 0,-2 0 0 0,1-2 1 0,1 1 0 16,0-2 0-16,0 0 1 0,1-1 0 0,0-2-1 0,2 1 1 0,-2-2-1 16,1-1 1-16,1 1 0 0,0-2 1 0,1-1-1 0,1 1 1 15,-2 0 0-15,2-2-1 0,-1 1-1 0,0 0 0 0,3 0 0 16,-1 0 1-16,-1 1-1 0,2 1 1 0,-2 0 1 0,2 1 0 0,1 1 0 15,0 0-1-15,0 2 1 0,0 2 0 0,0 0-1 0,2 0 0 0,-1 2 2 16,0 2-1-16,0 0-1 0,1 1 0 0,-1 1-1 0,2 0 1 16,-2 1 0-16,1 0 0 0,-1 0 0 0,2-1-2 0,-2 1-2 0,0 0 1 15,2-1 1-15,-1-1 0 0,0 1 1 0,0-2-1 0,-1 1 1 16,3 0-1-16,-2-4 0 0,-1 2-7 0,4-2-10 0,-3 1-13 0,2-2-12 16,-3 0-19-16,1-1-17 0,2 0-29 0,-2-1-32 15,-1-1-17-15,0 0-6 0,0 0-5 0,0-1 0 0,-1 0-1 0,1 0-2 0,0-1 7 16,-2 0 10-16,3-2 13 0</inkml:trace>
  <inkml:trace contextRef="#ctx0" brushRef="#br0" timeOffset="415785.2174">15236 11661 52 0,'1'1'141'0,"0"0"9"0,-1 0 9 0,2 1 10 16,-1 0 8-16,-1 2 10 0,0-1 9 0,0 2 8 0,0-2 7 16,0 3-23-16,0-2-42 0,0 2-21 0,0 0-11 0,-1 1-7 15,-1-1-6-15,1 2-7 0,0-2-8 0,-1 1-9 0,-1 1-9 0,0 0-8 16,-1 0-12-16,0 2-9 0,-2-1-10 0,2 1-8 0,-3 0-7 15,0 2-24-15,0-2-30 0,-1 2-28 0,-1-1-29 0,0-1-34 16,2 3-37-16,-2-3-29 0,0 0-24 0,2-1-11 0,0 0-9 0,0-2 1 16,0 2-3-16,2-3 0 0,0 0 2 0,1 0 15 0,0-3 28 0</inkml:trace>
  <inkml:trace contextRef="#ctx0" brushRef="#br0" timeOffset="416276.8971">15638 11536 98 0,'-4'-3'119'0,"1"0"0"0,-1-1 1 16,-1 1 0-16,1 0 0 0,-1 2 0 0,2 1 1 15,-2-2 5-15,-1 4-27 0,-1-1-41 0,2 1-17 0,-3 2-9 0,2 0 0 16,0 2 1-16,0 2 3 0,0-2 3 0,-2 3 5 0,2 1 2 16,-1 0 4-16,3 2 2 0,-2-1 0 0,3 1-2 0,-2 1-3 15,1-3-2-15,3 2-4 0,-2 1-3 0,1-3-1 0,2 0-4 16,0-2-3-16,2 1-4 0,0-1-1 0,0-2-5 0,0 1-2 15,2-1-3-15,0-3 0 0,1 2-2 0,2-3 0 0,-3 0-2 0,2-1 1 0,2 0-4 0,0-1-1 16,-1-1-1-16,1 0-2 0,-1-1-1 0,2-2-3 0,-1 1 0 16,-1-2 0-16,0 0-3 0,1-1 0 0,-1 0 1 15,-1-2-1-15,1 2 1 0,-1-3 0 0,0 0-1 0,1 0 0 16,-4-1 1-16,1-1-1 0,1 0 2 0,-2 0 0 0,1 0-1 0,-4-1-2 0,3 1-4 16,-2-2-2-16,-1 1-5 0,0 1-3 0,0-2-3 0,-1 3-3 15,-2 0-1-15,1 0-4 0,-2 1 0 0,0 2-4 16,-2 0-3-16,0 2-2 0,-1 1-4 0,-2 2-3 0,0 0 0 0,-1 2 0 0,-1 2-3 15,0 0-3-15,0 2-6 0,-1 0-10 0,1 2-12 16,0-1-23-16,0 1-25 0,1 1-12 0,0 0-5 0,2 0 0 0,2-1 3 0,-2 3 2 16,3-2 5-16,0 1 5 0,2-3 8 0</inkml:trace>
  <inkml:trace contextRef="#ctx0" brushRef="#br0" timeOffset="416628.5831">15975 11505 112 0,'-6'0'123'15,"3"-1"0"-15,-2 0 2 0,0 0 0 16,0 0 0-16,0 1 1 0,0 1 2 0,0 0 1 0,0 1-25 0,-2 2-43 15,1-1-22-15,0 1-11 0,0 0-7 0,1 4-1 0,-1-3-3 0,0 2 1 16,0 1 2-16,0-2 1 0,2 2-1 0,0 1 1 0,0-1-2 0,0 2-1 16,0-3-4-16,3 2-3 0,0-1-1 0,-1 1-1 0,4-2-2 15,-1 1 0-15,1 0 0 0,1-2 0 0,2 0-3 0,0-1-1 0,1-1 1 16,0 0-1-16,2 0-1 0,1-2 0 0,-1-1 1 0,2 2 0 16,0-3 0-16,0 0-2 0,2 0 0 0,-2-2-2 0,2 1 1 0,-2-1-3 15,1-1-4-15,1 1-6 0,-3-2-7 0,1 1-8 0,0-2-11 16,-3 2-7-16,2-1-18 0,-4 0-18 0,1 0-21 0,-1-2-22 15,-2 3-13-15,0-1-4 0,0 1-2 0,-3-1-1 0,0 0 4 0,0 0 6 0,-2 1 7 16,-2 1 9-16</inkml:trace>
  <inkml:trace contextRef="#ctx0" brushRef="#br0" timeOffset="416847.281">15972 11516 109 0,'-3'-2'130'0,"3"1"0"0,-2-1 4 0,2 2 4 0,0 0 7 15,-1 1 6-15,0 1 9 0,-1 0 9 0,0 2-21 0,2 2-35 0,-1 1-18 16,1 0-6-16,-3 1-6 0,3 1-2 0,-1 1-2 16,0 0-2-16,1 2 0 0,-2-1-4 0,1 1-5 0,0 0-7 15,1 1-9-15,-1 3-9 0,-2-2-9 0,2 2-7 0,-1 0-8 0,0-1-7 16,0 2-12-16,-1 0-15 0,0 0-19 0,0 0-22 0,0-2-19 16,-1 2-20-16,2-3-35 0,0 1-39 0,0-3-21 0,1-1-11 0,1-1-5 15,1 0-1-15,1-4-2 0,-1 0 0 0,2-2 7 0,1-1 10 16,0 0 18-16</inkml:trace>
  <inkml:trace contextRef="#ctx0" brushRef="#br0" timeOffset="417256.0272">16283 11796 91 0,'0'0'126'0,"-1"-3"2"0,2 0 5 0,-1-1 2 0,0 1 4 15,3-1 0-15,0-2 3 0,0 1 3 0,2-2-23 16,0 1-35-16,1-1-24 0,2 0-19 0,0 0-8 0,-1-1-4 0,2-1-1 0,1 1-4 16,-2-2-3-16,2 0-2 0,1 1-2 0,-1-3-1 0,0 2-3 15,-2 0-5-15,1-1-2 0,1 0-3 0,-2-1-2 0,2 1-1 16,-3-1-1-16,0-1-2 0,0 2-1 0,-1-2 0 0,-1 3 0 15,1-4 0-15,-2 4 0 0,-1 0 0 0,0 0 0 0,0 1 1 0,-2 0 0 16,2 1 0-16,-3 3 0 0,0 0 0 0,0 2 1 0,-2 1 1 0,2 2 1 16,-2 1 3-16,-1 3 3 0,0 0 4 0,-3 2 3 0,2 2 3 0,0 2 1 15,-2 1 1-15,0 1 0 0,0 3 0 0,1-1 1 0,-1 2-1 16,1 0 0-16,-2 1 1 0,4 0-2 0,-2 1-3 0,0-1-2 16,1 0-4-16,1-2-3 0,0 2-4 0,0-2-1 0,2 0-2 15,0-1 0-15,1-2-1 0,0 1-6 0,0-3-6 0,0 0-13 16,1-1-16-16,0 0-18 0,1-3-22 0,-1 1-30 0,0-1-34 0,1-1-18 15,1-2-7-15,0 0-6 0,-1-1 0 0,0-1-1 0,2 0-1 0,0-2 4 16,1 0 9-16,-1-2 13 0</inkml:trace>
  <inkml:trace contextRef="#ctx0" brushRef="#br0" timeOffset="417536.3323">16986 11579 30 0,'-7'2'144'0,"0"-1"3"0,0 2 1 0,-1-3 1 0,1 4 3 16,-2-2 4-16,2 2 3 0,-3 1 3 0,1 0-9 0,-1 3-11 16,1 0-33-16,-1 0-42 0,0 2-23 0,1 0-11 0,-1 1-3 0,3-1-4 15,-2 0-1-15,2-1 0 0,-1 1-2 0,0-2-6 0,2 2-1 0,0-1-4 16,1-1-2-16,0 0-4 0,0 1-2 0,0-2-2 0,1 1-1 15,1-1-2-15,0-1-3 0,-1-1-6 0,1 0-8 0,1-1-11 0,1 0-11 16,-2 0-9-16,1-2-14 0,2 1-11 0,0-3-24 0,-1 1-30 0,1-1-20 16,0 0-12-16,0 0-6 0,-3-1-4 0,1-2 3 0,0 1 3 15,2-3 9-15,-1 0 10 0,1-1 12 0</inkml:trace>
  <inkml:trace contextRef="#ctx0" brushRef="#br0" timeOffset="417738.5828">16799 11595 53 0,'0'3'144'0,"0"0"4"0,0 1 6 0,0 0 5 0,2 0 5 16,-1 1 7-16,-1 0 6 0,3 1 12 0,-2 1-4 0,3 0-9 15,-1 1-27-15,2 1-33 0,1-1-18 0,0 1-8 0,1-1-6 0,0 0-1 0,4 0-4 16,0 0-7-16,0 0-4 0,1-3-9 0,0 2-7 16,2 0-12-16,-2-1-24 0,2 0-33 0,-1 1-35 0,-1-1-36 0,-1-1-44 0,1 1-50 15,-2 0-24-15,-1-2-13 0,1 0-7 0,-1 0-3 0,0-1-1 16,-1 0 1-16,-1-2-1 0,2 1 1 0,-3-1 16 0,1-1 20 0</inkml:trace>
  <inkml:trace contextRef="#ctx0" brushRef="#br0" timeOffset="418384.83">17482 11637 40 0,'1'-3'109'0,"1"-1"3"16,0 1 2-16,0-3 3 0,2 0 2 0,0 1 0 16,0 0 1-16,1-2 1 0,1-2-26 0,-1 2-36 0,1-1-21 0,1 0-14 0,0-1-6 15,0 0-3-15,0 0-1 0,2 0-3 0,-3-1-1 0,1 1-3 16,2-1 0-16,-2 0-1 0,0 0-1 0,-1-1 0 0,2 1 0 0,-2 1 1 15,-1-1 0-15,1 1 0 0,-2 0 1 0,-1 0 1 0,1 0-1 16,0 0 0-16,-2 2 0 0,1-1 1 0,-2 3 1 0,1 0-1 0,-1 1 1 16,-1 1 0-16,0 0 0 0,0 3-2 0,-1 1 2 0,-2 1 0 15,0 4 1-15,-1-1 2 0,-2 1 2 0,3 3 1 0,-4 2 0 0,1 0-1 16,0 2 0-16,0 1 0 0,-1 2-1 16,1-1 1-16,0 1 1 0,1 1-1 0,-1 0-1 15,-1 0-2-15,4 0-1 0,-2 0-2 0,0-2-2 0,1 1-2 0,0 0 0 0,0-2-2 0,4 1 0 0,-3-2 0 16,0-1-3-16,2-1-2 0,1 0-9 15,-3-1-11-15,3-1-20 0,0-1-24 0,0-1-26 0,2 0-29 0,-1-3-13 0,-1 1-8 0,1-2-4 16,2 0-1-16,-2-2-1 0,1 1 0 0,4-2 2 16,-2 0 1-16</inkml:trace>
  <inkml:trace contextRef="#ctx0" brushRef="#br0" timeOffset="418825.3683">17871 11465 23 0,'-4'-3'129'0,"3"-1"6"0,-2-2 6 0,1 2 4 0,1-2 5 0,-2 2 3 16,2-1 1-16,-1 1 6 0,2 0 7 0,-2-1-26 16,1 1-40-16,1 2-22 0,-1-1-8 0,1 0-7 0,1 1-4 0,-1 0-3 15,1-1-7-15,1 0-4 0,-2 1-3 0,3 1-3 0,0 0-3 0,-2-2-3 16,3 2-8-16,-2 1-9 0,2 0-6 0,-2 1-6 0,2 1-1 15,-2 0-3-15,2 2 0 0,-1 1-2 0,-2 0 0 0,1 2 1 0,-2 3-2 16,0-1-1-16,0 1 1 0,-3 2-1 16,-1 0 0-16,-1 1 1 0,1 0-1 0,-2 1 1 0,-1 0 1 0,-1 1-1 0,0 0-1 15,1-2 1-15,-2 0-1 0,2 1 1 0,-2-1 1 16,2 0 0-16,-1-2 1 0,0 0 0 0,2-1 1 16,0 0 0-16,0-1 0 0,1-2-1 0,0 0-1 0,1-2 1 0,1 1 2 0,3-2 0 0,-3 0-1 15,3 0 0-15,0-1 1 0,0-1 0 0,1-1 0 0,1 0-1 16,1-1 1-16,2 2-1 0,-1-2 1 0,2-2-1 0,-1 2 2 15,3-2 0-15,-1 1-2 0,0-1 1 0,1 0 0 0,0-1-1 0,-1 1-2 0,2-1-1 16,-2 1 0-16,2-2-6 0,-2 0-11 0,2 1-10 0,0 0-14 16,-2 0-9-1,3-1-13-15,-3 0-11 0,2 0-13 0,-2 0-22 0,1 1-29 16,-1-1-20-16,0 0-15 0,3-1-7 0,-3 0-3 0,2 1 3 16,-2-1 11-16,2 1 9 0,1-2 14 0,0 1 9 15</inkml:trace>
  <inkml:trace contextRef="#ctx0" brushRef="#br0" timeOffset="419193.9981">18277 11445 55 0,'-4'-2'135'0,"-1"1"5"0,0 0 5 15,2-1 3-15,-3 1 6 0,0 0 5 0,2 1 7 0,-3 1 5 0,1 0 5 16,-1 1-27-16,0 2-42 0,0 0-20 0,-1 0-7 0,-1 2-1 16,3 0 1-16,-2 3 4 15,1-2 1-15,1 1 0 0,-2 1-2 0,1 2-3 0,0-1-8 0,1 1-4 0,0 2-9 16,1-2-4-16,-1 2-6 0,1-2-6 0,0 3-7 0,1-1-6 0,2-2-7 15,-1 1-6-15,3-1-4 0,0 1-3 0,0-1-4 0,1-3-1 0,2 2-1 16,0-3 0-16,0 1 0 0,1-1-1 0,1-2-2 0,0 0 1 16,0 0 0-16,1-2 0 0,1-1-1 0,-1 0 0 0,-2 0-1 0,4-1 0 15,0-1-1-15,-2-1 0 0,1-1-1 0,1 0-1 16,0-1 1-16,-1 0 1 0,0-2-1 0,1 1 1 0,-1-2 0 0,2 0-1 0,-2 0 1 16,1-3-2-16,0 2 0 0,-1-2 0 0,1 0-1 0,-1-1 2 15,0-1-1-15,-3 0 1 16,2 0 1-16,1-1-1 0,-1 1-1 15,-1-3 1-15,0 1 1 0,0 0-1 0,-1 0 0 0,-1 0 1 0,0 0 0 16,-2 0 1-16,-1 1-1 16,0 1-1-16,0 1-1 0,-2 1 1 0,-2-1-2 0,0 3 2 15,0 0-1-15,-2 2-1 0,-1 1 2 0,1 2-2 0,-3 0 1 0,0 0-10 0,1 2-16 16,-1 2-20-16,-1 0-22 0,1 1-21 0,-1 2-19 0,1 0-30 0,-1 1-35 0,3 0-24 0,-2 2-18 0,0 0-10 16,1 1-3-16,1 0-3 0,1 0-1 0,0-1 11 0,1 1 15 0,0-1 18 0,2-1 26 0</inkml:trace>
  <inkml:trace contextRef="#ctx0" brushRef="#br0" timeOffset="419474.6558">18706 11544 63 0,'3'0'134'0,"-1"-3"8"0,-1 1 7 15,2 1 6-15,-2-1 3 0,-1-1 5 0,1 3 8 0,0-3 5 16,2 3 7-16,-2 0-22 0,1 0-35 0,2 3-16 0,0-2-4 0,2 1-4 16,0-1-3-16,0 0-5 0,1 1-6 0,1 1-2 0,0-2-5 0,0 1-5 15,0 0-7-15,2 0-10 0,-2 1-12 0,1-2-12 0,-1 2-11 0,2-1-10 16,-2 0-7-16,1 1-15 0,0-2-20 0,-2 1-23 0,-1 0-24 16,0 0-21-16,1-1-19 0,-4 2-25 0,3-2-29 0,-4 1-25 0,-2-2-22 15,0 0-11-15,0 0-4 0,0 0-2 0,-1 1-1 0,-2 1 12 16,-1-1 16-16,0-1 20 0,-2 3 23 0</inkml:trace>
  <inkml:trace contextRef="#ctx0" brushRef="#br0" timeOffset="419658.0342">18677 11668 8 0,'-6'4'132'0,"2"-1"7"0,0 2 4 0,1-2 8 0,0 1 11 16,2-1 9-16,1 1 5 0,1 1 9 0,2-2 8 0,-2 2-24 15,3-1-36-15,1-1-24 0,0 2-14 0,2 0-9 0,0-1-6 0,3-1-4 16,0 2-3-16,1-3-10 0,0 1-11 0,2 1-7 15,0-2-10-15,1 0-17 0,0 0-27 0,0 0-28 0,-1-1-32 16,-1 0-44-16,1-1-51 0,0 0-26 0,-2 3-11 0,-1-3-8 0,0 0-3 16,-2 0-1-16,2-3-2 0,-3 3 1 0,-1-1 1 0,2 0 12 0,-2-1 17 15</inkml:trace>
  <inkml:trace contextRef="#ctx0" brushRef="#br0" timeOffset="457383.5583">19293 7665 88 0,'-1'2'129'0,"1"-1"4"0,-3 0 2 0,3-1 3 0,-2 1 1 0,2-1 0 15,-2 0 2-15,0 0 2 0,2 0-20 0,0 0-33 0,-1 0-18 16,1 0-11-16,0 0-3 0,-3-1-3 0,3 1 0 0,0 0-4 0,0 0 1 15,0 0-1-15,0 0 0 0,0-1 0 0,0 1-2 0,0 0 0 0,0 0-7 16,0 0-4-16,0 0-6 0,0 0-10 0,0 0-7 0,0 0-3 16,0 0-4-16,0 0-3 0,0 0-1 0,0 0 0 0,0 0-2 15,0 0-1-15,0 0 0 0,0 0-2 0,0 0-1 0,0 0 1 16,0 0-1-16,0 0 1 0,0 0-1 0,0 0 0 0,0 0-3 0,0 0-2 16,0 0-5-16,0 0-8 0,0 0-7 0,0 0-7 0,0 0-7 15,0 0-6-15,0 0-9 0,0 0-9 0,0 0-7 0,0 0-10 0,0 0-16 16,0 0-19-16,0 0-20 0,0 0-23 0,0 0-6 15,3-3 1-15,-3 0 4 0,1 1 4 0,1 0 8 0,-1-1 6 0,0 0 8 16,1 0 10-16</inkml:trace>
  <inkml:trace contextRef="#ctx0" brushRef="#br0" timeOffset="458726.8781">20932 6615 92 0,'-1'0'107'0,"1"0"4"0,0 0 5 0,0 0 3 0,0 0 3 15,0 0 2-15,-3 0-9 0,3 0-17 0,0 0-16 0,0 0-15 16,0 0-12-16,0 0-6 0,0 0-6 0,-1 0-2 0,1 0-2 16,0 0-2-16,0 0 0 0,0 0-2 0,0 0 0 0,0 0 0 0,0 0 2 15,0 0-2-15,0 0 3 0,0 0 2 0,0 0 2 0,0 0 2 16,0 0 1-16,0 0-2 0,0 0-1 0,0 0-3 0,0 0-1 16,0 0-3-16,0 0-4 0,0 0-2 0,0 0-3 0,0 0-2 0,0 0-4 15,0 0-6-15,0 0-5 0,0 0-4 0,0 0-2 0,0 0-4 16,-1 0 0-16,0 3-1 0,-2-3 1 0,2 0-1 0,1 2-1 15,-2 0 2-15,-1 0-1 0,2 0 0 0,-2 0 0 0,0 2 1 0,1-1 1 16,0-1 1-16,0 2-1 0,0-2 1 0,0 1-2 0,2 0 0 0,-4-1 1 16,4 0-1-16,-2 0 0 0,1 0 1 0,1 2-1 0,-3-2 1 15,3 0 0-15,0 1 0 0,0-1 0 0,0 0 0 0,-3 0-1 16,3 0 1-16,0 0 0 0,-1 0 1 0,1-1 0 0,-2 1 0 16,2-2-1-16,0 1 1 0,0-1-1 0,0 2 0 0,0-2 0 0,0 0 0 15,2 1 0-15,-2-1 1 0,0 0 1 0,1 1 1 0,-1-1-1 16,1 0 1-16,1 0-1 0,1-1 0 0,0 0 0 0,1-1 1 0,-1 1-1 15,1-3 1-15,-1 1 0 0,4-1-1 0,-2 0 0 0,1 0 0 16,0-1-1-16,1-1-1 0,-3 2-1 0,3-2 0 0,0 0 0 16,-1 1 0-16,0-2-1 0,-1 0 1 0,0 1 1 0,1 1-2 0,-1-1 1 15,-1 0-1-15,3 0 0 0,-2 0 1 0,0 2-1 0,-1 0 1 16,1-1 0-16,-3 1 0 0,2 0 0 0,-3 1 1 0,2 2 0 0,-2-1-1 16,-1 2 0-16,0 0 0 0,0 0-1 0,0 0 0 0,2 0 1 15,-2 2 0-15,0 1 1 0,0 0-1 0,0 2-1 0,-1-1 0 0,0 2 1 16,0 0-1-16,0 2 0 0,-1 0 1 0,1-1 0 0,0 0 1 15,0 3-1-15,-2-2 0 0,2 1 0 0,0-1 0 0,0-1 0 16,-1 1 0-16,1-1 1 0,1 0 0 0,0-2 1 0,0 1 0 0,0 0 0 16,0-2 0-16,0 1-1 0,1-2-1 0,1 0 1 0,-2 1 0 0,2-1 1 15,-2 0-1-15,1-2 1 0,-1 2 0 0,3-2-1 0,-2 0 1 0,0 2 1 16,2-3-1-16,-2 1 0 0,2-1-1 0,0-1 2 16,-2 1-1-16,3-3 2 0,-2 2-1 0,2 0-1 0,2-3-1 15,-3 0 1-15,1 1 0 0,1-2 0 0,-1 2 0 0,1-3 0 16,-2 2 0-16,1-2 0 0,0 0-1 0,-1 1 0 0,1 0 0 0,0-3 0 0,-2 3 0 15,2-1-1-15,-1 0 1 0,0-1 0 0,0 1 1 0,0 1-1 16,-1-2 0-16,2 1 1 0,-2 0 0 0,1 1-1 16,-1 0 0-16,1 0 1 0,0 1 0 0,-1 0 1 0,0 0-1 0,0 1-1 15,-1 1 1-15,2 1-1 0,-3 0 1 0,0 1-1 0,2 0 0 0,-1 2-1 16,0 0 1-16,1 1 0 0,-1 1 0 0,0 0-1 0,1 2 1 0,-2-1-2 16,0 1 0-16,0 2 1 0,0-2 0 0,0 1 0 15,0-1 1-15,0 1-2 0,-2 0 1 0,1-1 0 0,1 0 0 0,-1 0 0 16,-1-1 0-16,1 0 1 0,0-1 0 0,-1 0 0 0,2-1 0 0,0 0-1 15,0 0 1-15,0-2 0 0,0 1-1 0,0-2 0 0,0 1-1 16,0-1 0-16,0 1 1 0,0-1-1 0,0 0 0 0,0 0 0 0,0 0-4 16,0 0-2-16,0 0-7 0,0 0-3 0,0 0-5 0,0-1-1 15,0-1-2-15,2 0-3 0,-2 1-1 0,0-1-3 0,0-1-2 0,0 0-7 16,0 0-2-16,0 2-5 0,-2-2-2 0,2 1-1 0,0 0 0 16,0 0-3-16,0-2-4 0,0 2-12 0,0 0-19 0,0 2-19 0,0-3-22 15,0 3-11-15,0-3-2 0,0-1 1 0,0 1 3 16,3 1 4-16,-2 0 5 0,2-1 5 0,0 1 6 15</inkml:trace>
  <inkml:trace contextRef="#ctx0" brushRef="#br0" timeOffset="460631.0667">19530 11367 46 0,'0'0'112'0,"0"0"4"0,0 0 4 16,1 0 2-16,0 0 3 0,1 0 2 0,-2 1 3 0,3 1-12 16,-3-2-18-16,1 1-21 0,1 1-19 0,-2-1-15 0,0 0-7 0,0 1-7 15,0-1-2-15,2 0-2 0,-2 0 1 0,0 2-2 0,2-2-2 16,-2 0 0-16,0-1-1 0,0 1 1 0,0-1 0 0,0 0 0 16,0 0 4-16,0 0 0 0,0 0 5 0,0 0 1 0,0 0 4 0,0 0 1 15,0 0 1-15,0 0 0 0,0 0 2 0,0 0-1 16,0 1-2-16,0-1 0 0,-4 0-3 0,2 0-4 0,1 0-1 0,-2-1-5 0,1 1-4 15,-2-1-3-15,2-1-3 0,-2 0-2 0,2 1-2 16,-1 0 0-16,1-1-3 0,-2 0-1 0,2-2 1 0,-1 3-1 0,2-2 0 0,-2 0 0 16,0-1-1-16,3 0 1 0,-3 1-1 0,2 0 0 0,-1-1-1 15,2 0-1-15,-1-1-1 0,1 1-2 0,0 0 0 0,0-1 0 0,0 0-1 16,1 1-1-16,1-2 2 0,-1 2-1 0,2-1 0 0,0 0 1 16,1 1-1-16,-1 0 0 0,3-1 0 0,-1 2-1 0,0 0 1 0,1-1-1 15,-1 2 0-15,-1 0 0 0,3 2 0 0,-2 1-1 0,0 1 0 16,0 2 0-16,-1 0 0 0,1 2 0 0,-3 1-1 0,1 2 0 15,-2 3 1-15,1-1 1 0,0 1-2 0,-2 2 0 0,-2 0 0 16,2 0 1-16,-2 1-1 0,1-1 1 0,-2 2 0 0,1-2 0 0,-1 0 0 0,1-1 1 16,-2 1-1-16,-1 0 1 0,2-2 0 15,-1 0-1-15,-2 0 0 0,2-1 1 0,-2 0 1 0,0-1 0 0,0 1-1 0,1-1-1 16,-1-2 0-16,0 2 0 0,0-1 1 0,-1-2-1 0,1 1 0 16,-1 0 0-16,1 0 0 0,0-2 1 0,1 0 0 15,0 0 0-15,-1 0-1 0,2-2 1 0,-1 1 1 0,1-2-1 0,0 0 0 16,2 1 0-16,0-3 0 0,-1 0 1 0,2 0 0 0,-2-1 0 0,2 0-1 0,0-2-1 15,-2 1-1-15,3-1 1 0,-1-2 0 0,0 1-1 0,1 0 0 16,0-2 1-16,0 2-1 0,1-1 0 0,0 0 0 0,2 1 1 16,-2 0 1-16,2 0-1 0,0 1 1 0,0 2 1 0,0-2 0 0,1 2 1 15,0 0-1-15,0 2 0 0,0-2 0 0,0 2 0 0,-1 1 1 16,2 0 0-16,-1 0 0 0,0 1-1 0,-1 0-1 0,0 0 0 16,0 0-2-16,3 1-3 0,-2-2-4 0,-1 2-8 0,1-2-8 0,-1 0-11 15,1 1-10-15,0-2-8 0,1 0-10 0,-1 0-4 0,1-2-5 0,1 0-5 16,-1 0-5-16,0 0-10 0,2-2-10 0,-1 2-11 0,-2-3-11 15,3 2-14-15,-1-3-14 0,0 2-1 0,0-1 5 0,0 1 5 16,-2-3 8-16,2 2 6 0,-2 1 4 0,2-2 3 0</inkml:trace>
  <inkml:trace contextRef="#ctx0" brushRef="#br0" timeOffset="461076.2098">19882 11309 57 0,'-3'0'139'0,"2"-1"6"0,0 1 3 0,-1 0 4 0,0 0-1 16,0 0 1-16,1 0 3 0,-2 0 1 0,2 1-14 0,-1 1-23 0,-1 1-23 15,-1 1-24-15,1 1-14 0,0 1-9 0,0 1-4 0,-1 1-5 0,0 1 0 16,1 0-2-16,-2 2 1 0,1 0-1 0,-1-1 0 0,2 1-4 16,-2 0-4-16,-1 1-4 0,3-2-6 0,-1 0-4 0,1 0-3 0,-1-3-2 15,-2 2-3-15,4 1-2 0,-2-3-1 0,3-1 0 16,-2 1-3-16,1-2-1 0,1 0 1 0,-2 0 0 0,3-4 3 0,-1 3 1 0,1-2 2 16,1 1 1-16,-1-2 0 0,3-1 2 0,-2 0-1 15,3 0 3-15,0 0-2 0,0 0-1 0,0-1-1 0,2 0 3 0,1-1-3 16,-1 0-1-16,0 1-3 0,3-2-3 0,-2 3-3 0,-1-1-1 15,4-2-3-15,-3 2-1 0,1 1-3 0,-1-1-3 0,0 1-3 16,0 1-1-16,0 0-5 0,-1 0-5 0,1 1-5 0,-1-1-4 0,-1 1-4 16,0 0-6-16,0-1-3 0,-1 2-6 0,-1-2-4 0,1 0-7 0,0-1-2 15,-2 3-5-15,2-3-4 0,-1 1-6 0,-2-1-5 0,1 0-7 16,-2 0-13-16,0 0-16 0,3-1-11 0,0-2-9 0,-3 3-1 16,1 0 2-16,-1-2 6 0,0 2 5 0,1-4 6 0,-1 0 5 15,0 3 8-15</inkml:trace>
  <inkml:trace contextRef="#ctx0" brushRef="#br0" timeOffset="461279.8046">19960 11347 7 0,'0'-3'142'0,"0"-1"9"0,0 1 5 0,-2 2 6 0,1 0 9 16,1 1 9-16,0 0 11 0,0 1 10 0,-1 2 11 0,-1 0-20 16,2 1-32-16,0 1-25 0,0 4-18 0,-2-3-10 0,1 3-11 0,0 1-3 15,-2 0-4-15,0 1-6 0,3 1-8 0,-4 1-10 16,2 1-12-16,1-1-10 0,-2-1-11 0,0 3-8 0,-1-2-10 15,2 2-15-15,-2 0-17 0,-1 0-23 0,1 0-23 0,-1-1-23 0,0 3-19 16,0-1-17-16,-1 0-13 0,1 0-24 0,-2 0-31 16,3-2-18-16,-1 1-18 0,1-2-7 0,-1-1-5 0,1-1 9 0,1-1 13 0,1-2 19 15,1 0 22-15,1-3 19 0</inkml:trace>
  <inkml:trace contextRef="#ctx0" brushRef="#br0" timeOffset="461706.9725">20237 11340 74 0,'-1'-4'153'0,"-1"2"8"0,2 0 6 0,0-1 3 0,-1 3 7 16,0-1-1-16,0-1 4 0,1 1 1 16,0 1 3-16,0 0-32 0,-3 0-49 0,2 1-27 0,0 1-16 0,0-1-7 15,-2 1-7-15,1 1-3 0,-1 0-5 0,1 2-3 0,-1-1-3 0,0 1-2 16,1 0-2-16,0 1-1 0,0 0-2 0,0 0 0 0,0 0-2 0,0 0-3 16,1 1-1-16,0-1-1 0,-1 1-3 0,1-1 0 0,1 2-1 15,-1-2 1-15,-1 1-1 0,2 0 0 0,2 0 2 0,-1-2-1 16,-1 2 1-16,1-2-2 0,2 1 1 0,0 0-1 0,0 0 0 0,1-2-2 15,-1 1-3-15,3-1-1 0,-1-1-1 0,1 2-1 0,-1-3-1 0,2-1-5 16,-1 2-6-16,2-3-7 0,0 1-9 0,-1-2-11 0,1 1-10 16,-1-3-10-16,0 2-12 0,1-1-8 0,0-1-11 0,-1 0-7 15,-1 0-7-15,1-2-6 0,-2 2-5 0,-1-1-5 0,3 0-5 0,-4 0-6 16,1 0-8-16,0-1-11 0,-2 1-11 0,1 0-3 0,0-2 3 0,-2 2 7 16,0-2 6-16,1 2 7 0,0-2 7 0,-2 1 6 15,0 0 8-15</inkml:trace>
  <inkml:trace contextRef="#ctx0" brushRef="#br0" timeOffset="461890.686">20364 11335 91 0,'-2'1'126'0,"1"0"10"0,0 2 9 0,-2-1 10 0,0 2 8 0,3 1 9 15,-3 0 3-15,0 3 2 0,-1-1-16 0,4 1-20 0,-3 2-13 16,0 0-6-16,-1 2-5 0,2-1-3 0,1 0-5 0,-2 1-6 0,1-2-8 16,1 3-10-16,-2-2-7 0,2 1-9 0,-2 0-9 0,2-1-8 15,0-1-8-15,0 2-11 0,-2-1-13 0,2 0-13 0,-1-1-23 16,2 0-24-16,-3 1-23 0,2-1-20 0,-2-1-20 0,0 1-18 15,3-2-26-15,-3-2-30 0,2 3-23 0,-1-3-21 0,1 0-10 16,-2-1-3-16,3 0 3 0,-2-1 5 0,1-1 14 0,1 1 20 16,0-4 18-16,0 0 21 0</inkml:trace>
  <inkml:trace contextRef="#ctx0" brushRef="#br0" timeOffset="462187.594">20509 11549 35 0,'0'0'209'0,"0"0"15"0,0 0 12 0,0 0 8 16,0 0 13-16,3 2 13 0,-2 1 16 0,2-3 15 16,-2 4 14-16,3-1 11 0,-3 1-31 0,3-1-55 0,0 1-43 0,-2 1-35 0,3 0-21 15,-2 0-15-15,1 1-12 0,-1-1-9 16,0 0-12-16,1 1-12 0,-2-2-16 0,2 2-14 0,-3-1-15 0,2 1-12 15,-1 1-10-15,-1-1-9 0,0 0-4 0,-1 1-3 0,-1 0-4 0,0 0-4 16,-1 0-11-16,-1 1-16 0,-1 0-24 0,-1 1-24 0,0-1-30 16,-1 1-27-16,1 0-26 0,-3 0-25 0,1-1-20 0,1 2-23 0,-3-1-33 15,2 0-39-15,-3-1-17 0,2 1-4 0,-2-2 4 0,0 2 15 0,0 1 21 16,0-3 25-16,0 1 28 0,0 0 28 0,-2 0 26 0</inkml:trace>
  <inkml:trace contextRef="#ctx0" brushRef="#br0" timeOffset="463777.7326">20847 11387 7 0,'1'-3'93'0,"2"-1"3"0,-2 0 5 0,1-1 3 16,-2 1 4-16,3 1 2 0,0-1-6 0,-2-2-10 0,2 2-14 15,-1 0-15-15,-1 0-10 0,-1-1-9 0,3 2-3 0,-2-2-3 0,0 2 1 16,0 1 1-16,-1-1-1 0,2 1-2 0,-2 1-1 0,1-1-4 16,-1 2-2-16,0 0 0 0,0 0 0 0,0 2-1 0,1-1-2 0,-1 2 2 15,0 0-2-15,0 1-2 0,0 1-2 0,-1 1-3 0,1 0-1 16,-1-1-2-16,-1 4 0 0,1-3 0 0,0 2 0 0,0-1-3 0,-2 1 0 15,2-1-3-15,-1 1-3 0,-1 0-1 0,0 0-1 0,2-2-3 16,-2 1-1-16,1-1 0 0,1 0-2 0,0 0 1 0,-1 0-2 16,1-2-1-16,-2 0 0 0,3 3 0 0,0-3 1 0,-3-1 0 0,3 0 0 15,-1 1-2-15,1-2 1 0,0 1 0 0,0-1 0 16,0-2-2-16,0 1 1 0,1 0 0 0,-1-1 1 0,0 0 0 0,0 1 1 16,0-1-1-16,0 0 0 0,3 0-1 0,-3 0 0 15,3-1 1-15,0 0 0 0,1 0-1 0,-2-1 1 0,2-1 1 0,0 0 0 16,-1 0-2-16,0 0 1 0,0 0-1 0,1 1 1 0,1-2-1 0,-2 2 0 15,1-2 0-15,-1 2 0 0,0 0 0 0,1 1 1 0,-2 0-1 0,0 0 0 16,1-1 1-16,0 2 0 0,-1 2 1 0,0-1 0 16,1 1 0-16,0 0 0 0,-1 0 0 0,-1 2 1 0,3 0-1 15,-3 1 1-15,2 0 0 0,-2 1 0 0,0 0-1 0,1 0 1 0,0 0 0 16,-1 1 0-16,-1 0-1 0,0 1 1 0,1-2 0 0,-1 1 0 0,0 0-1 16,-1-1 2-16,1 1 0 0,0 0-1 0,-1 0 1 0,-1-1-1 15,0 0 1-15,1 0 0 0,-2 1 0 0,1-2 2 0,-2 2-1 0,3-1 0 16,-4-1 3-16,2 2-2 0,-1 0 0 0,0-1 0 0,-2-1 0 0,2 1-1 15,1 1 0-15,-2-2 0 0,0 1-1 0,0-1 0 0,1 0-1 0,1 0-1 16,-1 0-1-16,-1 0 1 0,1-3-1 0,1 2-1 0,0 0 0 16,0-2 0-16,2 0 2 0,-2 0-1 0,0-1-1 0,2 1 0 0,-2-1 1 15,2-1 0-15,-2-1 1 0,1-1 0 0,1 1 0 16,-2-1 0-16,1 0-1 0,-1 0 0 0,2-2 0 0,-1 0 0 0,0 0 0 16,0-1 0-16,-1 2 1 0,3-1 0 0,-3-1 0 0,3 1 0 0,-2 0 0 15,1 0-1-15,0 1-2 0,1 0-1 0,-2-1-1 0,1 2-3 16,1-1-5-16,0 1-6 0,-1 1-6 0,-1 0-5 15,2-1-7-15,0 2-7 0,0 0-4 0,0-2-8 0,0 2-10 0,0 0-11 16,0 0-9-16,0 0-22 0,0 0-23 0,0 0-12 0,0-2-6 0,0 2-1 16,2-4 4-16,-1 1 3 0,0 1 6 0,1 0 6 0,-2 0 7 15</inkml:trace>
  <inkml:trace contextRef="#ctx0" brushRef="#br0" timeOffset="464058.9581">20861 11329 90 0,'0'0'146'0,"1"0"7"0,-1 0 9 0,0 0 8 0,0 0 11 15,2-1 8-15,-2-1 10 0,2 2 7 0,-1-1-13 16,2 0-27-16,0 0-25 0,0 0-26 0,2 0-16 0,-1-1-9 0,0 2-10 15,2-3-6-15,1 2-9 0,0-1-6 0,0 0-11 0,0 0-9 16,1 1-12-16,1-2-10 0,-1 2-15 0,2-2-20 0,-1 1-22 16,1 0-17-16,-1 0-20 0,0 1-18 0,1-1-22 0,-3 1-19 15,2 0-30-15,-2 0-30 0,-1 1-17 0,1 0-7 0,0 0-2 16,-1 0-1-16,0 1 9 0,0 0 14 0,-1 0 15 0,1 1 18 0,0-1 19 0</inkml:trace>
  <inkml:trace contextRef="#ctx0" brushRef="#br0" timeOffset="464807.1712">21340 11468 36 0,'-3'-3'125'0,"0"2"2"0,0-2 5 15,-1 2 4-15,0-1 2 0,2-1 2 0,-3 0 3 0,2 1 2 0,-1 0-18 16,1-1-27-16,-1 1-27 0,1 0-26 0,0 0-13 0,0-1-7 0,-1 0-3 15,2 1 0-15,0 0-4 0,-1-1-3 0,1 2-2 16,-1-2-2-16,2 1-2 0,1 0-1 0,-3 0-1 0,2-2 3 0,0 1-1 0,0 0 1 16,1 1 1-16,0-1 1 0,0-2-2 0,0 3-1 0,0-2 1 15,0 0 2-15,0 1 1 0,1-1 2 0,0 0 1 0,0 0 2 0,1 3-2 16,-1-3-1-16,0 0-1 0,2 2 2 0,-2-1-1 0,1 2 2 16,0-2-1-16,0 1 1 0,2 1-3 0,-2 1-2 0,1-1-1 0,0 1-3 15,1 1-1-15,-1 0 0 0,0 0-2 0,1 1 1 0,-1 1-2 16,1 1 0-16,-2 1-2 0,1-1-1 0,-1 3-2 0,-1 0 1 0,-1 0 0 15,0 3 1-15,-1 0 0 0,0 0 0 0,-2 2-1 0,1 0 0 16,-3 1 0-16,1-1 0 0,-1 2-1 16,-1-1 0-16,0 1 0 0,-2-1 1 0,2 1 0 0,-2-3 1 0,1 1 0 15,-2-1-2-15,2 2 0 0,-1-3 0 0,0 0-1 0,1-1 0 0,1 0 0 16,0 0 0-16,-2 0 1 0,3-2 0 0,-2 0 0 0,1 0 0 0,2-1-1 16,-1-1-1-16,1-1 1 0,-1 1-1 0,1-1 1 0,1-1 1 0,0 0 0 15,2-2 0-15,-2 1 0 0,0 0 2 0,3-2 0 0,-2 2 0 0,2-2 2 16,0 0-3-16,0 0 2 0,-1-2 1 0,1 2 1 0,0 0 1 15,0-3 3-15,0 1 0 0,1-1 4 0,1 1 3 0,-2-1 4 16,3 1 5-16,0-2 4 0,-1 2 5 0,3 0 5 0,-1 0 6 16,1 0 2-16,-1 0 3 0,1 0 1 0,-1 1 3 0,2 0 2 0,1 1-3 15,0 0 0-15,-3 0-2 0,3 1-4 0,-2 0-3 0,1 0-8 16,-1 0-5-16,0 1-6 0,-2 1-3 0,3-1-5 0,-2 0-3 0,0 1-3 16,0-1-4-16,0 0-2 0,0 1-1 0,-1-1-2 0,1-1 0 15,0 2-2-15,0-2-2 0,0 2 1 0,0-3-1 0,0 0 0 0,0 2-1 16,0-2-5-16,0-2-7 0,0 2-6 0,0-2-7 0,0 1-9 0,0-1-7 15,-1-1-9-15,1 0-10 0,1 0-9 0,-1 0-11 0,-1-1-10 16,0 0-10-16,1 0-9 0,-1 0-8 0,0 0-6 0,1-1-4 16,-1 1-7-16,0-2-5 0,0 2-17 0,0-1-21 0,0 0-6 0,1 0 1 15,-1-1 4-15,1 1 7 0,1 0 11 16,-1 0 9-16,-1 0 10 0,3 0 11 0</inkml:trace>
  <inkml:trace contextRef="#ctx0" brushRef="#br0" timeOffset="465021.5542">21564 11423 26 0,'0'0'86'0,"0"0"2"0,0 0 2 15,0 0 1-15,0 0 0 0,0 0-7 0,0 0-11 0,0 0-12 16,0 0-13-16,-2-1-11 0,2 1-12 0,0 0-8 0,0 0-9 0,0 0-6 15,0 0-8-15,0 0-9 0,0 0-10 0,0 0-15 0,0 0-13 16,0 0-16-16,0 0-11 0,0 0-8 0,0 0-2 0,0 0 0 0,0 0-1 16,0 0 2-16,0 0 1 0</inkml:trace>
  <inkml:trace contextRef="#ctx0" brushRef="#br0" timeOffset="470108.2245">22082 11389 7 0,'1'-2'109'0,"-1"0"3"15,0 1 4-15,2-2 2 0,-2 2 2 0,1-1 2 0,-1 1 1 16,0-1-1-16,1 1-18 0,-1 1-27 0,0 0-20 0,0 0-15 0,0 1-9 16,2 0-5-16,-2 1-3 0,2 0 0 0,-2 3-4 0,1-1 0 15,-1 2-1-15,-1 0-3 0,1 0 1 0,-2 3-1 0,1-2-1 0,0 1-2 16,0 0-1-16,-2 0-1 0,2 0 0 0,-1 1-2 0,-1-1-1 16,2-1-1-16,-1 1-1 0,-1 0-1 0,2-1 0 0,-2 0-1 0,2-2-2 15,-1 1-1-15,-1 0 1 0,2 1-1 0,-1-2 0 0,1 0 0 16,-2-1-2-16,3 0-1 0,0-1 1 0,-2 2 0 15,0-2 1-15,2 0 0 0,-2 0-1 0,2 0 1 0,0-2 0 0,-1 1 0 16,1-1-1-16,0-1-1 0,0 0 0 0,0 0 2 0,0 0 1 0,0 0 1 16,0 0-1-16,0 0 1 0,0 0-1 0,0 0 0 0,1-1 0 15,1-1 0-15,0 1-1 0,0-2 2 0,0 0 0 0,0-1-1 16,1 0 1-16,0 1-1 0,0-3-1 0,0 2-2 0,1-2 0 16,-1-2 0-16,1 2-1 0,-2 1 0 0,2-3 2 0,1 1-1 0,-1-1-1 15,-1 1-1-15,3 0 1 0,-2-1-1 0,0-2 0 0,0 3 2 0,1-1-2 16,-1 0 1-16,1 2 1 0,0-1-1 0,-1 1 0 0,0 0 0 0,0 1 1 15,2 0-1-15,-4 3 1 0,2-1 0 0,0 1 0 16,-1 2 0-16,0 0 1 0,-1 2 1 0,1 1-1 0,-1 1 0 0,1 2 1 16,-2 0 0-16,0 2 0 0,0 0 1 0,2 1 0 0,-3 1 0 15,1-1 0-15,-1 1-1 0,1 0 2 0,0 0-1 0,-1-1 0 16,0 1-1-16,0-3 1 0,0 2-1 0,0-1 0 0,0-1 0 16,0-1-1-16,0 0 0 0,0-1 0 0,0 1-1 0,0-2 1 0,0 0 0 15,0-1 1-15,0 0-1 0,0-2 1 0,0 2-1 0,0-3 1 0,0 0 0 16,0 0 0-16,0 0-2 0,0 0 2 0,0 0-1 0,2-4 1 15,-1 2 0-15,-1-1 0 0,1-1 0 0,1 0-1 0,-1 0 0 0,0-1-1 16,1 0 1-16,-2-1-1 0,3-1 0 0,-2 0 0 16,2 1 1-16,-2-2-1 0,1 1 0 0,1-1 0 0,0 1 1 0,-1 0-2 15,2-2-1-15,0 1 1 0,-1 1-1 0,1-1 1 0,1 1 0 0,2 0 2 16,-3 1-1-16,2 2 0 0,1-1 1 0,-1 1 0 0,1 3 0 0,0-1-1 16,-2 1 1-16,2 2 0 0,-1 2 1 0,0-1 0 0,-2 2 0 15,3 2 1-15,-2-1 0 0,-1 2-1 0,-2 1 1 0,2-1-2 16,-3 2 1-16,2 1-1 0,-2-1 1 0,0 1 0 0,-1-1 0 0,1-1 0 15,-1 2-2-15,0-2 1 0,0 0 1 0,-1 0 0 0,1 0-2 16,0-1 0-16,-1 0 0 0,0-1 1 0,1 1 1 0,-3-1 0 0,3-2-2 16,-1 2 0-16,1-3 1 0,-1 1 1 0,-1-2 1 0,2 2-1 15,0-3-1-15,0 0 2 0,0-1 0 0,2 1 0 0,-2-1-1 0,1 0-1 16,0-2 0-16,3 1-1 0,0-3 0 0,0 1-2 0,0-2-2 16,2 0-6-16,0-1-10 0,0-2-8 0,0 0-10 0,2 0-13 15,-1-2-19-15,2 0-22 0,0-1-27 0,-1 0-13 0,1-1-8 16,0 0-1-16,1 1-3 0,-1-1 3 0,-1 0 2 0,1 0 5 15,0 2 9-15</inkml:trace>
  <inkml:trace contextRef="#ctx0" brushRef="#br0" timeOffset="470884.2759">22625 11353 114 0,'0'-3'117'0,"1"-1"6"0,-1-1 5 15,0 0 5-15,1 1 6 0,0-2 5 0,1 1 5 0,-1 0-12 16,0 1-19-16,-1 0-15 0,3-1-12 0,-3 1-1 0,1 0 0 0,-1 1 1 16,1 1-1-16,-1 0-2 0,0-1-5 0,0 3-2 0,0 0-3 15,0 0-1-15,0 0 3 0,0 0-2 0,0 0-4 0,0 0-2 0,1 0-6 16,1 2 0-16,-1-1-2 0,-1 1 0 0,2 0-1 0,-1 1 2 15,1-1 2-15,-1 0 0 0,0 0-4 0,1 1 1 0,-1-2-2 16,2 2 3-16,-3-2 3 0,3-1 1 0,-2 0 1 0,1-1-5 16,-1 1-6-16,0-3-3 0,1-1-5 0,-2 0-1 0,0-1-4 0,0 0-3 15,0-1 1-15,0-2-5 0,-2 2-7 0,1-3-9 0,-2 0-10 0,-1 0-12 16,0 1-13-16,-2-2-13 0,2 1-13 0,-4-1-17 0,2 0-14 0,-1 0-17 16,-3 3-14-16,3-3-19 0,-3 2-17 0,1-1-15 15,0 1-13-15,-1-1-12 0,0 3-13 0,2-2-11 0,-1 0-12 0,2 1-19 16,-1-2-19-16,1 1-3 0,-1-2 6 0,0 0 11 0,2 0 15 0,0 0 16 15,1-1 18-15,-1 0 13 0,0-1 15 16,0 1 16-16</inkml:trace>
  <inkml:trace contextRef="#ctx0" brushRef="#br0" timeOffset="472131.0625">22550 11148 6 0,'0'-2'37'0,"0"2"-3"0,-2-1-3 16,2 1 1-16,0-2 0 0,0 2 2 0,0-1 2 0,0 0-1 0,0 1-1 16,0-2-1-16,0 2-2 0,0-2 0 0,0 2-1 0,0-1-2 15,0 1 0-15,0-1 2 0,0-2-3 0,0 3-1 0,0-1-6 16,0 1-5-16,0 0-5 0,0 0-4 0,2-2-3 0,-2 2 0 0,0-2-2 16,0 2 0-16,0-1-1 0,0 1 0 0,0-2 0 0,0 0 1 15,0 2 0-15,0-1-2 0,0-1 1 0,-2 1 1 0,2 0-1 16,0-1-1-16,0 2 0 0,0-1 1 0,-1-1 0 0,1 2 0 15,0-1 0-15,0-1 1 0,-1 1-1 0,1 1 1 0,0-1 0 0,0 1 2 16,0 0 0-16,0-3 2 0,0 3 0 0,0 0 3 0,0 0 0 16,0 0 4-16,0 0 0 0,0 0 1 0,0 0 2 0,0 0 2 0,0 0 0 15,0 0 1-15,0 0 1 0,0 0 0 0,0 0 1 0,0 0 1 0,0 0 1 16,0 0 0-16,0 0 0 0,1 0-1 0,0 2 0 0,1-1 0 16,-1 0 2-16,2 1-2 0,-3 0 0 0,3 1 0 0,-2-1-1 0,2 2 1 15,-2-1-1-15,1 0-1 0,1 1-1 0,0 1 0 16,-2 1-2-16,2 0 1 0,0-1 0 0,0 1-3 0,0 1 0 0,0-1-2 15,0 1-1-15,1 0 1 0,2 0-3 0,-3-2 0 0,0 3-1 16,1-2-1-16,-1 0 0 0,1 1-2 0,-1 0 0 0,1-1-3 0,-1 1 2 16,-1 1-1-16,1-1 2 0,-2 0-1 0,2 1 1 15,-2-1 1-15,-1 1 1 0,0 1 0 0,-1 1 0 0,-2 0 0 0,2 0 1 16,-2 1-1-16,1 0 0 0,-2 0 1 0,1 2-1 0,-1-1-1 16,-2 2 1-16,2-1-3 0,-2 1-1 0,0-1 0 15,1 1-1-15,0-1-3 0,0 1-4 0,1-1-8 0,-2-1-9 0,2 1-11 0,0 0-18 16,-2-2-25-16,3-1-20 0,-1 1-21 0,1-1-10 0,-3 0-4 0,4-2-3 15,-2-1-1-15,3 1 0 0,-2-2 1 0,1 0 4 0,-1 1 7 0</inkml:trace>
  <inkml:trace contextRef="#ctx0" brushRef="#br0" timeOffset="473135.9738">21719 11249 28 0,'0'0'98'0,"0"0"6"0,0 0 4 0,0 0 4 0,0 0-1 16,0 0-1-16,0 0-6 0,0 0-9 0,0 0-13 0,0 0-12 0,0 0-11 15,0 0-10-15,-2 0-8 0,2 0-5 0,-1 0-4 0,1 0-4 16,-1 2-3-16,-2-1-2 0,2 0 1 0,-1 0-2 0,0-1-1 0,0 3 1 16,-1-2-1-16,0 0-1 0,0 1 1 0,-1 1-3 0,0 0 0 15,1 1-2-15,-2 1 0 0,1-1 1 0,-1 3 0 0,1 1 0 0,-1 0-1 16,0 2 1-16,0 0-1 0,0 2-1 0,0 0-1 0,0 2-1 16,0 1 0-16,0-1-1 0,1 3 0 0,2 1-1 0,-2-2 0 15,2 1-1-15,0-1-2 0,2 2-1 0,0-1-2 16,2-1-2-16,0 0-8 0,2 0-11 0,0-1-10 0,-1-1-9 0,4 0-15 15,-2-1-13-15,2 1-29 0,0-2-32 0,0-2-19 0,-1 2-7 0,0-3-3 16,1-1-3-16,-1 1-1 0,-1-2 0 0,0 1 6 0,0-1 9 16,0-2 12-16</inkml:trace>
  <inkml:trace contextRef="#ctx0" brushRef="#br0" timeOffset="475565.4479">18909 12213 90 0,'0'-4'110'0,"0"2"5"15,0 0 3-15,-2 0 4 0,2-2 2 0,-1 0 3 0,1 1 3 0,0 0-16 16,-1 0-26-16,1-1-20 0,0 1-15 0,0 0-10 0,1-1-3 0,-1 1-3 16,1 0-2-16,1 0 0 0,-1-1-3 0,0-1 0 15,0 0-1-15,2 1 1 0,-2-1-2 0,1 1-1 0,1 1-1 0,0-2 1 16,0 1-1-16,-2 0-1 0,2 1-2 0,0 0 2 0,-3 0 1 0,3 0-1 15,-2 1-2-15,2 0 0 0,-2 1-3 0,1-1-1 0,-2 2-2 0,3 0-2 16,-2 0 1-16,1 2-2 0,0-1-2 0,0 1 1 0,1 0-3 16,1 1-1-16,-2 0 0 0,2 1-3 0,0 1-1 0,0-2-1 15,-2 1-1-15,3 1-1 0,-2-1 2 0,1 2-2 0,-2-2-1 16,0 1 0-16,2 0-1 0,-2-1 0 0,1 0-1 0,1-1 0 0,-1 1-2 16,0-1 0-16,0 0 0 0,0-1 1 0,0 0 1 0,0 0-1 0,0 0 0 15,0-1 0-15,1-1 0 0,-1 1-1 0,0-1 0 0,1-1 0 16,-2 1 0-16,2-1 0 0,-2 0-1 0,0 0 1 0,1-1-1 0,1-1 0 15,-2 2 0-15,1-1 1 0,-2 0-3 0,2 0-2 0,-2-2-3 0,1 2-2 16,0 0-2-16,-1-1-3 0,0 1-2 0,-1 1-5 0,1-2-3 16,0 1-4-16,-1 1-7 0,0 0-7 0,0-1-7 0,0 2-8 0,0-2-8 15,0 0-9-15,0 2-9 0,0 0-21 0,0 0-27 0,0 0-13 16,-2-2-8-16,2 2-2 0,-2-2 1 0,2 2 6 0,0 0 5 0,-3 0 7 16,3 0 6-16,0 0 10 0</inkml:trace>
  <inkml:trace contextRef="#ctx0" brushRef="#br0" timeOffset="476022.2079">18931 12406 76 0,'-3'1'111'0,"1"1"3"16,0 0 2-16,0-1 2 0,0 0 4 0,0-1 3 0,0 0 2 15,1 0-14-15,1 0-21 0,-2 0-19 0,1 0-18 0,0-1-9 0,1 1-7 16,0-1 1-16,0-1-1 0,0-1 1 0,0 1 2 0,0 0 0 0,1-1-1 16,-1 0-2-16,3 0-1 0,-2 1 0 0,0-1-3 0,0 1 0 15,2 0 0-15,-2 0-1 0,1-2-2 0,1 4-3 0,0-4-4 0,-1 4-1 16,0-2-5-16,1 2-2 0,0 0-1 0,-1 0-2 0,0 0-2 15,1 2-1-15,0-1 1 0,-1 2-3 0,0 1-1 0,1 0-2 0,0 2-1 16,-1-2-1-16,1 2 2 0,-1 1-1 0,1-2 1 0,-2 2-1 16,1 0 0-16,0-1 0 0,0 0-1 0,0 0 0 0,0-1-2 0,0 1 0 15,1-2 0-15,0 1-1 0,0-2 0 0,0 0-1 0,1 0 1 0,-1-1-1 16,0-1-1-16,1-1 1 0,-1 0 0 0,1 0 0 0,0-1 0 0,0 0-1 16,0-1 0-16,0-1-1 0,0 1-1 0,0-1 0 0,0-2-2 15,0 2-3-15,-1-1-4 0,0-1-2 0,1 2-4 0,0-3-5 16,-1 2-3-16,-1-2-6 0,2 2-4 0,-2 0-9 0,1-1-6 15,-2 1-9-15,1 0-9 0,1-1-16 0,-2 2-18 0,1-2-20 0,-1 1-23 16,2-2-10-16,-3 2-1 0,3 0 0 0,-2-2 2 0,2 1 5 0,0 0 5 16,0 1 8-16,1-1 7 0</inkml:trace>
  <inkml:trace contextRef="#ctx0" brushRef="#br0" timeOffset="478234.7879">19764 12139 7 0,'0'0'107'0,"-2"-2"4"0,1 0 4 16,1 2 2-16,0 0 2 0,0 0 1 0,-1-1-4 0,1 1-4 0,0 0-15 16,-2-1-22-16,2 1-16 0,0 0-17 0,0 0-9 0,-1 0-7 15,1 0-2-15,-3-1-1 0,3 1-2 0,0 0 0 0,0 0-1 0,-2 0 0 16,1 0 1-16,0 0 0 0,-2 0 1 0,0 0 0 0,3 0-1 16,-2 0-2-16,0 0 0 0,0 0 2 0,1 0-1 0,-2-2-2 0,1 2 1 15,0 0-3-15,-1 0 0 0,2 0-1 0,-2-2-2 0,1 2 0 16,1-1 0-16,-2 0 1 0,2 0 2 0,0 0 1 0,-2 1-1 15,2-2 0-15,-1 0-1 0,2 2 1 0,0-2-1 0,0 0 0 0,0 0 0 16,-2 0 2-16,2 0 0 0,2-2-1 0,-2 1-1 16,0-1-3-16,0 1-2 0,3 0 0 0,-2-1-2 0,1-1 2 0,0 2-1 15,-1-1-1-15,2 0-2 0,1 0-1 0,-2 0 0 0,1 1-1 0,-1 0-1 16,0-1 0-16,2 1 0 0,-2 1-1 0,2 0 1 0,0 0-2 0,-1 1-2 16,0 1 0-16,1 0 1 0,0 1-1 0,0 1 0 0,-2 1 0 0,1 1 0 15,1 1 2-15,-2 0 0 0,0 2-1 0,1 0 0 0,-2 2 0 16,2-1 0-16,-3 1 1 0,0 1 0 0,0 0 0 0,-1 1 0 15,-1 0 0-15,0-1-1 0,-2 2 0 0,0-1 0 0,1 1 0 0,-1 0 0 16,-1-1 0-16,-2 2 0 0,1-2 0 0,-2 0 1 0,2 0-2 0,-1 1 1 16,0-1 0-16,-2-1 0 0,1 0 0 0,0 0 0 15,-1 0 1-15,0-1 0 0,2 0 0 0,-2 0 0 0,2-2 0 0,-3 0 0 0,3 0 0 16,0-1-1-16,-1 0 1 0,2-1 0 0,-1-1 0 0,3 0 0 16,-2-2-1-16,0 0 0 0,2 0 1 0,0-2-1 0,-2 0 1 0,3 0-1 15,-1-2 1-15,0 0-1 0,2 0 1 0,-2-1 0 16,2 0-1-16,0 0 2 0,1-3 0 0,1 2 0 0,0 0 1 0,0-2 1 0,1 2-1 0,2-2 2 15,0 1 4-15,-1 1 2 0,3 0 3 0,-1-1 3 0,2 2 2 16,-1-1 2-16,2 2 4 0,-1 0 0 0,2 1 2 0,1 1-1 16,-2 0 0-16,1 0 1 0,1 1 0 0,-2 0-4 0,0 2-2 15,1 0-3-15,0 0-2 0,-2 0-3 0,1 0-4 0,-1 1-3 16,1 0-3-16,0 0-7 0,-3-1-7 0,1 1-7 0,1-1-11 0,-1 0-9 0,0 1-10 16,1-3-10-16,-2 2-7 0,0-1-10 0,1 0-7 0,-1 0-8 15,-1-2-8-15,1 1-9 0,0 0-10 0,0-1-13 0,-3-1-17 0,3 0-8 16,-2-1-6-16,2 2 0 0,-2-3 7 0,2 2 7 0,-1-3 7 0,0 2 9 15,1-2 7-15,0 1 8 0</inkml:trace>
  <inkml:trace contextRef="#ctx0" brushRef="#br0" timeOffset="478708.6963">20044 12080 63 0,'0'-6'126'0,"3"1"6"0,-2 0 6 15,1 1 6-15,-2-1 5 0,0 1 4 0,1 1 6 0,-1 0-7 16,0-1-10-16,0 3-25 0,0 0-31 0,0 1-17 0,0 0-10 16,0 0-7-16,0 0-4 0,0 0-3 0,0 0-5 0,-1 1-3 0,-1 1-1 15,1 1-5-15,-2 2-2 0,3 0-1 0,-3-1-3 0,0 1 0 16,-1 2-1-16,2 0 1 0,-2-1 0 0,1 1-3 0,-1 1 0 0,-1 0-3 15,1 0-1-15,-1 0-2 0,0-1-2 0,2 2-1 0,-3-1-3 16,2 0-3-16,-2 1 0 0,2-1-2 0,1 0-2 0,-1 0-1 0,2-1 0 16,-2 2-1-16,2-2 0 0,-1 1-1 0,2 1 1 0,1-3 0 0,-3 2 1 15,3-1 0-15,0 0-1 0,0-1-1 0,3-1-1 0,-3 3 1 16,1-3 0-16,2 1-1 0,-1-1 1 0,-1 0 0 0,2-1-1 0,-1 0-1 16,1 0 1-16,-1 0 0 0,2-2-3 0,0 2 1 0,0-4 1 0,-1 3 0 15,1-2 0-15,-1-1 1 0,3 0-1 0,-2 0 1 0,0-1-1 0,1-1 1 16,0 1 2-16,0-1-1 0,1-2 1 0,0 0 0 15,-2 1 0-15,3 0 0 0,-2-1-2 0,0 0-2 0,0 0-2 0,0 0-5 16,-1-1-5-16,0 2-4 0,0-1-5 0,-1 0-6 0,0 0-4 0,0 0-8 16,1 2-5-16,-1-2-6 0,-3 0-5 0,3 2-6 0,0-1-3 15,-2 0-2-15,0 2 0 0,1 0 0 0,-2-1 0 0,0 1 1 16,0 0-3-16,2-2-3 0,-2 3-6 0,1-1-8 0,-1 0-11 0,0 1-10 16,0 0-12-16,0 0-3 0,0-3 0 0,0 3 2 0,0-4 2 15,0 4 4-15,0-3 2 0,0-1 7 0</inkml:trace>
  <inkml:trace contextRef="#ctx0" brushRef="#br0" timeOffset="478965.3015">20093 12111 130 0,'0'0'135'0,"0"0"5"0,0 0 5 0,-1 0 9 16,-2 1 9-16,3 1 11 0,0-1 9 0,-3 2-7 0,3 1-11 0,0-1-23 15,-1 2-23-15,1 2-14 0,0 0-9 0,-2 0-3 0,2 2-1 16,0 0-5-16,0 1-7 0,-1 0-6 0,1 1-11 16,0 0-8-16,-1 2-9 0,-1-1-7 0,0 2-7 0,1-1-9 0,-2 1-7 0,0 0-6 15,0 1-7-15,0 0-7 0,-1 0-8 0,-2-1-10 0,3 0-14 16,-1 0-16-16,1 0-14 0,-1-2-16 0,-2 0-14 0,4 0-20 16,-2-2-20-16,2 0-27 0,-2-1-33 0,2-1-15 0,-1-1-6 15,2-1 0-15,0 1 4 0,1-2 9 0,0-3 13 0,0 2 16 0,1-1 15 16,1-1 16-16</inkml:trace>
  <inkml:trace contextRef="#ctx0" brushRef="#br0" timeOffset="479560.9084">20397 12107 92 0,'-1'-1'111'0,"0"0"4"0,-1 0 3 15,0 1 3-15,0-1 3 0,2 1 1 0,-3-2-8 0,3 2-12 16,0 0-19-16,-1 2-23 0,-1-2-10 0,1 1-10 0,-1 1-3 15,0 0 1-15,1 1 1 0,0 1 1 0,0 1 2 0,-1-1-2 0,1 2 3 16,0 0-1-16,0 2 2 0,1-1 4 0,0 1 0 0,0 0 2 16,0-1-3-16,0 3 0 0,1-3-3 0,0 1-5 0,0 0-4 0,2 0-4 15,-1 0-1-15,1 0-3 0,-1 0-3 0,4-1-4 0,-3 0-2 16,1 0-5-16,-1 0-3 0,1-1-2 0,2 1-2 0,-3-2-2 0,1 0 0 16,1 1-3-16,-1-2-1 0,-2 1-2 0,2-2 1 15,-1 2-1-15,0-2 0 0,0-1 1 0,1 2-1 0,-4-3 0 0,3 0 1 0,-2 1 0 16,1 0 0-16,-1-1 2 0,-1-1 2 0,0 0 5 0,0 0 3 0,0 0 7 15,0 0 5-15,0 0 5 0,0 0 4 0,0 0 2 0,0 0 3 0,0 0 3 16,0 0-2-16,-3-1-1 0,2 1 0 0,0-2-1 0,-1-1-6 16,2-2-6-16,2 0-29 0,-1-3-40 0,2-2-28 15,1-1-28-15,-1-3-17 0,0-3-17 0,1-2-22 0,-2 0-30 0,0-1-20 0,0-1-17 16,-4 0-8-16,0 1-5 0,-3 1 1 0,-2 1 3 0,0 2 22 0,-2 1 34 16,-2 5 24-16</inkml:trace>
  <inkml:trace contextRef="#ctx0" brushRef="#br0" timeOffset="484267.7131">20454 12106 16 0,'0'-2'99'0,"0"1"3"0,0-1 2 16,0 0 3-16,0 0 2 0,0 0 2 0,0 0-5 0,0 0-10 15,0 0-16-15,0-1-16 0,0 0-16 0,0 1-11 0,2 0-5 0,-1 0-7 16,-1-1-1-16,0 0-2 0,0 1-1 0,0 1 0 0,1-2-3 16,-1 2-1-16,0 1-2 0,0-1 0 0,0 1-1 0,0 0-2 0,0 0-1 15,0 0 0-15,0 0-2 0,0 0-1 0,0 0-1 0,0 0 0 16,0 0-1-16,0 0 1 0,-1 0 1 0,0 2 0 0,-1-1 3 15,2 2 1-15,0-1 2 0,-2 3 4 0,1-2-1 0,-2 1 1 0,2 2 1 16,1-2 1-16,-3 2 2 0,3 1 3 0,-2-1-2 0,1 0 2 0,-2 1-2 16,2 0-1-16,0 0 0 0,-2-1-3 0,1 0-2 0,1 2-2 15,-2-1-1-15,2 1-1 0,-3-2-1 0,3 1 1 0,-2 0-1 16,2-1-2-16,-1 3-1 0,-1-3 1 0,2 1-1 0,-1 0 1 16,2-2 1-16,-3 2 0 0,3-1 0 0,-1 0 1 0,1 1-1 0,-2-2 2 15,2 0 0-15,-1 0-2 0,1 0-1 0,0-2 0 0,-1 1-1 0,-1-1-2 16,2 0-2-16,0 0-1 0,0-1 1 0,0 0-1 0,0-2 2 0,0 2 2 15,0-2 2-15,0 0 1 0,0 2 3 0,0-2 1 0,0 0 4 16,0 0 2-16,0 0 2 0,0 0 3 0,0 0 2 0,0 0-1 0,2-1-1 16,-1 0-1-16,2-1-2 0,-2 0-2 0,0 1-1 0,1-2-4 0,-2 2-1 15,3-3-3-15,0 2-3 0,-2-2-3 0,1 1-1 0,1 0-4 0,-2-1 0 16,3 1-1-16,-3-1-1 0,2-1 0 0,-1 0 1 0,0 1-1 16,1-1 0-16,0 2 0 0,1-1 0 0,-4 0 2 0,3 1-2 0,0 0 0 15,-1-1-1-15,0 2 1 0,1 0 0 0,0-1 0 0,-1 3 0 0,0-3 1 16,0 2-1-16,0 0 0 0,1 0 0 0,-1-1 1 0,0 2 0 15,0 0-1-15,1 0 1 0,-2 0-1 0,1 0 0 0,0 0 0 16,0 0 2-16,0 0 0 0,0 0 0 0,0 0 0 0,0 2-1 0,-1-2 2 16,2 0-1-16,-3 0 0 0,2 1-1 0,0-1 0 0,0 0 1 15,-1 1 1-15,0-1-1 0,1 0 0 0,0 1 1 0,-1 1 0 16,2-1 0-16,-2-1 2 0,1 3 0 0,0-1 1 0,-1 2 3 0,0-1 1 0,2 0 1 16,-2 2-1-16,0-1 2 0,0 0 0 0,-1 2 1 15,2 1 0-15,-2-2 0 0,0 0 0 0,0 2 1 0,0-1-1 16,0-1-1-16,-2 0 2 0,2 0 0 0,0 0 1 0,-1 0 0 0,1-1 0 0,0 0 1 15,-1 1 0-15,1-2 2 0,-1 2-2 0,1-2 0 0,0 1 0 16,0-2-1-16,0 1-1 0,0-1-1 0,-2 0-1 0,2 1-3 0,0-1-1 16,-1 0-1-16,1 1-3 0,0-1-1 0,0-1-1 0,0 2 0 15,0 0 0-15,0-2 0 0,0 2 0 0,0-1 0 0,0 0 0 0,1 1 1 16,1 0 0-16,-2 1-1 0,0-2 2 0,1 2 0 0,0-3 0 0,-1 3 1 16,1-2 1-16,2 2-1 0,-2-2 0 0,0 1-2 0,0-1-1 0,2 2 0 15,-2-1 1-15,2-1-1 0,0 2-2 0,-3-2 1 0,2 1 0 16,0-1 0-16,0 2 0 0,0-2-2 0,0 2-1 0,0-2 1 0,0 0 0 15,0 1 1-15,0-2 2 0,2 2-1 0,-3-1-1 0,2 0 0 16,-2 1 0-16,1-1 1 0,1-1-1 0,-2 1 0 0,2 0-1 16,-2 0 1-16,0-1 0 0,0 1 0 0,-1-1 1 0,0-1-1 0,0 0-1 15,0 0 1-15,0 0 1 0,0 0 1 0,0 0 0 0,0 0 0 0,0 0 0 16,0 0-1-16,0 0 0 0,0 0-1 0,0 0 0 0,0 0-3 16,0-2-3-16,0 0-8 0,-1 0-6 0,1 0-11 0,-1 0-14 0,0-1-16 15,-2 0-13-15,2 0-14 0,-2 1-14 0,0-3-13 0,0 3-12 0,0-1-25 16,-1-1-30-16,0 0-16 0,0 0-11 0,0 1-1 0,0-2 4 15,1 1 10-15,0 1 13 0,-1-2 14 16,2 2 14-16,0-2 14 0</inkml:trace>
  <inkml:trace contextRef="#ctx0" brushRef="#br0" timeOffset="487613.0034">20473 12011 26 0,'0'0'82'0,"0"-1"4"0,0 1 2 15,0 0-2-15,0 0-4 0,0 0-6 0,0 0-7 0,0 0-6 16,0 0-7-16,0 0-6 0,0 0-7 0,0 0-7 0,0 0-5 0,0 0-6 15,0 0-4-15,0 0-2 0,0 0-2 0,0 0-1 0,0 0-1 16,0 0 0-16,0 0 0 0,0 0 0 0,0 0 0 0,0 0 0 0,0 0 1 16,0 0-1-16,0 0 3 0,0 0-2 0,0 0-1 0,0 0-1 15,0 0 0-15,0 0 0 0,0 0 0 0,0 0-2 0,0 0 0 0,0 0-1 16,0 0-1-16,0 0-1 0,0 0-2 0,0 0-1 0,0 0-1 0,0 0 0 16,0 0-2-16,0 0 0 0,-1 0-1 0,1 0-1 15,-1 1 0-15,0 2 1 0,1-2-1 0,-2 1 0 0,1 2 0 0,0-3 0 16,1 3 1-16,-2-1 0 0,2 0 0 0,-2 1 2 0,1 1-1 15,0-1 2-15,1 0 0 0,-3 0 1 0,2-1 1 0,-1 2 3 16,2-1 0-16,-3 2 3 0,2 0 1 0,-1-1 1 0,0 2-1 0,0-1 2 0,2 0 1 16,-3 1 0-16,0 1 0 0,2 0 1 0,-2-2-2 0,1 3 0 15,1-1-1-15,-2-1-2 0,2 2-3 0,-1-2 0 0,-1 1-2 0,2 0-1 16,-2 0 0-16,2-1-1 0,-1 1-1 0,0-1-2 0,1 0 0 16,-2-1-2-16,3-1 1 0,-2 1 0 0,1 0-1 0,1-2 0 0,-1 0 0 15,1-1-1-15,-2 1 1 0,2 0 0 0,-1-2-1 0,1 1 0 0,0-3 0 16,0 0 0-16,0 0 1 0,0 0 1 0,0 0 1 0,0 0 3 15,0 0 1-15,0 0 4 0,0 0 2 0,0 0 2 0,0 0 2 0,0 0-2 16,0 0 2-16,0 0 0 0,1 0-1 0,1-3 1 16,-1 3 0-16,-1-2-2 0,3-1 0 0,-3 1-3 0,2-1-4 0,-1 0-1 0,2 1-4 15,-3-1 0-15,1 0-2 0,1 0-1 0,0 0 1 0,-1 1-1 16,0-2 0-16,0 2 0 0,1-1-1 0,0 0 1 0,-2 1 0 16,1 0 0-16,2-1-1 0,-3 2 0 0,1-2 1 0,1 2-1 0,0-2 0 15,-1 1-1-15,0 2 0 0,1-2 0 0,-1 0 0 0,0 1 1 16,1 0 0-16,-2-1 0 0,3 1 2 0,-3 0-1 0,1 0 0 0,2 1 0 15,-2-1 0-15,1 1 0 0,-2-2 0 0,3 2 1 0,-2 0 0 0,2 0 0 16,0 0 0-16,-1 0 0 0,-1 0 0 0,3 0 0 0,-3 0-2 16,2 0 1-16,-1 0 1 0,1 0-1 0,-1 0 0 0,1 0 0 0,1 0 1 15,-4 2 0-15,3-2 0 0,0 1 0 0,-1 0-1 0,0-1 1 16,0 1-1-16,0 2 1 0,0-2 0 0,-1 0 0 0,0 3 1 0,1-2 1 16,-2 0-1-16,0 1 1 0,3 0 0 0,-3 1-1 0,0 1 1 0,0-2-1 15,1 0 1-15,1 2 0 0,-2-2-1 0,0 1 2 0,1 1-2 0,-1 0 1 16,0-1-1-16,1-1 0 0,-1 1-1 0,0 2 5 0,1-2 9 15,-1 0 3-15,0 1 1 0,2-1 2 0,-1 1 1 0,-1-1 0 16,1 1 1-16,0 0-1 0,1 0 0 0,-2-1 0 0,0 1 1 0,1 1 1 16,-1-2-1-16,0 2-5 0,0-2-7 0,0 2-2 0,-1-2-1 0,1 2-1 15,0-1 1-15,-3-1 1 0,3 2-1 0,-1-2 3 16,1 0 0-16,-3 2 2 0,2-2 0 0,0 0 1 0,0 1 1 0,-2-1-1 0,2 0 2 16,-1 0 1-16,0-1-1 0,1 1 2 0,-2-1-1 0,2 0 0 15,-2 1 1-15,1 0-1 0,0-2 2 0,-1 2-2 0,0 0 2 0,0-1-4 0,0 0 0 16,0 1-1-16,-1-1-2 0,-1 0 0 0,1 1-2 0,1-1-1 15,-3 1 0-15,2 0-2 0,0-1-1 0,-2 1-2 0,2 0 2 0,-2 1-3 16,2-1 0-16,-1-1-1 0,1 1 1 0,-2-1 1 16,0 1-2-16,2-1 2 0,-2 0-1 0,3 1 1 0,-1-2-1 0,-1 0 2 15,0 2 0-15,0-3 1 0,1 1 1 0,1 0 1 0,-1-1 0 0,0 0 0 16,0 2 2-16,0-2 1 0,0 0 1 0,0 1 1 0,2-2 1 0,-4 0 1 16,4 1 1-16,-2 0-1 0,2 0 2 0,-1-1 1 15,2 0-1-15,0 2 2 0,-2-2 3 0,3 0 1 0,-1 1 3 0,1-1 4 0,0 0 4 16,0 0 6-16,0 0 3 0,0 0 0 0,0 0 1 0,0 0 0 0,0-3 0 15,0 1 1-15,0 1 3 0,0-1 0 0,1 0 2 0,-1-1-2 16,3 0-3-16,-3 1-4 0,2-2-5 0,-1 1-5 0,1 0-5 0,-1 0-2 16,0 0-3-16,1 1-1 0,-2-1 0 0,3 0-4 0,-2 1-5 0,1 1-3 15,-1-1-2-15,-1 1-3 0,3 0-2 0,-3-1 0 16,0 1-1-16,0 1-1 0,0 0 0 0,0 0 0 0,3 0 2 0,-3 0 0 0,0 0-1 16,0 0-1-16,1 0 0 0,2 0 0 0,-2 1 0 15,1-1 1-15,-2 2-1 0,0-1 0 0,0 1 1 0,2-1 0 0,-1 0-1 0,-1 1 0 16,0 1 0-16,1-1 0 0,-1-1 0 0,0 0 1 0,0 2-1 15,0-3 0-15,0 3 1 0,0-2 0 0,0 1 0 0,0-1 0 0,0 0 1 16,0-1-2-16,0 2 0 0,0-2-1 0,0 2 0 0,2-1 1 16,-2-1-1-16,0 0 0 0,0 0 1 0,0 1-1 0,0-1-4 15,0 0-2-15,0 0-5 0,0 0-8 0,0 0-7 0,0 0-7 0,0 0-8 0,1 1-12 16,-1-1-10-16,0 0-14 0,0 0-12 0,1 0-14 0,1 0-13 0,0-1-11 16,-1 0-10-16,2 0-8 0,-2-1-6 0,1 0-3 0,1 0-1 15,-2-1-2-15,3 0-3 0,-2 0-11 0,1-1-11 0,0 1-8 16,-1-2-3-16,0 0 4 0,1 1 8 0,0-2 11 0,0-1 12 0,1 1 9 15,-1 1 11-15,1-1 11 0</inkml:trace>
  <inkml:trace contextRef="#ctx0" brushRef="#br0" timeOffset="488154.0285">20556 12064 74 0,'0'0'104'16,"1"-1"6"-16,0 0 1 0,-1 1 3 0,2-1-1 0,-2 0 3 15,1 1-9-15,0-1-12 0,1 0-14 0,-2-2-14 0,2 3-10 16,-1 0-8-16,0-2-6 0,1 1-3 0,-1 0-3 0,1 0 0 0,-2 1-1 0,3-1 0 16,-2 0 1-16,0 1-2 0,-1 0 0 0,2-2 1 15,0 2-2-15,-2 0-1 0,1 0 0 0,1 0 0 0,-1 2-1 0,2-2-3 16,-3 1 1-16,3 0 0 0,-2 0-2 0,1 0 0 0,2 2-1 16,-1-3 0-16,1 1-3 0,-1 1-2 0,3 0-1 0,-1-2-3 0,1 2 1 15,0-1-4-15,0-1-2 0,3 1-3 0,-2 0-1 0,1-1-3 16,0 1-4-16,-1-1-7 0,2 2-6 0,-2-2-8 0,-1 0-10 15,2 0-8-15,-3 0-8 0,2 1-7 0,-3-1-7 0,1 1-7 0,-1 0-9 16,0 0-9-16,0 0-18 0,0 2-25 0,-4-2-15 0,4 0-16 0,-1 0-1 16,-2 1 3-16,1-1 5 0,1 0 8 0,-2 0 7 0,2 1 7 0,0-1 6 15</inkml:trace>
  <inkml:trace contextRef="#ctx0" brushRef="#br0" timeOffset="488852.6172">20512 12025 11 0,'-3'-1'88'0,"3"1"4"0,0-2 5 0,0 2 1 0,0-1 1 15,0 1-4-15,0 0-6 0,0 0-11 0,-2 0-7 0,2 0-10 16,0 0-10-16,0 0-9 0,0-2-6 0,0 2-6 0,0 0-3 0,0 0-2 15,0 0-2-15,0 0-5 0,0 0-2 0,0 0-2 0,-1-1-3 16,1 1 0-16,0 0-3 0,0 0 0 0,0 0 0 0,0 0 0 0,0 0 1 16,0 0-1-16,0 0 0 0,0 0-1 0,1 1 0 0,1 1 0 0,-2 1 0 15,0-2 0-15,3 1 1 0,-2 2-1 0,2-4 2 0,-1 4 0 16,1-3 0-16,1 2-1 0,-1-1 0 0,1-1-2 0,1 2-2 0,-1-2-1 16,2 1-5-16,-1-1-6 0,1 0-10 0,0 1-13 15,1-1-20-15,-1 1-24 0,0-2-28 0,0 0-12 0,2 0-8 0,-2 0-3 0,0 0-1 16,1 0-1-16,-1-2 0 0,0 2 2 0,0-1 3 0</inkml:trace>
  <inkml:trace contextRef="#ctx0" brushRef="#br0" timeOffset="491278.4116">20486 12029 41 0,'0'0'83'0,"0"-1"3"16,0 1 3-16,0 0-1 0,-1-1-2 0,1 1-6 0,-2-1-10 15,2 1-8-15,0 0-8 0,0 0-8 0,0-1-7 0,0 1-5 0,0 0-5 16,0 0-3-16,0 0-2 0,0 0-1 0,0 0 0 0,0 0-1 15,0 0-1-15,0 0-1 0,0 0 0 0,0 0-1 0,-1-1 0 0,1 1-2 16,0 0 0-16,0 0-1 0,0 0-1 0,0-2-2 0,0 2-1 16,0-1-1-16,1-1 0 0,-1 0-1 0,0 1-2 0,2 0 1 0,-2 1-1 15,0-2-1-15,0 2-1 0,0 0 0 0,0 0 0 0,0-2-2 16,0 2 0-16,0 0 0 0,0 0 0 0,0 0 0 0,0 0 0 0,0 0 0 16,0 0-2-16,0 0 0 0,0 0-1 0,0 0-1 0,0 0 0 0,0 0-1 15,0 0 0-15,0 0 0 0,0 0 0 0,0 0 0 16,0 0 1-16,0 0 0 0,-2 2 0 0,2 0-1 0,-1-1 0 0,0 0 0 15,1 1 1-15,-1 0 1 0,-1 1-1 0,1-1 1 0,0 1-1 16,1 0 1-16,-1 1-1 0,-1 0 0 0,1 1 0 0,0-2 0 0,0 2 0 16,-1 0 0-16,1 0 0 0,0 1 1 0,-1 1-1 15,0-2 0-15,1 3 0 0,0-1-1 0,-2 0 1 0,0 0 0 0,3-1 0 0,-3 2 0 16,2-2 0-16,-1 0 0 0,0 1 0 0,0-1 0 0,2 2 0 16,-3-2 1-16,2 0 0 0,-1-1 0 0,1 1-1 0,1 0 1 15,-1-2 0-15,-1 1-1 0,1-1-1 0,0 0 2 0,0 0 0 0,1 0-1 16,-1-2 0-16,-1 1 0 0,2 0 1 0,0 0-2 0,-1-1 0 0,1-1 1 15,-1 2 0-15,1-1 0 0,-1-1 0 0,1 0 0 0,0 1 0 0,-2-1 1 16,2-1-2-16,0 0 1 0,-1 1 0 0,1-1 0 0,0 0 0 16,0 0 1-16,0 0 0 0,1 2-1 0,-1-2 2 0,0 0 2 0,0 0 0 15,0 0 2-15,0 0 1 0,0 0 0 0,0 0 0 0,2 0 1 16,0 0 0-16,-1-2 0 0,1 0 0 0,-1 1-1 0,0 0 0 0,1-1-1 0,1 1 0 16,-2-3-1-16,1 2 0 0,-1 1-3 0,2-2 0 0,-3 2 0 15,2-2 0-15,-1 1-1 0,0 0 0 0,-1 2 0 0,2-2 0 0,-1 0 0 16,-1 0 0-16,0 2 0 0,1-1-1 0,1 0 0 0,-2-1 0 15,0 1 0-15,0 0 0 0,3 0 0 0,-3 0 0 0,1-1 0 16,1 2 0-16,-1-1 0 0,-1-1 0 0,1 1 0 0,1-1 1 16,-2 1 0-16,2 1 0 0,-2-2 0 0,1 1-1 0,0 0 1 15,1 1 0-15,-1-2 0 0,-1 1-1 0,0 1 0 0,1-1 0 0,-1 1 0 16,1-1 1-16,1 0-2 0,-2 1 1 0,1 0-1 0,-1 0 0 0,1-2 0 16,0 2 1-16,-1 0-1 0,2 0 0 0,-2 0 0 0,0 0 1 0,2 0 0 15,-1 0 1-15,1 0-1 0,-1 0 0 0,2 1 1 0,-3 0 1 16,0-1 0-16,3 1 0 0,-3 0 1 0,1 0-1 0,2 0 2 0,-2 1 0 15,1 0-1-15,-2-1 1 0,0 0 0 0,3 0 0 0,-2 1 1 16,1 1 0-16,-1-2 0 0,-1 2 0 0,1 0 1 0,1 0-1 16,-2 0 1-16,0 1 1 0,2-1 1 0,-1 1 1 0,-1-1-1 0,0 0-1 0,0 2 0 15,1-2 0-15,1 0 1 0,-2 1-2 0,0-1 0 0,1 1 0 16,-1-1 1-16,0 1-1 0,1-1 0 0,-1 1-1 0,1-1 1 0,-1 1-2 16,0 0 0-16,0 0 2 0,0 1 1 0,2-2 1 0,-1 1 1 15,-1-1 2-15,0 1-1 0,0 0 2 0,0 1-2 0,0-1 0 0,0 1-1 16,0-1 1-16,0-1 1 0,-1 1 1 0,-1 1 1 0,2-1 1 0,0 1 0 15,-1-2 0-15,1 2-2 0,-1-1-1 0,1-1 0 0,0 2 1 16,-1-2 2-16,1 2 0 0,0-2 0 0,-2 1 0 0,1-1-1 0,1 1-3 16,-3-1-1-16,3 1-1 0,0-1 0 0,-2 1 1 0,1-1 1 0,0 0 1 15,-1 1-1-15,1-1 0 0,-2 1-2 0,3-1-1 16,-2 0 2-16,1 2 3 0,0-3 0 0,-1 3 1 0,0-3 2 16,0 2 1-16,0 0-1 0,0 1-2 0,-1-2-1 0,1 1-1 0,-1 0 2 15,-1-1-2-15,2 1 1 0,-1-1 1 0,1 0-1 0,0 1-2 0,-2-1 0 0,1 0 0 16,0 1-2-16,0 0 2 0,0-3-1 0,-1 4-1 0,1-4 0 15,-1 3-1-15,1-1-1 0,0 0 1 0,-1 0-1 0,0 0-1 16,1 0-1-16,-1-1 1 0,0 1-2 0,1 1 1 0,-1-2-2 0,0 0-1 16,0 1 0-16,0-1 1 0,0 0 1 0,1-1-1 0,0 1 1 0,0 0-1 15,-1-1-1-15,0 0 1 0,0 0-1 0,2-1 0 0,-3 2 0 0,1-2 0 16,1 0-1-16,-1 0 1 0,1-2 0 0,0 2 0 0,-3-1 0 16,2 0-1-16,2 1 0 0,0-1 1 0,-1-1-2 0,1 1 1 0,-2-1-1 15,3 1 1-15,-2 0 0 0,2 0 1 0,0 0 0 0,-2 1 0 0,3-2 2 16,-3 1 5-16,3 1 3 0,0-1 2 0,0 1 4 0,0 0 3 15,0 0 1-15,0-2 5 0,0 1 0 0,0-1 2 0,0 0 0 0,0 1 2 16,0-2 2-16,0 1 2 0,3 0-1 0,-3-1-3 0,3 1-2 0,-2 0-2 16,0-1-1-16,0 1-4 0,2 1-3 0,-2-2-2 0,0 2-1 15,1-2-1-15,0 1-1 0,-1 1-3 0,-1 1-1 0,2-3-1 16,-1 2-2-16,-1 1-2 0,1 0 0 0,-1 0-1 0,1 0-1 0,-1 0 1 0,1 0-1 16,2 1 1-16,-2-1-1 0,1 3 0 0,-1-2 0 15,2 1 3-15,-3 1-2 0,2-2 0 0,-1 2-2 0,0 0 1 0,-1-1 0 16,2 0 1-16,-1 1-1 0,0 0 1 0,1-1-1 0,-2 0 1 15,0 1 0-15,0-2-2 0,0 1 0 0,2 0 0 0,-1 0 0 0,-1-1 0 16,0-1 0-16,0 2 0 0,0 0-2 0,0-2 1 0,0 0-1 0,0 0 1 0,0 0 0 16,1 1-1-16,-1-1 2 0,0 0 0 0,0 0 1 15,0 0-2-15,0 0 2 0,2 1-1 0,-2-1 0 0,0 0 0 0,0 0 1 16,0 0 0-16,0 0 0 0,0 0-1 0,0 0 0 0,0 0 0 16,0 0-2-16,0 0-1 0,1-1 0 0,0 1 0 0,-1 0-2 0,2-1-4 0,0 1-4 15,-2 0-7-15,1-2-8 0,-1 2-10 0,3 0-8 0,-2 0-8 16,0-1-11-16,2 0-12 0,-2 1-8 0,1 0-10 0,1-1-10 0,-1 1-8 15,1-1-3-15,0 1-4 0,0 0-1 0,1 0 0 0,-1 0-6 0,1-1-7 16,0 1-14-16,1-1-19 0,-1 0-1 0,1 1 3 0,-1-2 7 16,1 1 8-16,-1-1 9 0,2 1 7 0,-2-1 8 0,3 0 5 0</inkml:trace>
  <inkml:trace contextRef="#ctx0" brushRef="#br0" timeOffset="492051.588">20560 12529 70 0,'0'-1'82'16,"-2"0"2"-16,2 1-2 0,-1-2 0 0,1 1-8 0,-1 0-6 15,1 1-11-15,-2-1-8 0,2 0-7 0,0 1-9 0,-2-1-6 16,1 0-4-16,1 1-5 0,-1 0-2 0,-1-1-1 0,2 1-1 0,-1 0 0 0,1 0-1 16,-3 0 0-16,3 0-1 0,0-2 0 0,0 2-2 0,0 0-1 15,0 0-1-15,0 0-1 0,-3-1-2 0,3 1 0 0,0 0-2 0,-1 0-1 16,-1 0 0-16,1 0-2 0,-2 1 0 0,3-1 0 0,-2 0 0 0,1 2-1 15,0-2 0-15,-1 1 1 0,1-1 0 16,0 1 0-16,0 0-1 0,-2 0 0 0,2 0 2 0,-2-1-1 0,1 2-1 0,1-2 1 16,-2 2 1-16,2-1-1 0,-1 0 0 0,0 1-3 0,1-2-2 0,0 2-3 15,-2-1-1-15,2-1-4 0,-1 2-2 0,2-1-3 0,-3-1-6 0,2 1 0 16,1-1-2-16,0 0-2 0,0 0-1 0,0 0 1 0,0 0 1 0,0-1 3 16,1-2 5-16,-1 2 3 0,1 0 3 0,1 0 4 15,-2-1 4-15,0 0 5 0,2 0 6 0,-1 1 4 0,0 0 6 16,1-1 2-16,-1 1 3 0,-1-1 1 0,1 0 2 0,1 1 0 0,-2-1 2 15,0 1-1-15,0 1 0 0,0 0-1 0,2-1 2 0,-2 1-3 0,0 0-3 16,0 0-2-16,0 0-3 0,0 0-2 0,0 0-2 0,0 0-1 0,0 0-1 16,-2 1-4-16,0 0-2 0,0 1-7 0,-1-1-9 0,0 2-15 0,0-1-21 15,0 1-19-15,-1 0-17 0,1 0-10 0,-2-1-4 0,0 0-2 16,1 1-2-16,-1 1 2 0,0-3-3 0,1 1 3 0</inkml:trace>
  <inkml:trace contextRef="#ctx0" brushRef="#br0" timeOffset="493011.0203">21361 12147 50 0,'-1'-2'125'0,"-2"0"7"15,0-2 5-15,1 2 5 0,0 0 4 0,0 0 3 16,-2-1 4-16,4 3-6 0,-3-3-9 0,0 2-25 0,1 0-35 0,-2 1-16 15,2 0-10-15,-2 0-4 0,0 1 0 0,1 0-5 0,-1 2-2 0,-2-1-4 16,2 1 0-16,-2 1-1 0,0 2-1 0,0 0-1 0,0 2 0 0,0-1 2 16,-2 1 1-16,2 3 0 0,-1-1 1 0,1 2-2 0,-1 0-2 15,0 2-2-15,1-1-1 0,0 1-3 0,0 1-3 0,-1-2-1 0,4 2-2 16,-2 0-2-16,1-2-3 0,0 1-3 0,0-1-2 0,4-1-4 16,-2 0-2-16,1-1-2 0,1-1-1 0,1 0-1 0,1 0-2 0,1-1 0 15,0-1-5-15,1 0-8 0,2-2-13 0,-2 0-15 0,3-1-15 0,-1 1-16 16,0-3-12-16,2 0-21 0,0 1-22 0,-1-3-26 15,0 2-28-15,1-3-15 0,-1 0-6 0,1 0-2 0,-2 0 0 0,2 0 9 16,-1-3 13-16,0 2 15 0,0-2 15 0</inkml:trace>
  <inkml:trace contextRef="#ctx0" brushRef="#br0" timeOffset="493654.787">21483 12295 13 0,'0'-2'138'0,"0"-3"10"0,0 3 10 0,-1-1 8 16,1 0 9-16,0 0 6 0,0 0 3 0,0 0 3 0,0 2-12 15,0 1-15-15,0 0-29 0,0 0-33 0,0 0-16 0,0 3-8 0,-1 1-8 16,1 0-6-16,-1 2-7 0,1 1-9 0,0 1-7 0,-3-1-6 0,2 2-3 16,1 1-1-16,-3-1-2 0,1 1-4 0,1 0-1 0,-2-2-6 15,2 2-2-15,-1 0-2 0,2-2-3 0,-3 1-3 0,2-2-2 0,-1 0-1 16,1-1-1-16,1 0-2 0,-1 0 0 0,-1-2-1 0,2 1 1 0,0-2-1 15,0-1 0-15,0 1 0 0,0-1 0 0,2-1-1 0,-2-1 1 16,0 0-1-16,0 0 1 0,0 0-1 0,1 0 0 0,2-3-1 16,-2 2-2-16,0-1-2 0,1-2-2 0,0 1 0 0,-1-2-1 15,2 1 0-15,-2 0 0 0,1-2-1 0,1 0 0 0,-2 1 0 0,2-3 0 16,-1 2 0-16,2-2 1 0,-2 1 1 0,2-1 3 16,0 1 1-16,-1-2 3 0,3 1 1 0,-2 0-1 0,0 1 1 0,2-2-1 0,-3 1 1 15,3 2-1-15,-1 0 1 0,0 0-1 0,1 2 2 0,-2 1 0 0,0 1 2 16,1 1-1-16,-1 2 0 0,-1 1 1 0,0 1 0 0,0 1 1 15,-2 1 1-15,0 2 2 0,0-1 0 0,-1 2 1 0,0 2-1 0,0-3 0 16,-1 2 1-16,0 1-1 0,0 0 0 0,-2 0-1 0,2-1 1 16,-1-1-1-16,-1 0 0 0,2 1-1 0,-2-2-1 0,2 0 0 0,-1 1 1 15,2-2-1-15,0-1 0 0,0 0-1 0,0-1 0 0,0 1 0 0,0-2 1 16,3-1-1-16,-2 1-1 0,2-2 0 0,-2 1 0 0,3-2 0 16,-3 0 0-16,3-2-3 0,1 1-5 0,-1-1-4 0,-1 0-6 0,1-2-5 15,1-1-3-15,-1 1-3 0,1-2-1 0,0-1-3 0,0 0 0 0,0-1 0 16,0 1-2-16,0-1 2 0,0-1 0 0,1 0 2 0,1 0 2 15,-3-1 7-15,2 1 5 0,1 1 5 0,-1-1 4 16,0 0 2-16,1 1 2 0,-1 0 2 0,1 3 3 16,-1-1 0-16,0 0 2 0,-2 3 1 0,2 0 0 0,-2 2 3 0,-1 1 4 0,0 3 1 0,-2-1 3 0,0 2 2 0,-1 2 2 15,-1 1 2-15,0 1 1 0,-2 1 1 0,2 0 1 16,-3 1 0-16,2 1 4 0,-4-1 0 0,3 0-2 0,-1 1 0 0,1-1-3 16,-1 0 1-16,1-1-3 0,0-1 0 0,1 0-3 0,2-2 1 15,-1 1-3-15,1-1 1 0,1-2-1 0,1 0-2 0,0 0-3 16,0-2-5-16,2-1-7 0,0 2-9 0,1-3-13 0,-2 0-11 0,3-3-12 15,0 2-12-15,-1-2-9 0,1 0-10 0,0-1-9 0,0 0-9 0,0 0-14 16,-2-1-21-16,2-1-26 0,0-1-14 0,-2 0-6 0,1-1 2 0,0 1 8 16,-2-1 9-16,2 0 11 0,0-2 10 0,1 1 8 0,0-1 10 15</inkml:trace>
  <inkml:trace contextRef="#ctx0" brushRef="#br0" timeOffset="493920.6513">21983 12122 62 0,'2'-2'155'0,"-1"-2"15"16,0 2 12-16,1 0 16 0,0 1 14 0,0-2 14 0,1 1 13 0,0 0 15 16,-3 1 12-16,4-1-19 0,-1 2-36 0,0 0-20 0,3 0-10 0,-2 0-9 15,-1 0-5-15,2 3-8 0,-1-2-12 0,1 2-12 0,0 1-13 16,-2 0-13-16,3 0-13 0,-2 2-12 0,0 1-13 0,-1-1-12 16,0 2-11-16,0-1-11 0,0 2-10 0,-2 2-7 0,-1-1-5 15,0 0-4-15,-1 0-2 0,-1 1-2 0,0 2-1 0,-3-1 0 16,1 1-2-16,-1 0 0 0,0 1 1 0,-2-1-3 0,-1 0-1 0,2 0-2 15,-3 1 0-15,1 0-6 0,-2-1-3 0,2 1-12 0,-2 0-16 0,-1-1-21 16,1-1-29-16,-2 0-26 0,1 1-31 0,-1-1-24 0,-1 1-24 16,0 0-20-16,0-1-21 0,-1 1-30 0,0-1-35 0,0 0-17 0,1 1-2 15,1 0 5-15,-1-2 13 0,0 0 23 0,1 0 25 0,1-1 28 0,-1-1 28 16,1 1 24-16</inkml:trace>
  <inkml:trace contextRef="#ctx0" brushRef="#br0" timeOffset="520391.9579">4474 2218 4 0,'0'1'110'0,"0"-1"3"0,2 2 1 0,-2-2 2 0,0 1 1 0,1 0 1 0,-1-1 2 16,1 1-5-16,1 0-10 0,-2-1-21 0,2 1-30 0,-2 1-14 15,2-1-9-15,-2-1-5 0,2 0-3 0,-1 2 0 0,0-2 1 0,2 0-2 16,-3 0 0-16,1 0-1 0,-1 0 1 0,2 0-1 0,0 0 1 15,-2 0-1-15,0 0 0 0,1 0-2 0,-1 0-1 0,0 0 1 16,0 0-2-16,0 0 1 0,0 0-2 0,0 0 0 0,0 0-2 0,0 0-1 16,0 0-1-16,0 0-2 0,0 0-1 0,0 0-3 0,0 0-2 15,0 0-1-15,0 0 0 0,0 0-2 0,0 1-1 0,-1 1-1 0,1-1 1 16,0 0-1-16,-2 2 0 0,2-1 1 0,0 1 0 0,-2 0-1 16,2 1-1-16,0 1 1 0,-1 0 3 0,1 0 0 0,0 3-2 15,0-1 1-15,-1 1-1 0,-1 1 1 0,2 0 0 0,0 2 0 16,0 1 0-16,-1-1 1 0,1 1 0 0,0 2-1 0,0-2 2 15,0 2-2-15,0-1-2 0,0 1 1 0,0 0 2 0,0 0 0 0,0-1-1 16,0 1 0-16,0 0 0 0,0 2 0 0,1-3 1 0,-1 0-1 0,0 1 1 16,0-1 0-16,2-1-1 0,-1 1 0 0,-1-2 0 0,0 0 1 15,0 0-1-15,1-1 0 0,-1-1 1 0,0 0-1 0,0-2 0 0,0 0 0 16,0 0 0-16,0-1 0 0,2-1-1 0,-2 0 1 16,0-2 1-16,0-1-1 0,0 1 1 0,0-1 4 0,0-1 6 0,0-1 3 15,0 0 6-15,2 1 3 0,-2-1 6 0,0 0 5 0,1-1 7 0,0 1 4 16,2-1 6-16,-2 1 1 0,-1-2 3 0,3 2 1 15,-2-1 1-15,0-1-3 0,0 1-7 0,-1 0-4 0,2 0-4 0,-1 1-5 16,0 0-6-16,0-1-4 0,1 1-6 0,0 0-6 0,0 1-5 0,2-1-3 16,0 1-3-16,0 0-2 0,0 0-2 0,2 2-1 0,0-1 1 0,0 1 0 15,3 0 2-15,-1 1-1 0,0-1-1 0,1 2 0 0,0-1 1 16,1 0-1-16,0 1 1 0,1 0 0 16,-1 1 0-16,2-2 1 0,-1 2 1 0,1-1 0 0,0 0 0 0,1 0-4 15,0 0-5-15,0-1-10 0,1 1-14 0,0 1-12 0,-2-2-17 0,2 0-12 16,0 0-17-16,-1-2-15 0,0 1-16 0,-1 0-27 0,0-1-33 15,-1-1-17-15,0 0-9 0,-1-1-1 0,-1-1 3 0,0 1 10 0,-2-2 11 0,1 0 15 16,-2 0 15-16,-1-2 14 0</inkml:trace>
  <inkml:trace contextRef="#ctx0" brushRef="#br0" timeOffset="522272.5148">3168 2233 71 0,'-2'-2'106'0,"0"0"4"0,1 2 2 0,0-3 1 16,-1 3 1-16,2-1 0 0,0 1 1 0,0 0-19 0,0 0-30 16,-3 1-19-16,2-1-17 0,-2 2-7 0,2-1-7 0,1 1-5 0,-2-1-3 15,2 1-4-15,0 1-1 0,0 1-1 0,0 0-1 0,0 2-2 16,0-1 1-16,0 3 1 0,0-1-1 0,1 2 1 0,0-1-1 0,-1 1 2 15,0 0 1-15,0 2 0 0,0 0 1 0,0 0-1 0,0 1 0 16,0-1 0-16,-1 1 1 0,0 1-1 0,1-1 1 0,-1 2-1 0,-1-2 1 16,1 2-1-16,0-2 1 0,-1 1-1 0,0 0 0 15,0-1 1-15,2 1-3 0,-2-2 0 0,1-1 1 0,0 0 0 16,1 0 0-16,-2 0-1 0,2-2 1 0,0-1 0 0,-1 1 0 0,1-2-2 0,0-1 1 16,0 1 0-16,0-2 0 0,0 0 1 0,0-1-1 0,0 0 0 15,1 1-1-15,-1-3 1 0,0 0-2 0,2 2 1 0,-1-2-1 16,-1-1-1-16,0 0-2 0,1 0-2 0,1-1-2 0,0-2-7 0,-1 2-2 15,0-2-6-15,1 1-6 0,-1-2-10 0,-1-1-11 0,1 0-17 16,-1 0-17-16,2 0-14 0,-1-2-11 0,-1 1-4 0,0-1-2 0,0 0 2 16,1-2 4-16,0 3 2 0,-1-2 5 0</inkml:trace>
  <inkml:trace contextRef="#ctx0" brushRef="#br0" timeOffset="522814.0212">3137 2287 7 0,'0'-7'102'0,"0"-2"0"0,2 2 3 0,-2-1 1 0,2-2 0 16,-2 3 1-16,2-3-3 0,0 2-5 0,-1 0-19 0,0 0-26 15,2 1-15-15,-1 0-13 0,-1 1-7 0,2 0-6 0,-2 1-3 16,2 1 0-16,-2 1-2 0,0-1 1 0,0 2-3 0,2 0 0 16,-2 2-2-16,-1 0 0 0,1 0-2 0,1 2-4 0,0-1-1 15,0 1 1-15,-2 2-1 0,2-1 1 0,0 2 0 0,0-1 2 0,-1 2-1 16,2-2 0-16,-3 1 0 0,2 2 2 0,0 0 1 0,-2-1-1 0,2 2 3 15,-1-2 2-15,0 1 1 0,-1 1-3 0,2-1 0 0,-2 1-2 16,0-1 1-16,2 1 0 0,-2-1-1 0,0 1 1 0,0 0-1 16,0-1-1-16,0 1 1 0,0 0 0 0,0-2-1 0,-2 3 0 15,2-3 0-15,0 2-1 0,-2-2 1 0,2 1 1 0,0-1-1 16,0 0 0-16,0-1 0 0,0 0 0 0,0 0-2 0,2 0 0 0,-2-2 1 16,2 1 0-16,-1-2 0 0,0 1-1 0,2-1 1 0,-2 1 0 15,2-1-1-15,-1-1 0 0,1 0 1 0,-1 0 1 0,1 0 0 0,1-1 0 0,-1 2 0 16,0-2 0-16,1 1-1 0,-1-1 0 0,1 0 1 15,-1 2-1-15,1-1 0 0,0 0 0 0,-1 0 1 0,0 1-1 0,0 1 0 16,-1 0-1-16,1 0 0 0,-1 1 0 0,-1 0 0 0,1 0 0 0,-2 2 1 16,0-2 1-16,0 2 0 0,0-1-1 0,-2 1 1 0,1 0-1 15,0 0 1-15,-1-1 0 0,-1 2 1 0,2 0 0 0,-3 0 0 16,2-1 2-16,-2 1-2 0,0-2 2 0,1 2-1 0,-1-2 1 0,0 3-1 16,0-2 1-16,0 0-1 0,0-1-3 0,0 1 1 0,0 0 1 15,0-1 0-15,-1 0 0 0,3 0-1 0,-2-1 1 0,0 1-1 16,0-2 1-16,0 1-1 0,2-1-1 0,-2 0 1 0,2-1-1 0,0-1 2 15,0 0 2-15,0 0-2 0,0-1 0 0,0 0 0 0,2 0-1 0,-2 0 0 16,1-2 0-16,1 1 0 0,-1-1 0 0,1-2-1 0,0 0-2 16,1 0-1-16,-1-2-5 0,1 1-4 0,1-2-2 0,-1 2-7 0,0-3-4 15,2 0-8-15,0 0-11 0,-3 1-16 0,3-1-21 0,0 1-15 16,-1-1-12-16,2 1-6 0,0 0-2 0,0-1 3 16,0 1 1-16,0 0 4 0,1 2 4 0</inkml:trace>
  <inkml:trace contextRef="#ctx0" brushRef="#br0" timeOffset="523158.0658">3421 2309 40 0,'2'-2'106'0,"0"0"2"0,0 1 2 0,0 0 1 0,-2-1 1 0,2 2 0 16,-2 0 0-16,0 0-14 0,0 0-20 0,0 0-22 0,0 0-21 15,0 3-11-15,0-1-5 0,0 3-3 0,0-1-2 0,0 1 0 16,0 1 0-16,0 1 1 0,1 0 1 0,-1 1 1 0,1-1 1 15,-1 2 0-15,0 1 0 0,0 0 0 0,0 1 1 0,0-1 1 16,0 1-4-16,0 2 0 0,0-2-2 0,0 0-2 0,0 2-1 0,-1-2-1 16,1 0-3-16,0 0 0 0,0 1-1 0,-1-2-2 0,1 0 0 15,0 0 1-15,0 0-2 0,0-1-2 0,0 1 1 0,0-2-1 0,0 0 0 16,0 0 0-16,-2-3 0 0,2 2-1 0,0-2 1 0,0 2 0 16,-2-2 0-16,2 0 1 0,-2-1-1 0,2 1 0 0,-2-2-1 0,2 1 0 15,-1-1 0-15,0 0 0 0,-1 0 1 0,2 0-2 16,0-2 0-16,-2 1-5 0,0-1-4 0,0 0-6 0,2-1-4 0,-1 0-4 0,0-1-3 15,0 0-6-15,-2-1-6 0,1 1-9 0,0-2-12 0,0 0-17 16,1-1-22-16,-2-2-14 0,2 1-10 0,-1-1-2 0,0-1 1 16,1 0 4-16,0-2 5 0,-1 1 3 0,1-1 4 15</inkml:trace>
  <inkml:trace contextRef="#ctx0" brushRef="#br0" timeOffset="523379.5456">3329 2314 73 0,'0'0'123'0,"0"0"4"0,0 0 2 0,0 0 3 0,2-2 3 0,-2 1 1 15,1-1 3-15,0 1-1 0,2 1-25 0,0-2-39 0,-1 2-21 16,3-1-16-16,-1 0-9 0,1 1-5 0,1 0-6 0,0-1-2 16,1 1-5-16,1 0-3 0,1 0-1 0,1 0-3 0,-1 0 0 0,0 0-1 15,1 1-2-15,0-1 1 0,0 1-5 0,-2 0-8 0,1 1-12 16,-1-1-15-16,0 1-28 0,1-1-37 0,-2-1-19 0,1 2-7 0,-1-2-5 15,-1 0-3-15,1 0 0 0,-1 1-2 0,1-1 0 0,-1 1-1 16,0-1 7-16</inkml:trace>
  <inkml:trace contextRef="#ctx0" brushRef="#br0" timeOffset="534391.3354">3650 2401 40 0,'-1'2'107'0,"-1"-1"1"16,1 0 0-16,1 1 0 0,0-1 1 0,-1 2 0 0,1-1-2 15,-2-1-4-15,2 1-23 0,0 1-32 0,0 0-20 0,-1-1-13 0,1 3-7 16,0-1-1-16,0 1-3 0,1 1 0 0,-1 0 1 0,0 1 0 15,2 0-1-15,-2 0 1 0,1 1 0 0,-1 0 1 0,1 0 0 0,1 0 0 16,-1 1-1-16,0 1 0 0,0-1 0 0,0 1 1 0,2 0-1 16,-2 2 0-16,2-2 0 0,-1 1 1 0,-1-1-1 0,0 1-1 15,2 1 1-15,-2-2 0 0,1 0-1 0,0 1 1 0,0-2-1 16,-2 2 0-16,2-3 2 0,-1 1-2 0,0-1 0 0,-1 0 0 16,2-2-1-16,-1 1 1 0,0 0-1 0,-1-2 1 0,2 0-1 0,-2 0 1 15,0-1-1-15,0 0 1 0,2-1 1 0,-2 0 5 0,0-2 6 16,0 1 10-16,1 0 8 0,-1-2 7 0,0 0 8 0,0 0 8 0,0 0 4 15,1-1 6-15,-1 0 2 0,2-2 0 0,-1 0 3 0,-1 1-1 16,1-3 0-16,-1 0-3 0,0-2-7 0,2 0-7 0,-2-1-8 16,2 1-8-16,0-4-6 0,0 1-7 0,-1 0-5 0,0-2-6 0,2 0-3 15,-1 1-1-15,1-2-2 0,-1 0 2 0,1 1-2 0,-1-1-3 0,2 1-1 16,-2-1-4-16,2 0 0 0,-2 1-1 0,1-1 0 0,0 1-1 16,1 1-3-16,-1-1-3 0,0 0-5 0,1 2-5 0,-1-1-7 0,0 1-9 15,-1 0-9-15,2-1-7 0,-2 3-8 0,2 0-5 0,-1 0-8 16,1 1-6-16,-2 0-8 0,0 2-7 0,1 1-3 0,-2 1-4 0,1-1-8 15,1 1-10-15,-2 1-13 0,-1 2-16 16,2-1-3-16,-2 1 3 0,0 0 3 0,2-2 8 0,-2 2 5 0,0 0 7 0,4 0 9 0,-2 0 5 16</inkml:trace>
  <inkml:trace contextRef="#ctx0" brushRef="#br0" timeOffset="535071.2075">3926 2427 68 0,'-3'3'107'0,"2"1"2"0,-2 0 0 16,2-2-2-16,0 1 2 0,0-2 0 0,0 3 2 0,1-2-16 15,-2 2-22-15,2 0-24 0,0 1-23 0,0-1-9 0,0 1-2 0,0 1-1 16,0 0 2-16,0-1 1 0,0 2 2 0,0-1 1 0,0 1 1 16,0-2 0-16,-1 3-2 0,0-2 0 0,1 0 1 0,0 1-1 0,-1 1 0 15,-1-1-1-15,1 1-4 0,0 0-3 0,0-2-3 0,-2 2-2 16,2 0-1-16,0 0-1 0,-1-1-2 0,1 1 1 0,0-2 0 16,-1 1-1-16,0 0 0 0,1-2 1 0,0 1-1 0,-1 0 0 0,2-2-1 0,-1 1 0 15,0 0-2-15,1-2 0 0,-2-1 0 0,2 0 1 16,0-1 0-16,0-1 0 0,0 0 1 0,0 0-1 0,0 0 0 15,0 0-1-15,0 0-1 0,2-1-4 0,-2-2-1 0,0 0-2 16,1-1-4-16,0 0-3 0,-1-2-2 0,2 1-1 0,-2-1 0 0,1-1-2 0,-1-1-3 16,1 0 0-16,-1-1-3 0,2 0 2 0,-2-1-1 0,2 0 2 15,-2 0 4-15,0-2 2 0,1 2 4 0,-1-2 3 0,1 1 2 16,-1-1 1-16,0 1 2 0,2 1 2 0,-2-3 2 0,0 3 3 16,1 1 1-16,-1-1 1 0,1 0 3 0,-1 0 2 0,3 2 2 15,-3 0 2-15,2 2 3 0,-1 0 2 0,1 0-1 0,-1 2 1 0,1 1-1 16,0 0-1-16,0 2-1 0,0 1 0 0,2 1 0 0,0 1-1 0,-2 1-3 15,2 1-1-15,2 1-1 0,-2 2-2 0,0 0-3 0,2 2 0 16,-1 1-2-16,0 2 0 0,2-1 1 0,-3 2-1 0,2 0 1 0,-2 1 0 16,2-1 0-16,-2 1-1 0,0-1 2 0,1 1 0 15,-1-3-1-15,0 2 1 0,0-2-1 0,-1 0 0 0,0 1 1 0,1-3-1 16,-2 0-1-16,0-1 1 0,1-1 0 0,0-1-1 0,-2-1 0 0,2 1 1 16,-1-2-1-16,-1-1 0 0,0-2 2 0,2 1 1 0,-2-1 3 0,3 0 4 15,-2-2 1-15,1 0 4 0,-1-1 3 0,2 1 3 16,0-4 3-16,-2 1 4 0,2-1 2 0,0-1 2 0,0-1 1 0,0-1 1 0,-1-1-1 15,1 1-1-15,-1-3-1 0,1 0-4 0,-1 0-3 0,1 0-3 16,-2-3-4-16,-1 2-2 0,2-1-4 0,-1 0-3 0,0-1-4 16,-1-1-1-16,0 2-3 0,0-1-2 0,0 0-1 0,1 0-8 15,-2 1-11-15,1 0-12 0,-1 0-14 0,1 0-20 0,-1 2-25 16,2 1-23-16,-2 0-23 0,2 2-13 0,-2 1-5 0,2-1-4 0,-2 4 0 16,2-1-1-16,-1 2 2 0,2 1 7 0,-1 0 10 0</inkml:trace>
  <inkml:trace contextRef="#ctx0" brushRef="#br0" timeOffset="535424.1331">4322 2471 3 0,'-1'0'138'0,"-2"0"8"16,2 0 5-16,1 0 7 0,-2 0 4 0,2 0 1 15,-2 0 3-15,2 0 5 0,0 0-10 0,0 0-12 0,0 0-30 0,0 0-37 16,0 0-20-16,0 0-12 0,0 0-9 0,0 0-8 0,0 0-6 15,0 0-6-15,0 0-4 0,0-1-2 0,0 1-4 0,0 0-4 0,0 0-4 16,0 0-4-16,0 0-9 0,2 1-15 0,-2 2-13 0,0-1-14 0,0 1-16 16,-2 0-15-16,1 2-25 0,0-1-31 0,-2 1-18 0,1 0-10 15,0 0-4-15,-1 1-4 0,0 0 0 0,1-1 0 0,0 1 7 16,-1 1 13-16,0-2 14 0</inkml:trace>
  <inkml:trace contextRef="#ctx0" brushRef="#br0" timeOffset="535606.3363">4266 2697 86 0,'0'4'134'0,"0"-2"10"16,-1 1 9-16,1-3 9 0,-2 1 11 0,2-1 11 0,0 0 7 0,0 0 5 16,0 0-11-16,0 0-23 0,0 0-13 0,0 0-15 0,0 0-9 15,0 0-10-15,0 0-9 0,0 0-8 0,0 0-10 0,0 0-10 0,0 0-12 16,0 0-12-16,0 0-10 0,0 0-14 0,0 0-16 0,0 0-19 0,0 0-26 16,0 0-32-16,0 0-23 0,0 0-25 0,0 0-28 0,0 0-29 15,0 0-25-15,0 0-23 0,0 0-12 0,0 0-5 0,2 4-1 16,-2-2 0-16,1 1 5 0,0-2 11 0,2 2 20 15,-1-2 24-15</inkml:trace>
  <inkml:trace contextRef="#ctx0" brushRef="#br0" timeOffset="536485.6243">4451 2277 86 0,'-2'-3'108'0,"2"-1"4"0,-2 0 4 0,2 2 1 0,-1-2 2 16,1 0 0-16,1 2-5 0,-1 0-9 0,0 0-23 0,2-1-28 0,-2 2-17 16,0-1-10-16,2 2-4 0,-2 0-4 0,0 0-4 15,1 0-4-15,0 0-2 0,2 1-3 0,-2 0-2 0,2 2 1 0,-1-1-2 16,-1 1-2-16,2-1-2 0,-2 3 0 0,2 0 1 0,-1-1-1 0,0 2 0 16,0-1 2-16,-1 1 0 0,0 1-1 0,1 0 0 15,0 0 0-15,-2 1 0 0,2 0 1 0,-2 1 0 0,0 0 0 16,2 0 0-16,-2 0 0 0,0 1 1 0,0 0-1 0,1 1 1 0,-1 0-2 0,0-1 1 15,0 1 0-15,1-1 1 0,-1 1-1 0,0 1 1 0,0-1-1 0,0-1 1 16,0 2 0-16,0-2 2 0,0 1-2 0,0-1 1 0,0 1 0 16,0-1 0-16,0 0 1 0,0-1 1 0,0-1-1 0,0 0 0 15,0 0-1-15,0 0 1 0,0-2-1 0,2 0 1 0,-1 1-2 0,-1-1-1 16,0-2 1-16,0 1-1 0,1-2 0 0,-1 0 0 0,0 1 0 16,2-1-1-16,-2-1 1 0,0 1-1 0,2-2 0 0,-2 1 0 15,1-1-1-15,0 0 1 0,-1 0 0 0,0-1 0 0,3 1 1 0,-2-1-1 16,-1 0 0-16,3 0 1 0,-2-1-1 0,1 1 1 0,0 0 0 0,-1 0 1 15,0 0 0-15,2 0 0 0,-1 0 1 0,-1 0 0 16,2 0 1-16,-1 1-1 0,0-1 2 0,0 0-2 0,0 1 1 16,1 1-1-16,0-2 1 0,-1 1 0 0,0-1 0 0,1 0-2 0,0 2 1 0,-1-2-1 15,0 1-1-15,1-1 1 0,0 1 0 0,-1-1 0 0,1 1-2 16,-1-1 1-16,1 0 0 0,0 0 1 0,0-1-1 0,0 1-2 16,0-1-3-16,0 0-2 0,1-1-4 0,0 1-9 0,0-2-7 0,1 0-13 15,-1 0-12-15,1-2-24 0,0 1-26 0,0-1-16 16,0 0-11-16,1-2-1 0,0 1-3 0,0 0-1 0,1-2 3 0,0 2 3 15,0 0 5-15</inkml:trace>
  <inkml:trace contextRef="#ctx0" brushRef="#br0" timeOffset="538141.5149">4770 2604 112 0,'-4'-1'130'0,"0"1"1"0,0-1 6 16,1 0 1-16,0-1 5 0,0 0 3 0,0 1 5 0,2-1-11 16,-2 1-18-16,2-2-21 0,-1 1-22 0,2 0-10 0,-2 0-5 15,2 0-4-15,0-2-3 0,2 2-1 0,-2-1-3 0,2 0-2 0,-1 0-6 16,0 0-3-16,1 2-3 0,-1-2-7 0,0 0-5 0,1 2-5 16,1-2-3-16,-2 3-7 0,2 0-5 0,-2 0-5 0,2 2-2 0,-1 0-3 15,-1 1-1-15,2 1 0 0,-1 0 0 0,0 2-1 0,0 0 3 16,-1 1-1-16,0 2 0 0,-1 0 1 0,0 0 1 0,0 1-2 0,-1 1 1 15,1-1 2-15,-1 0 0 0,-1 0 2 0,0 0-1 0,2-1 1 16,-1 0-2-16,0-1 1 0,1 0 1 0,0-1-1 0,1-1 1 0,0 0-1 16,-1 0-1-16,2-2-1 0,0-1 1 0,-1 1-1 0,2-2-1 15,-1 0 2-15,2-1 0 0,-2-1 0 0,2 0 1 0,0 0 0 16,1-1-2-16,0-1-1 0,0 0-5 0,1-2 0 0,0 0-5 0,1 1-4 16,-1-3-2-16,1 0-5 0,0 0-3 15,-1 0-4-15,0-2-2 0,1 0-3 0,-1 0-4 0,0 0-1 0,-1-2-3 0,1 1-2 16,-2 0 2-16,2-1 3 0,-2 0 2 0,1-1 5 0,-1 1 3 0,0 0 2 15,-1 0 5-15,0 1 3 0,-1 1 1 0,1 0 4 0,-2 2 3 16,1 1 2-16,-2-1 3 0,0 4 1 0,0-1 2 0,0 3 0 0,0 0 2 16,0 1 0-16,0 3 0 0,-2 0 4 0,0 2-2 0,0 0 0 15,1 1 0-15,0 3 1 0,-2-1 0 0,2 3 0 0,0-1 0 0,0 1 1 16,-2 1 1-16,3-2 0 0,-1 2 2 0,1-1-1 0,-1-1 0 16,1 0 0-16,0 0-1 0,1-1 0 0,-1-2 0 0,1 1-1 15,-1-2 0-15,3 0 0 0,-2-1 0 0,1-2-2 0,1 1 1 0,-1-2 0 16,0-1 1-16,2 0-1 0,-1-2 1 0,0 2-1 0,1-2 2 0,0-2 0 15,0 1 0-15,1-1 1 0,0 0-1 0,1-1 1 0,-1-2 1 16,1 2-1-16,0-3 1 0,0 0-2 0,0 0 0 0,0-2-2 16,0 1-4-16,0-1-1 0,-1-1-2 0,-1 1-2 0,2-1-4 0,-2-1-3 15,2 2-2-15,-2-3-2 0,0 1-1 0,0 0 1 16,1 0 0-16,-2 0-1 0,0 0 1 0,1 1 2 0,-1 1 0 16,-1 1 3-16,-1 0 3 0,1 1 2 0,0 2 4 0,-1-1 3 0,0 2 4 15,-1 1 3-15,2-1 1 0,-2 3 1 0,0 0 2 0,0 0 0 0,0 0 1 16,0 0 0-16,0 0-2 0,-3 2 1 0,2-1 0 0,0 1-1 15,0 1 0-15,-1 2 0 0,0-1 0 0,1 2 2 0,-1 1 3 16,1-1 3-16,0 2 2 0,0 2 4 0,-2 0 5 0,3 1 7 16,-1 0 9-16,-2 1 3 0,2 2 5 0,0 0 0 0,-1 0 0 0,0 2 1 15,1 1-2-15,-2-2-1 0,2 3-5 0,-2 1-4 0,1 1-1 0,2-1-7 16,-2 1-5-16,0 0-6 0,0 0-8 0,0 1-3 0,2-2-4 16,-2 0-2-16,0 0-4 0,0-4 1 0,2 1 0 0,-1-3 0 15,0 1 0-15,1-3 0 0,-2 0-2 0,1-1 0 0,0 0 1 0,1-1 0 16,-2-1 0-16,0-1-1 0,0 0-1 0,-1-2 2 0,1 2 0 0,-2-3 0 15,0 1 0-15,0-1-1 0,1 0 0 0,-1-1 1 0,-1 0 1 16,1-1 0-16,-1-1-1 0,0-1 0 0,2 0-1 0,-1-1 2 0,0-1-1 16,0 0 0-16,0 1 1 0,1-3 0 0,0-1 0 0,-1 1-1 15,2-1 1-15,0 1 0 0,0-2 0 0,0 0 0 0,0 0-1 0,2-1 0 16,0 0-1-16,-2 0 3 0,2 0 4 0,2 1 4 0,-2-1 4 0,2 0 2 16,-1-1 2-16,2 1 1 0,-1-1 1 0,0 0-1 15,2 0-1-15,-1 0 1 0,2-1-1 0,-1 0 1 0,1 0 2 16,0-1-4-16,1 1-4 0,0-1-4 0,1 0-5 0,-1 1-4 0,0-1-1 0,2 0-2 15,-1 1-1-15,0-1-2 0,1 1-4 0,-1-2-3 0,2 3-5 16,0-3-3-16,0 1-4 0,-1 0-4 0,2 1-4 16,0-2-6-16,0 1-2 0,0-1-4 0,2 0-1 0,-1 1-1 0,-1-1 0 15,1 0 2-15,-1 1 2 0,-1 0 1 0,0-1 7 0,-2 1 5 0,0 1 3 16,0 1 5-16,-2-1 3 0,0 1 6 0,-1 1 4 0,-1 0 4 16,0 0 3-16,-1 1 1 0,0 0 2 0,0 0 2 0,0 1 1 15,-2 0-1-15,0 0 1 0,2 1 1 0,-2-1 0 0,-2 2 1 0,2 0 3 16,0 1 2-16,0 0 2 0,-2 0 3 0,0 1 1 0,0 0-1 15,1 1-1-15,0 0-1 0,-2 0 1 0,2 0 0 0,-1 2-2 0,0-1 1 16,0 0-2-16,1 3-3 0,-2-2-2 0,0 1-1 0,1 2-3 16,0 0-1-16,-1 1-1 0,0 0-2 0,1 2 1 0,0-1 0 0,-1 1-1 15,0 1 2-15,1 0 0 0,0 0 0 0,0 0 0 0,0 1-1 16,0-3 1-16,1 1-1 0,0 0 0 0,1-2 0 0,0 1-1 0,0-1 1 16,0 0 1-16,1-2-2 0,0 0-1 0,1-1 0 0,0-1 1 0,0 0 2 15,2 0 1-15,-1-1 0 0,1 0 0 0,-1-1 1 0,1-1-1 16,2 0 1-16,-2-1 1 0,3 0-2 0,-2 0 0 0,1-1 0 15,0-1 0-15,1 0-3 0,0-1-3 0,-1 0-4 16,-1 1-4-16,1-2-5 0,1 0-4 0,-1 0-4 0,-2 1-2 0,0-2-3 16,2 0-3-16,-2 0-2 0,-1-1 0 0,1 0 0 15,-1 1 2-15,0 0 2 0,0-1 3 0,-1 0 2 0,1 3 4 0,-1-3 5 16,-1 3 3-16,2-1 2 0,-2 2 4 0,0 2 2 0,-1-2 2 0,2 3 1 0,-2 1 1 16,0 0 0-16,0 0-1 0,0 1 2 0,0 3-1 0,0-2 0 15,0 2 1-15,0 2 0 0,0 1 1 0,0-1 0 0,0 1 1 16,0 1 1-16,0 1 0 0,0 1 0 0,-2 0 2 0,2 1-1 15,0-1 1-15,-1-1-1 0,1 1 2 0,-1-1-2 0,1 1 0 16,0-2 0-16,-1 0 0 0,1 0 0 0,-2-2 0 0,2 0 0 0,0 0-2 0,0-2 1 16,0 1 0-16,0-2 0 0,0-1-1 0,2 0 0 0,-2 0 0 15,1-1 2-15,-1-1 0 0,0 0 3 0,1-1 1 0,0-1 1 0,1 0 1 16,0 0 0-16,0 0 0 0,0-3-1 0,0 1 0 0,0-1 1 16,0 0 0-16,0-1 0 0,0-1-2 0,0 0 0 0,1 0-3 0,0-3-1 15,0 3-2-15,0-2 0 0,0 1-2 0,1-1 1 0,0 1 0 0,0 1 0 16,-1-1-1-16,2 2 1 0,-1 0-2 0,1 0 0 0,-1 2 1 15,-1 2 0-15,1-1 0 0,0 2 0 0,0 0-1 0,-2 2 0 16,2 0 1-16,-1 2 0 0,-1 0-1 0,-1 0 1 0,2 3 0 16,-2 0 2-16,0-1 1 0,-1 1-1 0,0 2 0 15,0 0 0-15,0 0 1 0,-1-1 1 0,0 1 0 0,0 0 1 0,-1 0 0 16,2-2 0-16,-1-1 2 0,0 1-2 0,0 0 0 0,1-2 1 0,0 0-2 16,0 0 0-16,0-2 0 0,0 0 0 0,1 0 3 0,-1-2 0 0,1 0-2 0,-1 0-2 15,3 0 0-15,-2-2 0 0,1 0-2 0,1 1-3 16,0-2-3-16,-1-1-5 0,2 1-9 0,-2-2-6 0,3 0-8 15,-1-1-13-15,-1 0-17 0,1-1-21 0,0 0-26 0,1-1-17 0,-1-1-13 16,0 1-7-16,-1-1-3 0,0 1 1 0,-1-2 4 0,1 1 5 16,-2 0 6-16,1 1 10 0</inkml:trace>
  <inkml:trace contextRef="#ctx0" brushRef="#br0" timeOffset="538340.713">5277 2539 9 0,'-7'-2'142'0,"0"-2"6"0,1 0 4 0,2 1 5 0,0-2 7 16,1-1 5-16,-1 1 6 0,3 0 6 0,-1-3 7 0,2 2-23 0,2 0-34 16,-1 0-27-16,2-1-21 0,-1 1-14 0,3-1-8 0,0 2-5 15,1-2-3-15,1 0-7 0,0 1-5 0,2-1-9 16,-1 2-10-16,2 0-17 0,-2 1-21 0,2 2-22 0,-1-1-26 0,-1 3-25 16,-1 2-22-16,0 0-31 0,0 1-30 0,-2 2-17 0,-2 2-7 0,1 0-5 15,0 2-1-15,-3 2 1 0,0-1 5 0,1 1 10 0,-2 0 15 16,-2 2 19-16</inkml:trace>
  <inkml:trace contextRef="#ctx0" brushRef="#br0" timeOffset="538526.52">5297 3027 72 0,'-5'6'183'0,"1"-2"12"15,2-1 10-15,0-1 4 0,0-1 5 0,0-1 5 0,2 0 0 16,0-1 0-16,0-1 1 0,2-2-34 0,0 1-51 0,0 0-50 15,0-2-50-15,2 1-42 0,0-2-39 0,1-1-39 0,0 0-39 0,0-1-34 16,1 1-31-16,0-1-14 0,2-1-10 0,-2-1-3 0,3 0-2 16,-2-2 4-16,1 0 8 0,1 0 12 0,-1-1 18 0</inkml:trace>
  <inkml:trace contextRef="#ctx0" brushRef="#br0" timeOffset="538902.3301">6101 2301 119 0,'-4'-3'145'0,"1"1"1"16,1 1 0-16,1 0-1 0,-2 1 1 0,1 0 2 0,0 0-1 16,2 1-9-16,-2 1-12 0,2 2-31 0,-2-1-41 0,2 1-22 0,-2 3-18 15,1 0-7-15,0 2-6 0,1 1 1 0,0 1 0 0,-2 1 0 16,1 2-2-16,1 2 1 0,-1 0 0 0,0-1 0 0,0 3 1 0,1-1 0 16,-2 1 0-16,1 0 2 0,0 0 0 0,0 0 0 0,-1 1-1 15,2-3 0-15,0 0-1 0,-1-1 0 0,1 0 1 0,0-1-2 16,0-3 0-16,0 1 0 0,0-2-2 0,-1 1-4 15,1-3-7-15,0-1-7 0,-1 0-9 0,1-1-7 0,0-2-5 0,-3 0-9 0,3 0-9 16,-1-1-13-16,-2-1-17 0,2-1-19 0,1-1-21 0,-3-1-10 16,0 1-6-16,-2-2 3 0,1 0 4 0,0 0 8 0,-1-1 6 0,0 0 8 15</inkml:trace>
  <inkml:trace contextRef="#ctx0" brushRef="#br0" timeOffset="539466.7089">5891 2572 15 0,'-1'-2'121'0,"-1"-1"7"15,2 3 2-15,2-1 4 0,-1-1 0 0,2 1 0 0,-1-1 1 0,3 1 1 16,0-1-19-16,0 1-26 0,2 0-26 0,1 0-24 0,1-1-13 16,1 2-7-16,1-2-7 0,1 2-5 0,0-2-2 0,2 0-4 0,0 2 1 15,3-2-2-15,-1 0 0 0,0 0-1 0,1 0 0 0,1 0 0 16,0-2-1-16,-1 2 0 0,-1-1-5 0,2 1-6 0,-2-2-8 16,-1 1-6-16,0-1-7 0,0 1-8 0,-1-1-7 0,-1-1-5 0,0 1-9 15,-2 0-9-15,0 0-13 0,-1-2-11 0,0 2-8 0,-3-1-4 0,0 0 5 16,0 1 10-16,-1 0 14 0,-2-1 25 0,0 1 19 0,-2 0 25 15,0 2 15-15,-2 0 15 0,0-1 15 0,-2 3 16 0,0-3 17 16,0 3 17-16,-2 0 11 0,0 0 9 0,0 0 4 0,0 3 0 16,-1-3-9-16,0 1-15 0,0 1-14 0,0 1-14 0,-2 1-11 15,1 0-7-15,0 0-7 0,0 2-5 0,0 2-3 16,-2-1-5-16,2 2-4 0,-1-1-5 0,1 3-2 0,2 0-1 0,-2-1-2 16,2 2-1-16,0 0 1 0,0-1 0 0,0 0-1 0,2 0-3 0,-1 0 0 15,2 1 0-15,-2-2 1 0,3-1-1 0,-1 0-1 0,1-1 1 0,1-1 0 16,-1-2-3-16,3 1 2 0,-2-3 1 0,2 1 0 0,0-1 1 15,0-2 1-15,1-1 2 0,0 0-1 0,0 0-1 0,2-1-5 16,-2-2-2-16,2 0-6 0,1-1-5 0,-1-1-4 0,0 0-5 0,-1-1-2 16,2-2-5-16,-1 2-3 0,0-2-2 0,-1-2-1 0,0 0-1 0,0 1-1 15,-1-1 1-15,1 0 3 0,-3 0 3 0,2 0 3 0,-1 1 8 16,-1-1 5-16,-1 2 5 0,0 0 7 0,-1 1 6 0,0 1 5 0,0 2 1 16,0 0 2-16,0 1 0 0,0 1 0 0,0 2 2 0,0 0-1 0,-1 2 0 15,0 1 1-15,-1 0-1 0,2 1-2 0,-2 1 0 0,2 2-4 16,-2 0-4-16,2-1-2 0,-1 3-3 0,-1 1 1 0,2 0 2 15,0-1 0-15,0 1 0 0,0 0 1 0,0-1-1 0,0 1 0 16,0-1 1-16,0 0 0 0,0-1-1 0,2 0 0 16,-1-2 0-16,1 1 1 0,-2 0 1 0,3-3-1 0,-1 1-1 0,1-1-2 0,1-1 0 0,0-1-4 15,0-2-3-15,0 1-5 0,2-2-6 0,0 0-10 16,0 0-12-16,1-2-16 0,-1-2-18 0,2 1-17 0,-2-1-17 16,3-2-10-16,-2 0-9 0,1-1-3 0,-1-1 1 0,1 0 1 15,0 1 4-15,-1-3 3 0</inkml:trace>
  <inkml:trace contextRef="#ctx0" brushRef="#br0" timeOffset="539978.9068">6502 2523 62 0,'-1'6'106'0,"1"2"3"0,-3 0 4 15,2 0 3-15,0 2 4 0,-1-1 4 0,0 1 3 0,0 0-14 0,0 1-22 16,0 2-19-16,0-1-20 0,0 1-9 0,0 1-3 0,0 2-3 16,0-2-1-16,-1 1-1 0,1 1-4 0,-1 1-2 0,1-1-5 15,-1 1-4-15,2 0-3 0,-2 1-2 0,1-1-2 0,0 1 0 0,0 0-2 16,0-1-2-16,0 1-3 0,0-1-2 0,1-2 0 0,-2 1-2 15,2-2-1-15,0 0 0 0,-1-3 1 0,2 1 0 0,-2-3-1 16,2 1 0-16,-2-2 0 0,2-2 1 0,-2 0 0 0,1-1-1 0,0-2 1 16,-1 2-1-16,0-3-1 0,1 0 1 0,-2-1 0 0,2 0-1 15,-1 0-1-15,-1-2-1 0,1 0 0 0,-1 0-5 16,2-1-3-16,-2-2-4 0,2 0-5 0,0-2-1 0,-1 0-2 0,2-1-2 16,0-2-1-16,0 0-1 0,0-2 1 0,0-1-2 0,2 0 2 15,-1-1 0-15,2-1-1 0,-1-1 4 0,1-1 4 0,0 1 2 0,2-2 2 16,-1 0 2-16,0 0 2 0,1-1 1 0,0 0 2 0,0 1 1 15,0-2 0-15,0 1 0 0,0 0 1 0,0 0 1 0,0-1 3 0,0 1 1 0,0 0 2 16,0 1 3-16,-1-1 2 0,2 1 2 0,-1 1 2 16,-2 0 2-16,1 1 0 0,0 0 2 0,1 3 2 0,-1 0 2 0,0 1 1 15,-1 2-1-15,1-1 1 0,1 3-2 0,-3 1-2 0,2 0-2 16,0 3-2-16,1 0-1 0,0-1 1 0,0 3-3 0,1 1 1 0,-1 0-4 16,0 0-1-16,3 4-4 0,-2-1-1 0,0 0-1 0,0 3 1 15,1 0 1-15,-1 2 1 0,-1-1 0 0,0 3-1 0,-1 0 0 0,-2 0-1 16,1 2 2-16,-2-1 2 0,1 1 0 0,-2 0 0 0,0 0 0 0,-2 0 1 15,0 0 0-15,-1-1 1 0,0-1-1 0,-1 1-2 0,0-2 1 16,0 0-1-16,-2 0 1 0,-1-2-1 0,1 0 0 0,0 0-1 0,0-2 0 16,-2 1-1-16,2-3 0 0,-1 1 0 0,-1 0-2 0,0-1 0 15,1 0 0-15,-2 0-2 0,2-2-1 0,-1 2-3 0,0-3 0 16,0 2-5-16,0-2-2 0,0 0-3 0,0 0-4 16,0-2-3-16,0-1-4 0,-1 2-4 0,3-3-6 0,-2-1-5 0,2 0-10 15,0-2-11-15,0-1-21 0,2-1-25 0,-1-1-10 0,1-1-3 16,0-1-1-16,1-1 1 0,0-1 3 0,1-1 4 0,-2 1 3 0,2-1 5 0</inkml:trace>
  <inkml:trace contextRef="#ctx0" brushRef="#br0" timeOffset="540145.5622">6280 2369 21 0,'-4'-7'122'0,"0"2"7"16,2-1 4-16,-2 0 5 0,3 0 7 0,-1 0 3 0,2 1 3 0,0-1-2 16,0 0-3-16,3 2-27 0,-1-2-38 0,0 1-19 0,1 1-12 15,1-2-8-15,1 2-5 0,-1 0-4 0,2 1-6 0,0-1-6 16,0 0-6-16,2 3-7 0,0 0-10 0,-1 2-12 0,-1 2-16 0,2 0-17 15,-2 1-20-15,0 4-28 0,0 0-33 0,-2 1-17 0,-1 3-8 16,-1 0-3-16,0 1-2 0,-1-1-2 0,-2 3 2 0,1-1 3 16,-2 1 5-16,-1 1 12 0</inkml:trace>
  <inkml:trace contextRef="#ctx0" brushRef="#br0" timeOffset="540334.1674">6122 2951 146 0,'-5'5'188'0,"-1"1"13"16,2-3 9-16,1 1 7 0,0-2 5 0,2 0 4 0,-1-2 2 0,2 0 0 16,0 0 0-16,3 0-44 0,-2-1-69 0,1 0-50 0,2-1-47 15,0-1-40-15,1 0-39 0,1 0-36 0,2-2-37 0,0-1-33 0,0 2-29 16,4-4-17-16,-1 0-8 0,0 0-4 0,2 1-1 0,0-3 6 16,0 0 10-16,2 0 17 0,-1 0 21 0</inkml:trace>
  <inkml:trace contextRef="#ctx0" brushRef="#br0" timeOffset="540949.9664">7272 2338 21 0,'0'0'125'0,"-1"0"3"0,0 1 1 0,-1-1 0 16,0 1 0-16,2 0-1 0,-1 1 2 0,1 0-1 0,-2 1-19 0,2 0-27 15,0 1-27-15,-1 0-23 0,1 0-15 0,-1 2-11 0,1-1-4 16,-2 3-3-16,2-1-1 0,0 2 1 0,-2 0 0 0,2 0 0 0,-1 1 0 15,1 0 0-15,0 2 0 0,-1-2 1 0,-1 1 0 0,2 1 0 0,0-1 0 16,0 3 1-16,0-2 0 0,0 1 1 0,2-1-2 16,-1 0 1-16,0 0 0 0,3-1 0 0,0-1-1 0,1 0 1 0,-2-1-3 0,4-2-2 15,0 0-8-15,0-1-7 0,3-2-11 0,-2 0-11 0,3-2-15 16,-1-1-20-16,2-1-18 0,-1 0-19 0,1-2-9 0,0-2-5 0,0 1-3 16,0 0 0-16,1-3 1 0,-2 2 2 0,2-3 8 0</inkml:trace>
  <inkml:trace contextRef="#ctx0" brushRef="#br0" timeOffset="541868.9769">7601 2477 51 0,'-5'-1'127'0,"-1"1"4"0,0 1 1 0,0-1 1 0,-1 1 1 16,-1 0 2-16,1 1-1 0,0-1 4 0,-1 3-23 0,0-1-31 0,2 3-24 16,-3-2-23-16,2 3-12 0,0 0-10 0,0 1-3 0,1 0-4 15,-1 1 1-15,3 0-1 0,-1 2-1 0,0-1-1 0,1 0 1 0,0 1-1 16,1-1-1-16,1 0 0 0,1-1-1 0,1 0 0 0,0-1 0 15,0-2-1-15,1 1 1 0,1-1 0 0,0-1-1 16,0 0 1-16,1-1 0 0,1-3-3 0,-1 2 2 0,2-2-1 0,0-1 0 16,0-1 0-16,1 0-4 0,1-2-3 0,-1-1-3 0,-1-1-2 15,3 0-5-15,-2-1-3 0,1-1-2 0,-1 1 0 0,0-2-1 0,-2 0 0 16,3-2 0-16,-4 2 0 0,1-1 0 0,0 1 1 0,-1-2 2 16,-1 2 4-16,1-1 5 0,-2 1 3 0,1 0 6 0,-2 0 5 0,2 1 5 15,-2 1 3-15,0 0 3 0,0 1 3 0,0 1 0 0,-2 0 2 16,2 2-2-16,0-1-1 0,0 3-1 0,0 0 0 0,0 0-2 0,-1 3-1 15,1 0-1-15,0 0-4 0,1 2-3 0,-1 0-3 0,0 2-4 16,2 1 0-16,-2 1-2 0,0-1-1 0,0 3 1 0,1-1 2 0,0 0 1 16,-1-1 1-16,1 1-1 0,-1 0 0 0,1 0 0 15,1-3 0-15,-2 1 0 0,1 0 0 0,0-1 0 0,-1-2 0 16,2 0 1-16,-1-1-1 0,0 0 0 0,1 0 0 0,-2 0-1 0,0-2 1 0,2-1 0 16,0 1 0-16,0-1-4 0,0-1-4 0,0-1-5 15,0-1-8-15,0 1-8 0,1-1-6 0,0 0-7 0,0-1-5 0,0-2-5 16,0 1-6-16,-1-1-4 0,1-1-7 0,0 0-3 0,1 0-7 0,-2-1 0 15,2 0 2-15,-2-1 4 0,2 1 6 0,-2-2 14 0,1 3 15 0,1-2 12 16,-3 0 11-16,3 2 8 0,-2 0 8 16,1 2 5-16,-1 0 8 0,1 1 5 0,-1-1 5 0,0 2 5 0,1 2 5 0,-1 0 3 0,0 0 0 15,0 2-4-15,1 0-7 0,0 0-5 0,-1 2-3 0,0 0-3 16,0 1-1-16,0 1 0 0,1-2-1 0,-2 2 2 0,1 0 1 16,-2 0 1-16,2 1 1 0,-1-1 1 0,-1 1 0 0,0-1 2 15,0 1-1-15,0-1 1 0,0 1-2 0,-1-2 0 0,1 1-2 16,-2 0 1-16,2 0 0 0,-2-1-3 0,2-1-2 0,0-1-1 0,-1 1-4 15,1-2 0-15,0 0-1 0,-1-1-1 0,1-1 2 0,0 0 0 0,0 0 4 16,0 0 0-16,0 0 1 0,1-1-1 0,0-1 0 0,-1 0 0 0,2-2 0 16,0 0 1-16,-1 1 0 0,2-4-2 0,-1 1 0 0,0 0-2 15,2-1-2-15,-1 1-3 0,1-2-3 0,-1-1-2 16,2 1 0-16,-1 0-1 0,1-1 0 0,0 1 1 0,0 0 0 16,0 0 0-16,1 2-1 0,-1 0-1 0,0 1 0 0,0 1 1 0,0 1-1 0,-1 2-1 15,1-1 0-15,-3 4 0 0,2 0 1 0,-1 2-1 16,0 0 0-16,-1 1 0 0,0 1-1 0,1 2 1 0,-3 0 0 0,1-1 2 15,1 2 0-15,-2 0 2 0,0 2 0 0,0-2 0 0,0 1 1 16,0-2-1-16,-2 2 0 0,1 0-1 0,1-2 0 0,-1 1 1 0,-1-2 1 0,2 0 0 16,-1 0-1-16,1-1 0 0,0-2-2 0,0 0 2 15,0 0-1-15,0-1 0 0,1-1-4 0,-1-1-2 0,0-1-5 16,3 0-3-16,-2-1-8 0,1-1-2 0,1-2-6 0,-2 0-2 0,3 0-5 0,0-2-1 16,-2 1-3-16,3-2-3 0,-1 1 1 0,0-3-2 0,0 2 4 15,0-1 4-15,2-1 5 0,-2 1 4 0,0-1 8 0,0 1 5 16,1 0 7-16,-1 2 3 0,0-1 4 0,-1 1 4 0,0 1 2 0,-1 1 1 15,0 2 1-15,0 0 0 0,0 1 1 0,0 2 0 0,-2 1 0 0,1-1 0 16,0 2-1-16,-1 2 1 0,0-2 2 0,0 2 0 16,0 2 0-16,0-1 1 0,0 0-1 0,0 2 0 0,-1-2 1 0,1 2 2 0,-1-1-2 15,1 1 0-15,0-1 1 0,0 0-2 0,0-2 0 0,0 2-2 16,0-3-2-16,1 1-2 0,0-1-2 0,2-1 1 0,-2 1 0 16,1-2 2-16,2-1-1 0,0 1 0 0,1-2 1 0,-1-2-2 0,1 0 0 15,0 0-4-15,1-2-4 0,0 0-11 16,0-1-12-16,0 0-20 0,-2-1-21 0,2 1-18 0,-1-3-15 0,-2 0-7 15,2 1-4-15,-2-1-3 0,-1-1 0 0,1 1 0 0,-2-1 0 16,0 1 4-16</inkml:trace>
  <inkml:trace contextRef="#ctx0" brushRef="#br0" timeOffset="542086.4428">7730 2357 133 0,'-7'2'156'0,"1"-2"4"0,1 1 0 0,0-1 1 16,2 1 0-16,1-1 0 0,2 0-1 0,0 0-1 0,0 0-20 16,0 0-32-16,4 1-35 0,1-1-34 0,-2 1-28 0,4 0-22 15,0 2-24-15,4-2-24 0,-1 0-30 0,0 0-36 0,3-1-19 16,1 0-7-16,0 0-3 0,0 0-3 0,0 0-1 0,1-1 1 0,1 0-2 16,-2 0 2-16,3 1 8 0</inkml:trace>
  <inkml:trace contextRef="#ctx0" brushRef="#br0" timeOffset="542905.8001">8341 2652 90 0,'0'-2'110'0,"1"0"4"0,0-2 2 0,1 0 3 16,0 0 2-16,0-1 2 0,1 0 0 15,1-2-17-15,1-1-29 0,0 0-20 0,1 0-17 0,0 0-9 0,0-1-4 0,2-1-6 16,1-1-4-16,-2 1-2 0,2-1-3 0,-1-1-1 0,2 1-1 16,-2-1-3-16,2 0-1 0,-1 0-1 0,1-1 0 0,0 2-1 15,-1-2-3-15,1 0 0 0,-3 1 0 0,2 0-1 0,-1-2 1 0,-2 3-1 16,0-2-1-16,-2 1 1 0,0 1 0 0,0 0 1 15,-2 0-2-15,-2-1 2 0,1 2 0 0,-2-1 0 0,1 1-1 0,-2 0 2 16,0 3 0-16,0-1 1 0,-1 1 0 0,0 1 1 0,-1 2-1 0,1 1 0 0,-1 2 0 16,-1-1-1-16,0 4 1 0,1 1-1 0,-2 2-2 0,2 0 1 15,-3 3 0-15,2 2-1 0,-1 2-1 0,0 0 0 0,1 3 0 0,0 0-1 16,0 2 0-16,-1 0 0 0,4 1 2 0,-2 1 0 16,2-1 1-16,0 1 0 0,0 0 1 0,2-2 0 0,-2 1-1 15,2-1-1-15,2-2 1 0,-2-1 0 0,2 0 0 0,0-1 0 16,0-3 1-16,1 1-1 0,0-3 1 0,0 0 0 0,1-1 0 15,1-1-1-15,-1-2 1 0,1 0 1 0,-1-1-1 0,2-2 2 0,0 0 0 16,-1-1 1-16,0 0 0 0,0-1-1 0,0-1 3 0,0-2-2 0,0 1 2 16,-1 0 0-16,1-2 0 0,-2 1 0 0,0-2 0 0,1 2 2 15,-2-2 1-15,0 0 1 0,0 0-1 0,-2 0 1 0,1-1 0 16,-1 2 0-16,-1-1 0 0,1 0-1 0,-2 1 0 0,2-1 1 0,-2 2 0 16,0-1 0-16,0 1 2 0,0 2-2 0,0-1-1 0,1 0-3 15,0 0 0-15,-1 3 0 0,2 0-4 0,0 0 0 0,-2 0-1 0,0 3 0 0,2 0-1 16,-3 1-2-16,3 1-1 0,-1 1-5 0,0 0-7 0,0 2-7 15,1 0-9-15,0 1-9 0,0 1-9 0,1-1-12 0,0-1-18 16,2 1-21-16,0-2-27 0,1 1-11 0,0-1-8 16,2-2-3-16,0 1 0 0,0-2 2 0,2 0 5 0,1-2 8 0,-1 0 9 0</inkml:trace>
  <inkml:trace contextRef="#ctx0" brushRef="#br0" timeOffset="543506.2929">8837 2532 91 0,'-2'-4'130'0,"-1"-1"7"0,-1 2 4 0,1-1 5 16,-2 1 1-16,-1 0 2 0,0 1 2 0,2 0 1 0,-2 1-25 0,0 1-39 16,0-2-24-16,0 2-14 0,-1 2-11 0,1-2-7 0,0 1-5 15,1 2-7-15,-2 0-4 0,1 0-4 0,0 1-3 0,2 0 0 0,-1 1-2 16,2 0-2-16,-1 2 1 0,0 0-2 0,1-1 0 0,1 2-2 16,1-2 1-16,1 1-1 0,0 1 0 0,0-2 1 15,1 2 0-15,1-1 0 0,-2-1 0 0,3 2 0 0,0-3 0 16,-1 0 0-16,1-1 2 0,0 1-3 0,0-3 1 0,1 1 0 0,0 0 1 15,0-2 0-15,0-1-1 0,0 0-4 0,1 0-2 0,0-1-3 0,0-2-2 16,-1 0-4-16,-1 1-1 0,2-3-2 0,0 1 0 0,0-2-1 16,-1 2 0-16,0-2-1 0,1-1 0 0,-2 0 0 0,1 0 1 0,-1 1 3 15,0-1 3-15,0 0 2 0,-2 1 2 0,2-1 4 0,-2 1 1 0,0 0 2 16,1 1 0-16,-1 1 0 0,-1 0-1 0,1 1 1 16,-1 2-2-16,0 1 1 0,0 0-3 0,0 0 0 0,0 1 0 0,0 1 0 0,0 1 1 15,0 2-1-15,-1 2 0 0,1-2 1 0,-1 4-1 16,1-2 1-16,0 2 1 0,0 1 0 0,-2-1-1 15,2 1 0-15,0 1 0 0,0-1 3 0,0-1 0 0,0 0 0 0,2-1 0 0,-2 1 0 16,1-2 0-16,0 0 0 0,0-1-1 0,1-1 1 0,-1 0-1 16,1-2 0-16,1 0 1 0,0 0 3 0,0-2-1 0,2-1 0 0,-1 0-1 15,1-1 1-15,-2-2-6 0,4 0-4 0,-2 0-7 0,0-2-4 16,1 1-4-16,0-2-3 0,0-1-2 0,-2 1-3 0,2-2-2 16,-2 2-1-16,0-2-1 0,1 2-4 0,0-2 0 0,-1 0 1 0,0 0 2 15,-1 0 6-15,-1 1 4 0,1 0 7 0,0 1 3 0,-2-1 3 16,2 1 1-16,-2 1 3 0,0 1 3 0,1 0 2 0,-2 0 0 0,0 4 0 15,2-2 2-15,-2 2-2 0,1 0 1 0,0 2 0 0,1 1 0 16,-1 1-1-16,0 0 1 0,-1 0 1 0,2 3-1 0,-2 0 0 16,0-1 0-16,2 2-2 0,-2 1 1 0,0-1 3 0,0 1 0 0,0 1 0 15,-2-1 1-15,2 0 1 0,-2 0-1 0,2 0 0 0,0-1 0 16,-1 1 0-16,1-2 0 0,-1 1 1 0,-1-2-1 0,2 0 1 0,0-1-1 0,0 0-1 16,0-1 2-16,0 0-1 0,2-3 1 0,-1 2 0 0,0-2 2 15,1-1-1-15,0 0-3 0,0-1-4 0,1-2-9 0,0 2-11 0,0-3-17 16,0-1-23-16,0 0-16 0,0 0-13 0,1-2-8 0,-1-1-4 15,-1 1-2-15,2-1-2 0,-1-1 0 0,1 0 0 0,-1-2 2 16</inkml:trace>
  <inkml:trace contextRef="#ctx0" brushRef="#br0" timeOffset="543689.7033">9053 2372 107 0,'-1'-2'119'0,"0"1"3"0,1 1 1 0,-2 0 4 16,2 0 2-16,0-1 4 0,0 1 2 0,-2 0-2 0,2 0-21 0,-1 0-31 15,1 0-16-15,0 0-13 0,-3-1-7 0,3 1-5 0,0 0-2 16,0-2 0-16,0 2-3 0,0 0-2 0,0-1-3 0,0 1-5 0,-2 0-5 16,2-1-4-16,0 1-7 0,-2-1-8 0,0 1-13 0,0-1-16 15,0 1-14-15,0 0-19 0,2 0-28 0,-4 0-36 16,0-1-16-16,-1 1-9 0,1 0-5 0,0-1-2 0,-2 0-1 16,3-2 0-16,-2 1 2 0,0-1 2 0,0 0 13 0</inkml:trace>
  <inkml:trace contextRef="#ctx0" brushRef="#br0" timeOffset="543857.4197">8772 2304 3 0,'-3'4'123'0,"0"-1"4"0,0 0-1 0,2-1 0 15,1 0 2-15,0 0-1 0,0 0 1 0,1 0-2 0,2 0-1 0,-2 0-28 16,4 0-42-16,-1 0-23 0,2-1-15 0,0 2-8 0,2-1-4 0,0-1 0 16,2 1-2-16,2 0 1 0,-1 0-1 0,1-2-7 0,2 2-11 15,-1-1-29-15,-1 0-35 0,2-1-21 0,-2 1-16 0,1-1-7 16,-1 0-4-16,0 0 0 0,-1-1-3 0,0 1 0 0,1 0 2 0,-3-1-3 15</inkml:trace>
  <inkml:trace contextRef="#ctx0" brushRef="#br0" timeOffset="545049.7233">9496 2533 27 0,'0'0'110'0,"0"0"8"0,0 0 7 15,0 0 5-15,0 0 4 0,0 0 3 0,0 0-8 16,0 0-9-16,0-1-15 0,0 0-17 0,1-1-15 0,-1 1-13 0,1-1-8 16,-1-1-7-16,0 1-7 0,2 0-7 0,-2-1-8 0,0 1-3 0,-2 0-5 15,2-1-3-15,-1 0 0 0,0 2-1 0,-1-2 1 0,0 2-1 16,0-1-2-16,0 0-2 0,-1 1-3 0,0 0 0 0,-1 1-2 0,-1 0 0 16,1 1-1-16,-2 0 0 0,2 1 0 0,-3 1 1 0,1 0-2 15,-1 1 0-15,3 1-3 0,-3 2 0 0,1 1 0 0,1 0-1 16,0 2 2-16,-1 0 0 0,2 1 1 0,0 1 2 0,0 1 0 15,2-1 0-15,0 2-1 0,0-2-1 0,2 1 0 0,0-2 3 16,0-1-1-16,2 1 2 0,0-1 0 0,2-2-1 0,0 0 1 0,0 0-1 16,0-2-1-16,2-1 1 0,1 0 1 0,-1-3-1 0,2 1 1 15,-2-1 0-15,2-1-1 0,2-2 1 0,-2-1-1 0,1 1 0 0,1-2-1 16,0-2 0-16,0 0-4 0,1 1-4 0,-1-2-6 0,-1 1-2 0,0-2-5 16,-2 1-2-16,2 0-4 0,-3-1-3 0,0-1-1 0,1 1-3 15,-2 1-1-15,0-1-2 0,-1-1 0 0,0 1 0 0,0 0 3 16,0-1 5-16,-2 1 3 0,1-1 5 0,0 1 5 0,-1 0 1 0,-1 1 3 15,0 0 4-15,2 1 1 0,-3 0 1 0,1 2 3 0,1 0 0 0,-1 0 0 16,-1 2 1-16,0 1-1 0,0 0 0 0,1 0 0 0,0 1 0 16,-1 2 0-16,1 0 0 0,2 1 0 0,-2 2 1 0,0 0-1 15,1 1 1-15,0 0 0 0,-1 1 0 0,0-1 0 0,1 2 1 0,0 0 0 16,-2-1 0-16,2-1 0 0,0 1 0 0,0-1 0 0,-2 1-1 16,2-1 1-16,0-1-1 0,-2-1 1 0,3 1 0 0,-2-3 1 15,-1 1 0-15,2 0 1 0,-2-2 0 0,3 0 1 0,-2 0-1 0,1-2 3 16,-1 0 2-16,-1 0 3 0,1 0 4 0,1 0 4 0,1 0 1 0,0-3 0 15,-1 2 1-15,1-1 0 0,-1-2-1 0,-1 0 1 0,2 1-2 16,-1-2 1-16,0 0-2 0,-1 1-1 0,0-3-3 0,1 2-2 0,-2-1-3 16,2 0-3-16,-2-1-2 0,1 0-3 15,-1 0 0-15,1-1 0 0,-1 2 0 0,0-3 0 0,2 1 0 16,-2 1 1-16,0-2-1 0,0 1 0 0,2 0-1 0,0 2 1 0,-2-2 0 0,0 2 0 16,2 1-1-16,0 0 0 0,0 1 0 0,-1 0 1 0,0 1 1 0,3 1-2 15,-2 1 0-15,1 0-1 0,1 1 2 0,-1-1 0 0,2 1 0 16,0 1-1-16,0 0 0 0,1 0 1 0,1 1 0 0,-1 1 0 15,-1 0 0-15,1 2-1 0,1-1-1 0,-1 1 0 0,0 0 1 16,-1 1 0-16,0 1 1 0,0-1-2 0,-1 2 0 0,-1 0 1 0,0 1 0 0,-2-1 0 16,2 1 1-16,-3 0-1 0,1-1 0 0,-1 1 1 0,-1-2 1 15,1 2-1-15,0-2 1 0,-3 1-1 0,2-1 1 0,0 0 0 16,-1-1 0-16,0-2 0 0,2 0 0 0,-1 1-1 0,-2-1 1 0,2 0-1 16,0-2-1-16,-1 0 0 0,0 0 0 0,0-1-2 0,2-1-2 15,0 0-2-15,0 0-3 0,-2-1-3 0,2 1-1 0,0-3-3 0,0 1-1 16,2-2-2-16,-2 1 0 0,2-1 0 0,0-1 0 0,0-1 0 15,0 1 0-15,1-1 0 0,0-1 4 0,1 1 3 0,2-2 3 0,-3 0 1 16,3 0 4-16,-1 2 1 0,0-2 3 16,3 0 0-16,-2 0 2 0,2 1 1 0,-1 0 1 0,-1 2-1 15,2 0-1-15,-2 2 1 0,0-1 0 0,0 4-1 0,1-2 0 0,-2 4 0 0,0-2 0 16,0 3-1-16,-1 1 1 0,-1 1-1 0,0 0 0 0,-2 2-1 16,1 1 0-16,-2 0 1 0,0 1 0 0,0 0 0 0,-2 2 1 15,0-1 0-15,-1 2 0 0,-1-2 0 0,2 0 0 0,-2 0 0 0,0 0 0 16,0-1 1-16,1-1-1 0,-1 0 0 0,1-1-1 0,0-1 0 0,0-1 1 15,1 0 0-15,0-1-1 0,1-1 0 0,0-1 2 0,1-1 0 16,0-1 0-16,0 0-5 0,1 0-4 0,2-1-9 0,-1-1-10 0,1-2-22 16,0 0-25-16,1-1-17 0,0-1-13 0,0-1-6 0,1 0-3 15,-1-2-3-15,-1 1-1 0,2-2 0 0,-1-2 0 0,-2 1 3 16</inkml:trace>
  <inkml:trace contextRef="#ctx0" brushRef="#br0" timeOffset="545230.2211">9856 2384 100 0,'-7'0'137'16,"1"2"0"-16,2-1 4 0,0 0 1 0,1-1 0 0,1 0 1 0,2 0 0 15,0 0 0-15,0 0-24 0,0 0-37 0,0 0-26 0,1 0-23 16,3 0-12-16,-1 1-7 0,2-1-5 0,1 0-1 0,2 2-5 16,1-1-7-16,0 0-13 0,2 0-15 0,-1 0-32 0,2-1-40 0,1 0-20 15,-2 0-11-15,0 0-4 0,3 0-3 0,-2-1-1 0,-1 0-2 16,1-1 0-16,0 0-1 0,-2 0 4 0</inkml:trace>
  <inkml:trace contextRef="#ctx0" brushRef="#br0" timeOffset="546213.2958">10451 2351 67 0,'-4'2'101'0,"2"0"1"0,-1 1 0 0,1-1 2 0,-1 2-1 0,1 1 1 16,0 0-6-16,0 1-9 0,-1 2-22 0,2-1-26 16,-2 3-15-16,3 0-8 0,-3 1-4 0,2 2-1 0,-1-1-1 15,1 1-1-15,-2 2 1 0,3-2-1 0,0 3 1 0,-2-2-1 0,2 1 0 16,0-1 0-16,-1 0-2 0,1-1-3 0,0 1-2 0,-1-2 0 0,1 1-1 16,-2-3 0-16,2 1-1 0,0-2 2 0,0-1-1 0,0 1 0 15,0-2 0-15,2 0-1 0,-1-2 2 0,-1 1-2 16,1-3 1-16,1 1 0 0,0-3 0 0,-1 2 1 0,3-2-1 0,-1 0 1 0,0-2 2 15,1 0-4-15,2-2 1 0,0 1 1 0,0-2-2 0,2-1 1 16,1 1-1-16,-2-2 0 0,2-1 0 0,0 1 0 0,0-2-1 0,-1 1-1 16,1-1 0-16,0-1-1 0,0 1-1 0,-2-1 0 0,0 2 1 15,1-2 0-15,0 1 1 0,-2 1 1 16,0 0 0-16,-1-1-1 0,0 3 2 0,-1-1 1 0,-1 2 2 0,0-2 4 0,-2 2 5 0,2 2 3 16,-2-1 4-16,-1 1 3 0,0-1 4 0,0 2 1 0,0 0 1 15,-1-1 2-15,1 2-1 0,0 0 1 0,-3-1-2 0,2 1 0 16,-2 0-4-16,1 0-4 0,0 1-4 0,-2 0-3 15,1 1-4-15,-1 0-3 0,-2 1-3 0,2 1-2 0,-2 1-2 0,0 0-2 0,0 2 1 16,0 1-2-16,1 0 1 0,0 1 0 0,-2 1 0 0,3-1-1 0,-2 1 1 16,2 0 0-16,2-1 1 0,-2 1 1 0,2-2 0 0,0 0 0 15,2 0 0-15,0 0-1 0,0-2 1 0,2-1 0 0,0 0 0 0,1-2 4 16,0 0-2-16,1-1 1 0,2 0-2 0,-2-1 2 16,3-1-1-16,-1-1-2 0,2-1-3 0,-2 0-6 0,1-1-7 0,0-1-7 15,0-1-7-15,0 1-7 0,0 0-6 0,-1-3-4 0,0 2-3 0,-2-1-4 0,1-1 1 16,0 1-3-16,-1 0 2 0,0 0-2 0,-4 0 6 15,3-1 3-15,-2 1 7 0,2 0 10 0,-3 0 7 0,1-1 10 16,-1 1 5-16,0 0 8 0,-1 0 7 0,1 2 4 0,0-2 2 0,-1 3 4 0,-1-2-1 16,2 3 1-16,0 1-1 0,0 1 2 0,0 0-2 0,-1 1-2 15,0 1-2-15,-1 1-1 0,2 2-3 0,0 1-2 0,-2 0-2 16,1 2-3-16,1 0-3 0,-3 2-2 0,2 0 0 0,1 2 2 0,-1-2-1 16,-1 1 0-16,2-1 1 0,0 1 1 0,-2 0 1 0,2-1 1 0,0-2-1 15,0 1 0-15,0 1-1 0,0-2 1 0,2-1-1 0,-2-1 1 0,0 0 1 16,2-1 0-16,-1 0 0 0,0-1 1 0,2 0 0 0,0-3-1 15,-3 1 1-15,4-1 0 0,-1-1-1 0,2-1 1 0,-1-1-1 16,1 1 1-16,-1-3-1 0,0 0-2 0,2 0-3 0,-2 0-2 16,2-2-5-16,-2 0-3 0,3-1-4 0,-4 1-5 0,2-2-4 15,-1 0-7-15,0 0-1 0,1 1-3 0,-2-1-2 0,0 0 0 0,1 0 2 16,-1-2 1-16,0 3 6 0,1-1 7 0,-1 0 8 0,-3 3 7 16,3-2 7-16,-2 3 6 0,2-1 4 0,-2 1 5 0,0 2 3 15,1 0 1-15,-2 2 2 0,0 0 0 0,0 0-1 0,0 2 0 16,1 0-5-16,-1 0-3 0,0 1-4 0,0 2-4 0,0-2-2 15,0 3-2-15,0-2 0 0,0 2 0 0,-1 0 1 0,1 1 1 0,0-1 0 16,0 2 2-16,0-2 0 0,-2 1 0 0,2 0 1 0,0 1-2 0,0-3 1 16,0 2-1-16,0-1-1 0,2-1 2 0,-2 1 2 0,0-2-2 0,1 0 1 15,0-1 0-15,0 1-1 0,1-3 1 0,0 0-1 0,1 0 1 16,-1 0-2-16,0-2-3 0,2 0-6 0,0 0-8 0,0-2-18 0,1 0-22 16,-2-1-18-16,1-2-16 0,2 0-7 0,-3-1-5 0,2 1-2 15,0-2-1-15,0 0-2 0,0-1 1 16,1-2 2-16</inkml:trace>
  <inkml:trace contextRef="#ctx0" brushRef="#br0" timeOffset="546395.0059">10914 2397 21 0,'0'-3'129'16,"-2"2"6"-16,2 0 2 0,-1 0 3 0,0-1 1 0,1 2 1 0,0 0 1 16,0 0 0-16,0 0-1 0,0 0-27 0,0 0-42 0,0 0-24 15,0 0-13-15,0 0-9 0,0 0-7 0,0 0-6 0,0 0-3 0,0 0-1 16,0 0-2-16,0 0-1 0,0 0-1 0,-2 3-10 0,2-1-13 15,-1 1-22-15,0 1-26 0,-1 0-27 0,0 2-29 0,-2 0-13 16,0 1-8-16,1 2-4 0,-2-2-2 0,0 3 0 0,0-1-1 0,-2 2 0 16,-3 0 1-16,2 3 7 0</inkml:trace>
  <inkml:trace contextRef="#ctx0" brushRef="#br0" timeOffset="546589.9041">10575 3022 24 0,'-6'8'122'0,"3"-3"1"16,-1 0 2-16,1-1-1 0,3-1 1 0,-2-1 0 0,2-1 2 0,0 2-6 15,0-3-6-15,2 1-28 0,-2 0-40 0,3-1-21 0,1 0-13 16,-1-1-11-16,1 1-12 0,3-1-20 0,-2 0-25 0,2-2-23 0,1 1-24 16,-1 0-12-16,2-1-6 0,-1-2-3 0,3 2-2 0,-1-3 1 15,0 1-2-15,1-2 0 0,0-1 1 0</inkml:trace>
  <inkml:trace contextRef="#ctx0" brushRef="#br0" timeOffset="546867.9999">11331 2638 43 0,'0'2'153'0,"0"0"5"0,0 0 2 0,0-1 1 16,0 2 0-16,0-2 1 0,2 0 0 0,0 0 2 0,-1-1 1 0,3 1-27 15,-1 1-41-15,1-1-30 0,1-1-26 0,2 0-14 0,0 0-10 16,-1 2-3-16,3-2-1 0,0 0-2 0,-1 0 2 0,1-2-2 0,0 2-2 16,-1 0-1-16,3-1-3 0,-3-1-14 0,0 1-16 0,0-1-16 15,0 1-14-15,-2 0-20 0,0-1-23 0,0 1-22 0,-1-2-26 16,-2 2-13-16,1-1-9 0,-1 0-1 0,-1-1-2 0,0 1 1 15,-2-1 2-15,0 3 8 0,0-4 16 0</inkml:trace>
  <inkml:trace contextRef="#ctx0" brushRef="#br0" timeOffset="547067.3137">11435 2520 35 0,'-4'2'109'0,"1"0"1"0,1 3 1 0,-2-1 0 16,0 1-1-16,2 0 1 0,-2 3 3 0,0-1 5 0,2 2-20 15,-2 0-36-15,2 2-17 0,-2-1-15 0,1 2-8 0,1-1-1 0,-1 1-1 16,1 0-1-16,1-1-1 0,-1-1 0 0,1 3 0 0,1-2 2 0,0 0-4 16,-1 1-5-16,1 0-3 0,-2-1-3 0,2 1-8 0,0 0-7 15,0 0-23-15,-2-1-29 0,1 0-25 0,-2 1-22 0,2-3-11 16,0 1-6-16,-1 0-3 0,0-3-2 0,2 0 1 0,0-1-2 16,0 0 0-16,2-2 1 0</inkml:trace>
  <inkml:trace contextRef="#ctx0" brushRef="#br0" timeOffset="550346.4458">11876 2489 77 0,'0'-2'108'0,"0"0"3"0,0 1 1 0,0 1 1 15,0 0-2-15,0 0-1 0,0 0-4 0,0 0-10 0,0 2-22 0,-3 1-33 16,3 0-17-16,-1 2-11 0,0 1-5 0,-1 0-5 0,2 1-3 0,-2 0-1 16,1 2 0-16,-2 0 1 0,2 1-1 0,-2-1 0 0,1 1 1 15,0-2 1-15,-1 2 0 0,0-1 0 0,1 1 0 0,0 0-1 16,-1-3 1-16,1 1 0 0,-1 0 0 0,1 0 1 0,-1-1-1 0,2 1-2 15,-2-3 0-15,1 2 2 0,0-1 0 0,0-1 0 16,1 0-1-16,-2-1 1 0,2 0 0 0,0-1 0 0,-1 1 0 0,2-3 0 16,0 2 0-16,0-1 0 0,0-2-1 0,0 1 2 0,0-1 1 0,0 0 0 15,0 0 1-15,0 0-1 0,0 0 1 0,0-1-2 0,2-1 1 16,-1-1 0-16,0 0-1 0,2-1 1 0,-2-1-1 0,1-1-1 0,1 0 0 16,0-2 0-16,-1 1-1 0,1-4 0 0,-1 2 0 0,1-1-1 15,-2-1 1-15,1 1 0 0,0-3 1 0,0 2 0 0,-1 0 0 0,0-1 0 16,1-1 0-16,-1 2 0 0,0-1-1 0,1 1 0 0,-2 0 1 15,1 0-1-15,-1-1 0 0,0 2 0 0,0 0-1 0,0 1 1 0,1 2 0 16,-1-2-1-16,0 1 0 0,0 2 0 0,2-1 0 0,-2 3 0 16,0-2 1-16,0 3-1 0,0-1 0 0,2 1 1 0,-1 1-1 15,-1 0 0-15,1 0-1 0,1 2 1 0,-1-1-1 0,0 0 1 0,1 1-1 16,1 0 0-16,0 1 0 0,1 0 1 0,-2-1-1 0,2 2 0 16,1 0 0-16,0 0 1 0,-2-1-1 0,1 2 0 0,0 0 0 0,0 0 1 15,0-1-1-15,-1 3 1 0,1-1 0 0,-3 1-1 0,1-1 2 16,0 1 0-16,-1 0-1 0,-1 1 0 0,0-1 0 0,0 2 2 15,0-1-1-15,-1 1-1 0,-1 0 0 0,0 1 0 0,1-2 0 16,-2 1 1-16,2 1-1 0,-2-2 1 0,1 1 0 0,-2-1 0 0,2 2 1 0,0-3-1 16,0 0 0-16,0 1-1 15,0 1 1-15,0-3 0 0,2 2 1 0,0-2 1 0,0-1-1 0,1 0-1 0,0 1 1 16,2-2 0-16,0-1 0 0,1 1-1 0,0-1 2 0,1-1 0 0,0 0 0 16,1 0-1-16,1-1-1 0,-1 0 1 0,0 0-1 0,0 0 1 0,0 0 0 15,-2 0-1-15,2 1 1 0,-3-1 0 0,0 1-1 0,-1 0 0 16,-2 0 0-16,0 0-1 0,-1 1 2 0,0 0 1 0,-2 1 1 15,0 0 1-15,-3 2 2 0,2-1-1 0,-4 2 1 0,2-1 0 0,-3 2 2 0,0-1 3 16,-1 0 1-16,1 1 1 0,1-1 1 0,-1 1-1 16,1 0 0-16,1-2-1 0,0 2-1 0,0-3 0 0,2 1-2 15,1 0 0-15,0-1-1 0,1 0 1 0,0-1-3 0,1 0-4 0,1 1 0 16,1-2 0-16,-2 1 1 0,2-1-2 0,2 0 0 0,-2 0-3 0,1 0-6 16,1 0-8-16,0-1-12 0,0 2-12 0,-2-2-27 0,5-2-29 15,0 1-16-15,0 0-7 0,-1 0-3 0,-1-1-4 0,3 0-1 0,-2-1-1 16,0 1 1-16,1-1 3 0</inkml:trace>
  <inkml:trace contextRef="#ctx0" brushRef="#br0" timeOffset="551749.7992">12234 2398 49 0,'0'0'98'0,"0"0"5"0,0 0 4 0,0 0 3 15,0 0 3-15,0 0-2 0,0 0-4 0,0 0-13 0,0 0-19 0,0 0-13 16,0 0-17-16,0 0-7 0,0 0-7 0,0 0-4 0,0 0-6 15,0 0-2-15,0 1-5 0,-2 2-4 0,1-1-2 0,1 1-2 16,-3 1-3-16,3 0-1 0,-1 1-1 0,0 0-1 0,-1 3-1 0,2-1 0 16,-2 1-1-16,1 1 1 0,-2 0 2 0,2 0 0 0,-2 0-1 15,3 2 0-15,-2-1 0 0,0-1 1 0,0 0 0 0,2 1 0 16,-2 0 0-16,0 0 0 0,2 1 1 0,-2-1-1 0,0 0 1 16,0-1-1-16,0 1 1 0,-1 0 0 0,2 0 0 0,-1-1 0 15,-2 1 1-15,1-1-1 0,2 1-3 0,-2 0-6 0,1-2-9 0,1-1-13 16,-2 1-16-16,1 0-23 0,0-3-27 0,2 1-15 0,0-2-6 0,0 1-4 15,0-1-1-15,0-2-2 0,0-2 1 0,2 2-1 0,-1-1 2 16</inkml:trace>
  <inkml:trace contextRef="#ctx0" brushRef="#br0" timeOffset="552018.6806">12143 2388 24 0,'-3'-6'119'0,"0"2"6"0,2-2 7 16,-1 2 2-16,0-1 2 0,1 1 2 0,1 0 0 0,0 1-5 16,0 0-7-16,1 1-28 0,1 0-40 0,0 0-20 0,2 0-9 15,1 2-4-15,-1-1-6 0,4 0-5 0,0 1-6 0,0 0-4 0,2-1-1 16,2 1-5-16,-1 1-5 0,0-1-11 0,0 2-17 0,2-1-28 15,-1 0-37-15,0 1-20 0,-1 1-9 0,0-2-6 0,0 2-3 0,-1-2-1 16,0 1 1-16,0 1-1 0,2-1 1 0,-4 0 3 0</inkml:trace>
  <inkml:trace contextRef="#ctx0" brushRef="#br0" timeOffset="552467.8047">12559 2332 17 0,'0'-4'111'15,"0"0"6"-15,0 0 2 0,0 0 4 0,0 0 3 0,0 3 2 0,0-3 2 16,0 2-10-16,0 1-15 0,0 1-23 0,0 0-27 0,0 0-17 0,0 0-8 16,2 1-6-16,0 2-2 0,-2 1-8 0,2 1-4 0,-1 2-4 15,-1 0-2-15,1 2-3 0,-1 2-1 0,-1 0 0 0,0 3-1 0,-1-1 0 16,0 2-1-16,-2 0 0 0,2 1 1 0,-4 2 0 0,3-2-2 15,-2 2 1-15,1 0 2 0,1-2 1 16,-1 1 1-16,0-2 0 0,0 2-1 0,0-3 1 0,3 0 0 16,-2-1 0-16,3-1-1 0,-2-2 1 0,1 1 1 0,1-4-1 0,0 1 1 0,0 1 0 15,1-4-1-15,1 0 1 0,-2-1 0 0,3-1-1 0,0 0 1 0,-1-2-5 16,2 1-4-16,-2-2-5 0,2 0-7 0,-1-2-6 0,-1 1-9 16,2-2-6-16,-2 0-8 0,0 0-15 0,0-2-19 15,-1 0-17-15,0-1-18 0,1 0-9 0,-2-1-5 0,0 1 2 0,0-1 4 0,-2-1 6 16,1 0 5-16,0 0 7 0</inkml:trace>
  <inkml:trace contextRef="#ctx0" brushRef="#br0" timeOffset="552681.7927">12457 2491 82 0,'-2'1'117'15,"-2"2"4"-15,2-3 2 0,1 0 3 0,1 0-1 0,0 0 3 16,0 0 1-16,0 0-10 0,0 0-19 0,0 0-22 0,0 0-27 0,1 0-11 15,1-3-9-15,2 3-5 0,0-1-3 0,0-1-3 0,2 2-1 16,1-2-3-16,0 0-2 0,2 1 0 0,0-1-5 0,1 1-5 0,-1 1-10 16,-1 0-15-16,1 0-18 0,0 0-30 0,0 0-37 0,-1 1-18 15,0-1-8-15,0 2-5 0,-1-1-2 0,-1 0 0 16,0 0-1-16,0 1 0 0,0 0 0 0,-2-2 6 0</inkml:trace>
  <inkml:trace contextRef="#ctx0" brushRef="#br0" timeOffset="553690.4389">12648 2721 80 0,'0'-1'116'0,"0"-3"4"16,0 1 2-16,1 0 1 0,1-1 0 0,0-1 1 0,1-1 0 0,0 0-14 15,-1 1-21-15,3-1-26 0,0-1-26 0,1 0-15 0,-1-2-7 16,3 2-5-16,-2-1-3 0,1 0-2 0,1-2-3 0,-1 1 0 15,1-1-1-15,0 0 0 0,-2 1 0 0,1-1-1 0,-1 0 3 16,0-1 1-16,1 1 3 0,-4 1 4 0,1 1 4 0,0 0 2 0,-2 0 1 16,1 1 1-16,-2 1 1 0,1 0 0 0,-2 2 2 15,0 1-1-15,-2 0-1 0,2 0-1 0,-1 1-2 0,0 1-2 0,-1 0-2 0,2-1-4 16,0 2-4-16,-3 2-4 0,2-1 0 0,-1 1-2 0,1 2-2 16,-2-1 0-16,3 2 0 0,-2 1-3 0,2 1 3 15,0 1 0-15,0 0 2 0,0 0 0 0,0 3 0 0,2-1 2 0,-2 0 0 16,2 1-1-16,0-1 0 0,1 0 0 0,0 1 1 0,-1-1 1 0,0 1 0 15,1-2 0-15,-1 0-1 0,1 0 1 0,-2-1 1 0,2 0-2 16,-2-2-1-16,1 1 0 0,1-1 0 0,-2-2 1 0,1 2-1 0,0-2 0 16,-1 1 0-16,2 0 0 0,-2-4 0 0,0 3 1 0,1-2 0 15,-2 1 0-15,3-2 0 0,-2 2 0 0,1-2 1 0,-1-1-1 16,0 1 1-16,1-1-1 0,0 0 0 0,-1 0-2 0,0-1-2 0,2 0-2 16,0 1-5-16,-3-4-2 0,3 4-4 0,0-4-2 0,-2 2-2 0,1-2-3 15,1 0-2-15,-1-1-3 0,1 1 0 0,1 0-1 0,-2-2-4 16,0 1 2-16,2-2-1 0,0 1 2 0,1-2-1 0,-1 0 3 15,1 0 2-15,0 2 3 0,0-2-1 0,0-1 1 0,1 2 3 0,0-1 1 16,0 0 1-16,1 1 3 0,-2 2 1 0,0 0 0 0,-2 1 4 0,3 0 1 16,-4 1 2-16,1 1 2 0,-1 1 1 0,-2 1 0 0,1 1 2 15,-1 1 1-15,0 1 0 0,-1 1 2 16,1 0-1-16,-2 2-1 0,0 0 0 0,0 1 1 0,-2 1 1 0,1 1 0 0,0 0-1 0,-1 0 0 16,1 1 1-16,-1-1 0 0,1 1-1 0,0 0-1 0,0-2 0 15,0 2 1-15,-1-3-1 0,3 1 1 0,0-1 1 0,0-1-1 0,0 1 1 16,1-1 0-16,0-1 0 0,0-1 0 15,1 0 0-15,-1 0 0 0,1-2 0 0,0 0 0 0,0 0 2 0,1-1 1 16,0 0 2-16,0-1 0 0,0-1 1 0,0 0 0 0,1-1 0 0,-2 1 0 16,2-1 0-16,0-1 0 0,-1-1 0 0,0 1 0 0,1 0 0 0,0-2 0 15,-3 1-1-15,2-2-1 0,-1 2 0 0,2-2-1 16,-2-1 0-16,-1 0 2 0,1 2 1 0,0-3 0 0,-1 1 3 0,0 0 0 16,2-1 1-16,-2 1 0 0,1-2-1 0,0 2 1 0,0-1-1 0,1 0 1 0,-1 0-1 15,1 1 1-15,1-1-2 0,-2 1 0 0,3 1 0 16,-2 0-1-16,2 0-2 0,1 2-2 0,-1-1 1 0,-1 1-2 0,1 1 1 15,1 0-1-15,0 1 0 0,0 0-1 0,0 0 2 0,0 2-2 0,1 0-1 16,-2 0-1-16,2 2-1 0,-3 0 0 0,2-2 0 0,0 4 0 16,-1-1 0-16,1 0 0 0,-1 1 1 0,1 1 0 0,-1 0 0 0,-1 1 0 15,0-1 0-15,-1 2-1 0,0 1 1 0,1 0 0 0,-3 0 1 16,0 0 0-16,-1 1 0 0,-1 0 0 0,0 0 0 0,-2 0 0 0,0 1-1 16,1 0 1-16,-2-1 0 0,1-1 2 0,0 1-1 0,-1-2-1 15,1 1 0-15,-2-1 0 0,2-1 0 0,1 0 0 0,-1-2-1 16,1 0 1-16,1 0 0 0,1-2 0 0,0 0-1 0,1 0 0 0,0-2-1 15,0 0-2-15,1 0 0 0,0-3-4 0,1 1 0 0,2 0-3 16,0-2-1-16,1 1-2 0,-1-1 2 0,1-2-1 16,0 0-1-16,1 1 1 0,2-1-1 0,-2-3 1 0,0 1-1 0,0 0 2 15,2-1 1-15,0 2 2 0,-2-3 5 0,1 1 1 0,2 0 1 0,-3-1 2 16,1 1 0-16,3 0 0 0,-4 2 1 0,1-2-1 0,-1 1 3 16,0 2-1-16,0 0-1 0,1 1 0 0,-2 1 0 0,-1 2-1 0,1 0-2 15,-2 2 0-15,-1 1 1 0,-1 1-1 0,2 1 2 0,-3 2-2 0,1-1 0 16,-1 2 0-16,-1 1 0 0,1 0 0 0,-3 1 0 15,1-1 0-15,1 1 2 0,-2 0 0 0,0 0 0 0,1-1 1 0,0 1 0 16,-1 0 0-16,0 0-1 0,2-2-1 0,-2 0 0 0,3-1 1 16,0 1-1-16,0-2-1 0,3 1 0 0,-2 0-5 0,2-4-9 0,0 3-11 15,3-3-13-15,-1 1-21 0,1-2-19 0,2 0-15 0,0 0-9 16,2-2-4-16,-1 1-1 0,1-3-2 0,1 3 1 0,0-3-1 0,2 2 1 16</inkml:trace>
  <inkml:trace contextRef="#ctx0" brushRef="#br0" timeOffset="554255.2612">13469 2585 35 0,'4'-5'105'0,"-1"-1"4"0,0 2 5 0,-3-1 6 16,0 1 4-16,2 0 4 0,-2 0-4 0,-2 2-10 0,2 0-16 15,0 0-22-15,-3 1-16 0,0 0-9 0,1 1-9 0,-2 0-6 0,0 1-5 16,0 0-6-16,-2 1-4 0,1 2-5 0,-2 0-5 0,0 2-5 16,1-1 0-16,-1 2-3 0,0 1 0 0,0-1-2 0,1 1-1 15,0 1 0-15,0 0 0 0,0-1 1 0,2 0-1 0,-2 0 0 0,4 0 0 16,-2-1 0-16,2-1 1 0,0 1 1 0,1-3-2 0,0 0-2 15,1 1 1-15,1-1 3 0,0-1 0 0,1 0 0 0,-2-2-1 16,4 1 2-16,-4-1-1 0,3 0 0 0,1-1-1 0,-1 0 1 16,-1 0 1-16,0 0-2 0,2 0 1 0,-1-1 0 0,0-1 0 0,0 1-1 15,1 0 0-15,-2-1 0 0,2-1 1 0,0 0-1 0,-2 1 0 16,2-3 0-16,-2 2-1 0,2-1 0 0,0 0 0 0,1 0 1 0,-2 1-1 16,1 0 1-16,0-1 0 0,1 1 0 0,-1 0 2 0,2 2 5 0,0-1 5 15,0 1 1-15,1 1 4 0,-1 0 2 0,2 1 0 0,0 2 1 16,-2 0 0-16,1 0 0 0,0 1 2 0,-1 1-1 0,-2 3 5 0,2-1 8 15,-3 2 6-15,1 1 0 0,1 2 2 0,-1-1 2 0,-2 3 2 16,1 1 4-16,-1 1 3 0,0 0 2 16,-2 1 2-16,2 2 1 0,-2 1 2 0,-2-1-2 0,2 0-4 0,-2 2-7 15,1-3-8-15,-2 2-4 0,0-2-6 0,0 1-6 0,-1-1-6 0,2-1-4 16,-2-3-2-16,1 1-4 0,-3-2-3 0,2-1-2 0,0 1-2 0,-2-2 0 0,3-1 0 16,-2 0-2-16,1-1 0 0,-2 0-1 0,2 0-1 15,-1-3 1-15,0 1 2 0,0-2-1 0,0 1 1 0,-2-2 0 0,3 1 0 16,-1-2 1-16,0 0-1 0,1 0 2 0,-1-2 0 0,0 0 1 15,2 1-1-15,-3-2 1 0,2 0-1 0,-2-2 0 0,2 1 0 0,0 0 0 0,-3 1-1 16,2-4 0-16,0 2-1 0,1 0 1 16,-2-3 0-16,2 2 0 0,-2-1 1 0,2 0 0 0,2 0 1 0,0 0 0 15,0-2-1-15,0 0 2 0,2 1-1 0,1-2 1 0,0 1-1 0,1-1 1 16,2 0-1-16,0 0 1 0,2-2-2 0,-2 1 0 0,4-1-2 16,-1-2-1-16,1 1-1 0,0 0 0 0,2-2-2 0,0 1 1 0,1-2-2 15,0 0 0-15,0 0-10 0,1-2-14 0,-1 0-16 0,0-1-16 0,2 2-17 16,-1-1-15-16,0-3-15 0,2 3-16 0,-1-2-30 0,1-1-30 15,2 2-20-15,-3-2-9 0,1 1-5 0,1-1-2 0,1 1 10 0,-2 0 13 16,1 1 16-16,-1-1 15 0,1 0 18 0</inkml:trace>
  <inkml:trace contextRef="#ctx0" brushRef="#br0" timeOffset="554815.5194">14186 2502 50 0,'-3'-3'123'0,"1"-1"6"0,0 0 5 0,-1 0 4 0,0-1 5 16,-1 2 2-16,2-1 3 0,-2 0-6 0,2 0-11 0,-2 1-24 0,2 0-32 16,-2 0-17-16,3 1-8 0,-4 0-7 0,2-1-5 0,-1 2-6 15,2-1-5-15,0 1-5 0,-1-2-4 0,0 3-2 0,1-1-3 0,0 1-3 16,-1 0-2-16,0 0-3 0,2 1-4 0,-2 2-1 0,0-1 0 16,-2 2-2-16,2-1-2 0,0 0 2 0,-1 2-1 0,1 0 1 15,-1 1 0-15,4 0 1 0,-3 0 0 0,0 2 1 16,2-2 0-16,1 1 1 0,0-1-2 0,0 2 2 0,1-1 0 0,2 1 0 15,0-2 2-15,-1 2 0 0,2-1-2 0,-1 1 1 0,1 0 0 0,1 0 1 0,0-2-2 16,0 3 1-16,0-1-1 0,0 0 0 16,0 0 1-16,0 0-2 0,-1 0 1 0,0-1 0 0,-2 0-1 0,1 1 0 0,-2 1 0 15,1-3-1-15,0 1 0 0,-2-2 1 0,-2 2-1 0,2-1 0 0,-2-1 0 16,1 0 0-16,-1-1 0 0,0 0-1 0,-1 0 1 0,0 1 1 16,0-1 1-16,0-1 3 0,-3 0 1 0,2 0-1 0,0-1-3 0,-2 2 0 15,2-2 0-15,-3 1 0 0,2 0 1 0,-1-1 0 0,1 0-1 16,-1 0 1-16,1 0 0 0,0-1-1 0,0 1-2 0,0-1-1 0,1 0-1 15,2-1 2-15,-2 0 0 0,3 1 2 0,-2-1 0 0,1-1 1 16,2 1-1-16,0 0 0 0,-2-1 0 0,2-1 0 0,0 1-3 16,2-2-3-16,-2 0-7 0,2 1-8 0,1-2-8 0,-2 1-8 15,1-1-8-15,2-1-13 0,-2 1-10 0,2-2-19 0,0 2-23 0,1-3-19 16,-1 2-19-16,-1-1-6 0,1 0-3 0,2 0 2 0,-3 1 5 0,2-1 7 16,-1 2 8-16,0-2 9 0</inkml:trace>
  <inkml:trace contextRef="#ctx0" brushRef="#br0" timeOffset="555849.7823">14463 2518 1 0,'-4'-2'131'0,"2"1"4"0,-2 0 1 0,2 1 2 0,1 0-1 0,-2-1 1 16,1 1-1-16,1 1 1 0,-2-1-15 0,0 2-19 15,2 1-28-15,-2 0-33 0,1 1-18 0,-2-1-12 0,3 2-6 16,-2 2-3-16,-1-1-2 0,2 3-1 0,-2-1 1 0,2 1 0 0,1 1 0 16,-2-1 0-16,1 1-2 0,1 0-2 0,-1 0 0 0,1-1 3 0,-1 1 0 15,0-1-1-15,1 0 0 0,0 0 1 0,0-1 0 0,1-1-2 0,-3 1 1 16,3-2 1-16,-1 1 0 0,-1-1 0 0,2 0 1 0,0-1 1 15,0 0 1-15,-2-1-3 0,1 1 0 0,0-3 0 0,-1 1-1 16,1 0 0-16,1-1-1 0,-1 0 0 0,-1-1 0 0,2-1-4 0,0 0-2 16,0 0-3-16,0-1-3 0,-2 1-3 0,2-2-3 0,-1 0-2 15,1-1-3-15,0 0-1 0,0 0 0 0,0-1-2 16,1 0 1-16,-1-2-1 0,2 0 3 0,-2-1 0 0,2 1 5 0,-1-1 2 16,0-1 3-16,2 0 5 0,-2-1 1 0,1 0 2 0,-2-1 3 0,3 0 0 15,0 0 2-15,-1 0 2 0,1-1 1 0,-1 0 0 0,2 1 0 0,0 0-2 16,-2 0 2-16,3-1 0 0,-2 1 0 0,1 0 0 15,-1 1 1-15,1 0 0 0,-1 0 2 16,3 0 0-16,-1 0-1 0,0 2 1 0,-2 0 0 0,1 0 2 0,1 0 1 0,0 2 2 0,-1 0-1 0,0 1 3 16,0 1-2-16,-1 0 2 0,2 2-1 0,-1-2-1 0,0 2 0 15,-1 0 1-15,1 1-1 0,-1 0 1 0,0 1-3 0,1 0-2 0,-2 2 0 16,2-2-1-16,-2 3-1 0,0-2-1 0,0 2-1 0,-2 1-1 16,2 0 0-16,-4 0-1 0,2 1 0 0,-2 0-1 0,0 0 0 0,0 2 0 15,-2-1 0-15,1 1 1 0,-2 0 0 0,0 0 0 0,0-1 1 16,-2 2 0-16,3 0 0 0,-2-2-1 0,0 1 1 0,2 0-1 0,0 0 1 15,-2-3 0-15,3 2 0 0,0 0 0 0,0-3-1 0,0 2 0 16,2-1 0-16,0-2 0 0,0 1 0 0,1 0 0 0,0-2 1 0,1 1 1 16,0-2-1-16,0 2 1 0,2-1-1 0,0-1 0 0,1 0 1 15,1 0-1-15,0 2 1 0,0-2 0 0,0-1 0 0,0 3-1 16,0-2 1-16,0 1 0 0,-1 1-1 0,1-2-1 16,0 3 0-16,-1-2 1 0,0 2 0 0,-1-1 3 0,0 2-2 0,-1-2 0 15,0 2-2-15,1-2-1 0,-3 2 0 0,1-2 1 0,-1 1 0 0,0 1 0 0,0 0 0 16,0-1 0-16,0-1-1 0,-1 0 0 0,1 2-1 15,-3-2-1-15,3 1 1 0,-4-1 0 0,4 1 1 0,-3-1 2 0,0 0-1 16,0 1 0-16,-1-2 1 0,2 0 0 0,-3 0 0 0,1 1-1 16,0-1 1-16,1-1-1 0,-1 1 1 0,0 1 0 0,0-2 0 15,0 0 0-15,0 0 1 0,2 0-1 0,0-1 1 0,-1 1 1 0,0-1-1 16,2 0 1-16,0-1 1 0,0 1-1 0,1 0 1 0,0-2-3 16,0 0 1-16,0-1-1 0,1 0-1 0,1 0 1 0,1-2-1 15,1 2-1-15,-1-3 0 0,3 1-1 0,0-2-1 0,0 0-3 0,2-1-4 16,-1 0-4-16,3-1-4 0,-2 0-5 0,3-1-3 0,-1-1-2 0,0 1-2 15,0-1-3-15,1-1 1 0,0 1-1 0,1-1 0 0,-2 0 0 0,1-1 1 16,0 1 4-16,-1 0 2 0,0-1 4 0,0 2 6 0,0-1 6 0,0 1 4 16,-1 0 4-16,0 0 5 0,-2 1 3 0,1 1 3 0,-2 3 2 15,-2-1 3-15,2 2 3 0,-4-1 0 0,2 2 1 0,-2 3 0 16,0-2 0-16,-1 3-2 0,-1 0 2 0,0 3-2 0,0-2 1 16,0 3 0-16,-1 2-2 0,-1-1 0 0,2 2-2 0,-3 1-2 0,0 0 0 15,1 2 0-15,-2 1 0 0,2 0 2 16,-2 1-1-16,0-1 1 0,0 1-1 0,1 0 0 0,-2 1-1 0,1-2-1 0,0 1 0 15,1 0-2-15,-3-1-1 0,2-1-1 0,2 0-1 0,-2 0 0 0,0-1-3 16,2 0 0-16,0-1-1 0,-2-1-1 0,2 1-1 0,0-2 2 16,1 0 0-16,-2 1 0 0,2-3 0 0,0 2 0 0,0-2-1 0,-1-1 1 15,1 1 0-15,1-1 0 0,-1 0 0 0,0-1-4 0,1-1-4 16,-1 2-5-16,1-2-5 0,-2 0-8 0,1 0-4 0,1-1-7 16,-3 1-9-16,3-1-11 0,-1 0-15 0,1 0-16 0,-3-1-23 0,3-1-9 15,-2-1-5-15,1 0 0 0,-2 0 3 0,2-1 4 0,1 0 6 0,-3-1 6 16</inkml:trace>
  <inkml:trace contextRef="#ctx0" brushRef="#br0" timeOffset="556024.568">14618 2509 18 0,'0'-4'114'0,"0"-2"3"0,0 2 2 0,0-2 4 16,0 3 1-16,2-1 1 0,-2 1 1 0,4 1-5 0,-2-1-12 0,0 1-22 15,4 0-31-15,-3 1-17 0,4 0-7 0,-1 0-6 0,0 0-4 16,3-1-4-16,-1 2-2 0,1 0-3 0,2 0-1 0,1-1-2 15,-1 1 0-15,0-2-4 0,2 2-4 0,-1 0-13 0,2 0-13 0,-1-1-30 16,-1 1-36-16,2-1-20 0,-2 1-14 0,1-1-6 0,-1 0-2 16,-1 0-3-16,2-1-1 0,-3 1 1 0,1-2 0 0,-2 1 2 0</inkml:trace>
  <inkml:trace contextRef="#ctx0" brushRef="#br0" timeOffset="556245.7694">15086 2638 26 0,'1'9'130'0,"1"-1"7"0,-2-2 5 0,2 1 4 0,-1-2 5 16,-1-2 8-16,1 0 4 0,1 0 6 0,-2-2 3 0,0 1-30 15,0-2-47-15,1 1-24 0,-1-1-14 0,0 0-7 0,0 0-5 0,0 0-5 16,0 2-4-16,0-2-7 0,0 0-6 0,1 1-16 0,-1-1-24 16,0 0-39-16,0 0-48 0,-1 2-31 0,0-1-20 0,-2 1-11 15,0 0-7-15,1-1 0 0,-2-1-3 0,4 0 0 0,0 0-1 16,-4-1 1-16,2-1 1 0</inkml:trace>
  <inkml:trace contextRef="#ctx0" brushRef="#br0" timeOffset="574570.1914">11918 2454 58 0,'-1'-1'96'0,"1"-2"3"0,0 2 5 0,0 0 3 0,0-1 3 16,0-1-5-16,0 0-9 0,0 2-12 0,1-3-13 0,-1 2-9 16,0-1-11-16,2 0-6 0,-2 0-2 0,1-1-4 0,-1 1 0 0,0 0-1 15,0 0-4-15,0-1-2 0,0 1 0 0,0 0-2 0,0-1-2 16,0 2 0-16,0-1 2 0,0 0-2 0,0 1 0 0,0-1 0 0,0 1 0 16,0 0 0-16,0 0 1 0,0 0 0 0,0-1 2 0,0 2-1 0,0 1-1 15,0 0 1-15,0-2-1 0,0 2-2 0,0 0-1 0,0 0-3 0,0 0-1 16,0 0-1-16,0 0-4 0,0 0-3 0,0 0-3 0,0 0-2 15,0 0-2-15,0 0-2 0,0 0 0 0,-1 2-1 0,-1-1 0 16,2 0 0-16,-1 2-1 0,1-1 1 0,0 1 0 0,-1-1 1 0,1 2-1 16,0-1 0-16,-2 0 0 0,2 0-1 0,0 1-2 0,0-1 0 15,0 0 1-15,0 1 0 0,0-1 0 0,-2 2-2 0,2-2 0 0,0 0 0 16,-2 2 0-16,2-1 0 0,0 2 0 0,0 0 1 16,-2 1 1-16,2-1 1 0,0 2 1 0,-2 0 1 0,2 2 2 0,-2 0 2 15,2 0 2-15,-2-1 0 0,2 3 3 0,-1-1 1 0,0-1 1 16,-1 1 1-16,2 1 1 0,-2-2 0 0,2 2 1 0,-1-2 1 15,-1 0 2-15,1-1 0 0,1 0-2 0,-1-1 0 0,0-1-4 16,1 0 0-16,-2 0 0 0,2-1-2 0,0 0-1 0,-1-1 0 0,0 0-2 0,1-1-2 16,0 0 0-16,-1-1-2 0,1 0-2 0,0 1 0 0,0-1-3 0,0-1 1 15,0 1-1-15,0 0-1 0,0 0 1 0,0 0-1 16,0 1 0-16,-2-2 0 0,2 2-2 0,0 0 0 0,0 0 2 16,0-1-1-16,0 1 0 0,0 0 0 0,0 0 1 0,0 0-1 0,0 0 1 15,0 1-1-15,0-2-1 0,0 1 0 0,0-1 1 0,0 1 1 16,-1 0 0-16,1-2 0 0,0 2-1 0,0-4 0 0,0 3 0 0,0-3 0 15,0 1 1-15,0-1 0 0,0 0-2 0,0 0 2 0,0 0 0 0,0 0 1 16,0 0 0-16,0 0 0 0,0 0 1 0,0 0-1 0,0 0 1 16,0 0 0-16,0 0-2 0,0 0 1 0,0 0-1 0,0 0 1 15,0 0 0-15,0 0-2 0,0 0 0 0,0 0-3 0,0 0-1 16,0 0-1-16,0 0-3 0,0 0-2 0,0 0-4 0,0 0-3 0,0 0-2 0,0 0-6 16,0 0-3-16,0 0-4 0,1-2-5 0,-1 2-3 0,0-2 0 15,0 2-2-15,0-3-3 0,0 2 0 0,0-1 1 16,0 0 0-16,0 0 1 0,2-2 1 0,-2 4 3 0,0-3 2 0,0 0 2 15,0 1-1-15,1 0 1 0,-1-1 0 0,0 0-1 16,0 0 0-16,0 0 0 0,0 0-2 0,0 1 0 0,0-3-1 0,0 2-3 0,0 0-2 16,0-1-2-16,1 0-2 0,-1-1 0 0,0 0-1 0,1 1 1 15,-1-1-3-15,0 1 0 0,0-2-5 0,0 2-8 0,0-1-6 0,0 0-7 16,0 0-9-16,0-1-10 0,2-1-3 0,-2 2 0 0,0 0 0 16,1-1 3-16,0 1 3 0,-1-1 5 0</inkml:trace>
  <inkml:trace contextRef="#ctx0" brushRef="#br0" timeOffset="575810.753">11931 2433 22 0,'-1'-3'99'0,"-1"3"4"0,2-1 6 15,0-2 3-15,0 2 3 0,-1 0 1 0,1 1-1 0,0-1-11 16,0-2-16-16,0 3-14 0,0-1-16 0,0 1-8 16,0-3-4-16,0 2-2 0,1-1 0 0,-1 1 1 0,0 0-1 0,0 0 1 15,0-2 3-15,2 2 1 0,-1 0 3 0,-1-1 0 0,0 1 1 16,0 0 0-16,0 1-2 0,3-2 0 0,-3 0-2 0,1 1 0 0,-1 0-5 15,1 0-1-15,0 0-3 0,2-1-3 0,-2 0-4 0,0 2-4 16,0-1-6-16,1 0-2 0,0 0-3 0,0-1-3 0,0 2-1 0,0 0-1 16,1-2-1-16,-2 2-1 0,1 0-3 0,1-2-1 0,1 2-1 0,-3 0 0 15,1-1-2-15,1 1 0 0,1-1 1 0,-1 1-2 0,-3 0 1 16,3 0-2-16,1 0 0 0,-3 0 0 0,2 0-1 0,-1 0 0 16,1 0-1-16,-2 1-1 0,3 0 0 0,-2 1 0 0,0-2 0 0,0 2-1 15,0 0 0-15,2 0 0 0,-2-1 0 0,1 2 1 0,1-1 2 0,-1 1 0 16,-1-1 1-16,0 1 0 0,1 0-1 0,1-1 1 0,-2 2 2 15,1-2-1-15,-1 1 2 0,1 0-1 0,-2 0 1 0,1-1 0 16,-1 1-2-16,1 0 1 0,0 0-1 16,0-1 1-16,-1 1 1 0,-1-1-1 0,1 2 1 0,-1-1 0 0,0 0-2 0,0 0 1 0,0 0-1 15,0 0 1-15,-1 1 1 0,1 0 2 0,-3-1 0 0,2 2 0 16,-2-1 0-16,1 1 1 0,0 0 0 0,-1 1 1 16,1 0-1-16,-3 1 1 0,1-2 1 0,0 2-1 0,1-1 0 15,-3 0 1-15,2 0 0 0,0-1-1 0,0 1 2 0,0 0-1 0,0 0 1 16,1-1 0-16,-1 1 0 0,-1-1 1 0,1 0 1 0,1-1 0 0,-1 0 1 15,0 1 0-15,0-1 1 0,0 0 0 0,0 0 0 0,1-2-1 0,0 2 1 16,-1-1-1-16,2-1 0 0,-2 0 0 0,2 0-2 0,-2-1-1 0,2 2 0 16,1-2 0-16,-2 0 2 0,0-1 1 0,1 1 2 15,0 0 2-15,2-1 1 0,0 0 1 0,0 0 0 0,-2 0 1 0,2 0 1 0,0 0 1 16,0 0 1-16,-1-1 5 0,1 1 0 0,0 0 1 0,-1-1-1 16,1 1-3-16,0 0 0 0,-2-1-3 0,2 1 0 0,0-1-2 15,0 1-2-15,2-3 1 0,-1 2-3 0,-1 0 0 0,0 1-3 16,0-2-4-16,0 2-2 0,1 0-2 0,-1 0 0 0,0 0-2 0,2-1-1 0,-2 1 0 15,0-1-2-15,0 1-2 0,0 0-1 0,2 0 1 0,-1-1-2 16,-1 1 0-16,1 0 2 0,2 0-1 0,-2 0 0 0,2 0-1 0,-2 0 1 16,0 0-1-16,2 0 1 0,-2 1-1 0,0-1 1 15,0 0 0-15,2 0 2 0,-2 1 0 0,0-1 1 0,2 0-2 16,-2 1 1-16,2-1-2 0,-2 0 0 0,0 0 0 16,1 0 0-16,0 1 0 0,0-1 1 0,1 1 0 0,-2-1-1 0,1 1 1 0,0-1 0 15,0 1-2-15,1 0 0 0,0 1-1 0,-1-1 2 0,0-1 2 0,1 1 1 0,-1-1 1 16,1 1 0-16,-1 0 0 0,0-1-2 0,1 1 0 15,-1-1 1-15,0 1 0 0,0-1 0 0,0 0 0 0,0 1 1 16,0 1 0-16,0-2 0 0,0 1-1 0,0-1-2 0,0 1 0 16,1 0 2-16,-2-1 0 0,1 2-1 0,0-2-1 0,0 1 0 0,1 0-1 0,0 1 1 15,-2-2-2-15,1 1 0 0,1 1-1 0,-2-1 1 0,1 1 0 16,1-1 2-16,-2 2-1 0,1-2 0 0,0 1-2 0,0 0 3 16,0 0 1-16,-1 2 2 0,0-1 1 0,1 0-2 0,0-1 2 0,-1 0 1 15,0 2-2-15,-1-2-1 0,3 0 0 0,-3 1 0 0,1 0 0 16,-1-1 0-16,2 0 1 0,-2 1 0 0,0-2-1 0,0 3-2 0,0-2 1 15,0 1 1-15,0 0 1 0,0 0 2 0,0-1 0 0,0 1 2 0,-2 0 1 16,2 1-1-16,0-1 0 0,-1 0 0 0,1 1 1 0,-3-1 0 0,3 0 1 16,-1 2 1-16,0-2 0 0,-1 0 2 0,2 2-2 0,-2 0 0 15,1-1 0-15,-2-1 0 0,2 1-1 0,0 0 1 0,-1 0-1 16,1-1 0-16,0 0 1 0,0 1 2 0,0-2 3 16,-1 1 3-16,2-1 0 0,-2 0 1 0,2 0 0 0,-1 0 3 0,-2 0-1 15,2 0 0-15,0-1 0 0,0 0 0 0,-2 1 0 0,0-1 0 16,1 1-2-16,0 1-1 0,-1-2-4 0,0 1-3 0,-1 0-2 15,2 0 0-15,-2-1-1 0,2 2-1 0,0-1 0 0,-1 0 0 16,-1 0-1-16,2-2-1 0,-2 2-1 0,1-1 2 0,1 1-2 0,-2 0 0 0,1-1-1 16,0 1 1-16,-1-1-1 0,1 0 0 0,0 0-2 0,-1 1 1 15,1 0 0-15,0-1 0 0,0 0 1 0,-1 0 0 0,2 0 0 16,-2 0 1-16,2-1 0 0,-2 1 1 0,2-1 0 0,-2 0 1 16,1 0-1-16,-1-1 1 0,2 1 1 0,-2-1 1 0,0 0 0 0,0 0-1 15,2 0 2-15,-2-2 1 0,1 1-1 0,-1 0-1 0,0 0 0 0,1-2-1 16,0 2-1-16,-1-1 1 0,2-1-2 0,0-1 0 0,0 2-4 15,0 0-1-15,-1-2-7 0,2 1-7 0,-1-1-10 0,2 1-12 16,0 1-15-16,0 0-15 0,0-2-21 0,0 1-21 0,0 0-17 0,2 2-17 0,-1-2-18 16,0 0-13-16,2 1-13 0,-3 1-14 0,1 0-10 0,1 0-12 15,-2 2-15-15,0-1-17 0,0 1 0 0,3-1 10 0,-3 1 17 16,1-3 18-16,-1 3 19 0,3-1 16 0,-1 0 17 16,-2 1 14-16</inkml:trace>
  <inkml:trace contextRef="#ctx0" brushRef="#br0" timeOffset="577392.8533">12201 2435 72 0,'0'-1'105'0,"-1"0"6"0,-1-2 2 0,1 3 5 0,0-1 1 15,1-2 1-15,0 2-10 0,0 0-13 0,0 0-18 0,0-2-15 16,0 3-13-16,0 0-9 0,0-1-5 0,0-2-5 0,0 3-1 16,0 0-1-16,0-1-2 0,0 1-3 0,0 0-1 0,0 0-1 15,0 0-1-15,0 0-1 0,0 0-2 0,0 0-2 0,0 0 0 0,0 0-2 16,0 0-1-16,0 0-1 0,0 0-2 0,0 0-1 0,1 1-1 16,0 0 0-16,1 1 0 0,-2-1 1 0,1 2-1 0,-1-2 1 0,1 1 1 15,-1 1-1-15,2-2 1 0,-2 3 1 0,0-2-2 0,0 2 1 0,0-1-1 16,0 1 0-16,0-1 0 0,0 1-1 0,0-1 0 0,0 0-1 15,0 1 0-15,0 0-1 0,0-1-1 0,0 1-1 0,0 0 1 16,0 1 0-16,-2 0 0 0,2-2 1 0,0 2 2 0,-1 1-1 0,1 1 3 16,-1-1 1-16,-1 1 2 0,2 1 1 15,-2 0 1-15,2 0 1 0,-1 2 1 0,-2-1-1 0,2 1 1 0,0-1 1 16,-1 0 1-16,0 1 1 0,2-1 1 0,-3 1-2 0,2-1 0 0,0 1-2 0,-1-1 0 0,0 1 2 16,1 0 1-16,-2 0-1 0,2 0 0 0,0-1 0 0,-1 1-1 15,2 0 1-15,-2-2-2 0,2 1-2 0,-1 1 0 16,1-1-2-16,0-1 1 0,-1 0-2 0,-1 1-1 15,2-1-3-15,0 0-2 0,0-2 0 0,0 1 1 0,0-2-2 0,-1 1 0 0,1-2-1 0,0 1-1 0,0-1 0 16,0 1-1-16,0-2-2 0,0 0 0 0,0-1 0 16,0 0 0-16,0 1 1 0,1-2-1 0,-1 0 0 0,0-1 0 15,0 1 0-15,0-1-2 0,0 0 0 0,0 0 0 0,0 2-1 0,0-2 1 16,0 0 0-16,0 0 0 0,0 1-1 0,0-1 1 16,0 0-2-16,0 0 0 0,0 0-2 0,0 0-2 0,0 0-2 0,0 0-6 15,0 0-2-15,0 0-8 0,0 0-6 0,0 0-9 0,0 0-10 0,3-1-7 0,-3 0-7 16,0 0-4-16,1-1-7 0,-1 0-5 0,0-1-4 15,2 0-6-15,-2 0-5 0,0-1-5 0,0 0-7 0,0 0-10 0,0-1-10 16,2 1-8-16,-2 0-6 0,1-3 0 0,-1 2 4 0,0-3 4 16,1 1 4-16,-1-2 6 0,3 0 7 0</inkml:trace>
  <inkml:trace contextRef="#ctx0" brushRef="#br0" timeOffset="578055.2226">12141 2386 54 0,'0'0'100'0,"0"0"4"0,0 0 2 0,0 0 3 0,0 0 3 16,0 0-1-16,0 0-7 0,0 0-11 0,0 0-15 0,0 0-12 0,0 0-11 15,0 0-5-15,0 0-8 0,-1-2-3 0,1 2-2 0,0 0-2 16,0 0-2-16,0 0 1 0,0-2 0 0,0 0-2 0,0 0 0 16,0 1-1-16,0 0-2 0,0 1 0 0,0-2 0 0,0 2-1 0,0-2 0 15,0 2-1-15,1-1 0 0,-1 1-1 0,0 0-2 0,0 0-1 16,0 0-1-16,0 0-1 16,0 0-2-16,0 0-1 0,0 0-2 0,0 0 0 0,0 0-1 0,-1-1-2 0,1 1-1 0,0 0 1 15,0 0-3-15,0 0 1 0,0 0 2 0,0 0 1 0,0 0 1 0,0 0 1 16,0 0 2-16,0 0 3 0,0 0 2 0,0 0 1 0,0 0 2 15,0 0 3-15,0 0 3 0,0 0 0 0,0 0 1 0,0 0 3 0,0 0 1 16,1-2 1-16,-1 2-1 0,0 0 3 0,0 0-2 16,0 0 1-16,0 0 0 0,0 0-2 0,0 0-2 0,0 0-2 0,0 0 0 0,0 0-3 15,0 0-2-15,0 0-3 0,0 0 0 0,0 0-4 0,0 0-1 16,0 0 1-16,0 0 1 0,1 0 2 0,-1 0 5 0,3 0 2 16,-2 0 4-16,1 0 3 0,1 0 5 0,-1 0 3 0,2 0 2 0,-2 0 4 15,2 0 0-15,2 0 2 0,-3 0 0 0,4 0-2 0,-3-1-4 0,3-1-5 16,-2 1-6-16,2-1-4 0,-1 1-5 0,3 0-5 0,-2 0-3 15,0-1-7-15,2 0-7 0,-2 2-10 0,2 0-11 0,-3-2-20 0,3 1-17 16,-1 0-22-16,-1 1-25 0,0-1-22 0,1 1-24 0,-1 0-21 16,2 0-22-16,-2 1-34 0,1-1-36 15,0 0-19-15,-1 0-5 0,1-1 1 0,-2 1 7 0,2-1 15 0,0 0 17 0,1-2 21 0,-2 3 23 16,1-3 23-16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ae26aa3b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ae26aa3b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3da1a43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3da1a43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320de4b7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320de4b7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320de4b7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320de4b7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320de4b7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6320de4b7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40c982cef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640c982cef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408f5a9af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408f5a9af_1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320de4b7d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320de4b7d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320de4b7d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320de4b7d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640c982cef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640c982cef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320de4b7d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320de4b7d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320de4b7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320de4b7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742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37094" y="931699"/>
            <a:ext cx="3098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2894" y="4009325"/>
            <a:ext cx="412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 flipH="1">
            <a:off x="2161476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 flipH="1">
            <a:off x="5531268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hasCustomPrompt="1"/>
          </p:nvPr>
        </p:nvSpPr>
        <p:spPr>
          <a:xfrm>
            <a:off x="3758973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3"/>
          </p:nvPr>
        </p:nvSpPr>
        <p:spPr>
          <a:xfrm flipH="1">
            <a:off x="2161476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 flipH="1">
            <a:off x="5531268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5"/>
          </p:nvPr>
        </p:nvSpPr>
        <p:spPr>
          <a:xfrm flipH="1">
            <a:off x="2161476" y="1311889"/>
            <a:ext cx="22890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 flipH="1">
            <a:off x="5531268" y="1311885"/>
            <a:ext cx="21918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7"/>
          </p:nvPr>
        </p:nvSpPr>
        <p:spPr>
          <a:xfrm flipH="1">
            <a:off x="2161476" y="2855339"/>
            <a:ext cx="2289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 flipH="1">
            <a:off x="5531268" y="2855337"/>
            <a:ext cx="219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 hasCustomPrompt="1"/>
          </p:nvPr>
        </p:nvSpPr>
        <p:spPr>
          <a:xfrm>
            <a:off x="3758973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5043148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5043148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 flipH="1">
            <a:off x="3514502" y="106240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 flipH="1">
            <a:off x="3347985" y="147170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 idx="2"/>
          </p:nvPr>
        </p:nvSpPr>
        <p:spPr>
          <a:xfrm flipH="1">
            <a:off x="3514502" y="333646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3"/>
          </p:nvPr>
        </p:nvSpPr>
        <p:spPr>
          <a:xfrm flipH="1">
            <a:off x="3306583" y="373937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ctrTitle" idx="4"/>
          </p:nvPr>
        </p:nvSpPr>
        <p:spPr>
          <a:xfrm flipH="1">
            <a:off x="3514502" y="221125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5"/>
          </p:nvPr>
        </p:nvSpPr>
        <p:spPr>
          <a:xfrm flipH="1">
            <a:off x="3347985" y="262055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6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 flipH="1">
            <a:off x="26076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 flipH="1">
            <a:off x="25478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 idx="2"/>
          </p:nvPr>
        </p:nvSpPr>
        <p:spPr>
          <a:xfrm flipH="1">
            <a:off x="59759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3"/>
          </p:nvPr>
        </p:nvSpPr>
        <p:spPr>
          <a:xfrm flipH="1">
            <a:off x="59161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 idx="4"/>
          </p:nvPr>
        </p:nvSpPr>
        <p:spPr>
          <a:xfrm flipH="1">
            <a:off x="927291" y="12951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5"/>
          </p:nvPr>
        </p:nvSpPr>
        <p:spPr>
          <a:xfrm flipH="1">
            <a:off x="867501" y="16805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ctrTitle" idx="6"/>
          </p:nvPr>
        </p:nvSpPr>
        <p:spPr>
          <a:xfrm flipH="1">
            <a:off x="4168241" y="1295134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7"/>
          </p:nvPr>
        </p:nvSpPr>
        <p:spPr>
          <a:xfrm flipH="1">
            <a:off x="4295589" y="1680567"/>
            <a:ext cx="1560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8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 flipH="1">
            <a:off x="1001275" y="1150114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 flipH="1">
            <a:off x="1065047" y="1566595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ctrTitle" idx="2"/>
          </p:nvPr>
        </p:nvSpPr>
        <p:spPr>
          <a:xfrm flipH="1">
            <a:off x="1132975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 flipH="1">
            <a:off x="1065047" y="2635363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ctrTitle" idx="4"/>
          </p:nvPr>
        </p:nvSpPr>
        <p:spPr>
          <a:xfrm flipH="1">
            <a:off x="3129163" y="115011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5"/>
          </p:nvPr>
        </p:nvSpPr>
        <p:spPr>
          <a:xfrm flipH="1">
            <a:off x="2988785" y="1566595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 idx="6"/>
          </p:nvPr>
        </p:nvSpPr>
        <p:spPr>
          <a:xfrm flipH="1">
            <a:off x="1132975" y="323408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7"/>
          </p:nvPr>
        </p:nvSpPr>
        <p:spPr>
          <a:xfrm flipH="1">
            <a:off x="1065047" y="3652201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ctrTitle" idx="8"/>
          </p:nvPr>
        </p:nvSpPr>
        <p:spPr>
          <a:xfrm flipH="1">
            <a:off x="3129163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9"/>
          </p:nvPr>
        </p:nvSpPr>
        <p:spPr>
          <a:xfrm flipH="1">
            <a:off x="2988785" y="2635363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ctrTitle" idx="13"/>
          </p:nvPr>
        </p:nvSpPr>
        <p:spPr>
          <a:xfrm flipH="1">
            <a:off x="2997463" y="3234100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4"/>
          </p:nvPr>
        </p:nvSpPr>
        <p:spPr>
          <a:xfrm flipH="1">
            <a:off x="2988785" y="3652201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ctrTitle"/>
          </p:nvPr>
        </p:nvSpPr>
        <p:spPr>
          <a:xfrm flipH="1">
            <a:off x="5610290" y="1343632"/>
            <a:ext cx="24708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 flipH="1">
            <a:off x="5565740" y="164515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019638" y="2807150"/>
            <a:ext cx="1310100" cy="12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ctrTitle"/>
          </p:nvPr>
        </p:nvSpPr>
        <p:spPr>
          <a:xfrm flipH="1">
            <a:off x="3086988" y="3634363"/>
            <a:ext cx="30696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 rot="-304" flipH="1">
            <a:off x="3241938" y="1555014"/>
            <a:ext cx="3393900" cy="13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 rot="243617">
            <a:off x="4303780" y="1361696"/>
            <a:ext cx="3868309" cy="841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 flipH="1">
            <a:off x="4583759" y="2339400"/>
            <a:ext cx="3308400" cy="15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817426" y="2988150"/>
            <a:ext cx="4172400" cy="8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623611" y="365138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496661" y="1631250"/>
            <a:ext cx="2396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09351" y="1352200"/>
            <a:ext cx="38460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SemiBold"/>
              <a:buChar char="●"/>
              <a:defRPr sz="14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24433"/>
            <a:ext cx="703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 flipH="1">
            <a:off x="6484638" y="1044161"/>
            <a:ext cx="15606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flipH="1">
            <a:off x="6244414" y="1330350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2"/>
          </p:nvPr>
        </p:nvSpPr>
        <p:spPr>
          <a:xfrm flipH="1">
            <a:off x="1554200" y="3177647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flipH="1">
            <a:off x="1442450" y="3467613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4356438" y="1997425"/>
            <a:ext cx="3713700" cy="18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 rot="-363">
            <a:off x="1835270" y="1307223"/>
            <a:ext cx="2842200" cy="25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ctrTitle"/>
          </p:nvPr>
        </p:nvSpPr>
        <p:spPr>
          <a:xfrm flipH="1">
            <a:off x="1409550" y="1474700"/>
            <a:ext cx="33774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ubTitle" idx="1"/>
          </p:nvPr>
        </p:nvSpPr>
        <p:spPr>
          <a:xfrm flipH="1">
            <a:off x="1843050" y="2793400"/>
            <a:ext cx="2510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 rot="-868">
            <a:off x="2334654" y="1089929"/>
            <a:ext cx="2375700" cy="7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6" r:id="rId15"/>
    <p:sldLayoutId id="2147483669" r:id="rId16"/>
    <p:sldLayoutId id="2147483670" r:id="rId17"/>
    <p:sldLayoutId id="2147483673" r:id="rId18"/>
    <p:sldLayoutId id="2147483674" r:id="rId19"/>
    <p:sldLayoutId id="214748367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anso.org/dan-so-the-gioi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emf"/><Relationship Id="rId5" Type="http://schemas.openxmlformats.org/officeDocument/2006/relationships/customXml" Target="../ink/ink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4740">
            <a:off x="3749759" y="1285704"/>
            <a:ext cx="1151736" cy="2340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pic>
        <p:nvPicPr>
          <p:cNvPr id="142" name="Google Shape;142;p32"/>
          <p:cNvPicPr preferRelativeResize="0"/>
          <p:nvPr/>
        </p:nvPicPr>
        <p:blipFill rotWithShape="1">
          <a:blip r:embed="rId5">
            <a:alphaModFix/>
          </a:blip>
          <a:srcRect r="19736"/>
          <a:stretch/>
        </p:blipFill>
        <p:spPr>
          <a:xfrm rot="1021990">
            <a:off x="1221985" y="2305852"/>
            <a:ext cx="1981230" cy="1833972"/>
          </a:xfrm>
          <a:prstGeom prst="rect">
            <a:avLst/>
          </a:prstGeom>
          <a:noFill/>
          <a:ln>
            <a:noFill/>
          </a:ln>
          <a:effectLst>
            <a:outerShdw blurRad="142875" dist="57150" dir="5700000" algn="bl" rotWithShape="0">
              <a:srgbClr val="000000">
                <a:alpha val="74000"/>
              </a:srgbClr>
            </a:outerShdw>
          </a:effectLst>
        </p:spPr>
      </p:pic>
      <p:pic>
        <p:nvPicPr>
          <p:cNvPr id="143" name="Google Shape;14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37240">
            <a:off x="5863294" y="1141607"/>
            <a:ext cx="1048686" cy="10486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10;p38">
            <a:extLst>
              <a:ext uri="{FF2B5EF4-FFF2-40B4-BE49-F238E27FC236}">
                <a16:creationId xmlns:a16="http://schemas.microsoft.com/office/drawing/2014/main" id="{AB4E3FCB-4732-449C-95A5-B1B1778073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08614" y="1663873"/>
            <a:ext cx="3726771" cy="16130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EM ĐẾN VỚI TIẾT HỌC!</a:t>
            </a:r>
            <a:endParaRPr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82;p42">
            <a:extLst>
              <a:ext uri="{FF2B5EF4-FFF2-40B4-BE49-F238E27FC236}">
                <a16:creationId xmlns:a16="http://schemas.microsoft.com/office/drawing/2014/main" id="{A87A5B74-0132-4036-B1C0-2F39BEFFE2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4210">
            <a:off x="6384799" y="480197"/>
            <a:ext cx="1824000" cy="105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38;p46">
            <a:extLst>
              <a:ext uri="{FF2B5EF4-FFF2-40B4-BE49-F238E27FC236}">
                <a16:creationId xmlns:a16="http://schemas.microsoft.com/office/drawing/2014/main" id="{923D0273-96C2-4600-9BB6-E3BFE8FA29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2541" r="46135" b="12541"/>
          <a:stretch/>
        </p:blipFill>
        <p:spPr>
          <a:xfrm rot="19355636">
            <a:off x="-4195" y="-23397"/>
            <a:ext cx="2718489" cy="231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66;p65">
            <a:extLst>
              <a:ext uri="{FF2B5EF4-FFF2-40B4-BE49-F238E27FC236}">
                <a16:creationId xmlns:a16="http://schemas.microsoft.com/office/drawing/2014/main" id="{9A27555A-F4E4-4C27-BC5E-367154B34B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6206">
            <a:off x="760482" y="3095342"/>
            <a:ext cx="1189132" cy="201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3;p65">
            <a:extLst>
              <a:ext uri="{FF2B5EF4-FFF2-40B4-BE49-F238E27FC236}">
                <a16:creationId xmlns:a16="http://schemas.microsoft.com/office/drawing/2014/main" id="{79C33D6F-88E6-40FF-807B-EFF5625AF7B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042729">
            <a:off x="6778801" y="4029050"/>
            <a:ext cx="1715220" cy="4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8D77FB-6631-4C63-8F71-BC0461B190D3}"/>
              </a:ext>
            </a:extLst>
          </p:cNvPr>
          <p:cNvSpPr txBox="1"/>
          <p:nvPr/>
        </p:nvSpPr>
        <p:spPr>
          <a:xfrm>
            <a:off x="2197567" y="1486036"/>
            <a:ext cx="4962379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II. LÀM TRÒN SỐ THẬP PHÂN</a:t>
            </a:r>
            <a:endParaRPr lang="en-US" sz="4800" b="1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F03C945-A978-4BDC-981A-01426F607F4B}"/>
              </a:ext>
            </a:extLst>
          </p:cNvPr>
          <p:cNvSpPr txBox="1"/>
          <p:nvPr/>
        </p:nvSpPr>
        <p:spPr>
          <a:xfrm>
            <a:off x="1684375" y="222030"/>
            <a:ext cx="305492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 tròn số </a:t>
            </a:r>
            <a:r>
              <a:rPr lang="vi-VN" sz="1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đến: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3B0915-A9EB-4F42-A229-82C7C7168A7F}"/>
              </a:ext>
            </a:extLst>
          </p:cNvPr>
          <p:cNvSpPr txBox="1"/>
          <p:nvPr/>
        </p:nvSpPr>
        <p:spPr>
          <a:xfrm>
            <a:off x="750183" y="697520"/>
            <a:ext cx="65791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phần mười (tức là chữ số đầu tiên sau dấu “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)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99EDAC-39AA-4F34-BB18-E403CC6352D7}"/>
              </a:ext>
            </a:extLst>
          </p:cNvPr>
          <p:cNvSpPr txBox="1"/>
          <p:nvPr/>
        </p:nvSpPr>
        <p:spPr>
          <a:xfrm>
            <a:off x="4393914" y="984479"/>
            <a:ext cx="90198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B05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A3AEB-D5D5-4C23-BD8F-A1DD0476BB62}"/>
              </a:ext>
            </a:extLst>
          </p:cNvPr>
          <p:cNvSpPr txBox="1"/>
          <p:nvPr/>
        </p:nvSpPr>
        <p:spPr>
          <a:xfrm>
            <a:off x="878623" y="1409852"/>
            <a:ext cx="7932567" cy="296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và bỏ đi những 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B0F7B2-9FD2-41CF-811A-8C18BAB811C1}"/>
              </a:ext>
            </a:extLst>
          </p:cNvPr>
          <p:cNvSpPr txBox="1"/>
          <p:nvPr/>
        </p:nvSpPr>
        <p:spPr>
          <a:xfrm>
            <a:off x="7126178" y="1425992"/>
            <a:ext cx="2017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B84480-C7C5-451E-AF0F-5D5385FE624C}"/>
              </a:ext>
            </a:extLst>
          </p:cNvPr>
          <p:cNvSpPr txBox="1"/>
          <p:nvPr/>
        </p:nvSpPr>
        <p:spPr>
          <a:xfrm>
            <a:off x="7721600" y="1765298"/>
            <a:ext cx="644664" cy="40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E008FC-6FE4-4E05-AFB3-20DC4A2B8274}"/>
              </a:ext>
            </a:extLst>
          </p:cNvPr>
          <p:cNvSpPr txBox="1"/>
          <p:nvPr/>
        </p:nvSpPr>
        <p:spPr>
          <a:xfrm>
            <a:off x="7087195" y="697520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ục.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31101-A421-45D5-BB7B-7F238548E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570" y1="46667" x2="79570" y2="4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71" y="228451"/>
            <a:ext cx="879104" cy="42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BB0B86-ADF5-47F0-B45B-81F57CA6BC78}"/>
              </a:ext>
            </a:extLst>
          </p:cNvPr>
          <p:cNvSpPr txBox="1"/>
          <p:nvPr/>
        </p:nvSpPr>
        <p:spPr>
          <a:xfrm>
            <a:off x="6921809" y="2093375"/>
            <a:ext cx="201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/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304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915B9C5-1593-4ED6-A257-5D297A0AF013}"/>
              </a:ext>
            </a:extLst>
          </p:cNvPr>
          <p:cNvSpPr txBox="1"/>
          <p:nvPr/>
        </p:nvSpPr>
        <p:spPr>
          <a:xfrm>
            <a:off x="3192584" y="4233293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 uiExpand="1" build="allAtOnce"/>
      <p:bldP spid="33" grpId="0"/>
      <p:bldP spid="34" grpId="0"/>
      <p:bldP spid="36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05CB9D2-2E16-469D-871C-852484D4AE13}"/>
              </a:ext>
            </a:extLst>
          </p:cNvPr>
          <p:cNvSpPr txBox="1"/>
          <p:nvPr/>
        </p:nvSpPr>
        <p:spPr>
          <a:xfrm>
            <a:off x="758686" y="542108"/>
            <a:ext cx="7932567" cy="427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đơn vị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 vị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 thêm 1 vào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 →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6,421;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- Với số nhận được ở trên, thay lần lượt các chữ số đứng bên phải hàng làm tròn bởi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rồi bỏ đi những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             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/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lang="en-US" sz="18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vi-VN" sz="1800" b="1" dirty="0">
                  <a:solidFill>
                    <a:schemeClr val="tx1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blipFill>
                <a:blip r:embed="rId3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B7AA4B-B072-49A2-8E62-FAD17EFDF1B8}"/>
              </a:ext>
            </a:extLst>
          </p:cNvPr>
          <p:cNvSpPr/>
          <p:nvPr/>
        </p:nvSpPr>
        <p:spPr>
          <a:xfrm>
            <a:off x="266699" y="547625"/>
            <a:ext cx="8143875" cy="4333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53CA4C-6AB3-4024-9C82-BBE9EFABE714}"/>
              </a:ext>
            </a:extLst>
          </p:cNvPr>
          <p:cNvSpPr txBox="1"/>
          <p:nvPr/>
        </p:nvSpPr>
        <p:spPr>
          <a:xfrm>
            <a:off x="371474" y="547625"/>
            <a:ext cx="8039100" cy="433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1: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2: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F3EC33-722D-45FD-8D5E-B9EB17791F0F}"/>
              </a:ext>
            </a:extLst>
          </p:cNvPr>
          <p:cNvSpPr txBox="1"/>
          <p:nvPr/>
        </p:nvSpPr>
        <p:spPr>
          <a:xfrm>
            <a:off x="361949" y="118529"/>
            <a:ext cx="18288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000" b="1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allAtOnce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F2B301E-4CCE-41E9-B319-0027A783634B}"/>
              </a:ext>
            </a:extLst>
          </p:cNvPr>
          <p:cNvSpPr txBox="1"/>
          <p:nvPr/>
        </p:nvSpPr>
        <p:spPr>
          <a:xfrm>
            <a:off x="1314450" y="2702198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 – 23,567 ≈ - 23,6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 - 25,1679 ≈ - 25,17</a:t>
            </a:r>
            <a:endParaRPr lang="en-US" sz="24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BB3AAA-2C32-4482-A3F9-63D143F7092B}"/>
              </a:ext>
            </a:extLst>
          </p:cNvPr>
          <p:cNvSpPr txBox="1"/>
          <p:nvPr/>
        </p:nvSpPr>
        <p:spPr>
          <a:xfrm>
            <a:off x="819150" y="280902"/>
            <a:ext cx="45720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Luyện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tập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vi-VN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rgbClr val="00B0F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776E2A-C2C8-47ED-960C-D57F2BDC66A9}"/>
              </a:ext>
            </a:extLst>
          </p:cNvPr>
          <p:cNvSpPr txBox="1"/>
          <p:nvPr/>
        </p:nvSpPr>
        <p:spPr>
          <a:xfrm>
            <a:off x="819150" y="862600"/>
            <a:ext cx="72199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– 23,567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mười.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- 25,1679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trăm.</a:t>
            </a:r>
            <a:endParaRPr lang="en-US" sz="2400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E89800-4E61-4E03-9933-25AEF843CCD2}"/>
              </a:ext>
            </a:extLst>
          </p:cNvPr>
          <p:cNvSpPr txBox="1"/>
          <p:nvPr/>
        </p:nvSpPr>
        <p:spPr>
          <a:xfrm>
            <a:off x="3883025" y="1905002"/>
            <a:ext cx="15081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u="sng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223784">
            <a:off x="5136152" y="3798751"/>
            <a:ext cx="4190551" cy="80959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/>
          <p:nvPr/>
        </p:nvSpPr>
        <p:spPr>
          <a:xfrm>
            <a:off x="2033928" y="1321809"/>
            <a:ext cx="5295900" cy="27571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9" name="Google Shape;2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171799">
            <a:off x="1526879" y="3811492"/>
            <a:ext cx="902096" cy="3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73774">
            <a:off x="6839688" y="1164669"/>
            <a:ext cx="980279" cy="314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C35A52-C37B-486E-A5FD-8140FB59008B}"/>
              </a:ext>
            </a:extLst>
          </p:cNvPr>
          <p:cNvSpPr txBox="1"/>
          <p:nvPr/>
        </p:nvSpPr>
        <p:spPr>
          <a:xfrm>
            <a:off x="2719189" y="2105948"/>
            <a:ext cx="4572000" cy="10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LUYỆN TẬP</a:t>
            </a:r>
            <a:endParaRPr lang="en-US" sz="5400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8" name="Google Shape;319;p45">
            <a:extLst>
              <a:ext uri="{FF2B5EF4-FFF2-40B4-BE49-F238E27FC236}">
                <a16:creationId xmlns:a16="http://schemas.microsoft.com/office/drawing/2014/main" id="{170D2C15-6637-46DA-8FA4-F122D4EA7B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5" y="3929339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19;p45">
            <a:extLst>
              <a:ext uri="{FF2B5EF4-FFF2-40B4-BE49-F238E27FC236}">
                <a16:creationId xmlns:a16="http://schemas.microsoft.com/office/drawing/2014/main" id="{254ABED5-F40F-454D-AC27-ABA37D3A5F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4" y="1133030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65;p65">
            <a:extLst>
              <a:ext uri="{FF2B5EF4-FFF2-40B4-BE49-F238E27FC236}">
                <a16:creationId xmlns:a16="http://schemas.microsoft.com/office/drawing/2014/main" id="{0B4D7FA3-FB7E-4392-A160-5C3F167C9D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981" t="26170" r="14981" b="26170"/>
          <a:stretch/>
        </p:blipFill>
        <p:spPr>
          <a:xfrm>
            <a:off x="1243266" y="490290"/>
            <a:ext cx="1601374" cy="147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5622FD23-E7D1-4374-9DDC-15E7D81812C2}"/>
              </a:ext>
            </a:extLst>
          </p:cNvPr>
          <p:cNvSpPr txBox="1"/>
          <p:nvPr/>
        </p:nvSpPr>
        <p:spPr>
          <a:xfrm>
            <a:off x="806450" y="3246115"/>
            <a:ext cx="5657850" cy="111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7,8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7,76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4A5B60-B9DF-468D-B696-FDAADAB5D21A}"/>
              </a:ext>
            </a:extLst>
          </p:cNvPr>
          <p:cNvSpPr txBox="1"/>
          <p:nvPr/>
        </p:nvSpPr>
        <p:spPr>
          <a:xfrm>
            <a:off x="400050" y="319002"/>
            <a:ext cx="7924800" cy="2278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r>
              <a:rPr lang="vi-VN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hlinkClick r:id="rId3"/>
              </a:rPr>
              <a:t>https://danso.org/dan-so-the-gioi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vào ngày11/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2/2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dân số thế giới là 7 762 912 358 người. Sử dụng số thập phân để viết dân số thế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theo đơn vị tính tỉ người. Sau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làm t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ròn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số thập phân đó đến:</a:t>
            </a: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mười;                                           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trăm.</a:t>
            </a:r>
            <a:endParaRPr lang="en-US" sz="2000" i="1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ECB7C7-B8B7-4B34-8220-AAE21F26DCBA}"/>
              </a:ext>
            </a:extLst>
          </p:cNvPr>
          <p:cNvSpPr txBox="1"/>
          <p:nvPr/>
        </p:nvSpPr>
        <p:spPr>
          <a:xfrm>
            <a:off x="4457700" y="2516463"/>
            <a:ext cx="12573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/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2000" b="1" dirty="0" err="1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Bài</a:t>
                </a:r>
                <a:r>
                  <a:rPr lang="en-GB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2</a:t>
                </a:r>
                <a:r>
                  <a:rPr lang="en-GB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:</a:t>
                </a:r>
                <a:r>
                  <a:rPr lang="vi-VN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Một bánh xe hình tròn có đường kính 700 mm chuyển động trên một đường thẳng từ điểm A đến điểm B sau 875 vòng. Quảng đường AB dài khoảng bao nhiêu ki-lô-mét (làm tròn đến kết quả hàng phần mười và lấy </a:t>
                </a:r>
                <a14:m>
                  <m:oMath xmlns:m="http://schemas.openxmlformats.org/officeDocument/2006/math">
                    <m:r>
                      <a:rPr lang="el-GR" sz="2400" b="1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𝛑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= 3,14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)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?</a:t>
                </a:r>
                <a:endParaRPr lang="en-US" sz="20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blipFill>
                <a:blip r:embed="rId3"/>
                <a:stretch>
                  <a:fillRect l="-846" r="-769" b="-1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/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Bán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kính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 700 : 2 = 350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Chu vi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350 . 2. 3,14 = 2198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Quãng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AB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2198 . 875 = 1 923 250 (mm)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2 km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blipFill>
                <a:blip r:embed="rId4"/>
                <a:stretch>
                  <a:fillRect l="-842" r="-842" b="-34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F1959D6B-1D86-4D06-B83F-CCB5EFFACE28}"/>
              </a:ext>
            </a:extLst>
          </p:cNvPr>
          <p:cNvSpPr txBox="1"/>
          <p:nvPr/>
        </p:nvSpPr>
        <p:spPr>
          <a:xfrm>
            <a:off x="4267200" y="2101798"/>
            <a:ext cx="850900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000" b="1" u="sng" dirty="0">
                <a:solidFill>
                  <a:srgbClr val="00B050"/>
                </a:solidFill>
                <a:latin typeface="+mn-lt"/>
              </a:rPr>
              <a:t>Giải:</a:t>
            </a:r>
            <a:endParaRPr lang="en-US" sz="2000" u="sng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4882680" y="2959200"/>
              <a:ext cx="2965320" cy="17719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78360" y="2954160"/>
                <a:ext cx="2975760" cy="1779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build="allAtOnce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74EBAC-8059-49F2-9697-25D0E0A8E93A}"/>
              </a:ext>
            </a:extLst>
          </p:cNvPr>
          <p:cNvSpPr txBox="1"/>
          <p:nvPr/>
        </p:nvSpPr>
        <p:spPr>
          <a:xfrm>
            <a:off x="971550" y="2571750"/>
            <a:ext cx="6057900" cy="217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220 + 39 = 259 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6,2 + 3,8 = 10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11,11 + 9,87 = 20,98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31,19 + 27,81 = 59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7C249-0162-43AD-B23D-EED27216E1C5}"/>
              </a:ext>
            </a:extLst>
          </p:cNvPr>
          <p:cNvSpPr txBox="1"/>
          <p:nvPr/>
        </p:nvSpPr>
        <p:spPr>
          <a:xfrm>
            <a:off x="800100" y="286952"/>
            <a:ext cx="8343900" cy="950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Bài 3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Ước lượng kết quả cảu các tổng sau theo mẫu:</a:t>
            </a: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latin typeface="+mn-lt"/>
                <a:ea typeface="Times New Roman" panose="02020603050405020304" pitchFamily="18" charset="0"/>
              </a:rPr>
              <a:t>Mẫu: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119 + 52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120 + 50 = 170; 185,91 + 14,11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189,9 + 14,1 = 200.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926F4-5613-4A56-9EB3-2EF07AD1D275}"/>
              </a:ext>
            </a:extLst>
          </p:cNvPr>
          <p:cNvSpPr txBox="1"/>
          <p:nvPr/>
        </p:nvSpPr>
        <p:spPr>
          <a:xfrm>
            <a:off x="1847850" y="1239489"/>
            <a:ext cx="605790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FE8CF8-ABB0-4BAB-96FB-F407D6F50EE2}"/>
              </a:ext>
            </a:extLst>
          </p:cNvPr>
          <p:cNvSpPr txBox="1"/>
          <p:nvPr/>
        </p:nvSpPr>
        <p:spPr>
          <a:xfrm>
            <a:off x="4210050" y="2104103"/>
            <a:ext cx="1009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075680" y="803160"/>
              <a:ext cx="7054560" cy="39178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8480" y="798840"/>
                <a:ext cx="7064280" cy="3924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/>
      <p:bldP spid="11" grpId="0" build="allAtOnce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44"/>
          <p:cNvGrpSpPr/>
          <p:nvPr/>
        </p:nvGrpSpPr>
        <p:grpSpPr>
          <a:xfrm rot="-448560">
            <a:off x="1841988" y="877054"/>
            <a:ext cx="5482442" cy="3915710"/>
            <a:chOff x="2150750" y="1011026"/>
            <a:chExt cx="3429949" cy="2529998"/>
          </a:xfrm>
        </p:grpSpPr>
        <p:pic>
          <p:nvPicPr>
            <p:cNvPr id="310" name="Google Shape;310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78103">
              <a:off x="2173305" y="2711486"/>
              <a:ext cx="3368991" cy="694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44"/>
            <p:cNvSpPr/>
            <p:nvPr/>
          </p:nvSpPr>
          <p:spPr>
            <a:xfrm rot="431598">
              <a:off x="2539749" y="1187381"/>
              <a:ext cx="2934900" cy="18774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4" name="Google Shape;31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88033">
            <a:off x="5860280" y="1050110"/>
            <a:ext cx="2065188" cy="4660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3FACC7-5B49-45CC-A1D6-2D18C52819E8}"/>
              </a:ext>
            </a:extLst>
          </p:cNvPr>
          <p:cNvSpPr txBox="1"/>
          <p:nvPr/>
        </p:nvSpPr>
        <p:spPr>
          <a:xfrm>
            <a:off x="2950978" y="2127571"/>
            <a:ext cx="4591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VẬN DỤNG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Google Shape;504;p52">
            <a:extLst>
              <a:ext uri="{FF2B5EF4-FFF2-40B4-BE49-F238E27FC236}">
                <a16:creationId xmlns:a16="http://schemas.microsoft.com/office/drawing/2014/main" id="{7BDABE83-71CF-4C23-9122-DC197458ED8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646" y="417853"/>
            <a:ext cx="625175" cy="82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88;p55">
            <a:extLst>
              <a:ext uri="{FF2B5EF4-FFF2-40B4-BE49-F238E27FC236}">
                <a16:creationId xmlns:a16="http://schemas.microsoft.com/office/drawing/2014/main" id="{E67C8B12-C8C9-413E-9408-3B8EF9BE809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4516" y="1243072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89;p55">
            <a:extLst>
              <a:ext uri="{FF2B5EF4-FFF2-40B4-BE49-F238E27FC236}">
                <a16:creationId xmlns:a16="http://schemas.microsoft.com/office/drawing/2014/main" id="{BA87B64F-0A95-4AA8-8523-0FC54F91982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4646" y="3269075"/>
            <a:ext cx="939781" cy="808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body" idx="1"/>
          </p:nvPr>
        </p:nvSpPr>
        <p:spPr>
          <a:xfrm>
            <a:off x="396150" y="997133"/>
            <a:ext cx="4842600" cy="2450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lịch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30/9/2019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chung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quốc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Việt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Nam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đạt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12,9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”.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Theo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chi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12 870 506.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B1E23B-ED62-45D6-9410-391DB473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10660"/>
            <a:ext cx="7030200" cy="5727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KHỞI ĐỘNG</a:t>
            </a:r>
          </a:p>
        </p:txBody>
      </p:sp>
      <p:pic>
        <p:nvPicPr>
          <p:cNvPr id="1026" name="Picture 2" descr="Hình ảnh Dấu Chấm Hỏi, Câu Hỏi, Dấu Chấm Hỏi, Bạc Vector và PNG với nền  trong suốt để tải xuống miễn phí">
            <a:extLst>
              <a:ext uri="{FF2B5EF4-FFF2-40B4-BE49-F238E27FC236}">
                <a16:creationId xmlns:a16="http://schemas.microsoft.com/office/drawing/2014/main" id="{39CEDF8C-4520-4538-8BCA-134462EC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3" y="3365317"/>
            <a:ext cx="1277192" cy="15964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4" descr="hình ảnh png hoạt hình dễ thương trẻ em dấu hỏi">
            <a:extLst>
              <a:ext uri="{FF2B5EF4-FFF2-40B4-BE49-F238E27FC236}">
                <a16:creationId xmlns:a16="http://schemas.microsoft.com/office/drawing/2014/main" id="{0436528E-65EE-4F92-8A66-6909EFC11C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ổng hợp đầy đủ chi tiết về Vịnh Hạ Long Quảng Ninh ❤️❤️❤️">
            <a:extLst>
              <a:ext uri="{FF2B5EF4-FFF2-40B4-BE49-F238E27FC236}">
                <a16:creationId xmlns:a16="http://schemas.microsoft.com/office/drawing/2014/main" id="{C865A80F-4AAD-4886-A7F2-B5B6477D1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196252"/>
            <a:ext cx="2552700" cy="18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8DAA98-DBF1-413F-A173-000FAD2EAEC0}"/>
              </a:ext>
            </a:extLst>
          </p:cNvPr>
          <p:cNvSpPr txBox="1"/>
          <p:nvPr/>
        </p:nvSpPr>
        <p:spPr>
          <a:xfrm>
            <a:off x="1743428" y="3647169"/>
            <a:ext cx="6219472" cy="79932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12,9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12 870 506?</a:t>
            </a:r>
            <a:endParaRPr lang="en-US" sz="18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allAtOnce"/>
      <p:bldP spid="3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6A3F8CF-9D9B-4896-B1DD-536D71DC1203}"/>
              </a:ext>
            </a:extLst>
          </p:cNvPr>
          <p:cNvSpPr txBox="1"/>
          <p:nvPr/>
        </p:nvSpPr>
        <p:spPr>
          <a:xfrm>
            <a:off x="895350" y="1119968"/>
            <a:ext cx="7772400" cy="87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110 cm.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chu vi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chục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= 3,14?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123ED2-C41F-43A2-B777-ACB9114B2F4E}"/>
              </a:ext>
            </a:extLst>
          </p:cNvPr>
          <p:cNvSpPr txBox="1"/>
          <p:nvPr/>
        </p:nvSpPr>
        <p:spPr>
          <a:xfrm>
            <a:off x="895350" y="2279820"/>
            <a:ext cx="7772400" cy="129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0,65.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quay 120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vòng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mặt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thì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đoạn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dài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bao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nhiêu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mét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vị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≈ 3,14?</a:t>
            </a:r>
            <a:r>
              <a:rPr lang="en-GB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9141A-53F4-44F9-893D-C776B5A5F908}"/>
              </a:ext>
            </a:extLst>
          </p:cNvPr>
          <p:cNvSpPr txBox="1"/>
          <p:nvPr/>
        </p:nvSpPr>
        <p:spPr>
          <a:xfrm>
            <a:off x="895350" y="32315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</a:rPr>
              <a:t>Hãy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hoàn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thành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các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bài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tập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sau</a:t>
            </a:r>
            <a:r>
              <a:rPr lang="en-US" sz="2400" i="1" dirty="0">
                <a:solidFill>
                  <a:srgbClr val="002060"/>
                </a:solidFill>
              </a:rPr>
              <a:t>:</a:t>
            </a:r>
            <a:endParaRPr lang="vi-VN" sz="2400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127520" y="777240"/>
              <a:ext cx="7031880" cy="37638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2840" y="772920"/>
                <a:ext cx="7045920" cy="3770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  <p:bldP spid="28" grpId="0" build="allAtOnce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31" y="176120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045" y="184853"/>
            <a:ext cx="805688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82;p60">
            <a:extLst>
              <a:ext uri="{FF2B5EF4-FFF2-40B4-BE49-F238E27FC236}">
                <a16:creationId xmlns:a16="http://schemas.microsoft.com/office/drawing/2014/main" id="{DEEA78A1-C0A6-44E2-B030-4E968F4F28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790440">
            <a:off x="4028253" y="4123108"/>
            <a:ext cx="1087489" cy="99576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45315C-B32D-43F3-9466-10A6D61E3CA7}"/>
              </a:ext>
            </a:extLst>
          </p:cNvPr>
          <p:cNvSpPr txBox="1"/>
          <p:nvPr/>
        </p:nvSpPr>
        <p:spPr>
          <a:xfrm>
            <a:off x="1172305" y="389052"/>
            <a:ext cx="6799387" cy="4143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* HƯỚNG DẪN VỀ NHÀ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Dặn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HS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ôn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kiến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thức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CÓ THỂ EM CHƯA BIẾT</a:t>
            </a:r>
            <a:endParaRPr lang="en-US" sz="2400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Hoàn thành bài tập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còn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SGK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SBT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Chuẩn bị bài mới “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trăm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”.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280">
            <a:off x="1393541" y="3448427"/>
            <a:ext cx="6819826" cy="135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8330" y="1181154"/>
            <a:ext cx="6354503" cy="278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296131">
            <a:off x="1225980" y="1042899"/>
            <a:ext cx="1036184" cy="46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6"/>
          <p:cNvPicPr preferRelativeResize="0"/>
          <p:nvPr/>
        </p:nvPicPr>
        <p:blipFill rotWithShape="1">
          <a:blip r:embed="rId6">
            <a:alphaModFix/>
          </a:blip>
          <a:srcRect r="58078" b="34938"/>
          <a:stretch/>
        </p:blipFill>
        <p:spPr>
          <a:xfrm>
            <a:off x="1071734" y="458182"/>
            <a:ext cx="1344675" cy="13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F4964D-B6FF-410E-B0E6-136E76271D92}"/>
              </a:ext>
            </a:extLst>
          </p:cNvPr>
          <p:cNvSpPr txBox="1"/>
          <p:nvPr/>
        </p:nvSpPr>
        <p:spPr>
          <a:xfrm>
            <a:off x="1392931" y="1667636"/>
            <a:ext cx="6845300" cy="17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CẢM ƠN CÁC EM ĐÃ CHÚ Ý BÀI GIẢNG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F8DFD70-3C32-4C0C-B037-09186312A456}"/>
              </a:ext>
            </a:extLst>
          </p:cNvPr>
          <p:cNvSpPr txBox="1"/>
          <p:nvPr/>
        </p:nvSpPr>
        <p:spPr>
          <a:xfrm>
            <a:off x="1400175" y="1117222"/>
            <a:ext cx="63436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BÀI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8</a:t>
            </a: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ƯỚC LƯỢNG VÀ LÀM TRÒN SỐ</a:t>
            </a:r>
          </a:p>
          <a:p>
            <a:pPr algn="ctr"/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(2 </a:t>
            </a:r>
            <a:r>
              <a:rPr lang="en-GB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) </a:t>
            </a:r>
            <a:endParaRPr lang="en-US" sz="4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Google Shape;760;p65">
            <a:extLst>
              <a:ext uri="{FF2B5EF4-FFF2-40B4-BE49-F238E27FC236}">
                <a16:creationId xmlns:a16="http://schemas.microsoft.com/office/drawing/2014/main" id="{98021D33-3613-48C1-A3FA-2151B3EC2B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332438">
            <a:off x="527092" y="3413706"/>
            <a:ext cx="1638186" cy="148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2;p65">
            <a:extLst>
              <a:ext uri="{FF2B5EF4-FFF2-40B4-BE49-F238E27FC236}">
                <a16:creationId xmlns:a16="http://schemas.microsoft.com/office/drawing/2014/main" id="{99D0AC90-60AE-40D3-A9A4-2F0D2949F1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86306"/>
          <a:stretch/>
        </p:blipFill>
        <p:spPr>
          <a:xfrm>
            <a:off x="926675" y="437050"/>
            <a:ext cx="2106225" cy="48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65;p65">
            <a:extLst>
              <a:ext uri="{FF2B5EF4-FFF2-40B4-BE49-F238E27FC236}">
                <a16:creationId xmlns:a16="http://schemas.microsoft.com/office/drawing/2014/main" id="{9EA10271-71AC-42D4-A048-980F4E1D9A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981" t="26170" r="14981" b="26170"/>
          <a:stretch/>
        </p:blipFill>
        <p:spPr>
          <a:xfrm>
            <a:off x="7228888" y="179474"/>
            <a:ext cx="1601374" cy="147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64;p65">
            <a:extLst>
              <a:ext uri="{FF2B5EF4-FFF2-40B4-BE49-F238E27FC236}">
                <a16:creationId xmlns:a16="http://schemas.microsoft.com/office/drawing/2014/main" id="{C561E3CE-9B22-4845-A9EE-14AC26AA39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1358"/>
          <a:stretch/>
        </p:blipFill>
        <p:spPr>
          <a:xfrm>
            <a:off x="7180371" y="3367050"/>
            <a:ext cx="1601375" cy="15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22;p40">
            <a:extLst>
              <a:ext uri="{FF2B5EF4-FFF2-40B4-BE49-F238E27FC236}">
                <a16:creationId xmlns:a16="http://schemas.microsoft.com/office/drawing/2014/main" id="{A2031CCE-F09F-4A2E-8C28-DB66F4399ECC}"/>
              </a:ext>
            </a:extLst>
          </p:cNvPr>
          <p:cNvSpPr txBox="1">
            <a:spLocks/>
          </p:cNvSpPr>
          <p:nvPr/>
        </p:nvSpPr>
        <p:spPr>
          <a:xfrm>
            <a:off x="2362200" y="585468"/>
            <a:ext cx="3782725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Pen Script"/>
              <a:buNone/>
              <a:defRPr sz="3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NỘI DUNG</a:t>
            </a:r>
            <a:endParaRPr lang="en-US"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DDA04-85B3-487D-80FC-351BBC60D2BF}"/>
              </a:ext>
            </a:extLst>
          </p:cNvPr>
          <p:cNvSpPr txBox="1"/>
          <p:nvPr/>
        </p:nvSpPr>
        <p:spPr>
          <a:xfrm>
            <a:off x="2336800" y="2930093"/>
            <a:ext cx="5532724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+mn-lt"/>
                <a:ea typeface="Times New Roman" panose="02020603050405020304" pitchFamily="18" charset="0"/>
              </a:rPr>
              <a:t>II. LÀM TRÒN SỐ THẬP PHÂN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EA893-83DE-4101-9F02-AE715A1A608F}"/>
              </a:ext>
            </a:extLst>
          </p:cNvPr>
          <p:cNvSpPr txBox="1"/>
          <p:nvPr/>
        </p:nvSpPr>
        <p:spPr>
          <a:xfrm>
            <a:off x="2362201" y="1768147"/>
            <a:ext cx="47371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</a:rPr>
              <a:t>I. LÀM TRÒN SỐ NGUYÊN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78081">
            <a:off x="6423402" y="3571128"/>
            <a:ext cx="1447750" cy="14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70147">
            <a:off x="534228" y="571303"/>
            <a:ext cx="1411325" cy="129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50;p58">
            <a:extLst>
              <a:ext uri="{FF2B5EF4-FFF2-40B4-BE49-F238E27FC236}">
                <a16:creationId xmlns:a16="http://schemas.microsoft.com/office/drawing/2014/main" id="{C7F3D798-17C1-4E81-A9C0-EB76059B3A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5816" y="1168400"/>
            <a:ext cx="5914129" cy="237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ECE9C9-B14A-48BB-A536-AE48EB7F7EAC}"/>
              </a:ext>
            </a:extLst>
          </p:cNvPr>
          <p:cNvSpPr txBox="1"/>
          <p:nvPr/>
        </p:nvSpPr>
        <p:spPr>
          <a:xfrm>
            <a:off x="1912877" y="1925532"/>
            <a:ext cx="6081383" cy="758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I. LÀM TRÒN SỐ NGUYÊN</a:t>
            </a:r>
            <a:endParaRPr lang="en-US" sz="3600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95819DC4-4E4B-4E79-A357-19559D587D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180" y="351716"/>
            <a:ext cx="851769" cy="4518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013E132-BC54-47DC-8B70-87A6AD552F48}"/>
              </a:ext>
            </a:extLst>
          </p:cNvPr>
          <p:cNvSpPr txBox="1"/>
          <p:nvPr/>
        </p:nvSpPr>
        <p:spPr>
          <a:xfrm>
            <a:off x="1263949" y="351716"/>
            <a:ext cx="301595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C644B2-6B07-4036-AC4A-4FD801441089}"/>
              </a:ext>
            </a:extLst>
          </p:cNvPr>
          <p:cNvSpPr txBox="1"/>
          <p:nvPr/>
        </p:nvSpPr>
        <p:spPr>
          <a:xfrm>
            <a:off x="4373685" y="364933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A6FBC5-62EB-40D6-9DBF-0DF9AE8D6FFD}"/>
              </a:ext>
            </a:extLst>
          </p:cNvPr>
          <p:cNvSpPr txBox="1"/>
          <p:nvPr/>
        </p:nvSpPr>
        <p:spPr>
          <a:xfrm>
            <a:off x="6391507" y="378151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EC4F2D-F092-4329-A76C-350760125CB6}"/>
              </a:ext>
            </a:extLst>
          </p:cNvPr>
          <p:cNvSpPr txBox="1"/>
          <p:nvPr/>
        </p:nvSpPr>
        <p:spPr>
          <a:xfrm>
            <a:off x="3827728" y="777089"/>
            <a:ext cx="947472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8E8551-C8DB-4A6B-8E6A-9414C0094CF0}"/>
              </a:ext>
            </a:extLst>
          </p:cNvPr>
          <p:cNvSpPr txBox="1"/>
          <p:nvPr/>
        </p:nvSpPr>
        <p:spPr>
          <a:xfrm>
            <a:off x="468482" y="1189245"/>
            <a:ext cx="7932567" cy="397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L="285750" marR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3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B8C728-ECA9-4174-B389-2332A3AE80C8}"/>
              </a:ext>
            </a:extLst>
          </p:cNvPr>
          <p:cNvSpPr txBox="1"/>
          <p:nvPr/>
        </p:nvSpPr>
        <p:spPr>
          <a:xfrm>
            <a:off x="3310961" y="4141771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2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235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→ 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90AFAF-0CA4-4058-9E0C-A159E2A5A638}"/>
              </a:ext>
            </a:extLst>
          </p:cNvPr>
          <p:cNvSpPr txBox="1"/>
          <p:nvPr/>
        </p:nvSpPr>
        <p:spPr>
          <a:xfrm>
            <a:off x="6699107" y="177884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FB8527-C823-4A0A-BDEE-C59B4A65C3C7}"/>
              </a:ext>
            </a:extLst>
          </p:cNvPr>
          <p:cNvSpPr txBox="1"/>
          <p:nvPr/>
        </p:nvSpPr>
        <p:spPr>
          <a:xfrm>
            <a:off x="6450716" y="2430381"/>
            <a:ext cx="1950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D823A9-9BD0-4C04-8CD6-C42829084751}"/>
              </a:ext>
            </a:extLst>
          </p:cNvPr>
          <p:cNvSpPr txBox="1"/>
          <p:nvPr/>
        </p:nvSpPr>
        <p:spPr>
          <a:xfrm>
            <a:off x="7185034" y="2030271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/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2 643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8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 uiExpand="1" build="allAtOnce"/>
      <p:bldP spid="50" grpId="0" build="allAtOnce"/>
      <p:bldP spid="52" grpId="0"/>
      <p:bldP spid="53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B8A061-51A3-4283-A760-8745D4ECF4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280" y="389816"/>
            <a:ext cx="851769" cy="451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BF2FB5-453B-4D21-ACF7-CDB31EFB23B4}"/>
              </a:ext>
            </a:extLst>
          </p:cNvPr>
          <p:cNvSpPr txBox="1"/>
          <p:nvPr/>
        </p:nvSpPr>
        <p:spPr>
          <a:xfrm>
            <a:off x="831280" y="921248"/>
            <a:ext cx="73792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3B0CA-0CE1-4E30-88AE-89F7CC43F016}"/>
              </a:ext>
            </a:extLst>
          </p:cNvPr>
          <p:cNvSpPr txBox="1"/>
          <p:nvPr/>
        </p:nvSpPr>
        <p:spPr>
          <a:xfrm>
            <a:off x="7010707" y="2129063"/>
            <a:ext cx="1721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1BC4F2-F151-475B-A892-872FAFFD3296}"/>
              </a:ext>
            </a:extLst>
          </p:cNvPr>
          <p:cNvSpPr txBox="1"/>
          <p:nvPr/>
        </p:nvSpPr>
        <p:spPr>
          <a:xfrm>
            <a:off x="7163813" y="1728953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225C4-5B6D-45C1-A7A1-83CD46F74620}"/>
              </a:ext>
            </a:extLst>
          </p:cNvPr>
          <p:cNvSpPr txBox="1"/>
          <p:nvPr/>
        </p:nvSpPr>
        <p:spPr>
          <a:xfrm>
            <a:off x="7163813" y="146519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0341CF-9F5A-4FE4-B1A6-C34F04064B71}"/>
              </a:ext>
            </a:extLst>
          </p:cNvPr>
          <p:cNvSpPr txBox="1"/>
          <p:nvPr/>
        </p:nvSpPr>
        <p:spPr>
          <a:xfrm>
            <a:off x="831280" y="1465193"/>
            <a:ext cx="7995167" cy="251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endParaRPr lang="vi-VN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thêm 1 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01C56-08D6-43F7-B81F-E0F6712BF08A}"/>
              </a:ext>
            </a:extLst>
          </p:cNvPr>
          <p:cNvSpPr txBox="1"/>
          <p:nvPr/>
        </p:nvSpPr>
        <p:spPr>
          <a:xfrm>
            <a:off x="2957182" y="3943000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643 235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/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000 000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28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allAtOnce"/>
      <p:bldP spid="14" grpId="0" build="allAtOnce"/>
      <p:bldP spid="15" grpId="0" build="allAtOnce"/>
      <p:bldP spid="16" grpId="0" uiExpand="1" build="allAtOnce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2856C8C-8D67-4AB7-B7F7-815817404B39}"/>
              </a:ext>
            </a:extLst>
          </p:cNvPr>
          <p:cNvSpPr txBox="1"/>
          <p:nvPr/>
        </p:nvSpPr>
        <p:spPr>
          <a:xfrm>
            <a:off x="285750" y="292016"/>
            <a:ext cx="18288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400" b="1" u="sng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EDBB2A7F-A63F-4AFA-B792-F771A766F4C0}"/>
              </a:ext>
            </a:extLst>
          </p:cNvPr>
          <p:cNvSpPr/>
          <p:nvPr/>
        </p:nvSpPr>
        <p:spPr>
          <a:xfrm>
            <a:off x="285750" y="1373228"/>
            <a:ext cx="8039100" cy="3408027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27618-67AA-4868-8323-80F14D7C7B66}"/>
              </a:ext>
            </a:extLst>
          </p:cNvPr>
          <p:cNvSpPr txBox="1"/>
          <p:nvPr/>
        </p:nvSpPr>
        <p:spPr>
          <a:xfrm>
            <a:off x="647700" y="1373228"/>
            <a:ext cx="7677150" cy="3182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1.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2.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015B2-D1D0-4D90-B256-33E4832FA712}"/>
              </a:ext>
            </a:extLst>
          </p:cNvPr>
          <p:cNvSpPr txBox="1"/>
          <p:nvPr/>
        </p:nvSpPr>
        <p:spPr>
          <a:xfrm>
            <a:off x="1854200" y="298408"/>
            <a:ext cx="647065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5" grpId="0" build="allAtOnce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C1C8F00-B994-424D-BCB6-24C1256F881D}"/>
              </a:ext>
            </a:extLst>
          </p:cNvPr>
          <p:cNvSpPr txBox="1"/>
          <p:nvPr/>
        </p:nvSpPr>
        <p:spPr>
          <a:xfrm>
            <a:off x="876300" y="2845560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321 912 ≈ 32 000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- 25 167 914 ≈ 30 000 000</a:t>
            </a:r>
            <a:endParaRPr lang="en-US" sz="2400" dirty="0"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A84C51-EC45-4887-8D39-9EBA7B067A20}"/>
              </a:ext>
            </a:extLst>
          </p:cNvPr>
          <p:cNvSpPr txBox="1"/>
          <p:nvPr/>
        </p:nvSpPr>
        <p:spPr>
          <a:xfrm>
            <a:off x="419100" y="319643"/>
            <a:ext cx="45720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Luyện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endParaRPr lang="en-US" sz="2800" dirty="0">
              <a:solidFill>
                <a:srgbClr val="0070C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F24C01-2CFB-48B0-A238-9643374A22F0}"/>
              </a:ext>
            </a:extLst>
          </p:cNvPr>
          <p:cNvSpPr txBox="1"/>
          <p:nvPr/>
        </p:nvSpPr>
        <p:spPr>
          <a:xfrm>
            <a:off x="419100" y="930003"/>
            <a:ext cx="69151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321 912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nghìn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- 25 167 914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triệu.</a:t>
            </a:r>
            <a:endParaRPr lang="en-US" sz="2400" dirty="0">
              <a:latin typeface="+mn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8A7394-3E20-474A-82F7-AA62ADA75359}"/>
              </a:ext>
            </a:extLst>
          </p:cNvPr>
          <p:cNvSpPr txBox="1"/>
          <p:nvPr/>
        </p:nvSpPr>
        <p:spPr>
          <a:xfrm>
            <a:off x="4059237" y="2035449"/>
            <a:ext cx="10255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allAtOnce"/>
      <p:bldP spid="40" grpId="0"/>
      <p:bldP spid="41" grpId="0" build="p"/>
      <p:bldP spid="42" grpId="0"/>
    </p:bldLst>
  </p:timing>
</p:sld>
</file>

<file path=ppt/theme/theme1.xml><?xml version="1.0" encoding="utf-8"?>
<a:theme xmlns:a="http://schemas.openxmlformats.org/drawingml/2006/main" name="Memories Photo Album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2EA"/>
      </a:lt2>
      <a:accent1>
        <a:srgbClr val="000000"/>
      </a:accent1>
      <a:accent2>
        <a:srgbClr val="F64245"/>
      </a:accent2>
      <a:accent3>
        <a:srgbClr val="AFDAD7"/>
      </a:accent3>
      <a:accent4>
        <a:srgbClr val="E0BF6E"/>
      </a:accent4>
      <a:accent5>
        <a:srgbClr val="49B6BB"/>
      </a:accent5>
      <a:accent6>
        <a:srgbClr val="F0C36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1602</Words>
  <Application>Microsoft Office PowerPoint</Application>
  <PresentationFormat>On-screen Show (16:9)</PresentationFormat>
  <Paragraphs>110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Times New Roman</vt:lpstr>
      <vt:lpstr>Cambria Math</vt:lpstr>
      <vt:lpstr>Fira Sans Extra Condensed Medium</vt:lpstr>
      <vt:lpstr>Nunito Light</vt:lpstr>
      <vt:lpstr>Calibri</vt:lpstr>
      <vt:lpstr>Raleway SemiBold</vt:lpstr>
      <vt:lpstr>Arial</vt:lpstr>
      <vt:lpstr>Roboto Light</vt:lpstr>
      <vt:lpstr>Nanum Pen Script</vt:lpstr>
      <vt:lpstr>Memories Photo Album by Slidesgo</vt:lpstr>
      <vt:lpstr>CHÀO MỪNG CÁC EM ĐẾN VỚI TIẾT HỌC!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HỌC!</dc:title>
  <cp:lastModifiedBy>HP</cp:lastModifiedBy>
  <cp:revision>9</cp:revision>
  <dcterms:modified xsi:type="dcterms:W3CDTF">2022-04-02T08:13:51Z</dcterms:modified>
</cp:coreProperties>
</file>