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theme/themeOverride1.xml" ContentType="application/vnd.openxmlformats-officedocument.themeOverrid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64" r:id="rId3"/>
    <p:sldMasterId id="2147483675" r:id="rId4"/>
    <p:sldMasterId id="2147483729" r:id="rId5"/>
    <p:sldMasterId id="2147483792" r:id="rId6"/>
  </p:sldMasterIdLst>
  <p:notesMasterIdLst>
    <p:notesMasterId r:id="rId30"/>
  </p:notesMasterIdLst>
  <p:sldIdLst>
    <p:sldId id="11088554" r:id="rId7"/>
    <p:sldId id="757" r:id="rId8"/>
    <p:sldId id="11088574" r:id="rId9"/>
    <p:sldId id="298" r:id="rId10"/>
    <p:sldId id="11088529" r:id="rId11"/>
    <p:sldId id="11088559" r:id="rId12"/>
    <p:sldId id="11088555" r:id="rId13"/>
    <p:sldId id="11088587" r:id="rId14"/>
    <p:sldId id="11088585" r:id="rId15"/>
    <p:sldId id="11088595" r:id="rId16"/>
    <p:sldId id="11088594" r:id="rId17"/>
    <p:sldId id="11088596" r:id="rId18"/>
    <p:sldId id="336" r:id="rId19"/>
    <p:sldId id="11088590" r:id="rId20"/>
    <p:sldId id="11088543" r:id="rId21"/>
    <p:sldId id="11088597" r:id="rId22"/>
    <p:sldId id="11088593" r:id="rId23"/>
    <p:sldId id="11088600" r:id="rId24"/>
    <p:sldId id="11088542" r:id="rId25"/>
    <p:sldId id="11088601" r:id="rId26"/>
    <p:sldId id="11088598" r:id="rId27"/>
    <p:sldId id="11088551" r:id="rId28"/>
    <p:sldId id="285" r:id="rId29"/>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97"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D9C4"/>
    <a:srgbClr val="0033CC"/>
    <a:srgbClr val="FFFFFF"/>
    <a:srgbClr val="FFF7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7" autoAdjust="0"/>
    <p:restoredTop sz="96341"/>
  </p:normalViewPr>
  <p:slideViewPr>
    <p:cSldViewPr snapToGrid="0" snapToObjects="1" showGuides="1">
      <p:cViewPr varScale="1">
        <p:scale>
          <a:sx n="79" d="100"/>
          <a:sy n="79" d="100"/>
        </p:scale>
        <p:origin x="258" y="90"/>
      </p:cViewPr>
      <p:guideLst>
        <p:guide orient="horz" pos="1797"/>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BA7C5E-8BF5-1341-8B82-2A49491FCCDA}" type="datetimeFigureOut">
              <a:rPr lang="en-VN" smtClean="0"/>
              <a:t>04/05/2024</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C137E6-119B-3746-BD71-1CEB083EC3D4}" type="slidenum">
              <a:rPr lang="en-VN" smtClean="0"/>
              <a:t>‹#›</a:t>
            </a:fld>
            <a:endParaRPr lang="en-VN"/>
          </a:p>
        </p:txBody>
      </p:sp>
    </p:spTree>
    <p:extLst>
      <p:ext uri="{BB962C8B-B14F-4D97-AF65-F5344CB8AC3E}">
        <p14:creationId xmlns:p14="http://schemas.microsoft.com/office/powerpoint/2010/main" val="361020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0766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dffe5a3af5_0_10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dffe5a3af5_0_10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7147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dffe5a3af5_0_10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dffe5a3af5_0_10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8456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dffe5a3af5_0_10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dffe5a3af5_0_10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9796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dffe5a3af5_0_10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dffe5a3af5_0_10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01814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A8D0A-5B37-BE45-9D35-3507932B05A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19F68235-C73B-0D4E-8E8F-D1475905D1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3401B2D5-0285-FB4D-8BE3-BF0D086A4940}"/>
              </a:ext>
            </a:extLst>
          </p:cNvPr>
          <p:cNvSpPr>
            <a:spLocks noGrp="1"/>
          </p:cNvSpPr>
          <p:nvPr>
            <p:ph type="dt" sz="half" idx="10"/>
          </p:nvPr>
        </p:nvSpPr>
        <p:spPr/>
        <p:txBody>
          <a:bodyPr/>
          <a:lstStyle/>
          <a:p>
            <a:fld id="{A2B7DBC1-7D51-CD46-B5A9-6908A81EAA3E}" type="datetimeFigureOut">
              <a:rPr lang="en-VN" smtClean="0"/>
              <a:t>04/05/2024</a:t>
            </a:fld>
            <a:endParaRPr lang="en-VN"/>
          </a:p>
        </p:txBody>
      </p:sp>
      <p:sp>
        <p:nvSpPr>
          <p:cNvPr id="5" name="Footer Placeholder 4">
            <a:extLst>
              <a:ext uri="{FF2B5EF4-FFF2-40B4-BE49-F238E27FC236}">
                <a16:creationId xmlns:a16="http://schemas.microsoft.com/office/drawing/2014/main" id="{CCB62775-0F3A-C346-8B5C-8E5732E80907}"/>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3D8605FF-A667-9B43-B91B-88C86422DB0C}"/>
              </a:ext>
            </a:extLst>
          </p:cNvPr>
          <p:cNvSpPr>
            <a:spLocks noGrp="1"/>
          </p:cNvSpPr>
          <p:nvPr>
            <p:ph type="sldNum" sz="quarter" idx="12"/>
          </p:nvPr>
        </p:nvSpPr>
        <p:spPr/>
        <p:txBody>
          <a:bodyPr/>
          <a:lstStyle/>
          <a:p>
            <a:fld id="{9932CE9E-815C-5548-8A86-FA2F9EB50253}" type="slidenum">
              <a:rPr lang="en-VN" smtClean="0"/>
              <a:t>‹#›</a:t>
            </a:fld>
            <a:endParaRPr lang="en-VN"/>
          </a:p>
        </p:txBody>
      </p:sp>
    </p:spTree>
    <p:extLst>
      <p:ext uri="{BB962C8B-B14F-4D97-AF65-F5344CB8AC3E}">
        <p14:creationId xmlns:p14="http://schemas.microsoft.com/office/powerpoint/2010/main" val="7232705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68021-41D9-E840-8C6D-233AF7A9490D}"/>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5814F4DB-5E6F-464F-9C2D-D9B31CBDC1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7B4AEF08-DE20-ED4D-A3ED-117D4F35C57C}"/>
              </a:ext>
            </a:extLst>
          </p:cNvPr>
          <p:cNvSpPr>
            <a:spLocks noGrp="1"/>
          </p:cNvSpPr>
          <p:nvPr>
            <p:ph type="dt" sz="half" idx="10"/>
          </p:nvPr>
        </p:nvSpPr>
        <p:spPr/>
        <p:txBody>
          <a:bodyPr/>
          <a:lstStyle/>
          <a:p>
            <a:fld id="{A2B7DBC1-7D51-CD46-B5A9-6908A81EAA3E}" type="datetimeFigureOut">
              <a:rPr lang="en-VN" smtClean="0"/>
              <a:t>04/05/2024</a:t>
            </a:fld>
            <a:endParaRPr lang="en-VN"/>
          </a:p>
        </p:txBody>
      </p:sp>
      <p:sp>
        <p:nvSpPr>
          <p:cNvPr id="5" name="Footer Placeholder 4">
            <a:extLst>
              <a:ext uri="{FF2B5EF4-FFF2-40B4-BE49-F238E27FC236}">
                <a16:creationId xmlns:a16="http://schemas.microsoft.com/office/drawing/2014/main" id="{D92CA509-C620-7742-99FF-39655DDFB7B3}"/>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B9615A34-D012-894C-B1D3-57F17064B124}"/>
              </a:ext>
            </a:extLst>
          </p:cNvPr>
          <p:cNvSpPr>
            <a:spLocks noGrp="1"/>
          </p:cNvSpPr>
          <p:nvPr>
            <p:ph type="sldNum" sz="quarter" idx="12"/>
          </p:nvPr>
        </p:nvSpPr>
        <p:spPr/>
        <p:txBody>
          <a:bodyPr/>
          <a:lstStyle/>
          <a:p>
            <a:fld id="{9932CE9E-815C-5548-8A86-FA2F9EB50253}" type="slidenum">
              <a:rPr lang="en-VN" smtClean="0"/>
              <a:t>‹#›</a:t>
            </a:fld>
            <a:endParaRPr lang="en-VN"/>
          </a:p>
        </p:txBody>
      </p:sp>
    </p:spTree>
    <p:extLst>
      <p:ext uri="{BB962C8B-B14F-4D97-AF65-F5344CB8AC3E}">
        <p14:creationId xmlns:p14="http://schemas.microsoft.com/office/powerpoint/2010/main" val="994910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3DF1DE-091C-084A-A231-6464C4F00D3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1E9CA4F9-FED6-F140-8888-E870B182D18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32A40465-E7E7-E546-8114-780011418E29}"/>
              </a:ext>
            </a:extLst>
          </p:cNvPr>
          <p:cNvSpPr>
            <a:spLocks noGrp="1"/>
          </p:cNvSpPr>
          <p:nvPr>
            <p:ph type="dt" sz="half" idx="10"/>
          </p:nvPr>
        </p:nvSpPr>
        <p:spPr/>
        <p:txBody>
          <a:bodyPr/>
          <a:lstStyle/>
          <a:p>
            <a:fld id="{A2B7DBC1-7D51-CD46-B5A9-6908A81EAA3E}" type="datetimeFigureOut">
              <a:rPr lang="en-VN" smtClean="0"/>
              <a:t>04/05/2024</a:t>
            </a:fld>
            <a:endParaRPr lang="en-VN"/>
          </a:p>
        </p:txBody>
      </p:sp>
      <p:sp>
        <p:nvSpPr>
          <p:cNvPr id="5" name="Footer Placeholder 4">
            <a:extLst>
              <a:ext uri="{FF2B5EF4-FFF2-40B4-BE49-F238E27FC236}">
                <a16:creationId xmlns:a16="http://schemas.microsoft.com/office/drawing/2014/main" id="{BF049007-94FD-8240-81E7-7BA47AD28227}"/>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C77AE983-58EF-AA4D-A95E-8AC7248B0A4F}"/>
              </a:ext>
            </a:extLst>
          </p:cNvPr>
          <p:cNvSpPr>
            <a:spLocks noGrp="1"/>
          </p:cNvSpPr>
          <p:nvPr>
            <p:ph type="sldNum" sz="quarter" idx="12"/>
          </p:nvPr>
        </p:nvSpPr>
        <p:spPr/>
        <p:txBody>
          <a:bodyPr/>
          <a:lstStyle/>
          <a:p>
            <a:fld id="{9932CE9E-815C-5548-8A86-FA2F9EB50253}" type="slidenum">
              <a:rPr lang="en-VN" smtClean="0"/>
              <a:t>‹#›</a:t>
            </a:fld>
            <a:endParaRPr lang="en-VN"/>
          </a:p>
        </p:txBody>
      </p:sp>
    </p:spTree>
    <p:extLst>
      <p:ext uri="{BB962C8B-B14F-4D97-AF65-F5344CB8AC3E}">
        <p14:creationId xmlns:p14="http://schemas.microsoft.com/office/powerpoint/2010/main" val="1525403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
        <p:cNvGrpSpPr/>
        <p:nvPr/>
      </p:nvGrpSpPr>
      <p:grpSpPr>
        <a:xfrm>
          <a:off x="0" y="0"/>
          <a:ext cx="0" cy="0"/>
          <a:chOff x="0" y="0"/>
          <a:chExt cx="0" cy="0"/>
        </a:xfrm>
      </p:grpSpPr>
      <p:sp>
        <p:nvSpPr>
          <p:cNvPr id="41" name="Google Shape;41;p10"/>
          <p:cNvSpPr txBox="1">
            <a:spLocks noGrp="1"/>
          </p:cNvSpPr>
          <p:nvPr>
            <p:ph type="sldNum" idx="12"/>
          </p:nvPr>
        </p:nvSpPr>
        <p:spPr>
          <a:xfrm>
            <a:off x="11205845" y="338735"/>
            <a:ext cx="731600" cy="524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431783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4"/>
        <p:cNvGrpSpPr/>
        <p:nvPr/>
      </p:nvGrpSpPr>
      <p:grpSpPr>
        <a:xfrm>
          <a:off x="0" y="0"/>
          <a:ext cx="0" cy="0"/>
          <a:chOff x="0" y="0"/>
          <a:chExt cx="0" cy="0"/>
        </a:xfrm>
      </p:grpSpPr>
      <p:sp>
        <p:nvSpPr>
          <p:cNvPr id="105" name="Google Shape;105;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960000" y="1483600"/>
            <a:ext cx="9047600" cy="4506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600"/>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07" name="Google Shape;107;p4"/>
          <p:cNvSpPr/>
          <p:nvPr/>
        </p:nvSpPr>
        <p:spPr>
          <a:xfrm>
            <a:off x="-63500" y="6129533"/>
            <a:ext cx="12395200" cy="855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245838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7"/>
        <p:cNvGrpSpPr/>
        <p:nvPr/>
      </p:nvGrpSpPr>
      <p:grpSpPr>
        <a:xfrm>
          <a:off x="0" y="0"/>
          <a:ext cx="0" cy="0"/>
          <a:chOff x="0" y="0"/>
          <a:chExt cx="0" cy="0"/>
        </a:xfrm>
      </p:grpSpPr>
      <p:sp>
        <p:nvSpPr>
          <p:cNvPr id="188" name="Google Shape;188;p7"/>
          <p:cNvSpPr txBox="1">
            <a:spLocks noGrp="1"/>
          </p:cNvSpPr>
          <p:nvPr>
            <p:ph type="title"/>
          </p:nvPr>
        </p:nvSpPr>
        <p:spPr>
          <a:xfrm>
            <a:off x="6110033" y="1315193"/>
            <a:ext cx="4862800" cy="1187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9" name="Google Shape;189;p7"/>
          <p:cNvSpPr txBox="1">
            <a:spLocks noGrp="1"/>
          </p:cNvSpPr>
          <p:nvPr>
            <p:ph type="body" idx="1"/>
          </p:nvPr>
        </p:nvSpPr>
        <p:spPr>
          <a:xfrm>
            <a:off x="6110033" y="2626967"/>
            <a:ext cx="4862800" cy="27968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14856" rtl="0">
              <a:spcBef>
                <a:spcPts val="0"/>
              </a:spcBef>
              <a:spcAft>
                <a:spcPts val="0"/>
              </a:spcAft>
              <a:buSzPts val="1300"/>
              <a:buChar char="■"/>
              <a:defRPr sz="1733"/>
            </a:lvl3pPr>
            <a:lvl4pPr marL="2438339" lvl="3" indent="-414856" rtl="0">
              <a:spcBef>
                <a:spcPts val="0"/>
              </a:spcBef>
              <a:spcAft>
                <a:spcPts val="0"/>
              </a:spcAft>
              <a:buSzPts val="1300"/>
              <a:buChar char="●"/>
              <a:defRPr sz="1733"/>
            </a:lvl4pPr>
            <a:lvl5pPr marL="3047924" lvl="4" indent="-414856" rtl="0">
              <a:spcBef>
                <a:spcPts val="0"/>
              </a:spcBef>
              <a:spcAft>
                <a:spcPts val="0"/>
              </a:spcAft>
              <a:buSzPts val="1300"/>
              <a:buChar char="○"/>
              <a:defRPr sz="1733"/>
            </a:lvl5pPr>
            <a:lvl6pPr marL="3657509" lvl="5" indent="-414856" rtl="0">
              <a:spcBef>
                <a:spcPts val="0"/>
              </a:spcBef>
              <a:spcAft>
                <a:spcPts val="0"/>
              </a:spcAft>
              <a:buSzPts val="1300"/>
              <a:buChar char="■"/>
              <a:defRPr sz="1733"/>
            </a:lvl6pPr>
            <a:lvl7pPr marL="4267093" lvl="6" indent="-414856" rtl="0">
              <a:spcBef>
                <a:spcPts val="0"/>
              </a:spcBef>
              <a:spcAft>
                <a:spcPts val="0"/>
              </a:spcAft>
              <a:buSzPts val="1300"/>
              <a:buChar char="●"/>
              <a:defRPr sz="1733"/>
            </a:lvl7pPr>
            <a:lvl8pPr marL="4876678" lvl="7" indent="-414856" rtl="0">
              <a:spcBef>
                <a:spcPts val="0"/>
              </a:spcBef>
              <a:spcAft>
                <a:spcPts val="0"/>
              </a:spcAft>
              <a:buSzPts val="1300"/>
              <a:buChar char="○"/>
              <a:defRPr sz="1733"/>
            </a:lvl8pPr>
            <a:lvl9pPr marL="5486263" lvl="8" indent="-414856" rtl="0">
              <a:spcBef>
                <a:spcPts val="0"/>
              </a:spcBef>
              <a:spcAft>
                <a:spcPts val="0"/>
              </a:spcAft>
              <a:buSzPts val="1300"/>
              <a:buChar char="■"/>
              <a:defRPr sz="1733"/>
            </a:lvl9pPr>
          </a:lstStyle>
          <a:p>
            <a:endParaRPr/>
          </a:p>
        </p:txBody>
      </p:sp>
      <p:sp>
        <p:nvSpPr>
          <p:cNvPr id="190" name="Google Shape;190;p7"/>
          <p:cNvSpPr/>
          <p:nvPr/>
        </p:nvSpPr>
        <p:spPr>
          <a:xfrm>
            <a:off x="-63500" y="5990333"/>
            <a:ext cx="12395200" cy="994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1" name="Google Shape;191;p7"/>
          <p:cNvGrpSpPr/>
          <p:nvPr/>
        </p:nvGrpSpPr>
        <p:grpSpPr>
          <a:xfrm>
            <a:off x="9256367" y="-1275767"/>
            <a:ext cx="4296967" cy="6466200"/>
            <a:chOff x="5219200" y="-59750"/>
            <a:chExt cx="3222725" cy="4849650"/>
          </a:xfrm>
        </p:grpSpPr>
        <p:sp>
          <p:nvSpPr>
            <p:cNvPr id="192" name="Google Shape;192;p7"/>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7"/>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7"/>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7"/>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7"/>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7"/>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7"/>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7"/>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7"/>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7"/>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7"/>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7"/>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7"/>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7"/>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7"/>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7"/>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7"/>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7"/>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7"/>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7"/>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7"/>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7"/>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301468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598"/>
        <p:cNvGrpSpPr/>
        <p:nvPr/>
      </p:nvGrpSpPr>
      <p:grpSpPr>
        <a:xfrm>
          <a:off x="0" y="0"/>
          <a:ext cx="0" cy="0"/>
          <a:chOff x="0" y="0"/>
          <a:chExt cx="0" cy="0"/>
        </a:xfrm>
      </p:grpSpPr>
      <p:sp>
        <p:nvSpPr>
          <p:cNvPr id="599" name="Google Shape;599;p21"/>
          <p:cNvSpPr txBox="1">
            <a:spLocks noGrp="1"/>
          </p:cNvSpPr>
          <p:nvPr>
            <p:ph type="title"/>
          </p:nvPr>
        </p:nvSpPr>
        <p:spPr>
          <a:xfrm>
            <a:off x="2435267" y="1536700"/>
            <a:ext cx="3674000" cy="794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00" name="Google Shape;600;p21"/>
          <p:cNvSpPr txBox="1">
            <a:spLocks noGrp="1"/>
          </p:cNvSpPr>
          <p:nvPr>
            <p:ph type="subTitle" idx="1"/>
          </p:nvPr>
        </p:nvSpPr>
        <p:spPr>
          <a:xfrm rot="374">
            <a:off x="2435267" y="2302471"/>
            <a:ext cx="3674000" cy="16808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8541803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36"/>
        <p:cNvGrpSpPr/>
        <p:nvPr/>
      </p:nvGrpSpPr>
      <p:grpSpPr>
        <a:xfrm>
          <a:off x="0" y="0"/>
          <a:ext cx="0" cy="0"/>
          <a:chOff x="0" y="0"/>
          <a:chExt cx="0" cy="0"/>
        </a:xfrm>
      </p:grpSpPr>
      <p:grpSp>
        <p:nvGrpSpPr>
          <p:cNvPr id="1137" name="Google Shape;1137;p34"/>
          <p:cNvGrpSpPr/>
          <p:nvPr/>
        </p:nvGrpSpPr>
        <p:grpSpPr>
          <a:xfrm rot="10800000">
            <a:off x="-1035379" y="-3308645"/>
            <a:ext cx="3557888" cy="5354013"/>
            <a:chOff x="5219200" y="-59750"/>
            <a:chExt cx="3222725" cy="4849650"/>
          </a:xfrm>
        </p:grpSpPr>
        <p:sp>
          <p:nvSpPr>
            <p:cNvPr id="1138" name="Google Shape;1138;p34"/>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4"/>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4"/>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4"/>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4"/>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4"/>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4"/>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4"/>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4"/>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4"/>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4"/>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4"/>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4"/>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4"/>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4"/>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4"/>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4"/>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4"/>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4"/>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4"/>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4"/>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4"/>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0" name="Google Shape;1160;p34"/>
          <p:cNvGrpSpPr/>
          <p:nvPr/>
        </p:nvGrpSpPr>
        <p:grpSpPr>
          <a:xfrm rot="343916">
            <a:off x="9651562" y="-696589"/>
            <a:ext cx="3558061" cy="5354273"/>
            <a:chOff x="5219200" y="-59750"/>
            <a:chExt cx="3222725" cy="4849650"/>
          </a:xfrm>
        </p:grpSpPr>
        <p:sp>
          <p:nvSpPr>
            <p:cNvPr id="1161" name="Google Shape;1161;p34"/>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4"/>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4"/>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4"/>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4"/>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4"/>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4"/>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4"/>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4"/>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4"/>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4"/>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4"/>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4"/>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4"/>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4"/>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4"/>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4"/>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4"/>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4"/>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4"/>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4"/>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4"/>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3" name="Google Shape;1183;p34"/>
          <p:cNvGrpSpPr/>
          <p:nvPr/>
        </p:nvGrpSpPr>
        <p:grpSpPr>
          <a:xfrm>
            <a:off x="0" y="5059600"/>
            <a:ext cx="12191539" cy="3601533"/>
            <a:chOff x="0" y="3794700"/>
            <a:chExt cx="9143654" cy="2701150"/>
          </a:xfrm>
        </p:grpSpPr>
        <p:sp>
          <p:nvSpPr>
            <p:cNvPr id="1184" name="Google Shape;1184;p34"/>
            <p:cNvSpPr/>
            <p:nvPr/>
          </p:nvSpPr>
          <p:spPr>
            <a:xfrm>
              <a:off x="7800" y="3794700"/>
              <a:ext cx="9129022" cy="746106"/>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4"/>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4"/>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4"/>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4"/>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4"/>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4"/>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4"/>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4"/>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4"/>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4"/>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4"/>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4"/>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4"/>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4"/>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4"/>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4"/>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694119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01"/>
        <p:cNvGrpSpPr/>
        <p:nvPr/>
      </p:nvGrpSpPr>
      <p:grpSpPr>
        <a:xfrm>
          <a:off x="0" y="0"/>
          <a:ext cx="0" cy="0"/>
          <a:chOff x="0" y="0"/>
          <a:chExt cx="0" cy="0"/>
        </a:xfrm>
      </p:grpSpPr>
      <p:sp>
        <p:nvSpPr>
          <p:cNvPr id="1202" name="Google Shape;1202;p35"/>
          <p:cNvSpPr/>
          <p:nvPr/>
        </p:nvSpPr>
        <p:spPr>
          <a:xfrm>
            <a:off x="-63500" y="6137800"/>
            <a:ext cx="12395200" cy="8472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03" name="Google Shape;1203;p35"/>
          <p:cNvGrpSpPr/>
          <p:nvPr/>
        </p:nvGrpSpPr>
        <p:grpSpPr>
          <a:xfrm rot="384094">
            <a:off x="10044033" y="-334574"/>
            <a:ext cx="4297119" cy="6466428"/>
            <a:chOff x="5219200" y="-59750"/>
            <a:chExt cx="3222725" cy="4849650"/>
          </a:xfrm>
        </p:grpSpPr>
        <p:sp>
          <p:nvSpPr>
            <p:cNvPr id="1204" name="Google Shape;1204;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6" name="Google Shape;1226;p35"/>
          <p:cNvGrpSpPr/>
          <p:nvPr/>
        </p:nvGrpSpPr>
        <p:grpSpPr>
          <a:xfrm rot="3522602" flipH="1">
            <a:off x="-3792043" y="-2404882"/>
            <a:ext cx="4297219" cy="6466580"/>
            <a:chOff x="5219200" y="-59750"/>
            <a:chExt cx="3222725" cy="4849650"/>
          </a:xfrm>
        </p:grpSpPr>
        <p:sp>
          <p:nvSpPr>
            <p:cNvPr id="1227" name="Google Shape;1227;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913444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0C3CBE1-FE74-E44C-BCEE-EA24C136B867}"/>
              </a:ext>
            </a:extLst>
          </p:cNvPr>
          <p:cNvCxnSpPr/>
          <p:nvPr/>
        </p:nvCxnSpPr>
        <p:spPr>
          <a:xfrm>
            <a:off x="914400" y="3398839"/>
            <a:ext cx="104648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914400" y="1371601"/>
            <a:ext cx="104648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id="{59F10A1B-385F-2547-ACAF-CC1928F73115}"/>
              </a:ext>
            </a:extLst>
          </p:cNvPr>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6" name="Footer Placeholder 4">
            <a:extLst>
              <a:ext uri="{FF2B5EF4-FFF2-40B4-BE49-F238E27FC236}">
                <a16:creationId xmlns:a16="http://schemas.microsoft.com/office/drawing/2014/main" id="{CDD12AED-32D7-FB40-94A0-E57325BB5BE1}"/>
              </a:ext>
            </a:extLst>
          </p:cNvPr>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7" name="Slide Number Placeholder 5">
            <a:extLst>
              <a:ext uri="{FF2B5EF4-FFF2-40B4-BE49-F238E27FC236}">
                <a16:creationId xmlns:a16="http://schemas.microsoft.com/office/drawing/2014/main" id="{B1EC0166-BD41-4B4C-8596-C84AE59AD855}"/>
              </a:ext>
            </a:extLst>
          </p:cNvPr>
          <p:cNvSpPr>
            <a:spLocks noGrp="1"/>
          </p:cNvSpPr>
          <p:nvPr>
            <p:ph type="sldNum" sz="quarter" idx="12"/>
          </p:nvPr>
        </p:nvSpPr>
        <p:spPr/>
        <p:txBody>
          <a:bodyPr/>
          <a:lstStyle>
            <a:lvl1pPr>
              <a:defRPr>
                <a:latin typeface="Arial" panose="020B0604020202020204" pitchFamily="34" charset="0"/>
              </a:defRPr>
            </a:lvl1pPr>
          </a:lstStyle>
          <a:p>
            <a:fld id="{9D88EE76-BC1C-424F-976B-DC509B1E2B56}" type="slidenum">
              <a:rPr lang="en-US" altLang="en-VN"/>
              <a:pPr/>
              <a:t>‹#›</a:t>
            </a:fld>
            <a:endParaRPr lang="en-US" altLang="en-VN"/>
          </a:p>
        </p:txBody>
      </p:sp>
    </p:spTree>
    <p:extLst>
      <p:ext uri="{BB962C8B-B14F-4D97-AF65-F5344CB8AC3E}">
        <p14:creationId xmlns:p14="http://schemas.microsoft.com/office/powerpoint/2010/main" val="21835720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39A238-4A23-FC45-B716-2C370742275D}"/>
              </a:ext>
            </a:extLst>
          </p:cNvPr>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5" name="Footer Placeholder 4">
            <a:extLst>
              <a:ext uri="{FF2B5EF4-FFF2-40B4-BE49-F238E27FC236}">
                <a16:creationId xmlns:a16="http://schemas.microsoft.com/office/drawing/2014/main" id="{6AEC77DD-315D-8245-B705-9A6BCF0D7BC9}"/>
              </a:ext>
            </a:extLst>
          </p:cNvPr>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6" name="Slide Number Placeholder 5">
            <a:extLst>
              <a:ext uri="{FF2B5EF4-FFF2-40B4-BE49-F238E27FC236}">
                <a16:creationId xmlns:a16="http://schemas.microsoft.com/office/drawing/2014/main" id="{BCF22781-BD02-314B-94C6-5205A068134C}"/>
              </a:ext>
            </a:extLst>
          </p:cNvPr>
          <p:cNvSpPr>
            <a:spLocks noGrp="1"/>
          </p:cNvSpPr>
          <p:nvPr>
            <p:ph type="sldNum" sz="quarter" idx="12"/>
          </p:nvPr>
        </p:nvSpPr>
        <p:spPr/>
        <p:txBody>
          <a:bodyPr/>
          <a:lstStyle>
            <a:lvl1pPr>
              <a:defRPr>
                <a:latin typeface="Arial" panose="020B0604020202020204" pitchFamily="34" charset="0"/>
              </a:defRPr>
            </a:lvl1pPr>
          </a:lstStyle>
          <a:p>
            <a:fld id="{F47FE429-CD2B-EF40-89DF-0BFF542F8F19}" type="slidenum">
              <a:rPr lang="en-US" altLang="en-VN"/>
              <a:pPr/>
              <a:t>‹#›</a:t>
            </a:fld>
            <a:endParaRPr lang="en-US" altLang="en-VN"/>
          </a:p>
        </p:txBody>
      </p:sp>
    </p:spTree>
    <p:extLst>
      <p:ext uri="{BB962C8B-B14F-4D97-AF65-F5344CB8AC3E}">
        <p14:creationId xmlns:p14="http://schemas.microsoft.com/office/powerpoint/2010/main" val="1450922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24549-352B-2D48-8FC9-9021EAD7D864}"/>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B305B5EA-A00A-EB40-8CDA-0DB32EF711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20117625-A601-934F-8189-8274C8AA161B}"/>
              </a:ext>
            </a:extLst>
          </p:cNvPr>
          <p:cNvSpPr>
            <a:spLocks noGrp="1"/>
          </p:cNvSpPr>
          <p:nvPr>
            <p:ph type="dt" sz="half" idx="10"/>
          </p:nvPr>
        </p:nvSpPr>
        <p:spPr/>
        <p:txBody>
          <a:bodyPr/>
          <a:lstStyle/>
          <a:p>
            <a:fld id="{A2B7DBC1-7D51-CD46-B5A9-6908A81EAA3E}" type="datetimeFigureOut">
              <a:rPr lang="en-VN" smtClean="0"/>
              <a:t>04/05/2024</a:t>
            </a:fld>
            <a:endParaRPr lang="en-VN"/>
          </a:p>
        </p:txBody>
      </p:sp>
      <p:sp>
        <p:nvSpPr>
          <p:cNvPr id="5" name="Footer Placeholder 4">
            <a:extLst>
              <a:ext uri="{FF2B5EF4-FFF2-40B4-BE49-F238E27FC236}">
                <a16:creationId xmlns:a16="http://schemas.microsoft.com/office/drawing/2014/main" id="{0EC35856-119A-D74A-B844-EAE243947B1C}"/>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F6B822E5-091A-7A48-BA1E-8D5DE1AACF1A}"/>
              </a:ext>
            </a:extLst>
          </p:cNvPr>
          <p:cNvSpPr>
            <a:spLocks noGrp="1"/>
          </p:cNvSpPr>
          <p:nvPr>
            <p:ph type="sldNum" sz="quarter" idx="12"/>
          </p:nvPr>
        </p:nvSpPr>
        <p:spPr/>
        <p:txBody>
          <a:bodyPr/>
          <a:lstStyle/>
          <a:p>
            <a:fld id="{9932CE9E-815C-5548-8A86-FA2F9EB50253}" type="slidenum">
              <a:rPr lang="en-VN" smtClean="0"/>
              <a:t>‹#›</a:t>
            </a:fld>
            <a:endParaRPr lang="en-VN"/>
          </a:p>
        </p:txBody>
      </p:sp>
    </p:spTree>
    <p:extLst>
      <p:ext uri="{BB962C8B-B14F-4D97-AF65-F5344CB8AC3E}">
        <p14:creationId xmlns:p14="http://schemas.microsoft.com/office/powerpoint/2010/main" val="20435756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2"/>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69640637-6D7A-6E45-83C7-A81ABB0FD23D}"/>
              </a:ext>
            </a:extLst>
          </p:cNvPr>
          <p:cNvCxnSpPr/>
          <p:nvPr/>
        </p:nvCxnSpPr>
        <p:spPr>
          <a:xfrm>
            <a:off x="975784" y="4598989"/>
            <a:ext cx="104648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963084" y="2362201"/>
            <a:ext cx="10363200" cy="2200275"/>
          </a:xfrm>
        </p:spPr>
        <p:txBody>
          <a:bodyPr anchor="b"/>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963084" y="4626865"/>
            <a:ext cx="10363200" cy="1500187"/>
          </a:xfrm>
        </p:spPr>
        <p:txBody>
          <a:bodyPr>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B8CB40EC-40BA-0D42-AF5E-425E55DE4E8E}"/>
              </a:ext>
            </a:extLst>
          </p:cNvPr>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6" name="Footer Placeholder 4">
            <a:extLst>
              <a:ext uri="{FF2B5EF4-FFF2-40B4-BE49-F238E27FC236}">
                <a16:creationId xmlns:a16="http://schemas.microsoft.com/office/drawing/2014/main" id="{C1D1DA04-F922-5141-BD43-F43AE36B5228}"/>
              </a:ext>
            </a:extLst>
          </p:cNvPr>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7" name="Slide Number Placeholder 5">
            <a:extLst>
              <a:ext uri="{FF2B5EF4-FFF2-40B4-BE49-F238E27FC236}">
                <a16:creationId xmlns:a16="http://schemas.microsoft.com/office/drawing/2014/main" id="{9B663DBD-78FE-F745-B146-82038379098B}"/>
              </a:ext>
            </a:extLst>
          </p:cNvPr>
          <p:cNvSpPr>
            <a:spLocks noGrp="1"/>
          </p:cNvSpPr>
          <p:nvPr>
            <p:ph type="sldNum" sz="quarter" idx="12"/>
          </p:nvPr>
        </p:nvSpPr>
        <p:spPr/>
        <p:txBody>
          <a:bodyPr/>
          <a:lstStyle>
            <a:lvl1pPr>
              <a:defRPr>
                <a:latin typeface="Arial" panose="020B0604020202020204" pitchFamily="34" charset="0"/>
              </a:defRPr>
            </a:lvl1pPr>
          </a:lstStyle>
          <a:p>
            <a:fld id="{B3300820-A8ED-4D4A-9E93-6B0F7E1D40C8}" type="slidenum">
              <a:rPr lang="en-US" altLang="en-VN"/>
              <a:pPr/>
              <a:t>‹#›</a:t>
            </a:fld>
            <a:endParaRPr lang="en-US" altLang="en-VN"/>
          </a:p>
        </p:txBody>
      </p:sp>
    </p:spTree>
    <p:extLst>
      <p:ext uri="{BB962C8B-B14F-4D97-AF65-F5344CB8AC3E}">
        <p14:creationId xmlns:p14="http://schemas.microsoft.com/office/powerpoint/2010/main" val="1803489861"/>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2405A87C-ADFE-0D4D-A0FC-654B4CB92E72}"/>
              </a:ext>
            </a:extLst>
          </p:cNvPr>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6" name="Footer Placeholder 4">
            <a:extLst>
              <a:ext uri="{FF2B5EF4-FFF2-40B4-BE49-F238E27FC236}">
                <a16:creationId xmlns:a16="http://schemas.microsoft.com/office/drawing/2014/main" id="{129ECF77-23AD-BB41-BEBC-5B4FACEB35EF}"/>
              </a:ext>
            </a:extLst>
          </p:cNvPr>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7" name="Slide Number Placeholder 5">
            <a:extLst>
              <a:ext uri="{FF2B5EF4-FFF2-40B4-BE49-F238E27FC236}">
                <a16:creationId xmlns:a16="http://schemas.microsoft.com/office/drawing/2014/main" id="{E0694081-1AC2-6044-9EFD-E2413A3A3104}"/>
              </a:ext>
            </a:extLst>
          </p:cNvPr>
          <p:cNvSpPr>
            <a:spLocks noGrp="1"/>
          </p:cNvSpPr>
          <p:nvPr>
            <p:ph type="sldNum" sz="quarter" idx="12"/>
          </p:nvPr>
        </p:nvSpPr>
        <p:spPr/>
        <p:txBody>
          <a:bodyPr/>
          <a:lstStyle>
            <a:lvl1pPr>
              <a:defRPr>
                <a:latin typeface="Arial" panose="020B0604020202020204" pitchFamily="34" charset="0"/>
              </a:defRPr>
            </a:lvl1pPr>
          </a:lstStyle>
          <a:p>
            <a:fld id="{DD10A4E0-BB9C-A940-8305-103BDF8F4081}" type="slidenum">
              <a:rPr lang="en-US" altLang="en-VN"/>
              <a:pPr/>
              <a:t>‹#›</a:t>
            </a:fld>
            <a:endParaRPr lang="en-US" altLang="en-VN"/>
          </a:p>
        </p:txBody>
      </p:sp>
    </p:spTree>
    <p:extLst>
      <p:ext uri="{BB962C8B-B14F-4D97-AF65-F5344CB8AC3E}">
        <p14:creationId xmlns:p14="http://schemas.microsoft.com/office/powerpoint/2010/main" val="16152358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79D9A38E-5DAB-AA4D-8903-A8CC7EAC097E}"/>
              </a:ext>
            </a:extLst>
          </p:cNvPr>
          <p:cNvCxnSpPr/>
          <p:nvPr/>
        </p:nvCxnSpPr>
        <p:spPr>
          <a:xfrm rot="5400000">
            <a:off x="3742796" y="4045480"/>
            <a:ext cx="4708525"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3984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3984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a:extLst>
              <a:ext uri="{FF2B5EF4-FFF2-40B4-BE49-F238E27FC236}">
                <a16:creationId xmlns:a16="http://schemas.microsoft.com/office/drawing/2014/main" id="{2B2CB14C-815C-B440-BE06-BBA36C0191ED}"/>
              </a:ext>
            </a:extLst>
          </p:cNvPr>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9" name="Footer Placeholder 7">
            <a:extLst>
              <a:ext uri="{FF2B5EF4-FFF2-40B4-BE49-F238E27FC236}">
                <a16:creationId xmlns:a16="http://schemas.microsoft.com/office/drawing/2014/main" id="{4E5FEDCF-EDAA-A24D-A806-4B79A13CD0BE}"/>
              </a:ext>
            </a:extLst>
          </p:cNvPr>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10" name="Slide Number Placeholder 8">
            <a:extLst>
              <a:ext uri="{FF2B5EF4-FFF2-40B4-BE49-F238E27FC236}">
                <a16:creationId xmlns:a16="http://schemas.microsoft.com/office/drawing/2014/main" id="{7B551813-4AE5-7F46-94D8-398D1D7C3B6B}"/>
              </a:ext>
            </a:extLst>
          </p:cNvPr>
          <p:cNvSpPr>
            <a:spLocks noGrp="1"/>
          </p:cNvSpPr>
          <p:nvPr>
            <p:ph type="sldNum" sz="quarter" idx="12"/>
          </p:nvPr>
        </p:nvSpPr>
        <p:spPr/>
        <p:txBody>
          <a:bodyPr/>
          <a:lstStyle>
            <a:lvl1pPr>
              <a:defRPr>
                <a:latin typeface="Arial" panose="020B0604020202020204" pitchFamily="34" charset="0"/>
              </a:defRPr>
            </a:lvl1pPr>
          </a:lstStyle>
          <a:p>
            <a:fld id="{0F3D2E9B-779F-1F42-B31A-B04C4B0AC464}" type="slidenum">
              <a:rPr lang="en-US" altLang="en-VN"/>
              <a:pPr/>
              <a:t>‹#›</a:t>
            </a:fld>
            <a:endParaRPr lang="en-US" altLang="en-VN"/>
          </a:p>
        </p:txBody>
      </p:sp>
    </p:spTree>
    <p:extLst>
      <p:ext uri="{BB962C8B-B14F-4D97-AF65-F5344CB8AC3E}">
        <p14:creationId xmlns:p14="http://schemas.microsoft.com/office/powerpoint/2010/main" val="38087114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C7259DE6-CB12-6447-8F70-B1106AA1AE75}"/>
              </a:ext>
            </a:extLst>
          </p:cNvPr>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4" name="Footer Placeholder 4">
            <a:extLst>
              <a:ext uri="{FF2B5EF4-FFF2-40B4-BE49-F238E27FC236}">
                <a16:creationId xmlns:a16="http://schemas.microsoft.com/office/drawing/2014/main" id="{83F7C05A-D136-CE4E-B63B-A2CFAE510DDF}"/>
              </a:ext>
            </a:extLst>
          </p:cNvPr>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5" name="Slide Number Placeholder 5">
            <a:extLst>
              <a:ext uri="{FF2B5EF4-FFF2-40B4-BE49-F238E27FC236}">
                <a16:creationId xmlns:a16="http://schemas.microsoft.com/office/drawing/2014/main" id="{20B93839-14E0-4546-B01F-F3D64530DD0B}"/>
              </a:ext>
            </a:extLst>
          </p:cNvPr>
          <p:cNvSpPr>
            <a:spLocks noGrp="1"/>
          </p:cNvSpPr>
          <p:nvPr>
            <p:ph type="sldNum" sz="quarter" idx="12"/>
          </p:nvPr>
        </p:nvSpPr>
        <p:spPr/>
        <p:txBody>
          <a:bodyPr/>
          <a:lstStyle>
            <a:lvl1pPr>
              <a:defRPr>
                <a:latin typeface="Arial" panose="020B0604020202020204" pitchFamily="34" charset="0"/>
              </a:defRPr>
            </a:lvl1pPr>
          </a:lstStyle>
          <a:p>
            <a:fld id="{339314E7-1299-BB49-B29A-B2048EE4F470}" type="slidenum">
              <a:rPr lang="en-US" altLang="en-VN"/>
              <a:pPr/>
              <a:t>‹#›</a:t>
            </a:fld>
            <a:endParaRPr lang="en-US" altLang="en-VN"/>
          </a:p>
        </p:txBody>
      </p:sp>
    </p:spTree>
    <p:extLst>
      <p:ext uri="{BB962C8B-B14F-4D97-AF65-F5344CB8AC3E}">
        <p14:creationId xmlns:p14="http://schemas.microsoft.com/office/powerpoint/2010/main" val="41788843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CD949B9-E23D-2643-80D7-688825596296}"/>
              </a:ext>
            </a:extLst>
          </p:cNvPr>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3" name="Footer Placeholder 4">
            <a:extLst>
              <a:ext uri="{FF2B5EF4-FFF2-40B4-BE49-F238E27FC236}">
                <a16:creationId xmlns:a16="http://schemas.microsoft.com/office/drawing/2014/main" id="{79D2D710-A2DF-2C4E-BF26-B784AA41FA4D}"/>
              </a:ext>
            </a:extLst>
          </p:cNvPr>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4" name="Slide Number Placeholder 5">
            <a:extLst>
              <a:ext uri="{FF2B5EF4-FFF2-40B4-BE49-F238E27FC236}">
                <a16:creationId xmlns:a16="http://schemas.microsoft.com/office/drawing/2014/main" id="{E414E608-534A-9F4B-B86C-49150FCBF7A2}"/>
              </a:ext>
            </a:extLst>
          </p:cNvPr>
          <p:cNvSpPr>
            <a:spLocks noGrp="1"/>
          </p:cNvSpPr>
          <p:nvPr>
            <p:ph type="sldNum" sz="quarter" idx="12"/>
          </p:nvPr>
        </p:nvSpPr>
        <p:spPr/>
        <p:txBody>
          <a:bodyPr/>
          <a:lstStyle>
            <a:lvl1pPr>
              <a:defRPr>
                <a:latin typeface="Arial" panose="020B0604020202020204" pitchFamily="34" charset="0"/>
              </a:defRPr>
            </a:lvl1pPr>
          </a:lstStyle>
          <a:p>
            <a:fld id="{DAB252D5-E46C-A94C-9C5A-7FB90A0AA05D}" type="slidenum">
              <a:rPr lang="en-US" altLang="en-VN"/>
              <a:pPr/>
              <a:t>‹#›</a:t>
            </a:fld>
            <a:endParaRPr lang="en-US" altLang="en-VN"/>
          </a:p>
        </p:txBody>
      </p:sp>
    </p:spTree>
    <p:extLst>
      <p:ext uri="{BB962C8B-B14F-4D97-AF65-F5344CB8AC3E}">
        <p14:creationId xmlns:p14="http://schemas.microsoft.com/office/powerpoint/2010/main" val="40651326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562F8AB9-EFB5-3C4C-A9C0-B940FAAC663B}"/>
              </a:ext>
            </a:extLst>
          </p:cNvPr>
          <p:cNvCxnSpPr/>
          <p:nvPr/>
        </p:nvCxnSpPr>
        <p:spPr>
          <a:xfrm rot="5400000">
            <a:off x="911754" y="3580343"/>
            <a:ext cx="5578475"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09600" y="792080"/>
            <a:ext cx="2852928"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962400" y="792080"/>
            <a:ext cx="7620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2130553"/>
            <a:ext cx="2852928"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a:extLst>
              <a:ext uri="{FF2B5EF4-FFF2-40B4-BE49-F238E27FC236}">
                <a16:creationId xmlns:a16="http://schemas.microsoft.com/office/drawing/2014/main" id="{CF55BA6E-E8F1-8F4A-9B5A-21D1E5298732}"/>
              </a:ext>
            </a:extLst>
          </p:cNvPr>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7" name="Footer Placeholder 5">
            <a:extLst>
              <a:ext uri="{FF2B5EF4-FFF2-40B4-BE49-F238E27FC236}">
                <a16:creationId xmlns:a16="http://schemas.microsoft.com/office/drawing/2014/main" id="{5929E724-1C5A-3D49-A83A-F2303E9E1677}"/>
              </a:ext>
            </a:extLst>
          </p:cNvPr>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8" name="Slide Number Placeholder 6">
            <a:extLst>
              <a:ext uri="{FF2B5EF4-FFF2-40B4-BE49-F238E27FC236}">
                <a16:creationId xmlns:a16="http://schemas.microsoft.com/office/drawing/2014/main" id="{43968CB9-FAFA-BF47-B403-161445965105}"/>
              </a:ext>
            </a:extLst>
          </p:cNvPr>
          <p:cNvSpPr>
            <a:spLocks noGrp="1"/>
          </p:cNvSpPr>
          <p:nvPr>
            <p:ph type="sldNum" sz="quarter" idx="12"/>
          </p:nvPr>
        </p:nvSpPr>
        <p:spPr/>
        <p:txBody>
          <a:bodyPr/>
          <a:lstStyle>
            <a:lvl1pPr>
              <a:defRPr>
                <a:latin typeface="Arial" panose="020B0604020202020204" pitchFamily="34" charset="0"/>
              </a:defRPr>
            </a:lvl1pPr>
          </a:lstStyle>
          <a:p>
            <a:fld id="{E6BADE71-7EA9-F043-85F7-DF08A4F066A5}" type="slidenum">
              <a:rPr lang="en-US" altLang="en-VN"/>
              <a:pPr/>
              <a:t>‹#›</a:t>
            </a:fld>
            <a:endParaRPr lang="en-US" altLang="en-VN"/>
          </a:p>
        </p:txBody>
      </p:sp>
    </p:spTree>
    <p:extLst>
      <p:ext uri="{BB962C8B-B14F-4D97-AF65-F5344CB8AC3E}">
        <p14:creationId xmlns:p14="http://schemas.microsoft.com/office/powerpoint/2010/main" val="16391109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480"/>
            <a:ext cx="2856907" cy="1264920"/>
          </a:xfrm>
        </p:spPr>
        <p:txBody>
          <a:bodyPr anchor="b"/>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3811480" y="838201"/>
            <a:ext cx="787252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609600" y="2133600"/>
            <a:ext cx="2852928"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EFB2E59-5DE5-9E4F-85BA-C56AC578D425}"/>
              </a:ext>
            </a:extLst>
          </p:cNvPr>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6" name="Footer Placeholder 4">
            <a:extLst>
              <a:ext uri="{FF2B5EF4-FFF2-40B4-BE49-F238E27FC236}">
                <a16:creationId xmlns:a16="http://schemas.microsoft.com/office/drawing/2014/main" id="{9635AD51-C49F-3D4B-B8BA-50DE0284855C}"/>
              </a:ext>
            </a:extLst>
          </p:cNvPr>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7" name="Slide Number Placeholder 5">
            <a:extLst>
              <a:ext uri="{FF2B5EF4-FFF2-40B4-BE49-F238E27FC236}">
                <a16:creationId xmlns:a16="http://schemas.microsoft.com/office/drawing/2014/main" id="{2B75D0A0-4930-0A4A-BBC4-5D161893225C}"/>
              </a:ext>
            </a:extLst>
          </p:cNvPr>
          <p:cNvSpPr>
            <a:spLocks noGrp="1"/>
          </p:cNvSpPr>
          <p:nvPr>
            <p:ph type="sldNum" sz="quarter" idx="12"/>
          </p:nvPr>
        </p:nvSpPr>
        <p:spPr/>
        <p:txBody>
          <a:bodyPr/>
          <a:lstStyle>
            <a:lvl1pPr>
              <a:defRPr>
                <a:latin typeface="Arial" panose="020B0604020202020204" pitchFamily="34" charset="0"/>
              </a:defRPr>
            </a:lvl1pPr>
          </a:lstStyle>
          <a:p>
            <a:fld id="{9F1420A7-F439-7549-BAF9-157552E44EDC}" type="slidenum">
              <a:rPr lang="en-US" altLang="en-VN"/>
              <a:pPr/>
              <a:t>‹#›</a:t>
            </a:fld>
            <a:endParaRPr lang="en-US" altLang="en-VN"/>
          </a:p>
        </p:txBody>
      </p:sp>
    </p:spTree>
    <p:extLst>
      <p:ext uri="{BB962C8B-B14F-4D97-AF65-F5344CB8AC3E}">
        <p14:creationId xmlns:p14="http://schemas.microsoft.com/office/powerpoint/2010/main" val="13060414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44A053-B06C-2347-985B-A527C6DD11FC}"/>
              </a:ext>
            </a:extLst>
          </p:cNvPr>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5" name="Footer Placeholder 4">
            <a:extLst>
              <a:ext uri="{FF2B5EF4-FFF2-40B4-BE49-F238E27FC236}">
                <a16:creationId xmlns:a16="http://schemas.microsoft.com/office/drawing/2014/main" id="{C9C8DC92-5A20-F54A-A2E8-F184F14396DB}"/>
              </a:ext>
            </a:extLst>
          </p:cNvPr>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6" name="Slide Number Placeholder 5">
            <a:extLst>
              <a:ext uri="{FF2B5EF4-FFF2-40B4-BE49-F238E27FC236}">
                <a16:creationId xmlns:a16="http://schemas.microsoft.com/office/drawing/2014/main" id="{C426111B-D027-3944-823E-CC8F7CE94A7A}"/>
              </a:ext>
            </a:extLst>
          </p:cNvPr>
          <p:cNvSpPr>
            <a:spLocks noGrp="1"/>
          </p:cNvSpPr>
          <p:nvPr>
            <p:ph type="sldNum" sz="quarter" idx="12"/>
          </p:nvPr>
        </p:nvSpPr>
        <p:spPr/>
        <p:txBody>
          <a:bodyPr/>
          <a:lstStyle>
            <a:lvl1pPr>
              <a:defRPr>
                <a:latin typeface="Arial" panose="020B0604020202020204" pitchFamily="34" charset="0"/>
              </a:defRPr>
            </a:lvl1pPr>
          </a:lstStyle>
          <a:p>
            <a:fld id="{484B1515-A8D2-2D4F-ABA9-0A3CB61A59C9}" type="slidenum">
              <a:rPr lang="en-US" altLang="en-VN"/>
              <a:pPr/>
              <a:t>‹#›</a:t>
            </a:fld>
            <a:endParaRPr lang="en-US" altLang="en-VN"/>
          </a:p>
        </p:txBody>
      </p:sp>
    </p:spTree>
    <p:extLst>
      <p:ext uri="{BB962C8B-B14F-4D97-AF65-F5344CB8AC3E}">
        <p14:creationId xmlns:p14="http://schemas.microsoft.com/office/powerpoint/2010/main" val="14965668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0"/>
            <a:ext cx="27432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609600" y="609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46DC07A-E404-574B-B3AF-BD960B13ED85}"/>
              </a:ext>
            </a:extLst>
          </p:cNvPr>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5" name="Footer Placeholder 4">
            <a:extLst>
              <a:ext uri="{FF2B5EF4-FFF2-40B4-BE49-F238E27FC236}">
                <a16:creationId xmlns:a16="http://schemas.microsoft.com/office/drawing/2014/main" id="{CA0D91AB-C28A-874D-ACF4-E0A74CF2B46F}"/>
              </a:ext>
            </a:extLst>
          </p:cNvPr>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6" name="Slide Number Placeholder 5">
            <a:extLst>
              <a:ext uri="{FF2B5EF4-FFF2-40B4-BE49-F238E27FC236}">
                <a16:creationId xmlns:a16="http://schemas.microsoft.com/office/drawing/2014/main" id="{348EF0A8-BDAE-A740-99CD-986A1E7D3AE2}"/>
              </a:ext>
            </a:extLst>
          </p:cNvPr>
          <p:cNvSpPr>
            <a:spLocks noGrp="1"/>
          </p:cNvSpPr>
          <p:nvPr>
            <p:ph type="sldNum" sz="quarter" idx="12"/>
          </p:nvPr>
        </p:nvSpPr>
        <p:spPr/>
        <p:txBody>
          <a:bodyPr/>
          <a:lstStyle>
            <a:lvl1pPr>
              <a:defRPr>
                <a:latin typeface="Arial" panose="020B0604020202020204" pitchFamily="34" charset="0"/>
              </a:defRPr>
            </a:lvl1pPr>
          </a:lstStyle>
          <a:p>
            <a:fld id="{6F87EE41-F37A-5948-AABF-4EDDAA1C43B5}" type="slidenum">
              <a:rPr lang="en-US" altLang="en-VN"/>
              <a:pPr/>
              <a:t>‹#›</a:t>
            </a:fld>
            <a:endParaRPr lang="en-US" altLang="en-VN"/>
          </a:p>
        </p:txBody>
      </p:sp>
    </p:spTree>
    <p:extLst>
      <p:ext uri="{BB962C8B-B14F-4D97-AF65-F5344CB8AC3E}">
        <p14:creationId xmlns:p14="http://schemas.microsoft.com/office/powerpoint/2010/main" val="33715096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9911D2DB-173F-6646-8A5E-D11C63404791}"/>
              </a:ext>
            </a:extLst>
          </p:cNvPr>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4" name="Footer Placeholder 4">
            <a:extLst>
              <a:ext uri="{FF2B5EF4-FFF2-40B4-BE49-F238E27FC236}">
                <a16:creationId xmlns:a16="http://schemas.microsoft.com/office/drawing/2014/main" id="{B2E8AC06-DFE0-364E-AC9C-E5AA8AE0F042}"/>
              </a:ext>
            </a:extLst>
          </p:cNvPr>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5" name="Slide Number Placeholder 5">
            <a:extLst>
              <a:ext uri="{FF2B5EF4-FFF2-40B4-BE49-F238E27FC236}">
                <a16:creationId xmlns:a16="http://schemas.microsoft.com/office/drawing/2014/main" id="{6BED18CD-3914-B64F-B2B1-1F55A3093959}"/>
              </a:ext>
            </a:extLst>
          </p:cNvPr>
          <p:cNvSpPr>
            <a:spLocks noGrp="1"/>
          </p:cNvSpPr>
          <p:nvPr>
            <p:ph type="sldNum" sz="quarter" idx="12"/>
          </p:nvPr>
        </p:nvSpPr>
        <p:spPr/>
        <p:txBody>
          <a:bodyPr/>
          <a:lstStyle>
            <a:lvl1pPr>
              <a:defRPr>
                <a:latin typeface="Arial" panose="020B0604020202020204" pitchFamily="34" charset="0"/>
              </a:defRPr>
            </a:lvl1pPr>
          </a:lstStyle>
          <a:p>
            <a:fld id="{57066687-5BAF-3840-81F1-185F8FA37D43}" type="slidenum">
              <a:rPr lang="en-US" altLang="en-VN"/>
              <a:pPr/>
              <a:t>‹#›</a:t>
            </a:fld>
            <a:endParaRPr lang="en-US" altLang="en-VN"/>
          </a:p>
        </p:txBody>
      </p:sp>
    </p:spTree>
    <p:extLst>
      <p:ext uri="{BB962C8B-B14F-4D97-AF65-F5344CB8AC3E}">
        <p14:creationId xmlns:p14="http://schemas.microsoft.com/office/powerpoint/2010/main" val="3022579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2495A-2DFD-9241-BADA-CA0BAC889B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D5404B6D-5360-3047-ADDB-2859376C1C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2D3530-F95D-0048-86BC-A25573FB22E8}"/>
              </a:ext>
            </a:extLst>
          </p:cNvPr>
          <p:cNvSpPr>
            <a:spLocks noGrp="1"/>
          </p:cNvSpPr>
          <p:nvPr>
            <p:ph type="dt" sz="half" idx="10"/>
          </p:nvPr>
        </p:nvSpPr>
        <p:spPr/>
        <p:txBody>
          <a:bodyPr/>
          <a:lstStyle/>
          <a:p>
            <a:fld id="{A2B7DBC1-7D51-CD46-B5A9-6908A81EAA3E}" type="datetimeFigureOut">
              <a:rPr lang="en-VN" smtClean="0"/>
              <a:t>04/05/2024</a:t>
            </a:fld>
            <a:endParaRPr lang="en-VN"/>
          </a:p>
        </p:txBody>
      </p:sp>
      <p:sp>
        <p:nvSpPr>
          <p:cNvPr id="5" name="Footer Placeholder 4">
            <a:extLst>
              <a:ext uri="{FF2B5EF4-FFF2-40B4-BE49-F238E27FC236}">
                <a16:creationId xmlns:a16="http://schemas.microsoft.com/office/drawing/2014/main" id="{3C642123-DA71-8D47-BDF7-0F335B9A568A}"/>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4871EA15-8289-BE4C-A247-8A43136E13BE}"/>
              </a:ext>
            </a:extLst>
          </p:cNvPr>
          <p:cNvSpPr>
            <a:spLocks noGrp="1"/>
          </p:cNvSpPr>
          <p:nvPr>
            <p:ph type="sldNum" sz="quarter" idx="12"/>
          </p:nvPr>
        </p:nvSpPr>
        <p:spPr/>
        <p:txBody>
          <a:bodyPr/>
          <a:lstStyle/>
          <a:p>
            <a:fld id="{9932CE9E-815C-5548-8A86-FA2F9EB50253}" type="slidenum">
              <a:rPr lang="en-VN" smtClean="0"/>
              <a:t>‹#›</a:t>
            </a:fld>
            <a:endParaRPr lang="en-VN"/>
          </a:p>
        </p:txBody>
      </p:sp>
    </p:spTree>
    <p:extLst>
      <p:ext uri="{BB962C8B-B14F-4D97-AF65-F5344CB8AC3E}">
        <p14:creationId xmlns:p14="http://schemas.microsoft.com/office/powerpoint/2010/main" val="35839954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D422FF8F-30E1-4E7B-A4EF-381E30EA1555}"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27659730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228BDFAC-586A-4348-839F-45D7D3A4E3E3}"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13965554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DAF49B2C-49BD-4893-8A96-4795D8D44E3B}"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40890123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7"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4E7A7FAA-6C47-4063-86B3-9908F8255A59}"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42747336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8"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9"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0DB92CF1-F630-40C1-862D-BE3D778B26B3}"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12547184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4"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BEA7DDD1-4DFE-4E2E-A0B2-C01ADFF3EE96}"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16125522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3"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4"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B5F87A6D-4569-4B3A-B979-F6BF3E16B8C7}"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12374256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7"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FC9DF385-AA28-4092-B8C9-ED8D92832AD3}"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251129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7"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D0369A61-55CA-4EA1-9B64-A0ECEC41911B}"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25734177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9B11640E-CD0F-4AF1-9B0B-A2A25676BC91}"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3905200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E249E-0CF1-D34F-BCF2-63E097A081E3}"/>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68FA95B8-A572-6E4F-8C3F-2274A79E31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48378554-FEFC-F840-812E-654FB448ACF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2D6E17CB-6835-8D46-BE4A-5DE00D0B5C9E}"/>
              </a:ext>
            </a:extLst>
          </p:cNvPr>
          <p:cNvSpPr>
            <a:spLocks noGrp="1"/>
          </p:cNvSpPr>
          <p:nvPr>
            <p:ph type="dt" sz="half" idx="10"/>
          </p:nvPr>
        </p:nvSpPr>
        <p:spPr/>
        <p:txBody>
          <a:bodyPr/>
          <a:lstStyle/>
          <a:p>
            <a:fld id="{A2B7DBC1-7D51-CD46-B5A9-6908A81EAA3E}" type="datetimeFigureOut">
              <a:rPr lang="en-VN" smtClean="0"/>
              <a:t>04/05/2024</a:t>
            </a:fld>
            <a:endParaRPr lang="en-VN"/>
          </a:p>
        </p:txBody>
      </p:sp>
      <p:sp>
        <p:nvSpPr>
          <p:cNvPr id="6" name="Footer Placeholder 5">
            <a:extLst>
              <a:ext uri="{FF2B5EF4-FFF2-40B4-BE49-F238E27FC236}">
                <a16:creationId xmlns:a16="http://schemas.microsoft.com/office/drawing/2014/main" id="{714EC55A-73FC-B64E-8051-99DC0B8E7554}"/>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F242FC7D-0897-6442-8F44-EE9E2854D77D}"/>
              </a:ext>
            </a:extLst>
          </p:cNvPr>
          <p:cNvSpPr>
            <a:spLocks noGrp="1"/>
          </p:cNvSpPr>
          <p:nvPr>
            <p:ph type="sldNum" sz="quarter" idx="12"/>
          </p:nvPr>
        </p:nvSpPr>
        <p:spPr/>
        <p:txBody>
          <a:bodyPr/>
          <a:lstStyle/>
          <a:p>
            <a:fld id="{9932CE9E-815C-5548-8A86-FA2F9EB50253}" type="slidenum">
              <a:rPr lang="en-VN" smtClean="0"/>
              <a:t>‹#›</a:t>
            </a:fld>
            <a:endParaRPr lang="en-VN"/>
          </a:p>
        </p:txBody>
      </p:sp>
    </p:spTree>
    <p:extLst>
      <p:ext uri="{BB962C8B-B14F-4D97-AF65-F5344CB8AC3E}">
        <p14:creationId xmlns:p14="http://schemas.microsoft.com/office/powerpoint/2010/main" val="8660140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EACA487E-284A-4CA9-ABA8-9AE806070E17}"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40185204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TinyPPT.com">
    <p:spTree>
      <p:nvGrpSpPr>
        <p:cNvPr id="1" name=""/>
        <p:cNvGrpSpPr/>
        <p:nvPr/>
      </p:nvGrpSpPr>
      <p:grpSpPr>
        <a:xfrm>
          <a:off x="0" y="0"/>
          <a:ext cx="0" cy="0"/>
          <a:chOff x="0" y="0"/>
          <a:chExt cx="0" cy="0"/>
        </a:xfrm>
      </p:grpSpPr>
      <p:sp>
        <p:nvSpPr>
          <p:cNvPr id="13"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1383035077"/>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8B279-1444-F842-AD7C-FC01594132C3}"/>
              </a:ext>
            </a:extLst>
          </p:cNvPr>
          <p:cNvSpPr>
            <a:spLocks noGrp="1"/>
          </p:cNvSpPr>
          <p:nvPr>
            <p:ph type="title"/>
          </p:nvPr>
        </p:nvSpPr>
        <p:spPr>
          <a:xfrm>
            <a:off x="839788" y="365125"/>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3C528C29-DA94-904C-97C2-06F838288B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1EB4E7-B3D3-AF4E-9D5E-53C0C5BBAB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270EF45D-38C8-054F-90CD-462D24931C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ED3064-635A-8D41-9AAA-A7B84CBA4CF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D26BA02F-E68F-F246-8DFC-69E78A8ADDDB}"/>
              </a:ext>
            </a:extLst>
          </p:cNvPr>
          <p:cNvSpPr>
            <a:spLocks noGrp="1"/>
          </p:cNvSpPr>
          <p:nvPr>
            <p:ph type="dt" sz="half" idx="10"/>
          </p:nvPr>
        </p:nvSpPr>
        <p:spPr/>
        <p:txBody>
          <a:bodyPr/>
          <a:lstStyle/>
          <a:p>
            <a:fld id="{A2B7DBC1-7D51-CD46-B5A9-6908A81EAA3E}" type="datetimeFigureOut">
              <a:rPr lang="en-VN" smtClean="0"/>
              <a:t>04/05/2024</a:t>
            </a:fld>
            <a:endParaRPr lang="en-VN"/>
          </a:p>
        </p:txBody>
      </p:sp>
      <p:sp>
        <p:nvSpPr>
          <p:cNvPr id="8" name="Footer Placeholder 7">
            <a:extLst>
              <a:ext uri="{FF2B5EF4-FFF2-40B4-BE49-F238E27FC236}">
                <a16:creationId xmlns:a16="http://schemas.microsoft.com/office/drawing/2014/main" id="{E21BBDDC-94CD-5D44-ACEE-22F46D57F1A0}"/>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96BAB40E-98AD-7D4F-8352-843F748921DB}"/>
              </a:ext>
            </a:extLst>
          </p:cNvPr>
          <p:cNvSpPr>
            <a:spLocks noGrp="1"/>
          </p:cNvSpPr>
          <p:nvPr>
            <p:ph type="sldNum" sz="quarter" idx="12"/>
          </p:nvPr>
        </p:nvSpPr>
        <p:spPr/>
        <p:txBody>
          <a:bodyPr/>
          <a:lstStyle/>
          <a:p>
            <a:fld id="{9932CE9E-815C-5548-8A86-FA2F9EB50253}" type="slidenum">
              <a:rPr lang="en-VN" smtClean="0"/>
              <a:t>‹#›</a:t>
            </a:fld>
            <a:endParaRPr lang="en-VN"/>
          </a:p>
        </p:txBody>
      </p:sp>
    </p:spTree>
    <p:extLst>
      <p:ext uri="{BB962C8B-B14F-4D97-AF65-F5344CB8AC3E}">
        <p14:creationId xmlns:p14="http://schemas.microsoft.com/office/powerpoint/2010/main" val="1889911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B48B6-0CFD-E34F-8E13-B376ACEB8314}"/>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8688FF6D-F992-C04F-A7C3-4A8057FBC336}"/>
              </a:ext>
            </a:extLst>
          </p:cNvPr>
          <p:cNvSpPr>
            <a:spLocks noGrp="1"/>
          </p:cNvSpPr>
          <p:nvPr>
            <p:ph type="dt" sz="half" idx="10"/>
          </p:nvPr>
        </p:nvSpPr>
        <p:spPr/>
        <p:txBody>
          <a:bodyPr/>
          <a:lstStyle/>
          <a:p>
            <a:fld id="{A2B7DBC1-7D51-CD46-B5A9-6908A81EAA3E}" type="datetimeFigureOut">
              <a:rPr lang="en-VN" smtClean="0"/>
              <a:t>04/05/2024</a:t>
            </a:fld>
            <a:endParaRPr lang="en-VN"/>
          </a:p>
        </p:txBody>
      </p:sp>
      <p:sp>
        <p:nvSpPr>
          <p:cNvPr id="4" name="Footer Placeholder 3">
            <a:extLst>
              <a:ext uri="{FF2B5EF4-FFF2-40B4-BE49-F238E27FC236}">
                <a16:creationId xmlns:a16="http://schemas.microsoft.com/office/drawing/2014/main" id="{72FD9AB5-F44D-A84E-8393-9D6389EC34A7}"/>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87A8A60F-7A5A-1B4C-99BC-894619505D62}"/>
              </a:ext>
            </a:extLst>
          </p:cNvPr>
          <p:cNvSpPr>
            <a:spLocks noGrp="1"/>
          </p:cNvSpPr>
          <p:nvPr>
            <p:ph type="sldNum" sz="quarter" idx="12"/>
          </p:nvPr>
        </p:nvSpPr>
        <p:spPr/>
        <p:txBody>
          <a:bodyPr/>
          <a:lstStyle/>
          <a:p>
            <a:fld id="{9932CE9E-815C-5548-8A86-FA2F9EB50253}" type="slidenum">
              <a:rPr lang="en-VN" smtClean="0"/>
              <a:t>‹#›</a:t>
            </a:fld>
            <a:endParaRPr lang="en-VN"/>
          </a:p>
        </p:txBody>
      </p:sp>
    </p:spTree>
    <p:extLst>
      <p:ext uri="{BB962C8B-B14F-4D97-AF65-F5344CB8AC3E}">
        <p14:creationId xmlns:p14="http://schemas.microsoft.com/office/powerpoint/2010/main" val="4062443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3EB4D3-F415-164B-BB13-3EB1CF2F6F17}"/>
              </a:ext>
            </a:extLst>
          </p:cNvPr>
          <p:cNvSpPr>
            <a:spLocks noGrp="1"/>
          </p:cNvSpPr>
          <p:nvPr>
            <p:ph type="dt" sz="half" idx="10"/>
          </p:nvPr>
        </p:nvSpPr>
        <p:spPr/>
        <p:txBody>
          <a:bodyPr/>
          <a:lstStyle/>
          <a:p>
            <a:fld id="{A2B7DBC1-7D51-CD46-B5A9-6908A81EAA3E}" type="datetimeFigureOut">
              <a:rPr lang="en-VN" smtClean="0"/>
              <a:t>04/05/2024</a:t>
            </a:fld>
            <a:endParaRPr lang="en-VN"/>
          </a:p>
        </p:txBody>
      </p:sp>
      <p:sp>
        <p:nvSpPr>
          <p:cNvPr id="3" name="Footer Placeholder 2">
            <a:extLst>
              <a:ext uri="{FF2B5EF4-FFF2-40B4-BE49-F238E27FC236}">
                <a16:creationId xmlns:a16="http://schemas.microsoft.com/office/drawing/2014/main" id="{1B15CBA2-D5B6-D54D-BC75-222F01FF4D30}"/>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E8755371-E50E-9940-B2D9-10CFBD8122C8}"/>
              </a:ext>
            </a:extLst>
          </p:cNvPr>
          <p:cNvSpPr>
            <a:spLocks noGrp="1"/>
          </p:cNvSpPr>
          <p:nvPr>
            <p:ph type="sldNum" sz="quarter" idx="12"/>
          </p:nvPr>
        </p:nvSpPr>
        <p:spPr/>
        <p:txBody>
          <a:bodyPr/>
          <a:lstStyle/>
          <a:p>
            <a:fld id="{9932CE9E-815C-5548-8A86-FA2F9EB50253}" type="slidenum">
              <a:rPr lang="en-VN" smtClean="0"/>
              <a:t>‹#›</a:t>
            </a:fld>
            <a:endParaRPr lang="en-VN"/>
          </a:p>
        </p:txBody>
      </p:sp>
    </p:spTree>
    <p:extLst>
      <p:ext uri="{BB962C8B-B14F-4D97-AF65-F5344CB8AC3E}">
        <p14:creationId xmlns:p14="http://schemas.microsoft.com/office/powerpoint/2010/main" val="574640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6C09B-0C4D-4A4D-8764-E2E329A94B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857A458B-A287-2E44-AE63-06FB6109C0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99435BB6-2277-754E-A035-860D384A9E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66011A-993E-AA46-8F08-2A40A5975912}"/>
              </a:ext>
            </a:extLst>
          </p:cNvPr>
          <p:cNvSpPr>
            <a:spLocks noGrp="1"/>
          </p:cNvSpPr>
          <p:nvPr>
            <p:ph type="dt" sz="half" idx="10"/>
          </p:nvPr>
        </p:nvSpPr>
        <p:spPr/>
        <p:txBody>
          <a:bodyPr/>
          <a:lstStyle/>
          <a:p>
            <a:fld id="{A2B7DBC1-7D51-CD46-B5A9-6908A81EAA3E}" type="datetimeFigureOut">
              <a:rPr lang="en-VN" smtClean="0"/>
              <a:t>04/05/2024</a:t>
            </a:fld>
            <a:endParaRPr lang="en-VN"/>
          </a:p>
        </p:txBody>
      </p:sp>
      <p:sp>
        <p:nvSpPr>
          <p:cNvPr id="6" name="Footer Placeholder 5">
            <a:extLst>
              <a:ext uri="{FF2B5EF4-FFF2-40B4-BE49-F238E27FC236}">
                <a16:creationId xmlns:a16="http://schemas.microsoft.com/office/drawing/2014/main" id="{D40A4004-91FA-5940-9CD5-BE19D3E2C0F9}"/>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67DBBA81-425B-584E-AF74-CFBD8A7B6B4F}"/>
              </a:ext>
            </a:extLst>
          </p:cNvPr>
          <p:cNvSpPr>
            <a:spLocks noGrp="1"/>
          </p:cNvSpPr>
          <p:nvPr>
            <p:ph type="sldNum" sz="quarter" idx="12"/>
          </p:nvPr>
        </p:nvSpPr>
        <p:spPr/>
        <p:txBody>
          <a:bodyPr/>
          <a:lstStyle/>
          <a:p>
            <a:fld id="{9932CE9E-815C-5548-8A86-FA2F9EB50253}" type="slidenum">
              <a:rPr lang="en-VN" smtClean="0"/>
              <a:t>‹#›</a:t>
            </a:fld>
            <a:endParaRPr lang="en-VN"/>
          </a:p>
        </p:txBody>
      </p:sp>
    </p:spTree>
    <p:extLst>
      <p:ext uri="{BB962C8B-B14F-4D97-AF65-F5344CB8AC3E}">
        <p14:creationId xmlns:p14="http://schemas.microsoft.com/office/powerpoint/2010/main" val="1415279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639CE-6378-B94C-82BD-504F8A3A0B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FF987FD2-FED1-8544-A712-E27330C961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C64E57C8-BD5C-D54E-B98C-8692E912F3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35882B-AB7F-2247-BF5F-CC2A9E50509C}"/>
              </a:ext>
            </a:extLst>
          </p:cNvPr>
          <p:cNvSpPr>
            <a:spLocks noGrp="1"/>
          </p:cNvSpPr>
          <p:nvPr>
            <p:ph type="dt" sz="half" idx="10"/>
          </p:nvPr>
        </p:nvSpPr>
        <p:spPr/>
        <p:txBody>
          <a:bodyPr/>
          <a:lstStyle/>
          <a:p>
            <a:fld id="{A2B7DBC1-7D51-CD46-B5A9-6908A81EAA3E}" type="datetimeFigureOut">
              <a:rPr lang="en-VN" smtClean="0"/>
              <a:t>04/05/2024</a:t>
            </a:fld>
            <a:endParaRPr lang="en-VN"/>
          </a:p>
        </p:txBody>
      </p:sp>
      <p:sp>
        <p:nvSpPr>
          <p:cNvPr id="6" name="Footer Placeholder 5">
            <a:extLst>
              <a:ext uri="{FF2B5EF4-FFF2-40B4-BE49-F238E27FC236}">
                <a16:creationId xmlns:a16="http://schemas.microsoft.com/office/drawing/2014/main" id="{8A054A66-511D-B345-9761-C7DC6E5AD1D6}"/>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AE32A630-40A8-E74F-8BB1-0D2354619E10}"/>
              </a:ext>
            </a:extLst>
          </p:cNvPr>
          <p:cNvSpPr>
            <a:spLocks noGrp="1"/>
          </p:cNvSpPr>
          <p:nvPr>
            <p:ph type="sldNum" sz="quarter" idx="12"/>
          </p:nvPr>
        </p:nvSpPr>
        <p:spPr/>
        <p:txBody>
          <a:bodyPr/>
          <a:lstStyle/>
          <a:p>
            <a:fld id="{9932CE9E-815C-5548-8A86-FA2F9EB50253}" type="slidenum">
              <a:rPr lang="en-VN" smtClean="0"/>
              <a:t>‹#›</a:t>
            </a:fld>
            <a:endParaRPr lang="en-VN"/>
          </a:p>
        </p:txBody>
      </p:sp>
    </p:spTree>
    <p:extLst>
      <p:ext uri="{BB962C8B-B14F-4D97-AF65-F5344CB8AC3E}">
        <p14:creationId xmlns:p14="http://schemas.microsoft.com/office/powerpoint/2010/main" val="187854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3.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4.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5.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6.xml.rels><?xml version="1.0" encoding="UTF-8" standalone="yes"?>
<Relationships xmlns="http://schemas.openxmlformats.org/package/2006/relationships"><Relationship Id="rId3" Type="http://schemas.openxmlformats.org/officeDocument/2006/relationships/hyperlink" Target="https://tinyppt.com/" TargetMode="External"/><Relationship Id="rId2" Type="http://schemas.openxmlformats.org/officeDocument/2006/relationships/theme" Target="../theme/theme6.xml"/><Relationship Id="rId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AABAD5-D66D-C244-AB61-C74B3A4B4B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E488C93E-3BF9-1847-BE6F-520719C454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409C1EB4-8983-7343-A540-DB357AD62A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B7DBC1-7D51-CD46-B5A9-6908A81EAA3E}" type="datetimeFigureOut">
              <a:rPr lang="en-VN" smtClean="0"/>
              <a:t>04/05/2024</a:t>
            </a:fld>
            <a:endParaRPr lang="en-VN"/>
          </a:p>
        </p:txBody>
      </p:sp>
      <p:sp>
        <p:nvSpPr>
          <p:cNvPr id="5" name="Footer Placeholder 4">
            <a:extLst>
              <a:ext uri="{FF2B5EF4-FFF2-40B4-BE49-F238E27FC236}">
                <a16:creationId xmlns:a16="http://schemas.microsoft.com/office/drawing/2014/main" id="{CFFAE631-3B6F-5444-80E8-33ED0BCA38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3469A2BB-E7FD-704F-8F82-F1648C550B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32CE9E-815C-5548-8A86-FA2F9EB50253}" type="slidenum">
              <a:rPr lang="en-VN" smtClean="0"/>
              <a:t>‹#›</a:t>
            </a:fld>
            <a:endParaRPr lang="en-VN"/>
          </a:p>
        </p:txBody>
      </p:sp>
    </p:spTree>
    <p:extLst>
      <p:ext uri="{BB962C8B-B14F-4D97-AF65-F5344CB8AC3E}">
        <p14:creationId xmlns:p14="http://schemas.microsoft.com/office/powerpoint/2010/main" val="25174580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882367" y="173024"/>
            <a:ext cx="9698400" cy="1143200"/>
          </a:xfrm>
          <a:prstGeom prst="rect">
            <a:avLst/>
          </a:prstGeom>
          <a:noFill/>
          <a:ln>
            <a:noFill/>
          </a:ln>
        </p:spPr>
        <p:txBody>
          <a:bodyPr spcFirstLastPara="1" wrap="square" lIns="0" tIns="0" rIns="0" bIns="0" anchor="b" anchorCtr="0">
            <a:noAutofit/>
          </a:bodyPr>
          <a:lstStyle>
            <a:lvl1pPr lvl="0">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1pPr>
            <a:lvl2pPr lvl="1">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2pPr>
            <a:lvl3pPr lvl="2">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3pPr>
            <a:lvl4pPr lvl="3">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4pPr>
            <a:lvl5pPr lvl="4">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5pPr>
            <a:lvl6pPr lvl="5">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6pPr>
            <a:lvl7pPr lvl="6">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7pPr>
            <a:lvl8pPr lvl="7">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8pPr>
            <a:lvl9pPr lvl="8">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1882367" y="1717275"/>
            <a:ext cx="9698400" cy="4361600"/>
          </a:xfrm>
          <a:prstGeom prst="rect">
            <a:avLst/>
          </a:prstGeom>
          <a:noFill/>
          <a:ln>
            <a:noFill/>
          </a:ln>
        </p:spPr>
        <p:txBody>
          <a:bodyPr spcFirstLastPara="1" wrap="square" lIns="0" tIns="0" rIns="0" bIns="0" anchor="t" anchorCtr="0">
            <a:noAutofit/>
          </a:bodyPr>
          <a:lstStyle>
            <a:lvl1pPr marL="457200" lvl="0"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1pPr>
            <a:lvl2pPr marL="914400" lvl="1"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2pPr>
            <a:lvl3pPr marL="1371600" lvl="2"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3pPr>
            <a:lvl4pPr marL="1828800" lvl="3"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4pPr>
            <a:lvl5pPr marL="2286000" lvl="4"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5pPr>
            <a:lvl6pPr marL="2743200" lvl="5"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6pPr>
            <a:lvl7pPr marL="3200400" lvl="6"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7pPr>
            <a:lvl8pPr marL="3657600" lvl="7"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8pPr>
            <a:lvl9pPr marL="4114800" lvl="8"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9pPr>
          </a:lstStyle>
          <a:p>
            <a:endParaRPr/>
          </a:p>
        </p:txBody>
      </p:sp>
      <p:sp>
        <p:nvSpPr>
          <p:cNvPr id="8" name="Google Shape;8;p1"/>
          <p:cNvSpPr txBox="1">
            <a:spLocks noGrp="1"/>
          </p:cNvSpPr>
          <p:nvPr>
            <p:ph type="sldNum" idx="12"/>
          </p:nvPr>
        </p:nvSpPr>
        <p:spPr>
          <a:xfrm>
            <a:off x="11205845" y="338735"/>
            <a:ext cx="731600" cy="524800"/>
          </a:xfrm>
          <a:prstGeom prst="rect">
            <a:avLst/>
          </a:prstGeom>
          <a:noFill/>
          <a:ln>
            <a:noFill/>
          </a:ln>
        </p:spPr>
        <p:txBody>
          <a:bodyPr spcFirstLastPara="1" wrap="square" lIns="0" tIns="0" rIns="0" bIns="0" anchor="ctr" anchorCtr="0">
            <a:noAutofit/>
          </a:bodyPr>
          <a:lstStyle>
            <a:lvl1pPr lvl="0" algn="r">
              <a:buNone/>
              <a:defRPr>
                <a:solidFill>
                  <a:srgbClr val="6CC2DC"/>
                </a:solidFill>
                <a:latin typeface="Caveat"/>
                <a:ea typeface="Caveat"/>
                <a:cs typeface="Caveat"/>
                <a:sym typeface="Caveat"/>
              </a:defRPr>
            </a:lvl1pPr>
            <a:lvl2pPr lvl="1" algn="r">
              <a:buNone/>
              <a:defRPr>
                <a:solidFill>
                  <a:srgbClr val="6CC2DC"/>
                </a:solidFill>
                <a:latin typeface="Caveat"/>
                <a:ea typeface="Caveat"/>
                <a:cs typeface="Caveat"/>
                <a:sym typeface="Caveat"/>
              </a:defRPr>
            </a:lvl2pPr>
            <a:lvl3pPr lvl="2" algn="r">
              <a:buNone/>
              <a:defRPr>
                <a:solidFill>
                  <a:srgbClr val="6CC2DC"/>
                </a:solidFill>
                <a:latin typeface="Caveat"/>
                <a:ea typeface="Caveat"/>
                <a:cs typeface="Caveat"/>
                <a:sym typeface="Caveat"/>
              </a:defRPr>
            </a:lvl3pPr>
            <a:lvl4pPr lvl="3" algn="r">
              <a:buNone/>
              <a:defRPr>
                <a:solidFill>
                  <a:srgbClr val="6CC2DC"/>
                </a:solidFill>
                <a:latin typeface="Caveat"/>
                <a:ea typeface="Caveat"/>
                <a:cs typeface="Caveat"/>
                <a:sym typeface="Caveat"/>
              </a:defRPr>
            </a:lvl4pPr>
            <a:lvl5pPr lvl="4" algn="r">
              <a:buNone/>
              <a:defRPr>
                <a:solidFill>
                  <a:srgbClr val="6CC2DC"/>
                </a:solidFill>
                <a:latin typeface="Caveat"/>
                <a:ea typeface="Caveat"/>
                <a:cs typeface="Caveat"/>
                <a:sym typeface="Caveat"/>
              </a:defRPr>
            </a:lvl5pPr>
            <a:lvl6pPr lvl="5" algn="r">
              <a:buNone/>
              <a:defRPr>
                <a:solidFill>
                  <a:srgbClr val="6CC2DC"/>
                </a:solidFill>
                <a:latin typeface="Caveat"/>
                <a:ea typeface="Caveat"/>
                <a:cs typeface="Caveat"/>
                <a:sym typeface="Caveat"/>
              </a:defRPr>
            </a:lvl6pPr>
            <a:lvl7pPr lvl="6" algn="r">
              <a:buNone/>
              <a:defRPr>
                <a:solidFill>
                  <a:srgbClr val="6CC2DC"/>
                </a:solidFill>
                <a:latin typeface="Caveat"/>
                <a:ea typeface="Caveat"/>
                <a:cs typeface="Caveat"/>
                <a:sym typeface="Caveat"/>
              </a:defRPr>
            </a:lvl7pPr>
            <a:lvl8pPr lvl="7" algn="r">
              <a:buNone/>
              <a:defRPr>
                <a:solidFill>
                  <a:srgbClr val="6CC2DC"/>
                </a:solidFill>
                <a:latin typeface="Caveat"/>
                <a:ea typeface="Caveat"/>
                <a:cs typeface="Caveat"/>
                <a:sym typeface="Caveat"/>
              </a:defRPr>
            </a:lvl8pPr>
            <a:lvl9pPr lvl="8" algn="r">
              <a:buNone/>
              <a:defRPr>
                <a:solidFill>
                  <a:srgbClr val="6CC2DC"/>
                </a:solidFill>
                <a:latin typeface="Caveat"/>
                <a:ea typeface="Caveat"/>
                <a:cs typeface="Caveat"/>
                <a:sym typeface="Cavea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43012991"/>
      </p:ext>
    </p:extLst>
  </p:cSld>
  <p:clrMap bg1="lt1" tx1="dk1" bg2="dk2" tx2="lt2" accent1="accent1" accent2="accent2" accent3="accent3" accent4="accent4" accent5="accent5" accent6="accent6" hlink="hlink" folHlink="folHlink"/>
  <p:sldLayoutIdLst>
    <p:sldLayoutId id="2147483662" r:id="rId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CE5B9">
            <a:alpha val="3348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1pPr>
            <a:lvl2pPr marL="914400" lvl="1"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Tree>
    <p:extLst>
      <p:ext uri="{BB962C8B-B14F-4D97-AF65-F5344CB8AC3E}">
        <p14:creationId xmlns:p14="http://schemas.microsoft.com/office/powerpoint/2010/main" val="92579388"/>
      </p:ext>
    </p:extLst>
  </p:cSld>
  <p:clrMap bg1="lt1" tx1="dk1" bg2="dk2" tx2="lt2" accent1="accent1" accent2="accent2" accent3="accent3" accent4="accent4" accent5="accent5" accent6="accent6" hlink="hlink" folHlink="folHlink"/>
  <p:sldLayoutIdLst>
    <p:sldLayoutId id="2147483667" r:id="rId1"/>
    <p:sldLayoutId id="2147483668" r:id="rId2"/>
    <p:sldLayoutId id="2147483672" r:id="rId3"/>
    <p:sldLayoutId id="2147483673" r:id="rId4"/>
    <p:sldLayoutId id="2147483674"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3D9BEDE-A058-C04D-8A16-8FCD7F6FAF8A}"/>
              </a:ext>
            </a:extLst>
          </p:cNvPr>
          <p:cNvSpPr/>
          <p:nvPr/>
        </p:nvSpPr>
        <p:spPr>
          <a:xfrm>
            <a:off x="0" y="220663"/>
            <a:ext cx="12192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prstClr val="white"/>
              </a:solidFill>
            </a:endParaRPr>
          </a:p>
        </p:txBody>
      </p:sp>
      <p:sp>
        <p:nvSpPr>
          <p:cNvPr id="2" name="Title Placeholder 1">
            <a:extLst>
              <a:ext uri="{FF2B5EF4-FFF2-40B4-BE49-F238E27FC236}">
                <a16:creationId xmlns:a16="http://schemas.microsoft.com/office/drawing/2014/main" id="{CBEED1BE-055E-BA46-960B-820C923E18E7}"/>
              </a:ext>
            </a:extLst>
          </p:cNvPr>
          <p:cNvSpPr>
            <a:spLocks noGrp="1"/>
          </p:cNvSpPr>
          <p:nvPr>
            <p:ph type="title"/>
          </p:nvPr>
        </p:nvSpPr>
        <p:spPr>
          <a:xfrm>
            <a:off x="609600" y="533400"/>
            <a:ext cx="109728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2052" name="Text Placeholder 2">
            <a:extLst>
              <a:ext uri="{FF2B5EF4-FFF2-40B4-BE49-F238E27FC236}">
                <a16:creationId xmlns:a16="http://schemas.microsoft.com/office/drawing/2014/main" id="{0189C14C-61F5-8D4B-8BBD-1D2959445586}"/>
              </a:ext>
            </a:extLst>
          </p:cNvPr>
          <p:cNvSpPr>
            <a:spLocks noGrp="1"/>
          </p:cNvSpPr>
          <p:nvPr>
            <p:ph type="body" idx="1"/>
          </p:nvPr>
        </p:nvSpPr>
        <p:spPr bwMode="auto">
          <a:xfrm>
            <a:off x="609600" y="1600200"/>
            <a:ext cx="10972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VN"/>
              <a:t>Click to edit Master text styles</a:t>
            </a:r>
          </a:p>
          <a:p>
            <a:pPr lvl="1"/>
            <a:r>
              <a:rPr lang="en-US" altLang="en-VN"/>
              <a:t>Second level</a:t>
            </a:r>
          </a:p>
          <a:p>
            <a:pPr lvl="2"/>
            <a:r>
              <a:rPr lang="en-US" altLang="en-VN"/>
              <a:t>Third level</a:t>
            </a:r>
          </a:p>
          <a:p>
            <a:pPr lvl="3"/>
            <a:r>
              <a:rPr lang="en-US" altLang="en-VN"/>
              <a:t>Fourth level</a:t>
            </a:r>
          </a:p>
          <a:p>
            <a:pPr lvl="4"/>
            <a:r>
              <a:rPr lang="en-US" altLang="en-VN"/>
              <a:t>Fifth level</a:t>
            </a:r>
          </a:p>
        </p:txBody>
      </p:sp>
      <p:sp>
        <p:nvSpPr>
          <p:cNvPr id="7" name="Rectangle 6">
            <a:extLst>
              <a:ext uri="{FF2B5EF4-FFF2-40B4-BE49-F238E27FC236}">
                <a16:creationId xmlns:a16="http://schemas.microsoft.com/office/drawing/2014/main" id="{D8729515-6882-9640-A519-DBBDE306C4CF}"/>
              </a:ext>
            </a:extLst>
          </p:cNvPr>
          <p:cNvSpPr/>
          <p:nvPr/>
        </p:nvSpPr>
        <p:spPr>
          <a:xfrm>
            <a:off x="0" y="1"/>
            <a:ext cx="12192000"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prstClr val="white"/>
              </a:solidFill>
            </a:endParaRPr>
          </a:p>
        </p:txBody>
      </p:sp>
      <p:sp>
        <p:nvSpPr>
          <p:cNvPr id="4" name="Date Placeholder 3">
            <a:extLst>
              <a:ext uri="{FF2B5EF4-FFF2-40B4-BE49-F238E27FC236}">
                <a16:creationId xmlns:a16="http://schemas.microsoft.com/office/drawing/2014/main" id="{0DCF4F2E-86CD-1A4B-B6E5-C4AA076FF033}"/>
              </a:ext>
            </a:extLst>
          </p:cNvPr>
          <p:cNvSpPr>
            <a:spLocks noGrp="1"/>
          </p:cNvSpPr>
          <p:nvPr>
            <p:ph type="dt" sz="half" idx="2"/>
          </p:nvPr>
        </p:nvSpPr>
        <p:spPr>
          <a:xfrm>
            <a:off x="609600" y="19051"/>
            <a:ext cx="3860800" cy="328613"/>
          </a:xfrm>
          <a:prstGeom prst="rect">
            <a:avLst/>
          </a:prstGeom>
        </p:spPr>
        <p:txBody>
          <a:bodyPr vert="horz" lIns="91440" tIns="45720" rIns="91440" bIns="45720" rtlCol="0" anchor="ctr"/>
          <a:lstStyle>
            <a:lvl1pPr algn="l">
              <a:defRPr sz="1200">
                <a:solidFill>
                  <a:srgbClr val="FFFFFF"/>
                </a:solidFill>
                <a:latin typeface="Times New Roman" pitchFamily="18" charset="0"/>
                <a:cs typeface="Arial" charset="0"/>
              </a:defRPr>
            </a:lvl1pPr>
          </a:lstStyle>
          <a:p>
            <a:pPr>
              <a:defRPr/>
            </a:pPr>
            <a:endParaRPr lang="en-US"/>
          </a:p>
        </p:txBody>
      </p:sp>
      <p:sp>
        <p:nvSpPr>
          <p:cNvPr id="5" name="Footer Placeholder 4">
            <a:extLst>
              <a:ext uri="{FF2B5EF4-FFF2-40B4-BE49-F238E27FC236}">
                <a16:creationId xmlns:a16="http://schemas.microsoft.com/office/drawing/2014/main" id="{35633A29-DBF4-1345-82D7-27C218843926}"/>
              </a:ext>
            </a:extLst>
          </p:cNvPr>
          <p:cNvSpPr>
            <a:spLocks noGrp="1"/>
          </p:cNvSpPr>
          <p:nvPr>
            <p:ph type="ftr" sz="quarter" idx="3"/>
          </p:nvPr>
        </p:nvSpPr>
        <p:spPr>
          <a:xfrm>
            <a:off x="4572000" y="19051"/>
            <a:ext cx="5486400" cy="328613"/>
          </a:xfrm>
          <a:prstGeom prst="rect">
            <a:avLst/>
          </a:prstGeom>
        </p:spPr>
        <p:txBody>
          <a:bodyPr vert="horz" lIns="91440" tIns="45720" rIns="91440" bIns="45720" rtlCol="0" anchor="ctr"/>
          <a:lstStyle>
            <a:lvl1pPr algn="ctr">
              <a:defRPr sz="1200">
                <a:solidFill>
                  <a:srgbClr val="FFFFFF"/>
                </a:solidFill>
                <a:latin typeface="Times New Roman" pitchFamily="18" charset="0"/>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5D8338A1-8C46-9F49-B972-2DAB183B72FD}"/>
              </a:ext>
            </a:extLst>
          </p:cNvPr>
          <p:cNvSpPr>
            <a:spLocks noGrp="1"/>
          </p:cNvSpPr>
          <p:nvPr>
            <p:ph type="sldNum" sz="quarter" idx="4"/>
          </p:nvPr>
        </p:nvSpPr>
        <p:spPr>
          <a:xfrm>
            <a:off x="10160000" y="19051"/>
            <a:ext cx="1422400" cy="328613"/>
          </a:xfrm>
          <a:prstGeom prst="rect">
            <a:avLst/>
          </a:prstGeom>
        </p:spPr>
        <p:txBody>
          <a:bodyPr vert="horz" wrap="square" lIns="91440" tIns="45720" rIns="91440" bIns="45720" numCol="1" anchor="ctr" anchorCtr="0" compatLnSpc="1">
            <a:prstTxWarp prst="textNoShape">
              <a:avLst/>
            </a:prstTxWarp>
          </a:bodyPr>
          <a:lstStyle>
            <a:lvl1pPr>
              <a:defRPr sz="1400" b="1">
                <a:solidFill>
                  <a:srgbClr val="FFFFFF"/>
                </a:solidFill>
                <a:latin typeface="Times New Roman" panose="02020603050405020304" pitchFamily="18" charset="0"/>
                <a:cs typeface="Arial" panose="020B0604020202020204" pitchFamily="34" charset="0"/>
              </a:defRPr>
            </a:lvl1pPr>
          </a:lstStyle>
          <a:p>
            <a:fld id="{E8BA2E39-8FC6-1E46-A11D-4D242C452D85}" type="slidenum">
              <a:rPr lang="en-US" altLang="en-VN"/>
              <a:pPr/>
              <a:t>‹#›</a:t>
            </a:fld>
            <a:endParaRPr lang="en-US" altLang="en-VN"/>
          </a:p>
        </p:txBody>
      </p:sp>
      <p:sp>
        <p:nvSpPr>
          <p:cNvPr id="11" name="Rectangle 26">
            <a:extLst>
              <a:ext uri="{FF2B5EF4-FFF2-40B4-BE49-F238E27FC236}">
                <a16:creationId xmlns:a16="http://schemas.microsoft.com/office/drawing/2014/main" id="{3E948ED5-CA2C-0A4A-9CA0-E1196655126C}"/>
              </a:ext>
            </a:extLst>
          </p:cNvPr>
          <p:cNvSpPr>
            <a:spLocks noChangeArrowheads="1"/>
          </p:cNvSpPr>
          <p:nvPr userDrawn="1"/>
        </p:nvSpPr>
        <p:spPr bwMode="auto">
          <a:xfrm>
            <a:off x="406400" y="0"/>
            <a:ext cx="11277600" cy="400050"/>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a:spAutoFit/>
          </a:bodyPr>
          <a:lstStyle/>
          <a:p>
            <a:pPr>
              <a:defRPr/>
            </a:pPr>
            <a:r>
              <a:rPr lang="en-US" sz="2000" b="1" err="1">
                <a:solidFill>
                  <a:prstClr val="black"/>
                </a:solidFill>
              </a:rPr>
              <a:t>Tiết</a:t>
            </a:r>
            <a:r>
              <a:rPr lang="en-US" sz="2000" b="1">
                <a:solidFill>
                  <a:prstClr val="black"/>
                </a:solidFill>
              </a:rPr>
              <a:t> 32-BÀI 16: SỰ SUY SỤP CỦA NHÀ TRẦN CUỐI THẾ KỈ XIV (</a:t>
            </a:r>
            <a:r>
              <a:rPr lang="en-US" sz="2000" b="1" err="1">
                <a:solidFill>
                  <a:prstClr val="black"/>
                </a:solidFill>
              </a:rPr>
              <a:t>Tiết</a:t>
            </a:r>
            <a:r>
              <a:rPr lang="en-US" sz="2000" b="1">
                <a:solidFill>
                  <a:prstClr val="black"/>
                </a:solidFill>
              </a:rPr>
              <a:t> 2)</a:t>
            </a:r>
          </a:p>
        </p:txBody>
      </p:sp>
    </p:spTree>
    <p:extLst>
      <p:ext uri="{BB962C8B-B14F-4D97-AF65-F5344CB8AC3E}">
        <p14:creationId xmlns:p14="http://schemas.microsoft.com/office/powerpoint/2010/main" val="336998922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l" rtl="0" eaLnBrk="0" fontAlgn="base" hangingPunct="0">
        <a:spcBef>
          <a:spcPct val="0"/>
        </a:spcBef>
        <a:spcAft>
          <a:spcPct val="0"/>
        </a:spcAft>
        <a:defRPr sz="4000" kern="1200" spc="-1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imes New Roman" pitchFamily="18" charset="0"/>
        </a:defRPr>
      </a:lvl2pPr>
      <a:lvl3pPr algn="l" rtl="0" eaLnBrk="0" fontAlgn="base" hangingPunct="0">
        <a:spcBef>
          <a:spcPct val="0"/>
        </a:spcBef>
        <a:spcAft>
          <a:spcPct val="0"/>
        </a:spcAft>
        <a:defRPr sz="4000">
          <a:solidFill>
            <a:schemeClr val="tx2"/>
          </a:solidFill>
          <a:latin typeface="Times New Roman" pitchFamily="18" charset="0"/>
        </a:defRPr>
      </a:lvl3pPr>
      <a:lvl4pPr algn="l" rtl="0" eaLnBrk="0" fontAlgn="base" hangingPunct="0">
        <a:spcBef>
          <a:spcPct val="0"/>
        </a:spcBef>
        <a:spcAft>
          <a:spcPct val="0"/>
        </a:spcAft>
        <a:defRPr sz="4000">
          <a:solidFill>
            <a:schemeClr val="tx2"/>
          </a:solidFill>
          <a:latin typeface="Times New Roman" pitchFamily="18" charset="0"/>
        </a:defRPr>
      </a:lvl4pPr>
      <a:lvl5pPr algn="l" rtl="0" eaLnBrk="0" fontAlgn="base" hangingPunct="0">
        <a:spcBef>
          <a:spcPct val="0"/>
        </a:spcBef>
        <a:spcAft>
          <a:spcPct val="0"/>
        </a:spcAft>
        <a:defRPr sz="4000">
          <a:solidFill>
            <a:schemeClr val="tx2"/>
          </a:solidFill>
          <a:latin typeface="Times New Roman" pitchFamily="18" charset="0"/>
        </a:defRPr>
      </a:lvl5pPr>
      <a:lvl6pPr marL="457200" algn="l" rtl="0" fontAlgn="base">
        <a:spcBef>
          <a:spcPct val="0"/>
        </a:spcBef>
        <a:spcAft>
          <a:spcPct val="0"/>
        </a:spcAft>
        <a:defRPr sz="4000">
          <a:solidFill>
            <a:schemeClr val="tx2"/>
          </a:solidFill>
          <a:latin typeface="Times New Roman" pitchFamily="18" charset="0"/>
        </a:defRPr>
      </a:lvl6pPr>
      <a:lvl7pPr marL="914400" algn="l" rtl="0" fontAlgn="base">
        <a:spcBef>
          <a:spcPct val="0"/>
        </a:spcBef>
        <a:spcAft>
          <a:spcPct val="0"/>
        </a:spcAft>
        <a:defRPr sz="4000">
          <a:solidFill>
            <a:schemeClr val="tx2"/>
          </a:solidFill>
          <a:latin typeface="Times New Roman" pitchFamily="18" charset="0"/>
        </a:defRPr>
      </a:lvl7pPr>
      <a:lvl8pPr marL="1371600" algn="l" rtl="0" fontAlgn="base">
        <a:spcBef>
          <a:spcPct val="0"/>
        </a:spcBef>
        <a:spcAft>
          <a:spcPct val="0"/>
        </a:spcAft>
        <a:defRPr sz="4000">
          <a:solidFill>
            <a:schemeClr val="tx2"/>
          </a:solidFill>
          <a:latin typeface="Times New Roman" pitchFamily="18" charset="0"/>
        </a:defRPr>
      </a:lvl8pPr>
      <a:lvl9pPr marL="1828800" algn="l" rtl="0" fontAlgn="base">
        <a:spcBef>
          <a:spcPct val="0"/>
        </a:spcBef>
        <a:spcAft>
          <a:spcPct val="0"/>
        </a:spcAft>
        <a:defRPr sz="4000">
          <a:solidFill>
            <a:schemeClr val="tx2"/>
          </a:solidFill>
          <a:latin typeface="Times New Roman" pitchFamily="18" charset="0"/>
        </a:defRPr>
      </a:lvl9pPr>
    </p:titleStyle>
    <p:bodyStyle>
      <a:lvl1pPr marL="182563" indent="-182563" algn="l" rtl="0" eaLnBrk="0" fontAlgn="base" hangingPunct="0">
        <a:spcBef>
          <a:spcPct val="20000"/>
        </a:spcBef>
        <a:spcAft>
          <a:spcPct val="0"/>
        </a:spcAft>
        <a:buClr>
          <a:schemeClr val="accent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panose="020B0604020202020204"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eaLnBrk="0" fontAlgn="base" hangingPunct="0">
              <a:spcBef>
                <a:spcPct val="0"/>
              </a:spcBef>
              <a:spcAft>
                <a:spcPct val="0"/>
              </a:spcAft>
              <a:defRPr/>
            </a:pPr>
            <a:fld id="{68193D72-340C-4017-874D-EFC1BA5FD293}"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3030880149"/>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EFCFF"/>
            </a:gs>
            <a:gs pos="79591">
              <a:srgbClr val="EFF0F4"/>
            </a:gs>
            <a:gs pos="92730">
              <a:srgbClr val="E0E3E8"/>
            </a:gs>
          </a:gsLst>
          <a:lin ang="3702000" scaled="0"/>
        </a:gradFill>
        <a:effectLst/>
      </p:bgPr>
    </p:bg>
    <p:spTree>
      <p:nvGrpSpPr>
        <p:cNvPr id="1" name=""/>
        <p:cNvGrpSpPr/>
        <p:nvPr/>
      </p:nvGrpSpPr>
      <p:grpSpPr>
        <a:xfrm>
          <a:off x="0" y="0"/>
          <a:ext cx="0" cy="0"/>
          <a:chOff x="0" y="0"/>
          <a:chExt cx="0" cy="0"/>
        </a:xfrm>
      </p:grpSpPr>
      <p:sp>
        <p:nvSpPr>
          <p:cNvPr id="2" name="Rectangle 1"/>
          <p:cNvSpPr/>
          <p:nvPr/>
        </p:nvSpPr>
        <p:spPr>
          <a:xfrm>
            <a:off x="0" y="6540402"/>
            <a:ext cx="12192000" cy="326390"/>
          </a:xfrm>
          <a:prstGeom prst="rect">
            <a:avLst/>
          </a:prstGeom>
          <a:solidFill>
            <a:srgbClr val="111224"/>
          </a:solidFill>
          <a:ln w="12700">
            <a:miter lim="400000"/>
          </a:ln>
        </p:spPr>
        <p:txBody>
          <a:bodyPr lIns="45718" tIns="45718" rIns="45718" bIns="45718" anchor="ctr"/>
          <a:lstStyle/>
          <a:p>
            <a:pPr>
              <a:defRPr>
                <a:solidFill>
                  <a:srgbClr val="FFFFFF"/>
                </a:solidFill>
              </a:defRPr>
            </a:pPr>
            <a:endParaRPr/>
          </a:p>
        </p:txBody>
      </p:sp>
      <p:sp>
        <p:nvSpPr>
          <p:cNvPr id="3" name="Rectangle 2">
            <a:hlinkClick r:id="rId3"/>
          </p:cNvPr>
          <p:cNvSpPr txBox="1"/>
          <p:nvPr/>
        </p:nvSpPr>
        <p:spPr>
          <a:xfrm>
            <a:off x="4432851" y="6487074"/>
            <a:ext cx="3326298" cy="3962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defTabSz="595265">
              <a:defRPr sz="1400">
                <a:solidFill>
                  <a:srgbClr val="FFFFFF"/>
                </a:solidFill>
                <a:latin typeface="Century Gothic"/>
                <a:ea typeface="Century Gothic"/>
                <a:cs typeface="Century Gothic"/>
                <a:sym typeface="Century Gothic"/>
              </a:defRPr>
            </a:pPr>
            <a:r>
              <a:t>designed by</a:t>
            </a:r>
            <a:r>
              <a:rPr sz="2000"/>
              <a:t> </a:t>
            </a:r>
            <a:r>
              <a:rPr sz="2000" b="1"/>
              <a:t>TinyPPT.com</a:t>
            </a:r>
          </a:p>
        </p:txBody>
      </p:sp>
      <p:sp>
        <p:nvSpPr>
          <p:cNvPr id="4" name="Title Text"/>
          <p:cNvSpPr txBox="1">
            <a:spLocks noGrp="1"/>
          </p:cNvSpPr>
          <p:nvPr>
            <p:ph type="title"/>
          </p:nvPr>
        </p:nvSpPr>
        <p:spPr>
          <a:xfrm>
            <a:off x="1826683" y="769937"/>
            <a:ext cx="9753601" cy="16684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lstStyle/>
          <a:p>
            <a:r>
              <a:t>Title Text</a:t>
            </a:r>
          </a:p>
        </p:txBody>
      </p:sp>
      <p:sp>
        <p:nvSpPr>
          <p:cNvPr id="5" name="Body Level One…"/>
          <p:cNvSpPr txBox="1">
            <a:spLocks noGrp="1"/>
          </p:cNvSpPr>
          <p:nvPr>
            <p:ph type="body" idx="1"/>
          </p:nvPr>
        </p:nvSpPr>
        <p:spPr>
          <a:xfrm>
            <a:off x="6805083" y="2438400"/>
            <a:ext cx="4775201" cy="4419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lstStyle/>
          <a:p>
            <a:r>
              <a:t>Body Level One</a:t>
            </a:r>
          </a:p>
          <a:p>
            <a:pPr lvl="1"/>
            <a:r>
              <a:t>Body Level Two</a:t>
            </a:r>
          </a:p>
          <a:p>
            <a:pPr lvl="2"/>
            <a:r>
              <a:t>Body Level Three</a:t>
            </a:r>
          </a:p>
          <a:p>
            <a:pPr lvl="3"/>
            <a:r>
              <a:t>Body Level Four</a:t>
            </a:r>
          </a:p>
          <a:p>
            <a:pPr lvl="4"/>
            <a:r>
              <a:t>Body Level Five</a:t>
            </a:r>
          </a:p>
        </p:txBody>
      </p:sp>
      <p:sp>
        <p:nvSpPr>
          <p:cNvPr id="6" name="Slide Number"/>
          <p:cNvSpPr txBox="1">
            <a:spLocks noGrp="1"/>
          </p:cNvSpPr>
          <p:nvPr>
            <p:ph type="sldNum" sz="quarter" idx="2"/>
          </p:nvPr>
        </p:nvSpPr>
        <p:spPr>
          <a:xfrm>
            <a:off x="8597140" y="6209032"/>
            <a:ext cx="280921" cy="294637"/>
          </a:xfrm>
          <a:prstGeom prst="rect">
            <a:avLst/>
          </a:prstGeom>
          <a:ln w="12700">
            <a:miter lim="400000"/>
          </a:ln>
        </p:spPr>
        <p:txBody>
          <a:bodyPr wrap="none" lIns="45718" tIns="45718" rIns="45718" bIns="45718" anchor="ctr">
            <a:spAutoFit/>
          </a:bodyPr>
          <a:lstStyle>
            <a:lvl1pPr>
              <a:defRPr>
                <a:solidFill>
                  <a:srgbClr val="FFFFFF"/>
                </a:solidFill>
              </a:defRPr>
            </a:lvl1pPr>
          </a:lstStyle>
          <a:p>
            <a:fld id="{86CB4B4D-7CA3-9044-876B-883B54F8677D}" type="slidenum">
              <a:rPr/>
              <a:t>‹#›</a:t>
            </a:fld>
            <a:endParaRPr/>
          </a:p>
        </p:txBody>
      </p:sp>
    </p:spTree>
    <p:extLst>
      <p:ext uri="{BB962C8B-B14F-4D97-AF65-F5344CB8AC3E}">
        <p14:creationId xmlns:p14="http://schemas.microsoft.com/office/powerpoint/2010/main" val="2129787934"/>
      </p:ext>
    </p:extLst>
  </p:cSld>
  <p:clrMap bg1="lt1" tx1="dk1" bg2="lt2" tx2="dk2" accent1="accent1" accent2="accent2" accent3="accent3" accent4="accent4" accent5="accent5" accent6="accent6" hlink="hlink" folHlink="folHlink"/>
  <p:sldLayoutIdLst>
    <p:sldLayoutId id="2147483793" r:id="rId1"/>
  </p:sldLayoutIdLst>
  <p:transition spd="med"/>
  <p:txStyles>
    <p:titleStyle>
      <a:lvl1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1pPr>
      <a:lvl2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2pPr>
      <a:lvl3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3pPr>
      <a:lvl4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4pPr>
      <a:lvl5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5pPr>
      <a:lvl6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6pPr>
      <a:lvl7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7pPr>
      <a:lvl8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8pPr>
      <a:lvl9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9pPr>
    </p:titleStyle>
    <p:bodyStyle>
      <a:lvl1pPr marL="99385" marR="0" indent="-99385"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1pPr>
      <a:lvl2pPr marL="495279" marR="0" indent="-1142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2pPr>
      <a:lvl3pPr marL="904837" marR="0" indent="-142868"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3pPr>
      <a:lvl4pPr marL="1295347" marR="0" indent="-1523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4pPr>
      <a:lvl5pPr marL="1676331" marR="0" indent="-1523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5pPr>
      <a:lvl6pPr marL="2057317" marR="0" indent="-1523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6pPr>
      <a:lvl7pPr marL="2438301" marR="0" indent="-1523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7pPr>
      <a:lvl8pPr marL="2819287" marR="0" indent="-1523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8pPr>
      <a:lvl9pPr marL="3200270" marR="0" indent="-1523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9pPr>
    </p:bodyStyle>
    <p:otherStyle>
      <a:lvl1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1pPr>
      <a:lvl2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2pPr>
      <a:lvl3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3pPr>
      <a:lvl4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4pPr>
      <a:lvl5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5pPr>
      <a:lvl6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6pPr>
      <a:lvl7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7pPr>
      <a:lvl8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8pPr>
      <a:lvl9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3.png"/><Relationship Id="rId5" Type="http://schemas.openxmlformats.org/officeDocument/2006/relationships/slide" Target="slide6.xml"/><Relationship Id="rId4" Type="http://schemas.openxmlformats.org/officeDocument/2006/relationships/slide" Target="slide19.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 Target="slide8.xml"/><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slide" Target="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3.png"/><Relationship Id="rId3" Type="http://schemas.openxmlformats.org/officeDocument/2006/relationships/image" Target="../media/image28.png"/><Relationship Id="rId21" Type="http://schemas.openxmlformats.org/officeDocument/2006/relationships/image" Target="../media/image46.pn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png"/><Relationship Id="rId2" Type="http://schemas.openxmlformats.org/officeDocument/2006/relationships/image" Target="../media/image27.png"/><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slideLayout" Target="../slideLayouts/slideLayout24.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23" Type="http://schemas.openxmlformats.org/officeDocument/2006/relationships/image" Target="../media/image48.png"/><Relationship Id="rId10" Type="http://schemas.openxmlformats.org/officeDocument/2006/relationships/image" Target="../media/image35.png"/><Relationship Id="rId19" Type="http://schemas.openxmlformats.org/officeDocument/2006/relationships/image" Target="../media/image44.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 Id="rId22" Type="http://schemas.openxmlformats.org/officeDocument/2006/relationships/image" Target="../media/image4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A450D84-C4DB-0C4C-BC80-3EC7D41E41F2}"/>
              </a:ext>
            </a:extLst>
          </p:cNvPr>
          <p:cNvSpPr/>
          <p:nvPr/>
        </p:nvSpPr>
        <p:spPr>
          <a:xfrm>
            <a:off x="1894460" y="1253790"/>
            <a:ext cx="8858884" cy="1754326"/>
          </a:xfrm>
          <a:prstGeom prst="rect">
            <a:avLst/>
          </a:prstGeom>
        </p:spPr>
        <p:txBody>
          <a:bodyPr wrap="square">
            <a:spAutoFit/>
          </a:bodyPr>
          <a:lstStyle/>
          <a:p>
            <a:pPr algn="ctr"/>
            <a:r>
              <a:rPr lang="en-US" sz="5400" b="1">
                <a:solidFill>
                  <a:srgbClr val="0070C0"/>
                </a:solidFill>
                <a:latin typeface="Times New Roman" panose="02020603050405020304" pitchFamily="18" charset="0"/>
                <a:cs typeface="Times New Roman" panose="02020603050405020304" pitchFamily="18" charset="0"/>
              </a:rPr>
              <a:t>NƯỚC ĐẠI NGU THỜI HỒ (1400 -1407) (T1)</a:t>
            </a:r>
            <a:endParaRPr lang="en-VN" sz="5400" b="1">
              <a:solidFill>
                <a:srgbClr val="0070C0"/>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6935C16A-8806-CD46-82DC-6F2ACE19F9D9}"/>
              </a:ext>
            </a:extLst>
          </p:cNvPr>
          <p:cNvSpPr/>
          <p:nvPr/>
        </p:nvSpPr>
        <p:spPr>
          <a:xfrm>
            <a:off x="3687098" y="330460"/>
            <a:ext cx="4645742" cy="923330"/>
          </a:xfrm>
          <a:prstGeom prst="rect">
            <a:avLst/>
          </a:prstGeom>
        </p:spPr>
        <p:txBody>
          <a:bodyPr wrap="square">
            <a:spAutoFit/>
          </a:bodyPr>
          <a:lstStyle/>
          <a:p>
            <a:pPr algn="ctr"/>
            <a:r>
              <a:rPr lang="en-US" sz="5400" b="1" err="1">
                <a:solidFill>
                  <a:srgbClr val="C00000"/>
                </a:solidFill>
                <a:latin typeface="Times New Roman" panose="02020603050405020304" pitchFamily="18" charset="0"/>
                <a:cs typeface="Times New Roman" panose="02020603050405020304" pitchFamily="18" charset="0"/>
              </a:rPr>
              <a:t>Bài</a:t>
            </a:r>
            <a:r>
              <a:rPr lang="en-US" sz="5400" b="1">
                <a:solidFill>
                  <a:srgbClr val="C00000"/>
                </a:solidFill>
                <a:latin typeface="Times New Roman" panose="02020603050405020304" pitchFamily="18" charset="0"/>
                <a:cs typeface="Times New Roman" panose="02020603050405020304" pitchFamily="18" charset="0"/>
              </a:rPr>
              <a:t> 15 </a:t>
            </a:r>
            <a:endParaRPr lang="en-VN" sz="5400"/>
          </a:p>
        </p:txBody>
      </p:sp>
      <p:pic>
        <p:nvPicPr>
          <p:cNvPr id="4" name="Picture 2">
            <a:extLst>
              <a:ext uri="{FF2B5EF4-FFF2-40B4-BE49-F238E27FC236}">
                <a16:creationId xmlns:a16="http://schemas.microsoft.com/office/drawing/2014/main" id="{759C943E-9E5D-8E46-A71C-923B95B923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8276"/>
          <a:stretch/>
        </p:blipFill>
        <p:spPr bwMode="auto">
          <a:xfrm>
            <a:off x="0" y="3341948"/>
            <a:ext cx="12191999" cy="3516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5486567"/>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ành Nhà Hồ- chứng tích cho một giai đoạn lịch sử quan trọng của dân tộc  Việt Nam">
            <a:extLst>
              <a:ext uri="{FF2B5EF4-FFF2-40B4-BE49-F238E27FC236}">
                <a16:creationId xmlns:a16="http://schemas.microsoft.com/office/drawing/2014/main" id="{D9D8698F-D584-5F9F-20C0-8FDF42170E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hám phá Thành nhà Hồ và những giá trị lịch sử của thành">
            <a:extLst>
              <a:ext uri="{FF2B5EF4-FFF2-40B4-BE49-F238E27FC236}">
                <a16:creationId xmlns:a16="http://schemas.microsoft.com/office/drawing/2014/main" id="{162069D8-9A5C-9F45-00D6-CC9743C202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a:extLst>
              <a:ext uri="{FF2B5EF4-FFF2-40B4-BE49-F238E27FC236}">
                <a16:creationId xmlns:a16="http://schemas.microsoft.com/office/drawing/2014/main" id="{E037EFBF-7C4B-7C24-5BFA-64A336D106BB}"/>
              </a:ext>
            </a:extLst>
          </p:cNvPr>
          <p:cNvSpPr/>
          <p:nvPr/>
        </p:nvSpPr>
        <p:spPr>
          <a:xfrm>
            <a:off x="120770" y="5098211"/>
            <a:ext cx="5975230" cy="175978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3200">
                <a:latin typeface="Times New Roman" panose="02020603050405020304" pitchFamily="18" charset="0"/>
                <a:cs typeface="Times New Roman" panose="02020603050405020304" pitchFamily="18" charset="0"/>
              </a:rPr>
              <a:t>Tại sao Hồ Quý Ly lại chọn kinh đô mới ở Thanh Hóa?</a:t>
            </a:r>
          </a:p>
        </p:txBody>
      </p:sp>
    </p:spTree>
    <p:extLst>
      <p:ext uri="{BB962C8B-B14F-4D97-AF65-F5344CB8AC3E}">
        <p14:creationId xmlns:p14="http://schemas.microsoft.com/office/powerpoint/2010/main" val="1634940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linds(horizontal)">
                                      <p:cBhvr>
                                        <p:cTn id="7" dur="500"/>
                                        <p:tgtEl>
                                          <p:spTgt spid="1026"/>
                                        </p:tgtEl>
                                      </p:cBhvr>
                                    </p:animEffect>
                                  </p:childTnLst>
                                </p:cTn>
                              </p:par>
                              <p:par>
                                <p:cTn id="8" presetID="3" presetClass="entr" presetSubtype="1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blinds(horizontal)">
                                      <p:cBhvr>
                                        <p:cTn id="10" dur="500"/>
                                        <p:tgtEl>
                                          <p:spTgt spid="102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BD8ADA-D41F-5F4D-8652-26C45488B32A}"/>
              </a:ext>
            </a:extLst>
          </p:cNvPr>
          <p:cNvSpPr/>
          <p:nvPr/>
        </p:nvSpPr>
        <p:spPr>
          <a:xfrm>
            <a:off x="520890" y="36216"/>
            <a:ext cx="1115022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Bài</a:t>
            </a: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15: </a:t>
            </a:r>
            <a:r>
              <a:rPr kumimoji="0" lang="vi-VN"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Nước Đại Ngu thời Hồ (1400 -1407) (t1)</a:t>
            </a:r>
          </a:p>
        </p:txBody>
      </p:sp>
      <p:sp>
        <p:nvSpPr>
          <p:cNvPr id="7" name="Google Shape;1485;p43">
            <a:extLst>
              <a:ext uri="{FF2B5EF4-FFF2-40B4-BE49-F238E27FC236}">
                <a16:creationId xmlns:a16="http://schemas.microsoft.com/office/drawing/2014/main" id="{77E7BF73-C6AD-FE4E-BEEE-7721117DDE20}"/>
              </a:ext>
            </a:extLst>
          </p:cNvPr>
          <p:cNvSpPr txBox="1">
            <a:spLocks/>
          </p:cNvSpPr>
          <p:nvPr/>
        </p:nvSpPr>
        <p:spPr>
          <a:xfrm>
            <a:off x="0" y="956781"/>
            <a:ext cx="5096256" cy="637008"/>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733"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rPr>
              <a:t>1. </a:t>
            </a:r>
            <a:r>
              <a:rPr kumimoji="0" lang="en-US" sz="3733" b="1" i="0" u="none" strike="noStrike" kern="0" cap="none" spc="0" normalizeH="0" baseline="0" noProof="0" err="1">
                <a:ln>
                  <a:noFill/>
                </a:ln>
                <a:solidFill>
                  <a:srgbClr val="0070C0"/>
                </a:solidFill>
                <a:effectLst/>
                <a:uLnTx/>
                <a:uFillTx/>
                <a:latin typeface="Times New Roman" panose="02020603050405020304" pitchFamily="18" charset="0"/>
                <a:cs typeface="Times New Roman" panose="02020603050405020304" pitchFamily="18" charset="0"/>
                <a:sym typeface="Arial"/>
              </a:rPr>
              <a:t>Sự thành lập nhà Hồ</a:t>
            </a:r>
            <a:endParaRPr kumimoji="0" lang="en-US" sz="3733"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
        <p:nvSpPr>
          <p:cNvPr id="6" name="TextBox 5">
            <a:extLst>
              <a:ext uri="{FF2B5EF4-FFF2-40B4-BE49-F238E27FC236}">
                <a16:creationId xmlns:a16="http://schemas.microsoft.com/office/drawing/2014/main" id="{DAB05A8E-49BE-BB6E-B56D-9E6C82A9FC7B}"/>
              </a:ext>
            </a:extLst>
          </p:cNvPr>
          <p:cNvSpPr txBox="1"/>
          <p:nvPr/>
        </p:nvSpPr>
        <p:spPr>
          <a:xfrm>
            <a:off x="0" y="2070316"/>
            <a:ext cx="11558726" cy="1077218"/>
          </a:xfrm>
          <a:prstGeom prst="rect">
            <a:avLst/>
          </a:prstGeom>
          <a:noFill/>
        </p:spPr>
        <p:txBody>
          <a:bodyPr wrap="square" rtlCol="0">
            <a:spAutoFit/>
          </a:bodyPr>
          <a:lstStyle/>
          <a:p>
            <a:pPr algn="just"/>
            <a:r>
              <a:rPr lang="en-VN" sz="3200">
                <a:latin typeface="Times New Roman" panose="02020603050405020304" pitchFamily="18" charset="0"/>
                <a:cs typeface="Times New Roman" panose="02020603050405020304" pitchFamily="18" charset="0"/>
              </a:rPr>
              <a:t>- Nửa sau thế kỷ XIV, nhà Trần ngày càng suy yếu từng lớp quý tộc có xu hướng ăn chơi hưởng lạc, khiến nhân dân bất bình.</a:t>
            </a:r>
          </a:p>
        </p:txBody>
      </p:sp>
      <p:sp>
        <p:nvSpPr>
          <p:cNvPr id="8" name="TextBox 7">
            <a:extLst>
              <a:ext uri="{FF2B5EF4-FFF2-40B4-BE49-F238E27FC236}">
                <a16:creationId xmlns:a16="http://schemas.microsoft.com/office/drawing/2014/main" id="{9575C938-3F54-A127-E29D-8014D9367DBC}"/>
              </a:ext>
            </a:extLst>
          </p:cNvPr>
          <p:cNvSpPr txBox="1"/>
          <p:nvPr/>
        </p:nvSpPr>
        <p:spPr>
          <a:xfrm>
            <a:off x="0" y="3659841"/>
            <a:ext cx="12082272" cy="584775"/>
          </a:xfrm>
          <a:prstGeom prst="rect">
            <a:avLst/>
          </a:prstGeom>
          <a:noFill/>
        </p:spPr>
        <p:txBody>
          <a:bodyPr wrap="square" rtlCol="0">
            <a:spAutoFit/>
          </a:bodyPr>
          <a:lstStyle/>
          <a:p>
            <a:r>
              <a:rPr lang="en-VN" sz="3200">
                <a:latin typeface="Times New Roman" panose="02020603050405020304" pitchFamily="18" charset="0"/>
                <a:cs typeface="Times New Roman" panose="02020603050405020304" pitchFamily="18" charset="0"/>
              </a:rPr>
              <a:t>- Nhiều cuộc khởi nghĩa của nông dân và nô tì nổ ra.</a:t>
            </a:r>
          </a:p>
        </p:txBody>
      </p:sp>
      <p:sp>
        <p:nvSpPr>
          <p:cNvPr id="9" name="TextBox 8">
            <a:extLst>
              <a:ext uri="{FF2B5EF4-FFF2-40B4-BE49-F238E27FC236}">
                <a16:creationId xmlns:a16="http://schemas.microsoft.com/office/drawing/2014/main" id="{3509ED7B-0CD5-5B26-9133-AF39FD0A81AC}"/>
              </a:ext>
            </a:extLst>
          </p:cNvPr>
          <p:cNvSpPr txBox="1"/>
          <p:nvPr/>
        </p:nvSpPr>
        <p:spPr>
          <a:xfrm>
            <a:off x="0" y="4824001"/>
            <a:ext cx="12192000" cy="1077218"/>
          </a:xfrm>
          <a:prstGeom prst="rect">
            <a:avLst/>
          </a:prstGeom>
          <a:noFill/>
        </p:spPr>
        <p:txBody>
          <a:bodyPr wrap="square" rtlCol="0">
            <a:spAutoFit/>
          </a:bodyPr>
          <a:lstStyle/>
          <a:p>
            <a:r>
              <a:rPr lang="en-VN" sz="3200">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N</a:t>
            </a:r>
            <a:r>
              <a:rPr lang="en-VN" sz="3200">
                <a:latin typeface="Times New Roman" panose="02020603050405020304" pitchFamily="18" charset="0"/>
                <a:cs typeface="Times New Roman" panose="02020603050405020304" pitchFamily="18" charset="0"/>
              </a:rPr>
              <a:t>ăm 1400, Hồ Quý Ly buộc vua Trần như ngôi lập ra triều Hồ đặt tên nước là Đại Ngu . Triều Hồ tồn tại trong bảy năm.</a:t>
            </a:r>
          </a:p>
        </p:txBody>
      </p:sp>
    </p:spTree>
    <p:extLst>
      <p:ext uri="{BB962C8B-B14F-4D97-AF65-F5344CB8AC3E}">
        <p14:creationId xmlns:p14="http://schemas.microsoft.com/office/powerpoint/2010/main" val="3068194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BD8ADA-D41F-5F4D-8652-26C45488B32A}"/>
              </a:ext>
            </a:extLst>
          </p:cNvPr>
          <p:cNvSpPr/>
          <p:nvPr/>
        </p:nvSpPr>
        <p:spPr>
          <a:xfrm>
            <a:off x="520890" y="36216"/>
            <a:ext cx="1115022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Bài</a:t>
            </a: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15: </a:t>
            </a:r>
            <a:r>
              <a:rPr kumimoji="0" lang="vi-VN"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Nước Đại Ngu thời Hồ (1400 -1407) (t1)</a:t>
            </a:r>
          </a:p>
        </p:txBody>
      </p:sp>
      <p:sp>
        <p:nvSpPr>
          <p:cNvPr id="7" name="Google Shape;1485;p43">
            <a:extLst>
              <a:ext uri="{FF2B5EF4-FFF2-40B4-BE49-F238E27FC236}">
                <a16:creationId xmlns:a16="http://schemas.microsoft.com/office/drawing/2014/main" id="{77E7BF73-C6AD-FE4E-BEEE-7721117DDE20}"/>
              </a:ext>
            </a:extLst>
          </p:cNvPr>
          <p:cNvSpPr txBox="1">
            <a:spLocks/>
          </p:cNvSpPr>
          <p:nvPr/>
        </p:nvSpPr>
        <p:spPr>
          <a:xfrm>
            <a:off x="0" y="894387"/>
            <a:ext cx="5096256" cy="637008"/>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733"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rPr>
              <a:t>1. </a:t>
            </a:r>
            <a:r>
              <a:rPr kumimoji="0" lang="en-US" sz="3733" b="1" i="0" u="none" strike="noStrike" kern="0" cap="none" spc="0" normalizeH="0" baseline="0" noProof="0" err="1">
                <a:ln>
                  <a:noFill/>
                </a:ln>
                <a:solidFill>
                  <a:srgbClr val="0070C0"/>
                </a:solidFill>
                <a:effectLst/>
                <a:uLnTx/>
                <a:uFillTx/>
                <a:latin typeface="Times New Roman" panose="02020603050405020304" pitchFamily="18" charset="0"/>
                <a:cs typeface="Times New Roman" panose="02020603050405020304" pitchFamily="18" charset="0"/>
                <a:sym typeface="Arial"/>
              </a:rPr>
              <a:t>Sự thành lập nhà Hồ</a:t>
            </a:r>
            <a:endParaRPr kumimoji="0" lang="en-US" sz="3733"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
        <p:nvSpPr>
          <p:cNvPr id="2" name="Google Shape;1485;p43">
            <a:extLst>
              <a:ext uri="{FF2B5EF4-FFF2-40B4-BE49-F238E27FC236}">
                <a16:creationId xmlns:a16="http://schemas.microsoft.com/office/drawing/2014/main" id="{14C497F4-8460-A28F-7097-4F044FE0264D}"/>
              </a:ext>
            </a:extLst>
          </p:cNvPr>
          <p:cNvSpPr txBox="1">
            <a:spLocks/>
          </p:cNvSpPr>
          <p:nvPr/>
        </p:nvSpPr>
        <p:spPr>
          <a:xfrm>
            <a:off x="0" y="1766406"/>
            <a:ext cx="11150220" cy="1055135"/>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733"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rPr>
              <a:t>2. Một số nội dung và tác động của những cải cách của Hồ Quý Ly.</a:t>
            </a:r>
          </a:p>
        </p:txBody>
      </p:sp>
      <p:sp>
        <p:nvSpPr>
          <p:cNvPr id="11" name="TextBox 10">
            <a:extLst>
              <a:ext uri="{FF2B5EF4-FFF2-40B4-BE49-F238E27FC236}">
                <a16:creationId xmlns:a16="http://schemas.microsoft.com/office/drawing/2014/main" id="{10DF9508-83F7-FDCF-19EA-57CA9E568707}"/>
              </a:ext>
            </a:extLst>
          </p:cNvPr>
          <p:cNvSpPr txBox="1"/>
          <p:nvPr/>
        </p:nvSpPr>
        <p:spPr>
          <a:xfrm>
            <a:off x="0" y="3056552"/>
            <a:ext cx="3295291" cy="666786"/>
          </a:xfrm>
          <a:prstGeom prst="rect">
            <a:avLst/>
          </a:prstGeom>
          <a:noFill/>
        </p:spPr>
        <p:txBody>
          <a:bodyPr wrap="square">
            <a:spAutoFit/>
          </a:bodyPr>
          <a:lstStyle/>
          <a:p>
            <a:r>
              <a:rPr lang="en-US" sz="3733" b="1" kern="0">
                <a:solidFill>
                  <a:srgbClr val="0070C0"/>
                </a:solidFill>
                <a:latin typeface="Times New Roman" panose="02020603050405020304" pitchFamily="18" charset="0"/>
                <a:cs typeface="Times New Roman" panose="02020603050405020304" pitchFamily="18" charset="0"/>
                <a:sym typeface="Arial"/>
              </a:rPr>
              <a:t>a. N</a:t>
            </a:r>
            <a:r>
              <a:rPr kumimoji="0" lang="en-US" sz="3733"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ội dung </a:t>
            </a:r>
            <a:endParaRPr lang="en-VN"/>
          </a:p>
        </p:txBody>
      </p:sp>
    </p:spTree>
    <p:extLst>
      <p:ext uri="{BB962C8B-B14F-4D97-AF65-F5344CB8AC3E}">
        <p14:creationId xmlns:p14="http://schemas.microsoft.com/office/powerpoint/2010/main" val="5390943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D4BEDF19-A320-1646-A274-F81841E7F053}"/>
              </a:ext>
            </a:extLst>
          </p:cNvPr>
          <p:cNvGrpSpPr>
            <a:grpSpLocks/>
          </p:cNvGrpSpPr>
          <p:nvPr/>
        </p:nvGrpSpPr>
        <p:grpSpPr bwMode="auto">
          <a:xfrm>
            <a:off x="3312593" y="202633"/>
            <a:ext cx="5729455" cy="4679143"/>
            <a:chOff x="2015" y="1298"/>
            <a:chExt cx="1831" cy="1705"/>
          </a:xfrm>
        </p:grpSpPr>
        <p:grpSp>
          <p:nvGrpSpPr>
            <p:cNvPr id="4" name="Group 4">
              <a:extLst>
                <a:ext uri="{FF2B5EF4-FFF2-40B4-BE49-F238E27FC236}">
                  <a16:creationId xmlns:a16="http://schemas.microsoft.com/office/drawing/2014/main" id="{62B7C71A-4DF7-3C49-876D-D139562DEFAA}"/>
                </a:ext>
              </a:extLst>
            </p:cNvPr>
            <p:cNvGrpSpPr>
              <a:grpSpLocks/>
            </p:cNvGrpSpPr>
            <p:nvPr/>
          </p:nvGrpSpPr>
          <p:grpSpPr bwMode="auto">
            <a:xfrm>
              <a:off x="2015" y="1298"/>
              <a:ext cx="1831" cy="1705"/>
              <a:chOff x="1872" y="1824"/>
              <a:chExt cx="2018" cy="1821"/>
            </a:xfrm>
          </p:grpSpPr>
          <p:sp>
            <p:nvSpPr>
              <p:cNvPr id="6" name="AutoShape 5">
                <a:extLst>
                  <a:ext uri="{FF2B5EF4-FFF2-40B4-BE49-F238E27FC236}">
                    <a16:creationId xmlns:a16="http://schemas.microsoft.com/office/drawing/2014/main" id="{3BF52375-694A-2549-B97F-F5AF71CF6BC3}"/>
                  </a:ext>
                </a:extLst>
              </p:cNvPr>
              <p:cNvSpPr>
                <a:spLocks noChangeArrowheads="1"/>
              </p:cNvSpPr>
              <p:nvPr/>
            </p:nvSpPr>
            <p:spPr bwMode="gray">
              <a:xfrm rot="16200000" flipH="1">
                <a:off x="1820" y="2527"/>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auto">
                  <a:spcBef>
                    <a:spcPts val="0"/>
                  </a:spcBef>
                  <a:spcAft>
                    <a:spcPts val="0"/>
                  </a:spcAft>
                  <a:defRPr/>
                </a:pPr>
                <a:endParaRPr lang="en-US">
                  <a:latin typeface="+mn-lt"/>
                </a:endParaRPr>
              </a:p>
            </p:txBody>
          </p:sp>
          <p:sp>
            <p:nvSpPr>
              <p:cNvPr id="7" name="AutoShape 6">
                <a:extLst>
                  <a:ext uri="{FF2B5EF4-FFF2-40B4-BE49-F238E27FC236}">
                    <a16:creationId xmlns:a16="http://schemas.microsoft.com/office/drawing/2014/main" id="{2DA772A3-617D-6D4D-8588-7A7CE266A313}"/>
                  </a:ext>
                </a:extLst>
              </p:cNvPr>
              <p:cNvSpPr>
                <a:spLocks noChangeArrowheads="1"/>
              </p:cNvSpPr>
              <p:nvPr/>
            </p:nvSpPr>
            <p:spPr bwMode="gray">
              <a:xfrm rot="5400000" flipH="1">
                <a:off x="3632" y="2494"/>
                <a:ext cx="309"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auto">
                  <a:spcBef>
                    <a:spcPts val="0"/>
                  </a:spcBef>
                  <a:spcAft>
                    <a:spcPts val="0"/>
                  </a:spcAft>
                  <a:defRPr/>
                </a:pPr>
                <a:endParaRPr lang="en-US">
                  <a:latin typeface="+mn-lt"/>
                </a:endParaRPr>
              </a:p>
            </p:txBody>
          </p:sp>
          <p:sp>
            <p:nvSpPr>
              <p:cNvPr id="8" name="AutoShape 7">
                <a:extLst>
                  <a:ext uri="{FF2B5EF4-FFF2-40B4-BE49-F238E27FC236}">
                    <a16:creationId xmlns:a16="http://schemas.microsoft.com/office/drawing/2014/main" id="{DEFDF4AA-FF84-EB46-8AA3-BBCDC183CA12}"/>
                  </a:ext>
                </a:extLst>
              </p:cNvPr>
              <p:cNvSpPr>
                <a:spLocks noChangeArrowheads="1"/>
              </p:cNvSpPr>
              <p:nvPr/>
            </p:nvSpPr>
            <p:spPr bwMode="gray">
              <a:xfrm rot="10800000" flipH="1">
                <a:off x="2725" y="3439"/>
                <a:ext cx="308"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auto">
                  <a:spcBef>
                    <a:spcPts val="0"/>
                  </a:spcBef>
                  <a:spcAft>
                    <a:spcPts val="0"/>
                  </a:spcAft>
                  <a:defRPr/>
                </a:pPr>
                <a:endParaRPr lang="en-US">
                  <a:latin typeface="+mn-lt"/>
                </a:endParaRPr>
              </a:p>
            </p:txBody>
          </p:sp>
          <p:sp>
            <p:nvSpPr>
              <p:cNvPr id="9" name="Oval 8">
                <a:extLst>
                  <a:ext uri="{FF2B5EF4-FFF2-40B4-BE49-F238E27FC236}">
                    <a16:creationId xmlns:a16="http://schemas.microsoft.com/office/drawing/2014/main" id="{F4723108-88C1-9E46-8493-D34C952322EE}"/>
                  </a:ext>
                </a:extLst>
              </p:cNvPr>
              <p:cNvSpPr>
                <a:spLocks noChangeArrowheads="1"/>
              </p:cNvSpPr>
              <p:nvPr/>
            </p:nvSpPr>
            <p:spPr bwMode="gray">
              <a:xfrm>
                <a:off x="2078" y="1824"/>
                <a:ext cx="1615" cy="1615"/>
              </a:xfrm>
              <a:prstGeom prst="ellipse">
                <a:avLst/>
              </a:prstGeom>
              <a:solidFill>
                <a:schemeClr val="accent4">
                  <a:lumMod val="60000"/>
                  <a:lumOff val="40000"/>
                </a:schemeClr>
              </a:solidFill>
              <a:ln w="57150" algn="ctr">
                <a:solidFill>
                  <a:schemeClr val="bg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VN" altLang="en-VN">
                  <a:latin typeface="Calibri" panose="020F0502020204030204" pitchFamily="34" charset="0"/>
                </a:endParaRPr>
              </a:p>
            </p:txBody>
          </p:sp>
          <p:sp>
            <p:nvSpPr>
              <p:cNvPr id="10" name="Oval 9">
                <a:extLst>
                  <a:ext uri="{FF2B5EF4-FFF2-40B4-BE49-F238E27FC236}">
                    <a16:creationId xmlns:a16="http://schemas.microsoft.com/office/drawing/2014/main" id="{A3751362-E287-3F4C-8CD4-C3D9F6A71C35}"/>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VN" altLang="en-VN">
                  <a:latin typeface="Calibri" panose="020F0502020204030204" pitchFamily="34" charset="0"/>
                </a:endParaRPr>
              </a:p>
            </p:txBody>
          </p:sp>
          <p:sp>
            <p:nvSpPr>
              <p:cNvPr id="11" name="Oval 10">
                <a:extLst>
                  <a:ext uri="{FF2B5EF4-FFF2-40B4-BE49-F238E27FC236}">
                    <a16:creationId xmlns:a16="http://schemas.microsoft.com/office/drawing/2014/main" id="{39B50424-1792-114D-8413-519EF7A0E1E9}"/>
                  </a:ext>
                </a:extLst>
              </p:cNvPr>
              <p:cNvSpPr>
                <a:spLocks noChangeArrowheads="1"/>
              </p:cNvSpPr>
              <p:nvPr/>
            </p:nvSpPr>
            <p:spPr bwMode="gray">
              <a:xfrm>
                <a:off x="2255" y="2000"/>
                <a:ext cx="1261" cy="1260"/>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fontAlgn="auto">
                  <a:spcBef>
                    <a:spcPts val="0"/>
                  </a:spcBef>
                  <a:spcAft>
                    <a:spcPts val="0"/>
                  </a:spcAft>
                  <a:defRPr/>
                </a:pPr>
                <a:endParaRPr lang="en-US">
                  <a:latin typeface="+mn-lt"/>
                </a:endParaRPr>
              </a:p>
            </p:txBody>
          </p:sp>
          <p:sp>
            <p:nvSpPr>
              <p:cNvPr id="12" name="Oval 11">
                <a:extLst>
                  <a:ext uri="{FF2B5EF4-FFF2-40B4-BE49-F238E27FC236}">
                    <a16:creationId xmlns:a16="http://schemas.microsoft.com/office/drawing/2014/main" id="{3D858243-D633-8D40-9958-A2511B39F444}"/>
                  </a:ext>
                </a:extLst>
              </p:cNvPr>
              <p:cNvSpPr>
                <a:spLocks noChangeArrowheads="1"/>
              </p:cNvSpPr>
              <p:nvPr/>
            </p:nvSpPr>
            <p:spPr bwMode="gray">
              <a:xfrm>
                <a:off x="2254" y="2000"/>
                <a:ext cx="1262" cy="1264"/>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VN" altLang="en-VN">
                  <a:latin typeface="Calibri" panose="020F0502020204030204" pitchFamily="34" charset="0"/>
                </a:endParaRPr>
              </a:p>
            </p:txBody>
          </p:sp>
          <p:sp>
            <p:nvSpPr>
              <p:cNvPr id="13" name="Oval 12">
                <a:extLst>
                  <a:ext uri="{FF2B5EF4-FFF2-40B4-BE49-F238E27FC236}">
                    <a16:creationId xmlns:a16="http://schemas.microsoft.com/office/drawing/2014/main" id="{1BFCCDB9-09E8-BE41-AE3C-E4F05D1A1D93}"/>
                  </a:ext>
                </a:extLst>
              </p:cNvPr>
              <p:cNvSpPr>
                <a:spLocks noChangeArrowheads="1"/>
              </p:cNvSpPr>
              <p:nvPr/>
            </p:nvSpPr>
            <p:spPr bwMode="gray">
              <a:xfrm>
                <a:off x="2337" y="2084"/>
                <a:ext cx="1096" cy="109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fontAlgn="auto">
                  <a:spcBef>
                    <a:spcPts val="0"/>
                  </a:spcBef>
                  <a:spcAft>
                    <a:spcPts val="0"/>
                  </a:spcAft>
                  <a:defRPr/>
                </a:pPr>
                <a:endParaRPr lang="en-US">
                  <a:latin typeface="+mn-lt"/>
                </a:endParaRPr>
              </a:p>
            </p:txBody>
          </p:sp>
          <p:sp>
            <p:nvSpPr>
              <p:cNvPr id="14" name="Oval 13">
                <a:extLst>
                  <a:ext uri="{FF2B5EF4-FFF2-40B4-BE49-F238E27FC236}">
                    <a16:creationId xmlns:a16="http://schemas.microsoft.com/office/drawing/2014/main" id="{C082D19D-5F15-3D4E-900E-A4A32C9F8BDC}"/>
                  </a:ext>
                </a:extLst>
              </p:cNvPr>
              <p:cNvSpPr>
                <a:spLocks noChangeArrowheads="1"/>
              </p:cNvSpPr>
              <p:nvPr/>
            </p:nvSpPr>
            <p:spPr bwMode="gray">
              <a:xfrm>
                <a:off x="2337" y="2083"/>
                <a:ext cx="1096" cy="1098"/>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VN" altLang="en-VN">
                  <a:latin typeface="Calibri" panose="020F0502020204030204" pitchFamily="34" charset="0"/>
                </a:endParaRPr>
              </a:p>
            </p:txBody>
          </p:sp>
        </p:grpSp>
        <p:sp>
          <p:nvSpPr>
            <p:cNvPr id="5" name="Text Box 14">
              <a:extLst>
                <a:ext uri="{FF2B5EF4-FFF2-40B4-BE49-F238E27FC236}">
                  <a16:creationId xmlns:a16="http://schemas.microsoft.com/office/drawing/2014/main" id="{34339093-0340-A442-9D57-25EA98B87036}"/>
                </a:ext>
              </a:extLst>
            </p:cNvPr>
            <p:cNvSpPr txBox="1">
              <a:spLocks noChangeArrowheads="1"/>
            </p:cNvSpPr>
            <p:nvPr/>
          </p:nvSpPr>
          <p:spPr bwMode="gray">
            <a:xfrm>
              <a:off x="2499" y="1928"/>
              <a:ext cx="883"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VN" sz="4000" b="1">
                  <a:solidFill>
                    <a:srgbClr val="002060"/>
                  </a:solidFill>
                  <a:latin typeface="Times New Roman" panose="02020603050405020304" pitchFamily="18" charset="0"/>
                  <a:cs typeface="Times New Roman" panose="02020603050405020304" pitchFamily="18" charset="0"/>
                </a:rPr>
                <a:t>CẢI CÁCH</a:t>
              </a:r>
            </a:p>
          </p:txBody>
        </p:sp>
      </p:grpSp>
      <p:grpSp>
        <p:nvGrpSpPr>
          <p:cNvPr id="15" name="Group 15">
            <a:extLst>
              <a:ext uri="{FF2B5EF4-FFF2-40B4-BE49-F238E27FC236}">
                <a16:creationId xmlns:a16="http://schemas.microsoft.com/office/drawing/2014/main" id="{934ACEB5-7713-444B-BF89-6F58116F1534}"/>
              </a:ext>
            </a:extLst>
          </p:cNvPr>
          <p:cNvGrpSpPr>
            <a:grpSpLocks/>
          </p:cNvGrpSpPr>
          <p:nvPr/>
        </p:nvGrpSpPr>
        <p:grpSpPr bwMode="auto">
          <a:xfrm>
            <a:off x="391996" y="868150"/>
            <a:ext cx="3013963" cy="1908730"/>
            <a:chOff x="839" y="1613"/>
            <a:chExt cx="1264" cy="359"/>
          </a:xfrm>
        </p:grpSpPr>
        <p:sp>
          <p:nvSpPr>
            <p:cNvPr id="16" name="AutoShape 16">
              <a:extLst>
                <a:ext uri="{FF2B5EF4-FFF2-40B4-BE49-F238E27FC236}">
                  <a16:creationId xmlns:a16="http://schemas.microsoft.com/office/drawing/2014/main" id="{8A4BC883-D0E6-FD41-A5A1-964B3EFE13D2}"/>
                </a:ext>
              </a:extLst>
            </p:cNvPr>
            <p:cNvSpPr>
              <a:spLocks noChangeArrowheads="1"/>
            </p:cNvSpPr>
            <p:nvPr/>
          </p:nvSpPr>
          <p:spPr bwMode="gray">
            <a:xfrm>
              <a:off x="839" y="1613"/>
              <a:ext cx="1264" cy="359"/>
            </a:xfrm>
            <a:prstGeom prst="can">
              <a:avLst>
                <a:gd name="adj" fmla="val 25000"/>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fontAlgn="auto">
                <a:spcBef>
                  <a:spcPts val="0"/>
                </a:spcBef>
                <a:spcAft>
                  <a:spcPts val="0"/>
                </a:spcAft>
                <a:defRPr/>
              </a:pPr>
              <a:endParaRPr lang="en-US" sz="3600">
                <a:solidFill>
                  <a:srgbClr val="C00000"/>
                </a:solidFill>
                <a:latin typeface="Times New Roman" panose="02020603050405020304" pitchFamily="18" charset="0"/>
                <a:cs typeface="Times New Roman" panose="02020603050405020304" pitchFamily="18" charset="0"/>
              </a:endParaRPr>
            </a:p>
          </p:txBody>
        </p:sp>
        <p:sp>
          <p:nvSpPr>
            <p:cNvPr id="17" name="Text Box 17">
              <a:hlinkClick r:id="rId4" action="ppaction://hlinksldjump"/>
              <a:extLst>
                <a:ext uri="{FF2B5EF4-FFF2-40B4-BE49-F238E27FC236}">
                  <a16:creationId xmlns:a16="http://schemas.microsoft.com/office/drawing/2014/main" id="{84F8FA4A-2913-2446-99D2-E1E5CAC69BE9}"/>
                </a:ext>
              </a:extLst>
            </p:cNvPr>
            <p:cNvSpPr txBox="1">
              <a:spLocks noChangeArrowheads="1"/>
            </p:cNvSpPr>
            <p:nvPr/>
          </p:nvSpPr>
          <p:spPr bwMode="gray">
            <a:xfrm>
              <a:off x="1013" y="1717"/>
              <a:ext cx="933" cy="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VN" sz="3600" b="1" err="1">
                  <a:solidFill>
                    <a:srgbClr val="C00000"/>
                  </a:solidFill>
                  <a:latin typeface="Times New Roman" panose="02020603050405020304" pitchFamily="18" charset="0"/>
                  <a:cs typeface="Times New Roman" panose="02020603050405020304" pitchFamily="18" charset="0"/>
                </a:rPr>
                <a:t>Chính</a:t>
              </a:r>
              <a:r>
                <a:rPr lang="en-US" altLang="en-VN" sz="3600" b="1">
                  <a:solidFill>
                    <a:srgbClr val="C00000"/>
                  </a:solidFill>
                  <a:latin typeface="Times New Roman" panose="02020603050405020304" pitchFamily="18" charset="0"/>
                  <a:cs typeface="Times New Roman" panose="02020603050405020304" pitchFamily="18" charset="0"/>
                </a:rPr>
                <a:t> </a:t>
              </a:r>
              <a:r>
                <a:rPr lang="en-US" altLang="en-VN" sz="3600" b="1" err="1">
                  <a:solidFill>
                    <a:srgbClr val="C00000"/>
                  </a:solidFill>
                  <a:latin typeface="Times New Roman" panose="02020603050405020304" pitchFamily="18" charset="0"/>
                  <a:cs typeface="Times New Roman" panose="02020603050405020304" pitchFamily="18" charset="0"/>
                </a:rPr>
                <a:t>trị, </a:t>
              </a:r>
              <a:r>
                <a:rPr lang="en-US" sz="3600" b="1" err="1">
                  <a:solidFill>
                    <a:srgbClr val="0000FF"/>
                  </a:solidFill>
                  <a:latin typeface="Times New Roman" panose="02020603050405020304" pitchFamily="18" charset="0"/>
                  <a:cs typeface="Times New Roman" panose="02020603050405020304" pitchFamily="18" charset="0"/>
                </a:rPr>
                <a:t>Quân</a:t>
              </a:r>
              <a:r>
                <a:rPr lang="en-US" sz="3600" b="1">
                  <a:solidFill>
                    <a:srgbClr val="0000FF"/>
                  </a:solidFill>
                  <a:latin typeface="Times New Roman" panose="02020603050405020304" pitchFamily="18" charset="0"/>
                  <a:cs typeface="Times New Roman" panose="02020603050405020304" pitchFamily="18" charset="0"/>
                </a:rPr>
                <a:t> </a:t>
              </a:r>
              <a:r>
                <a:rPr lang="en-US" sz="3600" b="1" err="1">
                  <a:solidFill>
                    <a:srgbClr val="0000FF"/>
                  </a:solidFill>
                  <a:latin typeface="Times New Roman" panose="02020603050405020304" pitchFamily="18" charset="0"/>
                  <a:cs typeface="Times New Roman" panose="02020603050405020304" pitchFamily="18" charset="0"/>
                </a:rPr>
                <a:t>sự</a:t>
              </a:r>
              <a:r>
                <a:rPr lang="en-US" altLang="en-VN" sz="3600" b="1">
                  <a:solidFill>
                    <a:srgbClr val="C00000"/>
                  </a:solidFill>
                  <a:latin typeface="Times New Roman" panose="02020603050405020304" pitchFamily="18" charset="0"/>
                  <a:cs typeface="Times New Roman" panose="02020603050405020304" pitchFamily="18" charset="0"/>
                </a:rPr>
                <a:t> </a:t>
              </a:r>
            </a:p>
          </p:txBody>
        </p:sp>
      </p:grpSp>
      <p:grpSp>
        <p:nvGrpSpPr>
          <p:cNvPr id="18" name="Group 18">
            <a:extLst>
              <a:ext uri="{FF2B5EF4-FFF2-40B4-BE49-F238E27FC236}">
                <a16:creationId xmlns:a16="http://schemas.microsoft.com/office/drawing/2014/main" id="{5443DB57-81C6-AC4B-9EF2-4867641DE921}"/>
              </a:ext>
            </a:extLst>
          </p:cNvPr>
          <p:cNvGrpSpPr>
            <a:grpSpLocks/>
          </p:cNvGrpSpPr>
          <p:nvPr/>
        </p:nvGrpSpPr>
        <p:grpSpPr bwMode="auto">
          <a:xfrm>
            <a:off x="220734" y="4379248"/>
            <a:ext cx="3098188" cy="1997898"/>
            <a:chOff x="839" y="2341"/>
            <a:chExt cx="1225" cy="260"/>
          </a:xfrm>
        </p:grpSpPr>
        <p:sp>
          <p:nvSpPr>
            <p:cNvPr id="19" name="AutoShape 19">
              <a:extLst>
                <a:ext uri="{FF2B5EF4-FFF2-40B4-BE49-F238E27FC236}">
                  <a16:creationId xmlns:a16="http://schemas.microsoft.com/office/drawing/2014/main" id="{04C7606F-9F6C-6B4C-A923-F15CDF187DEE}"/>
                </a:ext>
              </a:extLst>
            </p:cNvPr>
            <p:cNvSpPr>
              <a:spLocks noChangeArrowheads="1"/>
            </p:cNvSpPr>
            <p:nvPr/>
          </p:nvSpPr>
          <p:spPr bwMode="gray">
            <a:xfrm>
              <a:off x="839" y="2341"/>
              <a:ext cx="1225" cy="260"/>
            </a:xfrm>
            <a:prstGeom prst="can">
              <a:avLst>
                <a:gd name="adj" fmla="val 25000"/>
              </a:avLst>
            </a:prstGeom>
            <a:gradFill rotWithShape="1">
              <a:gsLst>
                <a:gs pos="0">
                  <a:schemeClr val="folHlink">
                    <a:gamma/>
                    <a:shade val="46275"/>
                    <a:invGamma/>
                  </a:schemeClr>
                </a:gs>
                <a:gs pos="50000">
                  <a:schemeClr val="folHlink"/>
                </a:gs>
                <a:gs pos="100000">
                  <a:schemeClr val="folHlink">
                    <a:gamma/>
                    <a:shade val="46275"/>
                    <a:invGamma/>
                  </a:schemeClr>
                </a:gs>
              </a:gsLst>
              <a:lin ang="0" scaled="1"/>
            </a:gradFill>
            <a:ln w="9525">
              <a:noFill/>
              <a:round/>
              <a:headEnd/>
              <a:tailEnd/>
            </a:ln>
            <a:effectLst/>
          </p:spPr>
          <p:txBody>
            <a:bodyPr wrap="none" anchor="ctr"/>
            <a:lstStyle/>
            <a:p>
              <a:pPr fontAlgn="auto">
                <a:spcBef>
                  <a:spcPts val="0"/>
                </a:spcBef>
                <a:spcAft>
                  <a:spcPts val="0"/>
                </a:spcAft>
                <a:defRPr/>
              </a:pPr>
              <a:endParaRPr lang="en-US" sz="3600">
                <a:latin typeface="Times New Roman" panose="02020603050405020304" pitchFamily="18" charset="0"/>
                <a:cs typeface="Times New Roman" panose="02020603050405020304" pitchFamily="18" charset="0"/>
              </a:endParaRPr>
            </a:p>
          </p:txBody>
        </p:sp>
        <p:sp>
          <p:nvSpPr>
            <p:cNvPr id="20" name="Text Box 20">
              <a:hlinkClick r:id="rId4" action="ppaction://hlinksldjump"/>
              <a:extLst>
                <a:ext uri="{FF2B5EF4-FFF2-40B4-BE49-F238E27FC236}">
                  <a16:creationId xmlns:a16="http://schemas.microsoft.com/office/drawing/2014/main" id="{F5C0BCB0-5638-0A43-BC71-242029F27208}"/>
                </a:ext>
              </a:extLst>
            </p:cNvPr>
            <p:cNvSpPr txBox="1">
              <a:spLocks noChangeArrowheads="1"/>
            </p:cNvSpPr>
            <p:nvPr/>
          </p:nvSpPr>
          <p:spPr bwMode="gray">
            <a:xfrm>
              <a:off x="1016" y="2422"/>
              <a:ext cx="870"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VN" sz="3600" b="1" err="1">
                  <a:solidFill>
                    <a:schemeClr val="bg1"/>
                  </a:solidFill>
                  <a:latin typeface="Times New Roman" panose="02020603050405020304" pitchFamily="18" charset="0"/>
                  <a:cs typeface="Times New Roman" panose="02020603050405020304" pitchFamily="18" charset="0"/>
                </a:rPr>
                <a:t>Kinh</a:t>
              </a:r>
              <a:r>
                <a:rPr lang="en-US" altLang="en-VN" sz="3600" b="1">
                  <a:solidFill>
                    <a:schemeClr val="bg1"/>
                  </a:solidFill>
                  <a:latin typeface="Times New Roman" panose="02020603050405020304" pitchFamily="18" charset="0"/>
                  <a:cs typeface="Times New Roman" panose="02020603050405020304" pitchFamily="18" charset="0"/>
                </a:rPr>
                <a:t> </a:t>
              </a:r>
              <a:r>
                <a:rPr lang="en-US" altLang="en-VN" sz="3600" b="1" err="1">
                  <a:solidFill>
                    <a:schemeClr val="bg1"/>
                  </a:solidFill>
                  <a:latin typeface="Times New Roman" panose="02020603050405020304" pitchFamily="18" charset="0"/>
                  <a:cs typeface="Times New Roman" panose="02020603050405020304" pitchFamily="18" charset="0"/>
                </a:rPr>
                <a:t>tế</a:t>
              </a:r>
              <a:r>
                <a:rPr lang="en-US" altLang="en-VN" sz="3600" b="1">
                  <a:solidFill>
                    <a:schemeClr val="bg1"/>
                  </a:solidFill>
                  <a:latin typeface="Times New Roman" panose="02020603050405020304" pitchFamily="18" charset="0"/>
                  <a:cs typeface="Times New Roman" panose="02020603050405020304" pitchFamily="18" charset="0"/>
                </a:rPr>
                <a:t> </a:t>
              </a:r>
              <a:r>
                <a:rPr lang="en-US" altLang="en-VN" sz="3600" b="1" err="1">
                  <a:solidFill>
                    <a:schemeClr val="bg1"/>
                  </a:solidFill>
                  <a:latin typeface="Times New Roman" panose="02020603050405020304" pitchFamily="18" charset="0"/>
                  <a:cs typeface="Times New Roman" panose="02020603050405020304" pitchFamily="18" charset="0"/>
                </a:rPr>
                <a:t>Xã hội</a:t>
              </a:r>
              <a:endParaRPr lang="en-US" altLang="en-VN" sz="3600" b="1">
                <a:solidFill>
                  <a:schemeClr val="bg1"/>
                </a:solidFill>
                <a:latin typeface="Times New Roman" panose="02020603050405020304" pitchFamily="18" charset="0"/>
                <a:cs typeface="Times New Roman" panose="02020603050405020304" pitchFamily="18" charset="0"/>
              </a:endParaRPr>
            </a:p>
          </p:txBody>
        </p:sp>
      </p:grpSp>
      <p:grpSp>
        <p:nvGrpSpPr>
          <p:cNvPr id="24" name="Group 36">
            <a:extLst>
              <a:ext uri="{FF2B5EF4-FFF2-40B4-BE49-F238E27FC236}">
                <a16:creationId xmlns:a16="http://schemas.microsoft.com/office/drawing/2014/main" id="{1FAD66DB-8DBB-B243-A1BB-4DF3BDB7DBC0}"/>
              </a:ext>
            </a:extLst>
          </p:cNvPr>
          <p:cNvGrpSpPr>
            <a:grpSpLocks/>
          </p:cNvGrpSpPr>
          <p:nvPr/>
        </p:nvGrpSpPr>
        <p:grpSpPr bwMode="auto">
          <a:xfrm>
            <a:off x="8755665" y="4440099"/>
            <a:ext cx="2994477" cy="1943010"/>
            <a:chOff x="3969" y="2432"/>
            <a:chExt cx="1383" cy="569"/>
          </a:xfrm>
        </p:grpSpPr>
        <p:sp>
          <p:nvSpPr>
            <p:cNvPr id="25" name="AutoShape 25">
              <a:extLst>
                <a:ext uri="{FF2B5EF4-FFF2-40B4-BE49-F238E27FC236}">
                  <a16:creationId xmlns:a16="http://schemas.microsoft.com/office/drawing/2014/main" id="{1EE30165-09E0-F848-9DCB-75905B8E010A}"/>
                </a:ext>
              </a:extLst>
            </p:cNvPr>
            <p:cNvSpPr>
              <a:spLocks noChangeArrowheads="1"/>
            </p:cNvSpPr>
            <p:nvPr/>
          </p:nvSpPr>
          <p:spPr bwMode="gray">
            <a:xfrm>
              <a:off x="3969" y="2432"/>
              <a:ext cx="1383" cy="569"/>
            </a:xfrm>
            <a:prstGeom prst="can">
              <a:avLst>
                <a:gd name="adj" fmla="val 25000"/>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pPr fontAlgn="auto">
                <a:spcBef>
                  <a:spcPts val="0"/>
                </a:spcBef>
                <a:spcAft>
                  <a:spcPts val="0"/>
                </a:spcAft>
                <a:defRPr/>
              </a:pPr>
              <a:endParaRPr lang="en-US" sz="3600">
                <a:solidFill>
                  <a:schemeClr val="tx2">
                    <a:lumMod val="10000"/>
                  </a:schemeClr>
                </a:solidFill>
                <a:latin typeface="Times New Roman" panose="02020603050405020304" pitchFamily="18" charset="0"/>
                <a:cs typeface="Times New Roman" panose="02020603050405020304" pitchFamily="18" charset="0"/>
              </a:endParaRPr>
            </a:p>
          </p:txBody>
        </p:sp>
        <p:sp>
          <p:nvSpPr>
            <p:cNvPr id="26" name="Text Box 26">
              <a:hlinkClick r:id="rId5" action="ppaction://hlinksldjump"/>
              <a:extLst>
                <a:ext uri="{FF2B5EF4-FFF2-40B4-BE49-F238E27FC236}">
                  <a16:creationId xmlns:a16="http://schemas.microsoft.com/office/drawing/2014/main" id="{FDE03D8E-579E-7B49-A21E-59A003F64416}"/>
                </a:ext>
              </a:extLst>
            </p:cNvPr>
            <p:cNvSpPr txBox="1">
              <a:spLocks noChangeArrowheads="1"/>
            </p:cNvSpPr>
            <p:nvPr/>
          </p:nvSpPr>
          <p:spPr bwMode="gray">
            <a:xfrm>
              <a:off x="4087" y="2590"/>
              <a:ext cx="1221"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Văn</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hóa</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giáo</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dục</a:t>
              </a:r>
              <a:endParaRPr lang="en-US" altLang="en-VN" sz="3600" b="1">
                <a:solidFill>
                  <a:schemeClr val="tx2">
                    <a:lumMod val="10000"/>
                  </a:schemeClr>
                </a:solidFill>
                <a:latin typeface="Times New Roman" panose="02020603050405020304" pitchFamily="18" charset="0"/>
                <a:cs typeface="Times New Roman" panose="02020603050405020304" pitchFamily="18" charset="0"/>
              </a:endParaRPr>
            </a:p>
          </p:txBody>
        </p:sp>
      </p:grpSp>
      <p:grpSp>
        <p:nvGrpSpPr>
          <p:cNvPr id="27" name="Group 38">
            <a:extLst>
              <a:ext uri="{FF2B5EF4-FFF2-40B4-BE49-F238E27FC236}">
                <a16:creationId xmlns:a16="http://schemas.microsoft.com/office/drawing/2014/main" id="{2E8C3381-8662-7047-8B6C-381A934EF327}"/>
              </a:ext>
            </a:extLst>
          </p:cNvPr>
          <p:cNvGrpSpPr>
            <a:grpSpLocks/>
          </p:cNvGrpSpPr>
          <p:nvPr/>
        </p:nvGrpSpPr>
        <p:grpSpPr bwMode="auto">
          <a:xfrm>
            <a:off x="8955919" y="697992"/>
            <a:ext cx="3013963" cy="1844213"/>
            <a:chOff x="3898" y="1815"/>
            <a:chExt cx="1111" cy="404"/>
          </a:xfrm>
        </p:grpSpPr>
        <p:sp>
          <p:nvSpPr>
            <p:cNvPr id="28" name="AutoShape 28">
              <a:extLst>
                <a:ext uri="{FF2B5EF4-FFF2-40B4-BE49-F238E27FC236}">
                  <a16:creationId xmlns:a16="http://schemas.microsoft.com/office/drawing/2014/main" id="{513B2C6A-4287-4C47-84F3-0CA839840AA6}"/>
                </a:ext>
              </a:extLst>
            </p:cNvPr>
            <p:cNvSpPr>
              <a:spLocks noChangeArrowheads="1"/>
            </p:cNvSpPr>
            <p:nvPr/>
          </p:nvSpPr>
          <p:spPr bwMode="gray">
            <a:xfrm>
              <a:off x="3898" y="1815"/>
              <a:ext cx="1111" cy="404"/>
            </a:xfrm>
            <a:prstGeom prst="can">
              <a:avLst>
                <a:gd name="adj" fmla="val 25000"/>
              </a:avLst>
            </a:prstGeom>
            <a:solidFill>
              <a:schemeClr val="accent6">
                <a:lumMod val="20000"/>
                <a:lumOff val="80000"/>
              </a:schemeClr>
            </a:solidFill>
            <a:ln>
              <a:headEnd/>
              <a:tailEnd/>
            </a:ln>
          </p:spPr>
          <p:style>
            <a:lnRef idx="1">
              <a:schemeClr val="accent1"/>
            </a:lnRef>
            <a:fillRef idx="3">
              <a:schemeClr val="accent1"/>
            </a:fillRef>
            <a:effectRef idx="2">
              <a:schemeClr val="accent1"/>
            </a:effectRef>
            <a:fontRef idx="minor">
              <a:schemeClr val="lt1"/>
            </a:fontRef>
          </p:style>
          <p:txBody>
            <a:bodyPr wrap="none" anchor="ctr"/>
            <a:lstStyle/>
            <a:p>
              <a:pPr fontAlgn="auto">
                <a:spcBef>
                  <a:spcPts val="0"/>
                </a:spcBef>
                <a:spcAft>
                  <a:spcPts val="0"/>
                </a:spcAft>
                <a:defRPr/>
              </a:pPr>
              <a:endParaRPr lang="en-US" sz="3600">
                <a:latin typeface="Times New Roman" panose="02020603050405020304" pitchFamily="18" charset="0"/>
                <a:cs typeface="Times New Roman" panose="02020603050405020304" pitchFamily="18" charset="0"/>
              </a:endParaRPr>
            </a:p>
          </p:txBody>
        </p:sp>
        <p:sp>
          <p:nvSpPr>
            <p:cNvPr id="29" name="Text Box 29">
              <a:hlinkClick r:id="rId5" action="ppaction://hlinksldjump"/>
              <a:extLst>
                <a:ext uri="{FF2B5EF4-FFF2-40B4-BE49-F238E27FC236}">
                  <a16:creationId xmlns:a16="http://schemas.microsoft.com/office/drawing/2014/main" id="{34BAB3D2-0047-7D48-8FB4-CF20CDDFD32D}"/>
                </a:ext>
              </a:extLst>
            </p:cNvPr>
            <p:cNvSpPr txBox="1">
              <a:spLocks noChangeArrowheads="1"/>
            </p:cNvSpPr>
            <p:nvPr/>
          </p:nvSpPr>
          <p:spPr bwMode="gray">
            <a:xfrm>
              <a:off x="4044" y="1985"/>
              <a:ext cx="884" cy="142"/>
            </a:xfrm>
            <a:prstGeom prst="rect">
              <a:avLst/>
            </a:prstGeom>
            <a:noFill/>
            <a:ln>
              <a:noFill/>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eaLnBrk="0" fontAlgn="auto" hangingPunct="0">
                <a:spcBef>
                  <a:spcPts val="0"/>
                </a:spcBef>
                <a:spcAft>
                  <a:spcPts val="0"/>
                </a:spcAft>
                <a:defRPr/>
              </a:pPr>
              <a:r>
                <a:rPr lang="en-US" sz="3600" b="1" err="1">
                  <a:solidFill>
                    <a:srgbClr val="0000FF"/>
                  </a:solidFill>
                  <a:latin typeface="Times New Roman" panose="02020603050405020304" pitchFamily="18" charset="0"/>
                  <a:cs typeface="Times New Roman" panose="02020603050405020304" pitchFamily="18" charset="0"/>
                </a:rPr>
                <a:t>Tác động</a:t>
              </a:r>
              <a:endParaRPr lang="en-US" sz="3600" b="1">
                <a:solidFill>
                  <a:srgbClr val="0000FF"/>
                </a:solidFill>
                <a:latin typeface="Times New Roman" panose="02020603050405020304" pitchFamily="18" charset="0"/>
                <a:cs typeface="Times New Roman" panose="02020603050405020304" pitchFamily="18" charset="0"/>
              </a:endParaRPr>
            </a:p>
          </p:txBody>
        </p:sp>
      </p:grpSp>
      <p:sp>
        <p:nvSpPr>
          <p:cNvPr id="2" name="Rectangle 1">
            <a:extLst>
              <a:ext uri="{FF2B5EF4-FFF2-40B4-BE49-F238E27FC236}">
                <a16:creationId xmlns:a16="http://schemas.microsoft.com/office/drawing/2014/main" id="{75AF81CB-8D02-BB46-AF96-0087ACFE1912}"/>
              </a:ext>
            </a:extLst>
          </p:cNvPr>
          <p:cNvSpPr/>
          <p:nvPr/>
        </p:nvSpPr>
        <p:spPr>
          <a:xfrm>
            <a:off x="902616" y="0"/>
            <a:ext cx="1909497" cy="707886"/>
          </a:xfrm>
          <a:prstGeom prst="rect">
            <a:avLst/>
          </a:prstGeom>
          <a:noFill/>
        </p:spPr>
        <p:txBody>
          <a:bodyPr wrap="none" lIns="91440" tIns="45720" rIns="91440" bIns="45720">
            <a:spAutoFit/>
          </a:bodyPr>
          <a:lstStyle/>
          <a:p>
            <a:pPr algn="ctr"/>
            <a:r>
              <a:rPr lang="en-US" sz="4000" b="1" err="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Nhóm</a:t>
            </a:r>
            <a:r>
              <a:rPr lang="en-US" sz="4000" b="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1</a:t>
            </a:r>
            <a:endParaRPr lang="en-US" sz="4000" b="1" cap="none" spc="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31" name="Rectangle 30">
            <a:extLst>
              <a:ext uri="{FF2B5EF4-FFF2-40B4-BE49-F238E27FC236}">
                <a16:creationId xmlns:a16="http://schemas.microsoft.com/office/drawing/2014/main" id="{81207DC9-C4F1-AA43-979E-D1D598FF4BA8}"/>
              </a:ext>
            </a:extLst>
          </p:cNvPr>
          <p:cNvSpPr/>
          <p:nvPr/>
        </p:nvSpPr>
        <p:spPr>
          <a:xfrm>
            <a:off x="805065" y="3553511"/>
            <a:ext cx="1909498" cy="707886"/>
          </a:xfrm>
          <a:prstGeom prst="rect">
            <a:avLst/>
          </a:prstGeom>
          <a:noFill/>
        </p:spPr>
        <p:txBody>
          <a:bodyPr wrap="none" lIns="91440" tIns="45720" rIns="91440" bIns="45720">
            <a:spAutoFit/>
          </a:bodyPr>
          <a:lstStyle/>
          <a:p>
            <a:pPr algn="ctr"/>
            <a:r>
              <a:rPr lang="en-US" sz="4000" b="1" err="1">
                <a:ln w="0"/>
                <a:solidFill>
                  <a:schemeClr val="tx2">
                    <a:lumMod val="1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Nhóm</a:t>
            </a:r>
            <a:r>
              <a:rPr lang="en-US" sz="4000" b="1">
                <a:ln w="0"/>
                <a:solidFill>
                  <a:schemeClr val="tx2">
                    <a:lumMod val="1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2</a:t>
            </a:r>
            <a:endParaRPr lang="en-US" sz="4000" b="1" cap="none" spc="0">
              <a:ln w="0"/>
              <a:solidFill>
                <a:schemeClr val="tx2">
                  <a:lumMod val="1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33" name="Rectangle 32">
            <a:extLst>
              <a:ext uri="{FF2B5EF4-FFF2-40B4-BE49-F238E27FC236}">
                <a16:creationId xmlns:a16="http://schemas.microsoft.com/office/drawing/2014/main" id="{F619EEB2-9273-894A-8437-084E5A95FF54}"/>
              </a:ext>
            </a:extLst>
          </p:cNvPr>
          <p:cNvSpPr/>
          <p:nvPr/>
        </p:nvSpPr>
        <p:spPr>
          <a:xfrm>
            <a:off x="9258426" y="3777526"/>
            <a:ext cx="1909498" cy="707886"/>
          </a:xfrm>
          <a:prstGeom prst="rect">
            <a:avLst/>
          </a:prstGeom>
          <a:noFill/>
        </p:spPr>
        <p:txBody>
          <a:bodyPr wrap="none" lIns="91440" tIns="45720" rIns="91440" bIns="45720">
            <a:spAutoFit/>
          </a:bodyPr>
          <a:lstStyle/>
          <a:p>
            <a:pPr algn="ctr"/>
            <a:r>
              <a:rPr lang="en-US" sz="4000" b="1" err="1">
                <a:ln w="0"/>
                <a:solidFill>
                  <a:schemeClr val="tx1">
                    <a:lumMod val="60000"/>
                    <a:lumOff val="4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Nhóm</a:t>
            </a:r>
            <a:r>
              <a:rPr lang="en-US" sz="4000" b="1">
                <a:ln w="0"/>
                <a:solidFill>
                  <a:schemeClr val="tx1">
                    <a:lumMod val="60000"/>
                    <a:lumOff val="4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3</a:t>
            </a:r>
            <a:endParaRPr lang="en-US" sz="4000" b="1" cap="none" spc="0">
              <a:ln w="0"/>
              <a:solidFill>
                <a:schemeClr val="tx1">
                  <a:lumMod val="60000"/>
                  <a:lumOff val="4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34" name="Rectangle 33">
            <a:extLst>
              <a:ext uri="{FF2B5EF4-FFF2-40B4-BE49-F238E27FC236}">
                <a16:creationId xmlns:a16="http://schemas.microsoft.com/office/drawing/2014/main" id="{7AAF36F8-23F6-734C-82B2-AA87B4C20130}"/>
              </a:ext>
            </a:extLst>
          </p:cNvPr>
          <p:cNvSpPr/>
          <p:nvPr/>
        </p:nvSpPr>
        <p:spPr>
          <a:xfrm>
            <a:off x="9379886" y="-21802"/>
            <a:ext cx="1909498" cy="707886"/>
          </a:xfrm>
          <a:prstGeom prst="rect">
            <a:avLst/>
          </a:prstGeom>
          <a:noFill/>
        </p:spPr>
        <p:txBody>
          <a:bodyPr wrap="none" lIns="91440" tIns="45720" rIns="91440" bIns="45720">
            <a:spAutoFit/>
          </a:bodyPr>
          <a:lstStyle/>
          <a:p>
            <a:pPr algn="ctr"/>
            <a:r>
              <a:rPr lang="en-US" sz="4000" b="1" err="1">
                <a:ln w="0"/>
                <a:solidFill>
                  <a:schemeClr val="tx2">
                    <a:lumMod val="1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Nhóm</a:t>
            </a:r>
            <a:r>
              <a:rPr lang="en-US" sz="4000" b="1">
                <a:ln w="0"/>
                <a:solidFill>
                  <a:schemeClr val="tx2">
                    <a:lumMod val="1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4</a:t>
            </a:r>
            <a:endParaRPr lang="en-US" sz="4000" b="1" cap="none" spc="0">
              <a:ln w="0"/>
              <a:solidFill>
                <a:schemeClr val="tx2">
                  <a:lumMod val="1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pic>
        <p:nvPicPr>
          <p:cNvPr id="30" name="đồng hồ 4 phút.mp4" descr="đồng hồ 4 phút.mp4">
            <a:hlinkClick r:id="" action="ppaction://media"/>
            <a:extLst>
              <a:ext uri="{FF2B5EF4-FFF2-40B4-BE49-F238E27FC236}">
                <a16:creationId xmlns:a16="http://schemas.microsoft.com/office/drawing/2014/main" id="{750887DE-5F79-4B42-B99F-278A2C7FF58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23243" t="3920" r="22584" b="3920"/>
          <a:stretch/>
        </p:blipFill>
        <p:spPr>
          <a:xfrm>
            <a:off x="3806819" y="202633"/>
            <a:ext cx="4675912" cy="4078702"/>
          </a:xfrm>
          <a:prstGeom prst="ellipse">
            <a:avLst/>
          </a:prstGeom>
        </p:spPr>
      </p:pic>
    </p:spTree>
    <p:extLst>
      <p:ext uri="{BB962C8B-B14F-4D97-AF65-F5344CB8AC3E}">
        <p14:creationId xmlns:p14="http://schemas.microsoft.com/office/powerpoint/2010/main" val="4326508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right)">
                                      <p:cBhvr>
                                        <p:cTn id="7" dur="500"/>
                                        <p:tgtEl>
                                          <p:spTgt spid="15"/>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out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right)">
                                      <p:cBhvr>
                                        <p:cTn id="15" dur="500"/>
                                        <p:tgtEl>
                                          <p:spTgt spid="18"/>
                                        </p:tgtEl>
                                      </p:cBhvr>
                                    </p:animEffect>
                                  </p:childTnLst>
                                </p:cTn>
                              </p:par>
                              <p:par>
                                <p:cTn id="16" presetID="16" presetClass="entr" presetSubtype="37"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barn(outVertical)">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diamond(in)">
                                      <p:cBhvr>
                                        <p:cTn id="23" dur="2000"/>
                                        <p:tgtEl>
                                          <p:spTgt spid="24"/>
                                        </p:tgtEl>
                                      </p:cBhvr>
                                    </p:animEffect>
                                  </p:childTnLst>
                                </p:cTn>
                              </p:par>
                              <p:par>
                                <p:cTn id="24" presetID="16" presetClass="entr" presetSubtype="37"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barn(outVertical)">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ntr" presetSubtype="16"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diamond(in)">
                                      <p:cBhvr>
                                        <p:cTn id="31" dur="2000"/>
                                        <p:tgtEl>
                                          <p:spTgt spid="27"/>
                                        </p:tgtEl>
                                      </p:cBhvr>
                                    </p:animEffect>
                                  </p:childTnLst>
                                </p:cTn>
                              </p:par>
                              <p:par>
                                <p:cTn id="32" presetID="16" presetClass="entr" presetSubtype="37"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barn(outVertical)">
                                      <p:cBhvr>
                                        <p:cTn id="34" dur="5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heel(1)">
                                      <p:cBhvr>
                                        <p:cTn id="39"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fill="hold" display="0">
                  <p:stCondLst>
                    <p:cond delay="indefinite"/>
                  </p:stCondLst>
                </p:cTn>
                <p:tgtEl>
                  <p:spTgt spid="30"/>
                </p:tgtEl>
              </p:cMediaNode>
            </p:video>
          </p:childTnLst>
        </p:cTn>
      </p:par>
    </p:tnLst>
    <p:bldLst>
      <p:bldP spid="2" grpId="0"/>
      <p:bldP spid="31" grpId="0"/>
      <p:bldP spid="33" grpId="0"/>
      <p:bldP spid="34"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1374"/>
        <p:cNvGrpSpPr/>
        <p:nvPr/>
      </p:nvGrpSpPr>
      <p:grpSpPr>
        <a:xfrm>
          <a:off x="0" y="0"/>
          <a:ext cx="0" cy="0"/>
          <a:chOff x="0" y="0"/>
          <a:chExt cx="0" cy="0"/>
        </a:xfrm>
      </p:grpSpPr>
      <p:sp>
        <p:nvSpPr>
          <p:cNvPr id="6" name="Rectangle 5">
            <a:extLst>
              <a:ext uri="{FF2B5EF4-FFF2-40B4-BE49-F238E27FC236}">
                <a16:creationId xmlns:a16="http://schemas.microsoft.com/office/drawing/2014/main" id="{426956F3-B53B-2648-99A8-D00B74D00E0F}"/>
              </a:ext>
            </a:extLst>
          </p:cNvPr>
          <p:cNvSpPr/>
          <p:nvPr/>
        </p:nvSpPr>
        <p:spPr>
          <a:xfrm>
            <a:off x="211386" y="254002"/>
            <a:ext cx="11774713" cy="6472984"/>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Rounded Rectangle 6">
            <a:extLst>
              <a:ext uri="{FF2B5EF4-FFF2-40B4-BE49-F238E27FC236}">
                <a16:creationId xmlns:a16="http://schemas.microsoft.com/office/drawing/2014/main" id="{DAF9949B-F5EB-D44F-91E0-F91703DC41F5}"/>
              </a:ext>
            </a:extLst>
          </p:cNvPr>
          <p:cNvSpPr/>
          <p:nvPr/>
        </p:nvSpPr>
        <p:spPr>
          <a:xfrm>
            <a:off x="205901" y="-6452"/>
            <a:ext cx="5573686" cy="94826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marR="0" lvl="0" indent="-571500" algn="ctr" defTabSz="1219170" rtl="0" eaLnBrk="1" fontAlgn="auto" latinLnBrk="0" hangingPunct="1">
              <a:lnSpc>
                <a:spcPct val="100000"/>
              </a:lnSpc>
              <a:spcBef>
                <a:spcPts val="0"/>
              </a:spcBef>
              <a:spcAft>
                <a:spcPts val="0"/>
              </a:spcAft>
              <a:buClr>
                <a:srgbClr val="000000"/>
              </a:buClr>
              <a:buSzTx/>
              <a:buFont typeface="Wingdings" pitchFamily="2" charset="2"/>
              <a:buChar char="v"/>
              <a:tabLst/>
              <a:defRPr/>
            </a:pPr>
            <a:r>
              <a:rPr kumimoji="0" lang="en-US" sz="3733" b="1" i="0" u="none" strike="noStrike" kern="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Chính</a:t>
            </a:r>
            <a:r>
              <a:rPr kumimoji="0" lang="en-US" sz="3733"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1" i="0" u="none" strike="noStrike" kern="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trị, quân sự</a:t>
            </a:r>
            <a:endParaRPr kumimoji="0" lang="en-VN" sz="3733"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14" name="Google Shape;6484;p75">
            <a:extLst>
              <a:ext uri="{FF2B5EF4-FFF2-40B4-BE49-F238E27FC236}">
                <a16:creationId xmlns:a16="http://schemas.microsoft.com/office/drawing/2014/main" id="{1EFBB2B1-05A9-0B41-A5B2-F652DDC57D4A}"/>
              </a:ext>
            </a:extLst>
          </p:cNvPr>
          <p:cNvGrpSpPr/>
          <p:nvPr/>
        </p:nvGrpSpPr>
        <p:grpSpPr>
          <a:xfrm>
            <a:off x="339184" y="289225"/>
            <a:ext cx="506337" cy="504089"/>
            <a:chOff x="7236053" y="1422710"/>
            <a:chExt cx="379753" cy="378067"/>
          </a:xfrm>
        </p:grpSpPr>
        <p:sp>
          <p:nvSpPr>
            <p:cNvPr id="17" name="Google Shape;6488;p75">
              <a:extLst>
                <a:ext uri="{FF2B5EF4-FFF2-40B4-BE49-F238E27FC236}">
                  <a16:creationId xmlns:a16="http://schemas.microsoft.com/office/drawing/2014/main" id="{7DD53C0B-BE90-1443-8BA7-4CD272D99E15}"/>
                </a:ext>
              </a:extLst>
            </p:cNvPr>
            <p:cNvSpPr/>
            <p:nvPr/>
          </p:nvSpPr>
          <p:spPr>
            <a:xfrm>
              <a:off x="7239424" y="1473740"/>
              <a:ext cx="374695" cy="83656"/>
            </a:xfrm>
            <a:custGeom>
              <a:avLst/>
              <a:gdLst/>
              <a:ahLst/>
              <a:cxnLst/>
              <a:rect l="l" t="t" r="r" b="b"/>
              <a:pathLst>
                <a:path w="10669" h="2382" extrusionOk="0">
                  <a:moveTo>
                    <a:pt x="10312" y="0"/>
                  </a:moveTo>
                  <a:lnTo>
                    <a:pt x="10312" y="119"/>
                  </a:lnTo>
                  <a:cubicBezTo>
                    <a:pt x="10312" y="620"/>
                    <a:pt x="9907" y="1001"/>
                    <a:pt x="9431" y="1001"/>
                  </a:cubicBezTo>
                  <a:lnTo>
                    <a:pt x="7930" y="1001"/>
                  </a:lnTo>
                  <a:cubicBezTo>
                    <a:pt x="7764" y="1001"/>
                    <a:pt x="7621" y="1096"/>
                    <a:pt x="7549" y="1263"/>
                  </a:cubicBezTo>
                  <a:cubicBezTo>
                    <a:pt x="7406" y="1548"/>
                    <a:pt x="7097" y="1763"/>
                    <a:pt x="6740" y="1763"/>
                  </a:cubicBezTo>
                  <a:lnTo>
                    <a:pt x="286" y="1763"/>
                  </a:lnTo>
                  <a:cubicBezTo>
                    <a:pt x="167" y="1763"/>
                    <a:pt x="72" y="1739"/>
                    <a:pt x="0" y="1691"/>
                  </a:cubicBezTo>
                  <a:lnTo>
                    <a:pt x="0" y="1691"/>
                  </a:lnTo>
                  <a:cubicBezTo>
                    <a:pt x="0" y="2096"/>
                    <a:pt x="310" y="2382"/>
                    <a:pt x="714" y="2382"/>
                  </a:cubicBezTo>
                  <a:lnTo>
                    <a:pt x="7144" y="2382"/>
                  </a:lnTo>
                  <a:cubicBezTo>
                    <a:pt x="7549" y="2382"/>
                    <a:pt x="7930" y="2048"/>
                    <a:pt x="8002" y="1644"/>
                  </a:cubicBezTo>
                  <a:lnTo>
                    <a:pt x="9788" y="1644"/>
                  </a:lnTo>
                  <a:cubicBezTo>
                    <a:pt x="10288" y="1644"/>
                    <a:pt x="10669" y="1215"/>
                    <a:pt x="10669" y="739"/>
                  </a:cubicBezTo>
                  <a:cubicBezTo>
                    <a:pt x="10669" y="429"/>
                    <a:pt x="10526" y="119"/>
                    <a:pt x="10312"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6485;p75">
              <a:extLst>
                <a:ext uri="{FF2B5EF4-FFF2-40B4-BE49-F238E27FC236}">
                  <a16:creationId xmlns:a16="http://schemas.microsoft.com/office/drawing/2014/main" id="{7872B2BF-627D-FA41-B5D2-45A3A01705E9}"/>
                </a:ext>
              </a:extLst>
            </p:cNvPr>
            <p:cNvSpPr/>
            <p:nvPr/>
          </p:nvSpPr>
          <p:spPr>
            <a:xfrm>
              <a:off x="7316337" y="1565684"/>
              <a:ext cx="230036" cy="105465"/>
            </a:xfrm>
            <a:custGeom>
              <a:avLst/>
              <a:gdLst/>
              <a:ahLst/>
              <a:cxnLst/>
              <a:rect l="l" t="t" r="r" b="b"/>
              <a:pathLst>
                <a:path w="6550" h="3003" extrusionOk="0">
                  <a:moveTo>
                    <a:pt x="167" y="1"/>
                  </a:moveTo>
                  <a:cubicBezTo>
                    <a:pt x="139" y="1"/>
                    <a:pt x="113" y="9"/>
                    <a:pt x="96" y="26"/>
                  </a:cubicBezTo>
                  <a:cubicBezTo>
                    <a:pt x="25" y="73"/>
                    <a:pt x="1" y="192"/>
                    <a:pt x="72" y="240"/>
                  </a:cubicBezTo>
                  <a:lnTo>
                    <a:pt x="382" y="740"/>
                  </a:lnTo>
                  <a:cubicBezTo>
                    <a:pt x="715" y="1264"/>
                    <a:pt x="1287" y="1550"/>
                    <a:pt x="1906" y="1550"/>
                  </a:cubicBezTo>
                  <a:lnTo>
                    <a:pt x="4121" y="1550"/>
                  </a:lnTo>
                  <a:cubicBezTo>
                    <a:pt x="4192" y="1550"/>
                    <a:pt x="4264" y="1502"/>
                    <a:pt x="4264" y="1407"/>
                  </a:cubicBezTo>
                  <a:cubicBezTo>
                    <a:pt x="4264" y="1312"/>
                    <a:pt x="4192" y="1264"/>
                    <a:pt x="4121" y="1264"/>
                  </a:cubicBezTo>
                  <a:lnTo>
                    <a:pt x="1882" y="1264"/>
                  </a:lnTo>
                  <a:cubicBezTo>
                    <a:pt x="1382" y="1264"/>
                    <a:pt x="906" y="978"/>
                    <a:pt x="620" y="573"/>
                  </a:cubicBezTo>
                  <a:lnTo>
                    <a:pt x="311" y="73"/>
                  </a:lnTo>
                  <a:cubicBezTo>
                    <a:pt x="280" y="27"/>
                    <a:pt x="219" y="1"/>
                    <a:pt x="167" y="1"/>
                  </a:cubicBezTo>
                  <a:close/>
                  <a:moveTo>
                    <a:pt x="6385" y="1668"/>
                  </a:moveTo>
                  <a:cubicBezTo>
                    <a:pt x="6335" y="1668"/>
                    <a:pt x="6280" y="1694"/>
                    <a:pt x="6264" y="1740"/>
                  </a:cubicBezTo>
                  <a:lnTo>
                    <a:pt x="5812" y="2288"/>
                  </a:lnTo>
                  <a:cubicBezTo>
                    <a:pt x="5597" y="2574"/>
                    <a:pt x="5264" y="2717"/>
                    <a:pt x="4954" y="2717"/>
                  </a:cubicBezTo>
                  <a:lnTo>
                    <a:pt x="1573" y="2717"/>
                  </a:lnTo>
                  <a:cubicBezTo>
                    <a:pt x="1501" y="2717"/>
                    <a:pt x="1430" y="2764"/>
                    <a:pt x="1430" y="2860"/>
                  </a:cubicBezTo>
                  <a:cubicBezTo>
                    <a:pt x="1430" y="2955"/>
                    <a:pt x="1501" y="3003"/>
                    <a:pt x="1573" y="3003"/>
                  </a:cubicBezTo>
                  <a:lnTo>
                    <a:pt x="4954" y="3003"/>
                  </a:lnTo>
                  <a:cubicBezTo>
                    <a:pt x="5359" y="3003"/>
                    <a:pt x="5788" y="2836"/>
                    <a:pt x="6050" y="2479"/>
                  </a:cubicBezTo>
                  <a:lnTo>
                    <a:pt x="6502" y="1907"/>
                  </a:lnTo>
                  <a:cubicBezTo>
                    <a:pt x="6550" y="1859"/>
                    <a:pt x="6526" y="1764"/>
                    <a:pt x="6455" y="1693"/>
                  </a:cubicBezTo>
                  <a:cubicBezTo>
                    <a:pt x="6438" y="1676"/>
                    <a:pt x="6412" y="1668"/>
                    <a:pt x="6385" y="1668"/>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6486;p75">
              <a:extLst>
                <a:ext uri="{FF2B5EF4-FFF2-40B4-BE49-F238E27FC236}">
                  <a16:creationId xmlns:a16="http://schemas.microsoft.com/office/drawing/2014/main" id="{ACF12A49-94BB-2B49-A379-C030790FE512}"/>
                </a:ext>
              </a:extLst>
            </p:cNvPr>
            <p:cNvSpPr/>
            <p:nvPr/>
          </p:nvSpPr>
          <p:spPr>
            <a:xfrm>
              <a:off x="7262814" y="1477006"/>
              <a:ext cx="210825" cy="307054"/>
            </a:xfrm>
            <a:custGeom>
              <a:avLst/>
              <a:gdLst/>
              <a:ahLst/>
              <a:cxnLst/>
              <a:rect l="l" t="t" r="r" b="b"/>
              <a:pathLst>
                <a:path w="6003" h="8743" extrusionOk="0">
                  <a:moveTo>
                    <a:pt x="5658" y="0"/>
                  </a:moveTo>
                  <a:cubicBezTo>
                    <a:pt x="5645" y="0"/>
                    <a:pt x="5633" y="1"/>
                    <a:pt x="5621" y="3"/>
                  </a:cubicBezTo>
                  <a:cubicBezTo>
                    <a:pt x="5431" y="3"/>
                    <a:pt x="5240" y="169"/>
                    <a:pt x="5240" y="384"/>
                  </a:cubicBezTo>
                  <a:lnTo>
                    <a:pt x="5240" y="3051"/>
                  </a:lnTo>
                  <a:cubicBezTo>
                    <a:pt x="5240" y="4099"/>
                    <a:pt x="4383" y="4956"/>
                    <a:pt x="3335" y="4956"/>
                  </a:cubicBezTo>
                  <a:cubicBezTo>
                    <a:pt x="3318" y="4956"/>
                    <a:pt x="3301" y="4955"/>
                    <a:pt x="3285" y="4955"/>
                  </a:cubicBezTo>
                  <a:cubicBezTo>
                    <a:pt x="2068" y="4955"/>
                    <a:pt x="1044" y="5805"/>
                    <a:pt x="715" y="6933"/>
                  </a:cubicBezTo>
                  <a:cubicBezTo>
                    <a:pt x="668" y="7075"/>
                    <a:pt x="572" y="7195"/>
                    <a:pt x="453" y="7290"/>
                  </a:cubicBezTo>
                  <a:lnTo>
                    <a:pt x="263" y="7385"/>
                  </a:lnTo>
                  <a:cubicBezTo>
                    <a:pt x="120" y="7504"/>
                    <a:pt x="1" y="7671"/>
                    <a:pt x="1" y="7885"/>
                  </a:cubicBezTo>
                  <a:lnTo>
                    <a:pt x="1" y="8742"/>
                  </a:lnTo>
                  <a:lnTo>
                    <a:pt x="2811" y="8742"/>
                  </a:lnTo>
                  <a:lnTo>
                    <a:pt x="2811" y="7861"/>
                  </a:lnTo>
                  <a:cubicBezTo>
                    <a:pt x="2811" y="7671"/>
                    <a:pt x="2692" y="7504"/>
                    <a:pt x="2525" y="7385"/>
                  </a:cubicBezTo>
                  <a:lnTo>
                    <a:pt x="2454" y="7314"/>
                  </a:lnTo>
                  <a:cubicBezTo>
                    <a:pt x="2263" y="7195"/>
                    <a:pt x="2192" y="7028"/>
                    <a:pt x="2192" y="6837"/>
                  </a:cubicBezTo>
                  <a:cubicBezTo>
                    <a:pt x="2192" y="6242"/>
                    <a:pt x="2620" y="5766"/>
                    <a:pt x="3216" y="5742"/>
                  </a:cubicBezTo>
                  <a:lnTo>
                    <a:pt x="3287" y="5742"/>
                  </a:lnTo>
                  <a:cubicBezTo>
                    <a:pt x="4764" y="5742"/>
                    <a:pt x="6002" y="4551"/>
                    <a:pt x="6002" y="3075"/>
                  </a:cubicBezTo>
                  <a:lnTo>
                    <a:pt x="6002" y="360"/>
                  </a:lnTo>
                  <a:cubicBezTo>
                    <a:pt x="6002" y="159"/>
                    <a:pt x="5835" y="0"/>
                    <a:pt x="565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6487;p75">
              <a:extLst>
                <a:ext uri="{FF2B5EF4-FFF2-40B4-BE49-F238E27FC236}">
                  <a16:creationId xmlns:a16="http://schemas.microsoft.com/office/drawing/2014/main" id="{03EA73CC-515F-D649-86EF-881AFA73F509}"/>
                </a:ext>
              </a:extLst>
            </p:cNvPr>
            <p:cNvSpPr/>
            <p:nvPr/>
          </p:nvSpPr>
          <p:spPr>
            <a:xfrm>
              <a:off x="7236053" y="1422710"/>
              <a:ext cx="378067" cy="133842"/>
            </a:xfrm>
            <a:custGeom>
              <a:avLst/>
              <a:gdLst/>
              <a:ahLst/>
              <a:cxnLst/>
              <a:rect l="l" t="t" r="r" b="b"/>
              <a:pathLst>
                <a:path w="10765" h="3811" extrusionOk="0">
                  <a:moveTo>
                    <a:pt x="7217" y="1"/>
                  </a:moveTo>
                  <a:cubicBezTo>
                    <a:pt x="6407" y="1"/>
                    <a:pt x="5645" y="406"/>
                    <a:pt x="5216" y="1096"/>
                  </a:cubicBezTo>
                  <a:cubicBezTo>
                    <a:pt x="4788" y="953"/>
                    <a:pt x="4311" y="858"/>
                    <a:pt x="3859" y="858"/>
                  </a:cubicBezTo>
                  <a:cubicBezTo>
                    <a:pt x="3049" y="858"/>
                    <a:pt x="2287" y="1120"/>
                    <a:pt x="1644" y="1572"/>
                  </a:cubicBezTo>
                  <a:lnTo>
                    <a:pt x="358" y="2501"/>
                  </a:lnTo>
                  <a:cubicBezTo>
                    <a:pt x="120" y="2668"/>
                    <a:pt x="1" y="3001"/>
                    <a:pt x="96" y="3311"/>
                  </a:cubicBezTo>
                  <a:cubicBezTo>
                    <a:pt x="215" y="3597"/>
                    <a:pt x="477" y="3811"/>
                    <a:pt x="810" y="3811"/>
                  </a:cubicBezTo>
                  <a:lnTo>
                    <a:pt x="7240" y="3811"/>
                  </a:lnTo>
                  <a:cubicBezTo>
                    <a:pt x="7669" y="3811"/>
                    <a:pt x="8026" y="3478"/>
                    <a:pt x="8098" y="3073"/>
                  </a:cubicBezTo>
                  <a:lnTo>
                    <a:pt x="9884" y="3073"/>
                  </a:lnTo>
                  <a:cubicBezTo>
                    <a:pt x="10384" y="3073"/>
                    <a:pt x="10765" y="2668"/>
                    <a:pt x="10765" y="2168"/>
                  </a:cubicBezTo>
                  <a:cubicBezTo>
                    <a:pt x="10765" y="1834"/>
                    <a:pt x="10622" y="1549"/>
                    <a:pt x="10289" y="1406"/>
                  </a:cubicBezTo>
                  <a:lnTo>
                    <a:pt x="8455" y="334"/>
                  </a:lnTo>
                  <a:cubicBezTo>
                    <a:pt x="8050" y="120"/>
                    <a:pt x="7645" y="1"/>
                    <a:pt x="721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6489;p75">
              <a:extLst>
                <a:ext uri="{FF2B5EF4-FFF2-40B4-BE49-F238E27FC236}">
                  <a16:creationId xmlns:a16="http://schemas.microsoft.com/office/drawing/2014/main" id="{280560DB-D9F4-884A-8E1C-28C5C3AA9D52}"/>
                </a:ext>
              </a:extLst>
            </p:cNvPr>
            <p:cNvSpPr/>
            <p:nvPr/>
          </p:nvSpPr>
          <p:spPr>
            <a:xfrm>
              <a:off x="7248626" y="1732995"/>
              <a:ext cx="188208" cy="67782"/>
            </a:xfrm>
            <a:custGeom>
              <a:avLst/>
              <a:gdLst/>
              <a:ahLst/>
              <a:cxnLst/>
              <a:rect l="l" t="t" r="r" b="b"/>
              <a:pathLst>
                <a:path w="5359" h="1930" extrusionOk="0">
                  <a:moveTo>
                    <a:pt x="2786" y="1"/>
                  </a:moveTo>
                  <a:cubicBezTo>
                    <a:pt x="2477" y="1"/>
                    <a:pt x="2143" y="96"/>
                    <a:pt x="1810" y="215"/>
                  </a:cubicBezTo>
                  <a:lnTo>
                    <a:pt x="381" y="810"/>
                  </a:lnTo>
                  <a:cubicBezTo>
                    <a:pt x="143" y="930"/>
                    <a:pt x="0" y="1192"/>
                    <a:pt x="48" y="1501"/>
                  </a:cubicBezTo>
                  <a:cubicBezTo>
                    <a:pt x="119" y="1763"/>
                    <a:pt x="357" y="1930"/>
                    <a:pt x="619" y="1930"/>
                  </a:cubicBezTo>
                  <a:lnTo>
                    <a:pt x="4882" y="1930"/>
                  </a:lnTo>
                  <a:cubicBezTo>
                    <a:pt x="5144" y="1930"/>
                    <a:pt x="5358" y="1692"/>
                    <a:pt x="5334" y="1430"/>
                  </a:cubicBezTo>
                  <a:cubicBezTo>
                    <a:pt x="5334" y="1287"/>
                    <a:pt x="5239" y="1144"/>
                    <a:pt x="5120" y="1049"/>
                  </a:cubicBezTo>
                  <a:lnTo>
                    <a:pt x="4263" y="453"/>
                  </a:lnTo>
                  <a:cubicBezTo>
                    <a:pt x="3834" y="144"/>
                    <a:pt x="3334" y="1"/>
                    <a:pt x="278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6490;p75">
              <a:extLst>
                <a:ext uri="{FF2B5EF4-FFF2-40B4-BE49-F238E27FC236}">
                  <a16:creationId xmlns:a16="http://schemas.microsoft.com/office/drawing/2014/main" id="{04DC19E2-B3FA-2745-B4AF-55B0C210CDA8}"/>
                </a:ext>
              </a:extLst>
            </p:cNvPr>
            <p:cNvSpPr/>
            <p:nvPr/>
          </p:nvSpPr>
          <p:spPr>
            <a:xfrm>
              <a:off x="7250277" y="1732995"/>
              <a:ext cx="164818" cy="45199"/>
            </a:xfrm>
            <a:custGeom>
              <a:avLst/>
              <a:gdLst/>
              <a:ahLst/>
              <a:cxnLst/>
              <a:rect l="l" t="t" r="r" b="b"/>
              <a:pathLst>
                <a:path w="4693" h="1287" extrusionOk="0">
                  <a:moveTo>
                    <a:pt x="2763" y="1"/>
                  </a:moveTo>
                  <a:cubicBezTo>
                    <a:pt x="2454" y="1"/>
                    <a:pt x="2120" y="96"/>
                    <a:pt x="1787" y="215"/>
                  </a:cubicBezTo>
                  <a:lnTo>
                    <a:pt x="358" y="810"/>
                  </a:lnTo>
                  <a:cubicBezTo>
                    <a:pt x="167" y="906"/>
                    <a:pt x="48" y="1072"/>
                    <a:pt x="1" y="1287"/>
                  </a:cubicBezTo>
                  <a:lnTo>
                    <a:pt x="4216" y="1287"/>
                  </a:lnTo>
                  <a:cubicBezTo>
                    <a:pt x="4478" y="1287"/>
                    <a:pt x="4692" y="1072"/>
                    <a:pt x="4692" y="810"/>
                  </a:cubicBezTo>
                  <a:lnTo>
                    <a:pt x="4692" y="739"/>
                  </a:lnTo>
                  <a:lnTo>
                    <a:pt x="4263" y="453"/>
                  </a:lnTo>
                  <a:cubicBezTo>
                    <a:pt x="3811" y="144"/>
                    <a:pt x="3311" y="1"/>
                    <a:pt x="2763"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6491;p75">
              <a:extLst>
                <a:ext uri="{FF2B5EF4-FFF2-40B4-BE49-F238E27FC236}">
                  <a16:creationId xmlns:a16="http://schemas.microsoft.com/office/drawing/2014/main" id="{B8D36A74-91C7-9B44-9B12-719DFED8B05F}"/>
                </a:ext>
              </a:extLst>
            </p:cNvPr>
            <p:cNvSpPr/>
            <p:nvPr/>
          </p:nvSpPr>
          <p:spPr>
            <a:xfrm>
              <a:off x="7266994" y="1514725"/>
              <a:ext cx="347126" cy="122147"/>
            </a:xfrm>
            <a:custGeom>
              <a:avLst/>
              <a:gdLst/>
              <a:ahLst/>
              <a:cxnLst/>
              <a:rect l="l" t="t" r="r" b="b"/>
              <a:pathLst>
                <a:path w="9884" h="3478" extrusionOk="0">
                  <a:moveTo>
                    <a:pt x="1597" y="0"/>
                  </a:moveTo>
                  <a:cubicBezTo>
                    <a:pt x="906" y="0"/>
                    <a:pt x="311" y="405"/>
                    <a:pt x="72" y="1024"/>
                  </a:cubicBezTo>
                  <a:lnTo>
                    <a:pt x="49" y="1120"/>
                  </a:lnTo>
                  <a:cubicBezTo>
                    <a:pt x="1" y="1215"/>
                    <a:pt x="1" y="1286"/>
                    <a:pt x="1" y="1358"/>
                  </a:cubicBezTo>
                  <a:cubicBezTo>
                    <a:pt x="1" y="1715"/>
                    <a:pt x="311" y="2024"/>
                    <a:pt x="668" y="2024"/>
                  </a:cubicBezTo>
                  <a:lnTo>
                    <a:pt x="3311" y="2024"/>
                  </a:lnTo>
                  <a:cubicBezTo>
                    <a:pt x="3645" y="2024"/>
                    <a:pt x="3907" y="1763"/>
                    <a:pt x="3907" y="1429"/>
                  </a:cubicBezTo>
                  <a:cubicBezTo>
                    <a:pt x="3907" y="1215"/>
                    <a:pt x="3787" y="1048"/>
                    <a:pt x="3621" y="881"/>
                  </a:cubicBezTo>
                  <a:lnTo>
                    <a:pt x="2382" y="191"/>
                  </a:lnTo>
                  <a:cubicBezTo>
                    <a:pt x="2144" y="48"/>
                    <a:pt x="1858" y="0"/>
                    <a:pt x="1597" y="0"/>
                  </a:cubicBezTo>
                  <a:close/>
                  <a:moveTo>
                    <a:pt x="7788" y="1882"/>
                  </a:moveTo>
                  <a:cubicBezTo>
                    <a:pt x="7479" y="1882"/>
                    <a:pt x="7217" y="1929"/>
                    <a:pt x="6955" y="2048"/>
                  </a:cubicBezTo>
                  <a:lnTo>
                    <a:pt x="5716" y="2548"/>
                  </a:lnTo>
                  <a:cubicBezTo>
                    <a:pt x="5550" y="2644"/>
                    <a:pt x="5431" y="2787"/>
                    <a:pt x="5431" y="3001"/>
                  </a:cubicBezTo>
                  <a:cubicBezTo>
                    <a:pt x="5431" y="3263"/>
                    <a:pt x="5645" y="3477"/>
                    <a:pt x="5907" y="3477"/>
                  </a:cubicBezTo>
                  <a:lnTo>
                    <a:pt x="9503" y="3477"/>
                  </a:lnTo>
                  <a:cubicBezTo>
                    <a:pt x="9717" y="3477"/>
                    <a:pt x="9884" y="3287"/>
                    <a:pt x="9884" y="3096"/>
                  </a:cubicBezTo>
                  <a:cubicBezTo>
                    <a:pt x="9884" y="2977"/>
                    <a:pt x="9836" y="2834"/>
                    <a:pt x="9741" y="2763"/>
                  </a:cubicBezTo>
                  <a:lnTo>
                    <a:pt x="9027" y="2263"/>
                  </a:lnTo>
                  <a:cubicBezTo>
                    <a:pt x="8669" y="2024"/>
                    <a:pt x="8217" y="1882"/>
                    <a:pt x="7788" y="1882"/>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6492;p75">
              <a:extLst>
                <a:ext uri="{FF2B5EF4-FFF2-40B4-BE49-F238E27FC236}">
                  <a16:creationId xmlns:a16="http://schemas.microsoft.com/office/drawing/2014/main" id="{3E462E00-42DC-9944-8794-18717C82F2DF}"/>
                </a:ext>
              </a:extLst>
            </p:cNvPr>
            <p:cNvSpPr/>
            <p:nvPr/>
          </p:nvSpPr>
          <p:spPr>
            <a:xfrm>
              <a:off x="7294598" y="1515567"/>
              <a:ext cx="321208" cy="121304"/>
            </a:xfrm>
            <a:custGeom>
              <a:avLst/>
              <a:gdLst/>
              <a:ahLst/>
              <a:cxnLst/>
              <a:rect l="l" t="t" r="r" b="b"/>
              <a:pathLst>
                <a:path w="9146" h="3454" extrusionOk="0">
                  <a:moveTo>
                    <a:pt x="787" y="0"/>
                  </a:moveTo>
                  <a:cubicBezTo>
                    <a:pt x="501" y="0"/>
                    <a:pt x="239" y="72"/>
                    <a:pt x="1" y="214"/>
                  </a:cubicBezTo>
                  <a:lnTo>
                    <a:pt x="48" y="214"/>
                  </a:lnTo>
                  <a:cubicBezTo>
                    <a:pt x="358" y="214"/>
                    <a:pt x="620" y="262"/>
                    <a:pt x="858" y="405"/>
                  </a:cubicBezTo>
                  <a:lnTo>
                    <a:pt x="2073" y="1096"/>
                  </a:lnTo>
                  <a:cubicBezTo>
                    <a:pt x="2263" y="1191"/>
                    <a:pt x="2382" y="1405"/>
                    <a:pt x="2382" y="1596"/>
                  </a:cubicBezTo>
                  <a:cubicBezTo>
                    <a:pt x="2382" y="1762"/>
                    <a:pt x="2311" y="1905"/>
                    <a:pt x="2239" y="2000"/>
                  </a:cubicBezTo>
                  <a:lnTo>
                    <a:pt x="2525" y="2000"/>
                  </a:lnTo>
                  <a:cubicBezTo>
                    <a:pt x="2859" y="2000"/>
                    <a:pt x="3121" y="1739"/>
                    <a:pt x="3121" y="1405"/>
                  </a:cubicBezTo>
                  <a:cubicBezTo>
                    <a:pt x="3121" y="1191"/>
                    <a:pt x="3001" y="1024"/>
                    <a:pt x="2835" y="905"/>
                  </a:cubicBezTo>
                  <a:lnTo>
                    <a:pt x="1596" y="214"/>
                  </a:lnTo>
                  <a:cubicBezTo>
                    <a:pt x="1358" y="72"/>
                    <a:pt x="1072" y="0"/>
                    <a:pt x="787" y="0"/>
                  </a:cubicBezTo>
                  <a:close/>
                  <a:moveTo>
                    <a:pt x="7002" y="1858"/>
                  </a:moveTo>
                  <a:cubicBezTo>
                    <a:pt x="6812" y="1858"/>
                    <a:pt x="6645" y="1881"/>
                    <a:pt x="6455" y="1905"/>
                  </a:cubicBezTo>
                  <a:cubicBezTo>
                    <a:pt x="6693" y="1953"/>
                    <a:pt x="6931" y="2072"/>
                    <a:pt x="7145" y="2239"/>
                  </a:cubicBezTo>
                  <a:lnTo>
                    <a:pt x="7860" y="2739"/>
                  </a:lnTo>
                  <a:cubicBezTo>
                    <a:pt x="7979" y="2834"/>
                    <a:pt x="8026" y="2953"/>
                    <a:pt x="8026" y="3072"/>
                  </a:cubicBezTo>
                  <a:cubicBezTo>
                    <a:pt x="8026" y="3263"/>
                    <a:pt x="7860" y="3453"/>
                    <a:pt x="7645" y="3453"/>
                  </a:cubicBezTo>
                  <a:lnTo>
                    <a:pt x="8741" y="3453"/>
                  </a:lnTo>
                  <a:cubicBezTo>
                    <a:pt x="8955" y="3453"/>
                    <a:pt x="9146" y="3263"/>
                    <a:pt x="9146" y="3072"/>
                  </a:cubicBezTo>
                  <a:cubicBezTo>
                    <a:pt x="9098" y="2953"/>
                    <a:pt x="9050" y="2810"/>
                    <a:pt x="8955" y="2739"/>
                  </a:cubicBezTo>
                  <a:lnTo>
                    <a:pt x="8241" y="2239"/>
                  </a:lnTo>
                  <a:cubicBezTo>
                    <a:pt x="7883" y="2000"/>
                    <a:pt x="7431" y="1858"/>
                    <a:pt x="7002" y="1858"/>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2" name="Group 5">
            <a:extLst>
              <a:ext uri="{FF2B5EF4-FFF2-40B4-BE49-F238E27FC236}">
                <a16:creationId xmlns:a16="http://schemas.microsoft.com/office/drawing/2014/main" id="{3E9AFC28-168E-BB4B-B850-7969DCBFA196}"/>
              </a:ext>
            </a:extLst>
          </p:cNvPr>
          <p:cNvGrpSpPr>
            <a:grpSpLocks/>
          </p:cNvGrpSpPr>
          <p:nvPr/>
        </p:nvGrpSpPr>
        <p:grpSpPr bwMode="auto">
          <a:xfrm>
            <a:off x="4648550" y="837748"/>
            <a:ext cx="3406746" cy="5182504"/>
            <a:chOff x="720" y="1297"/>
            <a:chExt cx="1367" cy="2541"/>
          </a:xfrm>
        </p:grpSpPr>
        <p:sp>
          <p:nvSpPr>
            <p:cNvPr id="63" name="AutoShape 6">
              <a:extLst>
                <a:ext uri="{FF2B5EF4-FFF2-40B4-BE49-F238E27FC236}">
                  <a16:creationId xmlns:a16="http://schemas.microsoft.com/office/drawing/2014/main" id="{441A5DBB-9988-F845-BD06-E06585738828}"/>
                </a:ext>
              </a:extLst>
            </p:cNvPr>
            <p:cNvSpPr>
              <a:spLocks noChangeArrowheads="1"/>
            </p:cNvSpPr>
            <p:nvPr/>
          </p:nvSpPr>
          <p:spPr bwMode="gray">
            <a:xfrm>
              <a:off x="720" y="1490"/>
              <a:ext cx="1363" cy="1800"/>
            </a:xfrm>
            <a:prstGeom prst="roundRect">
              <a:avLst>
                <a:gd name="adj" fmla="val 17509"/>
              </a:avLst>
            </a:prstGeom>
            <a:gradFill rotWithShape="1">
              <a:gsLst>
                <a:gs pos="0">
                  <a:srgbClr val="4E91D4"/>
                </a:gs>
                <a:gs pos="100000">
                  <a:srgbClr val="3477A4"/>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64" name="AutoShape 7">
              <a:extLst>
                <a:ext uri="{FF2B5EF4-FFF2-40B4-BE49-F238E27FC236}">
                  <a16:creationId xmlns:a16="http://schemas.microsoft.com/office/drawing/2014/main" id="{DC7348F9-B045-E847-B910-172366B74383}"/>
                </a:ext>
              </a:extLst>
            </p:cNvPr>
            <p:cNvSpPr>
              <a:spLocks noChangeArrowheads="1"/>
            </p:cNvSpPr>
            <p:nvPr/>
          </p:nvSpPr>
          <p:spPr bwMode="gray">
            <a:xfrm>
              <a:off x="741" y="1525"/>
              <a:ext cx="1322" cy="1766"/>
            </a:xfrm>
            <a:prstGeom prst="roundRect">
              <a:avLst>
                <a:gd name="adj" fmla="val 16667"/>
              </a:avLst>
            </a:prstGeom>
            <a:solidFill>
              <a:srgbClr val="3CA1E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65" name="AutoShape 8">
              <a:extLst>
                <a:ext uri="{FF2B5EF4-FFF2-40B4-BE49-F238E27FC236}">
                  <a16:creationId xmlns:a16="http://schemas.microsoft.com/office/drawing/2014/main" id="{2CAF7E1C-0032-364C-BCE3-85BFF8355DE2}"/>
                </a:ext>
              </a:extLst>
            </p:cNvPr>
            <p:cNvSpPr>
              <a:spLocks noChangeArrowheads="1"/>
            </p:cNvSpPr>
            <p:nvPr/>
          </p:nvSpPr>
          <p:spPr bwMode="gray">
            <a:xfrm>
              <a:off x="752" y="2795"/>
              <a:ext cx="1304" cy="447"/>
            </a:xfrm>
            <a:prstGeom prst="roundRect">
              <a:avLst>
                <a:gd name="adj" fmla="val 50000"/>
              </a:avLst>
            </a:prstGeom>
            <a:gradFill rotWithShape="1">
              <a:gsLst>
                <a:gs pos="0">
                  <a:srgbClr val="3CA1E6">
                    <a:alpha val="0"/>
                  </a:srgbClr>
                </a:gs>
                <a:gs pos="100000">
                  <a:srgbClr val="9BCFF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66" name="AutoShape 9">
              <a:extLst>
                <a:ext uri="{FF2B5EF4-FFF2-40B4-BE49-F238E27FC236}">
                  <a16:creationId xmlns:a16="http://schemas.microsoft.com/office/drawing/2014/main" id="{15887F93-F6ED-BB4B-8E84-B96557EBE5BF}"/>
                </a:ext>
              </a:extLst>
            </p:cNvPr>
            <p:cNvSpPr>
              <a:spLocks noChangeArrowheads="1"/>
            </p:cNvSpPr>
            <p:nvPr/>
          </p:nvSpPr>
          <p:spPr bwMode="gray">
            <a:xfrm>
              <a:off x="752" y="1509"/>
              <a:ext cx="1304" cy="446"/>
            </a:xfrm>
            <a:prstGeom prst="roundRect">
              <a:avLst>
                <a:gd name="adj" fmla="val 50000"/>
              </a:avLst>
            </a:prstGeom>
            <a:gradFill rotWithShape="1">
              <a:gsLst>
                <a:gs pos="0">
                  <a:srgbClr val="BEE0F7"/>
                </a:gs>
                <a:gs pos="100000">
                  <a:srgbClr val="3CA1E6">
                    <a:alpha val="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67" name="AutoShape 10">
              <a:extLst>
                <a:ext uri="{FF2B5EF4-FFF2-40B4-BE49-F238E27FC236}">
                  <a16:creationId xmlns:a16="http://schemas.microsoft.com/office/drawing/2014/main" id="{2FDF6905-7D00-5542-9444-0CA09703F4CD}"/>
                </a:ext>
              </a:extLst>
            </p:cNvPr>
            <p:cNvSpPr>
              <a:spLocks noChangeArrowheads="1"/>
            </p:cNvSpPr>
            <p:nvPr/>
          </p:nvSpPr>
          <p:spPr bwMode="gray">
            <a:xfrm>
              <a:off x="724" y="3290"/>
              <a:ext cx="1363" cy="548"/>
            </a:xfrm>
            <a:prstGeom prst="roundRect">
              <a:avLst>
                <a:gd name="adj" fmla="val 40389"/>
              </a:avLst>
            </a:prstGeom>
            <a:gradFill rotWithShape="1">
              <a:gsLst>
                <a:gs pos="0">
                  <a:srgbClr val="729EB4"/>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68" name="AutoShape 11">
              <a:extLst>
                <a:ext uri="{FF2B5EF4-FFF2-40B4-BE49-F238E27FC236}">
                  <a16:creationId xmlns:a16="http://schemas.microsoft.com/office/drawing/2014/main" id="{2163CD82-72EC-434B-8983-D8F72423CAFD}"/>
                </a:ext>
              </a:extLst>
            </p:cNvPr>
            <p:cNvSpPr>
              <a:spLocks noChangeArrowheads="1"/>
            </p:cNvSpPr>
            <p:nvPr/>
          </p:nvSpPr>
          <p:spPr bwMode="gray">
            <a:xfrm>
              <a:off x="752" y="3305"/>
              <a:ext cx="1304" cy="487"/>
            </a:xfrm>
            <a:prstGeom prst="roundRect">
              <a:avLst>
                <a:gd name="adj" fmla="val 50000"/>
              </a:avLst>
            </a:prstGeom>
            <a:gradFill rotWithShape="1">
              <a:gsLst>
                <a:gs pos="0">
                  <a:srgbClr val="7DAFD4"/>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grpSp>
          <p:nvGrpSpPr>
            <p:cNvPr id="69" name="Group 12">
              <a:extLst>
                <a:ext uri="{FF2B5EF4-FFF2-40B4-BE49-F238E27FC236}">
                  <a16:creationId xmlns:a16="http://schemas.microsoft.com/office/drawing/2014/main" id="{D198B1B0-3A84-EB43-ABD7-FBE5991D58EB}"/>
                </a:ext>
              </a:extLst>
            </p:cNvPr>
            <p:cNvGrpSpPr>
              <a:grpSpLocks/>
            </p:cNvGrpSpPr>
            <p:nvPr/>
          </p:nvGrpSpPr>
          <p:grpSpPr bwMode="auto">
            <a:xfrm>
              <a:off x="1189" y="1297"/>
              <a:ext cx="405" cy="403"/>
              <a:chOff x="1289" y="584"/>
              <a:chExt cx="668" cy="665"/>
            </a:xfrm>
          </p:grpSpPr>
          <p:sp>
            <p:nvSpPr>
              <p:cNvPr id="72" name="Oval 13">
                <a:extLst>
                  <a:ext uri="{FF2B5EF4-FFF2-40B4-BE49-F238E27FC236}">
                    <a16:creationId xmlns:a16="http://schemas.microsoft.com/office/drawing/2014/main" id="{15E2C295-E20B-DD45-AE8E-0D9D6AAD11B3}"/>
                  </a:ext>
                </a:extLst>
              </p:cNvPr>
              <p:cNvSpPr>
                <a:spLocks noChangeArrowheads="1"/>
              </p:cNvSpPr>
              <p:nvPr/>
            </p:nvSpPr>
            <p:spPr bwMode="gray">
              <a:xfrm>
                <a:off x="1289" y="584"/>
                <a:ext cx="668" cy="665"/>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73" name="Oval 14">
                <a:extLst>
                  <a:ext uri="{FF2B5EF4-FFF2-40B4-BE49-F238E27FC236}">
                    <a16:creationId xmlns:a16="http://schemas.microsoft.com/office/drawing/2014/main" id="{A924A20F-2082-7245-81B0-5419139C0C76}"/>
                  </a:ext>
                </a:extLst>
              </p:cNvPr>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74" name="Oval 15">
                <a:extLst>
                  <a:ext uri="{FF2B5EF4-FFF2-40B4-BE49-F238E27FC236}">
                    <a16:creationId xmlns:a16="http://schemas.microsoft.com/office/drawing/2014/main" id="{A68A5686-E732-CE49-9645-B83E44B36F5F}"/>
                  </a:ext>
                </a:extLst>
              </p:cNvPr>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75" name="Oval 16">
                <a:extLst>
                  <a:ext uri="{FF2B5EF4-FFF2-40B4-BE49-F238E27FC236}">
                    <a16:creationId xmlns:a16="http://schemas.microsoft.com/office/drawing/2014/main" id="{705F2784-1DDB-A842-8A97-CEFCDF684348}"/>
                  </a:ext>
                </a:extLst>
              </p:cNvPr>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76" name="Oval 17">
                <a:extLst>
                  <a:ext uri="{FF2B5EF4-FFF2-40B4-BE49-F238E27FC236}">
                    <a16:creationId xmlns:a16="http://schemas.microsoft.com/office/drawing/2014/main" id="{208C5831-07FB-A540-9C52-E4C9A02440C6}"/>
                  </a:ext>
                </a:extLst>
              </p:cNvPr>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grpSp>
        <p:sp>
          <p:nvSpPr>
            <p:cNvPr id="70" name="Text Box 18">
              <a:extLst>
                <a:ext uri="{FF2B5EF4-FFF2-40B4-BE49-F238E27FC236}">
                  <a16:creationId xmlns:a16="http://schemas.microsoft.com/office/drawing/2014/main" id="{FEDE59E9-1E30-D746-8DB1-5F057ADECB46}"/>
                </a:ext>
              </a:extLst>
            </p:cNvPr>
            <p:cNvSpPr txBox="1">
              <a:spLocks noChangeArrowheads="1"/>
            </p:cNvSpPr>
            <p:nvPr/>
          </p:nvSpPr>
          <p:spPr bwMode="gray">
            <a:xfrm>
              <a:off x="1350" y="1400"/>
              <a:ext cx="74"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71" name="Text Box 19">
              <a:extLst>
                <a:ext uri="{FF2B5EF4-FFF2-40B4-BE49-F238E27FC236}">
                  <a16:creationId xmlns:a16="http://schemas.microsoft.com/office/drawing/2014/main" id="{30BF8604-8E16-BC47-92D0-1C2726DD2866}"/>
                </a:ext>
              </a:extLst>
            </p:cNvPr>
            <p:cNvSpPr txBox="1">
              <a:spLocks noChangeArrowheads="1"/>
            </p:cNvSpPr>
            <p:nvPr/>
          </p:nvSpPr>
          <p:spPr bwMode="gray">
            <a:xfrm>
              <a:off x="768" y="1946"/>
              <a:ext cx="1296" cy="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Đổi</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tên</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một</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số</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đơn</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vị</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hành</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chính</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cấp</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trấn</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a:t>
              </a:r>
            </a:p>
          </p:txBody>
        </p:sp>
      </p:grpSp>
      <p:grpSp>
        <p:nvGrpSpPr>
          <p:cNvPr id="77" name="Group 20">
            <a:extLst>
              <a:ext uri="{FF2B5EF4-FFF2-40B4-BE49-F238E27FC236}">
                <a16:creationId xmlns:a16="http://schemas.microsoft.com/office/drawing/2014/main" id="{D61BCBA3-1374-5A44-A7D9-B624DCC38A62}"/>
              </a:ext>
            </a:extLst>
          </p:cNvPr>
          <p:cNvGrpSpPr>
            <a:grpSpLocks/>
          </p:cNvGrpSpPr>
          <p:nvPr/>
        </p:nvGrpSpPr>
        <p:grpSpPr bwMode="auto">
          <a:xfrm>
            <a:off x="855210" y="894156"/>
            <a:ext cx="3401760" cy="5111432"/>
            <a:chOff x="2208" y="1296"/>
            <a:chExt cx="1365" cy="2542"/>
          </a:xfrm>
        </p:grpSpPr>
        <p:sp>
          <p:nvSpPr>
            <p:cNvPr id="78" name="AutoShape 21">
              <a:extLst>
                <a:ext uri="{FF2B5EF4-FFF2-40B4-BE49-F238E27FC236}">
                  <a16:creationId xmlns:a16="http://schemas.microsoft.com/office/drawing/2014/main" id="{3D38110F-A163-D04A-ADDB-C3AF7CF7D388}"/>
                </a:ext>
              </a:extLst>
            </p:cNvPr>
            <p:cNvSpPr>
              <a:spLocks noChangeArrowheads="1"/>
            </p:cNvSpPr>
            <p:nvPr/>
          </p:nvSpPr>
          <p:spPr bwMode="gray">
            <a:xfrm>
              <a:off x="2208" y="1490"/>
              <a:ext cx="1363" cy="1800"/>
            </a:xfrm>
            <a:prstGeom prst="roundRect">
              <a:avLst>
                <a:gd name="adj" fmla="val 17509"/>
              </a:avLst>
            </a:prstGeom>
            <a:gradFill rotWithShape="1">
              <a:gsLst>
                <a:gs pos="0">
                  <a:srgbClr val="34B034"/>
                </a:gs>
                <a:gs pos="100000">
                  <a:srgbClr val="3F8B4A"/>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79" name="AutoShape 22">
              <a:extLst>
                <a:ext uri="{FF2B5EF4-FFF2-40B4-BE49-F238E27FC236}">
                  <a16:creationId xmlns:a16="http://schemas.microsoft.com/office/drawing/2014/main" id="{4BE2A5D5-02CB-0647-969F-3C9BC87726E2}"/>
                </a:ext>
              </a:extLst>
            </p:cNvPr>
            <p:cNvSpPr>
              <a:spLocks noChangeArrowheads="1"/>
            </p:cNvSpPr>
            <p:nvPr/>
          </p:nvSpPr>
          <p:spPr bwMode="gray">
            <a:xfrm>
              <a:off x="2229" y="1495"/>
              <a:ext cx="1322" cy="1766"/>
            </a:xfrm>
            <a:prstGeom prst="roundRect">
              <a:avLst>
                <a:gd name="adj" fmla="val 16667"/>
              </a:avLst>
            </a:prstGeom>
            <a:solidFill>
              <a:srgbClr val="73E7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0" name="AutoShape 23">
              <a:extLst>
                <a:ext uri="{FF2B5EF4-FFF2-40B4-BE49-F238E27FC236}">
                  <a16:creationId xmlns:a16="http://schemas.microsoft.com/office/drawing/2014/main" id="{2E91CA1F-D6AF-A44B-859F-038C76F17F8E}"/>
                </a:ext>
              </a:extLst>
            </p:cNvPr>
            <p:cNvSpPr>
              <a:spLocks noChangeArrowheads="1"/>
            </p:cNvSpPr>
            <p:nvPr/>
          </p:nvSpPr>
          <p:spPr bwMode="gray">
            <a:xfrm>
              <a:off x="2240" y="2795"/>
              <a:ext cx="1304" cy="447"/>
            </a:xfrm>
            <a:prstGeom prst="roundRect">
              <a:avLst>
                <a:gd name="adj" fmla="val 50000"/>
              </a:avLst>
            </a:prstGeom>
            <a:gradFill rotWithShape="1">
              <a:gsLst>
                <a:gs pos="0">
                  <a:srgbClr val="73E77E"/>
                </a:gs>
                <a:gs pos="100000">
                  <a:srgbClr val="B3F2B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1" name="AutoShape 24">
              <a:extLst>
                <a:ext uri="{FF2B5EF4-FFF2-40B4-BE49-F238E27FC236}">
                  <a16:creationId xmlns:a16="http://schemas.microsoft.com/office/drawing/2014/main" id="{62EB3E21-6BE2-864A-AE52-117346750B1D}"/>
                </a:ext>
              </a:extLst>
            </p:cNvPr>
            <p:cNvSpPr>
              <a:spLocks noChangeArrowheads="1"/>
            </p:cNvSpPr>
            <p:nvPr/>
          </p:nvSpPr>
          <p:spPr bwMode="gray">
            <a:xfrm>
              <a:off x="2240" y="1509"/>
              <a:ext cx="1304" cy="446"/>
            </a:xfrm>
            <a:prstGeom prst="roundRect">
              <a:avLst>
                <a:gd name="adj" fmla="val 50000"/>
              </a:avLst>
            </a:prstGeom>
            <a:gradFill rotWithShape="1">
              <a:gsLst>
                <a:gs pos="0">
                  <a:srgbClr val="D0F7D4"/>
                </a:gs>
                <a:gs pos="100000">
                  <a:srgbClr val="73E77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2" name="Oval 25">
              <a:extLst>
                <a:ext uri="{FF2B5EF4-FFF2-40B4-BE49-F238E27FC236}">
                  <a16:creationId xmlns:a16="http://schemas.microsoft.com/office/drawing/2014/main" id="{C4F963BB-E46F-5E48-A66C-92EB75F018CA}"/>
                </a:ext>
              </a:extLst>
            </p:cNvPr>
            <p:cNvSpPr>
              <a:spLocks noChangeArrowheads="1"/>
            </p:cNvSpPr>
            <p:nvPr/>
          </p:nvSpPr>
          <p:spPr bwMode="gray">
            <a:xfrm>
              <a:off x="2677" y="1296"/>
              <a:ext cx="405" cy="409"/>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3" name="Oval 26">
              <a:extLst>
                <a:ext uri="{FF2B5EF4-FFF2-40B4-BE49-F238E27FC236}">
                  <a16:creationId xmlns:a16="http://schemas.microsoft.com/office/drawing/2014/main" id="{05389E29-11C0-2F4B-A81F-7250493F6FBF}"/>
                </a:ext>
              </a:extLst>
            </p:cNvPr>
            <p:cNvSpPr>
              <a:spLocks noChangeArrowheads="1"/>
            </p:cNvSpPr>
            <p:nvPr/>
          </p:nvSpPr>
          <p:spPr bwMode="gray">
            <a:xfrm>
              <a:off x="2681" y="1299"/>
              <a:ext cx="392" cy="39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4" name="Oval 27">
              <a:extLst>
                <a:ext uri="{FF2B5EF4-FFF2-40B4-BE49-F238E27FC236}">
                  <a16:creationId xmlns:a16="http://schemas.microsoft.com/office/drawing/2014/main" id="{38B0EF74-C116-304C-B007-56841122B1D8}"/>
                </a:ext>
              </a:extLst>
            </p:cNvPr>
            <p:cNvSpPr>
              <a:spLocks noChangeArrowheads="1"/>
            </p:cNvSpPr>
            <p:nvPr/>
          </p:nvSpPr>
          <p:spPr bwMode="gray">
            <a:xfrm>
              <a:off x="2686" y="1301"/>
              <a:ext cx="383" cy="383"/>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5" name="Oval 28">
              <a:extLst>
                <a:ext uri="{FF2B5EF4-FFF2-40B4-BE49-F238E27FC236}">
                  <a16:creationId xmlns:a16="http://schemas.microsoft.com/office/drawing/2014/main" id="{ABED4619-CC3B-B841-8053-7DBD76698BB0}"/>
                </a:ext>
              </a:extLst>
            </p:cNvPr>
            <p:cNvSpPr>
              <a:spLocks noChangeArrowheads="1"/>
            </p:cNvSpPr>
            <p:nvPr/>
          </p:nvSpPr>
          <p:spPr bwMode="gray">
            <a:xfrm>
              <a:off x="2690" y="1305"/>
              <a:ext cx="364" cy="357"/>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6" name="Oval 29">
              <a:extLst>
                <a:ext uri="{FF2B5EF4-FFF2-40B4-BE49-F238E27FC236}">
                  <a16:creationId xmlns:a16="http://schemas.microsoft.com/office/drawing/2014/main" id="{709E5000-AECE-9D4F-8771-C32E08E96F66}"/>
                </a:ext>
              </a:extLst>
            </p:cNvPr>
            <p:cNvSpPr>
              <a:spLocks noChangeArrowheads="1"/>
            </p:cNvSpPr>
            <p:nvPr/>
          </p:nvSpPr>
          <p:spPr bwMode="gray">
            <a:xfrm>
              <a:off x="2712" y="1315"/>
              <a:ext cx="323" cy="290"/>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7" name="Text Box 30">
              <a:extLst>
                <a:ext uri="{FF2B5EF4-FFF2-40B4-BE49-F238E27FC236}">
                  <a16:creationId xmlns:a16="http://schemas.microsoft.com/office/drawing/2014/main" id="{9AC5E529-4FF1-C044-9F22-DE6BA732387C}"/>
                </a:ext>
              </a:extLst>
            </p:cNvPr>
            <p:cNvSpPr txBox="1">
              <a:spLocks noChangeArrowheads="1"/>
            </p:cNvSpPr>
            <p:nvPr/>
          </p:nvSpPr>
          <p:spPr bwMode="gray">
            <a:xfrm>
              <a:off x="2838" y="1400"/>
              <a:ext cx="74"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8" name="Text Box 31">
              <a:extLst>
                <a:ext uri="{FF2B5EF4-FFF2-40B4-BE49-F238E27FC236}">
                  <a16:creationId xmlns:a16="http://schemas.microsoft.com/office/drawing/2014/main" id="{6C20843C-3B9A-284D-9333-CAE8653C8581}"/>
                </a:ext>
              </a:extLst>
            </p:cNvPr>
            <p:cNvSpPr txBox="1">
              <a:spLocks noChangeArrowheads="1"/>
            </p:cNvSpPr>
            <p:nvPr/>
          </p:nvSpPr>
          <p:spPr bwMode="gray">
            <a:xfrm>
              <a:off x="2221" y="1861"/>
              <a:ext cx="1296" cy="1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Cũng cố chế độ quân chủ tập quyền. Cải</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tổ</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hàng</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ngũ</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võ</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quan</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a:t>
              </a:r>
            </a:p>
          </p:txBody>
        </p:sp>
        <p:sp>
          <p:nvSpPr>
            <p:cNvPr id="89" name="AutoShape 32">
              <a:extLst>
                <a:ext uri="{FF2B5EF4-FFF2-40B4-BE49-F238E27FC236}">
                  <a16:creationId xmlns:a16="http://schemas.microsoft.com/office/drawing/2014/main" id="{9D165B4A-0DA4-9741-8291-884E318E1F31}"/>
                </a:ext>
              </a:extLst>
            </p:cNvPr>
            <p:cNvSpPr>
              <a:spLocks noChangeArrowheads="1"/>
            </p:cNvSpPr>
            <p:nvPr/>
          </p:nvSpPr>
          <p:spPr bwMode="gray">
            <a:xfrm>
              <a:off x="2210" y="3290"/>
              <a:ext cx="1363" cy="548"/>
            </a:xfrm>
            <a:prstGeom prst="roundRect">
              <a:avLst>
                <a:gd name="adj" fmla="val 40389"/>
              </a:avLst>
            </a:prstGeom>
            <a:gradFill rotWithShape="1">
              <a:gsLst>
                <a:gs pos="0">
                  <a:srgbClr val="58A4AE"/>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90" name="AutoShape 33">
              <a:extLst>
                <a:ext uri="{FF2B5EF4-FFF2-40B4-BE49-F238E27FC236}">
                  <a16:creationId xmlns:a16="http://schemas.microsoft.com/office/drawing/2014/main" id="{BCBA5A83-AD54-7B4A-9FD7-FB9D5A06F958}"/>
                </a:ext>
              </a:extLst>
            </p:cNvPr>
            <p:cNvSpPr>
              <a:spLocks noChangeArrowheads="1"/>
            </p:cNvSpPr>
            <p:nvPr/>
          </p:nvSpPr>
          <p:spPr bwMode="gray">
            <a:xfrm>
              <a:off x="2238" y="3305"/>
              <a:ext cx="1304" cy="487"/>
            </a:xfrm>
            <a:prstGeom prst="roundRect">
              <a:avLst>
                <a:gd name="adj" fmla="val 50000"/>
              </a:avLst>
            </a:prstGeom>
            <a:gradFill rotWithShape="1">
              <a:gsLst>
                <a:gs pos="0">
                  <a:srgbClr val="72B2BB"/>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grpSp>
      <p:grpSp>
        <p:nvGrpSpPr>
          <p:cNvPr id="91" name="Group 34">
            <a:extLst>
              <a:ext uri="{FF2B5EF4-FFF2-40B4-BE49-F238E27FC236}">
                <a16:creationId xmlns:a16="http://schemas.microsoft.com/office/drawing/2014/main" id="{4FDC72DC-F791-C148-A214-1874D028835A}"/>
              </a:ext>
            </a:extLst>
          </p:cNvPr>
          <p:cNvGrpSpPr>
            <a:grpSpLocks/>
          </p:cNvGrpSpPr>
          <p:nvPr/>
        </p:nvGrpSpPr>
        <p:grpSpPr bwMode="auto">
          <a:xfrm>
            <a:off x="8290914" y="853816"/>
            <a:ext cx="3406746" cy="5182504"/>
            <a:chOff x="3692" y="1297"/>
            <a:chExt cx="1367" cy="2541"/>
          </a:xfrm>
        </p:grpSpPr>
        <p:sp>
          <p:nvSpPr>
            <p:cNvPr id="92" name="AutoShape 35">
              <a:extLst>
                <a:ext uri="{FF2B5EF4-FFF2-40B4-BE49-F238E27FC236}">
                  <a16:creationId xmlns:a16="http://schemas.microsoft.com/office/drawing/2014/main" id="{FF322DD8-C01C-5C48-ADEF-71D25C8F4746}"/>
                </a:ext>
              </a:extLst>
            </p:cNvPr>
            <p:cNvSpPr>
              <a:spLocks noChangeArrowheads="1"/>
            </p:cNvSpPr>
            <p:nvPr/>
          </p:nvSpPr>
          <p:spPr bwMode="gray">
            <a:xfrm>
              <a:off x="3696" y="1490"/>
              <a:ext cx="1363" cy="1800"/>
            </a:xfrm>
            <a:prstGeom prst="roundRect">
              <a:avLst>
                <a:gd name="adj" fmla="val 17509"/>
              </a:avLst>
            </a:prstGeom>
            <a:gradFill rotWithShape="1">
              <a:gsLst>
                <a:gs pos="0">
                  <a:srgbClr val="B59F43"/>
                </a:gs>
                <a:gs pos="100000">
                  <a:srgbClr val="8F8849"/>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93" name="AutoShape 36">
              <a:extLst>
                <a:ext uri="{FF2B5EF4-FFF2-40B4-BE49-F238E27FC236}">
                  <a16:creationId xmlns:a16="http://schemas.microsoft.com/office/drawing/2014/main" id="{BE4B6CFD-C446-C34D-BB81-EDFC348DB0C0}"/>
                </a:ext>
              </a:extLst>
            </p:cNvPr>
            <p:cNvSpPr>
              <a:spLocks noChangeArrowheads="1"/>
            </p:cNvSpPr>
            <p:nvPr/>
          </p:nvSpPr>
          <p:spPr bwMode="gray">
            <a:xfrm>
              <a:off x="3717" y="1495"/>
              <a:ext cx="1322" cy="1766"/>
            </a:xfrm>
            <a:prstGeom prst="roundRect">
              <a:avLst>
                <a:gd name="adj" fmla="val 16667"/>
              </a:avLst>
            </a:prstGeom>
            <a:solidFill>
              <a:srgbClr val="E9E06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94" name="AutoShape 37">
              <a:extLst>
                <a:ext uri="{FF2B5EF4-FFF2-40B4-BE49-F238E27FC236}">
                  <a16:creationId xmlns:a16="http://schemas.microsoft.com/office/drawing/2014/main" id="{7D1ACD26-2808-664F-964E-3EABD062A1E7}"/>
                </a:ext>
              </a:extLst>
            </p:cNvPr>
            <p:cNvSpPr>
              <a:spLocks noChangeArrowheads="1"/>
            </p:cNvSpPr>
            <p:nvPr/>
          </p:nvSpPr>
          <p:spPr bwMode="gray">
            <a:xfrm>
              <a:off x="3728" y="2795"/>
              <a:ext cx="1304" cy="447"/>
            </a:xfrm>
            <a:prstGeom prst="roundRect">
              <a:avLst>
                <a:gd name="adj" fmla="val 50000"/>
              </a:avLst>
            </a:prstGeom>
            <a:gradFill rotWithShape="1">
              <a:gsLst>
                <a:gs pos="0">
                  <a:srgbClr val="E9E065"/>
                </a:gs>
                <a:gs pos="100000">
                  <a:srgbClr val="F2EDA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95" name="AutoShape 38">
              <a:extLst>
                <a:ext uri="{FF2B5EF4-FFF2-40B4-BE49-F238E27FC236}">
                  <a16:creationId xmlns:a16="http://schemas.microsoft.com/office/drawing/2014/main" id="{C4438BAB-3D58-7E47-97F6-14B3E45F9A53}"/>
                </a:ext>
              </a:extLst>
            </p:cNvPr>
            <p:cNvSpPr>
              <a:spLocks noChangeArrowheads="1"/>
            </p:cNvSpPr>
            <p:nvPr/>
          </p:nvSpPr>
          <p:spPr bwMode="gray">
            <a:xfrm>
              <a:off x="3728" y="1509"/>
              <a:ext cx="1304" cy="446"/>
            </a:xfrm>
            <a:prstGeom prst="roundRect">
              <a:avLst>
                <a:gd name="adj" fmla="val 50000"/>
              </a:avLst>
            </a:prstGeom>
            <a:gradFill rotWithShape="1">
              <a:gsLst>
                <a:gs pos="0">
                  <a:srgbClr val="F8F5CC"/>
                </a:gs>
                <a:gs pos="100000">
                  <a:srgbClr val="E9E06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grpSp>
          <p:nvGrpSpPr>
            <p:cNvPr id="96" name="Group 39">
              <a:extLst>
                <a:ext uri="{FF2B5EF4-FFF2-40B4-BE49-F238E27FC236}">
                  <a16:creationId xmlns:a16="http://schemas.microsoft.com/office/drawing/2014/main" id="{54F5D05F-6E9C-1240-A73E-A405FF2D1B67}"/>
                </a:ext>
              </a:extLst>
            </p:cNvPr>
            <p:cNvGrpSpPr>
              <a:grpSpLocks/>
            </p:cNvGrpSpPr>
            <p:nvPr/>
          </p:nvGrpSpPr>
          <p:grpSpPr bwMode="auto">
            <a:xfrm>
              <a:off x="4165" y="1297"/>
              <a:ext cx="405" cy="403"/>
              <a:chOff x="1289" y="584"/>
              <a:chExt cx="668" cy="665"/>
            </a:xfrm>
          </p:grpSpPr>
          <p:sp>
            <p:nvSpPr>
              <p:cNvPr id="101" name="Oval 40">
                <a:extLst>
                  <a:ext uri="{FF2B5EF4-FFF2-40B4-BE49-F238E27FC236}">
                    <a16:creationId xmlns:a16="http://schemas.microsoft.com/office/drawing/2014/main" id="{0E0F02F5-1224-A541-A0F4-93F15CAB6966}"/>
                  </a:ext>
                </a:extLst>
              </p:cNvPr>
              <p:cNvSpPr>
                <a:spLocks noChangeArrowheads="1"/>
              </p:cNvSpPr>
              <p:nvPr/>
            </p:nvSpPr>
            <p:spPr bwMode="gray">
              <a:xfrm>
                <a:off x="1289" y="584"/>
                <a:ext cx="668" cy="665"/>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102" name="Oval 41">
                <a:extLst>
                  <a:ext uri="{FF2B5EF4-FFF2-40B4-BE49-F238E27FC236}">
                    <a16:creationId xmlns:a16="http://schemas.microsoft.com/office/drawing/2014/main" id="{A932784C-3E08-4A44-9838-BE14139999F4}"/>
                  </a:ext>
                </a:extLst>
              </p:cNvPr>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103" name="Oval 42">
                <a:extLst>
                  <a:ext uri="{FF2B5EF4-FFF2-40B4-BE49-F238E27FC236}">
                    <a16:creationId xmlns:a16="http://schemas.microsoft.com/office/drawing/2014/main" id="{295B451B-3601-FB4C-87F9-4091914C8589}"/>
                  </a:ext>
                </a:extLst>
              </p:cNvPr>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104" name="Oval 43">
                <a:extLst>
                  <a:ext uri="{FF2B5EF4-FFF2-40B4-BE49-F238E27FC236}">
                    <a16:creationId xmlns:a16="http://schemas.microsoft.com/office/drawing/2014/main" id="{DDCB859E-1A27-0046-886A-A180621F4F1F}"/>
                  </a:ext>
                </a:extLst>
              </p:cNvPr>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105" name="Oval 44">
                <a:extLst>
                  <a:ext uri="{FF2B5EF4-FFF2-40B4-BE49-F238E27FC236}">
                    <a16:creationId xmlns:a16="http://schemas.microsoft.com/office/drawing/2014/main" id="{B03650B3-C3C6-0A4B-A39F-E189822A8850}"/>
                  </a:ext>
                </a:extLst>
              </p:cNvPr>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grpSp>
        <p:sp>
          <p:nvSpPr>
            <p:cNvPr id="97" name="Text Box 45">
              <a:extLst>
                <a:ext uri="{FF2B5EF4-FFF2-40B4-BE49-F238E27FC236}">
                  <a16:creationId xmlns:a16="http://schemas.microsoft.com/office/drawing/2014/main" id="{871BC175-729A-A94C-BC3C-6BF506C6EF7D}"/>
                </a:ext>
              </a:extLst>
            </p:cNvPr>
            <p:cNvSpPr txBox="1">
              <a:spLocks noChangeArrowheads="1"/>
            </p:cNvSpPr>
            <p:nvPr/>
          </p:nvSpPr>
          <p:spPr bwMode="gray">
            <a:xfrm>
              <a:off x="4326" y="1400"/>
              <a:ext cx="74"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98" name="Text Box 46">
              <a:extLst>
                <a:ext uri="{FF2B5EF4-FFF2-40B4-BE49-F238E27FC236}">
                  <a16:creationId xmlns:a16="http://schemas.microsoft.com/office/drawing/2014/main" id="{8658594B-8FC0-6A41-8076-ABCCA43E556B}"/>
                </a:ext>
              </a:extLst>
            </p:cNvPr>
            <p:cNvSpPr txBox="1">
              <a:spLocks noChangeArrowheads="1"/>
            </p:cNvSpPr>
            <p:nvPr/>
          </p:nvSpPr>
          <p:spPr bwMode="gray">
            <a:xfrm>
              <a:off x="3724" y="1816"/>
              <a:ext cx="1296" cy="1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Cử</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quan</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triều</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đình</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về</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thăm</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hỏi</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đời</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sống</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nhân</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dân</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ở</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các</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lộ</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a:t>
              </a:r>
            </a:p>
          </p:txBody>
        </p:sp>
        <p:sp>
          <p:nvSpPr>
            <p:cNvPr id="99" name="AutoShape 47">
              <a:extLst>
                <a:ext uri="{FF2B5EF4-FFF2-40B4-BE49-F238E27FC236}">
                  <a16:creationId xmlns:a16="http://schemas.microsoft.com/office/drawing/2014/main" id="{9ADEC0DE-325E-9049-81F9-3571554ABCD1}"/>
                </a:ext>
              </a:extLst>
            </p:cNvPr>
            <p:cNvSpPr>
              <a:spLocks noChangeArrowheads="1"/>
            </p:cNvSpPr>
            <p:nvPr/>
          </p:nvSpPr>
          <p:spPr bwMode="gray">
            <a:xfrm>
              <a:off x="3692" y="3290"/>
              <a:ext cx="1363" cy="548"/>
            </a:xfrm>
            <a:prstGeom prst="roundRect">
              <a:avLst>
                <a:gd name="adj" fmla="val 40389"/>
              </a:avLst>
            </a:prstGeom>
            <a:gradFill rotWithShape="1">
              <a:gsLst>
                <a:gs pos="0">
                  <a:srgbClr val="99BACC"/>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100" name="AutoShape 48">
              <a:extLst>
                <a:ext uri="{FF2B5EF4-FFF2-40B4-BE49-F238E27FC236}">
                  <a16:creationId xmlns:a16="http://schemas.microsoft.com/office/drawing/2014/main" id="{D69CEB48-ADB0-FF40-806D-AFD77FFB43D2}"/>
                </a:ext>
              </a:extLst>
            </p:cNvPr>
            <p:cNvSpPr>
              <a:spLocks noChangeArrowheads="1"/>
            </p:cNvSpPr>
            <p:nvPr/>
          </p:nvSpPr>
          <p:spPr bwMode="gray">
            <a:xfrm>
              <a:off x="3720" y="3305"/>
              <a:ext cx="1304" cy="487"/>
            </a:xfrm>
            <a:prstGeom prst="roundRect">
              <a:avLst>
                <a:gd name="adj" fmla="val 50000"/>
              </a:avLst>
            </a:prstGeom>
            <a:gradFill rotWithShape="1">
              <a:gsLst>
                <a:gs pos="0">
                  <a:srgbClr val="C8DAD4"/>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grpSp>
      <p:pic>
        <p:nvPicPr>
          <p:cNvPr id="1026" name="Picture 2">
            <a:extLst>
              <a:ext uri="{FF2B5EF4-FFF2-40B4-BE49-F238E27FC236}">
                <a16:creationId xmlns:a16="http://schemas.microsoft.com/office/drawing/2014/main" id="{AB0A520C-7721-C94F-8E19-6E3A67BC9C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0061" b="54237"/>
          <a:stretch/>
        </p:blipFill>
        <p:spPr bwMode="auto">
          <a:xfrm>
            <a:off x="751537" y="4580873"/>
            <a:ext cx="3499613" cy="19818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5B9571E-E825-484A-99AC-5FEC95A6867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1473"/>
          <a:stretch/>
        </p:blipFill>
        <p:spPr bwMode="auto">
          <a:xfrm>
            <a:off x="8654902" y="4164010"/>
            <a:ext cx="2696019" cy="265232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0CD29E4-1001-F94E-8940-9ECAC5D2BF36}"/>
              </a:ext>
            </a:extLst>
          </p:cNvPr>
          <p:cNvPicPr>
            <a:picLocks noChangeAspect="1"/>
          </p:cNvPicPr>
          <p:nvPr/>
        </p:nvPicPr>
        <p:blipFill rotWithShape="1">
          <a:blip r:embed="rId5"/>
          <a:srcRect l="39040" t="15513" r="9893" b="43576"/>
          <a:stretch/>
        </p:blipFill>
        <p:spPr>
          <a:xfrm>
            <a:off x="5210425" y="4415573"/>
            <a:ext cx="2200756" cy="2169965"/>
          </a:xfrm>
          <a:prstGeom prst="ellipse">
            <a:avLst/>
          </a:prstGeom>
        </p:spPr>
      </p:pic>
    </p:spTree>
    <p:extLst>
      <p:ext uri="{BB962C8B-B14F-4D97-AF65-F5344CB8AC3E}">
        <p14:creationId xmlns:p14="http://schemas.microsoft.com/office/powerpoint/2010/main" val="887319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3" fill="hold" nodeType="clickEffect">
                                  <p:stCondLst>
                                    <p:cond delay="0"/>
                                  </p:stCondLst>
                                  <p:childTnLst>
                                    <p:set>
                                      <p:cBhvr>
                                        <p:cTn id="18" dur="1" fill="hold">
                                          <p:stCondLst>
                                            <p:cond delay="0"/>
                                          </p:stCondLst>
                                        </p:cTn>
                                        <p:tgtEl>
                                          <p:spTgt spid="77"/>
                                        </p:tgtEl>
                                        <p:attrNameLst>
                                          <p:attrName>style.visibility</p:attrName>
                                        </p:attrNameLst>
                                      </p:cBhvr>
                                      <p:to>
                                        <p:strVal val="visible"/>
                                      </p:to>
                                    </p:set>
                                    <p:anim calcmode="lin" valueType="num">
                                      <p:cBhvr additive="base">
                                        <p:cTn id="19" dur="500" fill="hold"/>
                                        <p:tgtEl>
                                          <p:spTgt spid="77"/>
                                        </p:tgtEl>
                                        <p:attrNameLst>
                                          <p:attrName>ppt_x</p:attrName>
                                        </p:attrNameLst>
                                      </p:cBhvr>
                                      <p:tavLst>
                                        <p:tav tm="0">
                                          <p:val>
                                            <p:strVal val="1+#ppt_w/2"/>
                                          </p:val>
                                        </p:tav>
                                        <p:tav tm="100000">
                                          <p:val>
                                            <p:strVal val="#ppt_x"/>
                                          </p:val>
                                        </p:tav>
                                      </p:tavLst>
                                    </p:anim>
                                    <p:anim calcmode="lin" valueType="num">
                                      <p:cBhvr additive="base">
                                        <p:cTn id="20" dur="500" fill="hold"/>
                                        <p:tgtEl>
                                          <p:spTgt spid="77"/>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16" presetClass="entr" presetSubtype="21" fill="hold" nodeType="after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barn(inVertical)">
                                      <p:cBhvr>
                                        <p:cTn id="24" dur="500"/>
                                        <p:tgtEl>
                                          <p:spTgt spid="102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nodeType="clickEffect">
                                  <p:stCondLst>
                                    <p:cond delay="0"/>
                                  </p:stCondLst>
                                  <p:childTnLst>
                                    <p:set>
                                      <p:cBhvr>
                                        <p:cTn id="28" dur="1" fill="hold">
                                          <p:stCondLst>
                                            <p:cond delay="0"/>
                                          </p:stCondLst>
                                        </p:cTn>
                                        <p:tgtEl>
                                          <p:spTgt spid="62"/>
                                        </p:tgtEl>
                                        <p:attrNameLst>
                                          <p:attrName>style.visibility</p:attrName>
                                        </p:attrNameLst>
                                      </p:cBhvr>
                                      <p:to>
                                        <p:strVal val="visible"/>
                                      </p:to>
                                    </p:set>
                                    <p:anim calcmode="lin" valueType="num">
                                      <p:cBhvr additive="base">
                                        <p:cTn id="29" dur="500" fill="hold"/>
                                        <p:tgtEl>
                                          <p:spTgt spid="62"/>
                                        </p:tgtEl>
                                        <p:attrNameLst>
                                          <p:attrName>ppt_x</p:attrName>
                                        </p:attrNameLst>
                                      </p:cBhvr>
                                      <p:tavLst>
                                        <p:tav tm="0">
                                          <p:val>
                                            <p:strVal val="#ppt_x"/>
                                          </p:val>
                                        </p:tav>
                                        <p:tav tm="100000">
                                          <p:val>
                                            <p:strVal val="#ppt_x"/>
                                          </p:val>
                                        </p:tav>
                                      </p:tavLst>
                                    </p:anim>
                                    <p:anim calcmode="lin" valueType="num">
                                      <p:cBhvr additive="base">
                                        <p:cTn id="30" dur="500" fill="hold"/>
                                        <p:tgtEl>
                                          <p:spTgt spid="62"/>
                                        </p:tgtEl>
                                        <p:attrNameLst>
                                          <p:attrName>ppt_y</p:attrName>
                                        </p:attrNameLst>
                                      </p:cBhvr>
                                      <p:tavLst>
                                        <p:tav tm="0">
                                          <p:val>
                                            <p:strVal val="0-#ppt_h/2"/>
                                          </p:val>
                                        </p:tav>
                                        <p:tav tm="100000">
                                          <p:val>
                                            <p:strVal val="#ppt_y"/>
                                          </p:val>
                                        </p:tav>
                                      </p:tavLst>
                                    </p:anim>
                                  </p:childTnLst>
                                </p:cTn>
                              </p:par>
                            </p:childTnLst>
                          </p:cTn>
                        </p:par>
                        <p:par>
                          <p:cTn id="31" fill="hold">
                            <p:stCondLst>
                              <p:cond delay="500"/>
                            </p:stCondLst>
                            <p:childTnLst>
                              <p:par>
                                <p:cTn id="32" presetID="16" presetClass="entr" presetSubtype="21" fill="hold"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barn(inVertical)">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9" fill="hold" nodeType="clickEffect">
                                  <p:stCondLst>
                                    <p:cond delay="0"/>
                                  </p:stCondLst>
                                  <p:childTnLst>
                                    <p:set>
                                      <p:cBhvr>
                                        <p:cTn id="38" dur="1" fill="hold">
                                          <p:stCondLst>
                                            <p:cond delay="0"/>
                                          </p:stCondLst>
                                        </p:cTn>
                                        <p:tgtEl>
                                          <p:spTgt spid="91"/>
                                        </p:tgtEl>
                                        <p:attrNameLst>
                                          <p:attrName>style.visibility</p:attrName>
                                        </p:attrNameLst>
                                      </p:cBhvr>
                                      <p:to>
                                        <p:strVal val="visible"/>
                                      </p:to>
                                    </p:set>
                                    <p:anim calcmode="lin" valueType="num">
                                      <p:cBhvr additive="base">
                                        <p:cTn id="39" dur="500" fill="hold"/>
                                        <p:tgtEl>
                                          <p:spTgt spid="91"/>
                                        </p:tgtEl>
                                        <p:attrNameLst>
                                          <p:attrName>ppt_x</p:attrName>
                                        </p:attrNameLst>
                                      </p:cBhvr>
                                      <p:tavLst>
                                        <p:tav tm="0">
                                          <p:val>
                                            <p:strVal val="0-#ppt_w/2"/>
                                          </p:val>
                                        </p:tav>
                                        <p:tav tm="100000">
                                          <p:val>
                                            <p:strVal val="#ppt_x"/>
                                          </p:val>
                                        </p:tav>
                                      </p:tavLst>
                                    </p:anim>
                                    <p:anim calcmode="lin" valueType="num">
                                      <p:cBhvr additive="base">
                                        <p:cTn id="40" dur="500" fill="hold"/>
                                        <p:tgtEl>
                                          <p:spTgt spid="91"/>
                                        </p:tgtEl>
                                        <p:attrNameLst>
                                          <p:attrName>ppt_y</p:attrName>
                                        </p:attrNameLst>
                                      </p:cBhvr>
                                      <p:tavLst>
                                        <p:tav tm="0">
                                          <p:val>
                                            <p:strVal val="0-#ppt_h/2"/>
                                          </p:val>
                                        </p:tav>
                                        <p:tav tm="100000">
                                          <p:val>
                                            <p:strVal val="#ppt_y"/>
                                          </p:val>
                                        </p:tav>
                                      </p:tavLst>
                                    </p:anim>
                                  </p:childTnLst>
                                </p:cTn>
                              </p:par>
                            </p:childTnLst>
                          </p:cTn>
                        </p:par>
                        <p:par>
                          <p:cTn id="41" fill="hold">
                            <p:stCondLst>
                              <p:cond delay="500"/>
                            </p:stCondLst>
                            <p:childTnLst>
                              <p:par>
                                <p:cTn id="42" presetID="16" presetClass="entr" presetSubtype="21" fill="hold" nodeType="afterEffect">
                                  <p:stCondLst>
                                    <p:cond delay="0"/>
                                  </p:stCondLst>
                                  <p:childTnLst>
                                    <p:set>
                                      <p:cBhvr>
                                        <p:cTn id="43" dur="1" fill="hold">
                                          <p:stCondLst>
                                            <p:cond delay="0"/>
                                          </p:stCondLst>
                                        </p:cTn>
                                        <p:tgtEl>
                                          <p:spTgt spid="1028"/>
                                        </p:tgtEl>
                                        <p:attrNameLst>
                                          <p:attrName>style.visibility</p:attrName>
                                        </p:attrNameLst>
                                      </p:cBhvr>
                                      <p:to>
                                        <p:strVal val="visible"/>
                                      </p:to>
                                    </p:set>
                                    <p:animEffect transition="in" filter="barn(inVertical)">
                                      <p:cBhvr>
                                        <p:cTn id="44"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1374"/>
        <p:cNvGrpSpPr/>
        <p:nvPr/>
      </p:nvGrpSpPr>
      <p:grpSpPr>
        <a:xfrm>
          <a:off x="0" y="0"/>
          <a:ext cx="0" cy="0"/>
          <a:chOff x="0" y="0"/>
          <a:chExt cx="0" cy="0"/>
        </a:xfrm>
      </p:grpSpPr>
      <p:sp>
        <p:nvSpPr>
          <p:cNvPr id="6" name="Rectangle 5">
            <a:extLst>
              <a:ext uri="{FF2B5EF4-FFF2-40B4-BE49-F238E27FC236}">
                <a16:creationId xmlns:a16="http://schemas.microsoft.com/office/drawing/2014/main" id="{426956F3-B53B-2648-99A8-D00B74D00E0F}"/>
              </a:ext>
            </a:extLst>
          </p:cNvPr>
          <p:cNvSpPr/>
          <p:nvPr/>
        </p:nvSpPr>
        <p:spPr>
          <a:xfrm>
            <a:off x="211386" y="254002"/>
            <a:ext cx="11774713" cy="6472984"/>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Rounded Rectangle 6">
            <a:extLst>
              <a:ext uri="{FF2B5EF4-FFF2-40B4-BE49-F238E27FC236}">
                <a16:creationId xmlns:a16="http://schemas.microsoft.com/office/drawing/2014/main" id="{DAF9949B-F5EB-D44F-91E0-F91703DC41F5}"/>
              </a:ext>
            </a:extLst>
          </p:cNvPr>
          <p:cNvSpPr/>
          <p:nvPr/>
        </p:nvSpPr>
        <p:spPr>
          <a:xfrm>
            <a:off x="205901" y="131014"/>
            <a:ext cx="5715484" cy="94826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ctr" defTabSz="1219170">
              <a:buClr>
                <a:srgbClr val="000000"/>
              </a:buClr>
              <a:buFont typeface="Wingdings" pitchFamily="2" charset="2"/>
              <a:buChar char="v"/>
              <a:defRPr/>
            </a:pPr>
            <a:r>
              <a:rPr lang="en-US" sz="3733" b="1" kern="0" err="1">
                <a:solidFill>
                  <a:srgbClr val="0070C0"/>
                </a:solidFill>
                <a:latin typeface="Times New Roman" panose="02020603050405020304" pitchFamily="18" charset="0"/>
                <a:cs typeface="Times New Roman" panose="02020603050405020304" pitchFamily="18" charset="0"/>
                <a:sym typeface="Arial"/>
              </a:rPr>
              <a:t>Chính</a:t>
            </a:r>
            <a:r>
              <a:rPr lang="en-US" sz="3733" b="1" kern="0">
                <a:solidFill>
                  <a:srgbClr val="0070C0"/>
                </a:solidFill>
                <a:latin typeface="Times New Roman" panose="02020603050405020304" pitchFamily="18" charset="0"/>
                <a:cs typeface="Times New Roman" panose="02020603050405020304" pitchFamily="18" charset="0"/>
                <a:sym typeface="Arial"/>
              </a:rPr>
              <a:t> </a:t>
            </a:r>
            <a:r>
              <a:rPr lang="en-US" sz="3733" b="1" kern="0" err="1">
                <a:solidFill>
                  <a:srgbClr val="0070C0"/>
                </a:solidFill>
                <a:latin typeface="Times New Roman" panose="02020603050405020304" pitchFamily="18" charset="0"/>
                <a:cs typeface="Times New Roman" panose="02020603050405020304" pitchFamily="18" charset="0"/>
                <a:sym typeface="Arial"/>
              </a:rPr>
              <a:t>trị, quân sự</a:t>
            </a:r>
            <a:endParaRPr lang="en-VN" sz="3733" b="1" kern="0">
              <a:solidFill>
                <a:srgbClr val="0070C0"/>
              </a:solidFill>
              <a:latin typeface="Times New Roman" panose="02020603050405020304" pitchFamily="18" charset="0"/>
              <a:cs typeface="Times New Roman" panose="02020603050405020304" pitchFamily="18" charset="0"/>
              <a:sym typeface="Arial"/>
            </a:endParaRPr>
          </a:p>
        </p:txBody>
      </p:sp>
      <p:grpSp>
        <p:nvGrpSpPr>
          <p:cNvPr id="14" name="Google Shape;6484;p75">
            <a:extLst>
              <a:ext uri="{FF2B5EF4-FFF2-40B4-BE49-F238E27FC236}">
                <a16:creationId xmlns:a16="http://schemas.microsoft.com/office/drawing/2014/main" id="{1EFBB2B1-05A9-0B41-A5B2-F652DDC57D4A}"/>
              </a:ext>
            </a:extLst>
          </p:cNvPr>
          <p:cNvGrpSpPr/>
          <p:nvPr/>
        </p:nvGrpSpPr>
        <p:grpSpPr>
          <a:xfrm>
            <a:off x="339184" y="289225"/>
            <a:ext cx="506337" cy="504089"/>
            <a:chOff x="7236053" y="1422710"/>
            <a:chExt cx="379753" cy="378067"/>
          </a:xfrm>
        </p:grpSpPr>
        <p:sp>
          <p:nvSpPr>
            <p:cNvPr id="17" name="Google Shape;6488;p75">
              <a:extLst>
                <a:ext uri="{FF2B5EF4-FFF2-40B4-BE49-F238E27FC236}">
                  <a16:creationId xmlns:a16="http://schemas.microsoft.com/office/drawing/2014/main" id="{7DD53C0B-BE90-1443-8BA7-4CD272D99E15}"/>
                </a:ext>
              </a:extLst>
            </p:cNvPr>
            <p:cNvSpPr/>
            <p:nvPr/>
          </p:nvSpPr>
          <p:spPr>
            <a:xfrm>
              <a:off x="7239424" y="1473740"/>
              <a:ext cx="374695" cy="83656"/>
            </a:xfrm>
            <a:custGeom>
              <a:avLst/>
              <a:gdLst/>
              <a:ahLst/>
              <a:cxnLst/>
              <a:rect l="l" t="t" r="r" b="b"/>
              <a:pathLst>
                <a:path w="10669" h="2382" extrusionOk="0">
                  <a:moveTo>
                    <a:pt x="10312" y="0"/>
                  </a:moveTo>
                  <a:lnTo>
                    <a:pt x="10312" y="119"/>
                  </a:lnTo>
                  <a:cubicBezTo>
                    <a:pt x="10312" y="620"/>
                    <a:pt x="9907" y="1001"/>
                    <a:pt x="9431" y="1001"/>
                  </a:cubicBezTo>
                  <a:lnTo>
                    <a:pt x="7930" y="1001"/>
                  </a:lnTo>
                  <a:cubicBezTo>
                    <a:pt x="7764" y="1001"/>
                    <a:pt x="7621" y="1096"/>
                    <a:pt x="7549" y="1263"/>
                  </a:cubicBezTo>
                  <a:cubicBezTo>
                    <a:pt x="7406" y="1548"/>
                    <a:pt x="7097" y="1763"/>
                    <a:pt x="6740" y="1763"/>
                  </a:cubicBezTo>
                  <a:lnTo>
                    <a:pt x="286" y="1763"/>
                  </a:lnTo>
                  <a:cubicBezTo>
                    <a:pt x="167" y="1763"/>
                    <a:pt x="72" y="1739"/>
                    <a:pt x="0" y="1691"/>
                  </a:cubicBezTo>
                  <a:lnTo>
                    <a:pt x="0" y="1691"/>
                  </a:lnTo>
                  <a:cubicBezTo>
                    <a:pt x="0" y="2096"/>
                    <a:pt x="310" y="2382"/>
                    <a:pt x="714" y="2382"/>
                  </a:cubicBezTo>
                  <a:lnTo>
                    <a:pt x="7144" y="2382"/>
                  </a:lnTo>
                  <a:cubicBezTo>
                    <a:pt x="7549" y="2382"/>
                    <a:pt x="7930" y="2048"/>
                    <a:pt x="8002" y="1644"/>
                  </a:cubicBezTo>
                  <a:lnTo>
                    <a:pt x="9788" y="1644"/>
                  </a:lnTo>
                  <a:cubicBezTo>
                    <a:pt x="10288" y="1644"/>
                    <a:pt x="10669" y="1215"/>
                    <a:pt x="10669" y="739"/>
                  </a:cubicBezTo>
                  <a:cubicBezTo>
                    <a:pt x="10669" y="429"/>
                    <a:pt x="10526" y="119"/>
                    <a:pt x="10312"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6485;p75">
              <a:extLst>
                <a:ext uri="{FF2B5EF4-FFF2-40B4-BE49-F238E27FC236}">
                  <a16:creationId xmlns:a16="http://schemas.microsoft.com/office/drawing/2014/main" id="{7872B2BF-627D-FA41-B5D2-45A3A01705E9}"/>
                </a:ext>
              </a:extLst>
            </p:cNvPr>
            <p:cNvSpPr/>
            <p:nvPr/>
          </p:nvSpPr>
          <p:spPr>
            <a:xfrm>
              <a:off x="7316337" y="1565684"/>
              <a:ext cx="230036" cy="105465"/>
            </a:xfrm>
            <a:custGeom>
              <a:avLst/>
              <a:gdLst/>
              <a:ahLst/>
              <a:cxnLst/>
              <a:rect l="l" t="t" r="r" b="b"/>
              <a:pathLst>
                <a:path w="6550" h="3003" extrusionOk="0">
                  <a:moveTo>
                    <a:pt x="167" y="1"/>
                  </a:moveTo>
                  <a:cubicBezTo>
                    <a:pt x="139" y="1"/>
                    <a:pt x="113" y="9"/>
                    <a:pt x="96" y="26"/>
                  </a:cubicBezTo>
                  <a:cubicBezTo>
                    <a:pt x="25" y="73"/>
                    <a:pt x="1" y="192"/>
                    <a:pt x="72" y="240"/>
                  </a:cubicBezTo>
                  <a:lnTo>
                    <a:pt x="382" y="740"/>
                  </a:lnTo>
                  <a:cubicBezTo>
                    <a:pt x="715" y="1264"/>
                    <a:pt x="1287" y="1550"/>
                    <a:pt x="1906" y="1550"/>
                  </a:cubicBezTo>
                  <a:lnTo>
                    <a:pt x="4121" y="1550"/>
                  </a:lnTo>
                  <a:cubicBezTo>
                    <a:pt x="4192" y="1550"/>
                    <a:pt x="4264" y="1502"/>
                    <a:pt x="4264" y="1407"/>
                  </a:cubicBezTo>
                  <a:cubicBezTo>
                    <a:pt x="4264" y="1312"/>
                    <a:pt x="4192" y="1264"/>
                    <a:pt x="4121" y="1264"/>
                  </a:cubicBezTo>
                  <a:lnTo>
                    <a:pt x="1882" y="1264"/>
                  </a:lnTo>
                  <a:cubicBezTo>
                    <a:pt x="1382" y="1264"/>
                    <a:pt x="906" y="978"/>
                    <a:pt x="620" y="573"/>
                  </a:cubicBezTo>
                  <a:lnTo>
                    <a:pt x="311" y="73"/>
                  </a:lnTo>
                  <a:cubicBezTo>
                    <a:pt x="280" y="27"/>
                    <a:pt x="219" y="1"/>
                    <a:pt x="167" y="1"/>
                  </a:cubicBezTo>
                  <a:close/>
                  <a:moveTo>
                    <a:pt x="6385" y="1668"/>
                  </a:moveTo>
                  <a:cubicBezTo>
                    <a:pt x="6335" y="1668"/>
                    <a:pt x="6280" y="1694"/>
                    <a:pt x="6264" y="1740"/>
                  </a:cubicBezTo>
                  <a:lnTo>
                    <a:pt x="5812" y="2288"/>
                  </a:lnTo>
                  <a:cubicBezTo>
                    <a:pt x="5597" y="2574"/>
                    <a:pt x="5264" y="2717"/>
                    <a:pt x="4954" y="2717"/>
                  </a:cubicBezTo>
                  <a:lnTo>
                    <a:pt x="1573" y="2717"/>
                  </a:lnTo>
                  <a:cubicBezTo>
                    <a:pt x="1501" y="2717"/>
                    <a:pt x="1430" y="2764"/>
                    <a:pt x="1430" y="2860"/>
                  </a:cubicBezTo>
                  <a:cubicBezTo>
                    <a:pt x="1430" y="2955"/>
                    <a:pt x="1501" y="3003"/>
                    <a:pt x="1573" y="3003"/>
                  </a:cubicBezTo>
                  <a:lnTo>
                    <a:pt x="4954" y="3003"/>
                  </a:lnTo>
                  <a:cubicBezTo>
                    <a:pt x="5359" y="3003"/>
                    <a:pt x="5788" y="2836"/>
                    <a:pt x="6050" y="2479"/>
                  </a:cubicBezTo>
                  <a:lnTo>
                    <a:pt x="6502" y="1907"/>
                  </a:lnTo>
                  <a:cubicBezTo>
                    <a:pt x="6550" y="1859"/>
                    <a:pt x="6526" y="1764"/>
                    <a:pt x="6455" y="1693"/>
                  </a:cubicBezTo>
                  <a:cubicBezTo>
                    <a:pt x="6438" y="1676"/>
                    <a:pt x="6412" y="1668"/>
                    <a:pt x="6385" y="1668"/>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6486;p75">
              <a:extLst>
                <a:ext uri="{FF2B5EF4-FFF2-40B4-BE49-F238E27FC236}">
                  <a16:creationId xmlns:a16="http://schemas.microsoft.com/office/drawing/2014/main" id="{ACF12A49-94BB-2B49-A379-C030790FE512}"/>
                </a:ext>
              </a:extLst>
            </p:cNvPr>
            <p:cNvSpPr/>
            <p:nvPr/>
          </p:nvSpPr>
          <p:spPr>
            <a:xfrm>
              <a:off x="7262814" y="1477006"/>
              <a:ext cx="210825" cy="307054"/>
            </a:xfrm>
            <a:custGeom>
              <a:avLst/>
              <a:gdLst/>
              <a:ahLst/>
              <a:cxnLst/>
              <a:rect l="l" t="t" r="r" b="b"/>
              <a:pathLst>
                <a:path w="6003" h="8743" extrusionOk="0">
                  <a:moveTo>
                    <a:pt x="5658" y="0"/>
                  </a:moveTo>
                  <a:cubicBezTo>
                    <a:pt x="5645" y="0"/>
                    <a:pt x="5633" y="1"/>
                    <a:pt x="5621" y="3"/>
                  </a:cubicBezTo>
                  <a:cubicBezTo>
                    <a:pt x="5431" y="3"/>
                    <a:pt x="5240" y="169"/>
                    <a:pt x="5240" y="384"/>
                  </a:cubicBezTo>
                  <a:lnTo>
                    <a:pt x="5240" y="3051"/>
                  </a:lnTo>
                  <a:cubicBezTo>
                    <a:pt x="5240" y="4099"/>
                    <a:pt x="4383" y="4956"/>
                    <a:pt x="3335" y="4956"/>
                  </a:cubicBezTo>
                  <a:cubicBezTo>
                    <a:pt x="3318" y="4956"/>
                    <a:pt x="3301" y="4955"/>
                    <a:pt x="3285" y="4955"/>
                  </a:cubicBezTo>
                  <a:cubicBezTo>
                    <a:pt x="2068" y="4955"/>
                    <a:pt x="1044" y="5805"/>
                    <a:pt x="715" y="6933"/>
                  </a:cubicBezTo>
                  <a:cubicBezTo>
                    <a:pt x="668" y="7075"/>
                    <a:pt x="572" y="7195"/>
                    <a:pt x="453" y="7290"/>
                  </a:cubicBezTo>
                  <a:lnTo>
                    <a:pt x="263" y="7385"/>
                  </a:lnTo>
                  <a:cubicBezTo>
                    <a:pt x="120" y="7504"/>
                    <a:pt x="1" y="7671"/>
                    <a:pt x="1" y="7885"/>
                  </a:cubicBezTo>
                  <a:lnTo>
                    <a:pt x="1" y="8742"/>
                  </a:lnTo>
                  <a:lnTo>
                    <a:pt x="2811" y="8742"/>
                  </a:lnTo>
                  <a:lnTo>
                    <a:pt x="2811" y="7861"/>
                  </a:lnTo>
                  <a:cubicBezTo>
                    <a:pt x="2811" y="7671"/>
                    <a:pt x="2692" y="7504"/>
                    <a:pt x="2525" y="7385"/>
                  </a:cubicBezTo>
                  <a:lnTo>
                    <a:pt x="2454" y="7314"/>
                  </a:lnTo>
                  <a:cubicBezTo>
                    <a:pt x="2263" y="7195"/>
                    <a:pt x="2192" y="7028"/>
                    <a:pt x="2192" y="6837"/>
                  </a:cubicBezTo>
                  <a:cubicBezTo>
                    <a:pt x="2192" y="6242"/>
                    <a:pt x="2620" y="5766"/>
                    <a:pt x="3216" y="5742"/>
                  </a:cubicBezTo>
                  <a:lnTo>
                    <a:pt x="3287" y="5742"/>
                  </a:lnTo>
                  <a:cubicBezTo>
                    <a:pt x="4764" y="5742"/>
                    <a:pt x="6002" y="4551"/>
                    <a:pt x="6002" y="3075"/>
                  </a:cubicBezTo>
                  <a:lnTo>
                    <a:pt x="6002" y="360"/>
                  </a:lnTo>
                  <a:cubicBezTo>
                    <a:pt x="6002" y="159"/>
                    <a:pt x="5835" y="0"/>
                    <a:pt x="565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6487;p75">
              <a:extLst>
                <a:ext uri="{FF2B5EF4-FFF2-40B4-BE49-F238E27FC236}">
                  <a16:creationId xmlns:a16="http://schemas.microsoft.com/office/drawing/2014/main" id="{03EA73CC-515F-D649-86EF-881AFA73F509}"/>
                </a:ext>
              </a:extLst>
            </p:cNvPr>
            <p:cNvSpPr/>
            <p:nvPr/>
          </p:nvSpPr>
          <p:spPr>
            <a:xfrm>
              <a:off x="7236053" y="1422710"/>
              <a:ext cx="378067" cy="133842"/>
            </a:xfrm>
            <a:custGeom>
              <a:avLst/>
              <a:gdLst/>
              <a:ahLst/>
              <a:cxnLst/>
              <a:rect l="l" t="t" r="r" b="b"/>
              <a:pathLst>
                <a:path w="10765" h="3811" extrusionOk="0">
                  <a:moveTo>
                    <a:pt x="7217" y="1"/>
                  </a:moveTo>
                  <a:cubicBezTo>
                    <a:pt x="6407" y="1"/>
                    <a:pt x="5645" y="406"/>
                    <a:pt x="5216" y="1096"/>
                  </a:cubicBezTo>
                  <a:cubicBezTo>
                    <a:pt x="4788" y="953"/>
                    <a:pt x="4311" y="858"/>
                    <a:pt x="3859" y="858"/>
                  </a:cubicBezTo>
                  <a:cubicBezTo>
                    <a:pt x="3049" y="858"/>
                    <a:pt x="2287" y="1120"/>
                    <a:pt x="1644" y="1572"/>
                  </a:cubicBezTo>
                  <a:lnTo>
                    <a:pt x="358" y="2501"/>
                  </a:lnTo>
                  <a:cubicBezTo>
                    <a:pt x="120" y="2668"/>
                    <a:pt x="1" y="3001"/>
                    <a:pt x="96" y="3311"/>
                  </a:cubicBezTo>
                  <a:cubicBezTo>
                    <a:pt x="215" y="3597"/>
                    <a:pt x="477" y="3811"/>
                    <a:pt x="810" y="3811"/>
                  </a:cubicBezTo>
                  <a:lnTo>
                    <a:pt x="7240" y="3811"/>
                  </a:lnTo>
                  <a:cubicBezTo>
                    <a:pt x="7669" y="3811"/>
                    <a:pt x="8026" y="3478"/>
                    <a:pt x="8098" y="3073"/>
                  </a:cubicBezTo>
                  <a:lnTo>
                    <a:pt x="9884" y="3073"/>
                  </a:lnTo>
                  <a:cubicBezTo>
                    <a:pt x="10384" y="3073"/>
                    <a:pt x="10765" y="2668"/>
                    <a:pt x="10765" y="2168"/>
                  </a:cubicBezTo>
                  <a:cubicBezTo>
                    <a:pt x="10765" y="1834"/>
                    <a:pt x="10622" y="1549"/>
                    <a:pt x="10289" y="1406"/>
                  </a:cubicBezTo>
                  <a:lnTo>
                    <a:pt x="8455" y="334"/>
                  </a:lnTo>
                  <a:cubicBezTo>
                    <a:pt x="8050" y="120"/>
                    <a:pt x="7645" y="1"/>
                    <a:pt x="721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6489;p75">
              <a:extLst>
                <a:ext uri="{FF2B5EF4-FFF2-40B4-BE49-F238E27FC236}">
                  <a16:creationId xmlns:a16="http://schemas.microsoft.com/office/drawing/2014/main" id="{280560DB-D9F4-884A-8E1C-28C5C3AA9D52}"/>
                </a:ext>
              </a:extLst>
            </p:cNvPr>
            <p:cNvSpPr/>
            <p:nvPr/>
          </p:nvSpPr>
          <p:spPr>
            <a:xfrm>
              <a:off x="7248626" y="1732995"/>
              <a:ext cx="188208" cy="67782"/>
            </a:xfrm>
            <a:custGeom>
              <a:avLst/>
              <a:gdLst/>
              <a:ahLst/>
              <a:cxnLst/>
              <a:rect l="l" t="t" r="r" b="b"/>
              <a:pathLst>
                <a:path w="5359" h="1930" extrusionOk="0">
                  <a:moveTo>
                    <a:pt x="2786" y="1"/>
                  </a:moveTo>
                  <a:cubicBezTo>
                    <a:pt x="2477" y="1"/>
                    <a:pt x="2143" y="96"/>
                    <a:pt x="1810" y="215"/>
                  </a:cubicBezTo>
                  <a:lnTo>
                    <a:pt x="381" y="810"/>
                  </a:lnTo>
                  <a:cubicBezTo>
                    <a:pt x="143" y="930"/>
                    <a:pt x="0" y="1192"/>
                    <a:pt x="48" y="1501"/>
                  </a:cubicBezTo>
                  <a:cubicBezTo>
                    <a:pt x="119" y="1763"/>
                    <a:pt x="357" y="1930"/>
                    <a:pt x="619" y="1930"/>
                  </a:cubicBezTo>
                  <a:lnTo>
                    <a:pt x="4882" y="1930"/>
                  </a:lnTo>
                  <a:cubicBezTo>
                    <a:pt x="5144" y="1930"/>
                    <a:pt x="5358" y="1692"/>
                    <a:pt x="5334" y="1430"/>
                  </a:cubicBezTo>
                  <a:cubicBezTo>
                    <a:pt x="5334" y="1287"/>
                    <a:pt x="5239" y="1144"/>
                    <a:pt x="5120" y="1049"/>
                  </a:cubicBezTo>
                  <a:lnTo>
                    <a:pt x="4263" y="453"/>
                  </a:lnTo>
                  <a:cubicBezTo>
                    <a:pt x="3834" y="144"/>
                    <a:pt x="3334" y="1"/>
                    <a:pt x="278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6490;p75">
              <a:extLst>
                <a:ext uri="{FF2B5EF4-FFF2-40B4-BE49-F238E27FC236}">
                  <a16:creationId xmlns:a16="http://schemas.microsoft.com/office/drawing/2014/main" id="{04DC19E2-B3FA-2745-B4AF-55B0C210CDA8}"/>
                </a:ext>
              </a:extLst>
            </p:cNvPr>
            <p:cNvSpPr/>
            <p:nvPr/>
          </p:nvSpPr>
          <p:spPr>
            <a:xfrm>
              <a:off x="7250277" y="1732995"/>
              <a:ext cx="164818" cy="45199"/>
            </a:xfrm>
            <a:custGeom>
              <a:avLst/>
              <a:gdLst/>
              <a:ahLst/>
              <a:cxnLst/>
              <a:rect l="l" t="t" r="r" b="b"/>
              <a:pathLst>
                <a:path w="4693" h="1287" extrusionOk="0">
                  <a:moveTo>
                    <a:pt x="2763" y="1"/>
                  </a:moveTo>
                  <a:cubicBezTo>
                    <a:pt x="2454" y="1"/>
                    <a:pt x="2120" y="96"/>
                    <a:pt x="1787" y="215"/>
                  </a:cubicBezTo>
                  <a:lnTo>
                    <a:pt x="358" y="810"/>
                  </a:lnTo>
                  <a:cubicBezTo>
                    <a:pt x="167" y="906"/>
                    <a:pt x="48" y="1072"/>
                    <a:pt x="1" y="1287"/>
                  </a:cubicBezTo>
                  <a:lnTo>
                    <a:pt x="4216" y="1287"/>
                  </a:lnTo>
                  <a:cubicBezTo>
                    <a:pt x="4478" y="1287"/>
                    <a:pt x="4692" y="1072"/>
                    <a:pt x="4692" y="810"/>
                  </a:cubicBezTo>
                  <a:lnTo>
                    <a:pt x="4692" y="739"/>
                  </a:lnTo>
                  <a:lnTo>
                    <a:pt x="4263" y="453"/>
                  </a:lnTo>
                  <a:cubicBezTo>
                    <a:pt x="3811" y="144"/>
                    <a:pt x="3311" y="1"/>
                    <a:pt x="2763"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6491;p75">
              <a:extLst>
                <a:ext uri="{FF2B5EF4-FFF2-40B4-BE49-F238E27FC236}">
                  <a16:creationId xmlns:a16="http://schemas.microsoft.com/office/drawing/2014/main" id="{B8D36A74-91C7-9B44-9B12-719DFED8B05F}"/>
                </a:ext>
              </a:extLst>
            </p:cNvPr>
            <p:cNvSpPr/>
            <p:nvPr/>
          </p:nvSpPr>
          <p:spPr>
            <a:xfrm>
              <a:off x="7266994" y="1514725"/>
              <a:ext cx="347126" cy="122147"/>
            </a:xfrm>
            <a:custGeom>
              <a:avLst/>
              <a:gdLst/>
              <a:ahLst/>
              <a:cxnLst/>
              <a:rect l="l" t="t" r="r" b="b"/>
              <a:pathLst>
                <a:path w="9884" h="3478" extrusionOk="0">
                  <a:moveTo>
                    <a:pt x="1597" y="0"/>
                  </a:moveTo>
                  <a:cubicBezTo>
                    <a:pt x="906" y="0"/>
                    <a:pt x="311" y="405"/>
                    <a:pt x="72" y="1024"/>
                  </a:cubicBezTo>
                  <a:lnTo>
                    <a:pt x="49" y="1120"/>
                  </a:lnTo>
                  <a:cubicBezTo>
                    <a:pt x="1" y="1215"/>
                    <a:pt x="1" y="1286"/>
                    <a:pt x="1" y="1358"/>
                  </a:cubicBezTo>
                  <a:cubicBezTo>
                    <a:pt x="1" y="1715"/>
                    <a:pt x="311" y="2024"/>
                    <a:pt x="668" y="2024"/>
                  </a:cubicBezTo>
                  <a:lnTo>
                    <a:pt x="3311" y="2024"/>
                  </a:lnTo>
                  <a:cubicBezTo>
                    <a:pt x="3645" y="2024"/>
                    <a:pt x="3907" y="1763"/>
                    <a:pt x="3907" y="1429"/>
                  </a:cubicBezTo>
                  <a:cubicBezTo>
                    <a:pt x="3907" y="1215"/>
                    <a:pt x="3787" y="1048"/>
                    <a:pt x="3621" y="881"/>
                  </a:cubicBezTo>
                  <a:lnTo>
                    <a:pt x="2382" y="191"/>
                  </a:lnTo>
                  <a:cubicBezTo>
                    <a:pt x="2144" y="48"/>
                    <a:pt x="1858" y="0"/>
                    <a:pt x="1597" y="0"/>
                  </a:cubicBezTo>
                  <a:close/>
                  <a:moveTo>
                    <a:pt x="7788" y="1882"/>
                  </a:moveTo>
                  <a:cubicBezTo>
                    <a:pt x="7479" y="1882"/>
                    <a:pt x="7217" y="1929"/>
                    <a:pt x="6955" y="2048"/>
                  </a:cubicBezTo>
                  <a:lnTo>
                    <a:pt x="5716" y="2548"/>
                  </a:lnTo>
                  <a:cubicBezTo>
                    <a:pt x="5550" y="2644"/>
                    <a:pt x="5431" y="2787"/>
                    <a:pt x="5431" y="3001"/>
                  </a:cubicBezTo>
                  <a:cubicBezTo>
                    <a:pt x="5431" y="3263"/>
                    <a:pt x="5645" y="3477"/>
                    <a:pt x="5907" y="3477"/>
                  </a:cubicBezTo>
                  <a:lnTo>
                    <a:pt x="9503" y="3477"/>
                  </a:lnTo>
                  <a:cubicBezTo>
                    <a:pt x="9717" y="3477"/>
                    <a:pt x="9884" y="3287"/>
                    <a:pt x="9884" y="3096"/>
                  </a:cubicBezTo>
                  <a:cubicBezTo>
                    <a:pt x="9884" y="2977"/>
                    <a:pt x="9836" y="2834"/>
                    <a:pt x="9741" y="2763"/>
                  </a:cubicBezTo>
                  <a:lnTo>
                    <a:pt x="9027" y="2263"/>
                  </a:lnTo>
                  <a:cubicBezTo>
                    <a:pt x="8669" y="2024"/>
                    <a:pt x="8217" y="1882"/>
                    <a:pt x="7788" y="1882"/>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6492;p75">
              <a:extLst>
                <a:ext uri="{FF2B5EF4-FFF2-40B4-BE49-F238E27FC236}">
                  <a16:creationId xmlns:a16="http://schemas.microsoft.com/office/drawing/2014/main" id="{3E462E00-42DC-9944-8794-18717C82F2DF}"/>
                </a:ext>
              </a:extLst>
            </p:cNvPr>
            <p:cNvSpPr/>
            <p:nvPr/>
          </p:nvSpPr>
          <p:spPr>
            <a:xfrm>
              <a:off x="7294598" y="1515567"/>
              <a:ext cx="321208" cy="121304"/>
            </a:xfrm>
            <a:custGeom>
              <a:avLst/>
              <a:gdLst/>
              <a:ahLst/>
              <a:cxnLst/>
              <a:rect l="l" t="t" r="r" b="b"/>
              <a:pathLst>
                <a:path w="9146" h="3454" extrusionOk="0">
                  <a:moveTo>
                    <a:pt x="787" y="0"/>
                  </a:moveTo>
                  <a:cubicBezTo>
                    <a:pt x="501" y="0"/>
                    <a:pt x="239" y="72"/>
                    <a:pt x="1" y="214"/>
                  </a:cubicBezTo>
                  <a:lnTo>
                    <a:pt x="48" y="214"/>
                  </a:lnTo>
                  <a:cubicBezTo>
                    <a:pt x="358" y="214"/>
                    <a:pt x="620" y="262"/>
                    <a:pt x="858" y="405"/>
                  </a:cubicBezTo>
                  <a:lnTo>
                    <a:pt x="2073" y="1096"/>
                  </a:lnTo>
                  <a:cubicBezTo>
                    <a:pt x="2263" y="1191"/>
                    <a:pt x="2382" y="1405"/>
                    <a:pt x="2382" y="1596"/>
                  </a:cubicBezTo>
                  <a:cubicBezTo>
                    <a:pt x="2382" y="1762"/>
                    <a:pt x="2311" y="1905"/>
                    <a:pt x="2239" y="2000"/>
                  </a:cubicBezTo>
                  <a:lnTo>
                    <a:pt x="2525" y="2000"/>
                  </a:lnTo>
                  <a:cubicBezTo>
                    <a:pt x="2859" y="2000"/>
                    <a:pt x="3121" y="1739"/>
                    <a:pt x="3121" y="1405"/>
                  </a:cubicBezTo>
                  <a:cubicBezTo>
                    <a:pt x="3121" y="1191"/>
                    <a:pt x="3001" y="1024"/>
                    <a:pt x="2835" y="905"/>
                  </a:cubicBezTo>
                  <a:lnTo>
                    <a:pt x="1596" y="214"/>
                  </a:lnTo>
                  <a:cubicBezTo>
                    <a:pt x="1358" y="72"/>
                    <a:pt x="1072" y="0"/>
                    <a:pt x="787" y="0"/>
                  </a:cubicBezTo>
                  <a:close/>
                  <a:moveTo>
                    <a:pt x="7002" y="1858"/>
                  </a:moveTo>
                  <a:cubicBezTo>
                    <a:pt x="6812" y="1858"/>
                    <a:pt x="6645" y="1881"/>
                    <a:pt x="6455" y="1905"/>
                  </a:cubicBezTo>
                  <a:cubicBezTo>
                    <a:pt x="6693" y="1953"/>
                    <a:pt x="6931" y="2072"/>
                    <a:pt x="7145" y="2239"/>
                  </a:cubicBezTo>
                  <a:lnTo>
                    <a:pt x="7860" y="2739"/>
                  </a:lnTo>
                  <a:cubicBezTo>
                    <a:pt x="7979" y="2834"/>
                    <a:pt x="8026" y="2953"/>
                    <a:pt x="8026" y="3072"/>
                  </a:cubicBezTo>
                  <a:cubicBezTo>
                    <a:pt x="8026" y="3263"/>
                    <a:pt x="7860" y="3453"/>
                    <a:pt x="7645" y="3453"/>
                  </a:cubicBezTo>
                  <a:lnTo>
                    <a:pt x="8741" y="3453"/>
                  </a:lnTo>
                  <a:cubicBezTo>
                    <a:pt x="8955" y="3453"/>
                    <a:pt x="9146" y="3263"/>
                    <a:pt x="9146" y="3072"/>
                  </a:cubicBezTo>
                  <a:cubicBezTo>
                    <a:pt x="9098" y="2953"/>
                    <a:pt x="9050" y="2810"/>
                    <a:pt x="8955" y="2739"/>
                  </a:cubicBezTo>
                  <a:lnTo>
                    <a:pt x="8241" y="2239"/>
                  </a:lnTo>
                  <a:cubicBezTo>
                    <a:pt x="7883" y="2000"/>
                    <a:pt x="7431" y="1858"/>
                    <a:pt x="7002" y="1858"/>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 name="Group 1">
            <a:extLst>
              <a:ext uri="{FF2B5EF4-FFF2-40B4-BE49-F238E27FC236}">
                <a16:creationId xmlns:a16="http://schemas.microsoft.com/office/drawing/2014/main" id="{6C89236C-4086-5E4B-98A0-FF80D2CD830B}"/>
              </a:ext>
            </a:extLst>
          </p:cNvPr>
          <p:cNvGrpSpPr/>
          <p:nvPr/>
        </p:nvGrpSpPr>
        <p:grpSpPr>
          <a:xfrm>
            <a:off x="446229" y="1570621"/>
            <a:ext cx="2530140" cy="2519363"/>
            <a:chOff x="446229" y="1570621"/>
            <a:chExt cx="2530140" cy="2519363"/>
          </a:xfrm>
        </p:grpSpPr>
        <p:sp>
          <p:nvSpPr>
            <p:cNvPr id="98" name="AutoShape 6">
              <a:extLst>
                <a:ext uri="{FF2B5EF4-FFF2-40B4-BE49-F238E27FC236}">
                  <a16:creationId xmlns:a16="http://schemas.microsoft.com/office/drawing/2014/main" id="{D22ADA0D-6194-754A-977B-0E28623B647F}"/>
                </a:ext>
              </a:extLst>
            </p:cNvPr>
            <p:cNvSpPr>
              <a:spLocks noChangeArrowheads="1"/>
            </p:cNvSpPr>
            <p:nvPr/>
          </p:nvSpPr>
          <p:spPr bwMode="auto">
            <a:xfrm>
              <a:off x="452654" y="1570621"/>
              <a:ext cx="2523715" cy="2519363"/>
            </a:xfrm>
            <a:prstGeom prst="roundRect">
              <a:avLst>
                <a:gd name="adj" fmla="val 13745"/>
              </a:avLst>
            </a:prstGeom>
            <a:solidFill>
              <a:schemeClr val="accent4">
                <a:lumMod val="20000"/>
                <a:lumOff val="80000"/>
              </a:schemeClr>
            </a:solidFill>
            <a:ln w="25400" cap="flat" cmpd="sng" algn="ctr">
              <a:solidFill>
                <a:srgbClr val="C0504D">
                  <a:shade val="50000"/>
                </a:srgbClr>
              </a:solidFill>
              <a:prstDash val="soli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92" name="Text Box 10">
              <a:hlinkClick r:id="rId3" action="ppaction://hlinksldjump"/>
              <a:extLst>
                <a:ext uri="{FF2B5EF4-FFF2-40B4-BE49-F238E27FC236}">
                  <a16:creationId xmlns:a16="http://schemas.microsoft.com/office/drawing/2014/main" id="{F1FE677A-7822-574B-99D2-4A152F42E2E1}"/>
                </a:ext>
              </a:extLst>
            </p:cNvPr>
            <p:cNvSpPr txBox="1">
              <a:spLocks noChangeArrowheads="1"/>
            </p:cNvSpPr>
            <p:nvPr/>
          </p:nvSpPr>
          <p:spPr bwMode="auto">
            <a:xfrm>
              <a:off x="446229" y="1811229"/>
              <a:ext cx="2500532" cy="2062103"/>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VN" sz="3200" b="1" i="0" u="none" strike="noStrike" kern="0" cap="none" spc="0" normalizeH="0" baseline="0" noProof="0" err="1">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Chế</a:t>
              </a:r>
              <a:r>
                <a:rPr kumimoji="0" lang="en-US" altLang="en-VN" sz="3200" b="1" i="0" u="none" strike="noStrike" kern="0" cap="none" spc="0" normalizeH="0" baseline="0" noProof="0">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0" cap="none" spc="0" normalizeH="0" baseline="0" noProof="0" err="1">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tạo</a:t>
              </a:r>
              <a:r>
                <a:rPr kumimoji="0" lang="en-US" altLang="en-VN" sz="3200" b="1" i="0" u="none" strike="noStrike" kern="0" cap="none" spc="0" normalizeH="0" baseline="0" noProof="0">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0" cap="none" spc="0" normalizeH="0" baseline="0" noProof="0" err="1">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loại</a:t>
              </a:r>
              <a:r>
                <a:rPr kumimoji="0" lang="en-US" altLang="en-VN" sz="3200" b="1" i="0" u="none" strike="noStrike" kern="0" cap="none" spc="0" normalizeH="0" baseline="0" noProof="0">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0" cap="none" spc="0" normalizeH="0" baseline="0" noProof="0" err="1">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súng</a:t>
              </a:r>
              <a:r>
                <a:rPr kumimoji="0" lang="en-US" altLang="en-VN" sz="3200" b="1" i="0" u="none" strike="noStrike" kern="0" cap="none" spc="0" normalizeH="0" baseline="0" noProof="0">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0" cap="none" spc="0" normalizeH="0" baseline="0" noProof="0" err="1">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mới</a:t>
              </a:r>
              <a:r>
                <a:rPr kumimoji="0" lang="en-US" altLang="en-VN" sz="3200" b="1" i="0" u="none" strike="noStrike" kern="0" cap="none" spc="0" normalizeH="0" baseline="0" noProof="0">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0" cap="none" spc="0" normalizeH="0" baseline="0" noProof="0" err="1">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thuyền</a:t>
              </a:r>
              <a:r>
                <a:rPr kumimoji="0" lang="en-US" altLang="en-VN" sz="3200" b="1" i="0" u="none" strike="noStrike" kern="0" cap="none" spc="0" normalizeH="0" baseline="0" noProof="0">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0" cap="none" spc="0" normalizeH="0" baseline="0" noProof="0" err="1">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chiến</a:t>
              </a:r>
              <a:r>
                <a:rPr kumimoji="0" lang="en-US" altLang="en-VN" sz="3200" b="1" i="0" u="none" strike="noStrike" kern="0" cap="none" spc="0" normalizeH="0" baseline="0" noProof="0">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a:t>
              </a:r>
            </a:p>
          </p:txBody>
        </p:sp>
      </p:grpSp>
      <p:grpSp>
        <p:nvGrpSpPr>
          <p:cNvPr id="10" name="Group 9">
            <a:extLst>
              <a:ext uri="{FF2B5EF4-FFF2-40B4-BE49-F238E27FC236}">
                <a16:creationId xmlns:a16="http://schemas.microsoft.com/office/drawing/2014/main" id="{FFB0EF73-1BC0-7F49-B4AB-2C2C5D2367B5}"/>
              </a:ext>
            </a:extLst>
          </p:cNvPr>
          <p:cNvGrpSpPr/>
          <p:nvPr/>
        </p:nvGrpSpPr>
        <p:grpSpPr>
          <a:xfrm>
            <a:off x="3397670" y="1570621"/>
            <a:ext cx="2523715" cy="2519363"/>
            <a:chOff x="3397670" y="1570621"/>
            <a:chExt cx="2523715" cy="2519363"/>
          </a:xfrm>
        </p:grpSpPr>
        <p:sp>
          <p:nvSpPr>
            <p:cNvPr id="73" name="AutoShape 6">
              <a:extLst>
                <a:ext uri="{FF2B5EF4-FFF2-40B4-BE49-F238E27FC236}">
                  <a16:creationId xmlns:a16="http://schemas.microsoft.com/office/drawing/2014/main" id="{FD94AC5E-0374-8543-A34D-3C22C8D38AE8}"/>
                </a:ext>
              </a:extLst>
            </p:cNvPr>
            <p:cNvSpPr>
              <a:spLocks noChangeArrowheads="1"/>
            </p:cNvSpPr>
            <p:nvPr/>
          </p:nvSpPr>
          <p:spPr bwMode="auto">
            <a:xfrm>
              <a:off x="3397670" y="1570621"/>
              <a:ext cx="2523715" cy="2519363"/>
            </a:xfrm>
            <a:prstGeom prst="roundRect">
              <a:avLst>
                <a:gd name="adj" fmla="val 13745"/>
              </a:avLst>
            </a:prstGeom>
            <a:solidFill>
              <a:schemeClr val="tx2">
                <a:lumMod val="20000"/>
                <a:lumOff val="80000"/>
              </a:schemeClr>
            </a:solidFill>
            <a:ln w="25400" cap="flat" cmpd="sng" algn="ctr">
              <a:solidFill>
                <a:srgbClr val="C0504D">
                  <a:shade val="50000"/>
                </a:srgbClr>
              </a:solidFill>
              <a:prstDash val="soli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101" name="Text Box 9">
              <a:extLst>
                <a:ext uri="{FF2B5EF4-FFF2-40B4-BE49-F238E27FC236}">
                  <a16:creationId xmlns:a16="http://schemas.microsoft.com/office/drawing/2014/main" id="{41A1AF75-008E-7B47-9B37-31F8D72C2778}"/>
                </a:ext>
              </a:extLst>
            </p:cNvPr>
            <p:cNvSpPr txBox="1">
              <a:spLocks noChangeArrowheads="1"/>
            </p:cNvSpPr>
            <p:nvPr/>
          </p:nvSpPr>
          <p:spPr bwMode="auto">
            <a:xfrm>
              <a:off x="3763013" y="1811229"/>
              <a:ext cx="1717954" cy="1569660"/>
            </a:xfrm>
            <a:prstGeom prst="rect">
              <a:avLst/>
            </a:prstGeom>
            <a:noFill/>
            <a:ln w="9525" cap="flat" cmpd="sng" algn="ctr">
              <a:noFill/>
              <a:prstDash val="solid"/>
              <a:headEnd/>
              <a:tailEnd/>
            </a:ln>
            <a:effectLst>
              <a:outerShdw blurRad="40000" dist="20000" dir="5400000" rotWithShape="0">
                <a:srgbClr val="000000">
                  <a:alpha val="38000"/>
                </a:srgbClr>
              </a:outerShdw>
            </a:effec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0" cap="none" spc="0" normalizeH="0" baseline="0" noProof="0">
                  <a:ln>
                    <a:noFill/>
                  </a:ln>
                  <a:solidFill>
                    <a:srgbClr val="0000FF"/>
                  </a:solidFill>
                  <a:effectLst/>
                  <a:uLnTx/>
                  <a:uFillTx/>
                  <a:latin typeface="Times New Roman" pitchFamily="18" charset="0"/>
                  <a:ea typeface="+mn-ea"/>
                  <a:cs typeface="Times New Roman" pitchFamily="18" charset="0"/>
                </a:rPr>
                <a:t>Làm tăng quân số.</a:t>
              </a:r>
            </a:p>
          </p:txBody>
        </p:sp>
      </p:grpSp>
      <p:grpSp>
        <p:nvGrpSpPr>
          <p:cNvPr id="9" name="Group 8">
            <a:extLst>
              <a:ext uri="{FF2B5EF4-FFF2-40B4-BE49-F238E27FC236}">
                <a16:creationId xmlns:a16="http://schemas.microsoft.com/office/drawing/2014/main" id="{F401B5DA-18BA-BE45-B6EA-821AD83B9DDD}"/>
              </a:ext>
            </a:extLst>
          </p:cNvPr>
          <p:cNvGrpSpPr/>
          <p:nvPr/>
        </p:nvGrpSpPr>
        <p:grpSpPr>
          <a:xfrm>
            <a:off x="6342686" y="1570621"/>
            <a:ext cx="2523715" cy="2519363"/>
            <a:chOff x="6342686" y="1570621"/>
            <a:chExt cx="2523715" cy="2519363"/>
          </a:xfrm>
        </p:grpSpPr>
        <p:sp>
          <p:nvSpPr>
            <p:cNvPr id="99" name="AutoShape 6">
              <a:extLst>
                <a:ext uri="{FF2B5EF4-FFF2-40B4-BE49-F238E27FC236}">
                  <a16:creationId xmlns:a16="http://schemas.microsoft.com/office/drawing/2014/main" id="{D565F75B-CB21-7747-B61D-DE1BC4AE94ED}"/>
                </a:ext>
              </a:extLst>
            </p:cNvPr>
            <p:cNvSpPr>
              <a:spLocks noChangeArrowheads="1"/>
            </p:cNvSpPr>
            <p:nvPr/>
          </p:nvSpPr>
          <p:spPr bwMode="auto">
            <a:xfrm>
              <a:off x="6342686" y="1570621"/>
              <a:ext cx="2523715" cy="2519363"/>
            </a:xfrm>
            <a:prstGeom prst="roundRect">
              <a:avLst>
                <a:gd name="adj" fmla="val 13745"/>
              </a:avLst>
            </a:prstGeom>
            <a:solidFill>
              <a:schemeClr val="accent4">
                <a:lumMod val="40000"/>
                <a:lumOff val="60000"/>
              </a:schemeClr>
            </a:solidFill>
            <a:ln w="25400" cap="flat" cmpd="sng" algn="ctr">
              <a:solidFill>
                <a:srgbClr val="C0504D">
                  <a:shade val="50000"/>
                </a:srgbClr>
              </a:solidFill>
              <a:prstDash val="soli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102" name="Text Box 11">
              <a:extLst>
                <a:ext uri="{FF2B5EF4-FFF2-40B4-BE49-F238E27FC236}">
                  <a16:creationId xmlns:a16="http://schemas.microsoft.com/office/drawing/2014/main" id="{1EA36CB9-82BE-7642-8847-3B9A4E075247}"/>
                </a:ext>
              </a:extLst>
            </p:cNvPr>
            <p:cNvSpPr txBox="1">
              <a:spLocks noChangeArrowheads="1"/>
            </p:cNvSpPr>
            <p:nvPr/>
          </p:nvSpPr>
          <p:spPr bwMode="auto">
            <a:xfrm>
              <a:off x="6615797" y="1885177"/>
              <a:ext cx="1977491" cy="1569660"/>
            </a:xfrm>
            <a:prstGeom prst="rect">
              <a:avLst/>
            </a:prstGeom>
            <a:noFill/>
            <a:ln w="9525" algn="ctr">
              <a:noFill/>
              <a:miter lim="800000"/>
              <a:headEnd/>
              <a:tailEnd/>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VN" sz="3200" b="1" i="0" u="none" strike="noStrike" kern="0" cap="none" spc="0" normalizeH="0" baseline="0" noProof="0" err="1">
                  <a:ln>
                    <a:noFill/>
                  </a:ln>
                  <a:solidFill>
                    <a:srgbClr val="0000FF"/>
                  </a:solidFill>
                  <a:effectLst/>
                  <a:uLnTx/>
                  <a:uFillTx/>
                  <a:latin typeface="Times New Roman" panose="02020603050405020304" pitchFamily="18" charset="0"/>
                  <a:ea typeface="+mn-ea"/>
                  <a:cs typeface="Times New Roman" panose="02020603050405020304" pitchFamily="18" charset="0"/>
                </a:rPr>
                <a:t>Phòng</a:t>
              </a:r>
              <a:r>
                <a:rPr kumimoji="0" lang="en-US" altLang="en-VN" sz="3200" b="1" i="0" u="none" strike="noStrike" kern="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0" cap="none" spc="0" normalizeH="0" baseline="0" noProof="0" err="1">
                  <a:ln>
                    <a:noFill/>
                  </a:ln>
                  <a:solidFill>
                    <a:srgbClr val="0000FF"/>
                  </a:solidFill>
                  <a:effectLst/>
                  <a:uLnTx/>
                  <a:uFillTx/>
                  <a:latin typeface="Times New Roman" panose="02020603050405020304" pitchFamily="18" charset="0"/>
                  <a:ea typeface="+mn-ea"/>
                  <a:cs typeface="Times New Roman" panose="02020603050405020304" pitchFamily="18" charset="0"/>
                </a:rPr>
                <a:t>thủ</a:t>
              </a:r>
              <a:r>
                <a:rPr kumimoji="0" lang="en-US" altLang="en-VN" sz="3200" b="1" i="0" u="none" strike="noStrike" kern="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0" cap="none" spc="0" normalizeH="0" baseline="0" noProof="0" err="1">
                  <a:ln>
                    <a:noFill/>
                  </a:ln>
                  <a:solidFill>
                    <a:srgbClr val="0000FF"/>
                  </a:solidFill>
                  <a:effectLst/>
                  <a:uLnTx/>
                  <a:uFillTx/>
                  <a:latin typeface="Times New Roman" panose="02020603050405020304" pitchFamily="18" charset="0"/>
                  <a:ea typeface="+mn-ea"/>
                  <a:cs typeface="Times New Roman" panose="02020603050405020304" pitchFamily="18" charset="0"/>
                </a:rPr>
                <a:t>nơi</a:t>
              </a:r>
              <a:r>
                <a:rPr kumimoji="0" lang="en-US" altLang="en-VN" sz="3200" b="1" i="0" u="none" strike="noStrike" kern="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0" cap="none" spc="0" normalizeH="0" baseline="0" noProof="0" err="1">
                  <a:ln>
                    <a:noFill/>
                  </a:ln>
                  <a:solidFill>
                    <a:srgbClr val="0000FF"/>
                  </a:solidFill>
                  <a:effectLst/>
                  <a:uLnTx/>
                  <a:uFillTx/>
                  <a:latin typeface="Times New Roman" panose="02020603050405020304" pitchFamily="18" charset="0"/>
                  <a:ea typeface="+mn-ea"/>
                  <a:cs typeface="Times New Roman" panose="02020603050405020304" pitchFamily="18" charset="0"/>
                </a:rPr>
                <a:t>hiểm</a:t>
              </a:r>
              <a:r>
                <a:rPr kumimoji="0" lang="en-US" altLang="en-VN" sz="3200" b="1" i="0" u="none" strike="noStrike" kern="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0" cap="none" spc="0" normalizeH="0" baseline="0" noProof="0" err="1">
                  <a:ln>
                    <a:noFill/>
                  </a:ln>
                  <a:solidFill>
                    <a:srgbClr val="0000FF"/>
                  </a:solidFill>
                  <a:effectLst/>
                  <a:uLnTx/>
                  <a:uFillTx/>
                  <a:latin typeface="Times New Roman" panose="02020603050405020304" pitchFamily="18" charset="0"/>
                  <a:ea typeface="+mn-ea"/>
                  <a:cs typeface="Times New Roman" panose="02020603050405020304" pitchFamily="18" charset="0"/>
                </a:rPr>
                <a:t>yếu</a:t>
              </a:r>
              <a:r>
                <a:rPr kumimoji="0" lang="en-US" altLang="en-VN" sz="3200" b="1" i="0" u="none" strike="noStrike" kern="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a:t>
              </a:r>
            </a:p>
          </p:txBody>
        </p:sp>
      </p:grpSp>
      <p:grpSp>
        <p:nvGrpSpPr>
          <p:cNvPr id="3" name="Group 2">
            <a:extLst>
              <a:ext uri="{FF2B5EF4-FFF2-40B4-BE49-F238E27FC236}">
                <a16:creationId xmlns:a16="http://schemas.microsoft.com/office/drawing/2014/main" id="{86BAB96F-EF08-6B41-B55E-46BFB3FC152C}"/>
              </a:ext>
            </a:extLst>
          </p:cNvPr>
          <p:cNvGrpSpPr/>
          <p:nvPr/>
        </p:nvGrpSpPr>
        <p:grpSpPr>
          <a:xfrm>
            <a:off x="9139512" y="1570621"/>
            <a:ext cx="2671906" cy="2519363"/>
            <a:chOff x="9139512" y="1570621"/>
            <a:chExt cx="2671906" cy="2519363"/>
          </a:xfrm>
        </p:grpSpPr>
        <p:sp>
          <p:nvSpPr>
            <p:cNvPr id="100" name="AutoShape 6">
              <a:extLst>
                <a:ext uri="{FF2B5EF4-FFF2-40B4-BE49-F238E27FC236}">
                  <a16:creationId xmlns:a16="http://schemas.microsoft.com/office/drawing/2014/main" id="{4BFAAFAA-2CA9-B641-ADEE-4071D3A515FB}"/>
                </a:ext>
              </a:extLst>
            </p:cNvPr>
            <p:cNvSpPr>
              <a:spLocks noChangeArrowheads="1"/>
            </p:cNvSpPr>
            <p:nvPr/>
          </p:nvSpPr>
          <p:spPr bwMode="auto">
            <a:xfrm>
              <a:off x="9287703" y="1570621"/>
              <a:ext cx="2523715" cy="2519363"/>
            </a:xfrm>
            <a:prstGeom prst="roundRect">
              <a:avLst>
                <a:gd name="adj" fmla="val 13745"/>
              </a:avLst>
            </a:prstGeom>
            <a:solidFill>
              <a:schemeClr val="accent6">
                <a:lumMod val="20000"/>
                <a:lumOff val="80000"/>
              </a:schemeClr>
            </a:solidFill>
            <a:ln w="25400" cap="flat" cmpd="sng" algn="ctr">
              <a:solidFill>
                <a:srgbClr val="C0504D">
                  <a:shade val="50000"/>
                </a:srgbClr>
              </a:solidFill>
              <a:prstDash val="soli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103" name="Text Box 17">
              <a:hlinkClick r:id="rId4" action="ppaction://hlinksldjump"/>
              <a:extLst>
                <a:ext uri="{FF2B5EF4-FFF2-40B4-BE49-F238E27FC236}">
                  <a16:creationId xmlns:a16="http://schemas.microsoft.com/office/drawing/2014/main" id="{B24CB3CD-ED14-AD45-8AA9-023EE421ED07}"/>
                </a:ext>
              </a:extLst>
            </p:cNvPr>
            <p:cNvSpPr txBox="1">
              <a:spLocks noChangeArrowheads="1"/>
            </p:cNvSpPr>
            <p:nvPr/>
          </p:nvSpPr>
          <p:spPr bwMode="auto">
            <a:xfrm>
              <a:off x="9139512" y="1764089"/>
              <a:ext cx="2671906" cy="2062103"/>
            </a:xfrm>
            <a:prstGeom prst="rect">
              <a:avLst/>
            </a:prstGeom>
            <a:noFill/>
            <a:ln w="9525" cap="flat" cmpd="sng" algn="ctr">
              <a:noFill/>
              <a:prstDash val="solid"/>
              <a:headEnd/>
              <a:tailEnd/>
            </a:ln>
            <a:effectLst>
              <a:outerShdw blurRad="40000" dist="20000" dir="5400000" rotWithShape="0">
                <a:srgbClr val="000000">
                  <a:alpha val="38000"/>
                </a:srgbClr>
              </a:outerShdw>
            </a:effec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0" cap="none" spc="0" normalizeH="0" baseline="0" noProof="0">
                  <a:ln>
                    <a:noFill/>
                  </a:ln>
                  <a:solidFill>
                    <a:srgbClr val="0000FF"/>
                  </a:solidFill>
                  <a:effectLst/>
                  <a:uLnTx/>
                  <a:uFillTx/>
                  <a:latin typeface="Times New Roman" pitchFamily="18" charset="0"/>
                  <a:ea typeface="+mn-ea"/>
                  <a:cs typeface="Times New Roman" pitchFamily="18" charset="0"/>
                </a:rPr>
                <a:t>Xây thành kiên cố. Thành Đa Bang, Tây Đô</a:t>
              </a:r>
            </a:p>
          </p:txBody>
        </p:sp>
      </p:grpSp>
      <p:pic>
        <p:nvPicPr>
          <p:cNvPr id="24578" name="Picture 2">
            <a:extLst>
              <a:ext uri="{FF2B5EF4-FFF2-40B4-BE49-F238E27FC236}">
                <a16:creationId xmlns:a16="http://schemas.microsoft.com/office/drawing/2014/main" id="{531C354C-26B4-C34F-98AD-2D6F6C884EA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345" t="18465" r="12944" b="10975"/>
          <a:stretch/>
        </p:blipFill>
        <p:spPr bwMode="auto">
          <a:xfrm>
            <a:off x="468027" y="4740669"/>
            <a:ext cx="1916852" cy="1637474"/>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a:extLst>
              <a:ext uri="{FF2B5EF4-FFF2-40B4-BE49-F238E27FC236}">
                <a16:creationId xmlns:a16="http://schemas.microsoft.com/office/drawing/2014/main" id="{97EDD078-DE66-7C4C-B024-0CF0108B29E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63241"/>
          <a:stretch/>
        </p:blipFill>
        <p:spPr bwMode="auto">
          <a:xfrm>
            <a:off x="2976369" y="4169235"/>
            <a:ext cx="1303023" cy="2688765"/>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4">
            <a:extLst>
              <a:ext uri="{FF2B5EF4-FFF2-40B4-BE49-F238E27FC236}">
                <a16:creationId xmlns:a16="http://schemas.microsoft.com/office/drawing/2014/main" id="{4FBD74AE-89F5-E243-9596-60B91ED59EC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63241"/>
          <a:stretch/>
        </p:blipFill>
        <p:spPr bwMode="auto">
          <a:xfrm>
            <a:off x="4219370" y="4144741"/>
            <a:ext cx="1303023" cy="268876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3B84A40F-B0FF-BB47-9AF1-DE485A5B6ED7}"/>
              </a:ext>
            </a:extLst>
          </p:cNvPr>
          <p:cNvPicPr>
            <a:picLocks noChangeAspect="1"/>
          </p:cNvPicPr>
          <p:nvPr/>
        </p:nvPicPr>
        <p:blipFill rotWithShape="1">
          <a:blip r:embed="rId7"/>
          <a:srcRect t="11567"/>
          <a:stretch/>
        </p:blipFill>
        <p:spPr>
          <a:xfrm>
            <a:off x="6529949" y="4144741"/>
            <a:ext cx="1933006" cy="2569378"/>
          </a:xfrm>
          <a:prstGeom prst="rect">
            <a:avLst/>
          </a:prstGeom>
        </p:spPr>
      </p:pic>
      <p:pic>
        <p:nvPicPr>
          <p:cNvPr id="15" name="Picture 14">
            <a:extLst>
              <a:ext uri="{FF2B5EF4-FFF2-40B4-BE49-F238E27FC236}">
                <a16:creationId xmlns:a16="http://schemas.microsoft.com/office/drawing/2014/main" id="{2FC617CA-6ED2-A84D-97D3-B13D78488F9C}"/>
              </a:ext>
            </a:extLst>
          </p:cNvPr>
          <p:cNvPicPr>
            <a:picLocks noChangeAspect="1"/>
          </p:cNvPicPr>
          <p:nvPr/>
        </p:nvPicPr>
        <p:blipFill rotWithShape="1">
          <a:blip r:embed="rId8"/>
          <a:srcRect l="12967" t="36127" r="8936" b="28867"/>
          <a:stretch/>
        </p:blipFill>
        <p:spPr>
          <a:xfrm>
            <a:off x="8866402" y="4400910"/>
            <a:ext cx="3085570" cy="1885485"/>
          </a:xfrm>
          <a:prstGeom prst="rect">
            <a:avLst/>
          </a:prstGeom>
        </p:spPr>
      </p:pic>
    </p:spTree>
    <p:extLst>
      <p:ext uri="{BB962C8B-B14F-4D97-AF65-F5344CB8AC3E}">
        <p14:creationId xmlns:p14="http://schemas.microsoft.com/office/powerpoint/2010/main" val="140208975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16" presetClass="entr" presetSubtype="37" fill="hold" nodeType="afterEffect">
                                  <p:stCondLst>
                                    <p:cond delay="0"/>
                                  </p:stCondLst>
                                  <p:childTnLst>
                                    <p:set>
                                      <p:cBhvr>
                                        <p:cTn id="24" dur="1" fill="hold">
                                          <p:stCondLst>
                                            <p:cond delay="0"/>
                                          </p:stCondLst>
                                        </p:cTn>
                                        <p:tgtEl>
                                          <p:spTgt spid="24578"/>
                                        </p:tgtEl>
                                        <p:attrNameLst>
                                          <p:attrName>style.visibility</p:attrName>
                                        </p:attrNameLst>
                                      </p:cBhvr>
                                      <p:to>
                                        <p:strVal val="visible"/>
                                      </p:to>
                                    </p:set>
                                    <p:animEffect transition="in" filter="barn(outVertical)">
                                      <p:cBhvr>
                                        <p:cTn id="25" dur="500"/>
                                        <p:tgtEl>
                                          <p:spTgt spid="24578"/>
                                        </p:tgtEl>
                                      </p:cBhvr>
                                    </p:animEffect>
                                  </p:childTnLst>
                                </p:cTn>
                              </p:par>
                              <p:par>
                                <p:cTn id="26" presetID="42"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16" presetClass="entr" presetSubtype="37" fill="hold" nodeType="afterEffect">
                                  <p:stCondLst>
                                    <p:cond delay="0"/>
                                  </p:stCondLst>
                                  <p:childTnLst>
                                    <p:set>
                                      <p:cBhvr>
                                        <p:cTn id="33" dur="1" fill="hold">
                                          <p:stCondLst>
                                            <p:cond delay="0"/>
                                          </p:stCondLst>
                                        </p:cTn>
                                        <p:tgtEl>
                                          <p:spTgt spid="104"/>
                                        </p:tgtEl>
                                        <p:attrNameLst>
                                          <p:attrName>style.visibility</p:attrName>
                                        </p:attrNameLst>
                                      </p:cBhvr>
                                      <p:to>
                                        <p:strVal val="visible"/>
                                      </p:to>
                                    </p:set>
                                    <p:animEffect transition="in" filter="barn(outVertical)">
                                      <p:cBhvr>
                                        <p:cTn id="34" dur="500"/>
                                        <p:tgtEl>
                                          <p:spTgt spid="104"/>
                                        </p:tgtEl>
                                      </p:cBhvr>
                                    </p:animEffect>
                                  </p:childTnLst>
                                </p:cTn>
                              </p:par>
                              <p:par>
                                <p:cTn id="35" presetID="16" presetClass="entr" presetSubtype="37" fill="hold" nodeType="withEffect">
                                  <p:stCondLst>
                                    <p:cond delay="0"/>
                                  </p:stCondLst>
                                  <p:childTnLst>
                                    <p:set>
                                      <p:cBhvr>
                                        <p:cTn id="36" dur="1" fill="hold">
                                          <p:stCondLst>
                                            <p:cond delay="0"/>
                                          </p:stCondLst>
                                        </p:cTn>
                                        <p:tgtEl>
                                          <p:spTgt spid="24580"/>
                                        </p:tgtEl>
                                        <p:attrNameLst>
                                          <p:attrName>style.visibility</p:attrName>
                                        </p:attrNameLst>
                                      </p:cBhvr>
                                      <p:to>
                                        <p:strVal val="visible"/>
                                      </p:to>
                                    </p:set>
                                    <p:animEffect transition="in" filter="barn(outVertical)">
                                      <p:cBhvr>
                                        <p:cTn id="37" dur="500"/>
                                        <p:tgtEl>
                                          <p:spTgt spid="24580"/>
                                        </p:tgtEl>
                                      </p:cBhvr>
                                    </p:animEffect>
                                  </p:childTnLst>
                                </p:cTn>
                              </p:par>
                              <p:par>
                                <p:cTn id="38" presetID="42"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childTnLst>
                          </p:cTn>
                        </p:par>
                        <p:par>
                          <p:cTn id="43" fill="hold">
                            <p:stCondLst>
                              <p:cond delay="3000"/>
                            </p:stCondLst>
                            <p:childTnLst>
                              <p:par>
                                <p:cTn id="44" presetID="16" presetClass="entr" presetSubtype="37" fill="hold"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barn(outVertical)">
                                      <p:cBhvr>
                                        <p:cTn id="46" dur="500"/>
                                        <p:tgtEl>
                                          <p:spTgt spid="12"/>
                                        </p:tgtEl>
                                      </p:cBhvr>
                                    </p:animEffect>
                                  </p:childTnLst>
                                </p:cTn>
                              </p:par>
                              <p:par>
                                <p:cTn id="47" presetID="42" presetClass="entr" presetSubtype="0" fill="hold" nodeType="with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1000"/>
                                        <p:tgtEl>
                                          <p:spTgt spid="3"/>
                                        </p:tgtEl>
                                      </p:cBhvr>
                                    </p:animEffect>
                                    <p:anim calcmode="lin" valueType="num">
                                      <p:cBhvr>
                                        <p:cTn id="50" dur="1000" fill="hold"/>
                                        <p:tgtEl>
                                          <p:spTgt spid="3"/>
                                        </p:tgtEl>
                                        <p:attrNameLst>
                                          <p:attrName>ppt_x</p:attrName>
                                        </p:attrNameLst>
                                      </p:cBhvr>
                                      <p:tavLst>
                                        <p:tav tm="0">
                                          <p:val>
                                            <p:strVal val="#ppt_x"/>
                                          </p:val>
                                        </p:tav>
                                        <p:tav tm="100000">
                                          <p:val>
                                            <p:strVal val="#ppt_x"/>
                                          </p:val>
                                        </p:tav>
                                      </p:tavLst>
                                    </p:anim>
                                    <p:anim calcmode="lin" valueType="num">
                                      <p:cBhvr>
                                        <p:cTn id="51" dur="1000" fill="hold"/>
                                        <p:tgtEl>
                                          <p:spTgt spid="3"/>
                                        </p:tgtEl>
                                        <p:attrNameLst>
                                          <p:attrName>ppt_y</p:attrName>
                                        </p:attrNameLst>
                                      </p:cBhvr>
                                      <p:tavLst>
                                        <p:tav tm="0">
                                          <p:val>
                                            <p:strVal val="#ppt_y+.1"/>
                                          </p:val>
                                        </p:tav>
                                        <p:tav tm="100000">
                                          <p:val>
                                            <p:strVal val="#ppt_y"/>
                                          </p:val>
                                        </p:tav>
                                      </p:tavLst>
                                    </p:anim>
                                  </p:childTnLst>
                                </p:cTn>
                              </p:par>
                            </p:childTnLst>
                          </p:cTn>
                        </p:par>
                        <p:par>
                          <p:cTn id="52" fill="hold">
                            <p:stCondLst>
                              <p:cond delay="4000"/>
                            </p:stCondLst>
                            <p:childTnLst>
                              <p:par>
                                <p:cTn id="53" presetID="16" presetClass="entr" presetSubtype="37" fill="hold" nodeType="after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outVertical)">
                                      <p:cBhvr>
                                        <p:cTn id="5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BD8ADA-D41F-5F4D-8652-26C45488B32A}"/>
              </a:ext>
            </a:extLst>
          </p:cNvPr>
          <p:cNvSpPr/>
          <p:nvPr/>
        </p:nvSpPr>
        <p:spPr>
          <a:xfrm>
            <a:off x="520890" y="36216"/>
            <a:ext cx="1115022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Bài</a:t>
            </a: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15: </a:t>
            </a:r>
            <a:r>
              <a:rPr kumimoji="0" lang="vi-VN"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Nước Đại Ngu thời Hồ (1400 -1407) (t1)</a:t>
            </a:r>
          </a:p>
        </p:txBody>
      </p:sp>
      <p:sp>
        <p:nvSpPr>
          <p:cNvPr id="2" name="Google Shape;1485;p43">
            <a:extLst>
              <a:ext uri="{FF2B5EF4-FFF2-40B4-BE49-F238E27FC236}">
                <a16:creationId xmlns:a16="http://schemas.microsoft.com/office/drawing/2014/main" id="{14C497F4-8460-A28F-7097-4F044FE0264D}"/>
              </a:ext>
            </a:extLst>
          </p:cNvPr>
          <p:cNvSpPr txBox="1">
            <a:spLocks/>
          </p:cNvSpPr>
          <p:nvPr/>
        </p:nvSpPr>
        <p:spPr>
          <a:xfrm>
            <a:off x="0" y="690774"/>
            <a:ext cx="11150220" cy="1055135"/>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rPr>
              <a:t>2. Một số nội dung và tác động của những cải cách của Hồ Quý Ly.</a:t>
            </a:r>
          </a:p>
        </p:txBody>
      </p:sp>
      <p:sp>
        <p:nvSpPr>
          <p:cNvPr id="11" name="TextBox 10">
            <a:extLst>
              <a:ext uri="{FF2B5EF4-FFF2-40B4-BE49-F238E27FC236}">
                <a16:creationId xmlns:a16="http://schemas.microsoft.com/office/drawing/2014/main" id="{10DF9508-83F7-FDCF-19EA-57CA9E568707}"/>
              </a:ext>
            </a:extLst>
          </p:cNvPr>
          <p:cNvSpPr txBox="1"/>
          <p:nvPr/>
        </p:nvSpPr>
        <p:spPr>
          <a:xfrm>
            <a:off x="0" y="1754136"/>
            <a:ext cx="329529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a. Nội dung </a:t>
            </a:r>
            <a:endParaRPr kumimoji="0" lang="en-VN" sz="3200" b="0" i="0" u="none" strike="noStrike" kern="1200" cap="none" spc="0" normalizeH="0" baseline="0" noProof="0">
              <a:ln>
                <a:noFill/>
              </a:ln>
              <a:solidFill>
                <a:srgbClr val="282848"/>
              </a:solidFill>
              <a:effectLst/>
              <a:uLnTx/>
              <a:uFillTx/>
              <a:latin typeface="Arial"/>
              <a:ea typeface="+mn-ea"/>
              <a:cs typeface="+mn-cs"/>
            </a:endParaRPr>
          </a:p>
        </p:txBody>
      </p:sp>
      <p:sp>
        <p:nvSpPr>
          <p:cNvPr id="6" name="TextBox 5">
            <a:extLst>
              <a:ext uri="{FF2B5EF4-FFF2-40B4-BE49-F238E27FC236}">
                <a16:creationId xmlns:a16="http://schemas.microsoft.com/office/drawing/2014/main" id="{BD2739DF-6AE2-300D-59A3-8167A1F62639}"/>
              </a:ext>
            </a:extLst>
          </p:cNvPr>
          <p:cNvSpPr txBox="1"/>
          <p:nvPr/>
        </p:nvSpPr>
        <p:spPr>
          <a:xfrm>
            <a:off x="0" y="2327881"/>
            <a:ext cx="11757792" cy="3697166"/>
          </a:xfrm>
          <a:prstGeom prst="rect">
            <a:avLst/>
          </a:prstGeom>
          <a:noFill/>
        </p:spPr>
        <p:txBody>
          <a:bodyPr wrap="square" rtlCol="0">
            <a:spAutoFit/>
          </a:bodyPr>
          <a:lstStyle/>
          <a:p>
            <a:pPr marL="457200" indent="-457200">
              <a:lnSpc>
                <a:spcPct val="150000"/>
              </a:lnSpc>
              <a:buFontTx/>
              <a:buChar char="-"/>
            </a:pPr>
            <a:r>
              <a:rPr lang="en-US" sz="3200">
                <a:latin typeface="Times New Roman" panose="02020603050405020304" pitchFamily="18" charset="0"/>
                <a:cs typeface="Times New Roman" panose="02020603050405020304" pitchFamily="18" charset="0"/>
              </a:rPr>
              <a:t>C</a:t>
            </a:r>
            <a:r>
              <a:rPr lang="en-VN" sz="3200">
                <a:latin typeface="Times New Roman" panose="02020603050405020304" pitchFamily="18" charset="0"/>
                <a:cs typeface="Times New Roman" panose="02020603050405020304" pitchFamily="18" charset="0"/>
              </a:rPr>
              <a:t>hính trị quân sự: </a:t>
            </a:r>
          </a:p>
          <a:p>
            <a:pPr marL="457200" indent="-457200" algn="just">
              <a:lnSpc>
                <a:spcPct val="150000"/>
              </a:lnSpc>
              <a:buFont typeface="Wingdings" pitchFamily="2" charset="2"/>
              <a:buChar char="ü"/>
            </a:pPr>
            <a:r>
              <a:rPr lang="en-VN" sz="3200">
                <a:latin typeface="Times New Roman" panose="02020603050405020304" pitchFamily="18" charset="0"/>
                <a:cs typeface="Times New Roman" panose="02020603050405020304" pitchFamily="18" charset="0"/>
              </a:rPr>
              <a:t>Tiến hành nhiều biện pháp để cũng cố quân chủ tập quyền.</a:t>
            </a:r>
          </a:p>
          <a:p>
            <a:pPr marL="457200" indent="-457200" algn="just">
              <a:lnSpc>
                <a:spcPct val="150000"/>
              </a:lnSpc>
              <a:buFont typeface="Wingdings" pitchFamily="2" charset="2"/>
              <a:buChar char="ü"/>
            </a:pPr>
            <a:r>
              <a:rPr lang="en-VN" sz="3200">
                <a:latin typeface="Times New Roman" panose="02020603050405020304" pitchFamily="18" charset="0"/>
                <a:cs typeface="Times New Roman" panose="02020603050405020304" pitchFamily="18" charset="0"/>
              </a:rPr>
              <a:t> Cải tổ quy chế quản lại</a:t>
            </a:r>
          </a:p>
          <a:p>
            <a:pPr marL="457200" indent="-457200" algn="just">
              <a:lnSpc>
                <a:spcPct val="150000"/>
              </a:lnSpc>
              <a:buFont typeface="Wingdings" pitchFamily="2" charset="2"/>
              <a:buChar char="ü"/>
            </a:pPr>
            <a:r>
              <a:rPr lang="en-VN" sz="3200">
                <a:latin typeface="Times New Roman" panose="02020603050405020304" pitchFamily="18" charset="0"/>
                <a:cs typeface="Times New Roman" panose="02020603050405020304" pitchFamily="18" charset="0"/>
              </a:rPr>
              <a:t> Chú ý tăng cường lực lượng quân đội chính quy </a:t>
            </a:r>
          </a:p>
          <a:p>
            <a:pPr marL="457200" indent="-457200" algn="just">
              <a:lnSpc>
                <a:spcPct val="150000"/>
              </a:lnSpc>
              <a:buFont typeface="Wingdings" pitchFamily="2" charset="2"/>
              <a:buChar char="ü"/>
            </a:pPr>
            <a:r>
              <a:rPr lang="en-VN" sz="3200">
                <a:latin typeface="Times New Roman" panose="02020603050405020304" pitchFamily="18" charset="0"/>
                <a:cs typeface="Times New Roman" panose="02020603050405020304" pitchFamily="18" charset="0"/>
              </a:rPr>
              <a:t>xây dựng thành lũy chế tạo súng thần cơ đóng thuyền chiến.</a:t>
            </a:r>
          </a:p>
        </p:txBody>
      </p:sp>
    </p:spTree>
    <p:extLst>
      <p:ext uri="{BB962C8B-B14F-4D97-AF65-F5344CB8AC3E}">
        <p14:creationId xmlns:p14="http://schemas.microsoft.com/office/powerpoint/2010/main" val="4199215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1374"/>
        <p:cNvGrpSpPr/>
        <p:nvPr/>
      </p:nvGrpSpPr>
      <p:grpSpPr>
        <a:xfrm>
          <a:off x="0" y="0"/>
          <a:ext cx="0" cy="0"/>
          <a:chOff x="0" y="0"/>
          <a:chExt cx="0" cy="0"/>
        </a:xfrm>
      </p:grpSpPr>
      <p:sp>
        <p:nvSpPr>
          <p:cNvPr id="6" name="Rectangle 5">
            <a:extLst>
              <a:ext uri="{FF2B5EF4-FFF2-40B4-BE49-F238E27FC236}">
                <a16:creationId xmlns:a16="http://schemas.microsoft.com/office/drawing/2014/main" id="{426956F3-B53B-2648-99A8-D00B74D00E0F}"/>
              </a:ext>
            </a:extLst>
          </p:cNvPr>
          <p:cNvSpPr/>
          <p:nvPr/>
        </p:nvSpPr>
        <p:spPr>
          <a:xfrm>
            <a:off x="211386" y="254002"/>
            <a:ext cx="11774713" cy="6472984"/>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Rounded Rectangle 6">
            <a:extLst>
              <a:ext uri="{FF2B5EF4-FFF2-40B4-BE49-F238E27FC236}">
                <a16:creationId xmlns:a16="http://schemas.microsoft.com/office/drawing/2014/main" id="{DAF9949B-F5EB-D44F-91E0-F91703DC41F5}"/>
              </a:ext>
            </a:extLst>
          </p:cNvPr>
          <p:cNvSpPr/>
          <p:nvPr/>
        </p:nvSpPr>
        <p:spPr>
          <a:xfrm>
            <a:off x="205901" y="131014"/>
            <a:ext cx="5625556" cy="94826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ctr" defTabSz="1219170">
              <a:buClr>
                <a:srgbClr val="000000"/>
              </a:buClr>
              <a:buFont typeface="Wingdings" pitchFamily="2" charset="2"/>
              <a:buChar char="q"/>
              <a:defRPr/>
            </a:pPr>
            <a:r>
              <a:rPr lang="en-US" sz="3733" b="1" kern="0">
                <a:solidFill>
                  <a:srgbClr val="0070C0"/>
                </a:solidFill>
                <a:latin typeface="Times New Roman" panose="02020603050405020304" pitchFamily="18" charset="0"/>
                <a:cs typeface="Times New Roman" panose="02020603050405020304" pitchFamily="18" charset="0"/>
                <a:sym typeface="Arial"/>
              </a:rPr>
              <a:t>Kinh tế, xã hội</a:t>
            </a:r>
          </a:p>
        </p:txBody>
      </p:sp>
      <p:grpSp>
        <p:nvGrpSpPr>
          <p:cNvPr id="14" name="Google Shape;6484;p75">
            <a:extLst>
              <a:ext uri="{FF2B5EF4-FFF2-40B4-BE49-F238E27FC236}">
                <a16:creationId xmlns:a16="http://schemas.microsoft.com/office/drawing/2014/main" id="{1EFBB2B1-05A9-0B41-A5B2-F652DDC57D4A}"/>
              </a:ext>
            </a:extLst>
          </p:cNvPr>
          <p:cNvGrpSpPr/>
          <p:nvPr/>
        </p:nvGrpSpPr>
        <p:grpSpPr>
          <a:xfrm>
            <a:off x="339184" y="289225"/>
            <a:ext cx="506337" cy="504089"/>
            <a:chOff x="7236053" y="1422710"/>
            <a:chExt cx="379753" cy="378067"/>
          </a:xfrm>
        </p:grpSpPr>
        <p:sp>
          <p:nvSpPr>
            <p:cNvPr id="17" name="Google Shape;6488;p75">
              <a:extLst>
                <a:ext uri="{FF2B5EF4-FFF2-40B4-BE49-F238E27FC236}">
                  <a16:creationId xmlns:a16="http://schemas.microsoft.com/office/drawing/2014/main" id="{7DD53C0B-BE90-1443-8BA7-4CD272D99E15}"/>
                </a:ext>
              </a:extLst>
            </p:cNvPr>
            <p:cNvSpPr/>
            <p:nvPr/>
          </p:nvSpPr>
          <p:spPr>
            <a:xfrm>
              <a:off x="7239424" y="1473740"/>
              <a:ext cx="374695" cy="83656"/>
            </a:xfrm>
            <a:custGeom>
              <a:avLst/>
              <a:gdLst/>
              <a:ahLst/>
              <a:cxnLst/>
              <a:rect l="l" t="t" r="r" b="b"/>
              <a:pathLst>
                <a:path w="10669" h="2382" extrusionOk="0">
                  <a:moveTo>
                    <a:pt x="10312" y="0"/>
                  </a:moveTo>
                  <a:lnTo>
                    <a:pt x="10312" y="119"/>
                  </a:lnTo>
                  <a:cubicBezTo>
                    <a:pt x="10312" y="620"/>
                    <a:pt x="9907" y="1001"/>
                    <a:pt x="9431" y="1001"/>
                  </a:cubicBezTo>
                  <a:lnTo>
                    <a:pt x="7930" y="1001"/>
                  </a:lnTo>
                  <a:cubicBezTo>
                    <a:pt x="7764" y="1001"/>
                    <a:pt x="7621" y="1096"/>
                    <a:pt x="7549" y="1263"/>
                  </a:cubicBezTo>
                  <a:cubicBezTo>
                    <a:pt x="7406" y="1548"/>
                    <a:pt x="7097" y="1763"/>
                    <a:pt x="6740" y="1763"/>
                  </a:cubicBezTo>
                  <a:lnTo>
                    <a:pt x="286" y="1763"/>
                  </a:lnTo>
                  <a:cubicBezTo>
                    <a:pt x="167" y="1763"/>
                    <a:pt x="72" y="1739"/>
                    <a:pt x="0" y="1691"/>
                  </a:cubicBezTo>
                  <a:lnTo>
                    <a:pt x="0" y="1691"/>
                  </a:lnTo>
                  <a:cubicBezTo>
                    <a:pt x="0" y="2096"/>
                    <a:pt x="310" y="2382"/>
                    <a:pt x="714" y="2382"/>
                  </a:cubicBezTo>
                  <a:lnTo>
                    <a:pt x="7144" y="2382"/>
                  </a:lnTo>
                  <a:cubicBezTo>
                    <a:pt x="7549" y="2382"/>
                    <a:pt x="7930" y="2048"/>
                    <a:pt x="8002" y="1644"/>
                  </a:cubicBezTo>
                  <a:lnTo>
                    <a:pt x="9788" y="1644"/>
                  </a:lnTo>
                  <a:cubicBezTo>
                    <a:pt x="10288" y="1644"/>
                    <a:pt x="10669" y="1215"/>
                    <a:pt x="10669" y="739"/>
                  </a:cubicBezTo>
                  <a:cubicBezTo>
                    <a:pt x="10669" y="429"/>
                    <a:pt x="10526" y="119"/>
                    <a:pt x="10312"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6485;p75">
              <a:extLst>
                <a:ext uri="{FF2B5EF4-FFF2-40B4-BE49-F238E27FC236}">
                  <a16:creationId xmlns:a16="http://schemas.microsoft.com/office/drawing/2014/main" id="{7872B2BF-627D-FA41-B5D2-45A3A01705E9}"/>
                </a:ext>
              </a:extLst>
            </p:cNvPr>
            <p:cNvSpPr/>
            <p:nvPr/>
          </p:nvSpPr>
          <p:spPr>
            <a:xfrm>
              <a:off x="7316337" y="1565684"/>
              <a:ext cx="230036" cy="105465"/>
            </a:xfrm>
            <a:custGeom>
              <a:avLst/>
              <a:gdLst/>
              <a:ahLst/>
              <a:cxnLst/>
              <a:rect l="l" t="t" r="r" b="b"/>
              <a:pathLst>
                <a:path w="6550" h="3003" extrusionOk="0">
                  <a:moveTo>
                    <a:pt x="167" y="1"/>
                  </a:moveTo>
                  <a:cubicBezTo>
                    <a:pt x="139" y="1"/>
                    <a:pt x="113" y="9"/>
                    <a:pt x="96" y="26"/>
                  </a:cubicBezTo>
                  <a:cubicBezTo>
                    <a:pt x="25" y="73"/>
                    <a:pt x="1" y="192"/>
                    <a:pt x="72" y="240"/>
                  </a:cubicBezTo>
                  <a:lnTo>
                    <a:pt x="382" y="740"/>
                  </a:lnTo>
                  <a:cubicBezTo>
                    <a:pt x="715" y="1264"/>
                    <a:pt x="1287" y="1550"/>
                    <a:pt x="1906" y="1550"/>
                  </a:cubicBezTo>
                  <a:lnTo>
                    <a:pt x="4121" y="1550"/>
                  </a:lnTo>
                  <a:cubicBezTo>
                    <a:pt x="4192" y="1550"/>
                    <a:pt x="4264" y="1502"/>
                    <a:pt x="4264" y="1407"/>
                  </a:cubicBezTo>
                  <a:cubicBezTo>
                    <a:pt x="4264" y="1312"/>
                    <a:pt x="4192" y="1264"/>
                    <a:pt x="4121" y="1264"/>
                  </a:cubicBezTo>
                  <a:lnTo>
                    <a:pt x="1882" y="1264"/>
                  </a:lnTo>
                  <a:cubicBezTo>
                    <a:pt x="1382" y="1264"/>
                    <a:pt x="906" y="978"/>
                    <a:pt x="620" y="573"/>
                  </a:cubicBezTo>
                  <a:lnTo>
                    <a:pt x="311" y="73"/>
                  </a:lnTo>
                  <a:cubicBezTo>
                    <a:pt x="280" y="27"/>
                    <a:pt x="219" y="1"/>
                    <a:pt x="167" y="1"/>
                  </a:cubicBezTo>
                  <a:close/>
                  <a:moveTo>
                    <a:pt x="6385" y="1668"/>
                  </a:moveTo>
                  <a:cubicBezTo>
                    <a:pt x="6335" y="1668"/>
                    <a:pt x="6280" y="1694"/>
                    <a:pt x="6264" y="1740"/>
                  </a:cubicBezTo>
                  <a:lnTo>
                    <a:pt x="5812" y="2288"/>
                  </a:lnTo>
                  <a:cubicBezTo>
                    <a:pt x="5597" y="2574"/>
                    <a:pt x="5264" y="2717"/>
                    <a:pt x="4954" y="2717"/>
                  </a:cubicBezTo>
                  <a:lnTo>
                    <a:pt x="1573" y="2717"/>
                  </a:lnTo>
                  <a:cubicBezTo>
                    <a:pt x="1501" y="2717"/>
                    <a:pt x="1430" y="2764"/>
                    <a:pt x="1430" y="2860"/>
                  </a:cubicBezTo>
                  <a:cubicBezTo>
                    <a:pt x="1430" y="2955"/>
                    <a:pt x="1501" y="3003"/>
                    <a:pt x="1573" y="3003"/>
                  </a:cubicBezTo>
                  <a:lnTo>
                    <a:pt x="4954" y="3003"/>
                  </a:lnTo>
                  <a:cubicBezTo>
                    <a:pt x="5359" y="3003"/>
                    <a:pt x="5788" y="2836"/>
                    <a:pt x="6050" y="2479"/>
                  </a:cubicBezTo>
                  <a:lnTo>
                    <a:pt x="6502" y="1907"/>
                  </a:lnTo>
                  <a:cubicBezTo>
                    <a:pt x="6550" y="1859"/>
                    <a:pt x="6526" y="1764"/>
                    <a:pt x="6455" y="1693"/>
                  </a:cubicBezTo>
                  <a:cubicBezTo>
                    <a:pt x="6438" y="1676"/>
                    <a:pt x="6412" y="1668"/>
                    <a:pt x="6385" y="1668"/>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6486;p75">
              <a:extLst>
                <a:ext uri="{FF2B5EF4-FFF2-40B4-BE49-F238E27FC236}">
                  <a16:creationId xmlns:a16="http://schemas.microsoft.com/office/drawing/2014/main" id="{ACF12A49-94BB-2B49-A379-C030790FE512}"/>
                </a:ext>
              </a:extLst>
            </p:cNvPr>
            <p:cNvSpPr/>
            <p:nvPr/>
          </p:nvSpPr>
          <p:spPr>
            <a:xfrm>
              <a:off x="7262814" y="1477006"/>
              <a:ext cx="210825" cy="307054"/>
            </a:xfrm>
            <a:custGeom>
              <a:avLst/>
              <a:gdLst/>
              <a:ahLst/>
              <a:cxnLst/>
              <a:rect l="l" t="t" r="r" b="b"/>
              <a:pathLst>
                <a:path w="6003" h="8743" extrusionOk="0">
                  <a:moveTo>
                    <a:pt x="5658" y="0"/>
                  </a:moveTo>
                  <a:cubicBezTo>
                    <a:pt x="5645" y="0"/>
                    <a:pt x="5633" y="1"/>
                    <a:pt x="5621" y="3"/>
                  </a:cubicBezTo>
                  <a:cubicBezTo>
                    <a:pt x="5431" y="3"/>
                    <a:pt x="5240" y="169"/>
                    <a:pt x="5240" y="384"/>
                  </a:cubicBezTo>
                  <a:lnTo>
                    <a:pt x="5240" y="3051"/>
                  </a:lnTo>
                  <a:cubicBezTo>
                    <a:pt x="5240" y="4099"/>
                    <a:pt x="4383" y="4956"/>
                    <a:pt x="3335" y="4956"/>
                  </a:cubicBezTo>
                  <a:cubicBezTo>
                    <a:pt x="3318" y="4956"/>
                    <a:pt x="3301" y="4955"/>
                    <a:pt x="3285" y="4955"/>
                  </a:cubicBezTo>
                  <a:cubicBezTo>
                    <a:pt x="2068" y="4955"/>
                    <a:pt x="1044" y="5805"/>
                    <a:pt x="715" y="6933"/>
                  </a:cubicBezTo>
                  <a:cubicBezTo>
                    <a:pt x="668" y="7075"/>
                    <a:pt x="572" y="7195"/>
                    <a:pt x="453" y="7290"/>
                  </a:cubicBezTo>
                  <a:lnTo>
                    <a:pt x="263" y="7385"/>
                  </a:lnTo>
                  <a:cubicBezTo>
                    <a:pt x="120" y="7504"/>
                    <a:pt x="1" y="7671"/>
                    <a:pt x="1" y="7885"/>
                  </a:cubicBezTo>
                  <a:lnTo>
                    <a:pt x="1" y="8742"/>
                  </a:lnTo>
                  <a:lnTo>
                    <a:pt x="2811" y="8742"/>
                  </a:lnTo>
                  <a:lnTo>
                    <a:pt x="2811" y="7861"/>
                  </a:lnTo>
                  <a:cubicBezTo>
                    <a:pt x="2811" y="7671"/>
                    <a:pt x="2692" y="7504"/>
                    <a:pt x="2525" y="7385"/>
                  </a:cubicBezTo>
                  <a:lnTo>
                    <a:pt x="2454" y="7314"/>
                  </a:lnTo>
                  <a:cubicBezTo>
                    <a:pt x="2263" y="7195"/>
                    <a:pt x="2192" y="7028"/>
                    <a:pt x="2192" y="6837"/>
                  </a:cubicBezTo>
                  <a:cubicBezTo>
                    <a:pt x="2192" y="6242"/>
                    <a:pt x="2620" y="5766"/>
                    <a:pt x="3216" y="5742"/>
                  </a:cubicBezTo>
                  <a:lnTo>
                    <a:pt x="3287" y="5742"/>
                  </a:lnTo>
                  <a:cubicBezTo>
                    <a:pt x="4764" y="5742"/>
                    <a:pt x="6002" y="4551"/>
                    <a:pt x="6002" y="3075"/>
                  </a:cubicBezTo>
                  <a:lnTo>
                    <a:pt x="6002" y="360"/>
                  </a:lnTo>
                  <a:cubicBezTo>
                    <a:pt x="6002" y="159"/>
                    <a:pt x="5835" y="0"/>
                    <a:pt x="565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6487;p75">
              <a:extLst>
                <a:ext uri="{FF2B5EF4-FFF2-40B4-BE49-F238E27FC236}">
                  <a16:creationId xmlns:a16="http://schemas.microsoft.com/office/drawing/2014/main" id="{03EA73CC-515F-D649-86EF-881AFA73F509}"/>
                </a:ext>
              </a:extLst>
            </p:cNvPr>
            <p:cNvSpPr/>
            <p:nvPr/>
          </p:nvSpPr>
          <p:spPr>
            <a:xfrm>
              <a:off x="7236053" y="1422710"/>
              <a:ext cx="378067" cy="133842"/>
            </a:xfrm>
            <a:custGeom>
              <a:avLst/>
              <a:gdLst/>
              <a:ahLst/>
              <a:cxnLst/>
              <a:rect l="l" t="t" r="r" b="b"/>
              <a:pathLst>
                <a:path w="10765" h="3811" extrusionOk="0">
                  <a:moveTo>
                    <a:pt x="7217" y="1"/>
                  </a:moveTo>
                  <a:cubicBezTo>
                    <a:pt x="6407" y="1"/>
                    <a:pt x="5645" y="406"/>
                    <a:pt x="5216" y="1096"/>
                  </a:cubicBezTo>
                  <a:cubicBezTo>
                    <a:pt x="4788" y="953"/>
                    <a:pt x="4311" y="858"/>
                    <a:pt x="3859" y="858"/>
                  </a:cubicBezTo>
                  <a:cubicBezTo>
                    <a:pt x="3049" y="858"/>
                    <a:pt x="2287" y="1120"/>
                    <a:pt x="1644" y="1572"/>
                  </a:cubicBezTo>
                  <a:lnTo>
                    <a:pt x="358" y="2501"/>
                  </a:lnTo>
                  <a:cubicBezTo>
                    <a:pt x="120" y="2668"/>
                    <a:pt x="1" y="3001"/>
                    <a:pt x="96" y="3311"/>
                  </a:cubicBezTo>
                  <a:cubicBezTo>
                    <a:pt x="215" y="3597"/>
                    <a:pt x="477" y="3811"/>
                    <a:pt x="810" y="3811"/>
                  </a:cubicBezTo>
                  <a:lnTo>
                    <a:pt x="7240" y="3811"/>
                  </a:lnTo>
                  <a:cubicBezTo>
                    <a:pt x="7669" y="3811"/>
                    <a:pt x="8026" y="3478"/>
                    <a:pt x="8098" y="3073"/>
                  </a:cubicBezTo>
                  <a:lnTo>
                    <a:pt x="9884" y="3073"/>
                  </a:lnTo>
                  <a:cubicBezTo>
                    <a:pt x="10384" y="3073"/>
                    <a:pt x="10765" y="2668"/>
                    <a:pt x="10765" y="2168"/>
                  </a:cubicBezTo>
                  <a:cubicBezTo>
                    <a:pt x="10765" y="1834"/>
                    <a:pt x="10622" y="1549"/>
                    <a:pt x="10289" y="1406"/>
                  </a:cubicBezTo>
                  <a:lnTo>
                    <a:pt x="8455" y="334"/>
                  </a:lnTo>
                  <a:cubicBezTo>
                    <a:pt x="8050" y="120"/>
                    <a:pt x="7645" y="1"/>
                    <a:pt x="721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6489;p75">
              <a:extLst>
                <a:ext uri="{FF2B5EF4-FFF2-40B4-BE49-F238E27FC236}">
                  <a16:creationId xmlns:a16="http://schemas.microsoft.com/office/drawing/2014/main" id="{280560DB-D9F4-884A-8E1C-28C5C3AA9D52}"/>
                </a:ext>
              </a:extLst>
            </p:cNvPr>
            <p:cNvSpPr/>
            <p:nvPr/>
          </p:nvSpPr>
          <p:spPr>
            <a:xfrm>
              <a:off x="7248626" y="1732995"/>
              <a:ext cx="188208" cy="67782"/>
            </a:xfrm>
            <a:custGeom>
              <a:avLst/>
              <a:gdLst/>
              <a:ahLst/>
              <a:cxnLst/>
              <a:rect l="l" t="t" r="r" b="b"/>
              <a:pathLst>
                <a:path w="5359" h="1930" extrusionOk="0">
                  <a:moveTo>
                    <a:pt x="2786" y="1"/>
                  </a:moveTo>
                  <a:cubicBezTo>
                    <a:pt x="2477" y="1"/>
                    <a:pt x="2143" y="96"/>
                    <a:pt x="1810" y="215"/>
                  </a:cubicBezTo>
                  <a:lnTo>
                    <a:pt x="381" y="810"/>
                  </a:lnTo>
                  <a:cubicBezTo>
                    <a:pt x="143" y="930"/>
                    <a:pt x="0" y="1192"/>
                    <a:pt x="48" y="1501"/>
                  </a:cubicBezTo>
                  <a:cubicBezTo>
                    <a:pt x="119" y="1763"/>
                    <a:pt x="357" y="1930"/>
                    <a:pt x="619" y="1930"/>
                  </a:cubicBezTo>
                  <a:lnTo>
                    <a:pt x="4882" y="1930"/>
                  </a:lnTo>
                  <a:cubicBezTo>
                    <a:pt x="5144" y="1930"/>
                    <a:pt x="5358" y="1692"/>
                    <a:pt x="5334" y="1430"/>
                  </a:cubicBezTo>
                  <a:cubicBezTo>
                    <a:pt x="5334" y="1287"/>
                    <a:pt x="5239" y="1144"/>
                    <a:pt x="5120" y="1049"/>
                  </a:cubicBezTo>
                  <a:lnTo>
                    <a:pt x="4263" y="453"/>
                  </a:lnTo>
                  <a:cubicBezTo>
                    <a:pt x="3834" y="144"/>
                    <a:pt x="3334" y="1"/>
                    <a:pt x="278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6490;p75">
              <a:extLst>
                <a:ext uri="{FF2B5EF4-FFF2-40B4-BE49-F238E27FC236}">
                  <a16:creationId xmlns:a16="http://schemas.microsoft.com/office/drawing/2014/main" id="{04DC19E2-B3FA-2745-B4AF-55B0C210CDA8}"/>
                </a:ext>
              </a:extLst>
            </p:cNvPr>
            <p:cNvSpPr/>
            <p:nvPr/>
          </p:nvSpPr>
          <p:spPr>
            <a:xfrm>
              <a:off x="7250277" y="1732995"/>
              <a:ext cx="164818" cy="45199"/>
            </a:xfrm>
            <a:custGeom>
              <a:avLst/>
              <a:gdLst/>
              <a:ahLst/>
              <a:cxnLst/>
              <a:rect l="l" t="t" r="r" b="b"/>
              <a:pathLst>
                <a:path w="4693" h="1287" extrusionOk="0">
                  <a:moveTo>
                    <a:pt x="2763" y="1"/>
                  </a:moveTo>
                  <a:cubicBezTo>
                    <a:pt x="2454" y="1"/>
                    <a:pt x="2120" y="96"/>
                    <a:pt x="1787" y="215"/>
                  </a:cubicBezTo>
                  <a:lnTo>
                    <a:pt x="358" y="810"/>
                  </a:lnTo>
                  <a:cubicBezTo>
                    <a:pt x="167" y="906"/>
                    <a:pt x="48" y="1072"/>
                    <a:pt x="1" y="1287"/>
                  </a:cubicBezTo>
                  <a:lnTo>
                    <a:pt x="4216" y="1287"/>
                  </a:lnTo>
                  <a:cubicBezTo>
                    <a:pt x="4478" y="1287"/>
                    <a:pt x="4692" y="1072"/>
                    <a:pt x="4692" y="810"/>
                  </a:cubicBezTo>
                  <a:lnTo>
                    <a:pt x="4692" y="739"/>
                  </a:lnTo>
                  <a:lnTo>
                    <a:pt x="4263" y="453"/>
                  </a:lnTo>
                  <a:cubicBezTo>
                    <a:pt x="3811" y="144"/>
                    <a:pt x="3311" y="1"/>
                    <a:pt x="2763"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6491;p75">
              <a:extLst>
                <a:ext uri="{FF2B5EF4-FFF2-40B4-BE49-F238E27FC236}">
                  <a16:creationId xmlns:a16="http://schemas.microsoft.com/office/drawing/2014/main" id="{B8D36A74-91C7-9B44-9B12-719DFED8B05F}"/>
                </a:ext>
              </a:extLst>
            </p:cNvPr>
            <p:cNvSpPr/>
            <p:nvPr/>
          </p:nvSpPr>
          <p:spPr>
            <a:xfrm>
              <a:off x="7266994" y="1514725"/>
              <a:ext cx="347126" cy="122147"/>
            </a:xfrm>
            <a:custGeom>
              <a:avLst/>
              <a:gdLst/>
              <a:ahLst/>
              <a:cxnLst/>
              <a:rect l="l" t="t" r="r" b="b"/>
              <a:pathLst>
                <a:path w="9884" h="3478" extrusionOk="0">
                  <a:moveTo>
                    <a:pt x="1597" y="0"/>
                  </a:moveTo>
                  <a:cubicBezTo>
                    <a:pt x="906" y="0"/>
                    <a:pt x="311" y="405"/>
                    <a:pt x="72" y="1024"/>
                  </a:cubicBezTo>
                  <a:lnTo>
                    <a:pt x="49" y="1120"/>
                  </a:lnTo>
                  <a:cubicBezTo>
                    <a:pt x="1" y="1215"/>
                    <a:pt x="1" y="1286"/>
                    <a:pt x="1" y="1358"/>
                  </a:cubicBezTo>
                  <a:cubicBezTo>
                    <a:pt x="1" y="1715"/>
                    <a:pt x="311" y="2024"/>
                    <a:pt x="668" y="2024"/>
                  </a:cubicBezTo>
                  <a:lnTo>
                    <a:pt x="3311" y="2024"/>
                  </a:lnTo>
                  <a:cubicBezTo>
                    <a:pt x="3645" y="2024"/>
                    <a:pt x="3907" y="1763"/>
                    <a:pt x="3907" y="1429"/>
                  </a:cubicBezTo>
                  <a:cubicBezTo>
                    <a:pt x="3907" y="1215"/>
                    <a:pt x="3787" y="1048"/>
                    <a:pt x="3621" y="881"/>
                  </a:cubicBezTo>
                  <a:lnTo>
                    <a:pt x="2382" y="191"/>
                  </a:lnTo>
                  <a:cubicBezTo>
                    <a:pt x="2144" y="48"/>
                    <a:pt x="1858" y="0"/>
                    <a:pt x="1597" y="0"/>
                  </a:cubicBezTo>
                  <a:close/>
                  <a:moveTo>
                    <a:pt x="7788" y="1882"/>
                  </a:moveTo>
                  <a:cubicBezTo>
                    <a:pt x="7479" y="1882"/>
                    <a:pt x="7217" y="1929"/>
                    <a:pt x="6955" y="2048"/>
                  </a:cubicBezTo>
                  <a:lnTo>
                    <a:pt x="5716" y="2548"/>
                  </a:lnTo>
                  <a:cubicBezTo>
                    <a:pt x="5550" y="2644"/>
                    <a:pt x="5431" y="2787"/>
                    <a:pt x="5431" y="3001"/>
                  </a:cubicBezTo>
                  <a:cubicBezTo>
                    <a:pt x="5431" y="3263"/>
                    <a:pt x="5645" y="3477"/>
                    <a:pt x="5907" y="3477"/>
                  </a:cubicBezTo>
                  <a:lnTo>
                    <a:pt x="9503" y="3477"/>
                  </a:lnTo>
                  <a:cubicBezTo>
                    <a:pt x="9717" y="3477"/>
                    <a:pt x="9884" y="3287"/>
                    <a:pt x="9884" y="3096"/>
                  </a:cubicBezTo>
                  <a:cubicBezTo>
                    <a:pt x="9884" y="2977"/>
                    <a:pt x="9836" y="2834"/>
                    <a:pt x="9741" y="2763"/>
                  </a:cubicBezTo>
                  <a:lnTo>
                    <a:pt x="9027" y="2263"/>
                  </a:lnTo>
                  <a:cubicBezTo>
                    <a:pt x="8669" y="2024"/>
                    <a:pt x="8217" y="1882"/>
                    <a:pt x="7788" y="1882"/>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6492;p75">
              <a:extLst>
                <a:ext uri="{FF2B5EF4-FFF2-40B4-BE49-F238E27FC236}">
                  <a16:creationId xmlns:a16="http://schemas.microsoft.com/office/drawing/2014/main" id="{3E462E00-42DC-9944-8794-18717C82F2DF}"/>
                </a:ext>
              </a:extLst>
            </p:cNvPr>
            <p:cNvSpPr/>
            <p:nvPr/>
          </p:nvSpPr>
          <p:spPr>
            <a:xfrm>
              <a:off x="7294598" y="1515567"/>
              <a:ext cx="321208" cy="121304"/>
            </a:xfrm>
            <a:custGeom>
              <a:avLst/>
              <a:gdLst/>
              <a:ahLst/>
              <a:cxnLst/>
              <a:rect l="l" t="t" r="r" b="b"/>
              <a:pathLst>
                <a:path w="9146" h="3454" extrusionOk="0">
                  <a:moveTo>
                    <a:pt x="787" y="0"/>
                  </a:moveTo>
                  <a:cubicBezTo>
                    <a:pt x="501" y="0"/>
                    <a:pt x="239" y="72"/>
                    <a:pt x="1" y="214"/>
                  </a:cubicBezTo>
                  <a:lnTo>
                    <a:pt x="48" y="214"/>
                  </a:lnTo>
                  <a:cubicBezTo>
                    <a:pt x="358" y="214"/>
                    <a:pt x="620" y="262"/>
                    <a:pt x="858" y="405"/>
                  </a:cubicBezTo>
                  <a:lnTo>
                    <a:pt x="2073" y="1096"/>
                  </a:lnTo>
                  <a:cubicBezTo>
                    <a:pt x="2263" y="1191"/>
                    <a:pt x="2382" y="1405"/>
                    <a:pt x="2382" y="1596"/>
                  </a:cubicBezTo>
                  <a:cubicBezTo>
                    <a:pt x="2382" y="1762"/>
                    <a:pt x="2311" y="1905"/>
                    <a:pt x="2239" y="2000"/>
                  </a:cubicBezTo>
                  <a:lnTo>
                    <a:pt x="2525" y="2000"/>
                  </a:lnTo>
                  <a:cubicBezTo>
                    <a:pt x="2859" y="2000"/>
                    <a:pt x="3121" y="1739"/>
                    <a:pt x="3121" y="1405"/>
                  </a:cubicBezTo>
                  <a:cubicBezTo>
                    <a:pt x="3121" y="1191"/>
                    <a:pt x="3001" y="1024"/>
                    <a:pt x="2835" y="905"/>
                  </a:cubicBezTo>
                  <a:lnTo>
                    <a:pt x="1596" y="214"/>
                  </a:lnTo>
                  <a:cubicBezTo>
                    <a:pt x="1358" y="72"/>
                    <a:pt x="1072" y="0"/>
                    <a:pt x="787" y="0"/>
                  </a:cubicBezTo>
                  <a:close/>
                  <a:moveTo>
                    <a:pt x="7002" y="1858"/>
                  </a:moveTo>
                  <a:cubicBezTo>
                    <a:pt x="6812" y="1858"/>
                    <a:pt x="6645" y="1881"/>
                    <a:pt x="6455" y="1905"/>
                  </a:cubicBezTo>
                  <a:cubicBezTo>
                    <a:pt x="6693" y="1953"/>
                    <a:pt x="6931" y="2072"/>
                    <a:pt x="7145" y="2239"/>
                  </a:cubicBezTo>
                  <a:lnTo>
                    <a:pt x="7860" y="2739"/>
                  </a:lnTo>
                  <a:cubicBezTo>
                    <a:pt x="7979" y="2834"/>
                    <a:pt x="8026" y="2953"/>
                    <a:pt x="8026" y="3072"/>
                  </a:cubicBezTo>
                  <a:cubicBezTo>
                    <a:pt x="8026" y="3263"/>
                    <a:pt x="7860" y="3453"/>
                    <a:pt x="7645" y="3453"/>
                  </a:cubicBezTo>
                  <a:lnTo>
                    <a:pt x="8741" y="3453"/>
                  </a:lnTo>
                  <a:cubicBezTo>
                    <a:pt x="8955" y="3453"/>
                    <a:pt x="9146" y="3263"/>
                    <a:pt x="9146" y="3072"/>
                  </a:cubicBezTo>
                  <a:cubicBezTo>
                    <a:pt x="9098" y="2953"/>
                    <a:pt x="9050" y="2810"/>
                    <a:pt x="8955" y="2739"/>
                  </a:cubicBezTo>
                  <a:lnTo>
                    <a:pt x="8241" y="2239"/>
                  </a:lnTo>
                  <a:cubicBezTo>
                    <a:pt x="7883" y="2000"/>
                    <a:pt x="7431" y="1858"/>
                    <a:pt x="7002" y="1858"/>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6" name="AutoShape 10">
            <a:extLst>
              <a:ext uri="{FF2B5EF4-FFF2-40B4-BE49-F238E27FC236}">
                <a16:creationId xmlns:a16="http://schemas.microsoft.com/office/drawing/2014/main" id="{79938C48-4DF2-9D45-B287-0649FBCC1E0D}"/>
              </a:ext>
            </a:extLst>
          </p:cNvPr>
          <p:cNvSpPr>
            <a:spLocks noChangeArrowheads="1"/>
          </p:cNvSpPr>
          <p:nvPr/>
        </p:nvSpPr>
        <p:spPr bwMode="auto">
          <a:xfrm rot="5400000">
            <a:off x="1372886" y="582044"/>
            <a:ext cx="1835672" cy="3797011"/>
          </a:xfrm>
          <a:prstGeom prst="roundRect">
            <a:avLst>
              <a:gd name="adj" fmla="val 13745"/>
            </a:avLst>
          </a:prstGeom>
          <a:ln>
            <a:headEnd/>
            <a:tailEnd/>
          </a:ln>
        </p:spPr>
        <p:style>
          <a:lnRef idx="1">
            <a:schemeClr val="accent6"/>
          </a:lnRef>
          <a:fillRef idx="2">
            <a:schemeClr val="accent6"/>
          </a:fillRef>
          <a:effectRef idx="1">
            <a:schemeClr val="accent6"/>
          </a:effectRef>
          <a:fontRef idx="minor">
            <a:schemeClr val="dk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282848">
                  <a:lumMod val="50000"/>
                </a:srgbClr>
              </a:solidFill>
              <a:effectLst/>
              <a:uLnTx/>
              <a:uFillTx/>
              <a:latin typeface="Times New Roman" pitchFamily="18" charset="0"/>
              <a:ea typeface="+mn-ea"/>
              <a:cs typeface="Times New Roman" pitchFamily="18" charset="0"/>
            </a:endParaRPr>
          </a:p>
        </p:txBody>
      </p:sp>
      <p:sp>
        <p:nvSpPr>
          <p:cNvPr id="109" name="Text Box 13">
            <a:extLst>
              <a:ext uri="{FF2B5EF4-FFF2-40B4-BE49-F238E27FC236}">
                <a16:creationId xmlns:a16="http://schemas.microsoft.com/office/drawing/2014/main" id="{09A9B718-2349-D14F-BC31-946F4007414E}"/>
              </a:ext>
            </a:extLst>
          </p:cNvPr>
          <p:cNvSpPr txBox="1">
            <a:spLocks noChangeArrowheads="1"/>
          </p:cNvSpPr>
          <p:nvPr/>
        </p:nvSpPr>
        <p:spPr bwMode="auto">
          <a:xfrm>
            <a:off x="632681" y="1765116"/>
            <a:ext cx="324167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Ban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hành</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chính</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sách</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Hạn</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nô</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a:t>
            </a:r>
          </a:p>
        </p:txBody>
      </p:sp>
      <p:pic>
        <p:nvPicPr>
          <p:cNvPr id="20484" name="Picture 4">
            <a:extLst>
              <a:ext uri="{FF2B5EF4-FFF2-40B4-BE49-F238E27FC236}">
                <a16:creationId xmlns:a16="http://schemas.microsoft.com/office/drawing/2014/main" id="{C5CDD086-7236-C244-83D2-974F3A6E43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89" t="19727" r="7419" b="18447"/>
          <a:stretch/>
        </p:blipFill>
        <p:spPr bwMode="auto">
          <a:xfrm>
            <a:off x="900551" y="3890689"/>
            <a:ext cx="2592163" cy="2343994"/>
          </a:xfrm>
          <a:prstGeom prst="rect">
            <a:avLst/>
          </a:prstGeom>
          <a:noFill/>
          <a:extLst>
            <a:ext uri="{909E8E84-426E-40DD-AFC4-6F175D3DCCD1}">
              <a14:hiddenFill xmlns:a14="http://schemas.microsoft.com/office/drawing/2010/main">
                <a:solidFill>
                  <a:srgbClr val="FFFFFF"/>
                </a:solidFill>
              </a14:hiddenFill>
            </a:ext>
          </a:extLst>
        </p:spPr>
      </p:pic>
      <p:sp>
        <p:nvSpPr>
          <p:cNvPr id="21" name="AutoShape 10">
            <a:extLst>
              <a:ext uri="{FF2B5EF4-FFF2-40B4-BE49-F238E27FC236}">
                <a16:creationId xmlns:a16="http://schemas.microsoft.com/office/drawing/2014/main" id="{62586FE6-5F06-C345-A28D-FDC7C35C6E89}"/>
              </a:ext>
            </a:extLst>
          </p:cNvPr>
          <p:cNvSpPr>
            <a:spLocks noChangeArrowheads="1"/>
          </p:cNvSpPr>
          <p:nvPr/>
        </p:nvSpPr>
        <p:spPr bwMode="auto">
          <a:xfrm rot="5400000">
            <a:off x="5374272" y="694806"/>
            <a:ext cx="1835672" cy="3632716"/>
          </a:xfrm>
          <a:prstGeom prst="roundRect">
            <a:avLst>
              <a:gd name="adj" fmla="val 13745"/>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282848">
                  <a:lumMod val="50000"/>
                </a:srgbClr>
              </a:solidFill>
              <a:effectLst/>
              <a:uLnTx/>
              <a:uFillTx/>
              <a:latin typeface="Times New Roman" pitchFamily="18" charset="0"/>
              <a:ea typeface="+mn-ea"/>
              <a:cs typeface="Times New Roman" pitchFamily="18" charset="0"/>
            </a:endParaRPr>
          </a:p>
        </p:txBody>
      </p:sp>
      <p:sp>
        <p:nvSpPr>
          <p:cNvPr id="22" name="Text Box 13">
            <a:extLst>
              <a:ext uri="{FF2B5EF4-FFF2-40B4-BE49-F238E27FC236}">
                <a16:creationId xmlns:a16="http://schemas.microsoft.com/office/drawing/2014/main" id="{A27B51B7-9B09-6A4D-8809-FDCFACF0B038}"/>
              </a:ext>
            </a:extLst>
          </p:cNvPr>
          <p:cNvSpPr txBox="1">
            <a:spLocks noChangeArrowheads="1"/>
          </p:cNvSpPr>
          <p:nvPr/>
        </p:nvSpPr>
        <p:spPr bwMode="auto">
          <a:xfrm>
            <a:off x="4665743" y="2001706"/>
            <a:ext cx="324167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Bắt</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nhà</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giàu</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thừa</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thóc</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vi-VN"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bán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cho</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dân</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đói</a:t>
            </a:r>
            <a:endPar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28" name="AutoShape 10">
            <a:extLst>
              <a:ext uri="{FF2B5EF4-FFF2-40B4-BE49-F238E27FC236}">
                <a16:creationId xmlns:a16="http://schemas.microsoft.com/office/drawing/2014/main" id="{9DBB0F02-E8D3-6B4B-8129-04E8E90FEE09}"/>
              </a:ext>
            </a:extLst>
          </p:cNvPr>
          <p:cNvSpPr>
            <a:spLocks noChangeArrowheads="1"/>
          </p:cNvSpPr>
          <p:nvPr/>
        </p:nvSpPr>
        <p:spPr bwMode="auto">
          <a:xfrm rot="5400000">
            <a:off x="9236825" y="720879"/>
            <a:ext cx="1835672" cy="3519344"/>
          </a:xfrm>
          <a:prstGeom prst="roundRect">
            <a:avLst>
              <a:gd name="adj" fmla="val 13745"/>
            </a:avLst>
          </a:prstGeom>
          <a:ln>
            <a:headEnd/>
            <a:tailEnd/>
          </a:ln>
        </p:spPr>
        <p:style>
          <a:lnRef idx="1">
            <a:schemeClr val="accent6"/>
          </a:lnRef>
          <a:fillRef idx="2">
            <a:schemeClr val="accent6"/>
          </a:fillRef>
          <a:effectRef idx="1">
            <a:schemeClr val="accent6"/>
          </a:effectRef>
          <a:fontRef idx="minor">
            <a:schemeClr val="dk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282848">
                  <a:lumMod val="50000"/>
                </a:srgbClr>
              </a:solidFill>
              <a:effectLst/>
              <a:uLnTx/>
              <a:uFillTx/>
              <a:latin typeface="Times New Roman" pitchFamily="18" charset="0"/>
              <a:ea typeface="+mn-ea"/>
              <a:cs typeface="Times New Roman" pitchFamily="18" charset="0"/>
            </a:endParaRPr>
          </a:p>
        </p:txBody>
      </p:sp>
      <p:sp>
        <p:nvSpPr>
          <p:cNvPr id="29" name="Text Box 13">
            <a:extLst>
              <a:ext uri="{FF2B5EF4-FFF2-40B4-BE49-F238E27FC236}">
                <a16:creationId xmlns:a16="http://schemas.microsoft.com/office/drawing/2014/main" id="{80D04FFF-5E61-0747-A80A-94647A6D0EBD}"/>
              </a:ext>
            </a:extLst>
          </p:cNvPr>
          <p:cNvSpPr txBox="1">
            <a:spLocks noChangeArrowheads="1"/>
          </p:cNvSpPr>
          <p:nvPr/>
        </p:nvSpPr>
        <p:spPr bwMode="auto">
          <a:xfrm>
            <a:off x="8672655" y="1980559"/>
            <a:ext cx="324167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Tổ</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chức</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nơi</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chữa</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bệnh</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cho</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dân</a:t>
            </a:r>
            <a:endPar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026" name="Picture 2">
            <a:extLst>
              <a:ext uri="{FF2B5EF4-FFF2-40B4-BE49-F238E27FC236}">
                <a16:creationId xmlns:a16="http://schemas.microsoft.com/office/drawing/2014/main" id="{F29C974E-DA57-024C-824B-9F2FBD5E71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1538" y="3521375"/>
            <a:ext cx="2990088" cy="299008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851E3B8-B377-6643-BEC0-6D8359F80921}"/>
              </a:ext>
            </a:extLst>
          </p:cNvPr>
          <p:cNvPicPr>
            <a:picLocks noChangeAspect="1"/>
          </p:cNvPicPr>
          <p:nvPr/>
        </p:nvPicPr>
        <p:blipFill rotWithShape="1">
          <a:blip r:embed="rId5"/>
          <a:srcRect r="16279"/>
          <a:stretch/>
        </p:blipFill>
        <p:spPr>
          <a:xfrm>
            <a:off x="8108466" y="3521375"/>
            <a:ext cx="3805867" cy="2696545"/>
          </a:xfrm>
          <a:prstGeom prst="rect">
            <a:avLst/>
          </a:prstGeom>
        </p:spPr>
      </p:pic>
    </p:spTree>
    <p:extLst>
      <p:ext uri="{BB962C8B-B14F-4D97-AF65-F5344CB8AC3E}">
        <p14:creationId xmlns:p14="http://schemas.microsoft.com/office/powerpoint/2010/main" val="114791019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54" presetClass="entr" presetSubtype="0" accel="100000" fill="hold" grpId="0" nodeType="withEffect">
                                  <p:stCondLst>
                                    <p:cond delay="0"/>
                                  </p:stCondLst>
                                  <p:childTnLst>
                                    <p:set>
                                      <p:cBhvr>
                                        <p:cTn id="16" dur="1" fill="hold">
                                          <p:stCondLst>
                                            <p:cond delay="0"/>
                                          </p:stCondLst>
                                        </p:cTn>
                                        <p:tgtEl>
                                          <p:spTgt spid="106"/>
                                        </p:tgtEl>
                                        <p:attrNameLst>
                                          <p:attrName>style.visibility</p:attrName>
                                        </p:attrNameLst>
                                      </p:cBhvr>
                                      <p:to>
                                        <p:strVal val="visible"/>
                                      </p:to>
                                    </p:set>
                                    <p:anim calcmode="lin" valueType="num">
                                      <p:cBhvr>
                                        <p:cTn id="17" dur="500" fill="hold"/>
                                        <p:tgtEl>
                                          <p:spTgt spid="106"/>
                                        </p:tgtEl>
                                        <p:attrNameLst>
                                          <p:attrName>ppt_w</p:attrName>
                                        </p:attrNameLst>
                                      </p:cBhvr>
                                      <p:tavLst>
                                        <p:tav tm="0">
                                          <p:val>
                                            <p:strVal val="#ppt_w*0.05"/>
                                          </p:val>
                                        </p:tav>
                                        <p:tav tm="100000">
                                          <p:val>
                                            <p:strVal val="#ppt_w"/>
                                          </p:val>
                                        </p:tav>
                                      </p:tavLst>
                                    </p:anim>
                                    <p:anim calcmode="lin" valueType="num">
                                      <p:cBhvr>
                                        <p:cTn id="18" dur="500" fill="hold"/>
                                        <p:tgtEl>
                                          <p:spTgt spid="106"/>
                                        </p:tgtEl>
                                        <p:attrNameLst>
                                          <p:attrName>ppt_h</p:attrName>
                                        </p:attrNameLst>
                                      </p:cBhvr>
                                      <p:tavLst>
                                        <p:tav tm="0">
                                          <p:val>
                                            <p:strVal val="#ppt_h"/>
                                          </p:val>
                                        </p:tav>
                                        <p:tav tm="100000">
                                          <p:val>
                                            <p:strVal val="#ppt_h"/>
                                          </p:val>
                                        </p:tav>
                                      </p:tavLst>
                                    </p:anim>
                                    <p:anim calcmode="lin" valueType="num">
                                      <p:cBhvr>
                                        <p:cTn id="19" dur="500" fill="hold"/>
                                        <p:tgtEl>
                                          <p:spTgt spid="106"/>
                                        </p:tgtEl>
                                        <p:attrNameLst>
                                          <p:attrName>ppt_x</p:attrName>
                                        </p:attrNameLst>
                                      </p:cBhvr>
                                      <p:tavLst>
                                        <p:tav tm="0">
                                          <p:val>
                                            <p:strVal val="#ppt_x-.2"/>
                                          </p:val>
                                        </p:tav>
                                        <p:tav tm="100000">
                                          <p:val>
                                            <p:strVal val="#ppt_x"/>
                                          </p:val>
                                        </p:tav>
                                      </p:tavLst>
                                    </p:anim>
                                    <p:anim calcmode="lin" valueType="num">
                                      <p:cBhvr>
                                        <p:cTn id="20" dur="500" fill="hold"/>
                                        <p:tgtEl>
                                          <p:spTgt spid="106"/>
                                        </p:tgtEl>
                                        <p:attrNameLst>
                                          <p:attrName>ppt_y</p:attrName>
                                        </p:attrNameLst>
                                      </p:cBhvr>
                                      <p:tavLst>
                                        <p:tav tm="0">
                                          <p:val>
                                            <p:strVal val="#ppt_y"/>
                                          </p:val>
                                        </p:tav>
                                        <p:tav tm="100000">
                                          <p:val>
                                            <p:strVal val="#ppt_y"/>
                                          </p:val>
                                        </p:tav>
                                      </p:tavLst>
                                    </p:anim>
                                    <p:animEffect transition="in" filter="fade">
                                      <p:cBhvr>
                                        <p:cTn id="21" dur="500"/>
                                        <p:tgtEl>
                                          <p:spTgt spid="106"/>
                                        </p:tgtEl>
                                      </p:cBhvr>
                                    </p:animEffect>
                                  </p:childTnLst>
                                </p:cTn>
                              </p:par>
                              <p:par>
                                <p:cTn id="22" presetID="54" presetClass="entr" presetSubtype="0" accel="100000" fill="hold" grpId="0" nodeType="withEffect">
                                  <p:stCondLst>
                                    <p:cond delay="0"/>
                                  </p:stCondLst>
                                  <p:childTnLst>
                                    <p:set>
                                      <p:cBhvr>
                                        <p:cTn id="23" dur="1" fill="hold">
                                          <p:stCondLst>
                                            <p:cond delay="0"/>
                                          </p:stCondLst>
                                        </p:cTn>
                                        <p:tgtEl>
                                          <p:spTgt spid="109"/>
                                        </p:tgtEl>
                                        <p:attrNameLst>
                                          <p:attrName>style.visibility</p:attrName>
                                        </p:attrNameLst>
                                      </p:cBhvr>
                                      <p:to>
                                        <p:strVal val="visible"/>
                                      </p:to>
                                    </p:set>
                                    <p:anim calcmode="lin" valueType="num">
                                      <p:cBhvr>
                                        <p:cTn id="24" dur="500" fill="hold"/>
                                        <p:tgtEl>
                                          <p:spTgt spid="109"/>
                                        </p:tgtEl>
                                        <p:attrNameLst>
                                          <p:attrName>ppt_w</p:attrName>
                                        </p:attrNameLst>
                                      </p:cBhvr>
                                      <p:tavLst>
                                        <p:tav tm="0">
                                          <p:val>
                                            <p:strVal val="#ppt_w*0.05"/>
                                          </p:val>
                                        </p:tav>
                                        <p:tav tm="100000">
                                          <p:val>
                                            <p:strVal val="#ppt_w"/>
                                          </p:val>
                                        </p:tav>
                                      </p:tavLst>
                                    </p:anim>
                                    <p:anim calcmode="lin" valueType="num">
                                      <p:cBhvr>
                                        <p:cTn id="25" dur="500" fill="hold"/>
                                        <p:tgtEl>
                                          <p:spTgt spid="109"/>
                                        </p:tgtEl>
                                        <p:attrNameLst>
                                          <p:attrName>ppt_h</p:attrName>
                                        </p:attrNameLst>
                                      </p:cBhvr>
                                      <p:tavLst>
                                        <p:tav tm="0">
                                          <p:val>
                                            <p:strVal val="#ppt_h"/>
                                          </p:val>
                                        </p:tav>
                                        <p:tav tm="100000">
                                          <p:val>
                                            <p:strVal val="#ppt_h"/>
                                          </p:val>
                                        </p:tav>
                                      </p:tavLst>
                                    </p:anim>
                                    <p:anim calcmode="lin" valueType="num">
                                      <p:cBhvr>
                                        <p:cTn id="26" dur="500" fill="hold"/>
                                        <p:tgtEl>
                                          <p:spTgt spid="109"/>
                                        </p:tgtEl>
                                        <p:attrNameLst>
                                          <p:attrName>ppt_x</p:attrName>
                                        </p:attrNameLst>
                                      </p:cBhvr>
                                      <p:tavLst>
                                        <p:tav tm="0">
                                          <p:val>
                                            <p:strVal val="#ppt_x-.2"/>
                                          </p:val>
                                        </p:tav>
                                        <p:tav tm="100000">
                                          <p:val>
                                            <p:strVal val="#ppt_x"/>
                                          </p:val>
                                        </p:tav>
                                      </p:tavLst>
                                    </p:anim>
                                    <p:anim calcmode="lin" valueType="num">
                                      <p:cBhvr>
                                        <p:cTn id="27" dur="500" fill="hold"/>
                                        <p:tgtEl>
                                          <p:spTgt spid="109"/>
                                        </p:tgtEl>
                                        <p:attrNameLst>
                                          <p:attrName>ppt_y</p:attrName>
                                        </p:attrNameLst>
                                      </p:cBhvr>
                                      <p:tavLst>
                                        <p:tav tm="0">
                                          <p:val>
                                            <p:strVal val="#ppt_y"/>
                                          </p:val>
                                        </p:tav>
                                        <p:tav tm="100000">
                                          <p:val>
                                            <p:strVal val="#ppt_y"/>
                                          </p:val>
                                        </p:tav>
                                      </p:tavLst>
                                    </p:anim>
                                    <p:animEffect transition="in" filter="fade">
                                      <p:cBhvr>
                                        <p:cTn id="28" dur="500"/>
                                        <p:tgtEl>
                                          <p:spTgt spid="109"/>
                                        </p:tgtEl>
                                      </p:cBhvr>
                                    </p:animEffect>
                                  </p:childTnLst>
                                </p:cTn>
                              </p:par>
                              <p:par>
                                <p:cTn id="29" presetID="43" presetClass="entr" presetSubtype="0" fill="hold" nodeType="withEffect">
                                  <p:stCondLst>
                                    <p:cond delay="0"/>
                                  </p:stCondLst>
                                  <p:childTnLst>
                                    <p:set>
                                      <p:cBhvr>
                                        <p:cTn id="30" dur="1" fill="hold">
                                          <p:stCondLst>
                                            <p:cond delay="0"/>
                                          </p:stCondLst>
                                        </p:cTn>
                                        <p:tgtEl>
                                          <p:spTgt spid="20484"/>
                                        </p:tgtEl>
                                        <p:attrNameLst>
                                          <p:attrName>style.visibility</p:attrName>
                                        </p:attrNameLst>
                                      </p:cBhvr>
                                      <p:to>
                                        <p:strVal val="visible"/>
                                      </p:to>
                                    </p:set>
                                    <p:animEffect transition="in" filter="fade">
                                      <p:cBhvr>
                                        <p:cTn id="31" dur="100"/>
                                        <p:tgtEl>
                                          <p:spTgt spid="20484"/>
                                        </p:tgtEl>
                                      </p:cBhvr>
                                    </p:animEffect>
                                    <p:anim calcmode="lin" valueType="num">
                                      <p:cBhvr>
                                        <p:cTn id="32" dur="400" fill="hold"/>
                                        <p:tgtEl>
                                          <p:spTgt spid="20484"/>
                                        </p:tgtEl>
                                        <p:attrNameLst>
                                          <p:attrName>ppt_x</p:attrName>
                                        </p:attrNameLst>
                                      </p:cBhvr>
                                      <p:tavLst>
                                        <p:tav tm="0">
                                          <p:val>
                                            <p:strVal val="#ppt_x"/>
                                          </p:val>
                                        </p:tav>
                                        <p:tav tm="100000">
                                          <p:val>
                                            <p:strVal val="#ppt_x"/>
                                          </p:val>
                                        </p:tav>
                                      </p:tavLst>
                                    </p:anim>
                                    <p:anim calcmode="lin" valueType="num">
                                      <p:cBhvr>
                                        <p:cTn id="33" dur="400" fill="hold"/>
                                        <p:tgtEl>
                                          <p:spTgt spid="20484"/>
                                        </p:tgtEl>
                                        <p:attrNameLst>
                                          <p:attrName>ppt_y</p:attrName>
                                        </p:attrNameLst>
                                      </p:cBhvr>
                                      <p:tavLst>
                                        <p:tav tm="0">
                                          <p:val>
                                            <p:strVal val="#ppt_y+0.31"/>
                                          </p:val>
                                        </p:tav>
                                        <p:tav tm="100000">
                                          <p:val>
                                            <p:strVal val="#ppt_y+0.31"/>
                                          </p:val>
                                        </p:tav>
                                      </p:tavLst>
                                    </p:anim>
                                    <p:anim calcmode="lin" valueType="num">
                                      <p:cBhvr>
                                        <p:cTn id="34" dur="600" decel="50000" fill="hold">
                                          <p:stCondLst>
                                            <p:cond delay="400"/>
                                          </p:stCondLst>
                                        </p:cTn>
                                        <p:tgtEl>
                                          <p:spTgt spid="2048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5" dur="600" decel="50000" fill="hold">
                                          <p:stCondLst>
                                            <p:cond delay="400"/>
                                          </p:stCondLst>
                                        </p:cTn>
                                        <p:tgtEl>
                                          <p:spTgt spid="2048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36" presetID="54" presetClass="entr" presetSubtype="0" accel="100000"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anim calcmode="lin" valueType="num">
                                      <p:cBhvr>
                                        <p:cTn id="38" dur="500" fill="hold"/>
                                        <p:tgtEl>
                                          <p:spTgt spid="21"/>
                                        </p:tgtEl>
                                        <p:attrNameLst>
                                          <p:attrName>ppt_w</p:attrName>
                                        </p:attrNameLst>
                                      </p:cBhvr>
                                      <p:tavLst>
                                        <p:tav tm="0">
                                          <p:val>
                                            <p:strVal val="#ppt_w*0.05"/>
                                          </p:val>
                                        </p:tav>
                                        <p:tav tm="100000">
                                          <p:val>
                                            <p:strVal val="#ppt_w"/>
                                          </p:val>
                                        </p:tav>
                                      </p:tavLst>
                                    </p:anim>
                                    <p:anim calcmode="lin" valueType="num">
                                      <p:cBhvr>
                                        <p:cTn id="39" dur="500" fill="hold"/>
                                        <p:tgtEl>
                                          <p:spTgt spid="21"/>
                                        </p:tgtEl>
                                        <p:attrNameLst>
                                          <p:attrName>ppt_h</p:attrName>
                                        </p:attrNameLst>
                                      </p:cBhvr>
                                      <p:tavLst>
                                        <p:tav tm="0">
                                          <p:val>
                                            <p:strVal val="#ppt_h"/>
                                          </p:val>
                                        </p:tav>
                                        <p:tav tm="100000">
                                          <p:val>
                                            <p:strVal val="#ppt_h"/>
                                          </p:val>
                                        </p:tav>
                                      </p:tavLst>
                                    </p:anim>
                                    <p:anim calcmode="lin" valueType="num">
                                      <p:cBhvr>
                                        <p:cTn id="40" dur="500" fill="hold"/>
                                        <p:tgtEl>
                                          <p:spTgt spid="21"/>
                                        </p:tgtEl>
                                        <p:attrNameLst>
                                          <p:attrName>ppt_x</p:attrName>
                                        </p:attrNameLst>
                                      </p:cBhvr>
                                      <p:tavLst>
                                        <p:tav tm="0">
                                          <p:val>
                                            <p:strVal val="#ppt_x-.2"/>
                                          </p:val>
                                        </p:tav>
                                        <p:tav tm="100000">
                                          <p:val>
                                            <p:strVal val="#ppt_x"/>
                                          </p:val>
                                        </p:tav>
                                      </p:tavLst>
                                    </p:anim>
                                    <p:anim calcmode="lin" valueType="num">
                                      <p:cBhvr>
                                        <p:cTn id="41" dur="500" fill="hold"/>
                                        <p:tgtEl>
                                          <p:spTgt spid="21"/>
                                        </p:tgtEl>
                                        <p:attrNameLst>
                                          <p:attrName>ppt_y</p:attrName>
                                        </p:attrNameLst>
                                      </p:cBhvr>
                                      <p:tavLst>
                                        <p:tav tm="0">
                                          <p:val>
                                            <p:strVal val="#ppt_y"/>
                                          </p:val>
                                        </p:tav>
                                        <p:tav tm="100000">
                                          <p:val>
                                            <p:strVal val="#ppt_y"/>
                                          </p:val>
                                        </p:tav>
                                      </p:tavLst>
                                    </p:anim>
                                    <p:animEffect transition="in" filter="fade">
                                      <p:cBhvr>
                                        <p:cTn id="42" dur="500"/>
                                        <p:tgtEl>
                                          <p:spTgt spid="21"/>
                                        </p:tgtEl>
                                      </p:cBhvr>
                                    </p:animEffect>
                                  </p:childTnLst>
                                </p:cTn>
                              </p:par>
                              <p:par>
                                <p:cTn id="43" presetID="54" presetClass="entr" presetSubtype="0" accel="10000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p:cTn id="45" dur="500" fill="hold"/>
                                        <p:tgtEl>
                                          <p:spTgt spid="22"/>
                                        </p:tgtEl>
                                        <p:attrNameLst>
                                          <p:attrName>ppt_w</p:attrName>
                                        </p:attrNameLst>
                                      </p:cBhvr>
                                      <p:tavLst>
                                        <p:tav tm="0">
                                          <p:val>
                                            <p:strVal val="#ppt_w*0.05"/>
                                          </p:val>
                                        </p:tav>
                                        <p:tav tm="100000">
                                          <p:val>
                                            <p:strVal val="#ppt_w"/>
                                          </p:val>
                                        </p:tav>
                                      </p:tavLst>
                                    </p:anim>
                                    <p:anim calcmode="lin" valueType="num">
                                      <p:cBhvr>
                                        <p:cTn id="46" dur="500" fill="hold"/>
                                        <p:tgtEl>
                                          <p:spTgt spid="22"/>
                                        </p:tgtEl>
                                        <p:attrNameLst>
                                          <p:attrName>ppt_h</p:attrName>
                                        </p:attrNameLst>
                                      </p:cBhvr>
                                      <p:tavLst>
                                        <p:tav tm="0">
                                          <p:val>
                                            <p:strVal val="#ppt_h"/>
                                          </p:val>
                                        </p:tav>
                                        <p:tav tm="100000">
                                          <p:val>
                                            <p:strVal val="#ppt_h"/>
                                          </p:val>
                                        </p:tav>
                                      </p:tavLst>
                                    </p:anim>
                                    <p:anim calcmode="lin" valueType="num">
                                      <p:cBhvr>
                                        <p:cTn id="47" dur="500" fill="hold"/>
                                        <p:tgtEl>
                                          <p:spTgt spid="22"/>
                                        </p:tgtEl>
                                        <p:attrNameLst>
                                          <p:attrName>ppt_x</p:attrName>
                                        </p:attrNameLst>
                                      </p:cBhvr>
                                      <p:tavLst>
                                        <p:tav tm="0">
                                          <p:val>
                                            <p:strVal val="#ppt_x-.2"/>
                                          </p:val>
                                        </p:tav>
                                        <p:tav tm="100000">
                                          <p:val>
                                            <p:strVal val="#ppt_x"/>
                                          </p:val>
                                        </p:tav>
                                      </p:tavLst>
                                    </p:anim>
                                    <p:anim calcmode="lin" valueType="num">
                                      <p:cBhvr>
                                        <p:cTn id="48" dur="500" fill="hold"/>
                                        <p:tgtEl>
                                          <p:spTgt spid="22"/>
                                        </p:tgtEl>
                                        <p:attrNameLst>
                                          <p:attrName>ppt_y</p:attrName>
                                        </p:attrNameLst>
                                      </p:cBhvr>
                                      <p:tavLst>
                                        <p:tav tm="0">
                                          <p:val>
                                            <p:strVal val="#ppt_y"/>
                                          </p:val>
                                        </p:tav>
                                        <p:tav tm="100000">
                                          <p:val>
                                            <p:strVal val="#ppt_y"/>
                                          </p:val>
                                        </p:tav>
                                      </p:tavLst>
                                    </p:anim>
                                    <p:animEffect transition="in" filter="fade">
                                      <p:cBhvr>
                                        <p:cTn id="49" dur="500"/>
                                        <p:tgtEl>
                                          <p:spTgt spid="22"/>
                                        </p:tgtEl>
                                      </p:cBhvr>
                                    </p:animEffect>
                                  </p:childTnLst>
                                </p:cTn>
                              </p:par>
                              <p:par>
                                <p:cTn id="50" presetID="54" presetClass="entr" presetSubtype="0" accel="100000" fill="hold" grpId="0" nodeType="withEffect">
                                  <p:stCondLst>
                                    <p:cond delay="0"/>
                                  </p:stCondLst>
                                  <p:childTnLst>
                                    <p:set>
                                      <p:cBhvr>
                                        <p:cTn id="51" dur="1" fill="hold">
                                          <p:stCondLst>
                                            <p:cond delay="0"/>
                                          </p:stCondLst>
                                        </p:cTn>
                                        <p:tgtEl>
                                          <p:spTgt spid="28"/>
                                        </p:tgtEl>
                                        <p:attrNameLst>
                                          <p:attrName>style.visibility</p:attrName>
                                        </p:attrNameLst>
                                      </p:cBhvr>
                                      <p:to>
                                        <p:strVal val="visible"/>
                                      </p:to>
                                    </p:set>
                                    <p:anim calcmode="lin" valueType="num">
                                      <p:cBhvr>
                                        <p:cTn id="52" dur="500" fill="hold"/>
                                        <p:tgtEl>
                                          <p:spTgt spid="28"/>
                                        </p:tgtEl>
                                        <p:attrNameLst>
                                          <p:attrName>ppt_w</p:attrName>
                                        </p:attrNameLst>
                                      </p:cBhvr>
                                      <p:tavLst>
                                        <p:tav tm="0">
                                          <p:val>
                                            <p:strVal val="#ppt_w*0.05"/>
                                          </p:val>
                                        </p:tav>
                                        <p:tav tm="100000">
                                          <p:val>
                                            <p:strVal val="#ppt_w"/>
                                          </p:val>
                                        </p:tav>
                                      </p:tavLst>
                                    </p:anim>
                                    <p:anim calcmode="lin" valueType="num">
                                      <p:cBhvr>
                                        <p:cTn id="53" dur="500" fill="hold"/>
                                        <p:tgtEl>
                                          <p:spTgt spid="28"/>
                                        </p:tgtEl>
                                        <p:attrNameLst>
                                          <p:attrName>ppt_h</p:attrName>
                                        </p:attrNameLst>
                                      </p:cBhvr>
                                      <p:tavLst>
                                        <p:tav tm="0">
                                          <p:val>
                                            <p:strVal val="#ppt_h"/>
                                          </p:val>
                                        </p:tav>
                                        <p:tav tm="100000">
                                          <p:val>
                                            <p:strVal val="#ppt_h"/>
                                          </p:val>
                                        </p:tav>
                                      </p:tavLst>
                                    </p:anim>
                                    <p:anim calcmode="lin" valueType="num">
                                      <p:cBhvr>
                                        <p:cTn id="54" dur="500" fill="hold"/>
                                        <p:tgtEl>
                                          <p:spTgt spid="28"/>
                                        </p:tgtEl>
                                        <p:attrNameLst>
                                          <p:attrName>ppt_x</p:attrName>
                                        </p:attrNameLst>
                                      </p:cBhvr>
                                      <p:tavLst>
                                        <p:tav tm="0">
                                          <p:val>
                                            <p:strVal val="#ppt_x-.2"/>
                                          </p:val>
                                        </p:tav>
                                        <p:tav tm="100000">
                                          <p:val>
                                            <p:strVal val="#ppt_x"/>
                                          </p:val>
                                        </p:tav>
                                      </p:tavLst>
                                    </p:anim>
                                    <p:anim calcmode="lin" valueType="num">
                                      <p:cBhvr>
                                        <p:cTn id="55" dur="500" fill="hold"/>
                                        <p:tgtEl>
                                          <p:spTgt spid="28"/>
                                        </p:tgtEl>
                                        <p:attrNameLst>
                                          <p:attrName>ppt_y</p:attrName>
                                        </p:attrNameLst>
                                      </p:cBhvr>
                                      <p:tavLst>
                                        <p:tav tm="0">
                                          <p:val>
                                            <p:strVal val="#ppt_y"/>
                                          </p:val>
                                        </p:tav>
                                        <p:tav tm="100000">
                                          <p:val>
                                            <p:strVal val="#ppt_y"/>
                                          </p:val>
                                        </p:tav>
                                      </p:tavLst>
                                    </p:anim>
                                    <p:animEffect transition="in" filter="fade">
                                      <p:cBhvr>
                                        <p:cTn id="56" dur="500"/>
                                        <p:tgtEl>
                                          <p:spTgt spid="28"/>
                                        </p:tgtEl>
                                      </p:cBhvr>
                                    </p:animEffect>
                                  </p:childTnLst>
                                </p:cTn>
                              </p:par>
                              <p:par>
                                <p:cTn id="57" presetID="54" presetClass="entr" presetSubtype="0" accel="100000"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anim calcmode="lin" valueType="num">
                                      <p:cBhvr>
                                        <p:cTn id="59" dur="500" fill="hold"/>
                                        <p:tgtEl>
                                          <p:spTgt spid="29"/>
                                        </p:tgtEl>
                                        <p:attrNameLst>
                                          <p:attrName>ppt_w</p:attrName>
                                        </p:attrNameLst>
                                      </p:cBhvr>
                                      <p:tavLst>
                                        <p:tav tm="0">
                                          <p:val>
                                            <p:strVal val="#ppt_w*0.05"/>
                                          </p:val>
                                        </p:tav>
                                        <p:tav tm="100000">
                                          <p:val>
                                            <p:strVal val="#ppt_w"/>
                                          </p:val>
                                        </p:tav>
                                      </p:tavLst>
                                    </p:anim>
                                    <p:anim calcmode="lin" valueType="num">
                                      <p:cBhvr>
                                        <p:cTn id="60" dur="500" fill="hold"/>
                                        <p:tgtEl>
                                          <p:spTgt spid="29"/>
                                        </p:tgtEl>
                                        <p:attrNameLst>
                                          <p:attrName>ppt_h</p:attrName>
                                        </p:attrNameLst>
                                      </p:cBhvr>
                                      <p:tavLst>
                                        <p:tav tm="0">
                                          <p:val>
                                            <p:strVal val="#ppt_h"/>
                                          </p:val>
                                        </p:tav>
                                        <p:tav tm="100000">
                                          <p:val>
                                            <p:strVal val="#ppt_h"/>
                                          </p:val>
                                        </p:tav>
                                      </p:tavLst>
                                    </p:anim>
                                    <p:anim calcmode="lin" valueType="num">
                                      <p:cBhvr>
                                        <p:cTn id="61" dur="500" fill="hold"/>
                                        <p:tgtEl>
                                          <p:spTgt spid="29"/>
                                        </p:tgtEl>
                                        <p:attrNameLst>
                                          <p:attrName>ppt_x</p:attrName>
                                        </p:attrNameLst>
                                      </p:cBhvr>
                                      <p:tavLst>
                                        <p:tav tm="0">
                                          <p:val>
                                            <p:strVal val="#ppt_x-.2"/>
                                          </p:val>
                                        </p:tav>
                                        <p:tav tm="100000">
                                          <p:val>
                                            <p:strVal val="#ppt_x"/>
                                          </p:val>
                                        </p:tav>
                                      </p:tavLst>
                                    </p:anim>
                                    <p:anim calcmode="lin" valueType="num">
                                      <p:cBhvr>
                                        <p:cTn id="62" dur="500" fill="hold"/>
                                        <p:tgtEl>
                                          <p:spTgt spid="29"/>
                                        </p:tgtEl>
                                        <p:attrNameLst>
                                          <p:attrName>ppt_y</p:attrName>
                                        </p:attrNameLst>
                                      </p:cBhvr>
                                      <p:tavLst>
                                        <p:tav tm="0">
                                          <p:val>
                                            <p:strVal val="#ppt_y"/>
                                          </p:val>
                                        </p:tav>
                                        <p:tav tm="100000">
                                          <p:val>
                                            <p:strVal val="#ppt_y"/>
                                          </p:val>
                                        </p:tav>
                                      </p:tavLst>
                                    </p:anim>
                                    <p:animEffect transition="in" filter="fade">
                                      <p:cBhvr>
                                        <p:cTn id="63" dur="500"/>
                                        <p:tgtEl>
                                          <p:spTgt spid="29"/>
                                        </p:tgtEl>
                                      </p:cBhvr>
                                    </p:animEffect>
                                  </p:childTnLst>
                                </p:cTn>
                              </p:par>
                              <p:par>
                                <p:cTn id="64" presetID="43" presetClass="entr" presetSubtype="0" fill="hold" nodeType="withEffect">
                                  <p:stCondLst>
                                    <p:cond delay="0"/>
                                  </p:stCondLst>
                                  <p:childTnLst>
                                    <p:set>
                                      <p:cBhvr>
                                        <p:cTn id="65" dur="1" fill="hold">
                                          <p:stCondLst>
                                            <p:cond delay="0"/>
                                          </p:stCondLst>
                                        </p:cTn>
                                        <p:tgtEl>
                                          <p:spTgt spid="1026"/>
                                        </p:tgtEl>
                                        <p:attrNameLst>
                                          <p:attrName>style.visibility</p:attrName>
                                        </p:attrNameLst>
                                      </p:cBhvr>
                                      <p:to>
                                        <p:strVal val="visible"/>
                                      </p:to>
                                    </p:set>
                                    <p:animEffect transition="in" filter="fade">
                                      <p:cBhvr>
                                        <p:cTn id="66" dur="100"/>
                                        <p:tgtEl>
                                          <p:spTgt spid="1026"/>
                                        </p:tgtEl>
                                      </p:cBhvr>
                                    </p:animEffect>
                                    <p:anim calcmode="lin" valueType="num">
                                      <p:cBhvr>
                                        <p:cTn id="67" dur="400" fill="hold"/>
                                        <p:tgtEl>
                                          <p:spTgt spid="1026"/>
                                        </p:tgtEl>
                                        <p:attrNameLst>
                                          <p:attrName>ppt_x</p:attrName>
                                        </p:attrNameLst>
                                      </p:cBhvr>
                                      <p:tavLst>
                                        <p:tav tm="0">
                                          <p:val>
                                            <p:strVal val="#ppt_x"/>
                                          </p:val>
                                        </p:tav>
                                        <p:tav tm="100000">
                                          <p:val>
                                            <p:strVal val="#ppt_x"/>
                                          </p:val>
                                        </p:tav>
                                      </p:tavLst>
                                    </p:anim>
                                    <p:anim calcmode="lin" valueType="num">
                                      <p:cBhvr>
                                        <p:cTn id="68" dur="400" fill="hold"/>
                                        <p:tgtEl>
                                          <p:spTgt spid="1026"/>
                                        </p:tgtEl>
                                        <p:attrNameLst>
                                          <p:attrName>ppt_y</p:attrName>
                                        </p:attrNameLst>
                                      </p:cBhvr>
                                      <p:tavLst>
                                        <p:tav tm="0">
                                          <p:val>
                                            <p:strVal val="#ppt_y+0.31"/>
                                          </p:val>
                                        </p:tav>
                                        <p:tav tm="100000">
                                          <p:val>
                                            <p:strVal val="#ppt_y+0.31"/>
                                          </p:val>
                                        </p:tav>
                                      </p:tavLst>
                                    </p:anim>
                                    <p:anim calcmode="lin" valueType="num">
                                      <p:cBhvr>
                                        <p:cTn id="69" dur="600" decel="50000" fill="hold">
                                          <p:stCondLst>
                                            <p:cond delay="400"/>
                                          </p:stCondLst>
                                        </p:cTn>
                                        <p:tgtEl>
                                          <p:spTgt spid="102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0" dur="600" decel="50000" fill="hold">
                                          <p:stCondLst>
                                            <p:cond delay="400"/>
                                          </p:stCondLst>
                                        </p:cTn>
                                        <p:tgtEl>
                                          <p:spTgt spid="102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71" presetID="43" presetClass="entr" presetSubtype="0" fill="hold" nodeType="withEffect">
                                  <p:stCondLst>
                                    <p:cond delay="0"/>
                                  </p:stCondLst>
                                  <p:childTnLst>
                                    <p:set>
                                      <p:cBhvr>
                                        <p:cTn id="72" dur="1" fill="hold">
                                          <p:stCondLst>
                                            <p:cond delay="0"/>
                                          </p:stCondLst>
                                        </p:cTn>
                                        <p:tgtEl>
                                          <p:spTgt spid="3"/>
                                        </p:tgtEl>
                                        <p:attrNameLst>
                                          <p:attrName>style.visibility</p:attrName>
                                        </p:attrNameLst>
                                      </p:cBhvr>
                                      <p:to>
                                        <p:strVal val="visible"/>
                                      </p:to>
                                    </p:set>
                                    <p:animEffect transition="in" filter="fade">
                                      <p:cBhvr>
                                        <p:cTn id="73" dur="100"/>
                                        <p:tgtEl>
                                          <p:spTgt spid="3"/>
                                        </p:tgtEl>
                                      </p:cBhvr>
                                    </p:animEffect>
                                    <p:anim calcmode="lin" valueType="num">
                                      <p:cBhvr>
                                        <p:cTn id="74" dur="400" fill="hold"/>
                                        <p:tgtEl>
                                          <p:spTgt spid="3"/>
                                        </p:tgtEl>
                                        <p:attrNameLst>
                                          <p:attrName>ppt_x</p:attrName>
                                        </p:attrNameLst>
                                      </p:cBhvr>
                                      <p:tavLst>
                                        <p:tav tm="0">
                                          <p:val>
                                            <p:strVal val="#ppt_x"/>
                                          </p:val>
                                        </p:tav>
                                        <p:tav tm="100000">
                                          <p:val>
                                            <p:strVal val="#ppt_x"/>
                                          </p:val>
                                        </p:tav>
                                      </p:tavLst>
                                    </p:anim>
                                    <p:anim calcmode="lin" valueType="num">
                                      <p:cBhvr>
                                        <p:cTn id="75" dur="400" fill="hold"/>
                                        <p:tgtEl>
                                          <p:spTgt spid="3"/>
                                        </p:tgtEl>
                                        <p:attrNameLst>
                                          <p:attrName>ppt_y</p:attrName>
                                        </p:attrNameLst>
                                      </p:cBhvr>
                                      <p:tavLst>
                                        <p:tav tm="0">
                                          <p:val>
                                            <p:strVal val="#ppt_y+0.31"/>
                                          </p:val>
                                        </p:tav>
                                        <p:tav tm="100000">
                                          <p:val>
                                            <p:strVal val="#ppt_y+0.31"/>
                                          </p:val>
                                        </p:tav>
                                      </p:tavLst>
                                    </p:anim>
                                    <p:anim calcmode="lin" valueType="num">
                                      <p:cBhvr>
                                        <p:cTn id="76"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7"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6" grpId="0" animBg="1"/>
      <p:bldP spid="109" grpId="0"/>
      <p:bldP spid="21" grpId="0" animBg="1"/>
      <p:bldP spid="22" grpId="0"/>
      <p:bldP spid="28" grpId="0" animBg="1"/>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BD8ADA-D41F-5F4D-8652-26C45488B32A}"/>
              </a:ext>
            </a:extLst>
          </p:cNvPr>
          <p:cNvSpPr/>
          <p:nvPr/>
        </p:nvSpPr>
        <p:spPr>
          <a:xfrm>
            <a:off x="520890" y="36216"/>
            <a:ext cx="1115022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Bài</a:t>
            </a: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15: </a:t>
            </a:r>
            <a:r>
              <a:rPr kumimoji="0" lang="vi-VN"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Nước Đại Ngu thời Hồ (1400 -1407) (t1)</a:t>
            </a:r>
          </a:p>
        </p:txBody>
      </p:sp>
      <p:sp>
        <p:nvSpPr>
          <p:cNvPr id="2" name="Google Shape;1485;p43">
            <a:extLst>
              <a:ext uri="{FF2B5EF4-FFF2-40B4-BE49-F238E27FC236}">
                <a16:creationId xmlns:a16="http://schemas.microsoft.com/office/drawing/2014/main" id="{14C497F4-8460-A28F-7097-4F044FE0264D}"/>
              </a:ext>
            </a:extLst>
          </p:cNvPr>
          <p:cNvSpPr txBox="1">
            <a:spLocks/>
          </p:cNvSpPr>
          <p:nvPr/>
        </p:nvSpPr>
        <p:spPr>
          <a:xfrm>
            <a:off x="0" y="690774"/>
            <a:ext cx="11150220" cy="1055135"/>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rPr>
              <a:t>2. Một số nội dung và tác động của những cải cách của Hồ Quý Ly.</a:t>
            </a:r>
          </a:p>
        </p:txBody>
      </p:sp>
      <p:sp>
        <p:nvSpPr>
          <p:cNvPr id="11" name="TextBox 10">
            <a:extLst>
              <a:ext uri="{FF2B5EF4-FFF2-40B4-BE49-F238E27FC236}">
                <a16:creationId xmlns:a16="http://schemas.microsoft.com/office/drawing/2014/main" id="{10DF9508-83F7-FDCF-19EA-57CA9E568707}"/>
              </a:ext>
            </a:extLst>
          </p:cNvPr>
          <p:cNvSpPr txBox="1"/>
          <p:nvPr/>
        </p:nvSpPr>
        <p:spPr>
          <a:xfrm>
            <a:off x="0" y="1754136"/>
            <a:ext cx="329529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a. Nội dung </a:t>
            </a:r>
            <a:endParaRPr kumimoji="0" lang="en-VN" sz="3200" b="0" i="0" u="none" strike="noStrike" kern="1200" cap="none" spc="0" normalizeH="0" baseline="0" noProof="0">
              <a:ln>
                <a:noFill/>
              </a:ln>
              <a:solidFill>
                <a:srgbClr val="282848"/>
              </a:solidFill>
              <a:effectLst/>
              <a:uLnTx/>
              <a:uFillTx/>
              <a:latin typeface="Arial"/>
              <a:ea typeface="+mn-ea"/>
              <a:cs typeface="+mn-cs"/>
            </a:endParaRPr>
          </a:p>
        </p:txBody>
      </p:sp>
      <p:sp>
        <p:nvSpPr>
          <p:cNvPr id="6" name="TextBox 5">
            <a:extLst>
              <a:ext uri="{FF2B5EF4-FFF2-40B4-BE49-F238E27FC236}">
                <a16:creationId xmlns:a16="http://schemas.microsoft.com/office/drawing/2014/main" id="{BD2739DF-6AE2-300D-59A3-8167A1F62639}"/>
              </a:ext>
            </a:extLst>
          </p:cNvPr>
          <p:cNvSpPr txBox="1"/>
          <p:nvPr/>
        </p:nvSpPr>
        <p:spPr>
          <a:xfrm>
            <a:off x="217104" y="2338911"/>
            <a:ext cx="11757792" cy="2958502"/>
          </a:xfrm>
          <a:prstGeom prst="rect">
            <a:avLst/>
          </a:prstGeom>
          <a:noFill/>
        </p:spPr>
        <p:txBody>
          <a:bodyPr wrap="square" rtlCol="0">
            <a:spAutoFit/>
          </a:bodyPr>
          <a:lstStyle/>
          <a:p>
            <a:pPr marL="457200" indent="-457200">
              <a:lnSpc>
                <a:spcPct val="150000"/>
              </a:lnSpc>
              <a:buFontTx/>
              <a:buChar char="-"/>
            </a:pPr>
            <a:r>
              <a:rPr lang="vi-VN" sz="3200">
                <a:latin typeface="Times New Roman" panose="02020603050405020304" pitchFamily="18" charset="0"/>
                <a:cs typeface="Times New Roman" panose="02020603050405020304" pitchFamily="18" charset="0"/>
              </a:rPr>
              <a:t>Kinh tế, xã hội</a:t>
            </a:r>
            <a:r>
              <a:rPr lang="en-VN" sz="3200">
                <a:latin typeface="Times New Roman" panose="02020603050405020304" pitchFamily="18" charset="0"/>
                <a:cs typeface="Times New Roman" panose="02020603050405020304" pitchFamily="18" charset="0"/>
              </a:rPr>
              <a:t>: </a:t>
            </a:r>
          </a:p>
          <a:p>
            <a:pPr marL="457200" indent="-457200" algn="just">
              <a:lnSpc>
                <a:spcPct val="150000"/>
              </a:lnSpc>
              <a:buFont typeface="Wingdings" pitchFamily="2" charset="2"/>
              <a:buChar char="Ø"/>
            </a:pPr>
            <a:r>
              <a:rPr lang="en-VN" sz="3200">
                <a:latin typeface="Times New Roman" panose="02020603050405020304" pitchFamily="18" charset="0"/>
                <a:cs typeface="Times New Roman" panose="02020603050405020304" pitchFamily="18" charset="0"/>
              </a:rPr>
              <a:t>Thực hiện các chính sách hạn điền hạn nô</a:t>
            </a:r>
          </a:p>
          <a:p>
            <a:pPr marL="457200" indent="-457200" algn="just">
              <a:lnSpc>
                <a:spcPct val="150000"/>
              </a:lnSpc>
              <a:buFont typeface="Wingdings" pitchFamily="2" charset="2"/>
              <a:buChar char="Ø"/>
            </a:pPr>
            <a:r>
              <a:rPr lang="en-VN" sz="3200">
                <a:latin typeface="Times New Roman" panose="02020603050405020304" pitchFamily="18" charset="0"/>
                <a:cs typeface="Times New Roman" panose="02020603050405020304" pitchFamily="18" charset="0"/>
              </a:rPr>
              <a:t> Phát hành tiền giấy, cải cách thuế khóa, thống nhất đơn vị đo lường trong cả nước.</a:t>
            </a:r>
          </a:p>
        </p:txBody>
      </p:sp>
    </p:spTree>
    <p:extLst>
      <p:ext uri="{BB962C8B-B14F-4D97-AF65-F5344CB8AC3E}">
        <p14:creationId xmlns:p14="http://schemas.microsoft.com/office/powerpoint/2010/main" val="680748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1374"/>
        <p:cNvGrpSpPr/>
        <p:nvPr/>
      </p:nvGrpSpPr>
      <p:grpSpPr>
        <a:xfrm>
          <a:off x="0" y="0"/>
          <a:ext cx="0" cy="0"/>
          <a:chOff x="0" y="0"/>
          <a:chExt cx="0" cy="0"/>
        </a:xfrm>
      </p:grpSpPr>
      <p:sp>
        <p:nvSpPr>
          <p:cNvPr id="6" name="Rectangle 5">
            <a:extLst>
              <a:ext uri="{FF2B5EF4-FFF2-40B4-BE49-F238E27FC236}">
                <a16:creationId xmlns:a16="http://schemas.microsoft.com/office/drawing/2014/main" id="{426956F3-B53B-2648-99A8-D00B74D00E0F}"/>
              </a:ext>
            </a:extLst>
          </p:cNvPr>
          <p:cNvSpPr/>
          <p:nvPr/>
        </p:nvSpPr>
        <p:spPr>
          <a:xfrm>
            <a:off x="211386" y="254002"/>
            <a:ext cx="11774713" cy="6472984"/>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VN" sz="1867" kern="0">
              <a:solidFill>
                <a:srgbClr val="FFFFFF"/>
              </a:solidFill>
              <a:latin typeface="Arial"/>
              <a:sym typeface="Arial"/>
            </a:endParaRPr>
          </a:p>
        </p:txBody>
      </p:sp>
      <p:sp>
        <p:nvSpPr>
          <p:cNvPr id="7" name="Rounded Rectangle 6">
            <a:extLst>
              <a:ext uri="{FF2B5EF4-FFF2-40B4-BE49-F238E27FC236}">
                <a16:creationId xmlns:a16="http://schemas.microsoft.com/office/drawing/2014/main" id="{DAF9949B-F5EB-D44F-91E0-F91703DC41F5}"/>
              </a:ext>
            </a:extLst>
          </p:cNvPr>
          <p:cNvSpPr/>
          <p:nvPr/>
        </p:nvSpPr>
        <p:spPr>
          <a:xfrm>
            <a:off x="205901" y="131014"/>
            <a:ext cx="6046452" cy="94826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ctr" defTabSz="1219170">
              <a:buClr>
                <a:srgbClr val="000000"/>
              </a:buClr>
              <a:buFont typeface="Wingdings" pitchFamily="2" charset="2"/>
              <a:buChar char="Ø"/>
              <a:defRPr/>
            </a:pPr>
            <a:r>
              <a:rPr lang="en-US" sz="3733" b="1" kern="0" err="1">
                <a:solidFill>
                  <a:srgbClr val="0070C0"/>
                </a:solidFill>
                <a:latin typeface="Times New Roman" panose="02020603050405020304" pitchFamily="18" charset="0"/>
                <a:cs typeface="Times New Roman" panose="02020603050405020304" pitchFamily="18" charset="0"/>
                <a:sym typeface="Arial"/>
              </a:rPr>
              <a:t>Văn</a:t>
            </a:r>
            <a:r>
              <a:rPr lang="en-US" sz="3733" b="1" kern="0">
                <a:solidFill>
                  <a:srgbClr val="0070C0"/>
                </a:solidFill>
                <a:latin typeface="Times New Roman" panose="02020603050405020304" pitchFamily="18" charset="0"/>
                <a:cs typeface="Times New Roman" panose="02020603050405020304" pitchFamily="18" charset="0"/>
                <a:sym typeface="Arial"/>
              </a:rPr>
              <a:t> </a:t>
            </a:r>
            <a:r>
              <a:rPr lang="en-US" sz="3733" b="1" kern="0" err="1">
                <a:solidFill>
                  <a:srgbClr val="0070C0"/>
                </a:solidFill>
                <a:latin typeface="Times New Roman" panose="02020603050405020304" pitchFamily="18" charset="0"/>
                <a:cs typeface="Times New Roman" panose="02020603050405020304" pitchFamily="18" charset="0"/>
                <a:sym typeface="Arial"/>
              </a:rPr>
              <a:t>hoá</a:t>
            </a:r>
            <a:r>
              <a:rPr lang="en-US" sz="3733" b="1" kern="0">
                <a:solidFill>
                  <a:srgbClr val="0070C0"/>
                </a:solidFill>
                <a:latin typeface="Times New Roman" panose="02020603050405020304" pitchFamily="18" charset="0"/>
                <a:cs typeface="Times New Roman" panose="02020603050405020304" pitchFamily="18" charset="0"/>
                <a:sym typeface="Arial"/>
              </a:rPr>
              <a:t> – </a:t>
            </a:r>
            <a:r>
              <a:rPr lang="en-US" sz="3733" b="1" kern="0" err="1">
                <a:solidFill>
                  <a:srgbClr val="0070C0"/>
                </a:solidFill>
                <a:latin typeface="Times New Roman" panose="02020603050405020304" pitchFamily="18" charset="0"/>
                <a:cs typeface="Times New Roman" panose="02020603050405020304" pitchFamily="18" charset="0"/>
                <a:sym typeface="Arial"/>
              </a:rPr>
              <a:t>giáo</a:t>
            </a:r>
            <a:r>
              <a:rPr lang="en-US" sz="3733" b="1" kern="0">
                <a:solidFill>
                  <a:srgbClr val="0070C0"/>
                </a:solidFill>
                <a:latin typeface="Times New Roman" panose="02020603050405020304" pitchFamily="18" charset="0"/>
                <a:cs typeface="Times New Roman" panose="02020603050405020304" pitchFamily="18" charset="0"/>
                <a:sym typeface="Arial"/>
              </a:rPr>
              <a:t> </a:t>
            </a:r>
            <a:r>
              <a:rPr lang="en-US" sz="3733" b="1" kern="0" err="1">
                <a:solidFill>
                  <a:srgbClr val="0070C0"/>
                </a:solidFill>
                <a:latin typeface="Times New Roman" panose="02020603050405020304" pitchFamily="18" charset="0"/>
                <a:cs typeface="Times New Roman" panose="02020603050405020304" pitchFamily="18" charset="0"/>
                <a:sym typeface="Arial"/>
              </a:rPr>
              <a:t>dục</a:t>
            </a:r>
            <a:endParaRPr lang="en-VN" sz="3733" b="1" kern="0">
              <a:solidFill>
                <a:srgbClr val="0070C0"/>
              </a:solidFill>
              <a:latin typeface="Times New Roman" panose="02020603050405020304" pitchFamily="18" charset="0"/>
              <a:cs typeface="Times New Roman" panose="02020603050405020304" pitchFamily="18" charset="0"/>
              <a:sym typeface="Arial"/>
            </a:endParaRPr>
          </a:p>
        </p:txBody>
      </p:sp>
      <p:grpSp>
        <p:nvGrpSpPr>
          <p:cNvPr id="14" name="Google Shape;6484;p75">
            <a:extLst>
              <a:ext uri="{FF2B5EF4-FFF2-40B4-BE49-F238E27FC236}">
                <a16:creationId xmlns:a16="http://schemas.microsoft.com/office/drawing/2014/main" id="{1EFBB2B1-05A9-0B41-A5B2-F652DDC57D4A}"/>
              </a:ext>
            </a:extLst>
          </p:cNvPr>
          <p:cNvGrpSpPr/>
          <p:nvPr/>
        </p:nvGrpSpPr>
        <p:grpSpPr>
          <a:xfrm>
            <a:off x="339184" y="289225"/>
            <a:ext cx="506337" cy="504089"/>
            <a:chOff x="7236053" y="1422710"/>
            <a:chExt cx="379753" cy="378067"/>
          </a:xfrm>
        </p:grpSpPr>
        <p:sp>
          <p:nvSpPr>
            <p:cNvPr id="17" name="Google Shape;6488;p75">
              <a:extLst>
                <a:ext uri="{FF2B5EF4-FFF2-40B4-BE49-F238E27FC236}">
                  <a16:creationId xmlns:a16="http://schemas.microsoft.com/office/drawing/2014/main" id="{7DD53C0B-BE90-1443-8BA7-4CD272D99E15}"/>
                </a:ext>
              </a:extLst>
            </p:cNvPr>
            <p:cNvSpPr/>
            <p:nvPr/>
          </p:nvSpPr>
          <p:spPr>
            <a:xfrm>
              <a:off x="7239424" y="1473740"/>
              <a:ext cx="374695" cy="83656"/>
            </a:xfrm>
            <a:custGeom>
              <a:avLst/>
              <a:gdLst/>
              <a:ahLst/>
              <a:cxnLst/>
              <a:rect l="l" t="t" r="r" b="b"/>
              <a:pathLst>
                <a:path w="10669" h="2382" extrusionOk="0">
                  <a:moveTo>
                    <a:pt x="10312" y="0"/>
                  </a:moveTo>
                  <a:lnTo>
                    <a:pt x="10312" y="119"/>
                  </a:lnTo>
                  <a:cubicBezTo>
                    <a:pt x="10312" y="620"/>
                    <a:pt x="9907" y="1001"/>
                    <a:pt x="9431" y="1001"/>
                  </a:cubicBezTo>
                  <a:lnTo>
                    <a:pt x="7930" y="1001"/>
                  </a:lnTo>
                  <a:cubicBezTo>
                    <a:pt x="7764" y="1001"/>
                    <a:pt x="7621" y="1096"/>
                    <a:pt x="7549" y="1263"/>
                  </a:cubicBezTo>
                  <a:cubicBezTo>
                    <a:pt x="7406" y="1548"/>
                    <a:pt x="7097" y="1763"/>
                    <a:pt x="6740" y="1763"/>
                  </a:cubicBezTo>
                  <a:lnTo>
                    <a:pt x="286" y="1763"/>
                  </a:lnTo>
                  <a:cubicBezTo>
                    <a:pt x="167" y="1763"/>
                    <a:pt x="72" y="1739"/>
                    <a:pt x="0" y="1691"/>
                  </a:cubicBezTo>
                  <a:lnTo>
                    <a:pt x="0" y="1691"/>
                  </a:lnTo>
                  <a:cubicBezTo>
                    <a:pt x="0" y="2096"/>
                    <a:pt x="310" y="2382"/>
                    <a:pt x="714" y="2382"/>
                  </a:cubicBezTo>
                  <a:lnTo>
                    <a:pt x="7144" y="2382"/>
                  </a:lnTo>
                  <a:cubicBezTo>
                    <a:pt x="7549" y="2382"/>
                    <a:pt x="7930" y="2048"/>
                    <a:pt x="8002" y="1644"/>
                  </a:cubicBezTo>
                  <a:lnTo>
                    <a:pt x="9788" y="1644"/>
                  </a:lnTo>
                  <a:cubicBezTo>
                    <a:pt x="10288" y="1644"/>
                    <a:pt x="10669" y="1215"/>
                    <a:pt x="10669" y="739"/>
                  </a:cubicBezTo>
                  <a:cubicBezTo>
                    <a:pt x="10669" y="429"/>
                    <a:pt x="10526" y="119"/>
                    <a:pt x="10312"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6485;p75">
              <a:extLst>
                <a:ext uri="{FF2B5EF4-FFF2-40B4-BE49-F238E27FC236}">
                  <a16:creationId xmlns:a16="http://schemas.microsoft.com/office/drawing/2014/main" id="{7872B2BF-627D-FA41-B5D2-45A3A01705E9}"/>
                </a:ext>
              </a:extLst>
            </p:cNvPr>
            <p:cNvSpPr/>
            <p:nvPr/>
          </p:nvSpPr>
          <p:spPr>
            <a:xfrm>
              <a:off x="7316337" y="1565684"/>
              <a:ext cx="230036" cy="105465"/>
            </a:xfrm>
            <a:custGeom>
              <a:avLst/>
              <a:gdLst/>
              <a:ahLst/>
              <a:cxnLst/>
              <a:rect l="l" t="t" r="r" b="b"/>
              <a:pathLst>
                <a:path w="6550" h="3003" extrusionOk="0">
                  <a:moveTo>
                    <a:pt x="167" y="1"/>
                  </a:moveTo>
                  <a:cubicBezTo>
                    <a:pt x="139" y="1"/>
                    <a:pt x="113" y="9"/>
                    <a:pt x="96" y="26"/>
                  </a:cubicBezTo>
                  <a:cubicBezTo>
                    <a:pt x="25" y="73"/>
                    <a:pt x="1" y="192"/>
                    <a:pt x="72" y="240"/>
                  </a:cubicBezTo>
                  <a:lnTo>
                    <a:pt x="382" y="740"/>
                  </a:lnTo>
                  <a:cubicBezTo>
                    <a:pt x="715" y="1264"/>
                    <a:pt x="1287" y="1550"/>
                    <a:pt x="1906" y="1550"/>
                  </a:cubicBezTo>
                  <a:lnTo>
                    <a:pt x="4121" y="1550"/>
                  </a:lnTo>
                  <a:cubicBezTo>
                    <a:pt x="4192" y="1550"/>
                    <a:pt x="4264" y="1502"/>
                    <a:pt x="4264" y="1407"/>
                  </a:cubicBezTo>
                  <a:cubicBezTo>
                    <a:pt x="4264" y="1312"/>
                    <a:pt x="4192" y="1264"/>
                    <a:pt x="4121" y="1264"/>
                  </a:cubicBezTo>
                  <a:lnTo>
                    <a:pt x="1882" y="1264"/>
                  </a:lnTo>
                  <a:cubicBezTo>
                    <a:pt x="1382" y="1264"/>
                    <a:pt x="906" y="978"/>
                    <a:pt x="620" y="573"/>
                  </a:cubicBezTo>
                  <a:lnTo>
                    <a:pt x="311" y="73"/>
                  </a:lnTo>
                  <a:cubicBezTo>
                    <a:pt x="280" y="27"/>
                    <a:pt x="219" y="1"/>
                    <a:pt x="167" y="1"/>
                  </a:cubicBezTo>
                  <a:close/>
                  <a:moveTo>
                    <a:pt x="6385" y="1668"/>
                  </a:moveTo>
                  <a:cubicBezTo>
                    <a:pt x="6335" y="1668"/>
                    <a:pt x="6280" y="1694"/>
                    <a:pt x="6264" y="1740"/>
                  </a:cubicBezTo>
                  <a:lnTo>
                    <a:pt x="5812" y="2288"/>
                  </a:lnTo>
                  <a:cubicBezTo>
                    <a:pt x="5597" y="2574"/>
                    <a:pt x="5264" y="2717"/>
                    <a:pt x="4954" y="2717"/>
                  </a:cubicBezTo>
                  <a:lnTo>
                    <a:pt x="1573" y="2717"/>
                  </a:lnTo>
                  <a:cubicBezTo>
                    <a:pt x="1501" y="2717"/>
                    <a:pt x="1430" y="2764"/>
                    <a:pt x="1430" y="2860"/>
                  </a:cubicBezTo>
                  <a:cubicBezTo>
                    <a:pt x="1430" y="2955"/>
                    <a:pt x="1501" y="3003"/>
                    <a:pt x="1573" y="3003"/>
                  </a:cubicBezTo>
                  <a:lnTo>
                    <a:pt x="4954" y="3003"/>
                  </a:lnTo>
                  <a:cubicBezTo>
                    <a:pt x="5359" y="3003"/>
                    <a:pt x="5788" y="2836"/>
                    <a:pt x="6050" y="2479"/>
                  </a:cubicBezTo>
                  <a:lnTo>
                    <a:pt x="6502" y="1907"/>
                  </a:lnTo>
                  <a:cubicBezTo>
                    <a:pt x="6550" y="1859"/>
                    <a:pt x="6526" y="1764"/>
                    <a:pt x="6455" y="1693"/>
                  </a:cubicBezTo>
                  <a:cubicBezTo>
                    <a:pt x="6438" y="1676"/>
                    <a:pt x="6412" y="1668"/>
                    <a:pt x="6385" y="166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6486;p75">
              <a:extLst>
                <a:ext uri="{FF2B5EF4-FFF2-40B4-BE49-F238E27FC236}">
                  <a16:creationId xmlns:a16="http://schemas.microsoft.com/office/drawing/2014/main" id="{ACF12A49-94BB-2B49-A379-C030790FE512}"/>
                </a:ext>
              </a:extLst>
            </p:cNvPr>
            <p:cNvSpPr/>
            <p:nvPr/>
          </p:nvSpPr>
          <p:spPr>
            <a:xfrm>
              <a:off x="7262814" y="1477006"/>
              <a:ext cx="210825" cy="307054"/>
            </a:xfrm>
            <a:custGeom>
              <a:avLst/>
              <a:gdLst/>
              <a:ahLst/>
              <a:cxnLst/>
              <a:rect l="l" t="t" r="r" b="b"/>
              <a:pathLst>
                <a:path w="6003" h="8743" extrusionOk="0">
                  <a:moveTo>
                    <a:pt x="5658" y="0"/>
                  </a:moveTo>
                  <a:cubicBezTo>
                    <a:pt x="5645" y="0"/>
                    <a:pt x="5633" y="1"/>
                    <a:pt x="5621" y="3"/>
                  </a:cubicBezTo>
                  <a:cubicBezTo>
                    <a:pt x="5431" y="3"/>
                    <a:pt x="5240" y="169"/>
                    <a:pt x="5240" y="384"/>
                  </a:cubicBezTo>
                  <a:lnTo>
                    <a:pt x="5240" y="3051"/>
                  </a:lnTo>
                  <a:cubicBezTo>
                    <a:pt x="5240" y="4099"/>
                    <a:pt x="4383" y="4956"/>
                    <a:pt x="3335" y="4956"/>
                  </a:cubicBezTo>
                  <a:cubicBezTo>
                    <a:pt x="3318" y="4956"/>
                    <a:pt x="3301" y="4955"/>
                    <a:pt x="3285" y="4955"/>
                  </a:cubicBezTo>
                  <a:cubicBezTo>
                    <a:pt x="2068" y="4955"/>
                    <a:pt x="1044" y="5805"/>
                    <a:pt x="715" y="6933"/>
                  </a:cubicBezTo>
                  <a:cubicBezTo>
                    <a:pt x="668" y="7075"/>
                    <a:pt x="572" y="7195"/>
                    <a:pt x="453" y="7290"/>
                  </a:cubicBezTo>
                  <a:lnTo>
                    <a:pt x="263" y="7385"/>
                  </a:lnTo>
                  <a:cubicBezTo>
                    <a:pt x="120" y="7504"/>
                    <a:pt x="1" y="7671"/>
                    <a:pt x="1" y="7885"/>
                  </a:cubicBezTo>
                  <a:lnTo>
                    <a:pt x="1" y="8742"/>
                  </a:lnTo>
                  <a:lnTo>
                    <a:pt x="2811" y="8742"/>
                  </a:lnTo>
                  <a:lnTo>
                    <a:pt x="2811" y="7861"/>
                  </a:lnTo>
                  <a:cubicBezTo>
                    <a:pt x="2811" y="7671"/>
                    <a:pt x="2692" y="7504"/>
                    <a:pt x="2525" y="7385"/>
                  </a:cubicBezTo>
                  <a:lnTo>
                    <a:pt x="2454" y="7314"/>
                  </a:lnTo>
                  <a:cubicBezTo>
                    <a:pt x="2263" y="7195"/>
                    <a:pt x="2192" y="7028"/>
                    <a:pt x="2192" y="6837"/>
                  </a:cubicBezTo>
                  <a:cubicBezTo>
                    <a:pt x="2192" y="6242"/>
                    <a:pt x="2620" y="5766"/>
                    <a:pt x="3216" y="5742"/>
                  </a:cubicBezTo>
                  <a:lnTo>
                    <a:pt x="3287" y="5742"/>
                  </a:lnTo>
                  <a:cubicBezTo>
                    <a:pt x="4764" y="5742"/>
                    <a:pt x="6002" y="4551"/>
                    <a:pt x="6002" y="3075"/>
                  </a:cubicBezTo>
                  <a:lnTo>
                    <a:pt x="6002" y="360"/>
                  </a:lnTo>
                  <a:cubicBezTo>
                    <a:pt x="6002" y="159"/>
                    <a:pt x="5835" y="0"/>
                    <a:pt x="565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6487;p75">
              <a:extLst>
                <a:ext uri="{FF2B5EF4-FFF2-40B4-BE49-F238E27FC236}">
                  <a16:creationId xmlns:a16="http://schemas.microsoft.com/office/drawing/2014/main" id="{03EA73CC-515F-D649-86EF-881AFA73F509}"/>
                </a:ext>
              </a:extLst>
            </p:cNvPr>
            <p:cNvSpPr/>
            <p:nvPr/>
          </p:nvSpPr>
          <p:spPr>
            <a:xfrm>
              <a:off x="7236053" y="1422710"/>
              <a:ext cx="378067" cy="133842"/>
            </a:xfrm>
            <a:custGeom>
              <a:avLst/>
              <a:gdLst/>
              <a:ahLst/>
              <a:cxnLst/>
              <a:rect l="l" t="t" r="r" b="b"/>
              <a:pathLst>
                <a:path w="10765" h="3811" extrusionOk="0">
                  <a:moveTo>
                    <a:pt x="7217" y="1"/>
                  </a:moveTo>
                  <a:cubicBezTo>
                    <a:pt x="6407" y="1"/>
                    <a:pt x="5645" y="406"/>
                    <a:pt x="5216" y="1096"/>
                  </a:cubicBezTo>
                  <a:cubicBezTo>
                    <a:pt x="4788" y="953"/>
                    <a:pt x="4311" y="858"/>
                    <a:pt x="3859" y="858"/>
                  </a:cubicBezTo>
                  <a:cubicBezTo>
                    <a:pt x="3049" y="858"/>
                    <a:pt x="2287" y="1120"/>
                    <a:pt x="1644" y="1572"/>
                  </a:cubicBezTo>
                  <a:lnTo>
                    <a:pt x="358" y="2501"/>
                  </a:lnTo>
                  <a:cubicBezTo>
                    <a:pt x="120" y="2668"/>
                    <a:pt x="1" y="3001"/>
                    <a:pt x="96" y="3311"/>
                  </a:cubicBezTo>
                  <a:cubicBezTo>
                    <a:pt x="215" y="3597"/>
                    <a:pt x="477" y="3811"/>
                    <a:pt x="810" y="3811"/>
                  </a:cubicBezTo>
                  <a:lnTo>
                    <a:pt x="7240" y="3811"/>
                  </a:lnTo>
                  <a:cubicBezTo>
                    <a:pt x="7669" y="3811"/>
                    <a:pt x="8026" y="3478"/>
                    <a:pt x="8098" y="3073"/>
                  </a:cubicBezTo>
                  <a:lnTo>
                    <a:pt x="9884" y="3073"/>
                  </a:lnTo>
                  <a:cubicBezTo>
                    <a:pt x="10384" y="3073"/>
                    <a:pt x="10765" y="2668"/>
                    <a:pt x="10765" y="2168"/>
                  </a:cubicBezTo>
                  <a:cubicBezTo>
                    <a:pt x="10765" y="1834"/>
                    <a:pt x="10622" y="1549"/>
                    <a:pt x="10289" y="1406"/>
                  </a:cubicBezTo>
                  <a:lnTo>
                    <a:pt x="8455" y="334"/>
                  </a:lnTo>
                  <a:cubicBezTo>
                    <a:pt x="8050" y="120"/>
                    <a:pt x="7645" y="1"/>
                    <a:pt x="721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6489;p75">
              <a:extLst>
                <a:ext uri="{FF2B5EF4-FFF2-40B4-BE49-F238E27FC236}">
                  <a16:creationId xmlns:a16="http://schemas.microsoft.com/office/drawing/2014/main" id="{280560DB-D9F4-884A-8E1C-28C5C3AA9D52}"/>
                </a:ext>
              </a:extLst>
            </p:cNvPr>
            <p:cNvSpPr/>
            <p:nvPr/>
          </p:nvSpPr>
          <p:spPr>
            <a:xfrm>
              <a:off x="7248626" y="1732995"/>
              <a:ext cx="188208" cy="67782"/>
            </a:xfrm>
            <a:custGeom>
              <a:avLst/>
              <a:gdLst/>
              <a:ahLst/>
              <a:cxnLst/>
              <a:rect l="l" t="t" r="r" b="b"/>
              <a:pathLst>
                <a:path w="5359" h="1930" extrusionOk="0">
                  <a:moveTo>
                    <a:pt x="2786" y="1"/>
                  </a:moveTo>
                  <a:cubicBezTo>
                    <a:pt x="2477" y="1"/>
                    <a:pt x="2143" y="96"/>
                    <a:pt x="1810" y="215"/>
                  </a:cubicBezTo>
                  <a:lnTo>
                    <a:pt x="381" y="810"/>
                  </a:lnTo>
                  <a:cubicBezTo>
                    <a:pt x="143" y="930"/>
                    <a:pt x="0" y="1192"/>
                    <a:pt x="48" y="1501"/>
                  </a:cubicBezTo>
                  <a:cubicBezTo>
                    <a:pt x="119" y="1763"/>
                    <a:pt x="357" y="1930"/>
                    <a:pt x="619" y="1930"/>
                  </a:cubicBezTo>
                  <a:lnTo>
                    <a:pt x="4882" y="1930"/>
                  </a:lnTo>
                  <a:cubicBezTo>
                    <a:pt x="5144" y="1930"/>
                    <a:pt x="5358" y="1692"/>
                    <a:pt x="5334" y="1430"/>
                  </a:cubicBezTo>
                  <a:cubicBezTo>
                    <a:pt x="5334" y="1287"/>
                    <a:pt x="5239" y="1144"/>
                    <a:pt x="5120" y="1049"/>
                  </a:cubicBezTo>
                  <a:lnTo>
                    <a:pt x="4263" y="453"/>
                  </a:lnTo>
                  <a:cubicBezTo>
                    <a:pt x="3834" y="144"/>
                    <a:pt x="3334" y="1"/>
                    <a:pt x="2786"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6490;p75">
              <a:extLst>
                <a:ext uri="{FF2B5EF4-FFF2-40B4-BE49-F238E27FC236}">
                  <a16:creationId xmlns:a16="http://schemas.microsoft.com/office/drawing/2014/main" id="{04DC19E2-B3FA-2745-B4AF-55B0C210CDA8}"/>
                </a:ext>
              </a:extLst>
            </p:cNvPr>
            <p:cNvSpPr/>
            <p:nvPr/>
          </p:nvSpPr>
          <p:spPr>
            <a:xfrm>
              <a:off x="7250277" y="1732995"/>
              <a:ext cx="164818" cy="45199"/>
            </a:xfrm>
            <a:custGeom>
              <a:avLst/>
              <a:gdLst/>
              <a:ahLst/>
              <a:cxnLst/>
              <a:rect l="l" t="t" r="r" b="b"/>
              <a:pathLst>
                <a:path w="4693" h="1287" extrusionOk="0">
                  <a:moveTo>
                    <a:pt x="2763" y="1"/>
                  </a:moveTo>
                  <a:cubicBezTo>
                    <a:pt x="2454" y="1"/>
                    <a:pt x="2120" y="96"/>
                    <a:pt x="1787" y="215"/>
                  </a:cubicBezTo>
                  <a:lnTo>
                    <a:pt x="358" y="810"/>
                  </a:lnTo>
                  <a:cubicBezTo>
                    <a:pt x="167" y="906"/>
                    <a:pt x="48" y="1072"/>
                    <a:pt x="1" y="1287"/>
                  </a:cubicBezTo>
                  <a:lnTo>
                    <a:pt x="4216" y="1287"/>
                  </a:lnTo>
                  <a:cubicBezTo>
                    <a:pt x="4478" y="1287"/>
                    <a:pt x="4692" y="1072"/>
                    <a:pt x="4692" y="810"/>
                  </a:cubicBezTo>
                  <a:lnTo>
                    <a:pt x="4692" y="739"/>
                  </a:lnTo>
                  <a:lnTo>
                    <a:pt x="4263" y="453"/>
                  </a:lnTo>
                  <a:cubicBezTo>
                    <a:pt x="3811" y="144"/>
                    <a:pt x="3311" y="1"/>
                    <a:pt x="2763"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6491;p75">
              <a:extLst>
                <a:ext uri="{FF2B5EF4-FFF2-40B4-BE49-F238E27FC236}">
                  <a16:creationId xmlns:a16="http://schemas.microsoft.com/office/drawing/2014/main" id="{B8D36A74-91C7-9B44-9B12-719DFED8B05F}"/>
                </a:ext>
              </a:extLst>
            </p:cNvPr>
            <p:cNvSpPr/>
            <p:nvPr/>
          </p:nvSpPr>
          <p:spPr>
            <a:xfrm>
              <a:off x="7266994" y="1514725"/>
              <a:ext cx="347126" cy="122147"/>
            </a:xfrm>
            <a:custGeom>
              <a:avLst/>
              <a:gdLst/>
              <a:ahLst/>
              <a:cxnLst/>
              <a:rect l="l" t="t" r="r" b="b"/>
              <a:pathLst>
                <a:path w="9884" h="3478" extrusionOk="0">
                  <a:moveTo>
                    <a:pt x="1597" y="0"/>
                  </a:moveTo>
                  <a:cubicBezTo>
                    <a:pt x="906" y="0"/>
                    <a:pt x="311" y="405"/>
                    <a:pt x="72" y="1024"/>
                  </a:cubicBezTo>
                  <a:lnTo>
                    <a:pt x="49" y="1120"/>
                  </a:lnTo>
                  <a:cubicBezTo>
                    <a:pt x="1" y="1215"/>
                    <a:pt x="1" y="1286"/>
                    <a:pt x="1" y="1358"/>
                  </a:cubicBezTo>
                  <a:cubicBezTo>
                    <a:pt x="1" y="1715"/>
                    <a:pt x="311" y="2024"/>
                    <a:pt x="668" y="2024"/>
                  </a:cubicBezTo>
                  <a:lnTo>
                    <a:pt x="3311" y="2024"/>
                  </a:lnTo>
                  <a:cubicBezTo>
                    <a:pt x="3645" y="2024"/>
                    <a:pt x="3907" y="1763"/>
                    <a:pt x="3907" y="1429"/>
                  </a:cubicBezTo>
                  <a:cubicBezTo>
                    <a:pt x="3907" y="1215"/>
                    <a:pt x="3787" y="1048"/>
                    <a:pt x="3621" y="881"/>
                  </a:cubicBezTo>
                  <a:lnTo>
                    <a:pt x="2382" y="191"/>
                  </a:lnTo>
                  <a:cubicBezTo>
                    <a:pt x="2144" y="48"/>
                    <a:pt x="1858" y="0"/>
                    <a:pt x="1597" y="0"/>
                  </a:cubicBezTo>
                  <a:close/>
                  <a:moveTo>
                    <a:pt x="7788" y="1882"/>
                  </a:moveTo>
                  <a:cubicBezTo>
                    <a:pt x="7479" y="1882"/>
                    <a:pt x="7217" y="1929"/>
                    <a:pt x="6955" y="2048"/>
                  </a:cubicBezTo>
                  <a:lnTo>
                    <a:pt x="5716" y="2548"/>
                  </a:lnTo>
                  <a:cubicBezTo>
                    <a:pt x="5550" y="2644"/>
                    <a:pt x="5431" y="2787"/>
                    <a:pt x="5431" y="3001"/>
                  </a:cubicBezTo>
                  <a:cubicBezTo>
                    <a:pt x="5431" y="3263"/>
                    <a:pt x="5645" y="3477"/>
                    <a:pt x="5907" y="3477"/>
                  </a:cubicBezTo>
                  <a:lnTo>
                    <a:pt x="9503" y="3477"/>
                  </a:lnTo>
                  <a:cubicBezTo>
                    <a:pt x="9717" y="3477"/>
                    <a:pt x="9884" y="3287"/>
                    <a:pt x="9884" y="3096"/>
                  </a:cubicBezTo>
                  <a:cubicBezTo>
                    <a:pt x="9884" y="2977"/>
                    <a:pt x="9836" y="2834"/>
                    <a:pt x="9741" y="2763"/>
                  </a:cubicBezTo>
                  <a:lnTo>
                    <a:pt x="9027" y="2263"/>
                  </a:lnTo>
                  <a:cubicBezTo>
                    <a:pt x="8669" y="2024"/>
                    <a:pt x="8217" y="1882"/>
                    <a:pt x="7788" y="1882"/>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6492;p75">
              <a:extLst>
                <a:ext uri="{FF2B5EF4-FFF2-40B4-BE49-F238E27FC236}">
                  <a16:creationId xmlns:a16="http://schemas.microsoft.com/office/drawing/2014/main" id="{3E462E00-42DC-9944-8794-18717C82F2DF}"/>
                </a:ext>
              </a:extLst>
            </p:cNvPr>
            <p:cNvSpPr/>
            <p:nvPr/>
          </p:nvSpPr>
          <p:spPr>
            <a:xfrm>
              <a:off x="7294598" y="1515567"/>
              <a:ext cx="321208" cy="121304"/>
            </a:xfrm>
            <a:custGeom>
              <a:avLst/>
              <a:gdLst/>
              <a:ahLst/>
              <a:cxnLst/>
              <a:rect l="l" t="t" r="r" b="b"/>
              <a:pathLst>
                <a:path w="9146" h="3454" extrusionOk="0">
                  <a:moveTo>
                    <a:pt x="787" y="0"/>
                  </a:moveTo>
                  <a:cubicBezTo>
                    <a:pt x="501" y="0"/>
                    <a:pt x="239" y="72"/>
                    <a:pt x="1" y="214"/>
                  </a:cubicBezTo>
                  <a:lnTo>
                    <a:pt x="48" y="214"/>
                  </a:lnTo>
                  <a:cubicBezTo>
                    <a:pt x="358" y="214"/>
                    <a:pt x="620" y="262"/>
                    <a:pt x="858" y="405"/>
                  </a:cubicBezTo>
                  <a:lnTo>
                    <a:pt x="2073" y="1096"/>
                  </a:lnTo>
                  <a:cubicBezTo>
                    <a:pt x="2263" y="1191"/>
                    <a:pt x="2382" y="1405"/>
                    <a:pt x="2382" y="1596"/>
                  </a:cubicBezTo>
                  <a:cubicBezTo>
                    <a:pt x="2382" y="1762"/>
                    <a:pt x="2311" y="1905"/>
                    <a:pt x="2239" y="2000"/>
                  </a:cubicBezTo>
                  <a:lnTo>
                    <a:pt x="2525" y="2000"/>
                  </a:lnTo>
                  <a:cubicBezTo>
                    <a:pt x="2859" y="2000"/>
                    <a:pt x="3121" y="1739"/>
                    <a:pt x="3121" y="1405"/>
                  </a:cubicBezTo>
                  <a:cubicBezTo>
                    <a:pt x="3121" y="1191"/>
                    <a:pt x="3001" y="1024"/>
                    <a:pt x="2835" y="905"/>
                  </a:cubicBezTo>
                  <a:lnTo>
                    <a:pt x="1596" y="214"/>
                  </a:lnTo>
                  <a:cubicBezTo>
                    <a:pt x="1358" y="72"/>
                    <a:pt x="1072" y="0"/>
                    <a:pt x="787" y="0"/>
                  </a:cubicBezTo>
                  <a:close/>
                  <a:moveTo>
                    <a:pt x="7002" y="1858"/>
                  </a:moveTo>
                  <a:cubicBezTo>
                    <a:pt x="6812" y="1858"/>
                    <a:pt x="6645" y="1881"/>
                    <a:pt x="6455" y="1905"/>
                  </a:cubicBezTo>
                  <a:cubicBezTo>
                    <a:pt x="6693" y="1953"/>
                    <a:pt x="6931" y="2072"/>
                    <a:pt x="7145" y="2239"/>
                  </a:cubicBezTo>
                  <a:lnTo>
                    <a:pt x="7860" y="2739"/>
                  </a:lnTo>
                  <a:cubicBezTo>
                    <a:pt x="7979" y="2834"/>
                    <a:pt x="8026" y="2953"/>
                    <a:pt x="8026" y="3072"/>
                  </a:cubicBezTo>
                  <a:cubicBezTo>
                    <a:pt x="8026" y="3263"/>
                    <a:pt x="7860" y="3453"/>
                    <a:pt x="7645" y="3453"/>
                  </a:cubicBezTo>
                  <a:lnTo>
                    <a:pt x="8741" y="3453"/>
                  </a:lnTo>
                  <a:cubicBezTo>
                    <a:pt x="8955" y="3453"/>
                    <a:pt x="9146" y="3263"/>
                    <a:pt x="9146" y="3072"/>
                  </a:cubicBezTo>
                  <a:cubicBezTo>
                    <a:pt x="9098" y="2953"/>
                    <a:pt x="9050" y="2810"/>
                    <a:pt x="8955" y="2739"/>
                  </a:cubicBezTo>
                  <a:lnTo>
                    <a:pt x="8241" y="2239"/>
                  </a:lnTo>
                  <a:cubicBezTo>
                    <a:pt x="7883" y="2000"/>
                    <a:pt x="7431" y="1858"/>
                    <a:pt x="7002" y="1858"/>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2" name="Group 2">
            <a:extLst>
              <a:ext uri="{FF2B5EF4-FFF2-40B4-BE49-F238E27FC236}">
                <a16:creationId xmlns:a16="http://schemas.microsoft.com/office/drawing/2014/main" id="{1CB29A79-50A9-6C4F-BB00-BD9295D335AE}"/>
              </a:ext>
            </a:extLst>
          </p:cNvPr>
          <p:cNvGrpSpPr>
            <a:grpSpLocks/>
          </p:cNvGrpSpPr>
          <p:nvPr/>
        </p:nvGrpSpPr>
        <p:grpSpPr bwMode="auto">
          <a:xfrm>
            <a:off x="337325" y="1174904"/>
            <a:ext cx="3724608" cy="4083507"/>
            <a:chOff x="720" y="1205"/>
            <a:chExt cx="1367" cy="2633"/>
          </a:xfrm>
        </p:grpSpPr>
        <p:sp>
          <p:nvSpPr>
            <p:cNvPr id="28" name="AutoShape 3">
              <a:extLst>
                <a:ext uri="{FF2B5EF4-FFF2-40B4-BE49-F238E27FC236}">
                  <a16:creationId xmlns:a16="http://schemas.microsoft.com/office/drawing/2014/main" id="{D9B224EE-10BA-5D4F-93B2-BC1974C50A5C}"/>
                </a:ext>
              </a:extLst>
            </p:cNvPr>
            <p:cNvSpPr>
              <a:spLocks noChangeArrowheads="1"/>
            </p:cNvSpPr>
            <p:nvPr/>
          </p:nvSpPr>
          <p:spPr bwMode="gray">
            <a:xfrm>
              <a:off x="720" y="1490"/>
              <a:ext cx="1363" cy="1800"/>
            </a:xfrm>
            <a:prstGeom prst="roundRect">
              <a:avLst>
                <a:gd name="adj" fmla="val 17509"/>
              </a:avLst>
            </a:prstGeom>
            <a:gradFill rotWithShape="1">
              <a:gsLst>
                <a:gs pos="0">
                  <a:srgbClr val="4E91D4"/>
                </a:gs>
                <a:gs pos="100000">
                  <a:srgbClr val="3477A4"/>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29" name="AutoShape 4">
              <a:extLst>
                <a:ext uri="{FF2B5EF4-FFF2-40B4-BE49-F238E27FC236}">
                  <a16:creationId xmlns:a16="http://schemas.microsoft.com/office/drawing/2014/main" id="{E4514F60-C162-C748-B44F-B8EDDEC8A68D}"/>
                </a:ext>
              </a:extLst>
            </p:cNvPr>
            <p:cNvSpPr>
              <a:spLocks noChangeArrowheads="1"/>
            </p:cNvSpPr>
            <p:nvPr/>
          </p:nvSpPr>
          <p:spPr bwMode="gray">
            <a:xfrm>
              <a:off x="741" y="1495"/>
              <a:ext cx="1322" cy="1766"/>
            </a:xfrm>
            <a:prstGeom prst="roundRect">
              <a:avLst>
                <a:gd name="adj" fmla="val 16667"/>
              </a:avLst>
            </a:prstGeom>
            <a:solidFill>
              <a:srgbClr val="3CA1E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30" name="AutoShape 5">
              <a:extLst>
                <a:ext uri="{FF2B5EF4-FFF2-40B4-BE49-F238E27FC236}">
                  <a16:creationId xmlns:a16="http://schemas.microsoft.com/office/drawing/2014/main" id="{1E815D5E-FF44-5947-BD28-223679A7850A}"/>
                </a:ext>
              </a:extLst>
            </p:cNvPr>
            <p:cNvSpPr>
              <a:spLocks noChangeArrowheads="1"/>
            </p:cNvSpPr>
            <p:nvPr/>
          </p:nvSpPr>
          <p:spPr bwMode="gray">
            <a:xfrm>
              <a:off x="752" y="2795"/>
              <a:ext cx="1304" cy="447"/>
            </a:xfrm>
            <a:prstGeom prst="roundRect">
              <a:avLst>
                <a:gd name="adj" fmla="val 50000"/>
              </a:avLst>
            </a:prstGeom>
            <a:gradFill rotWithShape="1">
              <a:gsLst>
                <a:gs pos="0">
                  <a:srgbClr val="3CA1E6">
                    <a:alpha val="0"/>
                  </a:srgbClr>
                </a:gs>
                <a:gs pos="100000">
                  <a:srgbClr val="9BCFF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31" name="AutoShape 6">
              <a:extLst>
                <a:ext uri="{FF2B5EF4-FFF2-40B4-BE49-F238E27FC236}">
                  <a16:creationId xmlns:a16="http://schemas.microsoft.com/office/drawing/2014/main" id="{A0D6DB04-3B28-6F4F-8646-85CB97F4ED7B}"/>
                </a:ext>
              </a:extLst>
            </p:cNvPr>
            <p:cNvSpPr>
              <a:spLocks noChangeArrowheads="1"/>
            </p:cNvSpPr>
            <p:nvPr/>
          </p:nvSpPr>
          <p:spPr bwMode="gray">
            <a:xfrm>
              <a:off x="752" y="1509"/>
              <a:ext cx="1304" cy="446"/>
            </a:xfrm>
            <a:prstGeom prst="roundRect">
              <a:avLst>
                <a:gd name="adj" fmla="val 50000"/>
              </a:avLst>
            </a:prstGeom>
            <a:solidFill>
              <a:srgbClr val="800080">
                <a:alpha val="0"/>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32" name="AutoShape 7">
              <a:extLst>
                <a:ext uri="{FF2B5EF4-FFF2-40B4-BE49-F238E27FC236}">
                  <a16:creationId xmlns:a16="http://schemas.microsoft.com/office/drawing/2014/main" id="{39096ACD-B436-EB4C-B49A-C4C92522211B}"/>
                </a:ext>
              </a:extLst>
            </p:cNvPr>
            <p:cNvSpPr>
              <a:spLocks noChangeArrowheads="1"/>
            </p:cNvSpPr>
            <p:nvPr/>
          </p:nvSpPr>
          <p:spPr bwMode="gray">
            <a:xfrm>
              <a:off x="724" y="3290"/>
              <a:ext cx="1363" cy="548"/>
            </a:xfrm>
            <a:prstGeom prst="roundRect">
              <a:avLst>
                <a:gd name="adj" fmla="val 40389"/>
              </a:avLst>
            </a:prstGeom>
            <a:gradFill rotWithShape="1">
              <a:gsLst>
                <a:gs pos="0">
                  <a:srgbClr val="729EB4"/>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33" name="AutoShape 8">
              <a:extLst>
                <a:ext uri="{FF2B5EF4-FFF2-40B4-BE49-F238E27FC236}">
                  <a16:creationId xmlns:a16="http://schemas.microsoft.com/office/drawing/2014/main" id="{4F47A75D-BCFF-C74E-BA2E-6EF70052960A}"/>
                </a:ext>
              </a:extLst>
            </p:cNvPr>
            <p:cNvSpPr>
              <a:spLocks noChangeArrowheads="1"/>
            </p:cNvSpPr>
            <p:nvPr/>
          </p:nvSpPr>
          <p:spPr bwMode="gray">
            <a:xfrm>
              <a:off x="752" y="3305"/>
              <a:ext cx="1304" cy="487"/>
            </a:xfrm>
            <a:prstGeom prst="roundRect">
              <a:avLst>
                <a:gd name="adj" fmla="val 50000"/>
              </a:avLst>
            </a:prstGeom>
            <a:gradFill rotWithShape="1">
              <a:gsLst>
                <a:gs pos="0">
                  <a:srgbClr val="7DAFD4"/>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grpSp>
          <p:nvGrpSpPr>
            <p:cNvPr id="34" name="Group 9">
              <a:extLst>
                <a:ext uri="{FF2B5EF4-FFF2-40B4-BE49-F238E27FC236}">
                  <a16:creationId xmlns:a16="http://schemas.microsoft.com/office/drawing/2014/main" id="{1D91B3D1-F7E7-EC45-A374-29CFA73B1CD5}"/>
                </a:ext>
              </a:extLst>
            </p:cNvPr>
            <p:cNvGrpSpPr>
              <a:grpSpLocks/>
            </p:cNvGrpSpPr>
            <p:nvPr/>
          </p:nvGrpSpPr>
          <p:grpSpPr bwMode="auto">
            <a:xfrm>
              <a:off x="1189" y="1205"/>
              <a:ext cx="405" cy="586"/>
              <a:chOff x="1289" y="432"/>
              <a:chExt cx="668" cy="966"/>
            </a:xfrm>
          </p:grpSpPr>
          <p:sp>
            <p:nvSpPr>
              <p:cNvPr id="37" name="Oval 10">
                <a:extLst>
                  <a:ext uri="{FF2B5EF4-FFF2-40B4-BE49-F238E27FC236}">
                    <a16:creationId xmlns:a16="http://schemas.microsoft.com/office/drawing/2014/main" id="{D32355EF-249B-A044-A2E8-49B714E0BA23}"/>
                  </a:ext>
                </a:extLst>
              </p:cNvPr>
              <p:cNvSpPr>
                <a:spLocks noChangeArrowheads="1"/>
              </p:cNvSpPr>
              <p:nvPr/>
            </p:nvSpPr>
            <p:spPr bwMode="gray">
              <a:xfrm>
                <a:off x="1289" y="432"/>
                <a:ext cx="668" cy="966"/>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38" name="Oval 11">
                <a:extLst>
                  <a:ext uri="{FF2B5EF4-FFF2-40B4-BE49-F238E27FC236}">
                    <a16:creationId xmlns:a16="http://schemas.microsoft.com/office/drawing/2014/main" id="{07B923A5-550C-9245-930B-9B0FF24D8E2C}"/>
                  </a:ext>
                </a:extLst>
              </p:cNvPr>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39" name="Oval 12">
                <a:extLst>
                  <a:ext uri="{FF2B5EF4-FFF2-40B4-BE49-F238E27FC236}">
                    <a16:creationId xmlns:a16="http://schemas.microsoft.com/office/drawing/2014/main" id="{8718D33E-B7A7-0B49-88C7-756BDBA64CC8}"/>
                  </a:ext>
                </a:extLst>
              </p:cNvPr>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40" name="Oval 13">
                <a:extLst>
                  <a:ext uri="{FF2B5EF4-FFF2-40B4-BE49-F238E27FC236}">
                    <a16:creationId xmlns:a16="http://schemas.microsoft.com/office/drawing/2014/main" id="{5C2F2BC7-7F98-F64A-96FB-A9B06DF94BD9}"/>
                  </a:ext>
                </a:extLst>
              </p:cNvPr>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41" name="Oval 14">
                <a:extLst>
                  <a:ext uri="{FF2B5EF4-FFF2-40B4-BE49-F238E27FC236}">
                    <a16:creationId xmlns:a16="http://schemas.microsoft.com/office/drawing/2014/main" id="{7E516FB1-2D07-D745-826E-7A635A0F5AA7}"/>
                  </a:ext>
                </a:extLst>
              </p:cNvPr>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grpSp>
        <p:sp>
          <p:nvSpPr>
            <p:cNvPr id="35" name="Text Box 15">
              <a:extLst>
                <a:ext uri="{FF2B5EF4-FFF2-40B4-BE49-F238E27FC236}">
                  <a16:creationId xmlns:a16="http://schemas.microsoft.com/office/drawing/2014/main" id="{60B157E7-3BE9-8846-84B8-520FA253B861}"/>
                </a:ext>
              </a:extLst>
            </p:cNvPr>
            <p:cNvSpPr txBox="1">
              <a:spLocks noChangeArrowheads="1"/>
            </p:cNvSpPr>
            <p:nvPr/>
          </p:nvSpPr>
          <p:spPr bwMode="gray">
            <a:xfrm>
              <a:off x="1353" y="1400"/>
              <a:ext cx="68"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36" name="Text Box 16">
              <a:extLst>
                <a:ext uri="{FF2B5EF4-FFF2-40B4-BE49-F238E27FC236}">
                  <a16:creationId xmlns:a16="http://schemas.microsoft.com/office/drawing/2014/main" id="{B7AC4277-97E9-6C45-8843-E80C34B25F15}"/>
                </a:ext>
              </a:extLst>
            </p:cNvPr>
            <p:cNvSpPr txBox="1">
              <a:spLocks noChangeArrowheads="1"/>
            </p:cNvSpPr>
            <p:nvPr/>
          </p:nvSpPr>
          <p:spPr bwMode="gray">
            <a:xfrm>
              <a:off x="734" y="1952"/>
              <a:ext cx="1296" cy="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VN" sz="3600" err="1">
                  <a:latin typeface="Times New Roman" panose="02020603050405020304" pitchFamily="18" charset="0"/>
                  <a:cs typeface="Times New Roman" panose="02020603050405020304" pitchFamily="18" charset="0"/>
                </a:rPr>
                <a:t>Dịch</a:t>
              </a:r>
              <a:r>
                <a:rPr lang="en-US" altLang="en-VN" sz="3600">
                  <a:latin typeface="Times New Roman" panose="02020603050405020304" pitchFamily="18" charset="0"/>
                  <a:cs typeface="Times New Roman" panose="02020603050405020304" pitchFamily="18" charset="0"/>
                </a:rPr>
                <a:t> </a:t>
              </a:r>
              <a:r>
                <a:rPr lang="en-US" altLang="en-VN" sz="3600" err="1">
                  <a:latin typeface="Times New Roman" panose="02020603050405020304" pitchFamily="18" charset="0"/>
                  <a:cs typeface="Times New Roman" panose="02020603050405020304" pitchFamily="18" charset="0"/>
                </a:rPr>
                <a:t>sách</a:t>
              </a:r>
              <a:r>
                <a:rPr lang="en-US" altLang="en-VN" sz="3600">
                  <a:latin typeface="Times New Roman" panose="02020603050405020304" pitchFamily="18" charset="0"/>
                  <a:cs typeface="Times New Roman" panose="02020603050405020304" pitchFamily="18" charset="0"/>
                </a:rPr>
                <a:t> </a:t>
              </a:r>
              <a:r>
                <a:rPr lang="en-US" altLang="en-VN" sz="3600" err="1">
                  <a:latin typeface="Times New Roman" panose="02020603050405020304" pitchFamily="18" charset="0"/>
                  <a:cs typeface="Times New Roman" panose="02020603050405020304" pitchFamily="18" charset="0"/>
                </a:rPr>
                <a:t>chữ</a:t>
              </a:r>
              <a:r>
                <a:rPr lang="en-US" altLang="en-VN" sz="3600">
                  <a:latin typeface="Times New Roman" panose="02020603050405020304" pitchFamily="18" charset="0"/>
                  <a:cs typeface="Times New Roman" panose="02020603050405020304" pitchFamily="18" charset="0"/>
                </a:rPr>
                <a:t> </a:t>
              </a:r>
              <a:r>
                <a:rPr lang="en-US" altLang="en-VN" sz="3600" err="1">
                  <a:latin typeface="Times New Roman" panose="02020603050405020304" pitchFamily="18" charset="0"/>
                  <a:cs typeface="Times New Roman" panose="02020603050405020304" pitchFamily="18" charset="0"/>
                </a:rPr>
                <a:t>Hán</a:t>
              </a:r>
              <a:r>
                <a:rPr lang="en-US" altLang="en-VN" sz="3600">
                  <a:latin typeface="Times New Roman" panose="02020603050405020304" pitchFamily="18" charset="0"/>
                  <a:cs typeface="Times New Roman" panose="02020603050405020304" pitchFamily="18" charset="0"/>
                </a:rPr>
                <a:t> ra </a:t>
              </a:r>
              <a:r>
                <a:rPr lang="en-US" altLang="en-VN" sz="3600" err="1">
                  <a:latin typeface="Times New Roman" panose="02020603050405020304" pitchFamily="18" charset="0"/>
                  <a:cs typeface="Times New Roman" panose="02020603050405020304" pitchFamily="18" charset="0"/>
                </a:rPr>
                <a:t>chữ</a:t>
              </a:r>
              <a:r>
                <a:rPr lang="en-US" altLang="en-VN" sz="3600">
                  <a:latin typeface="Times New Roman" panose="02020603050405020304" pitchFamily="18" charset="0"/>
                  <a:cs typeface="Times New Roman" panose="02020603050405020304" pitchFamily="18" charset="0"/>
                </a:rPr>
                <a:t> </a:t>
              </a:r>
              <a:r>
                <a:rPr lang="en-US" altLang="en-VN" sz="3600" err="1">
                  <a:latin typeface="Times New Roman" panose="02020603050405020304" pitchFamily="18" charset="0"/>
                  <a:cs typeface="Times New Roman" panose="02020603050405020304" pitchFamily="18" charset="0"/>
                </a:rPr>
                <a:t>Nôm</a:t>
              </a:r>
              <a:r>
                <a:rPr lang="en-US" altLang="en-VN" sz="3600" b="1">
                  <a:latin typeface="Times New Roman" panose="02020603050405020304" pitchFamily="18" charset="0"/>
                  <a:cs typeface="Times New Roman" panose="02020603050405020304" pitchFamily="18" charset="0"/>
                </a:rPr>
                <a:t>.</a:t>
              </a:r>
            </a:p>
          </p:txBody>
        </p:sp>
      </p:grpSp>
      <p:grpSp>
        <p:nvGrpSpPr>
          <p:cNvPr id="42" name="Group 41">
            <a:extLst>
              <a:ext uri="{FF2B5EF4-FFF2-40B4-BE49-F238E27FC236}">
                <a16:creationId xmlns:a16="http://schemas.microsoft.com/office/drawing/2014/main" id="{DB4368C9-32F9-4A4C-995E-4655B598AA98}"/>
              </a:ext>
            </a:extLst>
          </p:cNvPr>
          <p:cNvGrpSpPr>
            <a:grpSpLocks/>
          </p:cNvGrpSpPr>
          <p:nvPr/>
        </p:nvGrpSpPr>
        <p:grpSpPr bwMode="auto">
          <a:xfrm>
            <a:off x="4331469" y="1090329"/>
            <a:ext cx="3724608" cy="4168082"/>
            <a:chOff x="3692" y="1212"/>
            <a:chExt cx="1367" cy="2626"/>
          </a:xfrm>
        </p:grpSpPr>
        <p:sp>
          <p:nvSpPr>
            <p:cNvPr id="43" name="AutoShape 42">
              <a:extLst>
                <a:ext uri="{FF2B5EF4-FFF2-40B4-BE49-F238E27FC236}">
                  <a16:creationId xmlns:a16="http://schemas.microsoft.com/office/drawing/2014/main" id="{3D4890C4-9769-7949-9900-C5AA16BA663B}"/>
                </a:ext>
              </a:extLst>
            </p:cNvPr>
            <p:cNvSpPr>
              <a:spLocks noChangeArrowheads="1"/>
            </p:cNvSpPr>
            <p:nvPr/>
          </p:nvSpPr>
          <p:spPr bwMode="gray">
            <a:xfrm>
              <a:off x="3696" y="1490"/>
              <a:ext cx="1363" cy="1800"/>
            </a:xfrm>
            <a:prstGeom prst="roundRect">
              <a:avLst>
                <a:gd name="adj" fmla="val 17509"/>
              </a:avLst>
            </a:prstGeom>
            <a:gradFill rotWithShape="1">
              <a:gsLst>
                <a:gs pos="0">
                  <a:srgbClr val="B59F43"/>
                </a:gs>
                <a:gs pos="100000">
                  <a:srgbClr val="8F8849"/>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44" name="AutoShape 43">
              <a:extLst>
                <a:ext uri="{FF2B5EF4-FFF2-40B4-BE49-F238E27FC236}">
                  <a16:creationId xmlns:a16="http://schemas.microsoft.com/office/drawing/2014/main" id="{07CF0A70-44FF-BD43-9C08-3B86D51F8373}"/>
                </a:ext>
              </a:extLst>
            </p:cNvPr>
            <p:cNvSpPr>
              <a:spLocks noChangeArrowheads="1"/>
            </p:cNvSpPr>
            <p:nvPr/>
          </p:nvSpPr>
          <p:spPr bwMode="gray">
            <a:xfrm>
              <a:off x="3717" y="1495"/>
              <a:ext cx="1322" cy="1766"/>
            </a:xfrm>
            <a:prstGeom prst="roundRect">
              <a:avLst>
                <a:gd name="adj" fmla="val 16667"/>
              </a:avLst>
            </a:prstGeom>
            <a:solidFill>
              <a:srgbClr val="E9E06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45" name="AutoShape 44">
              <a:extLst>
                <a:ext uri="{FF2B5EF4-FFF2-40B4-BE49-F238E27FC236}">
                  <a16:creationId xmlns:a16="http://schemas.microsoft.com/office/drawing/2014/main" id="{0A3BE90E-F248-F846-9D7A-C4B5EBDAA26B}"/>
                </a:ext>
              </a:extLst>
            </p:cNvPr>
            <p:cNvSpPr>
              <a:spLocks noChangeArrowheads="1"/>
            </p:cNvSpPr>
            <p:nvPr/>
          </p:nvSpPr>
          <p:spPr bwMode="gray">
            <a:xfrm>
              <a:off x="3728" y="2795"/>
              <a:ext cx="1304" cy="447"/>
            </a:xfrm>
            <a:prstGeom prst="roundRect">
              <a:avLst>
                <a:gd name="adj" fmla="val 50000"/>
              </a:avLst>
            </a:prstGeom>
            <a:gradFill rotWithShape="1">
              <a:gsLst>
                <a:gs pos="0">
                  <a:srgbClr val="E9E065"/>
                </a:gs>
                <a:gs pos="100000">
                  <a:srgbClr val="F2EDA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46" name="AutoShape 45">
              <a:extLst>
                <a:ext uri="{FF2B5EF4-FFF2-40B4-BE49-F238E27FC236}">
                  <a16:creationId xmlns:a16="http://schemas.microsoft.com/office/drawing/2014/main" id="{4017FAE3-74C9-4946-8468-BB812AAD6B31}"/>
                </a:ext>
              </a:extLst>
            </p:cNvPr>
            <p:cNvSpPr>
              <a:spLocks noChangeArrowheads="1"/>
            </p:cNvSpPr>
            <p:nvPr/>
          </p:nvSpPr>
          <p:spPr bwMode="gray">
            <a:xfrm>
              <a:off x="3728" y="1509"/>
              <a:ext cx="1304" cy="446"/>
            </a:xfrm>
            <a:prstGeom prst="roundRect">
              <a:avLst>
                <a:gd name="adj" fmla="val 50000"/>
              </a:avLst>
            </a:prstGeom>
            <a:gradFill rotWithShape="1">
              <a:gsLst>
                <a:gs pos="0">
                  <a:srgbClr val="F8F5CC"/>
                </a:gs>
                <a:gs pos="100000">
                  <a:srgbClr val="E9E06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grpSp>
          <p:nvGrpSpPr>
            <p:cNvPr id="47" name="Group 46">
              <a:extLst>
                <a:ext uri="{FF2B5EF4-FFF2-40B4-BE49-F238E27FC236}">
                  <a16:creationId xmlns:a16="http://schemas.microsoft.com/office/drawing/2014/main" id="{50A3C6CD-47D0-0942-808B-EA1B67A1DD21}"/>
                </a:ext>
              </a:extLst>
            </p:cNvPr>
            <p:cNvGrpSpPr>
              <a:grpSpLocks/>
            </p:cNvGrpSpPr>
            <p:nvPr/>
          </p:nvGrpSpPr>
          <p:grpSpPr bwMode="auto">
            <a:xfrm>
              <a:off x="4165" y="1212"/>
              <a:ext cx="405" cy="573"/>
              <a:chOff x="1289" y="443"/>
              <a:chExt cx="668" cy="944"/>
            </a:xfrm>
          </p:grpSpPr>
          <p:sp>
            <p:nvSpPr>
              <p:cNvPr id="52" name="Oval 47">
                <a:extLst>
                  <a:ext uri="{FF2B5EF4-FFF2-40B4-BE49-F238E27FC236}">
                    <a16:creationId xmlns:a16="http://schemas.microsoft.com/office/drawing/2014/main" id="{6A869798-27EC-FE4A-90CA-37B411C09FA4}"/>
                  </a:ext>
                </a:extLst>
              </p:cNvPr>
              <p:cNvSpPr>
                <a:spLocks noChangeArrowheads="1"/>
              </p:cNvSpPr>
              <p:nvPr/>
            </p:nvSpPr>
            <p:spPr bwMode="gray">
              <a:xfrm>
                <a:off x="1289" y="443"/>
                <a:ext cx="668" cy="944"/>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53" name="Oval 48">
                <a:extLst>
                  <a:ext uri="{FF2B5EF4-FFF2-40B4-BE49-F238E27FC236}">
                    <a16:creationId xmlns:a16="http://schemas.microsoft.com/office/drawing/2014/main" id="{AC6C32E0-0D0F-1B41-8E8E-E05284592824}"/>
                  </a:ext>
                </a:extLst>
              </p:cNvPr>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54" name="Oval 49">
                <a:extLst>
                  <a:ext uri="{FF2B5EF4-FFF2-40B4-BE49-F238E27FC236}">
                    <a16:creationId xmlns:a16="http://schemas.microsoft.com/office/drawing/2014/main" id="{8A117B2C-4B6E-6B47-9DD0-AAB7E59332CB}"/>
                  </a:ext>
                </a:extLst>
              </p:cNvPr>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55" name="Oval 50">
                <a:extLst>
                  <a:ext uri="{FF2B5EF4-FFF2-40B4-BE49-F238E27FC236}">
                    <a16:creationId xmlns:a16="http://schemas.microsoft.com/office/drawing/2014/main" id="{7D7D028F-C242-964D-87A9-F0342A772EF9}"/>
                  </a:ext>
                </a:extLst>
              </p:cNvPr>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56" name="Oval 51">
                <a:extLst>
                  <a:ext uri="{FF2B5EF4-FFF2-40B4-BE49-F238E27FC236}">
                    <a16:creationId xmlns:a16="http://schemas.microsoft.com/office/drawing/2014/main" id="{7A3AA73F-1C4B-4349-A221-50FF2EB92206}"/>
                  </a:ext>
                </a:extLst>
              </p:cNvPr>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grpSp>
        <p:sp>
          <p:nvSpPr>
            <p:cNvPr id="48" name="Text Box 52">
              <a:extLst>
                <a:ext uri="{FF2B5EF4-FFF2-40B4-BE49-F238E27FC236}">
                  <a16:creationId xmlns:a16="http://schemas.microsoft.com/office/drawing/2014/main" id="{BD868D67-9FE8-7749-AB61-E0AE6A8B17F1}"/>
                </a:ext>
              </a:extLst>
            </p:cNvPr>
            <p:cNvSpPr txBox="1">
              <a:spLocks noChangeArrowheads="1"/>
            </p:cNvSpPr>
            <p:nvPr/>
          </p:nvSpPr>
          <p:spPr bwMode="gray">
            <a:xfrm>
              <a:off x="4329" y="1400"/>
              <a:ext cx="68"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49" name="Text Box 53">
              <a:extLst>
                <a:ext uri="{FF2B5EF4-FFF2-40B4-BE49-F238E27FC236}">
                  <a16:creationId xmlns:a16="http://schemas.microsoft.com/office/drawing/2014/main" id="{D22F5730-D8A2-694E-B312-43FEAECCF3DF}"/>
                </a:ext>
              </a:extLst>
            </p:cNvPr>
            <p:cNvSpPr txBox="1">
              <a:spLocks noChangeArrowheads="1"/>
            </p:cNvSpPr>
            <p:nvPr/>
          </p:nvSpPr>
          <p:spPr bwMode="gray">
            <a:xfrm>
              <a:off x="3736" y="1995"/>
              <a:ext cx="1296" cy="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VN" sz="3600" err="1">
                  <a:latin typeface="Times New Roman" panose="02020603050405020304" pitchFamily="18" charset="0"/>
                  <a:cs typeface="Times New Roman" panose="02020603050405020304" pitchFamily="18" charset="0"/>
                </a:rPr>
                <a:t>Sửa</a:t>
              </a:r>
              <a:r>
                <a:rPr lang="en-US" altLang="en-VN" sz="3600">
                  <a:latin typeface="Times New Roman" panose="02020603050405020304" pitchFamily="18" charset="0"/>
                  <a:cs typeface="Times New Roman" panose="02020603050405020304" pitchFamily="18" charset="0"/>
                </a:rPr>
                <a:t> </a:t>
              </a:r>
              <a:r>
                <a:rPr lang="en-US" altLang="en-VN" sz="3600" err="1">
                  <a:latin typeface="Times New Roman" panose="02020603050405020304" pitchFamily="18" charset="0"/>
                  <a:cs typeface="Times New Roman" panose="02020603050405020304" pitchFamily="18" charset="0"/>
                </a:rPr>
                <a:t>đổi</a:t>
              </a:r>
              <a:r>
                <a:rPr lang="en-US" altLang="en-VN" sz="3600">
                  <a:latin typeface="Times New Roman" panose="02020603050405020304" pitchFamily="18" charset="0"/>
                  <a:cs typeface="Times New Roman" panose="02020603050405020304" pitchFamily="18" charset="0"/>
                </a:rPr>
                <a:t> </a:t>
              </a:r>
              <a:r>
                <a:rPr lang="en-US" altLang="en-VN" sz="3600" err="1">
                  <a:latin typeface="Times New Roman" panose="02020603050405020304" pitchFamily="18" charset="0"/>
                  <a:cs typeface="Times New Roman" panose="02020603050405020304" pitchFamily="18" charset="0"/>
                </a:rPr>
                <a:t>chế</a:t>
              </a:r>
              <a:r>
                <a:rPr lang="en-US" altLang="en-VN" sz="3600">
                  <a:latin typeface="Times New Roman" panose="02020603050405020304" pitchFamily="18" charset="0"/>
                  <a:cs typeface="Times New Roman" panose="02020603050405020304" pitchFamily="18" charset="0"/>
                </a:rPr>
                <a:t> </a:t>
              </a:r>
              <a:r>
                <a:rPr lang="en-US" altLang="en-VN" sz="3600" err="1">
                  <a:latin typeface="Times New Roman" panose="02020603050405020304" pitchFamily="18" charset="0"/>
                  <a:cs typeface="Times New Roman" panose="02020603050405020304" pitchFamily="18" charset="0"/>
                </a:rPr>
                <a:t>độ</a:t>
              </a:r>
              <a:r>
                <a:rPr lang="en-US" altLang="en-VN" sz="3600">
                  <a:latin typeface="Times New Roman" panose="02020603050405020304" pitchFamily="18" charset="0"/>
                  <a:cs typeface="Times New Roman" panose="02020603050405020304" pitchFamily="18" charset="0"/>
                </a:rPr>
                <a:t> </a:t>
              </a:r>
              <a:r>
                <a:rPr lang="en-US" altLang="en-VN" sz="3600" err="1">
                  <a:latin typeface="Times New Roman" panose="02020603050405020304" pitchFamily="18" charset="0"/>
                  <a:cs typeface="Times New Roman" panose="02020603050405020304" pitchFamily="18" charset="0"/>
                </a:rPr>
                <a:t>thi</a:t>
              </a:r>
              <a:r>
                <a:rPr lang="en-US" altLang="en-VN" sz="3600">
                  <a:latin typeface="Times New Roman" panose="02020603050405020304" pitchFamily="18" charset="0"/>
                  <a:cs typeface="Times New Roman" panose="02020603050405020304" pitchFamily="18" charset="0"/>
                </a:rPr>
                <a:t> </a:t>
              </a:r>
              <a:r>
                <a:rPr lang="en-US" altLang="en-VN" sz="3600" err="1">
                  <a:latin typeface="Times New Roman" panose="02020603050405020304" pitchFamily="18" charset="0"/>
                  <a:cs typeface="Times New Roman" panose="02020603050405020304" pitchFamily="18" charset="0"/>
                </a:rPr>
                <a:t>cử</a:t>
              </a:r>
              <a:r>
                <a:rPr lang="en-US" altLang="en-VN" sz="3600">
                  <a:latin typeface="Times New Roman" panose="02020603050405020304" pitchFamily="18" charset="0"/>
                  <a:cs typeface="Times New Roman" panose="02020603050405020304" pitchFamily="18" charset="0"/>
                </a:rPr>
                <a:t> </a:t>
              </a:r>
              <a:r>
                <a:rPr lang="en-US" altLang="en-VN" sz="3600" err="1">
                  <a:latin typeface="Times New Roman" panose="02020603050405020304" pitchFamily="18" charset="0"/>
                  <a:cs typeface="Times New Roman" panose="02020603050405020304" pitchFamily="18" charset="0"/>
                </a:rPr>
                <a:t>và</a:t>
              </a:r>
              <a:r>
                <a:rPr lang="en-US" altLang="en-VN" sz="3600">
                  <a:latin typeface="Times New Roman" panose="02020603050405020304" pitchFamily="18" charset="0"/>
                  <a:cs typeface="Times New Roman" panose="02020603050405020304" pitchFamily="18" charset="0"/>
                </a:rPr>
                <a:t> </a:t>
              </a:r>
              <a:r>
                <a:rPr lang="en-US" altLang="en-VN" sz="3600" err="1">
                  <a:latin typeface="Times New Roman" panose="02020603050405020304" pitchFamily="18" charset="0"/>
                  <a:cs typeface="Times New Roman" panose="02020603050405020304" pitchFamily="18" charset="0"/>
                </a:rPr>
                <a:t>học</a:t>
              </a:r>
              <a:r>
                <a:rPr lang="en-US" altLang="en-VN" sz="3600">
                  <a:latin typeface="Times New Roman" panose="02020603050405020304" pitchFamily="18" charset="0"/>
                  <a:cs typeface="Times New Roman" panose="02020603050405020304" pitchFamily="18" charset="0"/>
                </a:rPr>
                <a:t> </a:t>
              </a:r>
              <a:r>
                <a:rPr lang="en-US" altLang="en-VN" sz="3600" err="1">
                  <a:latin typeface="Times New Roman" panose="02020603050405020304" pitchFamily="18" charset="0"/>
                  <a:cs typeface="Times New Roman" panose="02020603050405020304" pitchFamily="18" charset="0"/>
                </a:rPr>
                <a:t>tập</a:t>
              </a:r>
              <a:r>
                <a:rPr lang="en-US" altLang="en-VN" sz="3600">
                  <a:latin typeface="Times New Roman" panose="02020603050405020304" pitchFamily="18" charset="0"/>
                  <a:cs typeface="Times New Roman" panose="02020603050405020304" pitchFamily="18" charset="0"/>
                </a:rPr>
                <a:t>.</a:t>
              </a:r>
            </a:p>
          </p:txBody>
        </p:sp>
        <p:sp>
          <p:nvSpPr>
            <p:cNvPr id="50" name="AutoShape 54">
              <a:extLst>
                <a:ext uri="{FF2B5EF4-FFF2-40B4-BE49-F238E27FC236}">
                  <a16:creationId xmlns:a16="http://schemas.microsoft.com/office/drawing/2014/main" id="{EB1E8477-6A39-3544-80AB-A12F3FE1ACF8}"/>
                </a:ext>
              </a:extLst>
            </p:cNvPr>
            <p:cNvSpPr>
              <a:spLocks noChangeArrowheads="1"/>
            </p:cNvSpPr>
            <p:nvPr/>
          </p:nvSpPr>
          <p:spPr bwMode="gray">
            <a:xfrm>
              <a:off x="3692" y="3290"/>
              <a:ext cx="1363" cy="548"/>
            </a:xfrm>
            <a:prstGeom prst="roundRect">
              <a:avLst>
                <a:gd name="adj" fmla="val 40389"/>
              </a:avLst>
            </a:prstGeom>
            <a:gradFill rotWithShape="1">
              <a:gsLst>
                <a:gs pos="0">
                  <a:srgbClr val="99BACC"/>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51" name="AutoShape 55">
              <a:extLst>
                <a:ext uri="{FF2B5EF4-FFF2-40B4-BE49-F238E27FC236}">
                  <a16:creationId xmlns:a16="http://schemas.microsoft.com/office/drawing/2014/main" id="{0999A3F4-CF03-334B-8391-B1F533206A80}"/>
                </a:ext>
              </a:extLst>
            </p:cNvPr>
            <p:cNvSpPr>
              <a:spLocks noChangeArrowheads="1"/>
            </p:cNvSpPr>
            <p:nvPr/>
          </p:nvSpPr>
          <p:spPr bwMode="gray">
            <a:xfrm>
              <a:off x="3720" y="3305"/>
              <a:ext cx="1304" cy="487"/>
            </a:xfrm>
            <a:prstGeom prst="roundRect">
              <a:avLst>
                <a:gd name="adj" fmla="val 50000"/>
              </a:avLst>
            </a:prstGeom>
            <a:gradFill rotWithShape="1">
              <a:gsLst>
                <a:gs pos="0">
                  <a:srgbClr val="C8DAD4"/>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grpSp>
      <p:grpSp>
        <p:nvGrpSpPr>
          <p:cNvPr id="74" name="Group 17">
            <a:extLst>
              <a:ext uri="{FF2B5EF4-FFF2-40B4-BE49-F238E27FC236}">
                <a16:creationId xmlns:a16="http://schemas.microsoft.com/office/drawing/2014/main" id="{5C34746C-75D4-6F4B-88C8-A741AD1E3F82}"/>
              </a:ext>
            </a:extLst>
          </p:cNvPr>
          <p:cNvGrpSpPr>
            <a:grpSpLocks/>
          </p:cNvGrpSpPr>
          <p:nvPr/>
        </p:nvGrpSpPr>
        <p:grpSpPr bwMode="auto">
          <a:xfrm>
            <a:off x="8256006" y="1090330"/>
            <a:ext cx="3724608" cy="4168081"/>
            <a:chOff x="3692" y="1212"/>
            <a:chExt cx="1367" cy="2626"/>
          </a:xfrm>
        </p:grpSpPr>
        <p:sp>
          <p:nvSpPr>
            <p:cNvPr id="75" name="AutoShape 18">
              <a:extLst>
                <a:ext uri="{FF2B5EF4-FFF2-40B4-BE49-F238E27FC236}">
                  <a16:creationId xmlns:a16="http://schemas.microsoft.com/office/drawing/2014/main" id="{5107E2FB-FAA8-3645-A663-552C3940F562}"/>
                </a:ext>
              </a:extLst>
            </p:cNvPr>
            <p:cNvSpPr>
              <a:spLocks noChangeArrowheads="1"/>
            </p:cNvSpPr>
            <p:nvPr/>
          </p:nvSpPr>
          <p:spPr bwMode="gray">
            <a:xfrm>
              <a:off x="3696" y="1490"/>
              <a:ext cx="1363" cy="1800"/>
            </a:xfrm>
            <a:prstGeom prst="roundRect">
              <a:avLst>
                <a:gd name="adj" fmla="val 17509"/>
              </a:avLst>
            </a:prstGeom>
            <a:gradFill rotWithShape="1">
              <a:gsLst>
                <a:gs pos="0">
                  <a:srgbClr val="B59F43"/>
                </a:gs>
                <a:gs pos="100000">
                  <a:srgbClr val="8F8849"/>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VN"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6" name="AutoShape 19">
              <a:extLst>
                <a:ext uri="{FF2B5EF4-FFF2-40B4-BE49-F238E27FC236}">
                  <a16:creationId xmlns:a16="http://schemas.microsoft.com/office/drawing/2014/main" id="{DEFFF037-B4B4-FD4D-BF28-FA0929EC1357}"/>
                </a:ext>
              </a:extLst>
            </p:cNvPr>
            <p:cNvSpPr>
              <a:spLocks noChangeArrowheads="1"/>
            </p:cNvSpPr>
            <p:nvPr/>
          </p:nvSpPr>
          <p:spPr bwMode="gray">
            <a:xfrm>
              <a:off x="3717" y="1495"/>
              <a:ext cx="1322" cy="1766"/>
            </a:xfrm>
            <a:prstGeom prst="roundRect">
              <a:avLst>
                <a:gd name="adj" fmla="val 16667"/>
              </a:avLst>
            </a:prstGeom>
            <a:solidFill>
              <a:srgbClr val="9BBB59"/>
            </a:solidFill>
            <a:ln w="25400" cap="flat" cmpd="sng" algn="ctr">
              <a:solidFill>
                <a:srgbClr val="9BBB59">
                  <a:shade val="50000"/>
                </a:srgbClr>
              </a:solidFill>
              <a:prstDash val="soli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77" name="AutoShape 20">
              <a:extLst>
                <a:ext uri="{FF2B5EF4-FFF2-40B4-BE49-F238E27FC236}">
                  <a16:creationId xmlns:a16="http://schemas.microsoft.com/office/drawing/2014/main" id="{5E4B27EE-5CAD-6F49-AFC9-87AA4774E45E}"/>
                </a:ext>
              </a:extLst>
            </p:cNvPr>
            <p:cNvSpPr>
              <a:spLocks noChangeArrowheads="1"/>
            </p:cNvSpPr>
            <p:nvPr/>
          </p:nvSpPr>
          <p:spPr bwMode="gray">
            <a:xfrm>
              <a:off x="3728" y="2795"/>
              <a:ext cx="1304" cy="447"/>
            </a:xfrm>
            <a:prstGeom prst="roundRect">
              <a:avLst>
                <a:gd name="adj" fmla="val 50000"/>
              </a:avLst>
            </a:prstGeom>
            <a:gradFill rotWithShape="1">
              <a:gsLst>
                <a:gs pos="0">
                  <a:srgbClr val="E9E065"/>
                </a:gs>
                <a:gs pos="100000">
                  <a:srgbClr val="F2EDA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VN"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8" name="AutoShape 21">
              <a:extLst>
                <a:ext uri="{FF2B5EF4-FFF2-40B4-BE49-F238E27FC236}">
                  <a16:creationId xmlns:a16="http://schemas.microsoft.com/office/drawing/2014/main" id="{A64E69A3-8DD8-EE4E-957B-033389BF445C}"/>
                </a:ext>
              </a:extLst>
            </p:cNvPr>
            <p:cNvSpPr>
              <a:spLocks noChangeArrowheads="1"/>
            </p:cNvSpPr>
            <p:nvPr/>
          </p:nvSpPr>
          <p:spPr bwMode="gray">
            <a:xfrm>
              <a:off x="3728" y="1509"/>
              <a:ext cx="1304" cy="446"/>
            </a:xfrm>
            <a:prstGeom prst="roundRect">
              <a:avLst>
                <a:gd name="adj" fmla="val 50000"/>
              </a:avLst>
            </a:prstGeom>
            <a:gradFill rotWithShape="1">
              <a:gsLst>
                <a:gs pos="0">
                  <a:srgbClr val="F8F5CC"/>
                </a:gs>
                <a:gs pos="100000">
                  <a:srgbClr val="E9E06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VN"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79" name="Group 22">
              <a:extLst>
                <a:ext uri="{FF2B5EF4-FFF2-40B4-BE49-F238E27FC236}">
                  <a16:creationId xmlns:a16="http://schemas.microsoft.com/office/drawing/2014/main" id="{E6A77D80-C80D-BA40-8033-6C30F3ADBEC7}"/>
                </a:ext>
              </a:extLst>
            </p:cNvPr>
            <p:cNvGrpSpPr>
              <a:grpSpLocks/>
            </p:cNvGrpSpPr>
            <p:nvPr/>
          </p:nvGrpSpPr>
          <p:grpSpPr bwMode="auto">
            <a:xfrm>
              <a:off x="4165" y="1212"/>
              <a:ext cx="405" cy="573"/>
              <a:chOff x="1289" y="443"/>
              <a:chExt cx="668" cy="944"/>
            </a:xfrm>
          </p:grpSpPr>
          <p:sp>
            <p:nvSpPr>
              <p:cNvPr id="84" name="Oval 23">
                <a:extLst>
                  <a:ext uri="{FF2B5EF4-FFF2-40B4-BE49-F238E27FC236}">
                    <a16:creationId xmlns:a16="http://schemas.microsoft.com/office/drawing/2014/main" id="{4F99D741-A4C4-0F4A-98D1-B00CE0D5B3FA}"/>
                  </a:ext>
                </a:extLst>
              </p:cNvPr>
              <p:cNvSpPr>
                <a:spLocks noChangeArrowheads="1"/>
              </p:cNvSpPr>
              <p:nvPr/>
            </p:nvSpPr>
            <p:spPr bwMode="gray">
              <a:xfrm>
                <a:off x="1289" y="443"/>
                <a:ext cx="668" cy="944"/>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VN"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5" name="Oval 24">
                <a:extLst>
                  <a:ext uri="{FF2B5EF4-FFF2-40B4-BE49-F238E27FC236}">
                    <a16:creationId xmlns:a16="http://schemas.microsoft.com/office/drawing/2014/main" id="{2B82BE2E-4F27-E34B-A411-6C1FE6A52C54}"/>
                  </a:ext>
                </a:extLst>
              </p:cNvPr>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VN"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6" name="Oval 25">
                <a:extLst>
                  <a:ext uri="{FF2B5EF4-FFF2-40B4-BE49-F238E27FC236}">
                    <a16:creationId xmlns:a16="http://schemas.microsoft.com/office/drawing/2014/main" id="{93813DD1-A615-6D47-80B9-2491C4C9EAE6}"/>
                  </a:ext>
                </a:extLst>
              </p:cNvPr>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VN"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7" name="Oval 26">
                <a:extLst>
                  <a:ext uri="{FF2B5EF4-FFF2-40B4-BE49-F238E27FC236}">
                    <a16:creationId xmlns:a16="http://schemas.microsoft.com/office/drawing/2014/main" id="{B97F8B09-9B29-4D40-A5B8-1800E653F1E8}"/>
                  </a:ext>
                </a:extLst>
              </p:cNvPr>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VN"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8" name="Oval 27">
                <a:extLst>
                  <a:ext uri="{FF2B5EF4-FFF2-40B4-BE49-F238E27FC236}">
                    <a16:creationId xmlns:a16="http://schemas.microsoft.com/office/drawing/2014/main" id="{9BCDF48D-624F-2149-8D35-89C2A5E18CAF}"/>
                  </a:ext>
                </a:extLst>
              </p:cNvPr>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VN"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80" name="Text Box 28">
              <a:extLst>
                <a:ext uri="{FF2B5EF4-FFF2-40B4-BE49-F238E27FC236}">
                  <a16:creationId xmlns:a16="http://schemas.microsoft.com/office/drawing/2014/main" id="{AC78BD17-B313-8B4D-B004-61AD550B4D97}"/>
                </a:ext>
              </a:extLst>
            </p:cNvPr>
            <p:cNvSpPr txBox="1">
              <a:spLocks noChangeArrowheads="1"/>
            </p:cNvSpPr>
            <p:nvPr/>
          </p:nvSpPr>
          <p:spPr bwMode="gray">
            <a:xfrm>
              <a:off x="4329" y="1400"/>
              <a:ext cx="199"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VN"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1" name="Text Box 29">
              <a:extLst>
                <a:ext uri="{FF2B5EF4-FFF2-40B4-BE49-F238E27FC236}">
                  <a16:creationId xmlns:a16="http://schemas.microsoft.com/office/drawing/2014/main" id="{44DFA567-A117-AC4D-BFF2-68B4311A505B}"/>
                </a:ext>
              </a:extLst>
            </p:cNvPr>
            <p:cNvSpPr txBox="1">
              <a:spLocks noChangeArrowheads="1"/>
            </p:cNvSpPr>
            <p:nvPr/>
          </p:nvSpPr>
          <p:spPr bwMode="gray">
            <a:xfrm>
              <a:off x="3736" y="1971"/>
              <a:ext cx="1296" cy="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VN" sz="3600" b="0" i="0" u="none" strike="noStrike" kern="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Bắt</a:t>
              </a:r>
              <a:r>
                <a:rPr kumimoji="0" lang="en-US"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VN" sz="3600" b="0" i="0" u="none" strike="noStrike" kern="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nhà</a:t>
              </a:r>
              <a:r>
                <a:rPr kumimoji="0" lang="en-US"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VN" sz="3600" b="0" i="0" u="none" strike="noStrike" kern="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sư</a:t>
              </a:r>
              <a:r>
                <a:rPr kumimoji="0" lang="en-US"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VN" sz="3600" b="0" i="0" u="none" strike="noStrike" kern="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dưới</a:t>
              </a:r>
              <a:r>
                <a:rPr kumimoji="0" lang="en-US"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50 </a:t>
              </a:r>
              <a:r>
                <a:rPr kumimoji="0" lang="en-US" altLang="en-VN" sz="3600" b="0" i="0" u="none" strike="noStrike" kern="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tuổi</a:t>
              </a:r>
              <a:r>
                <a:rPr kumimoji="0" lang="en-US"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VN" sz="3600" b="0" i="0" u="none" strike="noStrike" kern="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hoàn</a:t>
              </a:r>
              <a:r>
                <a:rPr kumimoji="0" lang="en-US"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VN" sz="3600" b="0" i="0" u="none" strike="noStrike" kern="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tục</a:t>
              </a:r>
              <a:r>
                <a:rPr kumimoji="0" lang="en-US"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a:t>
              </a:r>
            </a:p>
          </p:txBody>
        </p:sp>
        <p:sp>
          <p:nvSpPr>
            <p:cNvPr id="82" name="AutoShape 30">
              <a:extLst>
                <a:ext uri="{FF2B5EF4-FFF2-40B4-BE49-F238E27FC236}">
                  <a16:creationId xmlns:a16="http://schemas.microsoft.com/office/drawing/2014/main" id="{B4721602-41FA-7B41-BDBA-0C2916C24E96}"/>
                </a:ext>
              </a:extLst>
            </p:cNvPr>
            <p:cNvSpPr>
              <a:spLocks noChangeArrowheads="1"/>
            </p:cNvSpPr>
            <p:nvPr/>
          </p:nvSpPr>
          <p:spPr bwMode="gray">
            <a:xfrm>
              <a:off x="3692" y="3290"/>
              <a:ext cx="1363" cy="548"/>
            </a:xfrm>
            <a:prstGeom prst="roundRect">
              <a:avLst>
                <a:gd name="adj" fmla="val 40389"/>
              </a:avLst>
            </a:prstGeom>
            <a:gradFill rotWithShape="1">
              <a:gsLst>
                <a:gs pos="0">
                  <a:srgbClr val="99BACC"/>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VN"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3" name="AutoShape 31">
              <a:extLst>
                <a:ext uri="{FF2B5EF4-FFF2-40B4-BE49-F238E27FC236}">
                  <a16:creationId xmlns:a16="http://schemas.microsoft.com/office/drawing/2014/main" id="{565774A1-B6C0-0B49-B0B9-7A81ACC0443E}"/>
                </a:ext>
              </a:extLst>
            </p:cNvPr>
            <p:cNvSpPr>
              <a:spLocks noChangeArrowheads="1"/>
            </p:cNvSpPr>
            <p:nvPr/>
          </p:nvSpPr>
          <p:spPr bwMode="gray">
            <a:xfrm>
              <a:off x="3720" y="3305"/>
              <a:ext cx="1304" cy="487"/>
            </a:xfrm>
            <a:prstGeom prst="roundRect">
              <a:avLst>
                <a:gd name="adj" fmla="val 50000"/>
              </a:avLst>
            </a:prstGeom>
            <a:gradFill rotWithShape="1">
              <a:gsLst>
                <a:gs pos="0">
                  <a:srgbClr val="C8DAD4"/>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VN"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3" name="Picture 2">
            <a:extLst>
              <a:ext uri="{FF2B5EF4-FFF2-40B4-BE49-F238E27FC236}">
                <a16:creationId xmlns:a16="http://schemas.microsoft.com/office/drawing/2014/main" id="{481BC5B7-6E57-D049-B395-6A3A9745A8E3}"/>
              </a:ext>
            </a:extLst>
          </p:cNvPr>
          <p:cNvPicPr>
            <a:picLocks noChangeAspect="1"/>
          </p:cNvPicPr>
          <p:nvPr/>
        </p:nvPicPr>
        <p:blipFill rotWithShape="1">
          <a:blip r:embed="rId3"/>
          <a:srcRect r="27786"/>
          <a:stretch/>
        </p:blipFill>
        <p:spPr>
          <a:xfrm>
            <a:off x="4757855" y="4477928"/>
            <a:ext cx="2955583" cy="2360424"/>
          </a:xfrm>
          <a:prstGeom prst="rect">
            <a:avLst/>
          </a:prstGeom>
        </p:spPr>
      </p:pic>
      <p:pic>
        <p:nvPicPr>
          <p:cNvPr id="2054" name="Picture 6">
            <a:extLst>
              <a:ext uri="{FF2B5EF4-FFF2-40B4-BE49-F238E27FC236}">
                <a16:creationId xmlns:a16="http://schemas.microsoft.com/office/drawing/2014/main" id="{D04E45DD-6E7C-764E-90DC-CA38A6488D6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732" b="15279"/>
          <a:stretch/>
        </p:blipFill>
        <p:spPr bwMode="auto">
          <a:xfrm>
            <a:off x="960779" y="4990260"/>
            <a:ext cx="2018022" cy="148510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81B443A1-0E4C-3B4B-AB0E-E446709630C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128" r="27020"/>
          <a:stretch/>
        </p:blipFill>
        <p:spPr bwMode="auto">
          <a:xfrm>
            <a:off x="8542561" y="4247295"/>
            <a:ext cx="1459225" cy="2438057"/>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8">
            <a:extLst>
              <a:ext uri="{FF2B5EF4-FFF2-40B4-BE49-F238E27FC236}">
                <a16:creationId xmlns:a16="http://schemas.microsoft.com/office/drawing/2014/main" id="{A21D5CD1-F834-374C-BB71-73862E5D241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128" r="27020"/>
          <a:stretch/>
        </p:blipFill>
        <p:spPr bwMode="auto">
          <a:xfrm flipH="1">
            <a:off x="9991613" y="4253368"/>
            <a:ext cx="1459225" cy="2438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685827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750"/>
                                        <p:tgtEl>
                                          <p:spTgt spid="22"/>
                                        </p:tgtEl>
                                      </p:cBhvr>
                                    </p:animEffect>
                                    <p:anim calcmode="lin" valueType="num">
                                      <p:cBhvr>
                                        <p:cTn id="20" dur="750" fill="hold"/>
                                        <p:tgtEl>
                                          <p:spTgt spid="22"/>
                                        </p:tgtEl>
                                        <p:attrNameLst>
                                          <p:attrName>ppt_x</p:attrName>
                                        </p:attrNameLst>
                                      </p:cBhvr>
                                      <p:tavLst>
                                        <p:tav tm="0">
                                          <p:val>
                                            <p:strVal val="#ppt_x"/>
                                          </p:val>
                                        </p:tav>
                                        <p:tav tm="100000">
                                          <p:val>
                                            <p:strVal val="#ppt_x"/>
                                          </p:val>
                                        </p:tav>
                                      </p:tavLst>
                                    </p:anim>
                                    <p:anim calcmode="lin" valueType="num">
                                      <p:cBhvr>
                                        <p:cTn id="21" dur="750" fill="hold"/>
                                        <p:tgtEl>
                                          <p:spTgt spid="22"/>
                                        </p:tgtEl>
                                        <p:attrNameLst>
                                          <p:attrName>ppt_y</p:attrName>
                                        </p:attrNameLst>
                                      </p:cBhvr>
                                      <p:tavLst>
                                        <p:tav tm="0">
                                          <p:val>
                                            <p:strVal val="#ppt_y+.1"/>
                                          </p:val>
                                        </p:tav>
                                        <p:tav tm="100000">
                                          <p:val>
                                            <p:strVal val="#ppt_y"/>
                                          </p:val>
                                        </p:tav>
                                      </p:tavLst>
                                    </p:anim>
                                  </p:childTnLst>
                                </p:cTn>
                              </p:par>
                            </p:childTnLst>
                          </p:cTn>
                        </p:par>
                        <p:par>
                          <p:cTn id="22" fill="hold">
                            <p:stCondLst>
                              <p:cond delay="1750"/>
                            </p:stCondLst>
                            <p:childTnLst>
                              <p:par>
                                <p:cTn id="23" presetID="25" presetClass="entr" presetSubtype="0" fill="hold" nodeType="afterEffect">
                                  <p:stCondLst>
                                    <p:cond delay="0"/>
                                  </p:stCondLst>
                                  <p:childTnLst>
                                    <p:set>
                                      <p:cBhvr>
                                        <p:cTn id="24" dur="1" fill="hold">
                                          <p:stCondLst>
                                            <p:cond delay="0"/>
                                          </p:stCondLst>
                                        </p:cTn>
                                        <p:tgtEl>
                                          <p:spTgt spid="2054"/>
                                        </p:tgtEl>
                                        <p:attrNameLst>
                                          <p:attrName>style.visibility</p:attrName>
                                        </p:attrNameLst>
                                      </p:cBhvr>
                                      <p:to>
                                        <p:strVal val="visible"/>
                                      </p:to>
                                    </p:set>
                                    <p:anim calcmode="lin" valueType="num">
                                      <p:cBhvr>
                                        <p:cTn id="25" dur="500" decel="50000" fill="hold">
                                          <p:stCondLst>
                                            <p:cond delay="0"/>
                                          </p:stCondLst>
                                        </p:cTn>
                                        <p:tgtEl>
                                          <p:spTgt spid="2054"/>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2054"/>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2054"/>
                                        </p:tgtEl>
                                        <p:attrNameLst>
                                          <p:attrName>ppt_w</p:attrName>
                                        </p:attrNameLst>
                                      </p:cBhvr>
                                      <p:tavLst>
                                        <p:tav tm="0">
                                          <p:val>
                                            <p:strVal val="#ppt_w*.05"/>
                                          </p:val>
                                        </p:tav>
                                        <p:tav tm="100000">
                                          <p:val>
                                            <p:strVal val="#ppt_w"/>
                                          </p:val>
                                        </p:tav>
                                      </p:tavLst>
                                    </p:anim>
                                    <p:anim calcmode="lin" valueType="num">
                                      <p:cBhvr>
                                        <p:cTn id="28" dur="1000" fill="hold"/>
                                        <p:tgtEl>
                                          <p:spTgt spid="2054"/>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2054"/>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2054"/>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2054"/>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2054"/>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750"/>
                                        <p:tgtEl>
                                          <p:spTgt spid="42"/>
                                        </p:tgtEl>
                                      </p:cBhvr>
                                    </p:animEffect>
                                    <p:anim calcmode="lin" valueType="num">
                                      <p:cBhvr>
                                        <p:cTn id="38" dur="750" fill="hold"/>
                                        <p:tgtEl>
                                          <p:spTgt spid="42"/>
                                        </p:tgtEl>
                                        <p:attrNameLst>
                                          <p:attrName>ppt_x</p:attrName>
                                        </p:attrNameLst>
                                      </p:cBhvr>
                                      <p:tavLst>
                                        <p:tav tm="0">
                                          <p:val>
                                            <p:strVal val="#ppt_x"/>
                                          </p:val>
                                        </p:tav>
                                        <p:tav tm="100000">
                                          <p:val>
                                            <p:strVal val="#ppt_x"/>
                                          </p:val>
                                        </p:tav>
                                      </p:tavLst>
                                    </p:anim>
                                    <p:anim calcmode="lin" valueType="num">
                                      <p:cBhvr>
                                        <p:cTn id="39" dur="750" fill="hold"/>
                                        <p:tgtEl>
                                          <p:spTgt spid="42"/>
                                        </p:tgtEl>
                                        <p:attrNameLst>
                                          <p:attrName>ppt_y</p:attrName>
                                        </p:attrNameLst>
                                      </p:cBhvr>
                                      <p:tavLst>
                                        <p:tav tm="0">
                                          <p:val>
                                            <p:strVal val="#ppt_y+.1"/>
                                          </p:val>
                                        </p:tav>
                                        <p:tav tm="100000">
                                          <p:val>
                                            <p:strVal val="#ppt_y"/>
                                          </p:val>
                                        </p:tav>
                                      </p:tavLst>
                                    </p:anim>
                                  </p:childTnLst>
                                </p:cTn>
                              </p:par>
                            </p:childTnLst>
                          </p:cTn>
                        </p:par>
                        <p:par>
                          <p:cTn id="40" fill="hold">
                            <p:stCondLst>
                              <p:cond delay="750"/>
                            </p:stCondLst>
                            <p:childTnLst>
                              <p:par>
                                <p:cTn id="41" presetID="25" presetClass="entr" presetSubtype="0" fill="hold" nodeType="after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p:cTn id="43"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46" dur="1000" fill="hold"/>
                                        <p:tgtEl>
                                          <p:spTgt spid="3"/>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3"/>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74"/>
                                        </p:tgtEl>
                                        <p:attrNameLst>
                                          <p:attrName>style.visibility</p:attrName>
                                        </p:attrNameLst>
                                      </p:cBhvr>
                                      <p:to>
                                        <p:strVal val="visible"/>
                                      </p:to>
                                    </p:set>
                                    <p:animEffect transition="in" filter="fade">
                                      <p:cBhvr>
                                        <p:cTn id="55" dur="750"/>
                                        <p:tgtEl>
                                          <p:spTgt spid="74"/>
                                        </p:tgtEl>
                                      </p:cBhvr>
                                    </p:animEffect>
                                    <p:anim calcmode="lin" valueType="num">
                                      <p:cBhvr>
                                        <p:cTn id="56" dur="750" fill="hold"/>
                                        <p:tgtEl>
                                          <p:spTgt spid="74"/>
                                        </p:tgtEl>
                                        <p:attrNameLst>
                                          <p:attrName>ppt_x</p:attrName>
                                        </p:attrNameLst>
                                      </p:cBhvr>
                                      <p:tavLst>
                                        <p:tav tm="0">
                                          <p:val>
                                            <p:strVal val="#ppt_x"/>
                                          </p:val>
                                        </p:tav>
                                        <p:tav tm="100000">
                                          <p:val>
                                            <p:strVal val="#ppt_x"/>
                                          </p:val>
                                        </p:tav>
                                      </p:tavLst>
                                    </p:anim>
                                    <p:anim calcmode="lin" valueType="num">
                                      <p:cBhvr>
                                        <p:cTn id="57" dur="750" fill="hold"/>
                                        <p:tgtEl>
                                          <p:spTgt spid="74"/>
                                        </p:tgtEl>
                                        <p:attrNameLst>
                                          <p:attrName>ppt_y</p:attrName>
                                        </p:attrNameLst>
                                      </p:cBhvr>
                                      <p:tavLst>
                                        <p:tav tm="0">
                                          <p:val>
                                            <p:strVal val="#ppt_y+.1"/>
                                          </p:val>
                                        </p:tav>
                                        <p:tav tm="100000">
                                          <p:val>
                                            <p:strVal val="#ppt_y"/>
                                          </p:val>
                                        </p:tav>
                                      </p:tavLst>
                                    </p:anim>
                                  </p:childTnLst>
                                </p:cTn>
                              </p:par>
                            </p:childTnLst>
                          </p:cTn>
                        </p:par>
                        <p:par>
                          <p:cTn id="58" fill="hold">
                            <p:stCondLst>
                              <p:cond delay="750"/>
                            </p:stCondLst>
                            <p:childTnLst>
                              <p:par>
                                <p:cTn id="59" presetID="25" presetClass="entr" presetSubtype="0" fill="hold" nodeType="afterEffect">
                                  <p:stCondLst>
                                    <p:cond delay="0"/>
                                  </p:stCondLst>
                                  <p:childTnLst>
                                    <p:set>
                                      <p:cBhvr>
                                        <p:cTn id="60" dur="1" fill="hold">
                                          <p:stCondLst>
                                            <p:cond delay="0"/>
                                          </p:stCondLst>
                                        </p:cTn>
                                        <p:tgtEl>
                                          <p:spTgt spid="2056"/>
                                        </p:tgtEl>
                                        <p:attrNameLst>
                                          <p:attrName>style.visibility</p:attrName>
                                        </p:attrNameLst>
                                      </p:cBhvr>
                                      <p:to>
                                        <p:strVal val="visible"/>
                                      </p:to>
                                    </p:set>
                                    <p:anim calcmode="lin" valueType="num">
                                      <p:cBhvr>
                                        <p:cTn id="61" dur="500" decel="50000" fill="hold">
                                          <p:stCondLst>
                                            <p:cond delay="0"/>
                                          </p:stCondLst>
                                        </p:cTn>
                                        <p:tgtEl>
                                          <p:spTgt spid="2056"/>
                                        </p:tgtEl>
                                        <p:attrNameLst>
                                          <p:attrName>style.rotation</p:attrName>
                                        </p:attrNameLst>
                                      </p:cBhvr>
                                      <p:tavLst>
                                        <p:tav tm="0">
                                          <p:val>
                                            <p:fltVal val="-90"/>
                                          </p:val>
                                        </p:tav>
                                        <p:tav tm="100000">
                                          <p:val>
                                            <p:fltVal val="0"/>
                                          </p:val>
                                        </p:tav>
                                      </p:tavLst>
                                    </p:anim>
                                    <p:anim calcmode="lin" valueType="num">
                                      <p:cBhvr>
                                        <p:cTn id="62" dur="500" decel="50000" fill="hold">
                                          <p:stCondLst>
                                            <p:cond delay="0"/>
                                          </p:stCondLst>
                                        </p:cTn>
                                        <p:tgtEl>
                                          <p:spTgt spid="2056"/>
                                        </p:tgtEl>
                                        <p:attrNameLst>
                                          <p:attrName>ppt_w</p:attrName>
                                        </p:attrNameLst>
                                      </p:cBhvr>
                                      <p:tavLst>
                                        <p:tav tm="0">
                                          <p:val>
                                            <p:strVal val="#ppt_w"/>
                                          </p:val>
                                        </p:tav>
                                        <p:tav tm="100000">
                                          <p:val>
                                            <p:strVal val="#ppt_w*.05"/>
                                          </p:val>
                                        </p:tav>
                                      </p:tavLst>
                                    </p:anim>
                                    <p:anim calcmode="lin" valueType="num">
                                      <p:cBhvr>
                                        <p:cTn id="63" dur="500" accel="50000" fill="hold">
                                          <p:stCondLst>
                                            <p:cond delay="500"/>
                                          </p:stCondLst>
                                        </p:cTn>
                                        <p:tgtEl>
                                          <p:spTgt spid="2056"/>
                                        </p:tgtEl>
                                        <p:attrNameLst>
                                          <p:attrName>ppt_w</p:attrName>
                                        </p:attrNameLst>
                                      </p:cBhvr>
                                      <p:tavLst>
                                        <p:tav tm="0">
                                          <p:val>
                                            <p:strVal val="#ppt_w*.05"/>
                                          </p:val>
                                        </p:tav>
                                        <p:tav tm="100000">
                                          <p:val>
                                            <p:strVal val="#ppt_w"/>
                                          </p:val>
                                        </p:tav>
                                      </p:tavLst>
                                    </p:anim>
                                    <p:anim calcmode="lin" valueType="num">
                                      <p:cBhvr>
                                        <p:cTn id="64" dur="1000" fill="hold"/>
                                        <p:tgtEl>
                                          <p:spTgt spid="2056"/>
                                        </p:tgtEl>
                                        <p:attrNameLst>
                                          <p:attrName>ppt_h</p:attrName>
                                        </p:attrNameLst>
                                      </p:cBhvr>
                                      <p:tavLst>
                                        <p:tav tm="0">
                                          <p:val>
                                            <p:strVal val="#ppt_h"/>
                                          </p:val>
                                        </p:tav>
                                        <p:tav tm="100000">
                                          <p:val>
                                            <p:strVal val="#ppt_h"/>
                                          </p:val>
                                        </p:tav>
                                      </p:tavLst>
                                    </p:anim>
                                    <p:anim calcmode="lin" valueType="num">
                                      <p:cBhvr>
                                        <p:cTn id="65" dur="500" decel="50000" fill="hold">
                                          <p:stCondLst>
                                            <p:cond delay="0"/>
                                          </p:stCondLst>
                                        </p:cTn>
                                        <p:tgtEl>
                                          <p:spTgt spid="2056"/>
                                        </p:tgtEl>
                                        <p:attrNameLst>
                                          <p:attrName>ppt_x</p:attrName>
                                        </p:attrNameLst>
                                      </p:cBhvr>
                                      <p:tavLst>
                                        <p:tav tm="0">
                                          <p:val>
                                            <p:strVal val="#ppt_x+.4"/>
                                          </p:val>
                                        </p:tav>
                                        <p:tav tm="100000">
                                          <p:val>
                                            <p:strVal val="#ppt_x"/>
                                          </p:val>
                                        </p:tav>
                                      </p:tavLst>
                                    </p:anim>
                                    <p:anim calcmode="lin" valueType="num">
                                      <p:cBhvr>
                                        <p:cTn id="66" dur="500" decel="50000" fill="hold">
                                          <p:stCondLst>
                                            <p:cond delay="0"/>
                                          </p:stCondLst>
                                        </p:cTn>
                                        <p:tgtEl>
                                          <p:spTgt spid="2056"/>
                                        </p:tgtEl>
                                        <p:attrNameLst>
                                          <p:attrName>ppt_y</p:attrName>
                                        </p:attrNameLst>
                                      </p:cBhvr>
                                      <p:tavLst>
                                        <p:tav tm="0">
                                          <p:val>
                                            <p:strVal val="#ppt_y-.2"/>
                                          </p:val>
                                        </p:tav>
                                        <p:tav tm="100000">
                                          <p:val>
                                            <p:strVal val="#ppt_y+.1"/>
                                          </p:val>
                                        </p:tav>
                                      </p:tavLst>
                                    </p:anim>
                                    <p:anim calcmode="lin" valueType="num">
                                      <p:cBhvr>
                                        <p:cTn id="67" dur="500" accel="50000" fill="hold">
                                          <p:stCondLst>
                                            <p:cond delay="500"/>
                                          </p:stCondLst>
                                        </p:cTn>
                                        <p:tgtEl>
                                          <p:spTgt spid="2056"/>
                                        </p:tgtEl>
                                        <p:attrNameLst>
                                          <p:attrName>ppt_y</p:attrName>
                                        </p:attrNameLst>
                                      </p:cBhvr>
                                      <p:tavLst>
                                        <p:tav tm="0">
                                          <p:val>
                                            <p:strVal val="#ppt_y+.1"/>
                                          </p:val>
                                        </p:tav>
                                        <p:tav tm="100000">
                                          <p:val>
                                            <p:strVal val="#ppt_y"/>
                                          </p:val>
                                        </p:tav>
                                      </p:tavLst>
                                    </p:anim>
                                    <p:animEffect transition="in" filter="fade">
                                      <p:cBhvr>
                                        <p:cTn id="68" dur="1000" decel="50000">
                                          <p:stCondLst>
                                            <p:cond delay="0"/>
                                          </p:stCondLst>
                                        </p:cTn>
                                        <p:tgtEl>
                                          <p:spTgt spid="2056"/>
                                        </p:tgtEl>
                                      </p:cBhvr>
                                    </p:animEffect>
                                  </p:childTnLst>
                                </p:cTn>
                              </p:par>
                              <p:par>
                                <p:cTn id="69" presetID="25" presetClass="entr" presetSubtype="0" fill="hold" nodeType="withEffect">
                                  <p:stCondLst>
                                    <p:cond delay="0"/>
                                  </p:stCondLst>
                                  <p:childTnLst>
                                    <p:set>
                                      <p:cBhvr>
                                        <p:cTn id="70" dur="1" fill="hold">
                                          <p:stCondLst>
                                            <p:cond delay="0"/>
                                          </p:stCondLst>
                                        </p:cTn>
                                        <p:tgtEl>
                                          <p:spTgt spid="64"/>
                                        </p:tgtEl>
                                        <p:attrNameLst>
                                          <p:attrName>style.visibility</p:attrName>
                                        </p:attrNameLst>
                                      </p:cBhvr>
                                      <p:to>
                                        <p:strVal val="visible"/>
                                      </p:to>
                                    </p:set>
                                    <p:anim calcmode="lin" valueType="num">
                                      <p:cBhvr>
                                        <p:cTn id="71" dur="500" decel="50000" fill="hold">
                                          <p:stCondLst>
                                            <p:cond delay="0"/>
                                          </p:stCondLst>
                                        </p:cTn>
                                        <p:tgtEl>
                                          <p:spTgt spid="64"/>
                                        </p:tgtEl>
                                        <p:attrNameLst>
                                          <p:attrName>style.rotation</p:attrName>
                                        </p:attrNameLst>
                                      </p:cBhvr>
                                      <p:tavLst>
                                        <p:tav tm="0">
                                          <p:val>
                                            <p:fltVal val="-90"/>
                                          </p:val>
                                        </p:tav>
                                        <p:tav tm="100000">
                                          <p:val>
                                            <p:fltVal val="0"/>
                                          </p:val>
                                        </p:tav>
                                      </p:tavLst>
                                    </p:anim>
                                    <p:anim calcmode="lin" valueType="num">
                                      <p:cBhvr>
                                        <p:cTn id="72" dur="500" decel="50000" fill="hold">
                                          <p:stCondLst>
                                            <p:cond delay="0"/>
                                          </p:stCondLst>
                                        </p:cTn>
                                        <p:tgtEl>
                                          <p:spTgt spid="64"/>
                                        </p:tgtEl>
                                        <p:attrNameLst>
                                          <p:attrName>ppt_w</p:attrName>
                                        </p:attrNameLst>
                                      </p:cBhvr>
                                      <p:tavLst>
                                        <p:tav tm="0">
                                          <p:val>
                                            <p:strVal val="#ppt_w"/>
                                          </p:val>
                                        </p:tav>
                                        <p:tav tm="100000">
                                          <p:val>
                                            <p:strVal val="#ppt_w*.05"/>
                                          </p:val>
                                        </p:tav>
                                      </p:tavLst>
                                    </p:anim>
                                    <p:anim calcmode="lin" valueType="num">
                                      <p:cBhvr>
                                        <p:cTn id="73" dur="500" accel="50000" fill="hold">
                                          <p:stCondLst>
                                            <p:cond delay="500"/>
                                          </p:stCondLst>
                                        </p:cTn>
                                        <p:tgtEl>
                                          <p:spTgt spid="64"/>
                                        </p:tgtEl>
                                        <p:attrNameLst>
                                          <p:attrName>ppt_w</p:attrName>
                                        </p:attrNameLst>
                                      </p:cBhvr>
                                      <p:tavLst>
                                        <p:tav tm="0">
                                          <p:val>
                                            <p:strVal val="#ppt_w*.05"/>
                                          </p:val>
                                        </p:tav>
                                        <p:tav tm="100000">
                                          <p:val>
                                            <p:strVal val="#ppt_w"/>
                                          </p:val>
                                        </p:tav>
                                      </p:tavLst>
                                    </p:anim>
                                    <p:anim calcmode="lin" valueType="num">
                                      <p:cBhvr>
                                        <p:cTn id="74" dur="1000" fill="hold"/>
                                        <p:tgtEl>
                                          <p:spTgt spid="64"/>
                                        </p:tgtEl>
                                        <p:attrNameLst>
                                          <p:attrName>ppt_h</p:attrName>
                                        </p:attrNameLst>
                                      </p:cBhvr>
                                      <p:tavLst>
                                        <p:tav tm="0">
                                          <p:val>
                                            <p:strVal val="#ppt_h"/>
                                          </p:val>
                                        </p:tav>
                                        <p:tav tm="100000">
                                          <p:val>
                                            <p:strVal val="#ppt_h"/>
                                          </p:val>
                                        </p:tav>
                                      </p:tavLst>
                                    </p:anim>
                                    <p:anim calcmode="lin" valueType="num">
                                      <p:cBhvr>
                                        <p:cTn id="75" dur="500" decel="50000" fill="hold">
                                          <p:stCondLst>
                                            <p:cond delay="0"/>
                                          </p:stCondLst>
                                        </p:cTn>
                                        <p:tgtEl>
                                          <p:spTgt spid="64"/>
                                        </p:tgtEl>
                                        <p:attrNameLst>
                                          <p:attrName>ppt_x</p:attrName>
                                        </p:attrNameLst>
                                      </p:cBhvr>
                                      <p:tavLst>
                                        <p:tav tm="0">
                                          <p:val>
                                            <p:strVal val="#ppt_x+.4"/>
                                          </p:val>
                                        </p:tav>
                                        <p:tav tm="100000">
                                          <p:val>
                                            <p:strVal val="#ppt_x"/>
                                          </p:val>
                                        </p:tav>
                                      </p:tavLst>
                                    </p:anim>
                                    <p:anim calcmode="lin" valueType="num">
                                      <p:cBhvr>
                                        <p:cTn id="76" dur="500" decel="50000" fill="hold">
                                          <p:stCondLst>
                                            <p:cond delay="0"/>
                                          </p:stCondLst>
                                        </p:cTn>
                                        <p:tgtEl>
                                          <p:spTgt spid="64"/>
                                        </p:tgtEl>
                                        <p:attrNameLst>
                                          <p:attrName>ppt_y</p:attrName>
                                        </p:attrNameLst>
                                      </p:cBhvr>
                                      <p:tavLst>
                                        <p:tav tm="0">
                                          <p:val>
                                            <p:strVal val="#ppt_y-.2"/>
                                          </p:val>
                                        </p:tav>
                                        <p:tav tm="100000">
                                          <p:val>
                                            <p:strVal val="#ppt_y+.1"/>
                                          </p:val>
                                        </p:tav>
                                      </p:tavLst>
                                    </p:anim>
                                    <p:anim calcmode="lin" valueType="num">
                                      <p:cBhvr>
                                        <p:cTn id="77" dur="500" accel="50000" fill="hold">
                                          <p:stCondLst>
                                            <p:cond delay="500"/>
                                          </p:stCondLst>
                                        </p:cTn>
                                        <p:tgtEl>
                                          <p:spTgt spid="64"/>
                                        </p:tgtEl>
                                        <p:attrNameLst>
                                          <p:attrName>ppt_y</p:attrName>
                                        </p:attrNameLst>
                                      </p:cBhvr>
                                      <p:tavLst>
                                        <p:tav tm="0">
                                          <p:val>
                                            <p:strVal val="#ppt_y+.1"/>
                                          </p:val>
                                        </p:tav>
                                        <p:tav tm="100000">
                                          <p:val>
                                            <p:strVal val="#ppt_y"/>
                                          </p:val>
                                        </p:tav>
                                      </p:tavLst>
                                    </p:anim>
                                    <p:animEffect transition="in" filter="fade">
                                      <p:cBhvr>
                                        <p:cTn id="78" dur="1000" decel="50000">
                                          <p:stCondLst>
                                            <p:cond delay="0"/>
                                          </p:stCondLst>
                                        </p:cTn>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713" name="Group"/>
          <p:cNvGrpSpPr/>
          <p:nvPr/>
        </p:nvGrpSpPr>
        <p:grpSpPr>
          <a:xfrm>
            <a:off x="5742739" y="4227158"/>
            <a:ext cx="2275566" cy="2179668"/>
            <a:chOff x="-1" y="-1"/>
            <a:chExt cx="2275565" cy="2179667"/>
          </a:xfrm>
        </p:grpSpPr>
        <p:sp>
          <p:nvSpPr>
            <p:cNvPr id="4703" name="Triangle"/>
            <p:cNvSpPr/>
            <p:nvPr/>
          </p:nvSpPr>
          <p:spPr>
            <a:xfrm>
              <a:off x="808890" y="-2"/>
              <a:ext cx="327916" cy="6222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9326" y="20107"/>
                  </a:lnTo>
                  <a:lnTo>
                    <a:pt x="21600" y="0"/>
                  </a:lnTo>
                  <a:close/>
                </a:path>
              </a:pathLst>
            </a:custGeom>
            <a:solidFill>
              <a:srgbClr val="FFFE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04" name="Triangle"/>
            <p:cNvSpPr/>
            <p:nvPr/>
          </p:nvSpPr>
          <p:spPr>
            <a:xfrm>
              <a:off x="949928" y="6302"/>
              <a:ext cx="184999" cy="620259"/>
            </a:xfrm>
            <a:custGeom>
              <a:avLst/>
              <a:gdLst/>
              <a:ahLst/>
              <a:cxnLst>
                <a:cxn ang="0">
                  <a:pos x="wd2" y="hd2"/>
                </a:cxn>
                <a:cxn ang="5400000">
                  <a:pos x="wd2" y="hd2"/>
                </a:cxn>
                <a:cxn ang="10800000">
                  <a:pos x="wd2" y="hd2"/>
                </a:cxn>
                <a:cxn ang="16200000">
                  <a:pos x="wd2" y="hd2"/>
                </a:cxn>
              </a:cxnLst>
              <a:rect l="0" t="0" r="r" b="b"/>
              <a:pathLst>
                <a:path w="21600" h="21600" extrusionOk="0">
                  <a:moveTo>
                    <a:pt x="17246" y="21600"/>
                  </a:moveTo>
                  <a:lnTo>
                    <a:pt x="21600" y="0"/>
                  </a:lnTo>
                  <a:lnTo>
                    <a:pt x="0" y="19978"/>
                  </a:lnTo>
                  <a:lnTo>
                    <a:pt x="17246" y="21600"/>
                  </a:lnTo>
                  <a:close/>
                </a:path>
              </a:pathLst>
            </a:custGeom>
            <a:solidFill>
              <a:srgbClr val="CCCBCD"/>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05" name="Triangle"/>
            <p:cNvSpPr/>
            <p:nvPr/>
          </p:nvSpPr>
          <p:spPr>
            <a:xfrm>
              <a:off x="1097795" y="2928"/>
              <a:ext cx="206288" cy="619703"/>
            </a:xfrm>
            <a:custGeom>
              <a:avLst/>
              <a:gdLst/>
              <a:ahLst/>
              <a:cxnLst>
                <a:cxn ang="0">
                  <a:pos x="wd2" y="hd2"/>
                </a:cxn>
                <a:cxn ang="5400000">
                  <a:pos x="wd2" y="hd2"/>
                </a:cxn>
                <a:cxn ang="10800000">
                  <a:pos x="wd2" y="hd2"/>
                </a:cxn>
                <a:cxn ang="16200000">
                  <a:pos x="wd2" y="hd2"/>
                </a:cxn>
              </a:cxnLst>
              <a:rect l="0" t="0" r="r" b="b"/>
              <a:pathLst>
                <a:path w="21600" h="21600" extrusionOk="0">
                  <a:moveTo>
                    <a:pt x="21600" y="20101"/>
                  </a:moveTo>
                  <a:lnTo>
                    <a:pt x="3986" y="0"/>
                  </a:lnTo>
                  <a:lnTo>
                    <a:pt x="0" y="21600"/>
                  </a:lnTo>
                  <a:lnTo>
                    <a:pt x="21600" y="20101"/>
                  </a:lnTo>
                  <a:close/>
                </a:path>
              </a:pathLst>
            </a:custGeom>
            <a:solidFill>
              <a:srgbClr val="99989A"/>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06" name="Triangle"/>
            <p:cNvSpPr/>
            <p:nvPr/>
          </p:nvSpPr>
          <p:spPr>
            <a:xfrm>
              <a:off x="1136260" y="5187"/>
              <a:ext cx="228585" cy="58476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15693" y="21299"/>
                  </a:lnTo>
                  <a:lnTo>
                    <a:pt x="21600" y="21600"/>
                  </a:lnTo>
                  <a:close/>
                </a:path>
              </a:pathLst>
            </a:cu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07" name="Triangle"/>
            <p:cNvSpPr/>
            <p:nvPr/>
          </p:nvSpPr>
          <p:spPr>
            <a:xfrm>
              <a:off x="1134919" y="1476"/>
              <a:ext cx="302023" cy="588364"/>
            </a:xfrm>
            <a:custGeom>
              <a:avLst/>
              <a:gdLst/>
              <a:ahLst/>
              <a:cxnLst>
                <a:cxn ang="0">
                  <a:pos x="wd2" y="hd2"/>
                </a:cxn>
                <a:cxn ang="5400000">
                  <a:pos x="wd2" y="hd2"/>
                </a:cxn>
                <a:cxn ang="10800000">
                  <a:pos x="wd2" y="hd2"/>
                </a:cxn>
                <a:cxn ang="16200000">
                  <a:pos x="wd2" y="hd2"/>
                </a:cxn>
              </a:cxnLst>
              <a:rect l="0" t="0" r="r" b="b"/>
              <a:pathLst>
                <a:path w="21600" h="21600" extrusionOk="0">
                  <a:moveTo>
                    <a:pt x="21600" y="20979"/>
                  </a:moveTo>
                  <a:lnTo>
                    <a:pt x="0" y="0"/>
                  </a:lnTo>
                  <a:lnTo>
                    <a:pt x="15991" y="21600"/>
                  </a:lnTo>
                  <a:lnTo>
                    <a:pt x="21600" y="20979"/>
                  </a:lnTo>
                  <a:close/>
                </a:path>
              </a:pathLst>
            </a:custGeom>
            <a:solidFill>
              <a:srgbClr val="999899"/>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08" name="Shape"/>
            <p:cNvSpPr/>
            <p:nvPr/>
          </p:nvSpPr>
          <p:spPr>
            <a:xfrm>
              <a:off x="-2" y="578034"/>
              <a:ext cx="952198" cy="1600088"/>
            </a:xfrm>
            <a:custGeom>
              <a:avLst/>
              <a:gdLst/>
              <a:ahLst/>
              <a:cxnLst>
                <a:cxn ang="0">
                  <a:pos x="wd2" y="hd2"/>
                </a:cxn>
                <a:cxn ang="5400000">
                  <a:pos x="wd2" y="hd2"/>
                </a:cxn>
                <a:cxn ang="10800000">
                  <a:pos x="wd2" y="hd2"/>
                </a:cxn>
                <a:cxn ang="16200000">
                  <a:pos x="wd2" y="hd2"/>
                </a:cxn>
              </a:cxnLst>
              <a:rect l="0" t="0" r="r" b="b"/>
              <a:pathLst>
                <a:path w="21600" h="21600" extrusionOk="0">
                  <a:moveTo>
                    <a:pt x="18417" y="530"/>
                  </a:moveTo>
                  <a:lnTo>
                    <a:pt x="0" y="21569"/>
                  </a:lnTo>
                  <a:lnTo>
                    <a:pt x="9467" y="21600"/>
                  </a:lnTo>
                  <a:lnTo>
                    <a:pt x="21600" y="0"/>
                  </a:lnTo>
                  <a:lnTo>
                    <a:pt x="18417" y="530"/>
                  </a:lnTo>
                  <a:close/>
                </a:path>
              </a:pathLst>
            </a:custGeom>
            <a:gradFill flip="none" rotWithShape="1">
              <a:gsLst>
                <a:gs pos="22846">
                  <a:srgbClr val="4FACFE"/>
                </a:gs>
                <a:gs pos="63342">
                  <a:srgbClr val="28CFFE"/>
                </a:gs>
                <a:gs pos="100000">
                  <a:srgbClr val="00F2FE"/>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09" name="Shape"/>
            <p:cNvSpPr/>
            <p:nvPr/>
          </p:nvSpPr>
          <p:spPr>
            <a:xfrm>
              <a:off x="416196" y="576499"/>
              <a:ext cx="682216" cy="1603168"/>
            </a:xfrm>
            <a:custGeom>
              <a:avLst/>
              <a:gdLst/>
              <a:ahLst/>
              <a:cxnLst>
                <a:cxn ang="0">
                  <a:pos x="wd2" y="hd2"/>
                </a:cxn>
                <a:cxn ang="5400000">
                  <a:pos x="wd2" y="hd2"/>
                </a:cxn>
                <a:cxn ang="10800000">
                  <a:pos x="wd2" y="hd2"/>
                </a:cxn>
                <a:cxn ang="16200000">
                  <a:pos x="wd2" y="hd2"/>
                </a:cxn>
              </a:cxnLst>
              <a:rect l="0" t="0" r="r" b="b"/>
              <a:pathLst>
                <a:path w="21600" h="21600" extrusionOk="0">
                  <a:moveTo>
                    <a:pt x="21600" y="653"/>
                  </a:moveTo>
                  <a:lnTo>
                    <a:pt x="18413" y="21600"/>
                  </a:lnTo>
                  <a:lnTo>
                    <a:pt x="0" y="21582"/>
                  </a:lnTo>
                  <a:lnTo>
                    <a:pt x="16948" y="0"/>
                  </a:lnTo>
                  <a:lnTo>
                    <a:pt x="21600" y="653"/>
                  </a:lnTo>
                  <a:close/>
                </a:path>
              </a:pathLst>
            </a:custGeom>
            <a:solidFill>
              <a:srgbClr val="1A66B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10" name="Shape"/>
            <p:cNvSpPr/>
            <p:nvPr/>
          </p:nvSpPr>
          <p:spPr>
            <a:xfrm>
              <a:off x="996954" y="579618"/>
              <a:ext cx="785108" cy="1599454"/>
            </a:xfrm>
            <a:custGeom>
              <a:avLst/>
              <a:gdLst/>
              <a:ahLst/>
              <a:cxnLst>
                <a:cxn ang="0">
                  <a:pos x="wd2" y="hd2"/>
                </a:cxn>
                <a:cxn ang="5400000">
                  <a:pos x="wd2" y="hd2"/>
                </a:cxn>
                <a:cxn ang="10800000">
                  <a:pos x="wd2" y="hd2"/>
                </a:cxn>
                <a:cxn ang="16200000">
                  <a:pos x="wd2" y="hd2"/>
                </a:cxn>
              </a:cxnLst>
              <a:rect l="0" t="0" r="r" b="b"/>
              <a:pathLst>
                <a:path w="21600" h="21600" extrusionOk="0">
                  <a:moveTo>
                    <a:pt x="8387" y="0"/>
                  </a:moveTo>
                  <a:lnTo>
                    <a:pt x="21600" y="21595"/>
                  </a:lnTo>
                  <a:lnTo>
                    <a:pt x="0" y="21600"/>
                  </a:lnTo>
                  <a:lnTo>
                    <a:pt x="2743" y="587"/>
                  </a:lnTo>
                  <a:lnTo>
                    <a:pt x="8387" y="0"/>
                  </a:lnTo>
                  <a:close/>
                </a:path>
              </a:pathLst>
            </a:custGeom>
            <a:solidFill>
              <a:srgbClr val="1B3C6C"/>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11" name="Shape"/>
            <p:cNvSpPr/>
            <p:nvPr/>
          </p:nvSpPr>
          <p:spPr>
            <a:xfrm>
              <a:off x="1301709" y="580392"/>
              <a:ext cx="639103" cy="1598470"/>
            </a:xfrm>
            <a:custGeom>
              <a:avLst/>
              <a:gdLst/>
              <a:ahLst/>
              <a:cxnLst>
                <a:cxn ang="0">
                  <a:pos x="wd2" y="hd2"/>
                </a:cxn>
                <a:cxn ang="5400000">
                  <a:pos x="wd2" y="hd2"/>
                </a:cxn>
                <a:cxn ang="10800000">
                  <a:pos x="wd2" y="hd2"/>
                </a:cxn>
                <a:cxn ang="16200000">
                  <a:pos x="wd2" y="hd2"/>
                </a:cxn>
              </a:cxnLst>
              <a:rect l="0" t="0" r="r" b="b"/>
              <a:pathLst>
                <a:path w="21600" h="21600" extrusionOk="0">
                  <a:moveTo>
                    <a:pt x="1949" y="128"/>
                  </a:moveTo>
                  <a:lnTo>
                    <a:pt x="21600" y="21592"/>
                  </a:lnTo>
                  <a:lnTo>
                    <a:pt x="16213" y="21600"/>
                  </a:lnTo>
                  <a:lnTo>
                    <a:pt x="0" y="0"/>
                  </a:lnTo>
                  <a:lnTo>
                    <a:pt x="1949" y="128"/>
                  </a:lnTo>
                  <a:close/>
                </a:path>
              </a:pathLst>
            </a:custGeom>
            <a:gradFill flip="none" rotWithShape="1">
              <a:gsLst>
                <a:gs pos="22846">
                  <a:srgbClr val="4FACFE"/>
                </a:gs>
                <a:gs pos="63342">
                  <a:srgbClr val="28CFFE"/>
                </a:gs>
                <a:gs pos="100000">
                  <a:srgbClr val="00F2FE"/>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12" name="Shape"/>
            <p:cNvSpPr/>
            <p:nvPr/>
          </p:nvSpPr>
          <p:spPr>
            <a:xfrm>
              <a:off x="1358591" y="571842"/>
              <a:ext cx="916974" cy="1606347"/>
            </a:xfrm>
            <a:custGeom>
              <a:avLst/>
              <a:gdLst/>
              <a:ahLst/>
              <a:cxnLst>
                <a:cxn ang="0">
                  <a:pos x="wd2" y="hd2"/>
                </a:cxn>
                <a:cxn ang="5400000">
                  <a:pos x="wd2" y="hd2"/>
                </a:cxn>
                <a:cxn ang="10800000">
                  <a:pos x="wd2" y="hd2"/>
                </a:cxn>
                <a:cxn ang="16200000">
                  <a:pos x="wd2" y="hd2"/>
                </a:cxn>
              </a:cxnLst>
              <a:rect l="0" t="0" r="r" b="b"/>
              <a:pathLst>
                <a:path w="21600" h="21600" extrusionOk="0">
                  <a:moveTo>
                    <a:pt x="1829" y="0"/>
                  </a:moveTo>
                  <a:lnTo>
                    <a:pt x="21600" y="21595"/>
                  </a:lnTo>
                  <a:lnTo>
                    <a:pt x="13671" y="21600"/>
                  </a:lnTo>
                  <a:lnTo>
                    <a:pt x="0" y="227"/>
                  </a:lnTo>
                  <a:lnTo>
                    <a:pt x="1829" y="0"/>
                  </a:lnTo>
                  <a:close/>
                </a:path>
              </a:pathLst>
            </a:custGeom>
            <a:solidFill>
              <a:srgbClr val="122E5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grpSp>
        <p:nvGrpSpPr>
          <p:cNvPr id="4726" name="Group"/>
          <p:cNvGrpSpPr/>
          <p:nvPr/>
        </p:nvGrpSpPr>
        <p:grpSpPr>
          <a:xfrm>
            <a:off x="7093358" y="2444264"/>
            <a:ext cx="3997551" cy="3829082"/>
            <a:chOff x="-1" y="0"/>
            <a:chExt cx="3997549" cy="3829080"/>
          </a:xfrm>
        </p:grpSpPr>
        <p:sp>
          <p:nvSpPr>
            <p:cNvPr id="4714" name="Triangle"/>
            <p:cNvSpPr/>
            <p:nvPr/>
          </p:nvSpPr>
          <p:spPr>
            <a:xfrm>
              <a:off x="1421002" y="-1"/>
              <a:ext cx="576054" cy="109315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9326" y="20107"/>
                  </a:lnTo>
                  <a:lnTo>
                    <a:pt x="21600" y="0"/>
                  </a:lnTo>
                  <a:close/>
                </a:path>
              </a:pathLst>
            </a:custGeom>
            <a:solidFill>
              <a:srgbClr val="FFFE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15" name="Triangle"/>
            <p:cNvSpPr/>
            <p:nvPr/>
          </p:nvSpPr>
          <p:spPr>
            <a:xfrm>
              <a:off x="1668768" y="11073"/>
              <a:ext cx="324988" cy="1089624"/>
            </a:xfrm>
            <a:custGeom>
              <a:avLst/>
              <a:gdLst/>
              <a:ahLst/>
              <a:cxnLst>
                <a:cxn ang="0">
                  <a:pos x="wd2" y="hd2"/>
                </a:cxn>
                <a:cxn ang="5400000">
                  <a:pos x="wd2" y="hd2"/>
                </a:cxn>
                <a:cxn ang="10800000">
                  <a:pos x="wd2" y="hd2"/>
                </a:cxn>
                <a:cxn ang="16200000">
                  <a:pos x="wd2" y="hd2"/>
                </a:cxn>
              </a:cxnLst>
              <a:rect l="0" t="0" r="r" b="b"/>
              <a:pathLst>
                <a:path w="21600" h="21600" extrusionOk="0">
                  <a:moveTo>
                    <a:pt x="17246" y="21600"/>
                  </a:moveTo>
                  <a:lnTo>
                    <a:pt x="21600" y="0"/>
                  </a:lnTo>
                  <a:lnTo>
                    <a:pt x="0" y="19978"/>
                  </a:lnTo>
                  <a:lnTo>
                    <a:pt x="17246" y="21600"/>
                  </a:lnTo>
                  <a:close/>
                </a:path>
              </a:pathLst>
            </a:custGeom>
            <a:solidFill>
              <a:srgbClr val="CCCBCD"/>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16" name="Triangle"/>
            <p:cNvSpPr/>
            <p:nvPr/>
          </p:nvSpPr>
          <p:spPr>
            <a:xfrm>
              <a:off x="1928529" y="5146"/>
              <a:ext cx="362388" cy="1088646"/>
            </a:xfrm>
            <a:custGeom>
              <a:avLst/>
              <a:gdLst/>
              <a:ahLst/>
              <a:cxnLst>
                <a:cxn ang="0">
                  <a:pos x="wd2" y="hd2"/>
                </a:cxn>
                <a:cxn ang="5400000">
                  <a:pos x="wd2" y="hd2"/>
                </a:cxn>
                <a:cxn ang="10800000">
                  <a:pos x="wd2" y="hd2"/>
                </a:cxn>
                <a:cxn ang="16200000">
                  <a:pos x="wd2" y="hd2"/>
                </a:cxn>
              </a:cxnLst>
              <a:rect l="0" t="0" r="r" b="b"/>
              <a:pathLst>
                <a:path w="21600" h="21600" extrusionOk="0">
                  <a:moveTo>
                    <a:pt x="21600" y="20101"/>
                  </a:moveTo>
                  <a:lnTo>
                    <a:pt x="3986" y="0"/>
                  </a:lnTo>
                  <a:lnTo>
                    <a:pt x="0" y="21600"/>
                  </a:lnTo>
                  <a:lnTo>
                    <a:pt x="21600" y="20101"/>
                  </a:lnTo>
                  <a:close/>
                </a:path>
              </a:pathLst>
            </a:custGeom>
            <a:solidFill>
              <a:srgbClr val="99989A"/>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17" name="Triangle"/>
            <p:cNvSpPr/>
            <p:nvPr/>
          </p:nvSpPr>
          <p:spPr>
            <a:xfrm>
              <a:off x="1996102" y="9112"/>
              <a:ext cx="401557" cy="1027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15693" y="21299"/>
                  </a:lnTo>
                  <a:lnTo>
                    <a:pt x="21600" y="21600"/>
                  </a:lnTo>
                  <a:close/>
                </a:path>
              </a:pathLst>
            </a:cu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18" name="Triangle"/>
            <p:cNvSpPr/>
            <p:nvPr/>
          </p:nvSpPr>
          <p:spPr>
            <a:xfrm>
              <a:off x="1993749" y="2593"/>
              <a:ext cx="530566" cy="1033594"/>
            </a:xfrm>
            <a:custGeom>
              <a:avLst/>
              <a:gdLst/>
              <a:ahLst/>
              <a:cxnLst>
                <a:cxn ang="0">
                  <a:pos x="wd2" y="hd2"/>
                </a:cxn>
                <a:cxn ang="5400000">
                  <a:pos x="wd2" y="hd2"/>
                </a:cxn>
                <a:cxn ang="10800000">
                  <a:pos x="wd2" y="hd2"/>
                </a:cxn>
                <a:cxn ang="16200000">
                  <a:pos x="wd2" y="hd2"/>
                </a:cxn>
              </a:cxnLst>
              <a:rect l="0" t="0" r="r" b="b"/>
              <a:pathLst>
                <a:path w="21600" h="21600" extrusionOk="0">
                  <a:moveTo>
                    <a:pt x="21600" y="20979"/>
                  </a:moveTo>
                  <a:lnTo>
                    <a:pt x="0" y="0"/>
                  </a:lnTo>
                  <a:lnTo>
                    <a:pt x="15991" y="21600"/>
                  </a:lnTo>
                  <a:lnTo>
                    <a:pt x="21600" y="20979"/>
                  </a:lnTo>
                  <a:close/>
                </a:path>
              </a:pathLst>
            </a:custGeom>
            <a:solidFill>
              <a:srgbClr val="999899"/>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19" name="Shape"/>
            <p:cNvSpPr/>
            <p:nvPr/>
          </p:nvSpPr>
          <p:spPr>
            <a:xfrm>
              <a:off x="-2" y="1015451"/>
              <a:ext cx="1672750" cy="2810918"/>
            </a:xfrm>
            <a:custGeom>
              <a:avLst/>
              <a:gdLst/>
              <a:ahLst/>
              <a:cxnLst>
                <a:cxn ang="0">
                  <a:pos x="wd2" y="hd2"/>
                </a:cxn>
                <a:cxn ang="5400000">
                  <a:pos x="wd2" y="hd2"/>
                </a:cxn>
                <a:cxn ang="10800000">
                  <a:pos x="wd2" y="hd2"/>
                </a:cxn>
                <a:cxn ang="16200000">
                  <a:pos x="wd2" y="hd2"/>
                </a:cxn>
              </a:cxnLst>
              <a:rect l="0" t="0" r="r" b="b"/>
              <a:pathLst>
                <a:path w="21600" h="21600" extrusionOk="0">
                  <a:moveTo>
                    <a:pt x="18417" y="530"/>
                  </a:moveTo>
                  <a:lnTo>
                    <a:pt x="0" y="21569"/>
                  </a:lnTo>
                  <a:lnTo>
                    <a:pt x="9467" y="21600"/>
                  </a:lnTo>
                  <a:lnTo>
                    <a:pt x="21600" y="0"/>
                  </a:lnTo>
                  <a:lnTo>
                    <a:pt x="18417" y="530"/>
                  </a:lnTo>
                  <a:close/>
                </a:path>
              </a:pathLst>
            </a:custGeom>
            <a:gradFill flip="none" rotWithShape="1">
              <a:gsLst>
                <a:gs pos="22846">
                  <a:srgbClr val="4FACFE"/>
                </a:gs>
                <a:gs pos="63342">
                  <a:srgbClr val="28CFFE"/>
                </a:gs>
                <a:gs pos="100000">
                  <a:srgbClr val="00F2FE"/>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20" name="Shape"/>
            <p:cNvSpPr/>
            <p:nvPr/>
          </p:nvSpPr>
          <p:spPr>
            <a:xfrm>
              <a:off x="731145" y="1012753"/>
              <a:ext cx="1198467" cy="2816328"/>
            </a:xfrm>
            <a:custGeom>
              <a:avLst/>
              <a:gdLst/>
              <a:ahLst/>
              <a:cxnLst>
                <a:cxn ang="0">
                  <a:pos x="wd2" y="hd2"/>
                </a:cxn>
                <a:cxn ang="5400000">
                  <a:pos x="wd2" y="hd2"/>
                </a:cxn>
                <a:cxn ang="10800000">
                  <a:pos x="wd2" y="hd2"/>
                </a:cxn>
                <a:cxn ang="16200000">
                  <a:pos x="wd2" y="hd2"/>
                </a:cxn>
              </a:cxnLst>
              <a:rect l="0" t="0" r="r" b="b"/>
              <a:pathLst>
                <a:path w="21600" h="21600" extrusionOk="0">
                  <a:moveTo>
                    <a:pt x="21600" y="653"/>
                  </a:moveTo>
                  <a:lnTo>
                    <a:pt x="18413" y="21600"/>
                  </a:lnTo>
                  <a:lnTo>
                    <a:pt x="0" y="21582"/>
                  </a:lnTo>
                  <a:lnTo>
                    <a:pt x="16948" y="0"/>
                  </a:lnTo>
                  <a:lnTo>
                    <a:pt x="21600" y="653"/>
                  </a:lnTo>
                  <a:close/>
                </a:path>
              </a:pathLst>
            </a:custGeom>
            <a:solidFill>
              <a:srgbClr val="1A3B6A"/>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21" name="Shape"/>
            <p:cNvSpPr/>
            <p:nvPr/>
          </p:nvSpPr>
          <p:spPr>
            <a:xfrm>
              <a:off x="1751380" y="1018233"/>
              <a:ext cx="1379218" cy="2809804"/>
            </a:xfrm>
            <a:custGeom>
              <a:avLst/>
              <a:gdLst/>
              <a:ahLst/>
              <a:cxnLst>
                <a:cxn ang="0">
                  <a:pos x="wd2" y="hd2"/>
                </a:cxn>
                <a:cxn ang="5400000">
                  <a:pos x="wd2" y="hd2"/>
                </a:cxn>
                <a:cxn ang="10800000">
                  <a:pos x="wd2" y="hd2"/>
                </a:cxn>
                <a:cxn ang="16200000">
                  <a:pos x="wd2" y="hd2"/>
                </a:cxn>
              </a:cxnLst>
              <a:rect l="0" t="0" r="r" b="b"/>
              <a:pathLst>
                <a:path w="21600" h="21600" extrusionOk="0">
                  <a:moveTo>
                    <a:pt x="8387" y="0"/>
                  </a:moveTo>
                  <a:lnTo>
                    <a:pt x="21600" y="21595"/>
                  </a:lnTo>
                  <a:lnTo>
                    <a:pt x="0" y="21600"/>
                  </a:lnTo>
                  <a:lnTo>
                    <a:pt x="2743" y="587"/>
                  </a:lnTo>
                  <a:lnTo>
                    <a:pt x="8387" y="0"/>
                  </a:lnTo>
                  <a:close/>
                </a:path>
              </a:pathLst>
            </a:custGeom>
            <a:solidFill>
              <a:srgbClr val="1B3C6C"/>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22" name="Shape"/>
            <p:cNvSpPr/>
            <p:nvPr/>
          </p:nvSpPr>
          <p:spPr>
            <a:xfrm>
              <a:off x="2286750" y="1019592"/>
              <a:ext cx="1122728" cy="2808078"/>
            </a:xfrm>
            <a:custGeom>
              <a:avLst/>
              <a:gdLst/>
              <a:ahLst/>
              <a:cxnLst>
                <a:cxn ang="0">
                  <a:pos x="wd2" y="hd2"/>
                </a:cxn>
                <a:cxn ang="5400000">
                  <a:pos x="wd2" y="hd2"/>
                </a:cxn>
                <a:cxn ang="10800000">
                  <a:pos x="wd2" y="hd2"/>
                </a:cxn>
                <a:cxn ang="16200000">
                  <a:pos x="wd2" y="hd2"/>
                </a:cxn>
              </a:cxnLst>
              <a:rect l="0" t="0" r="r" b="b"/>
              <a:pathLst>
                <a:path w="21600" h="21600" extrusionOk="0">
                  <a:moveTo>
                    <a:pt x="1949" y="128"/>
                  </a:moveTo>
                  <a:lnTo>
                    <a:pt x="21600" y="21592"/>
                  </a:lnTo>
                  <a:lnTo>
                    <a:pt x="16213" y="21600"/>
                  </a:lnTo>
                  <a:lnTo>
                    <a:pt x="0" y="0"/>
                  </a:lnTo>
                  <a:lnTo>
                    <a:pt x="1949" y="128"/>
                  </a:lnTo>
                  <a:close/>
                </a:path>
              </a:pathLst>
            </a:custGeom>
            <a:gradFill flip="none" rotWithShape="1">
              <a:gsLst>
                <a:gs pos="22846">
                  <a:srgbClr val="4FACFE"/>
                </a:gs>
                <a:gs pos="63342">
                  <a:srgbClr val="28CFFE"/>
                </a:gs>
                <a:gs pos="100000">
                  <a:srgbClr val="00F2FE"/>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23" name="Shape"/>
            <p:cNvSpPr/>
            <p:nvPr/>
          </p:nvSpPr>
          <p:spPr>
            <a:xfrm>
              <a:off x="2386677" y="1004573"/>
              <a:ext cx="1610872" cy="2821913"/>
            </a:xfrm>
            <a:custGeom>
              <a:avLst/>
              <a:gdLst/>
              <a:ahLst/>
              <a:cxnLst>
                <a:cxn ang="0">
                  <a:pos x="wd2" y="hd2"/>
                </a:cxn>
                <a:cxn ang="5400000">
                  <a:pos x="wd2" y="hd2"/>
                </a:cxn>
                <a:cxn ang="10800000">
                  <a:pos x="wd2" y="hd2"/>
                </a:cxn>
                <a:cxn ang="16200000">
                  <a:pos x="wd2" y="hd2"/>
                </a:cxn>
              </a:cxnLst>
              <a:rect l="0" t="0" r="r" b="b"/>
              <a:pathLst>
                <a:path w="21600" h="21600" extrusionOk="0">
                  <a:moveTo>
                    <a:pt x="1829" y="0"/>
                  </a:moveTo>
                  <a:lnTo>
                    <a:pt x="21600" y="21595"/>
                  </a:lnTo>
                  <a:lnTo>
                    <a:pt x="13671" y="21600"/>
                  </a:lnTo>
                  <a:lnTo>
                    <a:pt x="0" y="227"/>
                  </a:lnTo>
                  <a:lnTo>
                    <a:pt x="1829" y="0"/>
                  </a:lnTo>
                  <a:close/>
                </a:path>
              </a:pathLst>
            </a:custGeom>
            <a:solidFill>
              <a:srgbClr val="122E5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24" name="Triangle"/>
            <p:cNvSpPr/>
            <p:nvPr/>
          </p:nvSpPr>
          <p:spPr>
            <a:xfrm>
              <a:off x="1751408" y="6455"/>
              <a:ext cx="246378" cy="1093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0401"/>
                  </a:lnTo>
                  <a:lnTo>
                    <a:pt x="15705" y="21600"/>
                  </a:lnTo>
                  <a:lnTo>
                    <a:pt x="21600" y="0"/>
                  </a:lnTo>
                  <a:close/>
                </a:path>
              </a:pathLst>
            </a:custGeom>
            <a:solidFill>
              <a:srgbClr val="E3E2E5"/>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25" name="Shape"/>
            <p:cNvSpPr/>
            <p:nvPr/>
          </p:nvSpPr>
          <p:spPr>
            <a:xfrm>
              <a:off x="1083528" y="1040633"/>
              <a:ext cx="842872" cy="2787508"/>
            </a:xfrm>
            <a:custGeom>
              <a:avLst/>
              <a:gdLst/>
              <a:ahLst/>
              <a:cxnLst>
                <a:cxn ang="0">
                  <a:pos x="wd2" y="hd2"/>
                </a:cxn>
                <a:cxn ang="5400000">
                  <a:pos x="wd2" y="hd2"/>
                </a:cxn>
                <a:cxn ang="10800000">
                  <a:pos x="wd2" y="hd2"/>
                </a:cxn>
                <a:cxn ang="16200000">
                  <a:pos x="wd2" y="hd2"/>
                </a:cxn>
              </a:cxnLst>
              <a:rect l="0" t="0" r="r" b="b"/>
              <a:pathLst>
                <a:path w="21600" h="21600" extrusionOk="0">
                  <a:moveTo>
                    <a:pt x="17131" y="0"/>
                  </a:moveTo>
                  <a:lnTo>
                    <a:pt x="0" y="21587"/>
                  </a:lnTo>
                  <a:lnTo>
                    <a:pt x="17302" y="21600"/>
                  </a:lnTo>
                  <a:lnTo>
                    <a:pt x="21600" y="470"/>
                  </a:lnTo>
                  <a:lnTo>
                    <a:pt x="17131" y="0"/>
                  </a:lnTo>
                  <a:close/>
                </a:path>
              </a:pathLst>
            </a:custGeom>
            <a:solidFill>
              <a:srgbClr val="1A66B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grpSp>
        <p:nvGrpSpPr>
          <p:cNvPr id="4737" name="Group"/>
          <p:cNvGrpSpPr/>
          <p:nvPr/>
        </p:nvGrpSpPr>
        <p:grpSpPr>
          <a:xfrm>
            <a:off x="8546085" y="1666493"/>
            <a:ext cx="5027531" cy="4815658"/>
            <a:chOff x="0" y="0"/>
            <a:chExt cx="5027529" cy="4815656"/>
          </a:xfrm>
        </p:grpSpPr>
        <p:sp>
          <p:nvSpPr>
            <p:cNvPr id="4727" name="Triangle"/>
            <p:cNvSpPr/>
            <p:nvPr/>
          </p:nvSpPr>
          <p:spPr>
            <a:xfrm>
              <a:off x="1787128" y="-1"/>
              <a:ext cx="724476" cy="137481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9326" y="20107"/>
                  </a:lnTo>
                  <a:lnTo>
                    <a:pt x="21600" y="0"/>
                  </a:lnTo>
                  <a:close/>
                </a:path>
              </a:pathLst>
            </a:custGeom>
            <a:solidFill>
              <a:srgbClr val="FFFE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28" name="Triangle"/>
            <p:cNvSpPr/>
            <p:nvPr/>
          </p:nvSpPr>
          <p:spPr>
            <a:xfrm>
              <a:off x="2098733" y="13926"/>
              <a:ext cx="408721" cy="1370368"/>
            </a:xfrm>
            <a:custGeom>
              <a:avLst/>
              <a:gdLst/>
              <a:ahLst/>
              <a:cxnLst>
                <a:cxn ang="0">
                  <a:pos x="wd2" y="hd2"/>
                </a:cxn>
                <a:cxn ang="5400000">
                  <a:pos x="wd2" y="hd2"/>
                </a:cxn>
                <a:cxn ang="10800000">
                  <a:pos x="wd2" y="hd2"/>
                </a:cxn>
                <a:cxn ang="16200000">
                  <a:pos x="wd2" y="hd2"/>
                </a:cxn>
              </a:cxnLst>
              <a:rect l="0" t="0" r="r" b="b"/>
              <a:pathLst>
                <a:path w="21600" h="21600" extrusionOk="0">
                  <a:moveTo>
                    <a:pt x="17246" y="21600"/>
                  </a:moveTo>
                  <a:lnTo>
                    <a:pt x="21600" y="0"/>
                  </a:lnTo>
                  <a:lnTo>
                    <a:pt x="0" y="19978"/>
                  </a:lnTo>
                  <a:lnTo>
                    <a:pt x="17246" y="21600"/>
                  </a:lnTo>
                  <a:close/>
                </a:path>
              </a:pathLst>
            </a:custGeom>
            <a:solidFill>
              <a:srgbClr val="CCCBCD"/>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29" name="Triangle"/>
            <p:cNvSpPr/>
            <p:nvPr/>
          </p:nvSpPr>
          <p:spPr>
            <a:xfrm>
              <a:off x="2425420" y="6470"/>
              <a:ext cx="455756" cy="1369141"/>
            </a:xfrm>
            <a:custGeom>
              <a:avLst/>
              <a:gdLst/>
              <a:ahLst/>
              <a:cxnLst>
                <a:cxn ang="0">
                  <a:pos x="wd2" y="hd2"/>
                </a:cxn>
                <a:cxn ang="5400000">
                  <a:pos x="wd2" y="hd2"/>
                </a:cxn>
                <a:cxn ang="10800000">
                  <a:pos x="wd2" y="hd2"/>
                </a:cxn>
                <a:cxn ang="16200000">
                  <a:pos x="wd2" y="hd2"/>
                </a:cxn>
              </a:cxnLst>
              <a:rect l="0" t="0" r="r" b="b"/>
              <a:pathLst>
                <a:path w="21600" h="21600" extrusionOk="0">
                  <a:moveTo>
                    <a:pt x="21600" y="20101"/>
                  </a:moveTo>
                  <a:lnTo>
                    <a:pt x="3986" y="0"/>
                  </a:lnTo>
                  <a:lnTo>
                    <a:pt x="0" y="21600"/>
                  </a:lnTo>
                  <a:lnTo>
                    <a:pt x="21600" y="20101"/>
                  </a:lnTo>
                  <a:close/>
                </a:path>
              </a:pathLst>
            </a:custGeom>
            <a:solidFill>
              <a:srgbClr val="99989A"/>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30" name="Triangle"/>
            <p:cNvSpPr/>
            <p:nvPr/>
          </p:nvSpPr>
          <p:spPr>
            <a:xfrm>
              <a:off x="2510406" y="11461"/>
              <a:ext cx="505017" cy="129195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15693" y="21299"/>
                  </a:lnTo>
                  <a:lnTo>
                    <a:pt x="21600" y="21600"/>
                  </a:lnTo>
                  <a:close/>
                </a:path>
              </a:pathLst>
            </a:cu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31" name="Triangle"/>
            <p:cNvSpPr/>
            <p:nvPr/>
          </p:nvSpPr>
          <p:spPr>
            <a:xfrm>
              <a:off x="2507444" y="3262"/>
              <a:ext cx="667267" cy="1299901"/>
            </a:xfrm>
            <a:custGeom>
              <a:avLst/>
              <a:gdLst/>
              <a:ahLst/>
              <a:cxnLst>
                <a:cxn ang="0">
                  <a:pos x="wd2" y="hd2"/>
                </a:cxn>
                <a:cxn ang="5400000">
                  <a:pos x="wd2" y="hd2"/>
                </a:cxn>
                <a:cxn ang="10800000">
                  <a:pos x="wd2" y="hd2"/>
                </a:cxn>
                <a:cxn ang="16200000">
                  <a:pos x="wd2" y="hd2"/>
                </a:cxn>
              </a:cxnLst>
              <a:rect l="0" t="0" r="r" b="b"/>
              <a:pathLst>
                <a:path w="21600" h="21600" extrusionOk="0">
                  <a:moveTo>
                    <a:pt x="21600" y="20979"/>
                  </a:moveTo>
                  <a:lnTo>
                    <a:pt x="0" y="0"/>
                  </a:lnTo>
                  <a:lnTo>
                    <a:pt x="15991" y="21600"/>
                  </a:lnTo>
                  <a:lnTo>
                    <a:pt x="21600" y="20979"/>
                  </a:lnTo>
                  <a:close/>
                </a:path>
              </a:pathLst>
            </a:custGeom>
            <a:solidFill>
              <a:srgbClr val="999899"/>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32" name="Shape"/>
            <p:cNvSpPr/>
            <p:nvPr/>
          </p:nvSpPr>
          <p:spPr>
            <a:xfrm>
              <a:off x="-1" y="1277086"/>
              <a:ext cx="2103738" cy="3535159"/>
            </a:xfrm>
            <a:custGeom>
              <a:avLst/>
              <a:gdLst/>
              <a:ahLst/>
              <a:cxnLst>
                <a:cxn ang="0">
                  <a:pos x="wd2" y="hd2"/>
                </a:cxn>
                <a:cxn ang="5400000">
                  <a:pos x="wd2" y="hd2"/>
                </a:cxn>
                <a:cxn ang="10800000">
                  <a:pos x="wd2" y="hd2"/>
                </a:cxn>
                <a:cxn ang="16200000">
                  <a:pos x="wd2" y="hd2"/>
                </a:cxn>
              </a:cxnLst>
              <a:rect l="0" t="0" r="r" b="b"/>
              <a:pathLst>
                <a:path w="21600" h="21600" extrusionOk="0">
                  <a:moveTo>
                    <a:pt x="18417" y="530"/>
                  </a:moveTo>
                  <a:lnTo>
                    <a:pt x="0" y="21569"/>
                  </a:lnTo>
                  <a:lnTo>
                    <a:pt x="9467" y="21600"/>
                  </a:lnTo>
                  <a:lnTo>
                    <a:pt x="21600" y="0"/>
                  </a:lnTo>
                  <a:lnTo>
                    <a:pt x="18417" y="530"/>
                  </a:lnTo>
                  <a:close/>
                </a:path>
              </a:pathLst>
            </a:custGeom>
            <a:gradFill flip="none" rotWithShape="1">
              <a:gsLst>
                <a:gs pos="22846">
                  <a:srgbClr val="4FACFE"/>
                </a:gs>
                <a:gs pos="63342">
                  <a:srgbClr val="28CFFE"/>
                </a:gs>
                <a:gs pos="100000">
                  <a:srgbClr val="00F2FE"/>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33" name="Shape"/>
            <p:cNvSpPr/>
            <p:nvPr/>
          </p:nvSpPr>
          <p:spPr>
            <a:xfrm>
              <a:off x="919526" y="1273693"/>
              <a:ext cx="1507256" cy="3541964"/>
            </a:xfrm>
            <a:custGeom>
              <a:avLst/>
              <a:gdLst/>
              <a:ahLst/>
              <a:cxnLst>
                <a:cxn ang="0">
                  <a:pos x="wd2" y="hd2"/>
                </a:cxn>
                <a:cxn ang="5400000">
                  <a:pos x="wd2" y="hd2"/>
                </a:cxn>
                <a:cxn ang="10800000">
                  <a:pos x="wd2" y="hd2"/>
                </a:cxn>
                <a:cxn ang="16200000">
                  <a:pos x="wd2" y="hd2"/>
                </a:cxn>
              </a:cxnLst>
              <a:rect l="0" t="0" r="r" b="b"/>
              <a:pathLst>
                <a:path w="21600" h="21600" extrusionOk="0">
                  <a:moveTo>
                    <a:pt x="21600" y="653"/>
                  </a:moveTo>
                  <a:lnTo>
                    <a:pt x="18413" y="21600"/>
                  </a:lnTo>
                  <a:lnTo>
                    <a:pt x="0" y="21582"/>
                  </a:lnTo>
                  <a:lnTo>
                    <a:pt x="16948" y="0"/>
                  </a:lnTo>
                  <a:lnTo>
                    <a:pt x="21600" y="653"/>
                  </a:lnTo>
                  <a:close/>
                </a:path>
              </a:pathLst>
            </a:custGeom>
            <a:solidFill>
              <a:srgbClr val="1A66B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34" name="Shape"/>
            <p:cNvSpPr/>
            <p:nvPr/>
          </p:nvSpPr>
          <p:spPr>
            <a:xfrm>
              <a:off x="2202629" y="1280585"/>
              <a:ext cx="1734576" cy="3533759"/>
            </a:xfrm>
            <a:custGeom>
              <a:avLst/>
              <a:gdLst/>
              <a:ahLst/>
              <a:cxnLst>
                <a:cxn ang="0">
                  <a:pos x="wd2" y="hd2"/>
                </a:cxn>
                <a:cxn ang="5400000">
                  <a:pos x="wd2" y="hd2"/>
                </a:cxn>
                <a:cxn ang="10800000">
                  <a:pos x="wd2" y="hd2"/>
                </a:cxn>
                <a:cxn ang="16200000">
                  <a:pos x="wd2" y="hd2"/>
                </a:cxn>
              </a:cxnLst>
              <a:rect l="0" t="0" r="r" b="b"/>
              <a:pathLst>
                <a:path w="21600" h="21600" extrusionOk="0">
                  <a:moveTo>
                    <a:pt x="8387" y="0"/>
                  </a:moveTo>
                  <a:lnTo>
                    <a:pt x="21600" y="21595"/>
                  </a:lnTo>
                  <a:lnTo>
                    <a:pt x="0" y="21600"/>
                  </a:lnTo>
                  <a:lnTo>
                    <a:pt x="2743" y="587"/>
                  </a:lnTo>
                  <a:lnTo>
                    <a:pt x="8387" y="0"/>
                  </a:lnTo>
                  <a:close/>
                </a:path>
              </a:pathLst>
            </a:custGeom>
            <a:solidFill>
              <a:srgbClr val="1B3C6C"/>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35" name="Shape"/>
            <p:cNvSpPr/>
            <p:nvPr/>
          </p:nvSpPr>
          <p:spPr>
            <a:xfrm>
              <a:off x="2875938" y="1282294"/>
              <a:ext cx="1412001" cy="3531587"/>
            </a:xfrm>
            <a:custGeom>
              <a:avLst/>
              <a:gdLst/>
              <a:ahLst/>
              <a:cxnLst>
                <a:cxn ang="0">
                  <a:pos x="wd2" y="hd2"/>
                </a:cxn>
                <a:cxn ang="5400000">
                  <a:pos x="wd2" y="hd2"/>
                </a:cxn>
                <a:cxn ang="10800000">
                  <a:pos x="wd2" y="hd2"/>
                </a:cxn>
                <a:cxn ang="16200000">
                  <a:pos x="wd2" y="hd2"/>
                </a:cxn>
              </a:cxnLst>
              <a:rect l="0" t="0" r="r" b="b"/>
              <a:pathLst>
                <a:path w="21600" h="21600" extrusionOk="0">
                  <a:moveTo>
                    <a:pt x="1949" y="128"/>
                  </a:moveTo>
                  <a:lnTo>
                    <a:pt x="21600" y="21592"/>
                  </a:lnTo>
                  <a:lnTo>
                    <a:pt x="16213" y="21600"/>
                  </a:lnTo>
                  <a:lnTo>
                    <a:pt x="0" y="0"/>
                  </a:lnTo>
                  <a:lnTo>
                    <a:pt x="1949" y="128"/>
                  </a:lnTo>
                  <a:close/>
                </a:path>
              </a:pathLst>
            </a:custGeom>
            <a:gradFill flip="none" rotWithShape="1">
              <a:gsLst>
                <a:gs pos="22846">
                  <a:srgbClr val="4FACFE"/>
                </a:gs>
                <a:gs pos="63342">
                  <a:srgbClr val="28CFFE"/>
                </a:gs>
                <a:gs pos="100000">
                  <a:srgbClr val="00F2FE"/>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36" name="Shape"/>
            <p:cNvSpPr/>
            <p:nvPr/>
          </p:nvSpPr>
          <p:spPr>
            <a:xfrm>
              <a:off x="3001611" y="1263406"/>
              <a:ext cx="2025918" cy="3548988"/>
            </a:xfrm>
            <a:custGeom>
              <a:avLst/>
              <a:gdLst/>
              <a:ahLst/>
              <a:cxnLst>
                <a:cxn ang="0">
                  <a:pos x="wd2" y="hd2"/>
                </a:cxn>
                <a:cxn ang="5400000">
                  <a:pos x="wd2" y="hd2"/>
                </a:cxn>
                <a:cxn ang="10800000">
                  <a:pos x="wd2" y="hd2"/>
                </a:cxn>
                <a:cxn ang="16200000">
                  <a:pos x="wd2" y="hd2"/>
                </a:cxn>
              </a:cxnLst>
              <a:rect l="0" t="0" r="r" b="b"/>
              <a:pathLst>
                <a:path w="21600" h="21600" extrusionOk="0">
                  <a:moveTo>
                    <a:pt x="1829" y="0"/>
                  </a:moveTo>
                  <a:lnTo>
                    <a:pt x="21600" y="21595"/>
                  </a:lnTo>
                  <a:lnTo>
                    <a:pt x="13671" y="21600"/>
                  </a:lnTo>
                  <a:lnTo>
                    <a:pt x="0" y="227"/>
                  </a:lnTo>
                  <a:lnTo>
                    <a:pt x="1829" y="0"/>
                  </a:lnTo>
                  <a:close/>
                </a:path>
              </a:pathLst>
            </a:custGeom>
            <a:solidFill>
              <a:srgbClr val="122E5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grpSp>
        <p:nvGrpSpPr>
          <p:cNvPr id="4750" name="Group"/>
          <p:cNvGrpSpPr/>
          <p:nvPr/>
        </p:nvGrpSpPr>
        <p:grpSpPr>
          <a:xfrm>
            <a:off x="10784200" y="712010"/>
            <a:ext cx="713555" cy="1294670"/>
            <a:chOff x="-2" y="-2"/>
            <a:chExt cx="713553" cy="1294669"/>
          </a:xfrm>
        </p:grpSpPr>
        <p:grpSp>
          <p:nvGrpSpPr>
            <p:cNvPr id="4745" name="Group"/>
            <p:cNvGrpSpPr/>
            <p:nvPr/>
          </p:nvGrpSpPr>
          <p:grpSpPr>
            <a:xfrm>
              <a:off x="-3" y="-3"/>
              <a:ext cx="713554" cy="1020002"/>
              <a:chOff x="-1" y="-2"/>
              <a:chExt cx="713553" cy="1020001"/>
            </a:xfrm>
          </p:grpSpPr>
          <p:grpSp>
            <p:nvGrpSpPr>
              <p:cNvPr id="4741" name="Group"/>
              <p:cNvGrpSpPr/>
              <p:nvPr/>
            </p:nvGrpSpPr>
            <p:grpSpPr>
              <a:xfrm>
                <a:off x="30592" y="68777"/>
                <a:ext cx="682960" cy="301624"/>
                <a:chOff x="0" y="-1"/>
                <a:chExt cx="682959" cy="301623"/>
              </a:xfrm>
            </p:grpSpPr>
            <p:sp>
              <p:nvSpPr>
                <p:cNvPr id="4738" name="Shape"/>
                <p:cNvSpPr/>
                <p:nvPr/>
              </p:nvSpPr>
              <p:spPr>
                <a:xfrm>
                  <a:off x="-1" y="-2"/>
                  <a:ext cx="407677" cy="232584"/>
                </a:xfrm>
                <a:custGeom>
                  <a:avLst/>
                  <a:gdLst/>
                  <a:ahLst/>
                  <a:cxnLst>
                    <a:cxn ang="0">
                      <a:pos x="wd2" y="hd2"/>
                    </a:cxn>
                    <a:cxn ang="5400000">
                      <a:pos x="wd2" y="hd2"/>
                    </a:cxn>
                    <a:cxn ang="10800000">
                      <a:pos x="wd2" y="hd2"/>
                    </a:cxn>
                    <a:cxn ang="16200000">
                      <a:pos x="wd2" y="hd2"/>
                    </a:cxn>
                  </a:cxnLst>
                  <a:rect l="0" t="0" r="r" b="b"/>
                  <a:pathLst>
                    <a:path w="21600" h="21600" extrusionOk="0">
                      <a:moveTo>
                        <a:pt x="310" y="0"/>
                      </a:moveTo>
                      <a:lnTo>
                        <a:pt x="21600" y="4070"/>
                      </a:lnTo>
                      <a:lnTo>
                        <a:pt x="20830" y="21600"/>
                      </a:lnTo>
                      <a:lnTo>
                        <a:pt x="0" y="17376"/>
                      </a:lnTo>
                      <a:lnTo>
                        <a:pt x="310" y="0"/>
                      </a:lnTo>
                      <a:close/>
                    </a:path>
                  </a:pathLst>
                </a:custGeom>
                <a:gradFill flip="none" rotWithShape="1">
                  <a:gsLst>
                    <a:gs pos="1499">
                      <a:srgbClr val="FF1000"/>
                    </a:gs>
                    <a:gs pos="56776">
                      <a:srgbClr val="FF5B02"/>
                    </a:gs>
                    <a:gs pos="100000">
                      <a:srgbClr val="FFA503"/>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39" name="Triangle"/>
                <p:cNvSpPr/>
                <p:nvPr/>
              </p:nvSpPr>
              <p:spPr>
                <a:xfrm>
                  <a:off x="274175" y="46779"/>
                  <a:ext cx="133250" cy="4100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4869"/>
                      </a:lnTo>
                      <a:lnTo>
                        <a:pt x="21357" y="21600"/>
                      </a:lnTo>
                      <a:lnTo>
                        <a:pt x="21600" y="0"/>
                      </a:lnTo>
                      <a:close/>
                    </a:path>
                  </a:pathLst>
                </a:custGeom>
                <a:gradFill flip="none" rotWithShape="1">
                  <a:gsLst>
                    <a:gs pos="1499">
                      <a:srgbClr val="FF1000"/>
                    </a:gs>
                    <a:gs pos="56776">
                      <a:srgbClr val="FF5B02"/>
                    </a:gs>
                    <a:gs pos="100000">
                      <a:srgbClr val="FFA503"/>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40" name="Shape"/>
                <p:cNvSpPr/>
                <p:nvPr/>
              </p:nvSpPr>
              <p:spPr>
                <a:xfrm>
                  <a:off x="277909" y="73613"/>
                  <a:ext cx="405050" cy="22801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9" y="17499"/>
                      </a:lnTo>
                      <a:lnTo>
                        <a:pt x="21600" y="21600"/>
                      </a:lnTo>
                      <a:lnTo>
                        <a:pt x="15433" y="12626"/>
                      </a:lnTo>
                      <a:lnTo>
                        <a:pt x="21560" y="3332"/>
                      </a:lnTo>
                      <a:lnTo>
                        <a:pt x="0" y="0"/>
                      </a:lnTo>
                      <a:close/>
                    </a:path>
                  </a:pathLst>
                </a:custGeom>
                <a:gradFill flip="none" rotWithShape="1">
                  <a:gsLst>
                    <a:gs pos="1499">
                      <a:srgbClr val="FF110D"/>
                    </a:gs>
                    <a:gs pos="100000">
                      <a:srgbClr val="FF5B08"/>
                    </a:gs>
                    <a:gs pos="100000">
                      <a:srgbClr val="FFA503"/>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grpSp>
            <p:nvGrpSpPr>
              <p:cNvPr id="4744" name="Group"/>
              <p:cNvGrpSpPr/>
              <p:nvPr/>
            </p:nvGrpSpPr>
            <p:grpSpPr>
              <a:xfrm>
                <a:off x="-2" y="-3"/>
                <a:ext cx="62925" cy="1020003"/>
                <a:chOff x="0" y="0"/>
                <a:chExt cx="62923" cy="1020001"/>
              </a:xfrm>
            </p:grpSpPr>
            <p:sp>
              <p:nvSpPr>
                <p:cNvPr id="4742" name="Circle"/>
                <p:cNvSpPr/>
                <p:nvPr/>
              </p:nvSpPr>
              <p:spPr>
                <a:xfrm>
                  <a:off x="-1" y="-1"/>
                  <a:ext cx="62925" cy="62919"/>
                </a:xfrm>
                <a:prstGeom prst="ellipse">
                  <a:avLst/>
                </a:prstGeom>
                <a:solidFill>
                  <a:srgbClr val="EA4869"/>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43" name="Rectangle"/>
                <p:cNvSpPr/>
                <p:nvPr/>
              </p:nvSpPr>
              <p:spPr>
                <a:xfrm>
                  <a:off x="22435" y="52732"/>
                  <a:ext cx="18046" cy="967269"/>
                </a:xfrm>
                <a:prstGeom prst="rect">
                  <a:avLst/>
                </a:prstGeom>
                <a:solidFill>
                  <a:srgbClr val="EA4869"/>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grpSp>
        <p:grpSp>
          <p:nvGrpSpPr>
            <p:cNvPr id="4749" name="Group"/>
            <p:cNvGrpSpPr/>
            <p:nvPr/>
          </p:nvGrpSpPr>
          <p:grpSpPr>
            <a:xfrm>
              <a:off x="621" y="402647"/>
              <a:ext cx="565600" cy="892020"/>
              <a:chOff x="-2" y="0"/>
              <a:chExt cx="565599" cy="892019"/>
            </a:xfrm>
          </p:grpSpPr>
          <p:sp>
            <p:nvSpPr>
              <p:cNvPr id="4746" name="Oval"/>
              <p:cNvSpPr/>
              <p:nvPr/>
            </p:nvSpPr>
            <p:spPr>
              <a:xfrm>
                <a:off x="238637" y="-1"/>
                <a:ext cx="214973" cy="200420"/>
              </a:xfrm>
              <a:prstGeom prst="ellipse">
                <a:avLst/>
              </a:prstGeom>
              <a:solidFill>
                <a:srgbClr val="656465"/>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47" name="Shape"/>
              <p:cNvSpPr/>
              <p:nvPr/>
            </p:nvSpPr>
            <p:spPr>
              <a:xfrm>
                <a:off x="-3" y="216811"/>
                <a:ext cx="565600" cy="675208"/>
              </a:xfrm>
              <a:custGeom>
                <a:avLst/>
                <a:gdLst/>
                <a:ahLst/>
                <a:cxnLst>
                  <a:cxn ang="0">
                    <a:pos x="wd2" y="hd2"/>
                  </a:cxn>
                  <a:cxn ang="5400000">
                    <a:pos x="wd2" y="hd2"/>
                  </a:cxn>
                  <a:cxn ang="10800000">
                    <a:pos x="wd2" y="hd2"/>
                  </a:cxn>
                  <a:cxn ang="16200000">
                    <a:pos x="wd2" y="hd2"/>
                  </a:cxn>
                </a:cxnLst>
                <a:rect l="0" t="0" r="r" b="b"/>
                <a:pathLst>
                  <a:path w="21556" h="21600" extrusionOk="0">
                    <a:moveTo>
                      <a:pt x="1151" y="326"/>
                    </a:moveTo>
                    <a:lnTo>
                      <a:pt x="17672" y="0"/>
                    </a:lnTo>
                    <a:cubicBezTo>
                      <a:pt x="18111" y="192"/>
                      <a:pt x="18504" y="450"/>
                      <a:pt x="18832" y="761"/>
                    </a:cubicBezTo>
                    <a:cubicBezTo>
                      <a:pt x="19195" y="1105"/>
                      <a:pt x="19471" y="1508"/>
                      <a:pt x="19645" y="1944"/>
                    </a:cubicBezTo>
                    <a:lnTo>
                      <a:pt x="21556" y="7804"/>
                    </a:lnTo>
                    <a:cubicBezTo>
                      <a:pt x="21492" y="8225"/>
                      <a:pt x="21129" y="8571"/>
                      <a:pt x="20640" y="8678"/>
                    </a:cubicBezTo>
                    <a:cubicBezTo>
                      <a:pt x="20262" y="8760"/>
                      <a:pt x="19860" y="8685"/>
                      <a:pt x="19560" y="8476"/>
                    </a:cubicBezTo>
                    <a:lnTo>
                      <a:pt x="17606" y="2633"/>
                    </a:lnTo>
                    <a:lnTo>
                      <a:pt x="16873" y="21568"/>
                    </a:lnTo>
                    <a:lnTo>
                      <a:pt x="13915" y="21600"/>
                    </a:lnTo>
                    <a:lnTo>
                      <a:pt x="14118" y="11288"/>
                    </a:lnTo>
                    <a:lnTo>
                      <a:pt x="10133" y="11515"/>
                    </a:lnTo>
                    <a:lnTo>
                      <a:pt x="6020" y="12589"/>
                    </a:lnTo>
                    <a:lnTo>
                      <a:pt x="8365" y="17732"/>
                    </a:lnTo>
                    <a:lnTo>
                      <a:pt x="5615" y="18462"/>
                    </a:lnTo>
                    <a:lnTo>
                      <a:pt x="3173" y="13353"/>
                    </a:lnTo>
                    <a:cubicBezTo>
                      <a:pt x="2989" y="13082"/>
                      <a:pt x="2915" y="12768"/>
                      <a:pt x="2963" y="12459"/>
                    </a:cubicBezTo>
                    <a:cubicBezTo>
                      <a:pt x="3018" y="12099"/>
                      <a:pt x="3234" y="11769"/>
                      <a:pt x="3566" y="11536"/>
                    </a:cubicBezTo>
                    <a:lnTo>
                      <a:pt x="8332" y="9455"/>
                    </a:lnTo>
                    <a:lnTo>
                      <a:pt x="8299" y="2245"/>
                    </a:lnTo>
                    <a:lnTo>
                      <a:pt x="1087" y="2123"/>
                    </a:lnTo>
                    <a:cubicBezTo>
                      <a:pt x="457" y="2128"/>
                      <a:pt x="-44" y="1679"/>
                      <a:pt x="3" y="1151"/>
                    </a:cubicBezTo>
                    <a:cubicBezTo>
                      <a:pt x="47" y="656"/>
                      <a:pt x="562" y="286"/>
                      <a:pt x="1151" y="326"/>
                    </a:cubicBezTo>
                    <a:close/>
                  </a:path>
                </a:pathLst>
              </a:custGeom>
              <a:solidFill>
                <a:srgbClr val="656465"/>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48" name="Shape"/>
              <p:cNvSpPr/>
              <p:nvPr/>
            </p:nvSpPr>
            <p:spPr>
              <a:xfrm>
                <a:off x="293928" y="244744"/>
                <a:ext cx="104388" cy="199963"/>
              </a:xfrm>
              <a:custGeom>
                <a:avLst/>
                <a:gdLst/>
                <a:ahLst/>
                <a:cxnLst>
                  <a:cxn ang="0">
                    <a:pos x="wd2" y="hd2"/>
                  </a:cxn>
                  <a:cxn ang="5400000">
                    <a:pos x="wd2" y="hd2"/>
                  </a:cxn>
                  <a:cxn ang="10800000">
                    <a:pos x="wd2" y="hd2"/>
                  </a:cxn>
                  <a:cxn ang="16200000">
                    <a:pos x="wd2" y="hd2"/>
                  </a:cxn>
                </a:cxnLst>
                <a:rect l="0" t="0" r="r" b="b"/>
                <a:pathLst>
                  <a:path w="21600" h="21600" extrusionOk="0">
                    <a:moveTo>
                      <a:pt x="9336" y="0"/>
                    </a:moveTo>
                    <a:lnTo>
                      <a:pt x="0" y="16195"/>
                    </a:lnTo>
                    <a:lnTo>
                      <a:pt x="10677" y="21600"/>
                    </a:lnTo>
                    <a:lnTo>
                      <a:pt x="21600" y="16515"/>
                    </a:lnTo>
                    <a:lnTo>
                      <a:pt x="14569" y="97"/>
                    </a:lnTo>
                    <a:lnTo>
                      <a:pt x="9336" y="0"/>
                    </a:lnTo>
                    <a:close/>
                  </a:path>
                </a:pathLst>
              </a:custGeom>
              <a:gradFill flip="none" rotWithShape="1">
                <a:gsLst>
                  <a:gs pos="0">
                    <a:srgbClr val="FFEA03"/>
                  </a:gs>
                  <a:gs pos="70683">
                    <a:srgbClr val="FFBA02"/>
                  </a:gs>
                  <a:gs pos="97580">
                    <a:srgbClr val="FF8A00"/>
                  </a:gs>
                </a:gsLst>
                <a:lin ang="0"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grpSp>
      <p:sp>
        <p:nvSpPr>
          <p:cNvPr id="4751" name="Shape"/>
          <p:cNvSpPr/>
          <p:nvPr/>
        </p:nvSpPr>
        <p:spPr>
          <a:xfrm>
            <a:off x="-25990" y="4528830"/>
            <a:ext cx="12243980" cy="2012872"/>
          </a:xfrm>
          <a:custGeom>
            <a:avLst/>
            <a:gdLst/>
            <a:ahLst/>
            <a:cxnLst>
              <a:cxn ang="0">
                <a:pos x="wd2" y="hd2"/>
              </a:cxn>
              <a:cxn ang="5400000">
                <a:pos x="wd2" y="hd2"/>
              </a:cxn>
              <a:cxn ang="10800000">
                <a:pos x="wd2" y="hd2"/>
              </a:cxn>
              <a:cxn ang="16200000">
                <a:pos x="wd2" y="hd2"/>
              </a:cxn>
            </a:cxnLst>
            <a:rect l="0" t="0" r="r" b="b"/>
            <a:pathLst>
              <a:path w="21600" h="20445" extrusionOk="0">
                <a:moveTo>
                  <a:pt x="10" y="1433"/>
                </a:moveTo>
                <a:cubicBezTo>
                  <a:pt x="146" y="1748"/>
                  <a:pt x="264" y="2274"/>
                  <a:pt x="352" y="2952"/>
                </a:cubicBezTo>
                <a:cubicBezTo>
                  <a:pt x="450" y="3718"/>
                  <a:pt x="505" y="4641"/>
                  <a:pt x="508" y="5594"/>
                </a:cubicBezTo>
                <a:cubicBezTo>
                  <a:pt x="859" y="3862"/>
                  <a:pt x="1355" y="3496"/>
                  <a:pt x="1770" y="4662"/>
                </a:cubicBezTo>
                <a:cubicBezTo>
                  <a:pt x="2200" y="5867"/>
                  <a:pt x="2457" y="8464"/>
                  <a:pt x="2419" y="11206"/>
                </a:cubicBezTo>
                <a:cubicBezTo>
                  <a:pt x="2533" y="10485"/>
                  <a:pt x="2700" y="10123"/>
                  <a:pt x="2869" y="10234"/>
                </a:cubicBezTo>
                <a:cubicBezTo>
                  <a:pt x="3075" y="10370"/>
                  <a:pt x="3249" y="11179"/>
                  <a:pt x="3315" y="12312"/>
                </a:cubicBezTo>
                <a:cubicBezTo>
                  <a:pt x="3489" y="12046"/>
                  <a:pt x="3674" y="12351"/>
                  <a:pt x="3797" y="13106"/>
                </a:cubicBezTo>
                <a:cubicBezTo>
                  <a:pt x="3906" y="13778"/>
                  <a:pt x="3951" y="14718"/>
                  <a:pt x="3916" y="15616"/>
                </a:cubicBezTo>
                <a:cubicBezTo>
                  <a:pt x="4040" y="15323"/>
                  <a:pt x="4177" y="15235"/>
                  <a:pt x="4309" y="15360"/>
                </a:cubicBezTo>
                <a:cubicBezTo>
                  <a:pt x="4446" y="15489"/>
                  <a:pt x="4573" y="15839"/>
                  <a:pt x="4677" y="16370"/>
                </a:cubicBezTo>
                <a:cubicBezTo>
                  <a:pt x="4712" y="16147"/>
                  <a:pt x="4757" y="15982"/>
                  <a:pt x="4807" y="15895"/>
                </a:cubicBezTo>
                <a:cubicBezTo>
                  <a:pt x="4851" y="15818"/>
                  <a:pt x="4898" y="15804"/>
                  <a:pt x="4944" y="15855"/>
                </a:cubicBezTo>
                <a:cubicBezTo>
                  <a:pt x="4996" y="15301"/>
                  <a:pt x="5083" y="14886"/>
                  <a:pt x="5188" y="14701"/>
                </a:cubicBezTo>
                <a:cubicBezTo>
                  <a:pt x="5277" y="14542"/>
                  <a:pt x="5374" y="14563"/>
                  <a:pt x="5461" y="14761"/>
                </a:cubicBezTo>
                <a:cubicBezTo>
                  <a:pt x="5537" y="14285"/>
                  <a:pt x="5645" y="14025"/>
                  <a:pt x="5757" y="14051"/>
                </a:cubicBezTo>
                <a:cubicBezTo>
                  <a:pt x="5868" y="14077"/>
                  <a:pt x="5971" y="14377"/>
                  <a:pt x="6040" y="14874"/>
                </a:cubicBezTo>
                <a:cubicBezTo>
                  <a:pt x="6037" y="14061"/>
                  <a:pt x="6080" y="13314"/>
                  <a:pt x="6153" y="12700"/>
                </a:cubicBezTo>
                <a:cubicBezTo>
                  <a:pt x="6224" y="12113"/>
                  <a:pt x="6327" y="11610"/>
                  <a:pt x="6463" y="11548"/>
                </a:cubicBezTo>
                <a:cubicBezTo>
                  <a:pt x="6601" y="11485"/>
                  <a:pt x="6720" y="11916"/>
                  <a:pt x="6807" y="12462"/>
                </a:cubicBezTo>
                <a:cubicBezTo>
                  <a:pt x="6897" y="13021"/>
                  <a:pt x="6959" y="13734"/>
                  <a:pt x="6980" y="14546"/>
                </a:cubicBezTo>
                <a:cubicBezTo>
                  <a:pt x="7049" y="14717"/>
                  <a:pt x="7110" y="14985"/>
                  <a:pt x="7157" y="15325"/>
                </a:cubicBezTo>
                <a:cubicBezTo>
                  <a:pt x="7207" y="15692"/>
                  <a:pt x="7239" y="16130"/>
                  <a:pt x="7250" y="16593"/>
                </a:cubicBezTo>
                <a:cubicBezTo>
                  <a:pt x="7324" y="16147"/>
                  <a:pt x="7423" y="15871"/>
                  <a:pt x="7529" y="15818"/>
                </a:cubicBezTo>
                <a:cubicBezTo>
                  <a:pt x="7637" y="15765"/>
                  <a:pt x="7743" y="15943"/>
                  <a:pt x="7829" y="16316"/>
                </a:cubicBezTo>
                <a:cubicBezTo>
                  <a:pt x="7865" y="14974"/>
                  <a:pt x="8052" y="13933"/>
                  <a:pt x="8286" y="13765"/>
                </a:cubicBezTo>
                <a:cubicBezTo>
                  <a:pt x="8578" y="13555"/>
                  <a:pt x="8846" y="14721"/>
                  <a:pt x="8891" y="16396"/>
                </a:cubicBezTo>
                <a:cubicBezTo>
                  <a:pt x="9003" y="15925"/>
                  <a:pt x="9139" y="15687"/>
                  <a:pt x="9278" y="15721"/>
                </a:cubicBezTo>
                <a:cubicBezTo>
                  <a:pt x="9417" y="15755"/>
                  <a:pt x="9551" y="16062"/>
                  <a:pt x="9656" y="16591"/>
                </a:cubicBezTo>
                <a:cubicBezTo>
                  <a:pt x="9674" y="16154"/>
                  <a:pt x="9711" y="15752"/>
                  <a:pt x="9764" y="15423"/>
                </a:cubicBezTo>
                <a:cubicBezTo>
                  <a:pt x="9821" y="15071"/>
                  <a:pt x="9893" y="14817"/>
                  <a:pt x="9974" y="14688"/>
                </a:cubicBezTo>
                <a:cubicBezTo>
                  <a:pt x="9974" y="12959"/>
                  <a:pt x="10214" y="11547"/>
                  <a:pt x="10515" y="11511"/>
                </a:cubicBezTo>
                <a:cubicBezTo>
                  <a:pt x="10836" y="11472"/>
                  <a:pt x="11096" y="12998"/>
                  <a:pt x="11084" y="14845"/>
                </a:cubicBezTo>
                <a:cubicBezTo>
                  <a:pt x="11204" y="14371"/>
                  <a:pt x="11346" y="14120"/>
                  <a:pt x="11491" y="14127"/>
                </a:cubicBezTo>
                <a:cubicBezTo>
                  <a:pt x="11633" y="14134"/>
                  <a:pt x="11772" y="14387"/>
                  <a:pt x="11889" y="14855"/>
                </a:cubicBezTo>
                <a:cubicBezTo>
                  <a:pt x="11993" y="14759"/>
                  <a:pt x="12101" y="14807"/>
                  <a:pt x="12201" y="14995"/>
                </a:cubicBezTo>
                <a:cubicBezTo>
                  <a:pt x="12298" y="15176"/>
                  <a:pt x="12387" y="15481"/>
                  <a:pt x="12460" y="15888"/>
                </a:cubicBezTo>
                <a:lnTo>
                  <a:pt x="12818" y="16450"/>
                </a:lnTo>
                <a:cubicBezTo>
                  <a:pt x="12929" y="15989"/>
                  <a:pt x="13056" y="15679"/>
                  <a:pt x="13191" y="15543"/>
                </a:cubicBezTo>
                <a:cubicBezTo>
                  <a:pt x="13343" y="15389"/>
                  <a:pt x="13500" y="15464"/>
                  <a:pt x="13646" y="15759"/>
                </a:cubicBezTo>
                <a:cubicBezTo>
                  <a:pt x="13624" y="14774"/>
                  <a:pt x="13681" y="13785"/>
                  <a:pt x="13802" y="13077"/>
                </a:cubicBezTo>
                <a:cubicBezTo>
                  <a:pt x="13943" y="12252"/>
                  <a:pt x="14149" y="11919"/>
                  <a:pt x="14344" y="12201"/>
                </a:cubicBezTo>
                <a:cubicBezTo>
                  <a:pt x="14397" y="10737"/>
                  <a:pt x="14573" y="9519"/>
                  <a:pt x="14813" y="8946"/>
                </a:cubicBezTo>
                <a:cubicBezTo>
                  <a:pt x="15060" y="8355"/>
                  <a:pt x="15343" y="8527"/>
                  <a:pt x="15564" y="9404"/>
                </a:cubicBezTo>
                <a:cubicBezTo>
                  <a:pt x="15625" y="7535"/>
                  <a:pt x="15833" y="5935"/>
                  <a:pt x="16128" y="5076"/>
                </a:cubicBezTo>
                <a:cubicBezTo>
                  <a:pt x="16413" y="4245"/>
                  <a:pt x="16749" y="4200"/>
                  <a:pt x="17040" y="4954"/>
                </a:cubicBezTo>
                <a:cubicBezTo>
                  <a:pt x="17131" y="3011"/>
                  <a:pt x="17494" y="1946"/>
                  <a:pt x="17820" y="2662"/>
                </a:cubicBezTo>
                <a:cubicBezTo>
                  <a:pt x="18086" y="3245"/>
                  <a:pt x="18237" y="4863"/>
                  <a:pt x="18174" y="6459"/>
                </a:cubicBezTo>
                <a:cubicBezTo>
                  <a:pt x="18128" y="4025"/>
                  <a:pt x="18354" y="1689"/>
                  <a:pt x="18737" y="626"/>
                </a:cubicBezTo>
                <a:cubicBezTo>
                  <a:pt x="19378" y="-1155"/>
                  <a:pt x="20139" y="1036"/>
                  <a:pt x="20276" y="5060"/>
                </a:cubicBezTo>
                <a:cubicBezTo>
                  <a:pt x="20467" y="4643"/>
                  <a:pt x="20683" y="4926"/>
                  <a:pt x="20823" y="5779"/>
                </a:cubicBezTo>
                <a:cubicBezTo>
                  <a:pt x="20963" y="6624"/>
                  <a:pt x="21001" y="7866"/>
                  <a:pt x="20921" y="8936"/>
                </a:cubicBezTo>
                <a:lnTo>
                  <a:pt x="21047" y="10432"/>
                </a:lnTo>
                <a:cubicBezTo>
                  <a:pt x="21054" y="9751"/>
                  <a:pt x="21117" y="9129"/>
                  <a:pt x="21216" y="8758"/>
                </a:cubicBezTo>
                <a:cubicBezTo>
                  <a:pt x="21332" y="8328"/>
                  <a:pt x="21479" y="8297"/>
                  <a:pt x="21600" y="8679"/>
                </a:cubicBezTo>
                <a:lnTo>
                  <a:pt x="21595" y="20445"/>
                </a:lnTo>
                <a:lnTo>
                  <a:pt x="0" y="20406"/>
                </a:lnTo>
                <a:lnTo>
                  <a:pt x="10" y="1433"/>
                </a:lnTo>
                <a:close/>
              </a:path>
            </a:pathLst>
          </a:custGeom>
          <a:gradFill>
            <a:gsLst>
              <a:gs pos="22846">
                <a:srgbClr val="FFFFFF"/>
              </a:gs>
              <a:gs pos="63322">
                <a:srgbClr val="E6EAEB"/>
              </a:gs>
              <a:gs pos="99960">
                <a:srgbClr val="CDD5D8"/>
              </a:gs>
            </a:gsLst>
            <a:lin ang="2089253"/>
          </a:gradFill>
          <a:ln w="12700">
            <a:miter lim="400000"/>
          </a:ln>
          <a:effectLst>
            <a:outerShdw blurRad="152400" dist="90035" dir="2315233" rotWithShape="0">
              <a:srgbClr val="000000">
                <a:alpha val="38297"/>
              </a:srgbClr>
            </a:outerShdw>
          </a:effectLst>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nvGrpSpPr>
          <p:cNvPr id="4763" name="Group"/>
          <p:cNvGrpSpPr/>
          <p:nvPr/>
        </p:nvGrpSpPr>
        <p:grpSpPr>
          <a:xfrm>
            <a:off x="-795052" y="128473"/>
            <a:ext cx="7988402" cy="2868909"/>
            <a:chOff x="-452181" y="129430"/>
            <a:chExt cx="7455903" cy="3160577"/>
          </a:xfrm>
        </p:grpSpPr>
        <p:grpSp>
          <p:nvGrpSpPr>
            <p:cNvPr id="4754" name="Group"/>
            <p:cNvGrpSpPr/>
            <p:nvPr/>
          </p:nvGrpSpPr>
          <p:grpSpPr>
            <a:xfrm>
              <a:off x="-452181" y="1942759"/>
              <a:ext cx="6943883" cy="1347248"/>
              <a:chOff x="-452180" y="1081345"/>
              <a:chExt cx="6943882" cy="1347247"/>
            </a:xfrm>
          </p:grpSpPr>
          <p:sp>
            <p:nvSpPr>
              <p:cNvPr id="4752" name="Shape"/>
              <p:cNvSpPr/>
              <p:nvPr/>
            </p:nvSpPr>
            <p:spPr>
              <a:xfrm rot="3279461">
                <a:off x="2911085" y="-1152024"/>
                <a:ext cx="217351" cy="694388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4"/>
                    </a:lnTo>
                    <a:cubicBezTo>
                      <a:pt x="20818" y="3609"/>
                      <a:pt x="19368" y="7202"/>
                      <a:pt x="17250" y="10795"/>
                    </a:cubicBezTo>
                    <a:cubicBezTo>
                      <a:pt x="15125" y="14398"/>
                      <a:pt x="12329" y="18000"/>
                      <a:pt x="8862" y="21600"/>
                    </a:cubicBezTo>
                    <a:cubicBezTo>
                      <a:pt x="6203" y="18000"/>
                      <a:pt x="4135" y="14398"/>
                      <a:pt x="2658" y="10795"/>
                    </a:cubicBezTo>
                    <a:cubicBezTo>
                      <a:pt x="1183" y="7197"/>
                      <a:pt x="297" y="3599"/>
                      <a:pt x="0" y="0"/>
                    </a:cubicBezTo>
                    <a:close/>
                  </a:path>
                </a:pathLst>
              </a:custGeom>
              <a:gradFill flip="none" rotWithShape="1">
                <a:gsLst>
                  <a:gs pos="0">
                    <a:srgbClr val="FFD300">
                      <a:alpha val="44084"/>
                    </a:srgbClr>
                  </a:gs>
                  <a:gs pos="100000">
                    <a:srgbClr val="FF8E04">
                      <a:alpha val="44084"/>
                    </a:srgbClr>
                  </a:gs>
                </a:gsLst>
                <a:lin ang="20579698"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53" name="Triangle"/>
              <p:cNvSpPr/>
              <p:nvPr/>
            </p:nvSpPr>
            <p:spPr>
              <a:xfrm rot="3279461">
                <a:off x="4296539" y="-488078"/>
                <a:ext cx="208109" cy="3346955"/>
              </a:xfrm>
              <a:custGeom>
                <a:avLst/>
                <a:gdLst/>
                <a:ahLst/>
                <a:cxnLst>
                  <a:cxn ang="0">
                    <a:pos x="wd2" y="hd2"/>
                  </a:cxn>
                  <a:cxn ang="5400000">
                    <a:pos x="wd2" y="hd2"/>
                  </a:cxn>
                  <a:cxn ang="10800000">
                    <a:pos x="wd2" y="hd2"/>
                  </a:cxn>
                  <a:cxn ang="16200000">
                    <a:pos x="wd2" y="hd2"/>
                  </a:cxn>
                </a:cxnLst>
                <a:rect l="0" t="0" r="r" b="b"/>
                <a:pathLst>
                  <a:path w="21600" h="21600" extrusionOk="0">
                    <a:moveTo>
                      <a:pt x="0" y="12"/>
                    </a:moveTo>
                    <a:lnTo>
                      <a:pt x="9382" y="21600"/>
                    </a:lnTo>
                    <a:lnTo>
                      <a:pt x="21600" y="0"/>
                    </a:lnTo>
                    <a:lnTo>
                      <a:pt x="0" y="12"/>
                    </a:lnTo>
                    <a:close/>
                  </a:path>
                </a:pathLst>
              </a:custGeom>
              <a:gradFill flip="none" rotWithShape="1">
                <a:gsLst>
                  <a:gs pos="2419">
                    <a:srgbClr val="FF8A00"/>
                  </a:gs>
                  <a:gs pos="29316">
                    <a:srgbClr val="FFBA02"/>
                  </a:gs>
                  <a:gs pos="100000">
                    <a:srgbClr val="FFEA03"/>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grpSp>
          <p:nvGrpSpPr>
            <p:cNvPr id="4762" name="Group"/>
            <p:cNvGrpSpPr/>
            <p:nvPr/>
          </p:nvGrpSpPr>
          <p:grpSpPr>
            <a:xfrm>
              <a:off x="5421251" y="129430"/>
              <a:ext cx="1582471" cy="1076082"/>
              <a:chOff x="22198" y="129430"/>
              <a:chExt cx="1582469" cy="1076080"/>
            </a:xfrm>
          </p:grpSpPr>
          <p:sp>
            <p:nvSpPr>
              <p:cNvPr id="4755" name="Triangle"/>
              <p:cNvSpPr/>
              <p:nvPr/>
            </p:nvSpPr>
            <p:spPr>
              <a:xfrm rot="3279461">
                <a:off x="1448522" y="4308"/>
                <a:ext cx="31024" cy="28126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553"/>
                    </a:lnTo>
                    <a:lnTo>
                      <a:pt x="10100" y="0"/>
                    </a:lnTo>
                    <a:lnTo>
                      <a:pt x="0" y="21600"/>
                    </a:lnTo>
                    <a:close/>
                  </a:path>
                </a:pathLst>
              </a:custGeom>
              <a:gradFill flip="none" rotWithShape="1">
                <a:gsLst>
                  <a:gs pos="0">
                    <a:srgbClr val="79838A"/>
                  </a:gs>
                  <a:gs pos="100000">
                    <a:srgbClr val="253944"/>
                  </a:gs>
                </a:gsLst>
                <a:lin ang="555338"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56" name="Shape"/>
              <p:cNvSpPr/>
              <p:nvPr/>
            </p:nvSpPr>
            <p:spPr>
              <a:xfrm rot="3279461">
                <a:off x="249376" y="849402"/>
                <a:ext cx="261853" cy="128131"/>
              </a:xfrm>
              <a:custGeom>
                <a:avLst/>
                <a:gdLst/>
                <a:ahLst/>
                <a:cxnLst>
                  <a:cxn ang="0">
                    <a:pos x="wd2" y="hd2"/>
                  </a:cxn>
                  <a:cxn ang="5400000">
                    <a:pos x="wd2" y="hd2"/>
                  </a:cxn>
                  <a:cxn ang="10800000">
                    <a:pos x="wd2" y="hd2"/>
                  </a:cxn>
                  <a:cxn ang="16200000">
                    <a:pos x="wd2" y="hd2"/>
                  </a:cxn>
                </a:cxnLst>
                <a:rect l="0" t="0" r="r" b="b"/>
                <a:pathLst>
                  <a:path w="21600" h="21600" extrusionOk="0">
                    <a:moveTo>
                      <a:pt x="0" y="60"/>
                    </a:moveTo>
                    <a:lnTo>
                      <a:pt x="1424" y="21600"/>
                    </a:lnTo>
                    <a:lnTo>
                      <a:pt x="20120" y="21569"/>
                    </a:lnTo>
                    <a:lnTo>
                      <a:pt x="21600" y="0"/>
                    </a:lnTo>
                    <a:lnTo>
                      <a:pt x="0" y="60"/>
                    </a:lnTo>
                    <a:close/>
                  </a:path>
                </a:pathLst>
              </a:custGeom>
              <a:gradFill flip="none" rotWithShape="1">
                <a:gsLst>
                  <a:gs pos="0">
                    <a:srgbClr val="79838A"/>
                  </a:gs>
                  <a:gs pos="100000">
                    <a:srgbClr val="253944"/>
                  </a:gs>
                </a:gsLst>
                <a:lin ang="555338"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57" name="Shape"/>
              <p:cNvSpPr/>
              <p:nvPr/>
            </p:nvSpPr>
            <p:spPr>
              <a:xfrm rot="3279461" flipH="1">
                <a:off x="489200" y="794961"/>
                <a:ext cx="256604" cy="564493"/>
              </a:xfrm>
              <a:custGeom>
                <a:avLst/>
                <a:gdLst/>
                <a:ahLst/>
                <a:cxnLst>
                  <a:cxn ang="0">
                    <a:pos x="wd2" y="hd2"/>
                  </a:cxn>
                  <a:cxn ang="5400000">
                    <a:pos x="wd2" y="hd2"/>
                  </a:cxn>
                  <a:cxn ang="10800000">
                    <a:pos x="wd2" y="hd2"/>
                  </a:cxn>
                  <a:cxn ang="16200000">
                    <a:pos x="wd2" y="hd2"/>
                  </a:cxn>
                </a:cxnLst>
                <a:rect l="0" t="0" r="r" b="b"/>
                <a:pathLst>
                  <a:path w="21408" h="21600" extrusionOk="0">
                    <a:moveTo>
                      <a:pt x="14861" y="0"/>
                    </a:moveTo>
                    <a:cubicBezTo>
                      <a:pt x="11772" y="1508"/>
                      <a:pt x="9019" y="3135"/>
                      <a:pt x="6626" y="4858"/>
                    </a:cubicBezTo>
                    <a:cubicBezTo>
                      <a:pt x="4094" y="6682"/>
                      <a:pt x="1927" y="8639"/>
                      <a:pt x="839" y="10774"/>
                    </a:cubicBezTo>
                    <a:cubicBezTo>
                      <a:pt x="-92" y="12601"/>
                      <a:pt x="-192" y="14476"/>
                      <a:pt x="262" y="16310"/>
                    </a:cubicBezTo>
                    <a:cubicBezTo>
                      <a:pt x="710" y="18117"/>
                      <a:pt x="1697" y="19897"/>
                      <a:pt x="3216" y="21600"/>
                    </a:cubicBezTo>
                    <a:cubicBezTo>
                      <a:pt x="1842" y="18267"/>
                      <a:pt x="4393" y="14849"/>
                      <a:pt x="9931" y="12601"/>
                    </a:cubicBezTo>
                    <a:cubicBezTo>
                      <a:pt x="13135" y="11300"/>
                      <a:pt x="17150" y="10494"/>
                      <a:pt x="21408" y="10297"/>
                    </a:cubicBezTo>
                    <a:cubicBezTo>
                      <a:pt x="20970" y="8427"/>
                      <a:pt x="20156" y="6580"/>
                      <a:pt x="18977" y="4780"/>
                    </a:cubicBezTo>
                    <a:cubicBezTo>
                      <a:pt x="17901" y="3136"/>
                      <a:pt x="16524" y="1537"/>
                      <a:pt x="14861" y="0"/>
                    </a:cubicBezTo>
                    <a:close/>
                  </a:path>
                </a:pathLst>
              </a:custGeom>
              <a:gradFill flip="none" rotWithShape="1">
                <a:gsLst>
                  <a:gs pos="2419">
                    <a:srgbClr val="FF8A00"/>
                  </a:gs>
                  <a:gs pos="29316">
                    <a:srgbClr val="FFBA02"/>
                  </a:gs>
                  <a:gs pos="100000">
                    <a:srgbClr val="FFEA03"/>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58" name="Shape"/>
              <p:cNvSpPr/>
              <p:nvPr/>
            </p:nvSpPr>
            <p:spPr>
              <a:xfrm rot="3279461">
                <a:off x="176144" y="353505"/>
                <a:ext cx="256602" cy="564494"/>
              </a:xfrm>
              <a:custGeom>
                <a:avLst/>
                <a:gdLst/>
                <a:ahLst/>
                <a:cxnLst>
                  <a:cxn ang="0">
                    <a:pos x="wd2" y="hd2"/>
                  </a:cxn>
                  <a:cxn ang="5400000">
                    <a:pos x="wd2" y="hd2"/>
                  </a:cxn>
                  <a:cxn ang="10800000">
                    <a:pos x="wd2" y="hd2"/>
                  </a:cxn>
                  <a:cxn ang="16200000">
                    <a:pos x="wd2" y="hd2"/>
                  </a:cxn>
                </a:cxnLst>
                <a:rect l="0" t="0" r="r" b="b"/>
                <a:pathLst>
                  <a:path w="21408" h="21600" extrusionOk="0">
                    <a:moveTo>
                      <a:pt x="14861" y="0"/>
                    </a:moveTo>
                    <a:cubicBezTo>
                      <a:pt x="11772" y="1508"/>
                      <a:pt x="9019" y="3135"/>
                      <a:pt x="6626" y="4858"/>
                    </a:cubicBezTo>
                    <a:cubicBezTo>
                      <a:pt x="4094" y="6682"/>
                      <a:pt x="1927" y="8639"/>
                      <a:pt x="839" y="10774"/>
                    </a:cubicBezTo>
                    <a:cubicBezTo>
                      <a:pt x="-92" y="12601"/>
                      <a:pt x="-192" y="14476"/>
                      <a:pt x="262" y="16310"/>
                    </a:cubicBezTo>
                    <a:cubicBezTo>
                      <a:pt x="710" y="18117"/>
                      <a:pt x="1697" y="19897"/>
                      <a:pt x="3216" y="21600"/>
                    </a:cubicBezTo>
                    <a:cubicBezTo>
                      <a:pt x="1842" y="18267"/>
                      <a:pt x="4393" y="14849"/>
                      <a:pt x="9931" y="12601"/>
                    </a:cubicBezTo>
                    <a:cubicBezTo>
                      <a:pt x="13135" y="11300"/>
                      <a:pt x="17150" y="10494"/>
                      <a:pt x="21408" y="10297"/>
                    </a:cubicBezTo>
                    <a:cubicBezTo>
                      <a:pt x="20970" y="8427"/>
                      <a:pt x="20156" y="6580"/>
                      <a:pt x="18977" y="4780"/>
                    </a:cubicBezTo>
                    <a:cubicBezTo>
                      <a:pt x="17901" y="3136"/>
                      <a:pt x="16524" y="1537"/>
                      <a:pt x="14861" y="0"/>
                    </a:cubicBezTo>
                    <a:close/>
                  </a:path>
                </a:pathLst>
              </a:custGeom>
              <a:gradFill flip="none" rotWithShape="1">
                <a:gsLst>
                  <a:gs pos="2419">
                    <a:srgbClr val="FF8A00"/>
                  </a:gs>
                  <a:gs pos="29316">
                    <a:srgbClr val="FFBA02"/>
                  </a:gs>
                  <a:gs pos="100000">
                    <a:srgbClr val="FFEA03"/>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59" name="Shape"/>
              <p:cNvSpPr/>
              <p:nvPr/>
            </p:nvSpPr>
            <p:spPr>
              <a:xfrm rot="3279461">
                <a:off x="638643" y="-29357"/>
                <a:ext cx="522023" cy="1149455"/>
              </a:xfrm>
              <a:custGeom>
                <a:avLst/>
                <a:gdLst/>
                <a:ahLst/>
                <a:cxnLst>
                  <a:cxn ang="0">
                    <a:pos x="wd2" y="hd2"/>
                  </a:cxn>
                  <a:cxn ang="5400000">
                    <a:pos x="wd2" y="hd2"/>
                  </a:cxn>
                  <a:cxn ang="10800000">
                    <a:pos x="wd2" y="hd2"/>
                  </a:cxn>
                  <a:cxn ang="16200000">
                    <a:pos x="wd2" y="hd2"/>
                  </a:cxn>
                </a:cxnLst>
                <a:rect l="0" t="0" r="r" b="b"/>
                <a:pathLst>
                  <a:path w="20472" h="21600" extrusionOk="0">
                    <a:moveTo>
                      <a:pt x="10221" y="0"/>
                    </a:moveTo>
                    <a:cubicBezTo>
                      <a:pt x="8624" y="313"/>
                      <a:pt x="7162" y="765"/>
                      <a:pt x="5907" y="1333"/>
                    </a:cubicBezTo>
                    <a:cubicBezTo>
                      <a:pt x="-493" y="4228"/>
                      <a:pt x="-564" y="8626"/>
                      <a:pt x="536" y="12548"/>
                    </a:cubicBezTo>
                    <a:cubicBezTo>
                      <a:pt x="1380" y="15558"/>
                      <a:pt x="2870" y="18568"/>
                      <a:pt x="5087" y="21566"/>
                    </a:cubicBezTo>
                    <a:lnTo>
                      <a:pt x="10180" y="21600"/>
                    </a:lnTo>
                    <a:lnTo>
                      <a:pt x="10292" y="21600"/>
                    </a:lnTo>
                    <a:lnTo>
                      <a:pt x="15385" y="21566"/>
                    </a:lnTo>
                    <a:cubicBezTo>
                      <a:pt x="17602" y="18568"/>
                      <a:pt x="19092" y="15558"/>
                      <a:pt x="19936" y="12548"/>
                    </a:cubicBezTo>
                    <a:cubicBezTo>
                      <a:pt x="21036" y="8626"/>
                      <a:pt x="20965" y="4228"/>
                      <a:pt x="14565" y="1333"/>
                    </a:cubicBezTo>
                    <a:cubicBezTo>
                      <a:pt x="13310" y="765"/>
                      <a:pt x="11848" y="313"/>
                      <a:pt x="10251" y="0"/>
                    </a:cubicBezTo>
                    <a:lnTo>
                      <a:pt x="10221" y="0"/>
                    </a:lnTo>
                    <a:close/>
                  </a:path>
                </a:pathLst>
              </a:custGeom>
              <a:gradFill flip="none" rotWithShape="1">
                <a:gsLst>
                  <a:gs pos="47423">
                    <a:srgbClr val="FF2C2B"/>
                  </a:gs>
                  <a:gs pos="97329">
                    <a:srgbClr val="FF6917"/>
                  </a:gs>
                  <a:gs pos="99793">
                    <a:srgbClr val="FFA503"/>
                  </a:gs>
                </a:gsLst>
                <a:lin ang="5181995"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60" name="Shape"/>
              <p:cNvSpPr/>
              <p:nvPr/>
            </p:nvSpPr>
            <p:spPr>
              <a:xfrm rot="3279461">
                <a:off x="402581" y="519293"/>
                <a:ext cx="116768" cy="674351"/>
              </a:xfrm>
              <a:custGeom>
                <a:avLst/>
                <a:gdLst/>
                <a:ahLst/>
                <a:cxnLst>
                  <a:cxn ang="0">
                    <a:pos x="wd2" y="hd2"/>
                  </a:cxn>
                  <a:cxn ang="5400000">
                    <a:pos x="wd2" y="hd2"/>
                  </a:cxn>
                  <a:cxn ang="10800000">
                    <a:pos x="wd2" y="hd2"/>
                  </a:cxn>
                  <a:cxn ang="16200000">
                    <a:pos x="wd2" y="hd2"/>
                  </a:cxn>
                </a:cxnLst>
                <a:rect l="0" t="0" r="r" b="b"/>
                <a:pathLst>
                  <a:path w="19636" h="21600" extrusionOk="0">
                    <a:moveTo>
                      <a:pt x="10806" y="0"/>
                    </a:moveTo>
                    <a:cubicBezTo>
                      <a:pt x="6841" y="1066"/>
                      <a:pt x="3919" y="2260"/>
                      <a:pt x="2179" y="3524"/>
                    </a:cubicBezTo>
                    <a:cubicBezTo>
                      <a:pt x="-945" y="5794"/>
                      <a:pt x="-150" y="8168"/>
                      <a:pt x="1120" y="10504"/>
                    </a:cubicBezTo>
                    <a:cubicBezTo>
                      <a:pt x="3146" y="14235"/>
                      <a:pt x="6325" y="17940"/>
                      <a:pt x="10639" y="21600"/>
                    </a:cubicBezTo>
                    <a:cubicBezTo>
                      <a:pt x="13533" y="17938"/>
                      <a:pt x="16040" y="14265"/>
                      <a:pt x="18158" y="10584"/>
                    </a:cubicBezTo>
                    <a:cubicBezTo>
                      <a:pt x="19487" y="8274"/>
                      <a:pt x="20655" y="5933"/>
                      <a:pt x="18217" y="3652"/>
                    </a:cubicBezTo>
                    <a:cubicBezTo>
                      <a:pt x="16841" y="2364"/>
                      <a:pt x="14335" y="1130"/>
                      <a:pt x="10806" y="0"/>
                    </a:cubicBezTo>
                    <a:close/>
                  </a:path>
                </a:pathLst>
              </a:custGeom>
              <a:gradFill flip="none" rotWithShape="1">
                <a:gsLst>
                  <a:gs pos="2419">
                    <a:srgbClr val="FF8A00"/>
                  </a:gs>
                  <a:gs pos="29316">
                    <a:srgbClr val="FFBA02"/>
                  </a:gs>
                  <a:gs pos="100000">
                    <a:srgbClr val="FFEA03"/>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61" name="Circle"/>
              <p:cNvSpPr/>
              <p:nvPr/>
            </p:nvSpPr>
            <p:spPr>
              <a:xfrm rot="3279461">
                <a:off x="754688" y="400364"/>
                <a:ext cx="289743" cy="289745"/>
              </a:xfrm>
              <a:prstGeom prst="ellipse">
                <a:avLst/>
              </a:prstGeom>
              <a:gradFill flip="none" rotWithShape="1">
                <a:gsLst>
                  <a:gs pos="0">
                    <a:srgbClr val="FFFFFF"/>
                  </a:gs>
                  <a:gs pos="100000">
                    <a:srgbClr val="00ACFF"/>
                  </a:gs>
                </a:gsLst>
                <a:lin ang="20295994"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grpSp>
      <p:sp>
        <p:nvSpPr>
          <p:cNvPr id="82" name="Rectangle 81">
            <a:extLst>
              <a:ext uri="{FF2B5EF4-FFF2-40B4-BE49-F238E27FC236}">
                <a16:creationId xmlns:a16="http://schemas.microsoft.com/office/drawing/2014/main" id="{D7EE7F63-05AA-22FE-2B68-D699D00DACD1}"/>
              </a:ext>
            </a:extLst>
          </p:cNvPr>
          <p:cNvSpPr/>
          <p:nvPr/>
        </p:nvSpPr>
        <p:spPr>
          <a:xfrm>
            <a:off x="249416" y="304348"/>
            <a:ext cx="4159151" cy="1046440"/>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000" b="1" i="0" u="none" strike="noStrike" kern="0" cap="none" spc="0" normalizeH="0" baseline="0" noProof="0">
                <a:ln w="0"/>
                <a:solidFill>
                  <a:srgbClr val="C0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NỘI DUNG</a:t>
            </a:r>
          </a:p>
        </p:txBody>
      </p:sp>
      <p:grpSp>
        <p:nvGrpSpPr>
          <p:cNvPr id="3" name="Group 2">
            <a:extLst>
              <a:ext uri="{FF2B5EF4-FFF2-40B4-BE49-F238E27FC236}">
                <a16:creationId xmlns:a16="http://schemas.microsoft.com/office/drawing/2014/main" id="{62D3444E-9BA9-36E1-7F51-D3AEF852552D}"/>
              </a:ext>
            </a:extLst>
          </p:cNvPr>
          <p:cNvGrpSpPr/>
          <p:nvPr/>
        </p:nvGrpSpPr>
        <p:grpSpPr>
          <a:xfrm>
            <a:off x="3480825" y="1767938"/>
            <a:ext cx="3346585" cy="3244540"/>
            <a:chOff x="5263450" y="2250155"/>
            <a:chExt cx="2829329" cy="3244540"/>
          </a:xfrm>
        </p:grpSpPr>
        <p:sp>
          <p:nvSpPr>
            <p:cNvPr id="4769" name="Circle"/>
            <p:cNvSpPr/>
            <p:nvPr/>
          </p:nvSpPr>
          <p:spPr>
            <a:xfrm>
              <a:off x="5697449" y="2468754"/>
              <a:ext cx="2395330" cy="3025941"/>
            </a:xfrm>
            <a:prstGeom prst="ellipse">
              <a:avLst/>
            </a:prstGeom>
            <a:gradFill>
              <a:gsLst>
                <a:gs pos="849">
                  <a:srgbClr val="FF00A2"/>
                </a:gs>
                <a:gs pos="62946">
                  <a:srgbClr val="FF0071"/>
                </a:gs>
                <a:gs pos="97627">
                  <a:srgbClr val="FF0040"/>
                </a:gs>
              </a:gsLst>
            </a:gradFill>
            <a:ln w="12700">
              <a:miter lim="400000"/>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70" name="TextBox 34"/>
            <p:cNvSpPr txBox="1"/>
            <p:nvPr/>
          </p:nvSpPr>
          <p:spPr>
            <a:xfrm>
              <a:off x="5263450" y="2250155"/>
              <a:ext cx="933030" cy="2098037"/>
            </a:xfrm>
            <a:prstGeom prst="rect">
              <a:avLst/>
            </a:prstGeom>
            <a:ln w="12700">
              <a:miter lim="400000"/>
            </a:ln>
            <a:effectLst>
              <a:outerShdw blurRad="25400" dist="36591" rotWithShape="0">
                <a:srgbClr val="000000">
                  <a:alpha val="31239"/>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3000">
                  <a:solidFill>
                    <a:srgbClr val="FF22A0"/>
                  </a:solidFill>
                  <a:latin typeface="Impact"/>
                  <a:ea typeface="Impact"/>
                  <a:cs typeface="Impact"/>
                  <a:sym typeface="Impac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3000" b="0" i="0" u="none" strike="noStrike" kern="1200" cap="none" spc="0" normalizeH="0" baseline="0" noProof="0">
                  <a:ln>
                    <a:noFill/>
                  </a:ln>
                  <a:solidFill>
                    <a:srgbClr val="FF22A0"/>
                  </a:solidFill>
                  <a:effectLst/>
                  <a:uLnTx/>
                  <a:uFillTx/>
                  <a:latin typeface="Impact"/>
                  <a:sym typeface="Impact"/>
                </a:rPr>
                <a:t>2</a:t>
              </a:r>
            </a:p>
          </p:txBody>
        </p:sp>
        <p:sp>
          <p:nvSpPr>
            <p:cNvPr id="4771" name="Rectangle 51"/>
            <p:cNvSpPr txBox="1"/>
            <p:nvPr/>
          </p:nvSpPr>
          <p:spPr>
            <a:xfrm>
              <a:off x="6094660" y="2643971"/>
              <a:ext cx="1706407" cy="26286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1475" tIns="21475" rIns="21475" bIns="21475">
              <a:spAutoFit/>
            </a:bodyPr>
            <a:lstStyle>
              <a:lvl1pPr defTabSz="214760">
                <a:defRPr sz="500">
                  <a:solidFill>
                    <a:srgbClr val="FFFFFF"/>
                  </a:solidFill>
                </a:defRPr>
              </a:lvl1pPr>
            </a:lstStyle>
            <a:p>
              <a:pPr marL="0" marR="0" lvl="0" indent="0" algn="ctr" defTabSz="21476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Một</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số</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nội</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dung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tác</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động</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những</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cải</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cách</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Hồ</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Quý</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Ly</a:t>
              </a:r>
            </a:p>
          </p:txBody>
        </p:sp>
      </p:grpSp>
      <p:grpSp>
        <p:nvGrpSpPr>
          <p:cNvPr id="2" name="Group 1">
            <a:extLst>
              <a:ext uri="{FF2B5EF4-FFF2-40B4-BE49-F238E27FC236}">
                <a16:creationId xmlns:a16="http://schemas.microsoft.com/office/drawing/2014/main" id="{0F625669-9F03-A826-76B0-EEFCFEB6540B}"/>
              </a:ext>
            </a:extLst>
          </p:cNvPr>
          <p:cNvGrpSpPr/>
          <p:nvPr/>
        </p:nvGrpSpPr>
        <p:grpSpPr>
          <a:xfrm>
            <a:off x="494551" y="3904236"/>
            <a:ext cx="2723952" cy="2098037"/>
            <a:chOff x="1274957" y="3475325"/>
            <a:chExt cx="2723952" cy="2098037"/>
          </a:xfrm>
        </p:grpSpPr>
        <p:sp>
          <p:nvSpPr>
            <p:cNvPr id="4764" name="Circle"/>
            <p:cNvSpPr/>
            <p:nvPr/>
          </p:nvSpPr>
          <p:spPr>
            <a:xfrm>
              <a:off x="1689160" y="3675094"/>
              <a:ext cx="2309749" cy="1898267"/>
            </a:xfrm>
            <a:prstGeom prst="ellipse">
              <a:avLst/>
            </a:prstGeom>
            <a:gradFill>
              <a:gsLst>
                <a:gs pos="0">
                  <a:srgbClr val="FFC203"/>
                </a:gs>
                <a:gs pos="36657">
                  <a:srgbClr val="FF7D25"/>
                </a:gs>
                <a:gs pos="77153">
                  <a:srgbClr val="FF3847"/>
                </a:gs>
              </a:gsLst>
            </a:gradFill>
            <a:ln w="12700">
              <a:miter lim="400000"/>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65" name="TextBox 34"/>
            <p:cNvSpPr txBox="1"/>
            <p:nvPr/>
          </p:nvSpPr>
          <p:spPr>
            <a:xfrm>
              <a:off x="1274957" y="3475325"/>
              <a:ext cx="933030" cy="2098037"/>
            </a:xfrm>
            <a:prstGeom prst="rect">
              <a:avLst/>
            </a:prstGeom>
            <a:ln w="12700">
              <a:miter lim="400000"/>
            </a:ln>
            <a:effectLst>
              <a:outerShdw blurRad="25400" dist="36591" rotWithShape="0">
                <a:srgbClr val="000000">
                  <a:alpha val="31239"/>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3000">
                  <a:solidFill>
                    <a:srgbClr val="FF8A00"/>
                  </a:solidFill>
                  <a:latin typeface="Impact"/>
                  <a:ea typeface="Impact"/>
                  <a:cs typeface="Impact"/>
                  <a:sym typeface="Impac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3000" b="0" i="0" u="none" strike="noStrike" kern="1200" cap="none" spc="0" normalizeH="0" baseline="0" noProof="0">
                  <a:ln>
                    <a:noFill/>
                  </a:ln>
                  <a:solidFill>
                    <a:srgbClr val="FF8A00"/>
                  </a:solidFill>
                  <a:effectLst/>
                  <a:uLnTx/>
                  <a:uFillTx/>
                  <a:latin typeface="Impact"/>
                  <a:sym typeface="Impact"/>
                </a:rPr>
                <a:t>1</a:t>
              </a:r>
            </a:p>
          </p:txBody>
        </p:sp>
        <p:sp>
          <p:nvSpPr>
            <p:cNvPr id="4766" name="Rectangle 51"/>
            <p:cNvSpPr txBox="1"/>
            <p:nvPr/>
          </p:nvSpPr>
          <p:spPr>
            <a:xfrm>
              <a:off x="2134577" y="4048111"/>
              <a:ext cx="1831218" cy="9051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1475" tIns="21475" rIns="21475" bIns="21475">
              <a:spAutoFit/>
            </a:bodyPr>
            <a:lstStyle>
              <a:lvl1pPr defTabSz="214760">
                <a:defRPr sz="500">
                  <a:solidFill>
                    <a:srgbClr val="FFFFFF"/>
                  </a:solidFill>
                </a:defRPr>
              </a:lvl1pPr>
            </a:lstStyle>
            <a:p>
              <a:pPr marL="0" marR="0" lvl="0" indent="0" algn="ctr" defTabSz="21476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Sự</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thành</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lập</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nhà</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Hồ</a:t>
              </a:r>
              <a:endPar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4767" name="TextBox 52"/>
            <p:cNvSpPr txBox="1"/>
            <p:nvPr/>
          </p:nvSpPr>
          <p:spPr>
            <a:xfrm>
              <a:off x="2083258" y="4396454"/>
              <a:ext cx="1070424" cy="3077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400">
                  <a:solidFill>
                    <a:srgbClr val="FFFFFF"/>
                  </a:solidFill>
                  <a:latin typeface="Avenir Next Demi Bold"/>
                  <a:ea typeface="Avenir Next Demi Bold"/>
                  <a:cs typeface="Avenir Next Demi Bold"/>
                  <a:sym typeface="Avenir Next Demi Bold"/>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FFFFFF"/>
                </a:solidFill>
                <a:effectLst/>
                <a:uLnTx/>
                <a:uFillTx/>
                <a:latin typeface="Avenir Next Demi Bold"/>
                <a:sym typeface="Avenir Next Demi Bold"/>
              </a:endParaRPr>
            </a:p>
          </p:txBody>
        </p:sp>
      </p:grpSp>
      <p:grpSp>
        <p:nvGrpSpPr>
          <p:cNvPr id="4" name="Group 3">
            <a:extLst>
              <a:ext uri="{FF2B5EF4-FFF2-40B4-BE49-F238E27FC236}">
                <a16:creationId xmlns:a16="http://schemas.microsoft.com/office/drawing/2014/main" id="{8E18A463-97CC-BD35-4EA2-16B1FD8BB1EF}"/>
              </a:ext>
            </a:extLst>
          </p:cNvPr>
          <p:cNvGrpSpPr/>
          <p:nvPr/>
        </p:nvGrpSpPr>
        <p:grpSpPr>
          <a:xfrm>
            <a:off x="6615114" y="276901"/>
            <a:ext cx="4063657" cy="2947051"/>
            <a:chOff x="6783006" y="956529"/>
            <a:chExt cx="4063657" cy="2947051"/>
          </a:xfrm>
        </p:grpSpPr>
        <p:sp>
          <p:nvSpPr>
            <p:cNvPr id="4773" name="Circle"/>
            <p:cNvSpPr/>
            <p:nvPr/>
          </p:nvSpPr>
          <p:spPr>
            <a:xfrm>
              <a:off x="7302464" y="1113356"/>
              <a:ext cx="3544199" cy="2790224"/>
            </a:xfrm>
            <a:prstGeom prst="ellipse">
              <a:avLst/>
            </a:prstGeom>
            <a:gradFill>
              <a:gsLst>
                <a:gs pos="0">
                  <a:srgbClr val="0CB100"/>
                </a:gs>
                <a:gs pos="46821">
                  <a:srgbClr val="67CE02"/>
                </a:gs>
                <a:gs pos="99075">
                  <a:srgbClr val="C3EA03"/>
                </a:gs>
              </a:gsLst>
            </a:gradFill>
            <a:ln w="12700">
              <a:miter lim="400000"/>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74" name="TextBox 34"/>
            <p:cNvSpPr txBox="1"/>
            <p:nvPr/>
          </p:nvSpPr>
          <p:spPr>
            <a:xfrm>
              <a:off x="6783006" y="956529"/>
              <a:ext cx="933030" cy="2098037"/>
            </a:xfrm>
            <a:prstGeom prst="rect">
              <a:avLst/>
            </a:prstGeom>
            <a:ln w="12700">
              <a:miter lim="400000"/>
            </a:ln>
            <a:effectLst>
              <a:outerShdw blurRad="25400" dist="36591" rotWithShape="0">
                <a:srgbClr val="000000">
                  <a:alpha val="31239"/>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3000">
                  <a:solidFill>
                    <a:srgbClr val="0CB100"/>
                  </a:solidFill>
                  <a:latin typeface="Impact"/>
                  <a:ea typeface="Impact"/>
                  <a:cs typeface="Impact"/>
                  <a:sym typeface="Impac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3000" b="0" i="0" u="none" strike="noStrike" kern="1200" cap="none" spc="0" normalizeH="0" baseline="0" noProof="0">
                  <a:ln>
                    <a:noFill/>
                  </a:ln>
                  <a:solidFill>
                    <a:srgbClr val="0CB100"/>
                  </a:solidFill>
                  <a:effectLst/>
                  <a:uLnTx/>
                  <a:uFillTx/>
                  <a:latin typeface="Impact"/>
                  <a:sym typeface="Impact"/>
                </a:rPr>
                <a:t>3</a:t>
              </a:r>
            </a:p>
          </p:txBody>
        </p:sp>
        <p:sp>
          <p:nvSpPr>
            <p:cNvPr id="4775" name="Rectangle 51"/>
            <p:cNvSpPr txBox="1"/>
            <p:nvPr/>
          </p:nvSpPr>
          <p:spPr>
            <a:xfrm>
              <a:off x="7919023" y="1671533"/>
              <a:ext cx="2736979" cy="13360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1475" tIns="21475" rIns="21475" bIns="21475">
              <a:spAutoFit/>
            </a:bodyPr>
            <a:lstStyle>
              <a:lvl1pPr defTabSz="214760">
                <a:defRPr sz="500">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Kháng</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chiến</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chống</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quân</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Minh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nhà</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Hồ</a:t>
              </a:r>
              <a:endPar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962657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BD8ADA-D41F-5F4D-8652-26C45488B32A}"/>
              </a:ext>
            </a:extLst>
          </p:cNvPr>
          <p:cNvSpPr/>
          <p:nvPr/>
        </p:nvSpPr>
        <p:spPr>
          <a:xfrm>
            <a:off x="520890" y="36216"/>
            <a:ext cx="1115022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Bài</a:t>
            </a: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15: </a:t>
            </a:r>
            <a:r>
              <a:rPr kumimoji="0" lang="vi-VN"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Nước Đại Ngu thời Hồ (1400 -1407) (t1)</a:t>
            </a:r>
          </a:p>
        </p:txBody>
      </p:sp>
      <p:sp>
        <p:nvSpPr>
          <p:cNvPr id="2" name="Google Shape;1485;p43">
            <a:extLst>
              <a:ext uri="{FF2B5EF4-FFF2-40B4-BE49-F238E27FC236}">
                <a16:creationId xmlns:a16="http://schemas.microsoft.com/office/drawing/2014/main" id="{14C497F4-8460-A28F-7097-4F044FE0264D}"/>
              </a:ext>
            </a:extLst>
          </p:cNvPr>
          <p:cNvSpPr txBox="1">
            <a:spLocks/>
          </p:cNvSpPr>
          <p:nvPr/>
        </p:nvSpPr>
        <p:spPr>
          <a:xfrm>
            <a:off x="0" y="690774"/>
            <a:ext cx="11150220" cy="1055135"/>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rPr>
              <a:t>2. Một số nội dung và tác động của những cải cách của Hồ Quý Ly.</a:t>
            </a:r>
          </a:p>
        </p:txBody>
      </p:sp>
      <p:sp>
        <p:nvSpPr>
          <p:cNvPr id="11" name="TextBox 10">
            <a:extLst>
              <a:ext uri="{FF2B5EF4-FFF2-40B4-BE49-F238E27FC236}">
                <a16:creationId xmlns:a16="http://schemas.microsoft.com/office/drawing/2014/main" id="{10DF9508-83F7-FDCF-19EA-57CA9E568707}"/>
              </a:ext>
            </a:extLst>
          </p:cNvPr>
          <p:cNvSpPr txBox="1"/>
          <p:nvPr/>
        </p:nvSpPr>
        <p:spPr>
          <a:xfrm>
            <a:off x="0" y="1754136"/>
            <a:ext cx="329529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a. Nội dung </a:t>
            </a:r>
            <a:endParaRPr kumimoji="0" lang="en-VN" sz="3200" b="0" i="0" u="none" strike="noStrike" kern="1200" cap="none" spc="0" normalizeH="0" baseline="0" noProof="0">
              <a:ln>
                <a:noFill/>
              </a:ln>
              <a:solidFill>
                <a:srgbClr val="282848"/>
              </a:solidFill>
              <a:effectLst/>
              <a:uLnTx/>
              <a:uFillTx/>
              <a:latin typeface="Arial"/>
              <a:ea typeface="+mn-ea"/>
              <a:cs typeface="+mn-cs"/>
            </a:endParaRPr>
          </a:p>
        </p:txBody>
      </p:sp>
      <p:sp>
        <p:nvSpPr>
          <p:cNvPr id="6" name="TextBox 5">
            <a:extLst>
              <a:ext uri="{FF2B5EF4-FFF2-40B4-BE49-F238E27FC236}">
                <a16:creationId xmlns:a16="http://schemas.microsoft.com/office/drawing/2014/main" id="{BD2739DF-6AE2-300D-59A3-8167A1F62639}"/>
              </a:ext>
            </a:extLst>
          </p:cNvPr>
          <p:cNvSpPr txBox="1"/>
          <p:nvPr/>
        </p:nvSpPr>
        <p:spPr>
          <a:xfrm>
            <a:off x="217104" y="2338911"/>
            <a:ext cx="11757792" cy="2958502"/>
          </a:xfrm>
          <a:prstGeom prst="rect">
            <a:avLst/>
          </a:prstGeom>
          <a:noFill/>
        </p:spPr>
        <p:txBody>
          <a:bodyPr wrap="square" rtlCol="0">
            <a:spAutoFit/>
          </a:bodyPr>
          <a:lstStyle/>
          <a:p>
            <a:pPr marL="457200" indent="-457200">
              <a:lnSpc>
                <a:spcPct val="150000"/>
              </a:lnSpc>
              <a:buFontTx/>
              <a:buChar char="-"/>
            </a:pPr>
            <a:r>
              <a:rPr lang="vi-VN" sz="3200">
                <a:latin typeface="Times New Roman" panose="02020603050405020304" pitchFamily="18" charset="0"/>
                <a:cs typeface="Times New Roman" panose="02020603050405020304" pitchFamily="18" charset="0"/>
              </a:rPr>
              <a:t>Văn hoá, giáo dục:</a:t>
            </a:r>
          </a:p>
          <a:p>
            <a:pPr marL="457200" indent="-457200" algn="just">
              <a:lnSpc>
                <a:spcPct val="150000"/>
              </a:lnSpc>
              <a:buFont typeface="Wingdings" pitchFamily="2" charset="2"/>
              <a:buChar char="Ø"/>
            </a:pPr>
            <a:r>
              <a:rPr lang="en-VN" sz="3200">
                <a:latin typeface="Times New Roman" panose="02020603050405020304" pitchFamily="18" charset="0"/>
                <a:cs typeface="Times New Roman" panose="02020603050405020304" pitchFamily="18" charset="0"/>
              </a:rPr>
              <a:t>Thực hiện cải cách chế độ học tập và thi cử tuyển chọn nhân tài.</a:t>
            </a:r>
          </a:p>
          <a:p>
            <a:pPr marL="457200" indent="-457200" algn="just">
              <a:lnSpc>
                <a:spcPct val="150000"/>
              </a:lnSpc>
              <a:buFont typeface="Wingdings" pitchFamily="2" charset="2"/>
              <a:buChar char="Ø"/>
            </a:pPr>
            <a:r>
              <a:rPr lang="en-VN" sz="3200">
                <a:latin typeface="Times New Roman" panose="02020603050405020304" pitchFamily="18" charset="0"/>
                <a:cs typeface="Times New Roman" panose="02020603050405020304" pitchFamily="18" charset="0"/>
              </a:rPr>
              <a:t>Văn hóa dân tộc được đề cao với việc khuyến khích sử dụng chữ nôm để dạy học và sáng tác văn chương.</a:t>
            </a:r>
          </a:p>
        </p:txBody>
      </p:sp>
    </p:spTree>
    <p:extLst>
      <p:ext uri="{BB962C8B-B14F-4D97-AF65-F5344CB8AC3E}">
        <p14:creationId xmlns:p14="http://schemas.microsoft.com/office/powerpoint/2010/main" val="2667363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BD8ADA-D41F-5F4D-8652-26C45488B32A}"/>
              </a:ext>
            </a:extLst>
          </p:cNvPr>
          <p:cNvSpPr/>
          <p:nvPr/>
        </p:nvSpPr>
        <p:spPr>
          <a:xfrm>
            <a:off x="520890" y="36216"/>
            <a:ext cx="1115022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Bài</a:t>
            </a: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15: </a:t>
            </a:r>
            <a:r>
              <a:rPr kumimoji="0" lang="vi-VN"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Nước Đại Ngu thời Hồ (1400 -1407) (t1)</a:t>
            </a:r>
          </a:p>
        </p:txBody>
      </p:sp>
      <p:sp>
        <p:nvSpPr>
          <p:cNvPr id="2" name="Google Shape;1485;p43">
            <a:extLst>
              <a:ext uri="{FF2B5EF4-FFF2-40B4-BE49-F238E27FC236}">
                <a16:creationId xmlns:a16="http://schemas.microsoft.com/office/drawing/2014/main" id="{14C497F4-8460-A28F-7097-4F044FE0264D}"/>
              </a:ext>
            </a:extLst>
          </p:cNvPr>
          <p:cNvSpPr txBox="1">
            <a:spLocks/>
          </p:cNvSpPr>
          <p:nvPr/>
        </p:nvSpPr>
        <p:spPr>
          <a:xfrm>
            <a:off x="0" y="972776"/>
            <a:ext cx="11150220" cy="1055135"/>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733"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rPr>
              <a:t>2. Một số nội dung và tác động của những cải cách của Hồ Quý Ly.</a:t>
            </a:r>
          </a:p>
        </p:txBody>
      </p:sp>
      <p:sp>
        <p:nvSpPr>
          <p:cNvPr id="11" name="TextBox 10">
            <a:extLst>
              <a:ext uri="{FF2B5EF4-FFF2-40B4-BE49-F238E27FC236}">
                <a16:creationId xmlns:a16="http://schemas.microsoft.com/office/drawing/2014/main" id="{10DF9508-83F7-FDCF-19EA-57CA9E568707}"/>
              </a:ext>
            </a:extLst>
          </p:cNvPr>
          <p:cNvSpPr txBox="1"/>
          <p:nvPr/>
        </p:nvSpPr>
        <p:spPr>
          <a:xfrm>
            <a:off x="0" y="2185952"/>
            <a:ext cx="3295291" cy="6667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33"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a. Nội dung </a:t>
            </a:r>
            <a:endParaRPr kumimoji="0" lang="en-VN" sz="1800" b="0" i="0" u="none" strike="noStrike" kern="1200" cap="none" spc="0" normalizeH="0" baseline="0" noProof="0">
              <a:ln>
                <a:noFill/>
              </a:ln>
              <a:solidFill>
                <a:srgbClr val="282848"/>
              </a:solidFill>
              <a:effectLst/>
              <a:uLnTx/>
              <a:uFillTx/>
              <a:latin typeface="Arial"/>
              <a:ea typeface="+mn-ea"/>
              <a:cs typeface="+mn-cs"/>
            </a:endParaRPr>
          </a:p>
        </p:txBody>
      </p:sp>
      <p:sp>
        <p:nvSpPr>
          <p:cNvPr id="3" name="TextBox 2">
            <a:extLst>
              <a:ext uri="{FF2B5EF4-FFF2-40B4-BE49-F238E27FC236}">
                <a16:creationId xmlns:a16="http://schemas.microsoft.com/office/drawing/2014/main" id="{EF3DD248-552E-7FDC-F2BD-D050A0CDE709}"/>
              </a:ext>
            </a:extLst>
          </p:cNvPr>
          <p:cNvSpPr txBox="1"/>
          <p:nvPr/>
        </p:nvSpPr>
        <p:spPr>
          <a:xfrm>
            <a:off x="0" y="2982534"/>
            <a:ext cx="3295291" cy="6667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733" b="1" kern="0">
                <a:solidFill>
                  <a:srgbClr val="0070C0"/>
                </a:solidFill>
                <a:latin typeface="Times New Roman" panose="02020603050405020304" pitchFamily="18" charset="0"/>
                <a:cs typeface="Times New Roman" panose="02020603050405020304" pitchFamily="18" charset="0"/>
                <a:sym typeface="Arial"/>
              </a:rPr>
              <a:t>b</a:t>
            </a:r>
            <a:r>
              <a:rPr kumimoji="0" lang="en-US" sz="3733"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Tác động</a:t>
            </a:r>
            <a:endParaRPr kumimoji="0" lang="en-VN" sz="1800" b="0" i="0" u="none" strike="noStrike" kern="1200" cap="none" spc="0" normalizeH="0" baseline="0" noProof="0">
              <a:ln>
                <a:noFill/>
              </a:ln>
              <a:solidFill>
                <a:srgbClr val="282848"/>
              </a:solidFill>
              <a:effectLst/>
              <a:uLnTx/>
              <a:uFillTx/>
              <a:latin typeface="Arial"/>
              <a:ea typeface="+mn-ea"/>
              <a:cs typeface="+mn-cs"/>
            </a:endParaRPr>
          </a:p>
        </p:txBody>
      </p:sp>
      <p:grpSp>
        <p:nvGrpSpPr>
          <p:cNvPr id="5" name="Group 4">
            <a:extLst>
              <a:ext uri="{FF2B5EF4-FFF2-40B4-BE49-F238E27FC236}">
                <a16:creationId xmlns:a16="http://schemas.microsoft.com/office/drawing/2014/main" id="{457FE129-E748-D544-6C24-666923705155}"/>
              </a:ext>
            </a:extLst>
          </p:cNvPr>
          <p:cNvGrpSpPr/>
          <p:nvPr/>
        </p:nvGrpSpPr>
        <p:grpSpPr>
          <a:xfrm>
            <a:off x="1774866" y="3927972"/>
            <a:ext cx="8642267" cy="1604210"/>
            <a:chOff x="1865312" y="2245895"/>
            <a:chExt cx="8642267" cy="1604210"/>
          </a:xfrm>
        </p:grpSpPr>
        <p:sp>
          <p:nvSpPr>
            <p:cNvPr id="6" name="Rounded Rectangle 5">
              <a:extLst>
                <a:ext uri="{FF2B5EF4-FFF2-40B4-BE49-F238E27FC236}">
                  <a16:creationId xmlns:a16="http://schemas.microsoft.com/office/drawing/2014/main" id="{F5D3310E-8916-E039-34A6-454AC9B225E1}"/>
                </a:ext>
              </a:extLst>
            </p:cNvPr>
            <p:cNvSpPr/>
            <p:nvPr/>
          </p:nvSpPr>
          <p:spPr>
            <a:xfrm>
              <a:off x="1865312" y="2245895"/>
              <a:ext cx="8642267" cy="160421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8" name="Rectangle 5">
              <a:extLst>
                <a:ext uri="{FF2B5EF4-FFF2-40B4-BE49-F238E27FC236}">
                  <a16:creationId xmlns:a16="http://schemas.microsoft.com/office/drawing/2014/main" id="{7E4059A6-D712-ABBA-1AC5-39A95D3B8878}"/>
                </a:ext>
              </a:extLst>
            </p:cNvPr>
            <p:cNvSpPr>
              <a:spLocks noChangeArrowheads="1"/>
            </p:cNvSpPr>
            <p:nvPr/>
          </p:nvSpPr>
          <p:spPr bwMode="auto">
            <a:xfrm>
              <a:off x="1865312" y="2328150"/>
              <a:ext cx="846137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US" altLang="en-VN" sz="3600" b="1" i="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Những</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biện</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pháp</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cải</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cách</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của</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Hồ</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Quý</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Ly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có</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ý</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nghĩa</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tác</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dụng</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và</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hạn</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chế</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gì</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 </a:t>
              </a:r>
            </a:p>
          </p:txBody>
        </p:sp>
      </p:grpSp>
    </p:spTree>
    <p:extLst>
      <p:ext uri="{BB962C8B-B14F-4D97-AF65-F5344CB8AC3E}">
        <p14:creationId xmlns:p14="http://schemas.microsoft.com/office/powerpoint/2010/main" val="4131694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2E83DD3-A095-3241-83D1-CA6FF0453D06}"/>
              </a:ext>
            </a:extLst>
          </p:cNvPr>
          <p:cNvGrpSpPr/>
          <p:nvPr/>
        </p:nvGrpSpPr>
        <p:grpSpPr>
          <a:xfrm>
            <a:off x="7589520" y="457200"/>
            <a:ext cx="4602480" cy="5632704"/>
            <a:chOff x="7589520" y="457200"/>
            <a:chExt cx="4602480" cy="5632704"/>
          </a:xfrm>
        </p:grpSpPr>
        <p:sp>
          <p:nvSpPr>
            <p:cNvPr id="3" name="Rounded Rectangle 2">
              <a:extLst>
                <a:ext uri="{FF2B5EF4-FFF2-40B4-BE49-F238E27FC236}">
                  <a16:creationId xmlns:a16="http://schemas.microsoft.com/office/drawing/2014/main" id="{CB372BA0-4707-8F41-B99E-45D31DD2273A}"/>
                </a:ext>
              </a:extLst>
            </p:cNvPr>
            <p:cNvSpPr/>
            <p:nvPr/>
          </p:nvSpPr>
          <p:spPr>
            <a:xfrm>
              <a:off x="7589520" y="457200"/>
              <a:ext cx="4602480" cy="563270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13" name="Rectangle 12">
              <a:extLst>
                <a:ext uri="{FF2B5EF4-FFF2-40B4-BE49-F238E27FC236}">
                  <a16:creationId xmlns:a16="http://schemas.microsoft.com/office/drawing/2014/main" id="{D598ECCE-5B10-6D4B-AD3C-34399BDCB0F7}"/>
                </a:ext>
              </a:extLst>
            </p:cNvPr>
            <p:cNvSpPr/>
            <p:nvPr/>
          </p:nvSpPr>
          <p:spPr>
            <a:xfrm>
              <a:off x="8718884" y="457200"/>
              <a:ext cx="2630905"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3200" b="1">
                  <a:solidFill>
                    <a:srgbClr val="0070C0"/>
                  </a:solidFill>
                  <a:latin typeface="Times New Roman" panose="02020603050405020304" pitchFamily="18" charset="0"/>
                  <a:cs typeface="Times New Roman" panose="02020603050405020304" pitchFamily="18" charset="0"/>
                </a:rPr>
                <a:t>Hạn chế</a:t>
              </a:r>
            </a:p>
          </p:txBody>
        </p:sp>
      </p:grpSp>
      <p:grpSp>
        <p:nvGrpSpPr>
          <p:cNvPr id="9" name="Group 8">
            <a:extLst>
              <a:ext uri="{FF2B5EF4-FFF2-40B4-BE49-F238E27FC236}">
                <a16:creationId xmlns:a16="http://schemas.microsoft.com/office/drawing/2014/main" id="{EEB3A5F2-B6DB-594F-80E9-2263525269A5}"/>
              </a:ext>
            </a:extLst>
          </p:cNvPr>
          <p:cNvGrpSpPr/>
          <p:nvPr/>
        </p:nvGrpSpPr>
        <p:grpSpPr>
          <a:xfrm>
            <a:off x="374681" y="469232"/>
            <a:ext cx="5127761" cy="5632704"/>
            <a:chOff x="374681" y="457200"/>
            <a:chExt cx="5127761" cy="5632704"/>
          </a:xfrm>
        </p:grpSpPr>
        <p:sp>
          <p:nvSpPr>
            <p:cNvPr id="6" name="Rounded Rectangle 5">
              <a:extLst>
                <a:ext uri="{FF2B5EF4-FFF2-40B4-BE49-F238E27FC236}">
                  <a16:creationId xmlns:a16="http://schemas.microsoft.com/office/drawing/2014/main" id="{7749950A-C8CC-AE4E-A05E-3A9160F174DC}"/>
                </a:ext>
              </a:extLst>
            </p:cNvPr>
            <p:cNvSpPr/>
            <p:nvPr/>
          </p:nvSpPr>
          <p:spPr>
            <a:xfrm>
              <a:off x="374681" y="457200"/>
              <a:ext cx="5127761" cy="563270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sz="2800"/>
            </a:p>
          </p:txBody>
        </p:sp>
        <p:sp>
          <p:nvSpPr>
            <p:cNvPr id="4" name="Rectangle 3">
              <a:extLst>
                <a:ext uri="{FF2B5EF4-FFF2-40B4-BE49-F238E27FC236}">
                  <a16:creationId xmlns:a16="http://schemas.microsoft.com/office/drawing/2014/main" id="{96AD6A53-5B9F-3C46-A905-681F5E32A523}"/>
                </a:ext>
              </a:extLst>
            </p:cNvPr>
            <p:cNvSpPr/>
            <p:nvPr/>
          </p:nvSpPr>
          <p:spPr>
            <a:xfrm>
              <a:off x="1475874" y="457200"/>
              <a:ext cx="2630905"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3200" b="1">
                  <a:solidFill>
                    <a:srgbClr val="FF0000"/>
                  </a:solidFill>
                  <a:latin typeface="Times New Roman" panose="02020603050405020304" pitchFamily="18" charset="0"/>
                  <a:cs typeface="Times New Roman" panose="02020603050405020304" pitchFamily="18" charset="0"/>
                </a:rPr>
                <a:t>Tích cực</a:t>
              </a:r>
            </a:p>
          </p:txBody>
        </p:sp>
      </p:grpSp>
      <p:sp>
        <p:nvSpPr>
          <p:cNvPr id="2" name="Text Box 25">
            <a:extLst>
              <a:ext uri="{FF2B5EF4-FFF2-40B4-BE49-F238E27FC236}">
                <a16:creationId xmlns:a16="http://schemas.microsoft.com/office/drawing/2014/main" id="{254BF087-5DCC-2247-95C8-A50CED5699AC}"/>
              </a:ext>
            </a:extLst>
          </p:cNvPr>
          <p:cNvSpPr txBox="1">
            <a:spLocks noChangeArrowheads="1"/>
          </p:cNvSpPr>
          <p:nvPr/>
        </p:nvSpPr>
        <p:spPr bwMode="auto">
          <a:xfrm>
            <a:off x="7741118" y="1513787"/>
            <a:ext cx="429928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buFontTx/>
              <a:buChar char="-"/>
            </a:pPr>
            <a:r>
              <a:rPr lang="en-US" altLang="en-VN" sz="2800" b="1">
                <a:solidFill>
                  <a:schemeClr val="tx2">
                    <a:lumMod val="10000"/>
                  </a:schemeClr>
                </a:solidFill>
                <a:latin typeface="Times New Roman" panose="02020603050405020304" pitchFamily="18" charset="0"/>
                <a:cs typeface="Times New Roman" panose="02020603050405020304" pitchFamily="18" charset="0"/>
              </a:rPr>
              <a:t> </a:t>
            </a:r>
            <a:r>
              <a:rPr lang="en-US" altLang="en-VN" sz="2800" err="1">
                <a:solidFill>
                  <a:schemeClr val="tx2">
                    <a:lumMod val="10000"/>
                  </a:schemeClr>
                </a:solidFill>
                <a:latin typeface="Times New Roman" panose="02020603050405020304" pitchFamily="18" charset="0"/>
                <a:cs typeface="Times New Roman" panose="02020603050405020304" pitchFamily="18" charset="0"/>
              </a:rPr>
              <a:t>Một</a:t>
            </a:r>
            <a:r>
              <a:rPr lang="en-US" altLang="en-VN" sz="2800">
                <a:solidFill>
                  <a:schemeClr val="tx2">
                    <a:lumMod val="10000"/>
                  </a:schemeClr>
                </a:solidFill>
                <a:latin typeface="Times New Roman" panose="02020603050405020304" pitchFamily="18" charset="0"/>
                <a:cs typeface="Times New Roman" panose="02020603050405020304" pitchFamily="18" charset="0"/>
              </a:rPr>
              <a:t> </a:t>
            </a:r>
            <a:r>
              <a:rPr lang="en-US" altLang="en-VN" sz="2800" err="1">
                <a:solidFill>
                  <a:schemeClr val="tx2">
                    <a:lumMod val="10000"/>
                  </a:schemeClr>
                </a:solidFill>
                <a:latin typeface="Times New Roman" panose="02020603050405020304" pitchFamily="18" charset="0"/>
                <a:cs typeface="Times New Roman" panose="02020603050405020304" pitchFamily="18" charset="0"/>
              </a:rPr>
              <a:t>số</a:t>
            </a:r>
            <a:r>
              <a:rPr lang="en-US" altLang="en-VN" sz="2800">
                <a:solidFill>
                  <a:schemeClr val="tx2">
                    <a:lumMod val="10000"/>
                  </a:schemeClr>
                </a:solidFill>
                <a:latin typeface="Times New Roman" panose="02020603050405020304" pitchFamily="18" charset="0"/>
                <a:cs typeface="Times New Roman" panose="02020603050405020304" pitchFamily="18" charset="0"/>
              </a:rPr>
              <a:t> </a:t>
            </a:r>
            <a:r>
              <a:rPr lang="en-US" altLang="en-VN" sz="2800" err="1">
                <a:solidFill>
                  <a:schemeClr val="tx2">
                    <a:lumMod val="10000"/>
                  </a:schemeClr>
                </a:solidFill>
                <a:latin typeface="Times New Roman" panose="02020603050405020304" pitchFamily="18" charset="0"/>
                <a:cs typeface="Times New Roman" panose="02020603050405020304" pitchFamily="18" charset="0"/>
              </a:rPr>
              <a:t>chính</a:t>
            </a:r>
            <a:r>
              <a:rPr lang="en-US" altLang="en-VN" sz="2800">
                <a:solidFill>
                  <a:schemeClr val="tx2">
                    <a:lumMod val="10000"/>
                  </a:schemeClr>
                </a:solidFill>
                <a:latin typeface="Times New Roman" panose="02020603050405020304" pitchFamily="18" charset="0"/>
                <a:cs typeface="Times New Roman" panose="02020603050405020304" pitchFamily="18" charset="0"/>
              </a:rPr>
              <a:t> </a:t>
            </a:r>
            <a:r>
              <a:rPr lang="en-US" altLang="en-VN" sz="2800" err="1">
                <a:solidFill>
                  <a:schemeClr val="tx2">
                    <a:lumMod val="10000"/>
                  </a:schemeClr>
                </a:solidFill>
                <a:latin typeface="Times New Roman" panose="02020603050405020304" pitchFamily="18" charset="0"/>
                <a:cs typeface="Times New Roman" panose="02020603050405020304" pitchFamily="18" charset="0"/>
              </a:rPr>
              <a:t>sách</a:t>
            </a:r>
            <a:r>
              <a:rPr lang="en-US" altLang="en-VN" sz="2800">
                <a:solidFill>
                  <a:schemeClr val="tx2">
                    <a:lumMod val="10000"/>
                  </a:schemeClr>
                </a:solidFill>
                <a:latin typeface="Times New Roman" panose="02020603050405020304" pitchFamily="18" charset="0"/>
                <a:cs typeface="Times New Roman" panose="02020603050405020304" pitchFamily="18" charset="0"/>
              </a:rPr>
              <a:t> </a:t>
            </a:r>
            <a:r>
              <a:rPr lang="en-US" altLang="en-VN" sz="2800" err="1">
                <a:solidFill>
                  <a:schemeClr val="tx2">
                    <a:lumMod val="10000"/>
                  </a:schemeClr>
                </a:solidFill>
                <a:latin typeface="Times New Roman" panose="02020603050405020304" pitchFamily="18" charset="0"/>
                <a:cs typeface="Times New Roman" panose="02020603050405020304" pitchFamily="18" charset="0"/>
              </a:rPr>
              <a:t>chưa</a:t>
            </a:r>
            <a:r>
              <a:rPr lang="en-US" altLang="en-VN" sz="2800">
                <a:solidFill>
                  <a:schemeClr val="tx2">
                    <a:lumMod val="10000"/>
                  </a:schemeClr>
                </a:solidFill>
                <a:latin typeface="Times New Roman" panose="02020603050405020304" pitchFamily="18" charset="0"/>
                <a:cs typeface="Times New Roman" panose="02020603050405020304" pitchFamily="18" charset="0"/>
              </a:rPr>
              <a:t> </a:t>
            </a:r>
            <a:r>
              <a:rPr lang="en-US" altLang="en-VN" sz="2800" err="1">
                <a:solidFill>
                  <a:schemeClr val="tx2">
                    <a:lumMod val="10000"/>
                  </a:schemeClr>
                </a:solidFill>
                <a:latin typeface="Times New Roman" panose="02020603050405020304" pitchFamily="18" charset="0"/>
                <a:cs typeface="Times New Roman" panose="02020603050405020304" pitchFamily="18" charset="0"/>
              </a:rPr>
              <a:t>triệt</a:t>
            </a:r>
            <a:r>
              <a:rPr lang="en-US" altLang="en-VN" sz="2800">
                <a:solidFill>
                  <a:schemeClr val="tx2">
                    <a:lumMod val="10000"/>
                  </a:schemeClr>
                </a:solidFill>
                <a:latin typeface="Times New Roman" panose="02020603050405020304" pitchFamily="18" charset="0"/>
                <a:cs typeface="Times New Roman" panose="02020603050405020304" pitchFamily="18" charset="0"/>
              </a:rPr>
              <a:t> </a:t>
            </a:r>
            <a:r>
              <a:rPr lang="en-US" altLang="en-VN" sz="2800" err="1">
                <a:solidFill>
                  <a:schemeClr val="tx2">
                    <a:lumMod val="10000"/>
                  </a:schemeClr>
                </a:solidFill>
                <a:latin typeface="Times New Roman" panose="02020603050405020304" pitchFamily="18" charset="0"/>
                <a:cs typeface="Times New Roman" panose="02020603050405020304" pitchFamily="18" charset="0"/>
              </a:rPr>
              <a:t>để</a:t>
            </a:r>
            <a:r>
              <a:rPr lang="en-US" altLang="en-VN" sz="2800">
                <a:solidFill>
                  <a:schemeClr val="tx2">
                    <a:lumMod val="10000"/>
                  </a:schemeClr>
                </a:solidFill>
                <a:latin typeface="Times New Roman" panose="02020603050405020304" pitchFamily="18" charset="0"/>
                <a:cs typeface="Times New Roman" panose="02020603050405020304" pitchFamily="18" charset="0"/>
              </a:rPr>
              <a:t>, </a:t>
            </a:r>
            <a:r>
              <a:rPr lang="en-US" altLang="en-VN" sz="2800" err="1">
                <a:solidFill>
                  <a:schemeClr val="tx2">
                    <a:lumMod val="10000"/>
                  </a:schemeClr>
                </a:solidFill>
                <a:latin typeface="Times New Roman" panose="02020603050405020304" pitchFamily="18" charset="0"/>
                <a:cs typeface="Times New Roman" panose="02020603050405020304" pitchFamily="18" charset="0"/>
              </a:rPr>
              <a:t>chưa</a:t>
            </a:r>
            <a:r>
              <a:rPr lang="en-US" altLang="en-VN" sz="2800">
                <a:solidFill>
                  <a:schemeClr val="tx2">
                    <a:lumMod val="10000"/>
                  </a:schemeClr>
                </a:solidFill>
                <a:latin typeface="Times New Roman" panose="02020603050405020304" pitchFamily="18" charset="0"/>
                <a:cs typeface="Times New Roman" panose="02020603050405020304" pitchFamily="18" charset="0"/>
              </a:rPr>
              <a:t> </a:t>
            </a:r>
            <a:r>
              <a:rPr lang="en-US" altLang="en-VN" sz="2800" err="1">
                <a:solidFill>
                  <a:schemeClr val="tx2">
                    <a:lumMod val="10000"/>
                  </a:schemeClr>
                </a:solidFill>
                <a:latin typeface="Times New Roman" panose="02020603050405020304" pitchFamily="18" charset="0"/>
                <a:cs typeface="Times New Roman" panose="02020603050405020304" pitchFamily="18" charset="0"/>
              </a:rPr>
              <a:t>phù</a:t>
            </a:r>
            <a:r>
              <a:rPr lang="en-US" altLang="en-VN" sz="2800">
                <a:solidFill>
                  <a:schemeClr val="tx2">
                    <a:lumMod val="10000"/>
                  </a:schemeClr>
                </a:solidFill>
                <a:latin typeface="Times New Roman" panose="02020603050405020304" pitchFamily="18" charset="0"/>
                <a:cs typeface="Times New Roman" panose="02020603050405020304" pitchFamily="18" charset="0"/>
              </a:rPr>
              <a:t> </a:t>
            </a:r>
            <a:r>
              <a:rPr lang="en-US" altLang="en-VN" sz="2800" err="1">
                <a:solidFill>
                  <a:schemeClr val="tx2">
                    <a:lumMod val="10000"/>
                  </a:schemeClr>
                </a:solidFill>
                <a:latin typeface="Times New Roman" panose="02020603050405020304" pitchFamily="18" charset="0"/>
                <a:cs typeface="Times New Roman" panose="02020603050405020304" pitchFamily="18" charset="0"/>
              </a:rPr>
              <a:t>hợp</a:t>
            </a:r>
            <a:r>
              <a:rPr lang="en-US" altLang="en-VN" sz="2800">
                <a:solidFill>
                  <a:schemeClr val="tx2">
                    <a:lumMod val="10000"/>
                  </a:schemeClr>
                </a:solidFill>
                <a:latin typeface="Times New Roman" panose="02020603050405020304" pitchFamily="18" charset="0"/>
                <a:cs typeface="Times New Roman" panose="02020603050405020304" pitchFamily="18" charset="0"/>
              </a:rPr>
              <a:t> </a:t>
            </a:r>
            <a:r>
              <a:rPr lang="en-US" altLang="en-VN" sz="2800" err="1">
                <a:solidFill>
                  <a:schemeClr val="tx2">
                    <a:lumMod val="10000"/>
                  </a:schemeClr>
                </a:solidFill>
                <a:latin typeface="Times New Roman" panose="02020603050405020304" pitchFamily="18" charset="0"/>
                <a:cs typeface="Times New Roman" panose="02020603050405020304" pitchFamily="18" charset="0"/>
              </a:rPr>
              <a:t>với</a:t>
            </a:r>
            <a:r>
              <a:rPr lang="en-US" altLang="en-VN" sz="2800">
                <a:solidFill>
                  <a:schemeClr val="tx2">
                    <a:lumMod val="10000"/>
                  </a:schemeClr>
                </a:solidFill>
                <a:latin typeface="Times New Roman" panose="02020603050405020304" pitchFamily="18" charset="0"/>
                <a:cs typeface="Times New Roman" panose="02020603050405020304" pitchFamily="18" charset="0"/>
              </a:rPr>
              <a:t> </a:t>
            </a:r>
            <a:r>
              <a:rPr lang="en-US" altLang="en-VN" sz="2800" err="1">
                <a:solidFill>
                  <a:schemeClr val="tx2">
                    <a:lumMod val="10000"/>
                  </a:schemeClr>
                </a:solidFill>
                <a:latin typeface="Times New Roman" panose="02020603050405020304" pitchFamily="18" charset="0"/>
                <a:cs typeface="Times New Roman" panose="02020603050405020304" pitchFamily="18" charset="0"/>
              </a:rPr>
              <a:t>tình</a:t>
            </a:r>
            <a:r>
              <a:rPr lang="en-US" altLang="en-VN" sz="2800">
                <a:solidFill>
                  <a:schemeClr val="tx2">
                    <a:lumMod val="10000"/>
                  </a:schemeClr>
                </a:solidFill>
                <a:latin typeface="Times New Roman" panose="02020603050405020304" pitchFamily="18" charset="0"/>
                <a:cs typeface="Times New Roman" panose="02020603050405020304" pitchFamily="18" charset="0"/>
              </a:rPr>
              <a:t> </a:t>
            </a:r>
            <a:r>
              <a:rPr lang="en-US" altLang="en-VN" sz="2800" err="1">
                <a:solidFill>
                  <a:schemeClr val="tx2">
                    <a:lumMod val="10000"/>
                  </a:schemeClr>
                </a:solidFill>
                <a:latin typeface="Times New Roman" panose="02020603050405020304" pitchFamily="18" charset="0"/>
                <a:cs typeface="Times New Roman" panose="02020603050405020304" pitchFamily="18" charset="0"/>
              </a:rPr>
              <a:t>hình</a:t>
            </a:r>
            <a:r>
              <a:rPr lang="en-US" altLang="en-VN" sz="2800">
                <a:solidFill>
                  <a:schemeClr val="tx2">
                    <a:lumMod val="10000"/>
                  </a:schemeClr>
                </a:solidFill>
                <a:latin typeface="Times New Roman" panose="02020603050405020304" pitchFamily="18" charset="0"/>
                <a:cs typeface="Times New Roman" panose="02020603050405020304" pitchFamily="18" charset="0"/>
              </a:rPr>
              <a:t> </a:t>
            </a:r>
            <a:r>
              <a:rPr lang="en-US" altLang="en-VN" sz="2800" err="1">
                <a:solidFill>
                  <a:schemeClr val="tx2">
                    <a:lumMod val="10000"/>
                  </a:schemeClr>
                </a:solidFill>
                <a:latin typeface="Times New Roman" panose="02020603050405020304" pitchFamily="18" charset="0"/>
                <a:cs typeface="Times New Roman" panose="02020603050405020304" pitchFamily="18" charset="0"/>
              </a:rPr>
              <a:t>thực</a:t>
            </a:r>
            <a:r>
              <a:rPr lang="en-US" altLang="en-VN" sz="2800">
                <a:solidFill>
                  <a:schemeClr val="tx2">
                    <a:lumMod val="10000"/>
                  </a:schemeClr>
                </a:solidFill>
                <a:latin typeface="Times New Roman" panose="02020603050405020304" pitchFamily="18" charset="0"/>
                <a:cs typeface="Times New Roman" panose="02020603050405020304" pitchFamily="18" charset="0"/>
              </a:rPr>
              <a:t> </a:t>
            </a:r>
            <a:r>
              <a:rPr lang="en-US" altLang="en-VN" sz="2800" err="1">
                <a:solidFill>
                  <a:schemeClr val="tx2">
                    <a:lumMod val="10000"/>
                  </a:schemeClr>
                </a:solidFill>
                <a:latin typeface="Times New Roman" panose="02020603050405020304" pitchFamily="18" charset="0"/>
                <a:cs typeface="Times New Roman" panose="02020603050405020304" pitchFamily="18" charset="0"/>
              </a:rPr>
              <a:t>tế</a:t>
            </a:r>
            <a:r>
              <a:rPr lang="vi-VN" altLang="en-VN" sz="2800">
                <a:solidFill>
                  <a:schemeClr val="tx2">
                    <a:lumMod val="10000"/>
                  </a:schemeClr>
                </a:solidFill>
                <a:latin typeface="Times New Roman" panose="02020603050405020304" pitchFamily="18" charset="0"/>
                <a:cs typeface="Times New Roman" panose="02020603050405020304" pitchFamily="18" charset="0"/>
              </a:rPr>
              <a:t>.</a:t>
            </a:r>
            <a:r>
              <a:rPr lang="en-US" altLang="en-VN" sz="2800">
                <a:solidFill>
                  <a:schemeClr val="tx2">
                    <a:lumMod val="10000"/>
                  </a:schemeClr>
                </a:solidFill>
                <a:latin typeface="Times New Roman" panose="02020603050405020304" pitchFamily="18" charset="0"/>
                <a:cs typeface="Times New Roman" panose="02020603050405020304" pitchFamily="18" charset="0"/>
              </a:rPr>
              <a:t> </a:t>
            </a:r>
          </a:p>
        </p:txBody>
      </p:sp>
      <p:sp>
        <p:nvSpPr>
          <p:cNvPr id="5" name="Text Box 23">
            <a:extLst>
              <a:ext uri="{FF2B5EF4-FFF2-40B4-BE49-F238E27FC236}">
                <a16:creationId xmlns:a16="http://schemas.microsoft.com/office/drawing/2014/main" id="{08044CAD-9812-704B-911F-20E5AAC09228}"/>
              </a:ext>
            </a:extLst>
          </p:cNvPr>
          <p:cNvSpPr txBox="1">
            <a:spLocks noChangeArrowheads="1"/>
          </p:cNvSpPr>
          <p:nvPr/>
        </p:nvSpPr>
        <p:spPr bwMode="auto">
          <a:xfrm>
            <a:off x="818927" y="3059209"/>
            <a:ext cx="434827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50000"/>
              </a:spcBef>
              <a:spcAft>
                <a:spcPct val="0"/>
              </a:spcAft>
            </a:pPr>
            <a:r>
              <a:rPr lang="en-US" altLang="en-VN" sz="2800">
                <a:solidFill>
                  <a:srgbClr val="FF0000"/>
                </a:solidFill>
                <a:latin typeface="Times New Roman" panose="02020603050405020304" pitchFamily="18" charset="0"/>
                <a:cs typeface="Times New Roman" panose="02020603050405020304" pitchFamily="18" charset="0"/>
              </a:rPr>
              <a:t>-</a:t>
            </a:r>
            <a:r>
              <a:rPr lang="en-US" altLang="en-VN" sz="2800">
                <a:solidFill>
                  <a:prstClr val="black"/>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Làm</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suy</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yếu</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thế</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lực</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của</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qúy</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tộc</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tôn</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thất</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nhà</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Trần</a:t>
            </a:r>
            <a:endParaRPr lang="en-US" altLang="en-VN" sz="2800">
              <a:solidFill>
                <a:srgbClr val="FF0000"/>
              </a:solidFill>
              <a:latin typeface="Times New Roman" panose="02020603050405020304" pitchFamily="18" charset="0"/>
              <a:cs typeface="Times New Roman" panose="02020603050405020304" pitchFamily="18" charset="0"/>
            </a:endParaRPr>
          </a:p>
        </p:txBody>
      </p:sp>
      <p:sp>
        <p:nvSpPr>
          <p:cNvPr id="10" name="Text Box 17">
            <a:extLst>
              <a:ext uri="{FF2B5EF4-FFF2-40B4-BE49-F238E27FC236}">
                <a16:creationId xmlns:a16="http://schemas.microsoft.com/office/drawing/2014/main" id="{F82D20B0-9284-8A4A-B542-6D796A32930D}"/>
              </a:ext>
            </a:extLst>
          </p:cNvPr>
          <p:cNvSpPr txBox="1">
            <a:spLocks noChangeArrowheads="1"/>
          </p:cNvSpPr>
          <p:nvPr/>
        </p:nvSpPr>
        <p:spPr bwMode="black">
          <a:xfrm>
            <a:off x="637321" y="2190154"/>
            <a:ext cx="460247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50000"/>
              </a:spcBef>
              <a:spcAft>
                <a:spcPct val="0"/>
              </a:spcAft>
            </a:pPr>
            <a:r>
              <a:rPr lang="en-US" altLang="en-VN" sz="2800" b="1">
                <a:solidFill>
                  <a:srgbClr val="FFFFFF"/>
                </a:solidFill>
                <a:latin typeface="Times New Roman" panose="02020603050405020304" pitchFamily="18" charset="0"/>
                <a:cs typeface="Times New Roman" panose="02020603050405020304" pitchFamily="18" charset="0"/>
              </a:rPr>
              <a:t> </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Hạn</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chế</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tập</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trung</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ruộng</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đất</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của</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giai</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cấp</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quý</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tộc</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địa</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chủ</a:t>
            </a:r>
            <a:r>
              <a:rPr lang="en-US" altLang="en-VN" sz="2800">
                <a:solidFill>
                  <a:srgbClr val="FF0000"/>
                </a:solidFill>
                <a:latin typeface="Times New Roman" panose="02020603050405020304" pitchFamily="18" charset="0"/>
                <a:cs typeface="Times New Roman" panose="02020603050405020304" pitchFamily="18" charset="0"/>
              </a:rPr>
              <a:t>. </a:t>
            </a:r>
          </a:p>
        </p:txBody>
      </p:sp>
      <p:sp>
        <p:nvSpPr>
          <p:cNvPr id="11" name="Text Box 24">
            <a:extLst>
              <a:ext uri="{FF2B5EF4-FFF2-40B4-BE49-F238E27FC236}">
                <a16:creationId xmlns:a16="http://schemas.microsoft.com/office/drawing/2014/main" id="{5CFD10CD-1E16-4F43-8268-A239241A9710}"/>
              </a:ext>
            </a:extLst>
          </p:cNvPr>
          <p:cNvSpPr txBox="1">
            <a:spLocks noChangeArrowheads="1"/>
          </p:cNvSpPr>
          <p:nvPr/>
        </p:nvSpPr>
        <p:spPr bwMode="auto">
          <a:xfrm>
            <a:off x="737538" y="4043871"/>
            <a:ext cx="451105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50000"/>
              </a:spcBef>
              <a:spcAft>
                <a:spcPct val="0"/>
              </a:spcAft>
            </a:pP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Tăng</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nguồn</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thu</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nhập</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của</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nhà</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nước</a:t>
            </a:r>
            <a:r>
              <a:rPr lang="en-US" altLang="en-VN" sz="2800">
                <a:solidFill>
                  <a:srgbClr val="FF0000"/>
                </a:solidFill>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52E2775E-C41C-B24B-91AD-F8B2F0D4E07B}"/>
              </a:ext>
            </a:extLst>
          </p:cNvPr>
          <p:cNvSpPr txBox="1">
            <a:spLocks noChangeArrowheads="1"/>
          </p:cNvSpPr>
          <p:nvPr/>
        </p:nvSpPr>
        <p:spPr bwMode="auto">
          <a:xfrm>
            <a:off x="737538" y="4970983"/>
            <a:ext cx="430813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0"/>
              </a:spcBef>
              <a:spcAft>
                <a:spcPct val="0"/>
              </a:spcAft>
            </a:pP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Cải</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cách</a:t>
            </a:r>
            <a:r>
              <a:rPr lang="en-US" altLang="en-VN" sz="2800">
                <a:solidFill>
                  <a:srgbClr val="FF0000"/>
                </a:solidFill>
                <a:latin typeface="Times New Roman" panose="02020603050405020304" pitchFamily="18" charset="0"/>
                <a:cs typeface="Times New Roman" panose="02020603050405020304" pitchFamily="18" charset="0"/>
              </a:rPr>
              <a:t> VH-GD </a:t>
            </a:r>
            <a:r>
              <a:rPr lang="en-US" altLang="en-VN" sz="2800" err="1">
                <a:solidFill>
                  <a:srgbClr val="FF0000"/>
                </a:solidFill>
                <a:latin typeface="Times New Roman" panose="02020603050405020304" pitchFamily="18" charset="0"/>
                <a:cs typeface="Times New Roman" panose="02020603050405020304" pitchFamily="18" charset="0"/>
              </a:rPr>
              <a:t>có</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nhiều</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tiến</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bộ</a:t>
            </a:r>
            <a:endParaRPr lang="en-US" altLang="en-VN" sz="2800">
              <a:solidFill>
                <a:srgbClr val="FF0000"/>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FDE342B6-6ADE-C047-9803-83E2667ECE5D}"/>
              </a:ext>
            </a:extLst>
          </p:cNvPr>
          <p:cNvSpPr/>
          <p:nvPr/>
        </p:nvSpPr>
        <p:spPr>
          <a:xfrm>
            <a:off x="7608784" y="3285584"/>
            <a:ext cx="4431617" cy="1815882"/>
          </a:xfrm>
          <a:prstGeom prst="rect">
            <a:avLst/>
          </a:prstGeom>
        </p:spPr>
        <p:txBody>
          <a:bodyPr wrap="square">
            <a:spAutoFit/>
          </a:bodyPr>
          <a:lstStyle/>
          <a:p>
            <a:pPr lvl="0" algn="just">
              <a:spcBef>
                <a:spcPct val="50000"/>
              </a:spcBef>
              <a:buFontTx/>
              <a:buChar char="-"/>
            </a:pP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Chưa</a:t>
            </a: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giải</a:t>
            </a: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quyết</a:t>
            </a: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được</a:t>
            </a: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những</a:t>
            </a: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yêu</a:t>
            </a: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cầu</a:t>
            </a: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bức</a:t>
            </a: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thiết</a:t>
            </a: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của</a:t>
            </a: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cuộc</a:t>
            </a: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sống</a:t>
            </a: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đông</a:t>
            </a: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đảo</a:t>
            </a: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nhân</a:t>
            </a: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dân</a:t>
            </a:r>
            <a:r>
              <a:rPr lang="en-US" altLang="en-VN" sz="2800">
                <a:solidFill>
                  <a:srgbClr val="FFC35C">
                    <a:lumMod val="10000"/>
                  </a:srgbClr>
                </a:solidFill>
                <a:latin typeface="Times New Roman" panose="02020603050405020304" pitchFamily="18" charset="0"/>
                <a:cs typeface="Times New Roman" panose="02020603050405020304" pitchFamily="18" charset="0"/>
              </a:rPr>
              <a:t>.</a:t>
            </a:r>
          </a:p>
        </p:txBody>
      </p:sp>
      <p:sp>
        <p:nvSpPr>
          <p:cNvPr id="15" name="TextBox 14"/>
          <p:cNvSpPr txBox="1">
            <a:spLocks noChangeArrowheads="1"/>
          </p:cNvSpPr>
          <p:nvPr/>
        </p:nvSpPr>
        <p:spPr bwMode="auto">
          <a:xfrm>
            <a:off x="818927" y="1375287"/>
            <a:ext cx="442966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en-US" sz="2800">
                <a:solidFill>
                  <a:srgbClr val="FF0000"/>
                </a:solidFill>
                <a:latin typeface="Times New Roman" panose="02020603050405020304" pitchFamily="18" charset="0"/>
              </a:rPr>
              <a:t>- </a:t>
            </a:r>
            <a:r>
              <a:rPr lang="en-US" altLang="en-US" sz="2800" err="1">
                <a:solidFill>
                  <a:srgbClr val="FF0000"/>
                </a:solidFill>
                <a:latin typeface="Times New Roman" panose="02020603050405020304" pitchFamily="18" charset="0"/>
              </a:rPr>
              <a:t>Đưa</a:t>
            </a:r>
            <a:r>
              <a:rPr lang="en-US" altLang="en-US" sz="2800">
                <a:solidFill>
                  <a:srgbClr val="FF0000"/>
                </a:solidFill>
                <a:latin typeface="Times New Roman" panose="02020603050405020304" pitchFamily="18" charset="0"/>
              </a:rPr>
              <a:t> </a:t>
            </a:r>
            <a:r>
              <a:rPr lang="en-US" altLang="en-US" sz="2800" err="1">
                <a:solidFill>
                  <a:srgbClr val="FF0000"/>
                </a:solidFill>
                <a:latin typeface="Times New Roman" panose="02020603050405020304" pitchFamily="18" charset="0"/>
              </a:rPr>
              <a:t>đất</a:t>
            </a:r>
            <a:r>
              <a:rPr lang="en-US" altLang="en-US" sz="2800">
                <a:solidFill>
                  <a:srgbClr val="FF0000"/>
                </a:solidFill>
                <a:latin typeface="Times New Roman" panose="02020603050405020304" pitchFamily="18" charset="0"/>
              </a:rPr>
              <a:t> </a:t>
            </a:r>
            <a:r>
              <a:rPr lang="en-US" altLang="en-US" sz="2800" err="1">
                <a:solidFill>
                  <a:srgbClr val="FF0000"/>
                </a:solidFill>
                <a:latin typeface="Times New Roman" panose="02020603050405020304" pitchFamily="18" charset="0"/>
              </a:rPr>
              <a:t>nước</a:t>
            </a:r>
            <a:r>
              <a:rPr lang="en-US" altLang="en-US" sz="2800">
                <a:solidFill>
                  <a:srgbClr val="FF0000"/>
                </a:solidFill>
                <a:latin typeface="Times New Roman" panose="02020603050405020304" pitchFamily="18" charset="0"/>
              </a:rPr>
              <a:t> </a:t>
            </a:r>
            <a:r>
              <a:rPr lang="en-US" altLang="en-US" sz="2800" err="1">
                <a:solidFill>
                  <a:srgbClr val="FF0000"/>
                </a:solidFill>
                <a:latin typeface="Times New Roman" panose="02020603050405020304" pitchFamily="18" charset="0"/>
              </a:rPr>
              <a:t>thoát</a:t>
            </a:r>
            <a:r>
              <a:rPr lang="en-US" altLang="en-US" sz="2800">
                <a:solidFill>
                  <a:srgbClr val="FF0000"/>
                </a:solidFill>
                <a:latin typeface="Times New Roman" panose="02020603050405020304" pitchFamily="18" charset="0"/>
              </a:rPr>
              <a:t> </a:t>
            </a:r>
            <a:r>
              <a:rPr lang="en-US" altLang="en-US" sz="2800" err="1">
                <a:solidFill>
                  <a:srgbClr val="FF0000"/>
                </a:solidFill>
                <a:latin typeface="Times New Roman" panose="02020603050405020304" pitchFamily="18" charset="0"/>
              </a:rPr>
              <a:t>khỏi</a:t>
            </a:r>
            <a:r>
              <a:rPr lang="en-US" altLang="en-US" sz="2800">
                <a:solidFill>
                  <a:srgbClr val="FF0000"/>
                </a:solidFill>
                <a:latin typeface="Times New Roman" panose="02020603050405020304" pitchFamily="18" charset="0"/>
              </a:rPr>
              <a:t> </a:t>
            </a:r>
            <a:r>
              <a:rPr lang="en-US" altLang="en-US" sz="2800" err="1">
                <a:solidFill>
                  <a:srgbClr val="FF0000"/>
                </a:solidFill>
                <a:latin typeface="Times New Roman" panose="02020603050405020304" pitchFamily="18" charset="0"/>
              </a:rPr>
              <a:t>khủng</a:t>
            </a:r>
            <a:r>
              <a:rPr lang="en-US" altLang="en-US" sz="2800">
                <a:solidFill>
                  <a:srgbClr val="FF0000"/>
                </a:solidFill>
                <a:latin typeface="Times New Roman" panose="02020603050405020304" pitchFamily="18" charset="0"/>
              </a:rPr>
              <a:t> </a:t>
            </a:r>
            <a:r>
              <a:rPr lang="en-US" altLang="en-US" sz="2800" err="1">
                <a:solidFill>
                  <a:srgbClr val="FF0000"/>
                </a:solidFill>
                <a:latin typeface="Times New Roman" panose="02020603050405020304" pitchFamily="18" charset="0"/>
              </a:rPr>
              <a:t>hoảng</a:t>
            </a:r>
            <a:r>
              <a:rPr lang="en-US" altLang="en-US" sz="2800">
                <a:solidFill>
                  <a:srgbClr val="FF0000"/>
                </a:solidFill>
                <a:latin typeface="Times New Roman" panose="02020603050405020304" pitchFamily="18" charset="0"/>
              </a:rPr>
              <a:t>. </a:t>
            </a:r>
          </a:p>
        </p:txBody>
      </p:sp>
    </p:spTree>
    <p:extLst>
      <p:ext uri="{BB962C8B-B14F-4D97-AF65-F5344CB8AC3E}">
        <p14:creationId xmlns:p14="http://schemas.microsoft.com/office/powerpoint/2010/main" val="72476408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Horizontal)">
                                      <p:cBhvr>
                                        <p:cTn id="7" dur="500"/>
                                        <p:tgtEl>
                                          <p:spTgt spid="9"/>
                                        </p:tgtEl>
                                      </p:cBhvr>
                                    </p:animEffect>
                                  </p:childTnLst>
                                </p:cTn>
                              </p:par>
                              <p:par>
                                <p:cTn id="8" presetID="16" presetClass="entr" presetSubtype="4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out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fade">
                                      <p:cBhvr>
                                        <p:cTn id="50" dur="1000"/>
                                        <p:tgtEl>
                                          <p:spTgt spid="2"/>
                                        </p:tgtEl>
                                      </p:cBhvr>
                                    </p:animEffect>
                                    <p:anim calcmode="lin" valueType="num">
                                      <p:cBhvr>
                                        <p:cTn id="51" dur="1000" fill="hold"/>
                                        <p:tgtEl>
                                          <p:spTgt spid="2"/>
                                        </p:tgtEl>
                                        <p:attrNameLst>
                                          <p:attrName>ppt_x</p:attrName>
                                        </p:attrNameLst>
                                      </p:cBhvr>
                                      <p:tavLst>
                                        <p:tav tm="0">
                                          <p:val>
                                            <p:strVal val="#ppt_x"/>
                                          </p:val>
                                        </p:tav>
                                        <p:tav tm="100000">
                                          <p:val>
                                            <p:strVal val="#ppt_x"/>
                                          </p:val>
                                        </p:tav>
                                      </p:tavLst>
                                    </p:anim>
                                    <p:anim calcmode="lin" valueType="num">
                                      <p:cBhvr>
                                        <p:cTn id="5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1000"/>
                                        <p:tgtEl>
                                          <p:spTgt spid="14"/>
                                        </p:tgtEl>
                                      </p:cBhvr>
                                    </p:animEffect>
                                    <p:anim calcmode="lin" valueType="num">
                                      <p:cBhvr>
                                        <p:cTn id="58" dur="1000" fill="hold"/>
                                        <p:tgtEl>
                                          <p:spTgt spid="14"/>
                                        </p:tgtEl>
                                        <p:attrNameLst>
                                          <p:attrName>ppt_x</p:attrName>
                                        </p:attrNameLst>
                                      </p:cBhvr>
                                      <p:tavLst>
                                        <p:tav tm="0">
                                          <p:val>
                                            <p:strVal val="#ppt_x"/>
                                          </p:val>
                                        </p:tav>
                                        <p:tav tm="100000">
                                          <p:val>
                                            <p:strVal val="#ppt_x"/>
                                          </p:val>
                                        </p:tav>
                                      </p:tavLst>
                                    </p:anim>
                                    <p:anim calcmode="lin" valueType="num">
                                      <p:cBhvr>
                                        <p:cTn id="5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0" grpId="0"/>
      <p:bldP spid="11" grpId="0"/>
      <p:bldP spid="12" grpId="0"/>
      <p:bldP spid="14"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6EFCC9A-54F6-EC4D-9EF4-114D97BBB2D5}"/>
              </a:ext>
            </a:extLst>
          </p:cNvPr>
          <p:cNvGrpSpPr/>
          <p:nvPr/>
        </p:nvGrpSpPr>
        <p:grpSpPr>
          <a:xfrm>
            <a:off x="0" y="42863"/>
            <a:ext cx="12191999" cy="6751638"/>
            <a:chOff x="1524001" y="42863"/>
            <a:chExt cx="9131300" cy="6751638"/>
          </a:xfrm>
        </p:grpSpPr>
        <p:pic>
          <p:nvPicPr>
            <p:cNvPr id="49154" name="Picture 2" descr="Cover">
              <a:extLst>
                <a:ext uri="{FF2B5EF4-FFF2-40B4-BE49-F238E27FC236}">
                  <a16:creationId xmlns:a16="http://schemas.microsoft.com/office/drawing/2014/main" id="{A3A9349C-4A12-F74C-883B-D2660862BC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5476" y="4468813"/>
              <a:ext cx="223996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3" descr="Cover">
              <a:extLst>
                <a:ext uri="{FF2B5EF4-FFF2-40B4-BE49-F238E27FC236}">
                  <a16:creationId xmlns:a16="http://schemas.microsoft.com/office/drawing/2014/main" id="{9DADB39D-A34F-9B45-8C8A-6B5F333533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4688" y="5375276"/>
              <a:ext cx="2252662"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4" descr="Cover">
              <a:extLst>
                <a:ext uri="{FF2B5EF4-FFF2-40B4-BE49-F238E27FC236}">
                  <a16:creationId xmlns:a16="http://schemas.microsoft.com/office/drawing/2014/main" id="{F6D34DCE-8813-6A4A-AC47-8B81B836E6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5475" y="3508375"/>
              <a:ext cx="2355850"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5" descr="Cover">
              <a:extLst>
                <a:ext uri="{FF2B5EF4-FFF2-40B4-BE49-F238E27FC236}">
                  <a16:creationId xmlns:a16="http://schemas.microsoft.com/office/drawing/2014/main" id="{D5CDEC98-11B7-CE4D-8199-B7BFBEE775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4813" y="3013076"/>
              <a:ext cx="171450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6" descr="Cover">
              <a:extLst>
                <a:ext uri="{FF2B5EF4-FFF2-40B4-BE49-F238E27FC236}">
                  <a16:creationId xmlns:a16="http://schemas.microsoft.com/office/drawing/2014/main" id="{3CD37831-0529-3A4F-BDB5-4911AF2EC3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5926" y="5049838"/>
              <a:ext cx="3165475"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Picture 7" descr="Cover">
              <a:extLst>
                <a:ext uri="{FF2B5EF4-FFF2-40B4-BE49-F238E27FC236}">
                  <a16:creationId xmlns:a16="http://schemas.microsoft.com/office/drawing/2014/main" id="{584CE4C1-0583-0741-B89B-66F68B7DC3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47838" y="5822951"/>
              <a:ext cx="4330700"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0" name="Picture 8" descr="Cover">
              <a:extLst>
                <a:ext uri="{FF2B5EF4-FFF2-40B4-BE49-F238E27FC236}">
                  <a16:creationId xmlns:a16="http://schemas.microsoft.com/office/drawing/2014/main" id="{C1AD41C4-70DF-214D-A2B0-B43A39991CE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92814" y="5857876"/>
              <a:ext cx="2198687"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1" name="Picture 9" descr="Cover">
              <a:extLst>
                <a:ext uri="{FF2B5EF4-FFF2-40B4-BE49-F238E27FC236}">
                  <a16:creationId xmlns:a16="http://schemas.microsoft.com/office/drawing/2014/main" id="{014FB037-849A-1849-BDB0-7B02196174A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72163" y="3013076"/>
              <a:ext cx="1147762"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2" name="Picture 10" descr="Cover">
              <a:extLst>
                <a:ext uri="{FF2B5EF4-FFF2-40B4-BE49-F238E27FC236}">
                  <a16:creationId xmlns:a16="http://schemas.microsoft.com/office/drawing/2014/main" id="{6CDD68BD-4CBB-A944-8553-17D3B6AD3B2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77976" y="3721100"/>
              <a:ext cx="2644775"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3" name="Picture 11" descr="Cover">
              <a:extLst>
                <a:ext uri="{FF2B5EF4-FFF2-40B4-BE49-F238E27FC236}">
                  <a16:creationId xmlns:a16="http://schemas.microsoft.com/office/drawing/2014/main" id="{07367664-247F-824B-9AC2-7DF1F848C4D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4001" y="3043238"/>
              <a:ext cx="2747963"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4" name="Picture 12" descr="Cover">
              <a:extLst>
                <a:ext uri="{FF2B5EF4-FFF2-40B4-BE49-F238E27FC236}">
                  <a16:creationId xmlns:a16="http://schemas.microsoft.com/office/drawing/2014/main" id="{058EA5F7-CC96-644C-A8F0-489676F7D57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41463" y="1981200"/>
              <a:ext cx="2735262" cy="183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5" name="Picture 13" descr="Cover">
              <a:extLst>
                <a:ext uri="{FF2B5EF4-FFF2-40B4-BE49-F238E27FC236}">
                  <a16:creationId xmlns:a16="http://schemas.microsoft.com/office/drawing/2014/main" id="{8D4E3B6C-14D5-D44E-92EA-BFC990BA895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54475" y="2952750"/>
              <a:ext cx="2965450"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6" name="Picture 14" descr="Cover">
              <a:extLst>
                <a:ext uri="{FF2B5EF4-FFF2-40B4-BE49-F238E27FC236}">
                  <a16:creationId xmlns:a16="http://schemas.microsoft.com/office/drawing/2014/main" id="{5968BC71-375E-4A46-A62F-819871F828E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08338" y="755651"/>
              <a:ext cx="344805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7" name="Picture 15" descr="Cover">
              <a:extLst>
                <a:ext uri="{FF2B5EF4-FFF2-40B4-BE49-F238E27FC236}">
                  <a16:creationId xmlns:a16="http://schemas.microsoft.com/office/drawing/2014/main" id="{E52F7F5F-4717-F94E-8298-C3F2E01F1FF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486151" y="1171575"/>
              <a:ext cx="3140075"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8" name="Picture 16" descr="Cover">
              <a:extLst>
                <a:ext uri="{FF2B5EF4-FFF2-40B4-BE49-F238E27FC236}">
                  <a16:creationId xmlns:a16="http://schemas.microsoft.com/office/drawing/2014/main" id="{95724D82-0AAF-264F-BF32-FF5CE15A5DC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488114" y="42863"/>
              <a:ext cx="1787525"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9" name="Picture 17" descr="Cover">
              <a:extLst>
                <a:ext uri="{FF2B5EF4-FFF2-40B4-BE49-F238E27FC236}">
                  <a16:creationId xmlns:a16="http://schemas.microsoft.com/office/drawing/2014/main" id="{A8D6A283-0E9C-1E4E-8456-55EA0ACA152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160714" y="133351"/>
              <a:ext cx="3508375"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0" name="Picture 18" descr="Cover">
              <a:extLst>
                <a:ext uri="{FF2B5EF4-FFF2-40B4-BE49-F238E27FC236}">
                  <a16:creationId xmlns:a16="http://schemas.microsoft.com/office/drawing/2014/main" id="{3918875F-B197-B54C-AD59-D385EBA60F9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451601" y="1104900"/>
              <a:ext cx="676275" cy="217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1" name="Picture 19" descr="Cover">
              <a:extLst>
                <a:ext uri="{FF2B5EF4-FFF2-40B4-BE49-F238E27FC236}">
                  <a16:creationId xmlns:a16="http://schemas.microsoft.com/office/drawing/2014/main" id="{E557308B-BBE4-C647-B02B-11421D8BF3C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228014" y="1285876"/>
              <a:ext cx="2427287"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2" name="Picture 20" descr="Cover">
              <a:extLst>
                <a:ext uri="{FF2B5EF4-FFF2-40B4-BE49-F238E27FC236}">
                  <a16:creationId xmlns:a16="http://schemas.microsoft.com/office/drawing/2014/main" id="{7E18589B-E178-CE4B-826C-E4EE2CC7B6DE}"/>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204201" y="568325"/>
              <a:ext cx="2282825"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3" name="Picture 21" descr="Cover">
              <a:extLst>
                <a:ext uri="{FF2B5EF4-FFF2-40B4-BE49-F238E27FC236}">
                  <a16:creationId xmlns:a16="http://schemas.microsoft.com/office/drawing/2014/main" id="{3ED48C9B-3725-5A46-9E4A-57AAE55CC4AB}"/>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251826" y="1800225"/>
              <a:ext cx="2366963"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4" name="Picture 22" descr="Cover">
              <a:extLst>
                <a:ext uri="{FF2B5EF4-FFF2-40B4-BE49-F238E27FC236}">
                  <a16:creationId xmlns:a16="http://schemas.microsoft.com/office/drawing/2014/main" id="{B6E3735B-117E-684D-97C5-CE533FE15235}"/>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754814" y="1593850"/>
              <a:ext cx="1666875" cy="169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5" name="Picture 23" descr="Cover">
              <a:extLst>
                <a:ext uri="{FF2B5EF4-FFF2-40B4-BE49-F238E27FC236}">
                  <a16:creationId xmlns:a16="http://schemas.microsoft.com/office/drawing/2014/main" id="{D729AB68-686B-254F-AE55-A227E1FD8827}"/>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891213" y="2392363"/>
              <a:ext cx="1974850"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BD8ADA-D41F-5F4D-8652-26C45488B32A}"/>
              </a:ext>
            </a:extLst>
          </p:cNvPr>
          <p:cNvSpPr/>
          <p:nvPr/>
        </p:nvSpPr>
        <p:spPr>
          <a:xfrm>
            <a:off x="520890" y="36216"/>
            <a:ext cx="11150220" cy="646331"/>
          </a:xfrm>
          <a:prstGeom prst="rect">
            <a:avLst/>
          </a:prstGeom>
        </p:spPr>
        <p:txBody>
          <a:bodyPr wrap="square">
            <a:spAutoFit/>
          </a:bodyPr>
          <a:lstStyle/>
          <a:p>
            <a:pPr algn="ctr"/>
            <a:r>
              <a:rPr lang="en-US" sz="3600" b="1" err="1">
                <a:solidFill>
                  <a:srgbClr val="0070C0"/>
                </a:solidFill>
                <a:latin typeface="Times New Roman" panose="02020603050405020304" pitchFamily="18" charset="0"/>
                <a:cs typeface="Times New Roman" panose="02020603050405020304" pitchFamily="18" charset="0"/>
              </a:rPr>
              <a:t>Bài</a:t>
            </a:r>
            <a:r>
              <a:rPr lang="en-US" sz="3600" b="1">
                <a:solidFill>
                  <a:srgbClr val="0070C0"/>
                </a:solidFill>
                <a:latin typeface="Times New Roman" panose="02020603050405020304" pitchFamily="18" charset="0"/>
                <a:cs typeface="Times New Roman" panose="02020603050405020304" pitchFamily="18" charset="0"/>
              </a:rPr>
              <a:t> 15: </a:t>
            </a:r>
            <a:r>
              <a:rPr lang="vi-VN" sz="3600" b="1" err="1">
                <a:solidFill>
                  <a:srgbClr val="0070C0"/>
                </a:solidFill>
                <a:latin typeface="Times New Roman" panose="02020603050405020304" pitchFamily="18" charset="0"/>
                <a:cs typeface="Times New Roman" panose="02020603050405020304" pitchFamily="18" charset="0"/>
              </a:rPr>
              <a:t>Nước Đại Ngu thời Hồ (1400 -1407) (t1)</a:t>
            </a:r>
          </a:p>
        </p:txBody>
      </p:sp>
      <p:sp>
        <p:nvSpPr>
          <p:cNvPr id="7" name="Google Shape;1485;p43">
            <a:extLst>
              <a:ext uri="{FF2B5EF4-FFF2-40B4-BE49-F238E27FC236}">
                <a16:creationId xmlns:a16="http://schemas.microsoft.com/office/drawing/2014/main" id="{77E7BF73-C6AD-FE4E-BEEE-7721117DDE20}"/>
              </a:ext>
            </a:extLst>
          </p:cNvPr>
          <p:cNvSpPr txBox="1">
            <a:spLocks/>
          </p:cNvSpPr>
          <p:nvPr/>
        </p:nvSpPr>
        <p:spPr>
          <a:xfrm>
            <a:off x="0" y="956781"/>
            <a:ext cx="5096256" cy="637008"/>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3733" b="1" kern="0">
                <a:solidFill>
                  <a:srgbClr val="0070C0"/>
                </a:solidFill>
                <a:latin typeface="Times New Roman" panose="02020603050405020304" pitchFamily="18" charset="0"/>
                <a:cs typeface="Times New Roman" panose="02020603050405020304" pitchFamily="18" charset="0"/>
              </a:rPr>
              <a:t>1. </a:t>
            </a:r>
            <a:r>
              <a:rPr lang="en-US" sz="3733" b="1" kern="0" err="1">
                <a:solidFill>
                  <a:srgbClr val="0070C0"/>
                </a:solidFill>
                <a:latin typeface="Times New Roman" panose="02020603050405020304" pitchFamily="18" charset="0"/>
                <a:cs typeface="Times New Roman" panose="02020603050405020304" pitchFamily="18" charset="0"/>
              </a:rPr>
              <a:t>Sự thành lập nhà Hồ</a:t>
            </a:r>
            <a:endParaRPr lang="en-US" sz="3733" b="1" kern="0">
              <a:solidFill>
                <a:srgbClr val="0070C0"/>
              </a:solidFill>
              <a:latin typeface="Times New Roman" panose="02020603050405020304" pitchFamily="18" charset="0"/>
              <a:cs typeface="Times New Roman" panose="02020603050405020304" pitchFamily="18" charset="0"/>
            </a:endParaRPr>
          </a:p>
        </p:txBody>
      </p:sp>
      <p:sp>
        <p:nvSpPr>
          <p:cNvPr id="5" name="Rounded Rectangle 4">
            <a:extLst>
              <a:ext uri="{FF2B5EF4-FFF2-40B4-BE49-F238E27FC236}">
                <a16:creationId xmlns:a16="http://schemas.microsoft.com/office/drawing/2014/main" id="{D1825232-06EC-0D8E-93C5-86AF27E4D9BD}"/>
              </a:ext>
            </a:extLst>
          </p:cNvPr>
          <p:cNvSpPr/>
          <p:nvPr/>
        </p:nvSpPr>
        <p:spPr>
          <a:xfrm>
            <a:off x="601821" y="2497635"/>
            <a:ext cx="10988358" cy="18627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4000" b="1">
                <a:solidFill>
                  <a:srgbClr val="C00000"/>
                </a:solidFill>
                <a:latin typeface="Times New Roman" panose="02020603050405020304" pitchFamily="18" charset="0"/>
                <a:cs typeface="Times New Roman" panose="02020603050405020304" pitchFamily="18" charset="0"/>
              </a:rPr>
              <a:t>Tình hình nhà Trần và giới quý tộc Trần đến nửa thế kỷ XIV như thế nào?</a:t>
            </a:r>
          </a:p>
        </p:txBody>
      </p:sp>
    </p:spTree>
    <p:extLst>
      <p:ext uri="{BB962C8B-B14F-4D97-AF65-F5344CB8AC3E}">
        <p14:creationId xmlns:p14="http://schemas.microsoft.com/office/powerpoint/2010/main" val="3838132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6" presetClass="entr" presetSubtype="37" fill="hold" grpId="0" nodeType="with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out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build="p"/>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FFF7E8"/>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72F6A75-03DD-CB40-95E9-AADB6BB100EB}"/>
              </a:ext>
            </a:extLst>
          </p:cNvPr>
          <p:cNvGrpSpPr/>
          <p:nvPr/>
        </p:nvGrpSpPr>
        <p:grpSpPr>
          <a:xfrm>
            <a:off x="5502442" y="385011"/>
            <a:ext cx="6930189" cy="4668252"/>
            <a:chOff x="5502442" y="385011"/>
            <a:chExt cx="6930189" cy="4668252"/>
          </a:xfrm>
        </p:grpSpPr>
        <p:sp>
          <p:nvSpPr>
            <p:cNvPr id="4" name="Rounded Rectangle 3">
              <a:extLst>
                <a:ext uri="{FF2B5EF4-FFF2-40B4-BE49-F238E27FC236}">
                  <a16:creationId xmlns:a16="http://schemas.microsoft.com/office/drawing/2014/main" id="{F2702316-6ACF-9C46-BE6E-B7EDBF309401}"/>
                </a:ext>
              </a:extLst>
            </p:cNvPr>
            <p:cNvSpPr/>
            <p:nvPr/>
          </p:nvSpPr>
          <p:spPr>
            <a:xfrm>
              <a:off x="5502442" y="385011"/>
              <a:ext cx="6481011" cy="466825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6" name="Rectangle 5">
              <a:extLst>
                <a:ext uri="{FF2B5EF4-FFF2-40B4-BE49-F238E27FC236}">
                  <a16:creationId xmlns:a16="http://schemas.microsoft.com/office/drawing/2014/main" id="{C6AC98A5-87E8-6745-9927-AAB856015273}"/>
                </a:ext>
              </a:extLst>
            </p:cNvPr>
            <p:cNvSpPr/>
            <p:nvPr/>
          </p:nvSpPr>
          <p:spPr>
            <a:xfrm>
              <a:off x="5630778" y="617177"/>
              <a:ext cx="6801853" cy="3046988"/>
            </a:xfrm>
            <a:prstGeom prst="rect">
              <a:avLst/>
            </a:prstGeom>
          </p:spPr>
          <p:txBody>
            <a:bodyPr wrap="square">
              <a:spAutoFit/>
            </a:bodyPr>
            <a:lstStyle/>
            <a:p>
              <a:pPr defTabSz="1219170">
                <a:buClr>
                  <a:srgbClr val="000000"/>
                </a:buClr>
              </a:pPr>
              <a:r>
                <a:rPr lang="en-US" altLang="en-VN" sz="2800" kern="0">
                  <a:solidFill>
                    <a:srgbClr val="000000"/>
                  </a:solidFill>
                  <a:latin typeface="Times New Roman" panose="02020603050405020304" pitchFamily="18" charset="0"/>
                  <a:cs typeface="Times New Roman" panose="02020603050405020304" pitchFamily="18" charset="0"/>
                  <a:sym typeface="Arial"/>
                </a:rPr>
                <a:t>“ </a:t>
              </a:r>
              <a:r>
                <a:rPr lang="vi-VN" altLang="en-VN" sz="2800" kern="0">
                  <a:solidFill>
                    <a:srgbClr val="000000"/>
                  </a:solidFill>
                  <a:latin typeface="Times New Roman" panose="02020603050405020304" pitchFamily="18" charset="0"/>
                  <a:cs typeface="Times New Roman" panose="02020603050405020304" pitchFamily="18" charset="0"/>
                  <a:sym typeface="Arial"/>
                </a:rPr>
                <a:t>Vua buông tuồng ăn chơi vô độ ... </a:t>
              </a:r>
              <a:r>
                <a:rPr lang="en-US" altLang="en-VN" sz="2800" kern="0">
                  <a:solidFill>
                    <a:srgbClr val="000000"/>
                  </a:solidFill>
                  <a:latin typeface="Times New Roman" panose="02020603050405020304" pitchFamily="18" charset="0"/>
                  <a:cs typeface="Times New Roman" panose="02020603050405020304" pitchFamily="18" charset="0"/>
                  <a:sym typeface="Arial"/>
                </a:rPr>
                <a:t>n</a:t>
              </a:r>
              <a:r>
                <a:rPr lang="vi-VN" altLang="en-VN" sz="2800" kern="0">
                  <a:solidFill>
                    <a:srgbClr val="000000"/>
                  </a:solidFill>
                  <a:latin typeface="Times New Roman" panose="02020603050405020304" pitchFamily="18" charset="0"/>
                  <a:cs typeface="Times New Roman" panose="02020603050405020304" pitchFamily="18" charset="0"/>
                  <a:sym typeface="Arial"/>
                </a:rPr>
                <a:t>ghiện rượu mê đàn hát</a:t>
              </a:r>
              <a:r>
                <a:rPr lang="en-US" altLang="en-VN" sz="2800" kern="0">
                  <a:solidFill>
                    <a:srgbClr val="000000"/>
                  </a:solidFill>
                  <a:latin typeface="Times New Roman" panose="02020603050405020304" pitchFamily="18" charset="0"/>
                  <a:cs typeface="Times New Roman" panose="02020603050405020304" pitchFamily="18" charset="0"/>
                  <a:sym typeface="Arial"/>
                </a:rPr>
                <a:t>,</a:t>
              </a:r>
              <a:r>
                <a:rPr lang="vi-VN" altLang="en-VN" sz="2800" kern="0">
                  <a:solidFill>
                    <a:srgbClr val="000000"/>
                  </a:solidFill>
                  <a:latin typeface="Times New Roman" panose="02020603050405020304" pitchFamily="18" charset="0"/>
                  <a:cs typeface="Times New Roman" panose="02020603050405020304" pitchFamily="18" charset="0"/>
                  <a:sym typeface="Arial"/>
                </a:rPr>
                <a:t> </a:t>
              </a:r>
              <a:r>
                <a:rPr lang="en-US" altLang="en-VN" sz="2800" kern="0">
                  <a:solidFill>
                    <a:srgbClr val="000000"/>
                  </a:solidFill>
                  <a:latin typeface="Times New Roman" panose="02020603050405020304" pitchFamily="18" charset="0"/>
                  <a:cs typeface="Times New Roman" panose="02020603050405020304" pitchFamily="18" charset="0"/>
                  <a:sym typeface="Arial"/>
                </a:rPr>
                <a:t>x</a:t>
              </a:r>
              <a:r>
                <a:rPr lang="vi-VN" altLang="en-VN" sz="2800" kern="0">
                  <a:solidFill>
                    <a:srgbClr val="000000"/>
                  </a:solidFill>
                  <a:latin typeface="Times New Roman" panose="02020603050405020304" pitchFamily="18" charset="0"/>
                  <a:cs typeface="Times New Roman" panose="02020603050405020304" pitchFamily="18" charset="0"/>
                  <a:sym typeface="Arial"/>
                </a:rPr>
                <a:t>a </a:t>
              </a:r>
              <a:r>
                <a:rPr lang="en-US" altLang="en-VN" sz="2800" kern="0">
                  <a:solidFill>
                    <a:srgbClr val="000000"/>
                  </a:solidFill>
                  <a:latin typeface="Times New Roman" panose="02020603050405020304" pitchFamily="18" charset="0"/>
                  <a:cs typeface="Times New Roman" panose="02020603050405020304" pitchFamily="18" charset="0"/>
                  <a:sym typeface="Arial"/>
                </a:rPr>
                <a:t>x</a:t>
              </a:r>
              <a:r>
                <a:rPr lang="vi-VN" altLang="en-VN" sz="2800" kern="0">
                  <a:solidFill>
                    <a:srgbClr val="000000"/>
                  </a:solidFill>
                  <a:latin typeface="Times New Roman" panose="02020603050405020304" pitchFamily="18" charset="0"/>
                  <a:cs typeface="Times New Roman" panose="02020603050405020304" pitchFamily="18" charset="0"/>
                  <a:sym typeface="Arial"/>
                </a:rPr>
                <a:t>ỉ làm cung điện nguy nga...., lãng phí tiền của, hoang dâm chơi bời: </a:t>
              </a:r>
              <a:endParaRPr lang="en-US" altLang="en-VN" sz="2800" kern="0">
                <a:solidFill>
                  <a:srgbClr val="000000"/>
                </a:solidFill>
                <a:latin typeface="Times New Roman" panose="02020603050405020304" pitchFamily="18" charset="0"/>
                <a:cs typeface="Times New Roman" panose="02020603050405020304" pitchFamily="18" charset="0"/>
                <a:sym typeface="Arial"/>
              </a:endParaRPr>
            </a:p>
            <a:p>
              <a:pPr defTabSz="1219170">
                <a:buClr>
                  <a:srgbClr val="000000"/>
                </a:buClr>
              </a:pPr>
              <a:r>
                <a:rPr lang="en-US" altLang="en-VN" sz="2800" kern="0">
                  <a:solidFill>
                    <a:srgbClr val="000000"/>
                  </a:solidFill>
                  <a:latin typeface="Times New Roman" panose="02020603050405020304" pitchFamily="18" charset="0"/>
                  <a:cs typeface="Times New Roman" panose="02020603050405020304" pitchFamily="18" charset="0"/>
                  <a:sym typeface="Arial"/>
                </a:rPr>
                <a:t>m</a:t>
              </a:r>
              <a:r>
                <a:rPr lang="vi-VN" altLang="en-VN" sz="2800" kern="0">
                  <a:solidFill>
                    <a:srgbClr val="000000"/>
                  </a:solidFill>
                  <a:latin typeface="Times New Roman" panose="02020603050405020304" pitchFamily="18" charset="0"/>
                  <a:cs typeface="Times New Roman" panose="02020603050405020304" pitchFamily="18" charset="0"/>
                  <a:sym typeface="Arial"/>
                </a:rPr>
                <a:t>ón gì Dụ Tông cũng mắc! Cơ nghiệp nhà Trần</a:t>
              </a:r>
              <a:r>
                <a:rPr lang="en-US" altLang="en-VN" sz="2800" kern="0">
                  <a:solidFill>
                    <a:srgbClr val="000000"/>
                  </a:solidFill>
                  <a:latin typeface="Times New Roman" panose="02020603050405020304" pitchFamily="18" charset="0"/>
                  <a:cs typeface="Times New Roman" panose="02020603050405020304" pitchFamily="18" charset="0"/>
                  <a:sym typeface="Arial"/>
                </a:rPr>
                <a:t> </a:t>
              </a:r>
              <a:r>
                <a:rPr lang="vi-VN" altLang="en-VN" sz="2800" kern="0">
                  <a:solidFill>
                    <a:srgbClr val="000000"/>
                  </a:solidFill>
                  <a:latin typeface="Times New Roman" panose="02020603050405020304" pitchFamily="18" charset="0"/>
                  <a:cs typeface="Times New Roman" panose="02020603050405020304" pitchFamily="18" charset="0"/>
                  <a:sym typeface="Arial"/>
                </a:rPr>
                <a:t>sao khỏi suy được?</a:t>
              </a:r>
              <a:r>
                <a:rPr lang="en-US" altLang="en-VN" sz="2800" kern="0">
                  <a:solidFill>
                    <a:srgbClr val="000000"/>
                  </a:solidFill>
                  <a:latin typeface="Times New Roman" panose="02020603050405020304" pitchFamily="18" charset="0"/>
                  <a:cs typeface="Times New Roman" panose="02020603050405020304" pitchFamily="18" charset="0"/>
                  <a:sym typeface="Arial"/>
                </a:rPr>
                <a:t> ”</a:t>
              </a:r>
              <a:endParaRPr lang="vi-VN" altLang="en-VN" sz="2800" kern="0">
                <a:solidFill>
                  <a:srgbClr val="000000"/>
                </a:solidFill>
                <a:latin typeface="Times New Roman" panose="02020603050405020304" pitchFamily="18" charset="0"/>
                <a:cs typeface="Times New Roman" panose="02020603050405020304" pitchFamily="18" charset="0"/>
                <a:sym typeface="Arial"/>
              </a:endParaRPr>
            </a:p>
            <a:p>
              <a:pPr defTabSz="1219170">
                <a:buClr>
                  <a:srgbClr val="000000"/>
                </a:buClr>
              </a:pPr>
              <a:endParaRPr lang="vi-VN" altLang="en-VN" sz="2800" kern="0">
                <a:solidFill>
                  <a:srgbClr val="000000"/>
                </a:solidFill>
                <a:latin typeface="Times New Roman" panose="02020603050405020304" pitchFamily="18" charset="0"/>
                <a:cs typeface="Times New Roman" panose="02020603050405020304" pitchFamily="18" charset="0"/>
                <a:sym typeface="Arial"/>
              </a:endParaRPr>
            </a:p>
            <a:p>
              <a:pPr defTabSz="1219170">
                <a:buClr>
                  <a:srgbClr val="000000"/>
                </a:buClr>
              </a:pPr>
              <a:r>
                <a:rPr lang="vi-VN" altLang="en-VN" sz="2400" kern="0">
                  <a:solidFill>
                    <a:srgbClr val="000000"/>
                  </a:solidFill>
                  <a:latin typeface="Times New Roman" panose="02020603050405020304" pitchFamily="18" charset="0"/>
                  <a:cs typeface="Times New Roman" panose="02020603050405020304" pitchFamily="18" charset="0"/>
                  <a:sym typeface="Arial"/>
                </a:rPr>
                <a:t>  </a:t>
              </a:r>
              <a:r>
                <a:rPr lang="en-US" altLang="en-VN" sz="2400" kern="0">
                  <a:solidFill>
                    <a:srgbClr val="000000"/>
                  </a:solidFill>
                  <a:latin typeface="Times New Roman" panose="02020603050405020304" pitchFamily="18" charset="0"/>
                  <a:cs typeface="Times New Roman" panose="02020603050405020304" pitchFamily="18" charset="0"/>
                  <a:sym typeface="Arial"/>
                </a:rPr>
                <a:t>     </a:t>
              </a:r>
              <a:r>
                <a:rPr lang="vi-VN" altLang="en-VN" sz="2400" kern="0">
                  <a:solidFill>
                    <a:srgbClr val="000000"/>
                  </a:solidFill>
                  <a:latin typeface="Times New Roman" panose="02020603050405020304" pitchFamily="18" charset="0"/>
                  <a:cs typeface="Times New Roman" panose="02020603050405020304" pitchFamily="18" charset="0"/>
                  <a:sym typeface="Arial"/>
                </a:rPr>
                <a:t>( Khâm định Việt sử thông giám cương mục ) </a:t>
              </a:r>
            </a:p>
          </p:txBody>
        </p:sp>
      </p:grpSp>
      <p:pic>
        <p:nvPicPr>
          <p:cNvPr id="2050" name="Picture 2" descr="Vị vua khiến xã tắc nghiêng ngả vì mê uống rượu, đánh bạc | Tin tức mới  nhất 24h - Đọc Báo Lao Động online - Laodong.vn">
            <a:extLst>
              <a:ext uri="{FF2B5EF4-FFF2-40B4-BE49-F238E27FC236}">
                <a16:creationId xmlns:a16="http://schemas.microsoft.com/office/drawing/2014/main" id="{A0EF925D-DE15-5645-A4F9-E7138E4E0B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5332293" cy="590389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E964DC5-CCB5-0D43-A1F5-216F2C7849BA}"/>
              </a:ext>
            </a:extLst>
          </p:cNvPr>
          <p:cNvSpPr txBox="1"/>
          <p:nvPr/>
        </p:nvSpPr>
        <p:spPr>
          <a:xfrm>
            <a:off x="128337" y="5903893"/>
            <a:ext cx="5203955" cy="954107"/>
          </a:xfrm>
          <a:prstGeom prst="rect">
            <a:avLst/>
          </a:prstGeom>
          <a:noFill/>
        </p:spPr>
        <p:txBody>
          <a:bodyPr wrap="square" rtlCol="0">
            <a:spAutoFit/>
          </a:bodyPr>
          <a:lstStyle/>
          <a:p>
            <a:pPr algn="ctr"/>
            <a:r>
              <a:rPr lang="en-VN" sz="2800">
                <a:solidFill>
                  <a:srgbClr val="FF0000"/>
                </a:solidFill>
                <a:latin typeface="Times New Roman" panose="02020603050405020304" pitchFamily="18" charset="0"/>
                <a:cs typeface="Times New Roman" panose="02020603050405020304" pitchFamily="18" charset="0"/>
              </a:rPr>
              <a:t>Tranh minh hoạ vua Trần Dụ Tông ăn chơi</a:t>
            </a:r>
          </a:p>
        </p:txBody>
      </p:sp>
    </p:spTree>
    <p:extLst>
      <p:ext uri="{BB962C8B-B14F-4D97-AF65-F5344CB8AC3E}">
        <p14:creationId xmlns:p14="http://schemas.microsoft.com/office/powerpoint/2010/main" val="163567492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14:bounceEnd="50000">
                                          <p:cBhvr additive="base">
                                            <p:cTn id="11" dur="500" fill="hold"/>
                                            <p:tgtEl>
                                              <p:spTgt spid="2050"/>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2050"/>
                                            </p:tgtEl>
                                            <p:attrNameLst>
                                              <p:attrName>ppt_y</p:attrName>
                                            </p:attrNameLst>
                                          </p:cBhvr>
                                          <p:tavLst>
                                            <p:tav tm="0">
                                              <p:val>
                                                <p:strVal val="0-#ppt_h/2"/>
                                              </p:val>
                                            </p:tav>
                                            <p:tav tm="100000">
                                              <p:val>
                                                <p:strVal val="#ppt_y"/>
                                              </p:val>
                                            </p:tav>
                                          </p:tavLst>
                                        </p:anim>
                                      </p:childTnLst>
                                    </p:cTn>
                                  </p:par>
                                  <p:par>
                                    <p:cTn id="13" presetID="2" presetClass="entr" presetSubtype="8" fill="hold" grpId="0" nodeType="with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0-#ppt_h/2"/>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a:extLst>
              <a:ext uri="{FF2B5EF4-FFF2-40B4-BE49-F238E27FC236}">
                <a16:creationId xmlns:a16="http://schemas.microsoft.com/office/drawing/2014/main" id="{3D6D89B3-D42B-5248-A17C-1AAF00068A4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411" r="6014"/>
          <a:stretch/>
        </p:blipFill>
        <p:spPr bwMode="auto">
          <a:xfrm>
            <a:off x="-124950" y="1"/>
            <a:ext cx="5069484" cy="5065945"/>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7671E5C6-D1DD-5742-A389-89BD0B3EEBA2}"/>
              </a:ext>
            </a:extLst>
          </p:cNvPr>
          <p:cNvSpPr/>
          <p:nvPr/>
        </p:nvSpPr>
        <p:spPr>
          <a:xfrm>
            <a:off x="952653" y="5192664"/>
            <a:ext cx="2029723" cy="502766"/>
          </a:xfrm>
          <a:prstGeom prst="rect">
            <a:avLst/>
          </a:prstGeom>
        </p:spPr>
        <p:txBody>
          <a:bodyPr wrap="none">
            <a:spAutoFit/>
          </a:bodyPr>
          <a:lstStyle/>
          <a:p>
            <a:pPr defTabSz="1219170">
              <a:buClr>
                <a:srgbClr val="000000"/>
              </a:buClr>
            </a:pPr>
            <a:r>
              <a:rPr lang="en-VN" sz="2667" b="1" kern="0">
                <a:solidFill>
                  <a:srgbClr val="0070C0"/>
                </a:solidFill>
                <a:latin typeface="Times New Roman" panose="02020603050405020304" pitchFamily="18" charset="0"/>
                <a:cs typeface="Times New Roman" panose="02020603050405020304" pitchFamily="18" charset="0"/>
                <a:sym typeface="Arial"/>
              </a:rPr>
              <a:t>Chu Văn An</a:t>
            </a:r>
          </a:p>
        </p:txBody>
      </p:sp>
      <p:sp>
        <p:nvSpPr>
          <p:cNvPr id="3" name="Rectangle 2">
            <a:extLst>
              <a:ext uri="{FF2B5EF4-FFF2-40B4-BE49-F238E27FC236}">
                <a16:creationId xmlns:a16="http://schemas.microsoft.com/office/drawing/2014/main" id="{1561B372-A915-EE40-99A7-25642AF1C2B3}"/>
              </a:ext>
            </a:extLst>
          </p:cNvPr>
          <p:cNvSpPr/>
          <p:nvPr/>
        </p:nvSpPr>
        <p:spPr>
          <a:xfrm>
            <a:off x="4944536" y="-44949"/>
            <a:ext cx="5221942" cy="1231106"/>
          </a:xfrm>
          <a:prstGeom prst="rect">
            <a:avLst/>
          </a:prstGeom>
          <a:noFill/>
        </p:spPr>
        <p:txBody>
          <a:bodyPr wrap="none" lIns="121920" tIns="60960" rIns="121920" bIns="60960">
            <a:spAutoFit/>
          </a:bodyPr>
          <a:lstStyle/>
          <a:p>
            <a:pPr algn="ctr" defTabSz="1219170">
              <a:buClr>
                <a:srgbClr val="000000"/>
              </a:buClr>
            </a:pPr>
            <a:r>
              <a:rPr lang="en-US" sz="7200" b="1" kern="0">
                <a:ln w="0"/>
                <a:gradFill>
                  <a:gsLst>
                    <a:gs pos="0">
                      <a:srgbClr val="3153A4">
                        <a:lumMod val="50000"/>
                      </a:srgbClr>
                    </a:gs>
                    <a:gs pos="50000">
                      <a:srgbClr val="3153A4"/>
                    </a:gs>
                    <a:gs pos="100000">
                      <a:srgbClr val="3153A4">
                        <a:lumMod val="60000"/>
                        <a:lumOff val="40000"/>
                      </a:srgb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Chu </a:t>
            </a:r>
            <a:r>
              <a:rPr lang="en-US" sz="7200" b="1" kern="0" err="1">
                <a:ln w="0"/>
                <a:gradFill>
                  <a:gsLst>
                    <a:gs pos="0">
                      <a:srgbClr val="3153A4">
                        <a:lumMod val="50000"/>
                      </a:srgbClr>
                    </a:gs>
                    <a:gs pos="50000">
                      <a:srgbClr val="3153A4"/>
                    </a:gs>
                    <a:gs pos="100000">
                      <a:srgbClr val="3153A4">
                        <a:lumMod val="60000"/>
                        <a:lumOff val="40000"/>
                      </a:srgb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Văn</a:t>
            </a:r>
            <a:r>
              <a:rPr lang="en-US" sz="7200" b="1" kern="0">
                <a:ln w="0"/>
                <a:gradFill>
                  <a:gsLst>
                    <a:gs pos="0">
                      <a:srgbClr val="3153A4">
                        <a:lumMod val="50000"/>
                      </a:srgbClr>
                    </a:gs>
                    <a:gs pos="50000">
                      <a:srgbClr val="3153A4"/>
                    </a:gs>
                    <a:gs pos="100000">
                      <a:srgbClr val="3153A4">
                        <a:lumMod val="60000"/>
                        <a:lumOff val="40000"/>
                      </a:srgb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 An</a:t>
            </a:r>
          </a:p>
        </p:txBody>
      </p:sp>
      <p:sp>
        <p:nvSpPr>
          <p:cNvPr id="2" name="Rectangle 1">
            <a:extLst>
              <a:ext uri="{FF2B5EF4-FFF2-40B4-BE49-F238E27FC236}">
                <a16:creationId xmlns:a16="http://schemas.microsoft.com/office/drawing/2014/main" id="{C7FE35A6-B6BB-1144-BBF2-78A4F1F4A83E}"/>
              </a:ext>
            </a:extLst>
          </p:cNvPr>
          <p:cNvSpPr/>
          <p:nvPr/>
        </p:nvSpPr>
        <p:spPr>
          <a:xfrm>
            <a:off x="4944533" y="1312877"/>
            <a:ext cx="6409267" cy="3375796"/>
          </a:xfrm>
          <a:prstGeom prst="rect">
            <a:avLst/>
          </a:prstGeom>
        </p:spPr>
        <p:txBody>
          <a:bodyPr wrap="square">
            <a:spAutoFit/>
          </a:bodyPr>
          <a:lstStyle/>
          <a:p>
            <a:pPr algn="just" defTabSz="1219170">
              <a:buClr>
                <a:srgbClr val="000000"/>
              </a:buClr>
            </a:pPr>
            <a:r>
              <a:rPr lang="vi-VN" sz="2667" kern="0">
                <a:solidFill>
                  <a:srgbClr val="000000"/>
                </a:solidFill>
                <a:latin typeface="Times New Roman" panose="02020603050405020304" pitchFamily="18" charset="0"/>
                <a:cs typeface="Times New Roman" panose="02020603050405020304" pitchFamily="18" charset="0"/>
                <a:sym typeface="Arial"/>
              </a:rPr>
              <a:t>Chu Văn An là thầy giỏi nhưng nghiêm khắc, trọng tài năng của học trò và ghét những người cậy giàu ham chơi. Học trò của ông có nhiều người giỏi, có công giúp nước như Phạm Sư Mạnh, Lê Quát, hai quan lớn của triều Trần. Sinh thời, ông được dân chúng tôn là "Vạn thế sư biểu", nghĩa là người thầy chuẩn mực muôn đời của Việt Nam.</a:t>
            </a:r>
            <a:endParaRPr lang="en-VN" sz="2667" kern="0">
              <a:solidFill>
                <a:srgbClr val="000000"/>
              </a:solidFill>
              <a:latin typeface="Times New Roman" panose="02020603050405020304" pitchFamily="18" charset="0"/>
              <a:cs typeface="Times New Roman" panose="02020603050405020304" pitchFamily="18" charset="0"/>
              <a:sym typeface="Arial"/>
            </a:endParaRPr>
          </a:p>
        </p:txBody>
      </p:sp>
      <p:pic>
        <p:nvPicPr>
          <p:cNvPr id="4" name="ĐỨC ĐỘ CHU VĂN AN.mp4" descr="ĐỨC ĐỘ CHU VĂN AN.mp4">
            <a:hlinkClick r:id="" action="ppaction://media"/>
            <a:extLst>
              <a:ext uri="{FF2B5EF4-FFF2-40B4-BE49-F238E27FC236}">
                <a16:creationId xmlns:a16="http://schemas.microsoft.com/office/drawing/2014/main" id="{09FCB0A5-3119-534E-86A8-3078EBFB5B6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
            <a:ext cx="12192000" cy="6857999"/>
          </a:xfrm>
          <a:prstGeom prst="rect">
            <a:avLst/>
          </a:prstGeom>
        </p:spPr>
      </p:pic>
    </p:spTree>
    <p:extLst>
      <p:ext uri="{BB962C8B-B14F-4D97-AF65-F5344CB8AC3E}">
        <p14:creationId xmlns:p14="http://schemas.microsoft.com/office/powerpoint/2010/main" val="942281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cTn>
                              </p:par>
                              <p:par>
                                <p:cTn id="9" presetID="25"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p:cTn id="11" dur="500" decel="50000" fill="hold">
                                          <p:stCondLst>
                                            <p:cond delay="0"/>
                                          </p:stCondLst>
                                        </p:cTn>
                                        <p:tgtEl>
                                          <p:spTgt spid="20"/>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20"/>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20"/>
                                        </p:tgtEl>
                                        <p:attrNameLst>
                                          <p:attrName>ppt_w</p:attrName>
                                        </p:attrNameLst>
                                      </p:cBhvr>
                                      <p:tavLst>
                                        <p:tav tm="0">
                                          <p:val>
                                            <p:strVal val="#ppt_w*.05"/>
                                          </p:val>
                                        </p:tav>
                                        <p:tav tm="100000">
                                          <p:val>
                                            <p:strVal val="#ppt_w"/>
                                          </p:val>
                                        </p:tav>
                                      </p:tavLst>
                                    </p:anim>
                                    <p:anim calcmode="lin" valueType="num">
                                      <p:cBhvr>
                                        <p:cTn id="14" dur="1000" fill="hold"/>
                                        <p:tgtEl>
                                          <p:spTgt spid="20"/>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20"/>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20"/>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20"/>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20"/>
                                        </p:tgtEl>
                                      </p:cBhvr>
                                    </p:animEffect>
                                  </p:childTnLst>
                                </p:cTn>
                              </p:par>
                              <p:par>
                                <p:cTn id="19" presetID="25"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decel="50000" fill="hold">
                                          <p:stCondLst>
                                            <p:cond delay="0"/>
                                          </p:stCondLst>
                                        </p:cTn>
                                        <p:tgtEl>
                                          <p:spTgt spid="21"/>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21"/>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21"/>
                                        </p:tgtEl>
                                        <p:attrNameLst>
                                          <p:attrName>ppt_w</p:attrName>
                                        </p:attrNameLst>
                                      </p:cBhvr>
                                      <p:tavLst>
                                        <p:tav tm="0">
                                          <p:val>
                                            <p:strVal val="#ppt_w*.05"/>
                                          </p:val>
                                        </p:tav>
                                        <p:tav tm="100000">
                                          <p:val>
                                            <p:strVal val="#ppt_w"/>
                                          </p:val>
                                        </p:tav>
                                      </p:tavLst>
                                    </p:anim>
                                    <p:anim calcmode="lin" valueType="num">
                                      <p:cBhvr>
                                        <p:cTn id="24" dur="1000" fill="hold"/>
                                        <p:tgtEl>
                                          <p:spTgt spid="21"/>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21"/>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21"/>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21"/>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21"/>
                                        </p:tgtEl>
                                      </p:cBhvr>
                                    </p:animEffect>
                                  </p:childTnLst>
                                </p:cTn>
                              </p:par>
                            </p:childTnLst>
                          </p:cTn>
                        </p:par>
                        <p:par>
                          <p:cTn id="29" fill="hold">
                            <p:stCondLst>
                              <p:cond delay="1000"/>
                            </p:stCondLst>
                            <p:childTnLst>
                              <p:par>
                                <p:cTn id="30" presetID="25" presetClass="entr" presetSubtype="0" fill="hold" grpId="0" nodeType="after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33"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34"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35" dur="1000" fill="hold"/>
                                        <p:tgtEl>
                                          <p:spTgt spid="2"/>
                                        </p:tgtEl>
                                        <p:attrNameLst>
                                          <p:attrName>ppt_h</p:attrName>
                                        </p:attrNameLst>
                                      </p:cBhvr>
                                      <p:tavLst>
                                        <p:tav tm="0">
                                          <p:val>
                                            <p:strVal val="#ppt_h"/>
                                          </p:val>
                                        </p:tav>
                                        <p:tav tm="100000">
                                          <p:val>
                                            <p:strVal val="#ppt_h"/>
                                          </p:val>
                                        </p:tav>
                                      </p:tavLst>
                                    </p:anim>
                                    <p:anim calcmode="lin" valueType="num">
                                      <p:cBhvr>
                                        <p:cTn id="36"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37"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38"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39" dur="1000" decel="50000">
                                          <p:stCondLst>
                                            <p:cond delay="0"/>
                                          </p:stCondLst>
                                        </p:cTn>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37"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barn(outVertical)">
                                      <p:cBhvr>
                                        <p:cTn id="4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5" fill="hold" display="0">
                  <p:stCondLst>
                    <p:cond delay="indefinite"/>
                  </p:stCondLst>
                </p:cTn>
                <p:tgtEl>
                  <p:spTgt spid="4"/>
                </p:tgtEl>
              </p:cMediaNode>
            </p:video>
            <p:seq concurrent="1" nextAc="seek">
              <p:cTn id="46" restart="whenNotActive" fill="hold" evtFilter="cancelBubble" nodeType="interactiveSeq">
                <p:stCondLst>
                  <p:cond evt="onClick" delay="0">
                    <p:tgtEl>
                      <p:spTgt spid="4"/>
                    </p:tgtEl>
                  </p:cond>
                </p:stCondLst>
                <p:endSync evt="end" delay="0">
                  <p:rtn val="all"/>
                </p:endSync>
                <p:childTnLst>
                  <p:par>
                    <p:cTn id="47" fill="hold">
                      <p:stCondLst>
                        <p:cond delay="0"/>
                      </p:stCondLst>
                      <p:childTnLst>
                        <p:par>
                          <p:cTn id="48" fill="hold">
                            <p:stCondLst>
                              <p:cond delay="0"/>
                            </p:stCondLst>
                            <p:childTnLst>
                              <p:par>
                                <p:cTn id="49" presetID="2" presetClass="mediacall" presetSubtype="0" fill="hold" nodeType="clickEffect">
                                  <p:stCondLst>
                                    <p:cond delay="0"/>
                                  </p:stCondLst>
                                  <p:childTnLst>
                                    <p:cmd type="call" cmd="togglePause">
                                      <p:cBhvr>
                                        <p:cTn id="50" dur="1" fill="hold"/>
                                        <p:tgtEl>
                                          <p:spTgt spid="4"/>
                                        </p:tgtEl>
                                      </p:cBhvr>
                                    </p:cmd>
                                  </p:childTnLst>
                                </p:cTn>
                              </p:par>
                            </p:childTnLst>
                          </p:cTn>
                        </p:par>
                      </p:childTnLst>
                    </p:cTn>
                  </p:par>
                </p:childTnLst>
              </p:cTn>
              <p:nextCondLst>
                <p:cond evt="onClick" delay="0">
                  <p:tgtEl>
                    <p:spTgt spid="4"/>
                  </p:tgtEl>
                </p:cond>
              </p:nextCondLst>
            </p:seq>
          </p:childTnLst>
        </p:cTn>
      </p:par>
    </p:tnLst>
    <p:bldLst>
      <p:bldP spid="21" grpId="0"/>
      <p:bldP spid="3"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hà Minh lộ dã tâm khi chuẩn bị 80 vạn quân xâm lược nước Việt">
            <a:extLst>
              <a:ext uri="{FF2B5EF4-FFF2-40B4-BE49-F238E27FC236}">
                <a16:creationId xmlns:a16="http://schemas.microsoft.com/office/drawing/2014/main" id="{0E594833-3CEB-7B45-8953-353A69E976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20829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inh Thành Tổ: Hoàng đế thứ 3 của Nhà Minh – Du Học Trung Quốc 2022 - Wiki  tiếng Việt">
            <a:extLst>
              <a:ext uri="{FF2B5EF4-FFF2-40B4-BE49-F238E27FC236}">
                <a16:creationId xmlns:a16="http://schemas.microsoft.com/office/drawing/2014/main" id="{0BC58A3C-CF61-9547-9742-66537ACEFD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86" t="2841" r="3217" b="2841"/>
          <a:stretch/>
        </p:blipFill>
        <p:spPr bwMode="auto">
          <a:xfrm>
            <a:off x="6208295" y="0"/>
            <a:ext cx="5983705" cy="532597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29D416F-A55D-A24A-86E8-DDCF20BAE6BB}"/>
              </a:ext>
            </a:extLst>
          </p:cNvPr>
          <p:cNvSpPr/>
          <p:nvPr/>
        </p:nvSpPr>
        <p:spPr>
          <a:xfrm>
            <a:off x="6280484" y="5473005"/>
            <a:ext cx="5839327" cy="1384995"/>
          </a:xfrm>
          <a:prstGeom prst="rect">
            <a:avLst/>
          </a:prstGeom>
        </p:spPr>
        <p:txBody>
          <a:bodyPr wrap="square">
            <a:spAutoFit/>
          </a:bodyPr>
          <a:lstStyle/>
          <a:p>
            <a:pPr algn="just"/>
            <a:r>
              <a:rPr lang="en-US" sz="2800">
                <a:latin typeface="Times New Roman" panose="02020603050405020304" pitchFamily="18" charset="0"/>
                <a:cs typeface="Times New Roman" panose="02020603050405020304" pitchFamily="18" charset="0"/>
              </a:rPr>
              <a:t>Minh </a:t>
            </a:r>
            <a:r>
              <a:rPr lang="en-US" sz="2800" err="1">
                <a:latin typeface="Times New Roman" panose="02020603050405020304" pitchFamily="18" charset="0"/>
                <a:cs typeface="Times New Roman" panose="02020603050405020304" pitchFamily="18" charset="0"/>
              </a:rPr>
              <a:t>Thành</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Tổ</a:t>
            </a:r>
            <a:r>
              <a:rPr lang="en-US" sz="2800">
                <a:latin typeface="Times New Roman" panose="02020603050405020304" pitchFamily="18" charset="0"/>
                <a:cs typeface="Times New Roman" panose="02020603050405020304" pitchFamily="18" charset="0"/>
              </a:rPr>
              <a:t> Chu </a:t>
            </a:r>
            <a:r>
              <a:rPr lang="en-US" sz="2800" err="1">
                <a:latin typeface="Times New Roman" panose="02020603050405020304" pitchFamily="18" charset="0"/>
                <a:cs typeface="Times New Roman" panose="02020603050405020304" pitchFamily="18" charset="0"/>
              </a:rPr>
              <a:t>Đệ</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là</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Hoàng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đế</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thứ</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ba</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của</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triều</a:t>
            </a:r>
            <a:r>
              <a:rPr lang="en-US" sz="2800">
                <a:latin typeface="Times New Roman" panose="02020603050405020304" pitchFamily="18" charset="0"/>
                <a:cs typeface="Times New Roman" panose="02020603050405020304" pitchFamily="18" charset="0"/>
              </a:rPr>
              <a:t> Minh. </a:t>
            </a:r>
            <a:r>
              <a:rPr lang="en-US" sz="2800" err="1">
                <a:latin typeface="Times New Roman" panose="02020603050405020304" pitchFamily="18" charset="0"/>
                <a:cs typeface="Times New Roman" panose="02020603050405020304" pitchFamily="18" charset="0"/>
              </a:rPr>
              <a:t>Đang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ráo</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riết</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chuẩn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bị</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xâm</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lược</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nước</a:t>
            </a:r>
            <a:r>
              <a:rPr lang="en-US" sz="2800">
                <a:latin typeface="Times New Roman" panose="02020603050405020304" pitchFamily="18" charset="0"/>
                <a:cs typeface="Times New Roman" panose="02020603050405020304" pitchFamily="18" charset="0"/>
              </a:rPr>
              <a:t> ta.</a:t>
            </a:r>
            <a:endParaRPr lang="en-VN"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51024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
                                        <p:tgtEl>
                                          <p:spTgt spid="1026"/>
                                        </p:tgtEl>
                                      </p:cBhvr>
                                    </p:animEffect>
                                    <p:anim calcmode="lin" valueType="num">
                                      <p:cBhvr>
                                        <p:cTn id="8" dur="400" fill="hold"/>
                                        <p:tgtEl>
                                          <p:spTgt spid="1026"/>
                                        </p:tgtEl>
                                        <p:attrNameLst>
                                          <p:attrName>ppt_x</p:attrName>
                                        </p:attrNameLst>
                                      </p:cBhvr>
                                      <p:tavLst>
                                        <p:tav tm="0">
                                          <p:val>
                                            <p:strVal val="#ppt_x"/>
                                          </p:val>
                                        </p:tav>
                                        <p:tav tm="100000">
                                          <p:val>
                                            <p:strVal val="#ppt_x"/>
                                          </p:val>
                                        </p:tav>
                                      </p:tavLst>
                                    </p:anim>
                                    <p:anim calcmode="lin" valueType="num">
                                      <p:cBhvr>
                                        <p:cTn id="9" dur="400" fill="hold"/>
                                        <p:tgtEl>
                                          <p:spTgt spid="1026"/>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02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02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43" presetClass="entr" presetSubtype="0" fill="hold" nodeType="withEffect">
                                  <p:stCondLst>
                                    <p:cond delay="0"/>
                                  </p:stCondLst>
                                  <p:childTnLst>
                                    <p:set>
                                      <p:cBhvr>
                                        <p:cTn id="13" dur="1" fill="hold">
                                          <p:stCondLst>
                                            <p:cond delay="0"/>
                                          </p:stCondLst>
                                        </p:cTn>
                                        <p:tgtEl>
                                          <p:spTgt spid="1028"/>
                                        </p:tgtEl>
                                        <p:attrNameLst>
                                          <p:attrName>style.visibility</p:attrName>
                                        </p:attrNameLst>
                                      </p:cBhvr>
                                      <p:to>
                                        <p:strVal val="visible"/>
                                      </p:to>
                                    </p:set>
                                    <p:animEffect transition="in" filter="fade">
                                      <p:cBhvr>
                                        <p:cTn id="14" dur="100"/>
                                        <p:tgtEl>
                                          <p:spTgt spid="1028"/>
                                        </p:tgtEl>
                                      </p:cBhvr>
                                    </p:animEffect>
                                    <p:anim calcmode="lin" valueType="num">
                                      <p:cBhvr>
                                        <p:cTn id="15" dur="400" fill="hold"/>
                                        <p:tgtEl>
                                          <p:spTgt spid="1028"/>
                                        </p:tgtEl>
                                        <p:attrNameLst>
                                          <p:attrName>ppt_x</p:attrName>
                                        </p:attrNameLst>
                                      </p:cBhvr>
                                      <p:tavLst>
                                        <p:tav tm="0">
                                          <p:val>
                                            <p:strVal val="#ppt_x"/>
                                          </p:val>
                                        </p:tav>
                                        <p:tav tm="100000">
                                          <p:val>
                                            <p:strVal val="#ppt_x"/>
                                          </p:val>
                                        </p:tav>
                                      </p:tavLst>
                                    </p:anim>
                                    <p:anim calcmode="lin" valueType="num">
                                      <p:cBhvr>
                                        <p:cTn id="16" dur="400" fill="hold"/>
                                        <p:tgtEl>
                                          <p:spTgt spid="1028"/>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102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102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9" presetID="43"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
                                        <p:tgtEl>
                                          <p:spTgt spid="2"/>
                                        </p:tgtEl>
                                      </p:cBhvr>
                                    </p:animEffect>
                                    <p:anim calcmode="lin" valueType="num">
                                      <p:cBhvr>
                                        <p:cTn id="22" dur="400" fill="hold"/>
                                        <p:tgtEl>
                                          <p:spTgt spid="2"/>
                                        </p:tgtEl>
                                        <p:attrNameLst>
                                          <p:attrName>ppt_x</p:attrName>
                                        </p:attrNameLst>
                                      </p:cBhvr>
                                      <p:tavLst>
                                        <p:tav tm="0">
                                          <p:val>
                                            <p:strVal val="#ppt_x"/>
                                          </p:val>
                                        </p:tav>
                                        <p:tav tm="100000">
                                          <p:val>
                                            <p:strVal val="#ppt_x"/>
                                          </p:val>
                                        </p:tav>
                                      </p:tavLst>
                                    </p:anim>
                                    <p:anim calcmode="lin" valueType="num">
                                      <p:cBhvr>
                                        <p:cTn id="23" dur="400" fill="hold"/>
                                        <p:tgtEl>
                                          <p:spTgt spid="2"/>
                                        </p:tgtEl>
                                        <p:attrNameLst>
                                          <p:attrName>ppt_y</p:attrName>
                                        </p:attrNameLst>
                                      </p:cBhvr>
                                      <p:tavLst>
                                        <p:tav tm="0">
                                          <p:val>
                                            <p:strVal val="#ppt_y+0.31"/>
                                          </p:val>
                                        </p:tav>
                                        <p:tav tm="100000">
                                          <p:val>
                                            <p:strVal val="#ppt_y+0.31"/>
                                          </p:val>
                                        </p:tav>
                                      </p:tavLst>
                                    </p:anim>
                                    <p:anim calcmode="lin" valueType="num">
                                      <p:cBhvr>
                                        <p:cTn id="24" dur="600" decel="50000" fill="hold">
                                          <p:stCondLst>
                                            <p:cond delay="4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5" dur="600" decel="50000" fill="hold">
                                          <p:stCondLst>
                                            <p:cond delay="4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3"/>
          <p:cNvSpPr txBox="1">
            <a:spLocks noGrp="1"/>
          </p:cNvSpPr>
          <p:nvPr>
            <p:ph type="ctrTitle" idx="4294967295"/>
          </p:nvPr>
        </p:nvSpPr>
        <p:spPr>
          <a:xfrm>
            <a:off x="9723828" y="560091"/>
            <a:ext cx="2423017" cy="916400"/>
          </a:xfrm>
          <a:prstGeom prst="rect">
            <a:avLst/>
          </a:prstGeom>
        </p:spPr>
        <p:txBody>
          <a:bodyPr spcFirstLastPara="1" wrap="square" lIns="0" tIns="0" rIns="0" bIns="0" anchor="b" anchorCtr="0">
            <a:noAutofit/>
          </a:bodyPr>
          <a:lstStyle/>
          <a:p>
            <a:r>
              <a:rPr lang="en" sz="6000"/>
              <a:t>Question</a:t>
            </a:r>
            <a:endParaRPr sz="6000"/>
          </a:p>
        </p:txBody>
      </p:sp>
      <p:sp>
        <p:nvSpPr>
          <p:cNvPr id="62" name="Google Shape;62;p13"/>
          <p:cNvSpPr txBox="1">
            <a:spLocks noGrp="1"/>
          </p:cNvSpPr>
          <p:nvPr>
            <p:ph type="sldNum" idx="12"/>
          </p:nvPr>
        </p:nvSpPr>
        <p:spPr>
          <a:xfrm>
            <a:off x="11205845" y="338735"/>
            <a:ext cx="731600" cy="524800"/>
          </a:xfrm>
          <a:prstGeom prst="rect">
            <a:avLst/>
          </a:prstGeom>
        </p:spPr>
        <p:txBody>
          <a:bodyPr spcFirstLastPara="1" wrap="square" lIns="0" tIns="0" rIns="0" bIns="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867" b="0" i="0" u="none" strike="noStrike" kern="0" cap="none" spc="0" normalizeH="0" baseline="0" noProof="0">
                <a:ln>
                  <a:noFill/>
                </a:ln>
                <a:solidFill>
                  <a:srgbClr val="6CC2DC"/>
                </a:solidFill>
                <a:effectLst/>
                <a:uLnTx/>
                <a:uFillTx/>
                <a:latin typeface="Caveat"/>
                <a:sym typeface="Caveat"/>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7</a:t>
            </a:fld>
            <a:endParaRPr kumimoji="0" sz="1867" b="0" i="0" u="none" strike="noStrike" kern="0" cap="none" spc="0" normalizeH="0" baseline="0" noProof="0">
              <a:ln>
                <a:noFill/>
              </a:ln>
              <a:solidFill>
                <a:srgbClr val="6CC2DC"/>
              </a:solidFill>
              <a:effectLst/>
              <a:uLnTx/>
              <a:uFillTx/>
              <a:latin typeface="Caveat"/>
              <a:sym typeface="Caveat"/>
            </a:endParaRPr>
          </a:p>
        </p:txBody>
      </p:sp>
      <p:sp>
        <p:nvSpPr>
          <p:cNvPr id="63" name="Google Shape;63;p13"/>
          <p:cNvSpPr/>
          <p:nvPr/>
        </p:nvSpPr>
        <p:spPr>
          <a:xfrm>
            <a:off x="9514429" y="107323"/>
            <a:ext cx="2423017" cy="2232563"/>
          </a:xfrm>
          <a:custGeom>
            <a:avLst/>
            <a:gdLst/>
            <a:ahLst/>
            <a:cxnLst/>
            <a:rect l="l" t="t" r="r" b="b"/>
            <a:pathLst>
              <a:path w="16717" h="15403" extrusionOk="0">
                <a:moveTo>
                  <a:pt x="9149" y="511"/>
                </a:moveTo>
                <a:lnTo>
                  <a:pt x="9587" y="560"/>
                </a:lnTo>
                <a:lnTo>
                  <a:pt x="10025" y="608"/>
                </a:lnTo>
                <a:lnTo>
                  <a:pt x="10439" y="681"/>
                </a:lnTo>
                <a:lnTo>
                  <a:pt x="10877" y="779"/>
                </a:lnTo>
                <a:lnTo>
                  <a:pt x="11290" y="900"/>
                </a:lnTo>
                <a:lnTo>
                  <a:pt x="11704" y="1046"/>
                </a:lnTo>
                <a:lnTo>
                  <a:pt x="12093" y="1217"/>
                </a:lnTo>
                <a:lnTo>
                  <a:pt x="12483" y="1411"/>
                </a:lnTo>
                <a:lnTo>
                  <a:pt x="12994" y="1703"/>
                </a:lnTo>
                <a:lnTo>
                  <a:pt x="13505" y="2020"/>
                </a:lnTo>
                <a:lnTo>
                  <a:pt x="13967" y="2360"/>
                </a:lnTo>
                <a:lnTo>
                  <a:pt x="14210" y="2555"/>
                </a:lnTo>
                <a:lnTo>
                  <a:pt x="14405" y="2750"/>
                </a:lnTo>
                <a:lnTo>
                  <a:pt x="14332" y="2871"/>
                </a:lnTo>
                <a:lnTo>
                  <a:pt x="14308" y="3017"/>
                </a:lnTo>
                <a:lnTo>
                  <a:pt x="14308" y="3066"/>
                </a:lnTo>
                <a:lnTo>
                  <a:pt x="14332" y="3090"/>
                </a:lnTo>
                <a:lnTo>
                  <a:pt x="14405" y="3139"/>
                </a:lnTo>
                <a:lnTo>
                  <a:pt x="14478" y="3139"/>
                </a:lnTo>
                <a:lnTo>
                  <a:pt x="14551" y="3090"/>
                </a:lnTo>
                <a:lnTo>
                  <a:pt x="14624" y="2993"/>
                </a:lnTo>
                <a:lnTo>
                  <a:pt x="14867" y="3285"/>
                </a:lnTo>
                <a:lnTo>
                  <a:pt x="14770" y="3358"/>
                </a:lnTo>
                <a:lnTo>
                  <a:pt x="14697" y="3431"/>
                </a:lnTo>
                <a:lnTo>
                  <a:pt x="14600" y="3601"/>
                </a:lnTo>
                <a:lnTo>
                  <a:pt x="14575" y="3674"/>
                </a:lnTo>
                <a:lnTo>
                  <a:pt x="14575" y="3723"/>
                </a:lnTo>
                <a:lnTo>
                  <a:pt x="14575" y="3772"/>
                </a:lnTo>
                <a:lnTo>
                  <a:pt x="14600" y="3796"/>
                </a:lnTo>
                <a:lnTo>
                  <a:pt x="14648" y="3796"/>
                </a:lnTo>
                <a:lnTo>
                  <a:pt x="14721" y="3772"/>
                </a:lnTo>
                <a:lnTo>
                  <a:pt x="14867" y="3699"/>
                </a:lnTo>
                <a:lnTo>
                  <a:pt x="15086" y="3601"/>
                </a:lnTo>
                <a:lnTo>
                  <a:pt x="15208" y="3820"/>
                </a:lnTo>
                <a:lnTo>
                  <a:pt x="15305" y="4064"/>
                </a:lnTo>
                <a:lnTo>
                  <a:pt x="15111" y="4137"/>
                </a:lnTo>
                <a:lnTo>
                  <a:pt x="15013" y="4185"/>
                </a:lnTo>
                <a:lnTo>
                  <a:pt x="14916" y="4234"/>
                </a:lnTo>
                <a:lnTo>
                  <a:pt x="14892" y="4307"/>
                </a:lnTo>
                <a:lnTo>
                  <a:pt x="14892" y="4380"/>
                </a:lnTo>
                <a:lnTo>
                  <a:pt x="14940" y="4429"/>
                </a:lnTo>
                <a:lnTo>
                  <a:pt x="15013" y="4453"/>
                </a:lnTo>
                <a:lnTo>
                  <a:pt x="15135" y="4453"/>
                </a:lnTo>
                <a:lnTo>
                  <a:pt x="15232" y="4429"/>
                </a:lnTo>
                <a:lnTo>
                  <a:pt x="15427" y="4380"/>
                </a:lnTo>
                <a:lnTo>
                  <a:pt x="15573" y="4915"/>
                </a:lnTo>
                <a:lnTo>
                  <a:pt x="15403" y="4964"/>
                </a:lnTo>
                <a:lnTo>
                  <a:pt x="15232" y="5061"/>
                </a:lnTo>
                <a:lnTo>
                  <a:pt x="15086" y="5183"/>
                </a:lnTo>
                <a:lnTo>
                  <a:pt x="15038" y="5256"/>
                </a:lnTo>
                <a:lnTo>
                  <a:pt x="15013" y="5329"/>
                </a:lnTo>
                <a:lnTo>
                  <a:pt x="15013" y="5378"/>
                </a:lnTo>
                <a:lnTo>
                  <a:pt x="15038" y="5402"/>
                </a:lnTo>
                <a:lnTo>
                  <a:pt x="15062" y="5426"/>
                </a:lnTo>
                <a:lnTo>
                  <a:pt x="15111" y="5451"/>
                </a:lnTo>
                <a:lnTo>
                  <a:pt x="15208" y="5451"/>
                </a:lnTo>
                <a:lnTo>
                  <a:pt x="15305" y="5426"/>
                </a:lnTo>
                <a:lnTo>
                  <a:pt x="15476" y="5353"/>
                </a:lnTo>
                <a:lnTo>
                  <a:pt x="15695" y="5305"/>
                </a:lnTo>
                <a:lnTo>
                  <a:pt x="15792" y="5743"/>
                </a:lnTo>
                <a:lnTo>
                  <a:pt x="15622" y="5816"/>
                </a:lnTo>
                <a:lnTo>
                  <a:pt x="15451" y="5864"/>
                </a:lnTo>
                <a:lnTo>
                  <a:pt x="15305" y="5937"/>
                </a:lnTo>
                <a:lnTo>
                  <a:pt x="15159" y="6035"/>
                </a:lnTo>
                <a:lnTo>
                  <a:pt x="15013" y="6132"/>
                </a:lnTo>
                <a:lnTo>
                  <a:pt x="15013" y="6181"/>
                </a:lnTo>
                <a:lnTo>
                  <a:pt x="15013" y="6205"/>
                </a:lnTo>
                <a:lnTo>
                  <a:pt x="15038" y="6229"/>
                </a:lnTo>
                <a:lnTo>
                  <a:pt x="15403" y="6229"/>
                </a:lnTo>
                <a:lnTo>
                  <a:pt x="15719" y="6181"/>
                </a:lnTo>
                <a:lnTo>
                  <a:pt x="15914" y="6156"/>
                </a:lnTo>
                <a:lnTo>
                  <a:pt x="16035" y="6594"/>
                </a:lnTo>
                <a:lnTo>
                  <a:pt x="15768" y="6691"/>
                </a:lnTo>
                <a:lnTo>
                  <a:pt x="15549" y="6764"/>
                </a:lnTo>
                <a:lnTo>
                  <a:pt x="15184" y="6910"/>
                </a:lnTo>
                <a:lnTo>
                  <a:pt x="15135" y="6935"/>
                </a:lnTo>
                <a:lnTo>
                  <a:pt x="15062" y="6983"/>
                </a:lnTo>
                <a:lnTo>
                  <a:pt x="15038" y="7032"/>
                </a:lnTo>
                <a:lnTo>
                  <a:pt x="15013" y="7081"/>
                </a:lnTo>
                <a:lnTo>
                  <a:pt x="15038" y="7056"/>
                </a:lnTo>
                <a:lnTo>
                  <a:pt x="15013" y="7105"/>
                </a:lnTo>
                <a:lnTo>
                  <a:pt x="15013" y="7129"/>
                </a:lnTo>
                <a:lnTo>
                  <a:pt x="15038" y="7154"/>
                </a:lnTo>
                <a:lnTo>
                  <a:pt x="15086" y="7202"/>
                </a:lnTo>
                <a:lnTo>
                  <a:pt x="15208" y="7227"/>
                </a:lnTo>
                <a:lnTo>
                  <a:pt x="15403" y="7227"/>
                </a:lnTo>
                <a:lnTo>
                  <a:pt x="15622" y="7178"/>
                </a:lnTo>
                <a:lnTo>
                  <a:pt x="15841" y="7129"/>
                </a:lnTo>
                <a:lnTo>
                  <a:pt x="16108" y="7056"/>
                </a:lnTo>
                <a:lnTo>
                  <a:pt x="16108" y="7397"/>
                </a:lnTo>
                <a:lnTo>
                  <a:pt x="16108" y="7713"/>
                </a:lnTo>
                <a:lnTo>
                  <a:pt x="16035" y="7713"/>
                </a:lnTo>
                <a:lnTo>
                  <a:pt x="15670" y="7762"/>
                </a:lnTo>
                <a:lnTo>
                  <a:pt x="15330" y="7786"/>
                </a:lnTo>
                <a:lnTo>
                  <a:pt x="14965" y="7835"/>
                </a:lnTo>
                <a:lnTo>
                  <a:pt x="14600" y="7932"/>
                </a:lnTo>
                <a:lnTo>
                  <a:pt x="14575" y="7957"/>
                </a:lnTo>
                <a:lnTo>
                  <a:pt x="14575" y="7981"/>
                </a:lnTo>
                <a:lnTo>
                  <a:pt x="14575" y="8005"/>
                </a:lnTo>
                <a:lnTo>
                  <a:pt x="14600" y="8030"/>
                </a:lnTo>
                <a:lnTo>
                  <a:pt x="15330" y="8151"/>
                </a:lnTo>
                <a:lnTo>
                  <a:pt x="15500" y="8176"/>
                </a:lnTo>
                <a:lnTo>
                  <a:pt x="15695" y="8200"/>
                </a:lnTo>
                <a:lnTo>
                  <a:pt x="15865" y="8176"/>
                </a:lnTo>
                <a:lnTo>
                  <a:pt x="16035" y="8127"/>
                </a:lnTo>
                <a:lnTo>
                  <a:pt x="16035" y="8176"/>
                </a:lnTo>
                <a:lnTo>
                  <a:pt x="15938" y="8565"/>
                </a:lnTo>
                <a:lnTo>
                  <a:pt x="15816" y="8930"/>
                </a:lnTo>
                <a:lnTo>
                  <a:pt x="15524" y="8881"/>
                </a:lnTo>
                <a:lnTo>
                  <a:pt x="15232" y="8833"/>
                </a:lnTo>
                <a:lnTo>
                  <a:pt x="15013" y="8784"/>
                </a:lnTo>
                <a:lnTo>
                  <a:pt x="14794" y="8760"/>
                </a:lnTo>
                <a:lnTo>
                  <a:pt x="14332" y="8784"/>
                </a:lnTo>
                <a:lnTo>
                  <a:pt x="14308" y="8784"/>
                </a:lnTo>
                <a:lnTo>
                  <a:pt x="14308" y="8808"/>
                </a:lnTo>
                <a:lnTo>
                  <a:pt x="14308" y="8833"/>
                </a:lnTo>
                <a:lnTo>
                  <a:pt x="14332" y="8833"/>
                </a:lnTo>
                <a:lnTo>
                  <a:pt x="14478" y="8881"/>
                </a:lnTo>
                <a:lnTo>
                  <a:pt x="14624" y="8954"/>
                </a:lnTo>
                <a:lnTo>
                  <a:pt x="14965" y="9125"/>
                </a:lnTo>
                <a:lnTo>
                  <a:pt x="15281" y="9271"/>
                </a:lnTo>
                <a:lnTo>
                  <a:pt x="15451" y="9319"/>
                </a:lnTo>
                <a:lnTo>
                  <a:pt x="15622" y="9368"/>
                </a:lnTo>
                <a:lnTo>
                  <a:pt x="15500" y="9636"/>
                </a:lnTo>
                <a:lnTo>
                  <a:pt x="15354" y="9903"/>
                </a:lnTo>
                <a:lnTo>
                  <a:pt x="15135" y="9782"/>
                </a:lnTo>
                <a:lnTo>
                  <a:pt x="14916" y="9684"/>
                </a:lnTo>
                <a:lnTo>
                  <a:pt x="14429" y="9563"/>
                </a:lnTo>
                <a:lnTo>
                  <a:pt x="14210" y="9490"/>
                </a:lnTo>
                <a:lnTo>
                  <a:pt x="13943" y="9441"/>
                </a:lnTo>
                <a:lnTo>
                  <a:pt x="13699" y="9417"/>
                </a:lnTo>
                <a:lnTo>
                  <a:pt x="13553" y="9417"/>
                </a:lnTo>
                <a:lnTo>
                  <a:pt x="13456" y="9465"/>
                </a:lnTo>
                <a:lnTo>
                  <a:pt x="13432" y="9490"/>
                </a:lnTo>
                <a:lnTo>
                  <a:pt x="13432" y="9514"/>
                </a:lnTo>
                <a:lnTo>
                  <a:pt x="13578" y="9636"/>
                </a:lnTo>
                <a:lnTo>
                  <a:pt x="13772" y="9733"/>
                </a:lnTo>
                <a:lnTo>
                  <a:pt x="14137" y="9855"/>
                </a:lnTo>
                <a:lnTo>
                  <a:pt x="14648" y="10049"/>
                </a:lnTo>
                <a:lnTo>
                  <a:pt x="14892" y="10147"/>
                </a:lnTo>
                <a:lnTo>
                  <a:pt x="15135" y="10244"/>
                </a:lnTo>
                <a:lnTo>
                  <a:pt x="14794" y="10706"/>
                </a:lnTo>
                <a:lnTo>
                  <a:pt x="14721" y="10658"/>
                </a:lnTo>
                <a:lnTo>
                  <a:pt x="14624" y="10633"/>
                </a:lnTo>
                <a:lnTo>
                  <a:pt x="14405" y="10560"/>
                </a:lnTo>
                <a:lnTo>
                  <a:pt x="13991" y="10512"/>
                </a:lnTo>
                <a:lnTo>
                  <a:pt x="13772" y="10439"/>
                </a:lnTo>
                <a:lnTo>
                  <a:pt x="13505" y="10366"/>
                </a:lnTo>
                <a:lnTo>
                  <a:pt x="13359" y="10341"/>
                </a:lnTo>
                <a:lnTo>
                  <a:pt x="13213" y="10317"/>
                </a:lnTo>
                <a:lnTo>
                  <a:pt x="13115" y="10341"/>
                </a:lnTo>
                <a:lnTo>
                  <a:pt x="12994" y="10390"/>
                </a:lnTo>
                <a:lnTo>
                  <a:pt x="12994" y="10414"/>
                </a:lnTo>
                <a:lnTo>
                  <a:pt x="13018" y="10536"/>
                </a:lnTo>
                <a:lnTo>
                  <a:pt x="13091" y="10609"/>
                </a:lnTo>
                <a:lnTo>
                  <a:pt x="13188" y="10682"/>
                </a:lnTo>
                <a:lnTo>
                  <a:pt x="13310" y="10731"/>
                </a:lnTo>
                <a:lnTo>
                  <a:pt x="13553" y="10828"/>
                </a:lnTo>
                <a:lnTo>
                  <a:pt x="13772" y="10877"/>
                </a:lnTo>
                <a:lnTo>
                  <a:pt x="14113" y="10998"/>
                </a:lnTo>
                <a:lnTo>
                  <a:pt x="14308" y="11047"/>
                </a:lnTo>
                <a:lnTo>
                  <a:pt x="14502" y="11071"/>
                </a:lnTo>
                <a:lnTo>
                  <a:pt x="14089" y="11509"/>
                </a:lnTo>
                <a:lnTo>
                  <a:pt x="13943" y="11412"/>
                </a:lnTo>
                <a:lnTo>
                  <a:pt x="13772" y="11339"/>
                </a:lnTo>
                <a:lnTo>
                  <a:pt x="13432" y="11242"/>
                </a:lnTo>
                <a:lnTo>
                  <a:pt x="13067" y="11144"/>
                </a:lnTo>
                <a:lnTo>
                  <a:pt x="12702" y="11071"/>
                </a:lnTo>
                <a:lnTo>
                  <a:pt x="12337" y="11047"/>
                </a:lnTo>
                <a:lnTo>
                  <a:pt x="11972" y="11096"/>
                </a:lnTo>
                <a:lnTo>
                  <a:pt x="11947" y="11096"/>
                </a:lnTo>
                <a:lnTo>
                  <a:pt x="11899" y="11120"/>
                </a:lnTo>
                <a:lnTo>
                  <a:pt x="11874" y="11193"/>
                </a:lnTo>
                <a:lnTo>
                  <a:pt x="11850" y="11266"/>
                </a:lnTo>
                <a:lnTo>
                  <a:pt x="11874" y="11290"/>
                </a:lnTo>
                <a:lnTo>
                  <a:pt x="11899" y="11363"/>
                </a:lnTo>
                <a:lnTo>
                  <a:pt x="11972" y="11412"/>
                </a:lnTo>
                <a:lnTo>
                  <a:pt x="12580" y="11509"/>
                </a:lnTo>
                <a:lnTo>
                  <a:pt x="12872" y="11582"/>
                </a:lnTo>
                <a:lnTo>
                  <a:pt x="13164" y="11655"/>
                </a:lnTo>
                <a:lnTo>
                  <a:pt x="13432" y="11753"/>
                </a:lnTo>
                <a:lnTo>
                  <a:pt x="13675" y="11850"/>
                </a:lnTo>
                <a:lnTo>
                  <a:pt x="13359" y="12118"/>
                </a:lnTo>
                <a:lnTo>
                  <a:pt x="13018" y="12337"/>
                </a:lnTo>
                <a:lnTo>
                  <a:pt x="12994" y="12288"/>
                </a:lnTo>
                <a:lnTo>
                  <a:pt x="12945" y="12239"/>
                </a:lnTo>
                <a:lnTo>
                  <a:pt x="12775" y="12166"/>
                </a:lnTo>
                <a:lnTo>
                  <a:pt x="12604" y="12142"/>
                </a:lnTo>
                <a:lnTo>
                  <a:pt x="12410" y="12118"/>
                </a:lnTo>
                <a:lnTo>
                  <a:pt x="12215" y="12069"/>
                </a:lnTo>
                <a:lnTo>
                  <a:pt x="11850" y="11947"/>
                </a:lnTo>
                <a:lnTo>
                  <a:pt x="11558" y="11826"/>
                </a:lnTo>
                <a:lnTo>
                  <a:pt x="11242" y="11704"/>
                </a:lnTo>
                <a:lnTo>
                  <a:pt x="11096" y="11655"/>
                </a:lnTo>
                <a:lnTo>
                  <a:pt x="10950" y="11607"/>
                </a:lnTo>
                <a:lnTo>
                  <a:pt x="10779" y="11582"/>
                </a:lnTo>
                <a:lnTo>
                  <a:pt x="10633" y="11582"/>
                </a:lnTo>
                <a:lnTo>
                  <a:pt x="10609" y="11607"/>
                </a:lnTo>
                <a:lnTo>
                  <a:pt x="10609" y="11655"/>
                </a:lnTo>
                <a:lnTo>
                  <a:pt x="10682" y="11753"/>
                </a:lnTo>
                <a:lnTo>
                  <a:pt x="10804" y="11874"/>
                </a:lnTo>
                <a:lnTo>
                  <a:pt x="10925" y="11947"/>
                </a:lnTo>
                <a:lnTo>
                  <a:pt x="11047" y="12045"/>
                </a:lnTo>
                <a:lnTo>
                  <a:pt x="11315" y="12166"/>
                </a:lnTo>
                <a:lnTo>
                  <a:pt x="11582" y="12288"/>
                </a:lnTo>
                <a:lnTo>
                  <a:pt x="11826" y="12385"/>
                </a:lnTo>
                <a:lnTo>
                  <a:pt x="12093" y="12483"/>
                </a:lnTo>
                <a:lnTo>
                  <a:pt x="12361" y="12556"/>
                </a:lnTo>
                <a:lnTo>
                  <a:pt x="12507" y="12580"/>
                </a:lnTo>
                <a:lnTo>
                  <a:pt x="12629" y="12580"/>
                </a:lnTo>
                <a:lnTo>
                  <a:pt x="12239" y="12799"/>
                </a:lnTo>
                <a:lnTo>
                  <a:pt x="11850" y="12969"/>
                </a:lnTo>
                <a:lnTo>
                  <a:pt x="11801" y="12921"/>
                </a:lnTo>
                <a:lnTo>
                  <a:pt x="11680" y="12823"/>
                </a:lnTo>
                <a:lnTo>
                  <a:pt x="11558" y="12775"/>
                </a:lnTo>
                <a:lnTo>
                  <a:pt x="11266" y="12677"/>
                </a:lnTo>
                <a:lnTo>
                  <a:pt x="10998" y="12604"/>
                </a:lnTo>
                <a:lnTo>
                  <a:pt x="10731" y="12531"/>
                </a:lnTo>
                <a:lnTo>
                  <a:pt x="10585" y="12458"/>
                </a:lnTo>
                <a:lnTo>
                  <a:pt x="10439" y="12385"/>
                </a:lnTo>
                <a:lnTo>
                  <a:pt x="10171" y="12239"/>
                </a:lnTo>
                <a:lnTo>
                  <a:pt x="10025" y="12166"/>
                </a:lnTo>
                <a:lnTo>
                  <a:pt x="9879" y="12118"/>
                </a:lnTo>
                <a:lnTo>
                  <a:pt x="9733" y="12093"/>
                </a:lnTo>
                <a:lnTo>
                  <a:pt x="9563" y="12093"/>
                </a:lnTo>
                <a:lnTo>
                  <a:pt x="9514" y="12118"/>
                </a:lnTo>
                <a:lnTo>
                  <a:pt x="9490" y="12142"/>
                </a:lnTo>
                <a:lnTo>
                  <a:pt x="9490" y="12191"/>
                </a:lnTo>
                <a:lnTo>
                  <a:pt x="9514" y="12215"/>
                </a:lnTo>
                <a:lnTo>
                  <a:pt x="9733" y="12410"/>
                </a:lnTo>
                <a:lnTo>
                  <a:pt x="9952" y="12580"/>
                </a:lnTo>
                <a:lnTo>
                  <a:pt x="10220" y="12750"/>
                </a:lnTo>
                <a:lnTo>
                  <a:pt x="10463" y="12872"/>
                </a:lnTo>
                <a:lnTo>
                  <a:pt x="10682" y="12969"/>
                </a:lnTo>
                <a:lnTo>
                  <a:pt x="10901" y="13042"/>
                </a:lnTo>
                <a:lnTo>
                  <a:pt x="11363" y="13188"/>
                </a:lnTo>
                <a:lnTo>
                  <a:pt x="10852" y="13359"/>
                </a:lnTo>
                <a:lnTo>
                  <a:pt x="10317" y="13505"/>
                </a:lnTo>
                <a:lnTo>
                  <a:pt x="10317" y="13480"/>
                </a:lnTo>
                <a:lnTo>
                  <a:pt x="10366" y="13359"/>
                </a:lnTo>
                <a:lnTo>
                  <a:pt x="10366" y="13310"/>
                </a:lnTo>
                <a:lnTo>
                  <a:pt x="10342" y="13261"/>
                </a:lnTo>
                <a:lnTo>
                  <a:pt x="10293" y="13213"/>
                </a:lnTo>
                <a:lnTo>
                  <a:pt x="10244" y="13164"/>
                </a:lnTo>
                <a:lnTo>
                  <a:pt x="9198" y="12604"/>
                </a:lnTo>
                <a:lnTo>
                  <a:pt x="9028" y="12507"/>
                </a:lnTo>
                <a:lnTo>
                  <a:pt x="8809" y="12410"/>
                </a:lnTo>
                <a:lnTo>
                  <a:pt x="8711" y="12385"/>
                </a:lnTo>
                <a:lnTo>
                  <a:pt x="8590" y="12361"/>
                </a:lnTo>
                <a:lnTo>
                  <a:pt x="8492" y="12385"/>
                </a:lnTo>
                <a:lnTo>
                  <a:pt x="8419" y="12434"/>
                </a:lnTo>
                <a:lnTo>
                  <a:pt x="8419" y="12458"/>
                </a:lnTo>
                <a:lnTo>
                  <a:pt x="8444" y="12556"/>
                </a:lnTo>
                <a:lnTo>
                  <a:pt x="8517" y="12629"/>
                </a:lnTo>
                <a:lnTo>
                  <a:pt x="8687" y="12799"/>
                </a:lnTo>
                <a:lnTo>
                  <a:pt x="9028" y="13042"/>
                </a:lnTo>
                <a:lnTo>
                  <a:pt x="9490" y="13334"/>
                </a:lnTo>
                <a:lnTo>
                  <a:pt x="9733" y="13456"/>
                </a:lnTo>
                <a:lnTo>
                  <a:pt x="10001" y="13553"/>
                </a:lnTo>
                <a:lnTo>
                  <a:pt x="9539" y="13651"/>
                </a:lnTo>
                <a:lnTo>
                  <a:pt x="9076" y="13699"/>
                </a:lnTo>
                <a:lnTo>
                  <a:pt x="9052" y="13651"/>
                </a:lnTo>
                <a:lnTo>
                  <a:pt x="8857" y="13480"/>
                </a:lnTo>
                <a:lnTo>
                  <a:pt x="8638" y="13334"/>
                </a:lnTo>
                <a:lnTo>
                  <a:pt x="8176" y="13067"/>
                </a:lnTo>
                <a:lnTo>
                  <a:pt x="7762" y="12799"/>
                </a:lnTo>
                <a:lnTo>
                  <a:pt x="7568" y="12677"/>
                </a:lnTo>
                <a:lnTo>
                  <a:pt x="7349" y="12604"/>
                </a:lnTo>
                <a:lnTo>
                  <a:pt x="7300" y="12604"/>
                </a:lnTo>
                <a:lnTo>
                  <a:pt x="7276" y="12653"/>
                </a:lnTo>
                <a:lnTo>
                  <a:pt x="7276" y="12775"/>
                </a:lnTo>
                <a:lnTo>
                  <a:pt x="7300" y="12872"/>
                </a:lnTo>
                <a:lnTo>
                  <a:pt x="7373" y="12969"/>
                </a:lnTo>
                <a:lnTo>
                  <a:pt x="7446" y="13042"/>
                </a:lnTo>
                <a:lnTo>
                  <a:pt x="7616" y="13213"/>
                </a:lnTo>
                <a:lnTo>
                  <a:pt x="7787" y="13334"/>
                </a:lnTo>
                <a:lnTo>
                  <a:pt x="8103" y="13553"/>
                </a:lnTo>
                <a:lnTo>
                  <a:pt x="8444" y="13748"/>
                </a:lnTo>
                <a:lnTo>
                  <a:pt x="8346" y="13748"/>
                </a:lnTo>
                <a:lnTo>
                  <a:pt x="7835" y="13772"/>
                </a:lnTo>
                <a:lnTo>
                  <a:pt x="7349" y="13724"/>
                </a:lnTo>
                <a:lnTo>
                  <a:pt x="7373" y="13699"/>
                </a:lnTo>
                <a:lnTo>
                  <a:pt x="7397" y="13651"/>
                </a:lnTo>
                <a:lnTo>
                  <a:pt x="7422" y="13578"/>
                </a:lnTo>
                <a:lnTo>
                  <a:pt x="7397" y="13529"/>
                </a:lnTo>
                <a:lnTo>
                  <a:pt x="7373" y="13456"/>
                </a:lnTo>
                <a:lnTo>
                  <a:pt x="7324" y="13383"/>
                </a:lnTo>
                <a:lnTo>
                  <a:pt x="7203" y="13286"/>
                </a:lnTo>
                <a:lnTo>
                  <a:pt x="6911" y="13091"/>
                </a:lnTo>
                <a:lnTo>
                  <a:pt x="6643" y="12872"/>
                </a:lnTo>
                <a:lnTo>
                  <a:pt x="6521" y="12799"/>
                </a:lnTo>
                <a:lnTo>
                  <a:pt x="6448" y="12750"/>
                </a:lnTo>
                <a:lnTo>
                  <a:pt x="6424" y="12702"/>
                </a:lnTo>
                <a:lnTo>
                  <a:pt x="6424" y="12677"/>
                </a:lnTo>
                <a:lnTo>
                  <a:pt x="6400" y="12677"/>
                </a:lnTo>
                <a:lnTo>
                  <a:pt x="6375" y="12702"/>
                </a:lnTo>
                <a:lnTo>
                  <a:pt x="6351" y="12775"/>
                </a:lnTo>
                <a:lnTo>
                  <a:pt x="6327" y="12823"/>
                </a:lnTo>
                <a:lnTo>
                  <a:pt x="6351" y="12969"/>
                </a:lnTo>
                <a:lnTo>
                  <a:pt x="6400" y="13042"/>
                </a:lnTo>
                <a:lnTo>
                  <a:pt x="6448" y="13140"/>
                </a:lnTo>
                <a:lnTo>
                  <a:pt x="6570" y="13286"/>
                </a:lnTo>
                <a:lnTo>
                  <a:pt x="6716" y="13432"/>
                </a:lnTo>
                <a:lnTo>
                  <a:pt x="6862" y="13553"/>
                </a:lnTo>
                <a:lnTo>
                  <a:pt x="7032" y="13675"/>
                </a:lnTo>
                <a:lnTo>
                  <a:pt x="7032" y="13675"/>
                </a:lnTo>
                <a:lnTo>
                  <a:pt x="6619" y="13578"/>
                </a:lnTo>
                <a:lnTo>
                  <a:pt x="6229" y="13456"/>
                </a:lnTo>
                <a:lnTo>
                  <a:pt x="5864" y="13334"/>
                </a:lnTo>
                <a:lnTo>
                  <a:pt x="5670" y="13286"/>
                </a:lnTo>
                <a:lnTo>
                  <a:pt x="5475" y="13261"/>
                </a:lnTo>
                <a:lnTo>
                  <a:pt x="5280" y="13237"/>
                </a:lnTo>
                <a:lnTo>
                  <a:pt x="5086" y="13261"/>
                </a:lnTo>
                <a:lnTo>
                  <a:pt x="4988" y="13286"/>
                </a:lnTo>
                <a:lnTo>
                  <a:pt x="4915" y="13334"/>
                </a:lnTo>
                <a:lnTo>
                  <a:pt x="4842" y="13407"/>
                </a:lnTo>
                <a:lnTo>
                  <a:pt x="4818" y="13505"/>
                </a:lnTo>
                <a:lnTo>
                  <a:pt x="4672" y="13651"/>
                </a:lnTo>
                <a:lnTo>
                  <a:pt x="4502" y="13797"/>
                </a:lnTo>
                <a:lnTo>
                  <a:pt x="4331" y="13943"/>
                </a:lnTo>
                <a:lnTo>
                  <a:pt x="4161" y="14064"/>
                </a:lnTo>
                <a:lnTo>
                  <a:pt x="3869" y="14259"/>
                </a:lnTo>
                <a:lnTo>
                  <a:pt x="3553" y="14405"/>
                </a:lnTo>
                <a:lnTo>
                  <a:pt x="3212" y="14551"/>
                </a:lnTo>
                <a:lnTo>
                  <a:pt x="2896" y="14648"/>
                </a:lnTo>
                <a:lnTo>
                  <a:pt x="2555" y="14745"/>
                </a:lnTo>
                <a:lnTo>
                  <a:pt x="2190" y="14818"/>
                </a:lnTo>
                <a:lnTo>
                  <a:pt x="1825" y="14867"/>
                </a:lnTo>
                <a:lnTo>
                  <a:pt x="1485" y="14891"/>
                </a:lnTo>
                <a:lnTo>
                  <a:pt x="1314" y="14891"/>
                </a:lnTo>
                <a:lnTo>
                  <a:pt x="1144" y="14867"/>
                </a:lnTo>
                <a:lnTo>
                  <a:pt x="1436" y="14672"/>
                </a:lnTo>
                <a:lnTo>
                  <a:pt x="1728" y="14453"/>
                </a:lnTo>
                <a:lnTo>
                  <a:pt x="1996" y="14210"/>
                </a:lnTo>
                <a:lnTo>
                  <a:pt x="2239" y="13991"/>
                </a:lnTo>
                <a:lnTo>
                  <a:pt x="2604" y="13626"/>
                </a:lnTo>
                <a:lnTo>
                  <a:pt x="2774" y="13432"/>
                </a:lnTo>
                <a:lnTo>
                  <a:pt x="2944" y="13188"/>
                </a:lnTo>
                <a:lnTo>
                  <a:pt x="3066" y="12945"/>
                </a:lnTo>
                <a:lnTo>
                  <a:pt x="3163" y="12702"/>
                </a:lnTo>
                <a:lnTo>
                  <a:pt x="3212" y="12458"/>
                </a:lnTo>
                <a:lnTo>
                  <a:pt x="3212" y="12337"/>
                </a:lnTo>
                <a:lnTo>
                  <a:pt x="3212" y="12215"/>
                </a:lnTo>
                <a:lnTo>
                  <a:pt x="3236" y="12118"/>
                </a:lnTo>
                <a:lnTo>
                  <a:pt x="3212" y="12045"/>
                </a:lnTo>
                <a:lnTo>
                  <a:pt x="3188" y="11972"/>
                </a:lnTo>
                <a:lnTo>
                  <a:pt x="3115" y="11923"/>
                </a:lnTo>
                <a:lnTo>
                  <a:pt x="2920" y="11826"/>
                </a:lnTo>
                <a:lnTo>
                  <a:pt x="2750" y="11704"/>
                </a:lnTo>
                <a:lnTo>
                  <a:pt x="2409" y="11461"/>
                </a:lnTo>
                <a:lnTo>
                  <a:pt x="2117" y="11169"/>
                </a:lnTo>
                <a:lnTo>
                  <a:pt x="1850" y="10852"/>
                </a:lnTo>
                <a:lnTo>
                  <a:pt x="1631" y="10512"/>
                </a:lnTo>
                <a:lnTo>
                  <a:pt x="1412" y="10147"/>
                </a:lnTo>
                <a:lnTo>
                  <a:pt x="1241" y="9757"/>
                </a:lnTo>
                <a:lnTo>
                  <a:pt x="1095" y="9368"/>
                </a:lnTo>
                <a:lnTo>
                  <a:pt x="949" y="8979"/>
                </a:lnTo>
                <a:lnTo>
                  <a:pt x="828" y="8565"/>
                </a:lnTo>
                <a:lnTo>
                  <a:pt x="755" y="8127"/>
                </a:lnTo>
                <a:lnTo>
                  <a:pt x="682" y="7689"/>
                </a:lnTo>
                <a:lnTo>
                  <a:pt x="657" y="7251"/>
                </a:lnTo>
                <a:lnTo>
                  <a:pt x="657" y="6837"/>
                </a:lnTo>
                <a:lnTo>
                  <a:pt x="706" y="6399"/>
                </a:lnTo>
                <a:lnTo>
                  <a:pt x="803" y="5986"/>
                </a:lnTo>
                <a:lnTo>
                  <a:pt x="925" y="5548"/>
                </a:lnTo>
                <a:lnTo>
                  <a:pt x="1120" y="5110"/>
                </a:lnTo>
                <a:lnTo>
                  <a:pt x="1339" y="4696"/>
                </a:lnTo>
                <a:lnTo>
                  <a:pt x="1606" y="4307"/>
                </a:lnTo>
                <a:lnTo>
                  <a:pt x="1898" y="3869"/>
                </a:lnTo>
                <a:lnTo>
                  <a:pt x="2166" y="3431"/>
                </a:lnTo>
                <a:lnTo>
                  <a:pt x="2434" y="3017"/>
                </a:lnTo>
                <a:lnTo>
                  <a:pt x="2604" y="2823"/>
                </a:lnTo>
                <a:lnTo>
                  <a:pt x="2774" y="2628"/>
                </a:lnTo>
                <a:lnTo>
                  <a:pt x="3115" y="2336"/>
                </a:lnTo>
                <a:lnTo>
                  <a:pt x="3431" y="2068"/>
                </a:lnTo>
                <a:lnTo>
                  <a:pt x="3772" y="1825"/>
                </a:lnTo>
                <a:lnTo>
                  <a:pt x="4137" y="1582"/>
                </a:lnTo>
                <a:lnTo>
                  <a:pt x="4502" y="1387"/>
                </a:lnTo>
                <a:lnTo>
                  <a:pt x="4867" y="1192"/>
                </a:lnTo>
                <a:lnTo>
                  <a:pt x="5256" y="1046"/>
                </a:lnTo>
                <a:lnTo>
                  <a:pt x="5670" y="900"/>
                </a:lnTo>
                <a:lnTo>
                  <a:pt x="6083" y="803"/>
                </a:lnTo>
                <a:lnTo>
                  <a:pt x="6497" y="706"/>
                </a:lnTo>
                <a:lnTo>
                  <a:pt x="6935" y="633"/>
                </a:lnTo>
                <a:lnTo>
                  <a:pt x="7373" y="584"/>
                </a:lnTo>
                <a:lnTo>
                  <a:pt x="7811" y="535"/>
                </a:lnTo>
                <a:lnTo>
                  <a:pt x="8249" y="511"/>
                </a:lnTo>
                <a:close/>
                <a:moveTo>
                  <a:pt x="8444" y="0"/>
                </a:moveTo>
                <a:lnTo>
                  <a:pt x="7641" y="24"/>
                </a:lnTo>
                <a:lnTo>
                  <a:pt x="6838" y="122"/>
                </a:lnTo>
                <a:lnTo>
                  <a:pt x="6351" y="195"/>
                </a:lnTo>
                <a:lnTo>
                  <a:pt x="5889" y="292"/>
                </a:lnTo>
                <a:lnTo>
                  <a:pt x="5426" y="414"/>
                </a:lnTo>
                <a:lnTo>
                  <a:pt x="4964" y="560"/>
                </a:lnTo>
                <a:lnTo>
                  <a:pt x="4502" y="730"/>
                </a:lnTo>
                <a:lnTo>
                  <a:pt x="4088" y="949"/>
                </a:lnTo>
                <a:lnTo>
                  <a:pt x="3674" y="1217"/>
                </a:lnTo>
                <a:lnTo>
                  <a:pt x="3285" y="1509"/>
                </a:lnTo>
                <a:lnTo>
                  <a:pt x="2823" y="1922"/>
                </a:lnTo>
                <a:lnTo>
                  <a:pt x="2385" y="2312"/>
                </a:lnTo>
                <a:lnTo>
                  <a:pt x="2166" y="2531"/>
                </a:lnTo>
                <a:lnTo>
                  <a:pt x="1947" y="2725"/>
                </a:lnTo>
                <a:lnTo>
                  <a:pt x="1752" y="2969"/>
                </a:lnTo>
                <a:lnTo>
                  <a:pt x="1582" y="3212"/>
                </a:lnTo>
                <a:lnTo>
                  <a:pt x="1266" y="3723"/>
                </a:lnTo>
                <a:lnTo>
                  <a:pt x="974" y="4283"/>
                </a:lnTo>
                <a:lnTo>
                  <a:pt x="682" y="4842"/>
                </a:lnTo>
                <a:lnTo>
                  <a:pt x="438" y="5402"/>
                </a:lnTo>
                <a:lnTo>
                  <a:pt x="341" y="5645"/>
                </a:lnTo>
                <a:lnTo>
                  <a:pt x="268" y="5889"/>
                </a:lnTo>
                <a:lnTo>
                  <a:pt x="195" y="6132"/>
                </a:lnTo>
                <a:lnTo>
                  <a:pt x="146" y="6375"/>
                </a:lnTo>
                <a:lnTo>
                  <a:pt x="122" y="6886"/>
                </a:lnTo>
                <a:lnTo>
                  <a:pt x="122" y="7397"/>
                </a:lnTo>
                <a:lnTo>
                  <a:pt x="171" y="7908"/>
                </a:lnTo>
                <a:lnTo>
                  <a:pt x="268" y="8419"/>
                </a:lnTo>
                <a:lnTo>
                  <a:pt x="390" y="8906"/>
                </a:lnTo>
                <a:lnTo>
                  <a:pt x="536" y="9392"/>
                </a:lnTo>
                <a:lnTo>
                  <a:pt x="682" y="9830"/>
                </a:lnTo>
                <a:lnTo>
                  <a:pt x="876" y="10244"/>
                </a:lnTo>
                <a:lnTo>
                  <a:pt x="1095" y="10658"/>
                </a:lnTo>
                <a:lnTo>
                  <a:pt x="1339" y="11047"/>
                </a:lnTo>
                <a:lnTo>
                  <a:pt x="1631" y="11412"/>
                </a:lnTo>
                <a:lnTo>
                  <a:pt x="1947" y="11728"/>
                </a:lnTo>
                <a:lnTo>
                  <a:pt x="2117" y="11874"/>
                </a:lnTo>
                <a:lnTo>
                  <a:pt x="2312" y="12020"/>
                </a:lnTo>
                <a:lnTo>
                  <a:pt x="2507" y="12142"/>
                </a:lnTo>
                <a:lnTo>
                  <a:pt x="2701" y="12239"/>
                </a:lnTo>
                <a:lnTo>
                  <a:pt x="2677" y="12458"/>
                </a:lnTo>
                <a:lnTo>
                  <a:pt x="2604" y="12653"/>
                </a:lnTo>
                <a:lnTo>
                  <a:pt x="2482" y="12848"/>
                </a:lnTo>
                <a:lnTo>
                  <a:pt x="2361" y="13042"/>
                </a:lnTo>
                <a:lnTo>
                  <a:pt x="2215" y="13213"/>
                </a:lnTo>
                <a:lnTo>
                  <a:pt x="2069" y="13359"/>
                </a:lnTo>
                <a:lnTo>
                  <a:pt x="1752" y="13675"/>
                </a:lnTo>
                <a:lnTo>
                  <a:pt x="1412" y="13967"/>
                </a:lnTo>
                <a:lnTo>
                  <a:pt x="1047" y="14259"/>
                </a:lnTo>
                <a:lnTo>
                  <a:pt x="828" y="14381"/>
                </a:lnTo>
                <a:lnTo>
                  <a:pt x="633" y="14478"/>
                </a:lnTo>
                <a:lnTo>
                  <a:pt x="414" y="14575"/>
                </a:lnTo>
                <a:lnTo>
                  <a:pt x="195" y="14648"/>
                </a:lnTo>
                <a:lnTo>
                  <a:pt x="98" y="14697"/>
                </a:lnTo>
                <a:lnTo>
                  <a:pt x="25" y="14794"/>
                </a:lnTo>
                <a:lnTo>
                  <a:pt x="0" y="14891"/>
                </a:lnTo>
                <a:lnTo>
                  <a:pt x="25" y="14989"/>
                </a:lnTo>
                <a:lnTo>
                  <a:pt x="49" y="15086"/>
                </a:lnTo>
                <a:lnTo>
                  <a:pt x="146" y="15159"/>
                </a:lnTo>
                <a:lnTo>
                  <a:pt x="244" y="15208"/>
                </a:lnTo>
                <a:lnTo>
                  <a:pt x="365" y="15208"/>
                </a:lnTo>
                <a:lnTo>
                  <a:pt x="414" y="15183"/>
                </a:lnTo>
                <a:lnTo>
                  <a:pt x="560" y="15256"/>
                </a:lnTo>
                <a:lnTo>
                  <a:pt x="682" y="15305"/>
                </a:lnTo>
                <a:lnTo>
                  <a:pt x="998" y="15378"/>
                </a:lnTo>
                <a:lnTo>
                  <a:pt x="1314" y="15402"/>
                </a:lnTo>
                <a:lnTo>
                  <a:pt x="1679" y="15402"/>
                </a:lnTo>
                <a:lnTo>
                  <a:pt x="2020" y="15354"/>
                </a:lnTo>
                <a:lnTo>
                  <a:pt x="2336" y="15305"/>
                </a:lnTo>
                <a:lnTo>
                  <a:pt x="2896" y="15183"/>
                </a:lnTo>
                <a:lnTo>
                  <a:pt x="3261" y="15062"/>
                </a:lnTo>
                <a:lnTo>
                  <a:pt x="3626" y="14916"/>
                </a:lnTo>
                <a:lnTo>
                  <a:pt x="3991" y="14770"/>
                </a:lnTo>
                <a:lnTo>
                  <a:pt x="4331" y="14575"/>
                </a:lnTo>
                <a:lnTo>
                  <a:pt x="4575" y="14429"/>
                </a:lnTo>
                <a:lnTo>
                  <a:pt x="4818" y="14259"/>
                </a:lnTo>
                <a:lnTo>
                  <a:pt x="5037" y="14040"/>
                </a:lnTo>
                <a:lnTo>
                  <a:pt x="5134" y="13918"/>
                </a:lnTo>
                <a:lnTo>
                  <a:pt x="5207" y="13797"/>
                </a:lnTo>
                <a:lnTo>
                  <a:pt x="5426" y="13821"/>
                </a:lnTo>
                <a:lnTo>
                  <a:pt x="5645" y="13845"/>
                </a:lnTo>
                <a:lnTo>
                  <a:pt x="6059" y="13967"/>
                </a:lnTo>
                <a:lnTo>
                  <a:pt x="6497" y="14113"/>
                </a:lnTo>
                <a:lnTo>
                  <a:pt x="6692" y="14186"/>
                </a:lnTo>
                <a:lnTo>
                  <a:pt x="6911" y="14235"/>
                </a:lnTo>
                <a:lnTo>
                  <a:pt x="7178" y="14283"/>
                </a:lnTo>
                <a:lnTo>
                  <a:pt x="7446" y="14308"/>
                </a:lnTo>
                <a:lnTo>
                  <a:pt x="7981" y="14332"/>
                </a:lnTo>
                <a:lnTo>
                  <a:pt x="8517" y="14308"/>
                </a:lnTo>
                <a:lnTo>
                  <a:pt x="9052" y="14259"/>
                </a:lnTo>
                <a:lnTo>
                  <a:pt x="9490" y="14210"/>
                </a:lnTo>
                <a:lnTo>
                  <a:pt x="9952" y="14137"/>
                </a:lnTo>
                <a:lnTo>
                  <a:pt x="10390" y="14040"/>
                </a:lnTo>
                <a:lnTo>
                  <a:pt x="10828" y="13918"/>
                </a:lnTo>
                <a:lnTo>
                  <a:pt x="11266" y="13797"/>
                </a:lnTo>
                <a:lnTo>
                  <a:pt x="11680" y="13651"/>
                </a:lnTo>
                <a:lnTo>
                  <a:pt x="12093" y="13480"/>
                </a:lnTo>
                <a:lnTo>
                  <a:pt x="12507" y="13286"/>
                </a:lnTo>
                <a:lnTo>
                  <a:pt x="12921" y="13067"/>
                </a:lnTo>
                <a:lnTo>
                  <a:pt x="13310" y="12823"/>
                </a:lnTo>
                <a:lnTo>
                  <a:pt x="13699" y="12556"/>
                </a:lnTo>
                <a:lnTo>
                  <a:pt x="14089" y="12264"/>
                </a:lnTo>
                <a:lnTo>
                  <a:pt x="14429" y="11947"/>
                </a:lnTo>
                <a:lnTo>
                  <a:pt x="14770" y="11607"/>
                </a:lnTo>
                <a:lnTo>
                  <a:pt x="15111" y="11266"/>
                </a:lnTo>
                <a:lnTo>
                  <a:pt x="15403" y="10901"/>
                </a:lnTo>
                <a:lnTo>
                  <a:pt x="15670" y="10512"/>
                </a:lnTo>
                <a:lnTo>
                  <a:pt x="15914" y="10098"/>
                </a:lnTo>
                <a:lnTo>
                  <a:pt x="16133" y="9684"/>
                </a:lnTo>
                <a:lnTo>
                  <a:pt x="16327" y="9246"/>
                </a:lnTo>
                <a:lnTo>
                  <a:pt x="16473" y="8808"/>
                </a:lnTo>
                <a:lnTo>
                  <a:pt x="16595" y="8346"/>
                </a:lnTo>
                <a:lnTo>
                  <a:pt x="16668" y="7884"/>
                </a:lnTo>
                <a:lnTo>
                  <a:pt x="16717" y="7421"/>
                </a:lnTo>
                <a:lnTo>
                  <a:pt x="16717" y="7178"/>
                </a:lnTo>
                <a:lnTo>
                  <a:pt x="16692" y="6959"/>
                </a:lnTo>
                <a:lnTo>
                  <a:pt x="16595" y="6497"/>
                </a:lnTo>
                <a:lnTo>
                  <a:pt x="16473" y="6035"/>
                </a:lnTo>
                <a:lnTo>
                  <a:pt x="16352" y="5597"/>
                </a:lnTo>
                <a:lnTo>
                  <a:pt x="16206" y="5134"/>
                </a:lnTo>
                <a:lnTo>
                  <a:pt x="16084" y="4672"/>
                </a:lnTo>
                <a:lnTo>
                  <a:pt x="15962" y="4210"/>
                </a:lnTo>
                <a:lnTo>
                  <a:pt x="15792" y="3772"/>
                </a:lnTo>
                <a:lnTo>
                  <a:pt x="15597" y="3358"/>
                </a:lnTo>
                <a:lnTo>
                  <a:pt x="15354" y="2993"/>
                </a:lnTo>
                <a:lnTo>
                  <a:pt x="15062" y="2652"/>
                </a:lnTo>
                <a:lnTo>
                  <a:pt x="14770" y="2336"/>
                </a:lnTo>
                <a:lnTo>
                  <a:pt x="14429" y="2044"/>
                </a:lnTo>
                <a:lnTo>
                  <a:pt x="14089" y="1776"/>
                </a:lnTo>
                <a:lnTo>
                  <a:pt x="13724" y="1509"/>
                </a:lnTo>
                <a:lnTo>
                  <a:pt x="13334" y="1265"/>
                </a:lnTo>
                <a:lnTo>
                  <a:pt x="12969" y="1046"/>
                </a:lnTo>
                <a:lnTo>
                  <a:pt x="12580" y="827"/>
                </a:lnTo>
                <a:lnTo>
                  <a:pt x="12166" y="633"/>
                </a:lnTo>
                <a:lnTo>
                  <a:pt x="11777" y="487"/>
                </a:lnTo>
                <a:lnTo>
                  <a:pt x="11363" y="341"/>
                </a:lnTo>
                <a:lnTo>
                  <a:pt x="10950" y="219"/>
                </a:lnTo>
                <a:lnTo>
                  <a:pt x="10512" y="146"/>
                </a:lnTo>
                <a:lnTo>
                  <a:pt x="10074" y="73"/>
                </a:lnTo>
                <a:lnTo>
                  <a:pt x="9271" y="0"/>
                </a:lnTo>
                <a:close/>
              </a:path>
            </a:pathLst>
          </a:custGeom>
          <a:solidFill>
            <a:srgbClr val="1C45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 name="Group 3">
            <a:extLst>
              <a:ext uri="{FF2B5EF4-FFF2-40B4-BE49-F238E27FC236}">
                <a16:creationId xmlns:a16="http://schemas.microsoft.com/office/drawing/2014/main" id="{190780C2-1D9E-2843-928F-1CAB72B81147}"/>
              </a:ext>
            </a:extLst>
          </p:cNvPr>
          <p:cNvGrpSpPr/>
          <p:nvPr/>
        </p:nvGrpSpPr>
        <p:grpSpPr>
          <a:xfrm>
            <a:off x="1767840" y="2002536"/>
            <a:ext cx="8656320" cy="2852928"/>
            <a:chOff x="1325880" y="1248922"/>
            <a:chExt cx="6492240" cy="2139696"/>
          </a:xfrm>
        </p:grpSpPr>
        <p:sp>
          <p:nvSpPr>
            <p:cNvPr id="2" name="Rounded Rectangle 1">
              <a:extLst>
                <a:ext uri="{FF2B5EF4-FFF2-40B4-BE49-F238E27FC236}">
                  <a16:creationId xmlns:a16="http://schemas.microsoft.com/office/drawing/2014/main" id="{E0385195-C89D-1B43-9737-11BD2954DE07}"/>
                </a:ext>
              </a:extLst>
            </p:cNvPr>
            <p:cNvSpPr/>
            <p:nvPr/>
          </p:nvSpPr>
          <p:spPr>
            <a:xfrm>
              <a:off x="1325880" y="1248922"/>
              <a:ext cx="6492240" cy="21396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1C4587"/>
                </a:solidFill>
                <a:effectLst/>
                <a:uLnTx/>
                <a:uFillTx/>
                <a:latin typeface="Arial"/>
                <a:ea typeface="+mn-ea"/>
                <a:cs typeface="+mn-cs"/>
                <a:sym typeface="Arial"/>
              </a:endParaRPr>
            </a:p>
          </p:txBody>
        </p:sp>
        <p:sp>
          <p:nvSpPr>
            <p:cNvPr id="3" name="Rectangle 2">
              <a:extLst>
                <a:ext uri="{FF2B5EF4-FFF2-40B4-BE49-F238E27FC236}">
                  <a16:creationId xmlns:a16="http://schemas.microsoft.com/office/drawing/2014/main" id="{54F6F6F6-7745-644C-8463-4ECF06C50695}"/>
                </a:ext>
              </a:extLst>
            </p:cNvPr>
            <p:cNvSpPr/>
            <p:nvPr/>
          </p:nvSpPr>
          <p:spPr>
            <a:xfrm>
              <a:off x="1592588" y="1718605"/>
              <a:ext cx="5958824" cy="1177245"/>
            </a:xfrm>
            <a:prstGeom prst="rect">
              <a:avLst/>
            </a:prstGeom>
          </p:spPr>
          <p:txBody>
            <a:bodyPr wrap="square">
              <a:spAutoFit/>
            </a:bodyPr>
            <a:lstStyle/>
            <a:p>
              <a:pPr algn="ctr" defTabSz="1219170">
                <a:buClr>
                  <a:srgbClr val="000000"/>
                </a:buClr>
              </a:pPr>
              <a:r>
                <a:rPr lang="vi-VN" sz="4800" b="1" kern="0">
                  <a:solidFill>
                    <a:srgbClr val="000000"/>
                  </a:solidFill>
                  <a:latin typeface="Times New Roman" panose="02020603050405020304" pitchFamily="18" charset="0"/>
                  <a:cs typeface="Times New Roman" panose="02020603050405020304" pitchFamily="18" charset="0"/>
                  <a:sym typeface="Arial"/>
                </a:rPr>
                <a:t>Nhà Hồ được thành lập trong bối cảnh như thế nào?</a:t>
              </a:r>
              <a:endParaRPr lang="en-VN" sz="4800" b="1" kern="0">
                <a:solidFill>
                  <a:srgbClr val="000000"/>
                </a:solidFill>
                <a:latin typeface="Times New Roman" panose="020206030504050203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417326302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6" descr="Ho_Quy_Ly.jpg"/>
          <p:cNvPicPr>
            <a:picLocks noChangeAspect="1"/>
          </p:cNvPicPr>
          <p:nvPr/>
        </p:nvPicPr>
        <p:blipFill>
          <a:blip r:embed="rId2" cstate="print"/>
          <a:stretch>
            <a:fillRect/>
          </a:stretch>
        </p:blipFill>
        <p:spPr>
          <a:xfrm>
            <a:off x="0" y="0"/>
            <a:ext cx="5654040" cy="6858000"/>
          </a:xfrm>
          <a:prstGeom prst="rect">
            <a:avLst/>
          </a:prstGeom>
          <a:scene3d>
            <a:camera prst="orthographicFront">
              <a:rot lat="300000" lon="0" rev="0"/>
            </a:camera>
            <a:lightRig rig="threePt" dir="t"/>
          </a:scene3d>
        </p:spPr>
      </p:pic>
      <p:sp>
        <p:nvSpPr>
          <p:cNvPr id="5" name="Text Box 8"/>
          <p:cNvSpPr txBox="1">
            <a:spLocks noChangeArrowheads="1"/>
          </p:cNvSpPr>
          <p:nvPr/>
        </p:nvSpPr>
        <p:spPr bwMode="auto">
          <a:xfrm>
            <a:off x="5791200" y="1066800"/>
            <a:ext cx="6254044"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fontAlgn="base">
              <a:spcBef>
                <a:spcPct val="50000"/>
              </a:spcBef>
              <a:spcAft>
                <a:spcPct val="0"/>
              </a:spcAft>
              <a:buNone/>
            </a:pPr>
            <a:r>
              <a:rPr lang="en-US" altLang="en-US" sz="2200">
                <a:solidFill>
                  <a:srgbClr val="0033CC"/>
                </a:solidFill>
                <a:latin typeface="Times New Roman" panose="02020603050405020304" pitchFamily="18" charset="0"/>
              </a:rPr>
              <a:t>- </a:t>
            </a:r>
            <a:r>
              <a:rPr lang="en-US" altLang="en-US" sz="2200" err="1">
                <a:solidFill>
                  <a:srgbClr val="0033CC"/>
                </a:solidFill>
                <a:latin typeface="Times New Roman" panose="02020603050405020304" pitchFamily="18" charset="0"/>
                <a:cs typeface="Times New Roman" panose="02020603050405020304" pitchFamily="18" charset="0"/>
              </a:rPr>
              <a:t>Hồ</a:t>
            </a:r>
            <a:r>
              <a:rPr lang="en-US" altLang="en-US" sz="2200">
                <a:solidFill>
                  <a:srgbClr val="0033CC"/>
                </a:solidFill>
                <a:latin typeface="Times New Roman" panose="02020603050405020304" pitchFamily="18" charset="0"/>
                <a:cs typeface="Times New Roman" panose="02020603050405020304" pitchFamily="18" charset="0"/>
              </a:rPr>
              <a:t> </a:t>
            </a:r>
            <a:r>
              <a:rPr lang="en-US" altLang="en-US" sz="2200" err="1">
                <a:solidFill>
                  <a:srgbClr val="0033CC"/>
                </a:solidFill>
                <a:latin typeface="Times New Roman" panose="02020603050405020304" pitchFamily="18" charset="0"/>
                <a:cs typeface="Times New Roman" panose="02020603050405020304" pitchFamily="18" charset="0"/>
              </a:rPr>
              <a:t>Quý</a:t>
            </a:r>
            <a:r>
              <a:rPr lang="en-US" altLang="en-US" sz="2200">
                <a:solidFill>
                  <a:srgbClr val="0033CC"/>
                </a:solidFill>
                <a:latin typeface="Times New Roman" panose="02020603050405020304" pitchFamily="18" charset="0"/>
                <a:cs typeface="Times New Roman" panose="02020603050405020304" pitchFamily="18" charset="0"/>
              </a:rPr>
              <a:t> Ly (1336 – 1407)</a:t>
            </a:r>
          </a:p>
          <a:p>
            <a:pPr marL="342900" indent="-342900" algn="just" fontAlgn="base">
              <a:spcBef>
                <a:spcPct val="50000"/>
              </a:spcBef>
              <a:spcAft>
                <a:spcPct val="0"/>
              </a:spcAft>
              <a:buFont typeface="Wingdings" pitchFamily="2" charset="2"/>
              <a:buChar char="v"/>
            </a:pP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Ông</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là</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người</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có</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tài</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năng</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lại</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có</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hai</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người</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cô</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là</a:t>
            </a:r>
            <a:r>
              <a:rPr lang="en-US" altLang="en-US" sz="2200">
                <a:solidFill>
                  <a:srgbClr val="0000FF"/>
                </a:solidFill>
                <a:latin typeface="Times New Roman" panose="02020603050405020304" pitchFamily="18" charset="0"/>
                <a:cs typeface="Times New Roman" panose="02020603050405020304" pitchFamily="18" charset="0"/>
              </a:rPr>
              <a:t> phi </a:t>
            </a:r>
            <a:r>
              <a:rPr lang="en-US" altLang="en-US" sz="2200" err="1">
                <a:solidFill>
                  <a:srgbClr val="0000FF"/>
                </a:solidFill>
                <a:latin typeface="Times New Roman" panose="02020603050405020304" pitchFamily="18" charset="0"/>
                <a:cs typeface="Times New Roman" panose="02020603050405020304" pitchFamily="18" charset="0"/>
              </a:rPr>
              <a:t>tần</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của</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vua</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Trần</a:t>
            </a:r>
            <a:r>
              <a:rPr lang="en-US" altLang="en-US" sz="2200">
                <a:solidFill>
                  <a:srgbClr val="0000FF"/>
                </a:solidFill>
                <a:latin typeface="Times New Roman" panose="02020603050405020304" pitchFamily="18" charset="0"/>
                <a:cs typeface="Times New Roman" panose="02020603050405020304" pitchFamily="18" charset="0"/>
              </a:rPr>
              <a:t> Minh </a:t>
            </a:r>
            <a:r>
              <a:rPr lang="en-US" altLang="en-US" sz="2200" err="1">
                <a:solidFill>
                  <a:srgbClr val="0000FF"/>
                </a:solidFill>
                <a:latin typeface="Times New Roman" panose="02020603050405020304" pitchFamily="18" charset="0"/>
                <a:cs typeface="Times New Roman" panose="02020603050405020304" pitchFamily="18" charset="0"/>
              </a:rPr>
              <a:t>Tông</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và</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sinh</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hạ</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được</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ba</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vị</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vua</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cho</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nhà</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Trần</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nhờ</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đó</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ông</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rất</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được</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vua</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Trần</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trọng</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dụng</a:t>
            </a:r>
            <a:r>
              <a:rPr lang="en-US" altLang="en-US" sz="2200">
                <a:solidFill>
                  <a:srgbClr val="0000FF"/>
                </a:solidFill>
                <a:latin typeface="Times New Roman" panose="02020603050405020304" pitchFamily="18" charset="0"/>
                <a:cs typeface="Times New Roman" panose="02020603050405020304" pitchFamily="18" charset="0"/>
              </a:rPr>
              <a:t>.</a:t>
            </a:r>
          </a:p>
          <a:p>
            <a:pPr marL="342900" indent="-342900" algn="just" fontAlgn="base">
              <a:spcBef>
                <a:spcPct val="50000"/>
              </a:spcBef>
              <a:spcAft>
                <a:spcPct val="0"/>
              </a:spcAft>
              <a:buFont typeface="Wingdings" pitchFamily="2" charset="2"/>
              <a:buChar char="v"/>
            </a:pP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Hồ</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Quý</a:t>
            </a:r>
            <a:r>
              <a:rPr lang="en-US" altLang="en-US" sz="2200">
                <a:solidFill>
                  <a:srgbClr val="0000FF"/>
                </a:solidFill>
                <a:latin typeface="Times New Roman" panose="02020603050405020304" pitchFamily="18" charset="0"/>
                <a:cs typeface="Times New Roman" panose="02020603050405020304" pitchFamily="18" charset="0"/>
              </a:rPr>
              <a:t> Ly </a:t>
            </a:r>
            <a:r>
              <a:rPr lang="en-US" altLang="en-US" sz="2200" err="1">
                <a:solidFill>
                  <a:srgbClr val="0000FF"/>
                </a:solidFill>
                <a:latin typeface="Times New Roman" panose="02020603050405020304" pitchFamily="18" charset="0"/>
                <a:cs typeface="Times New Roman" panose="02020603050405020304" pitchFamily="18" charset="0"/>
              </a:rPr>
              <a:t>đã</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nắm</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giữ</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được</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chức</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vụ</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cao</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nhất</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trong</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triều</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đình</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Sau</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vụ</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một</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số</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quý</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tộc</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nhà</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Trần</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hlinkClick r:id="" action="ppaction://noaction"/>
              </a:rPr>
              <a:t>mưu</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giết</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ông</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không</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thành</a:t>
            </a:r>
            <a:r>
              <a:rPr lang="en-US" altLang="en-US" sz="2200">
                <a:solidFill>
                  <a:srgbClr val="0000FF"/>
                </a:solidFill>
                <a:latin typeface="Times New Roman" panose="02020603050405020304" pitchFamily="18" charset="0"/>
                <a:cs typeface="Times New Roman" panose="02020603050405020304" pitchFamily="18" charset="0"/>
              </a:rPr>
              <a:t> (1399), </a:t>
            </a:r>
            <a:r>
              <a:rPr lang="en-US" altLang="en-US" sz="2200" err="1">
                <a:solidFill>
                  <a:srgbClr val="0000FF"/>
                </a:solidFill>
                <a:latin typeface="Times New Roman" panose="02020603050405020304" pitchFamily="18" charset="0"/>
                <a:cs typeface="Times New Roman" panose="02020603050405020304" pitchFamily="18" charset="0"/>
              </a:rPr>
              <a:t>năm</a:t>
            </a:r>
            <a:r>
              <a:rPr lang="en-US" altLang="en-US" sz="2200">
                <a:solidFill>
                  <a:srgbClr val="0000FF"/>
                </a:solidFill>
                <a:latin typeface="Times New Roman" panose="02020603050405020304" pitchFamily="18" charset="0"/>
                <a:cs typeface="Times New Roman" panose="02020603050405020304" pitchFamily="18" charset="0"/>
              </a:rPr>
              <a:t> 1400, </a:t>
            </a:r>
            <a:r>
              <a:rPr lang="en-US" altLang="en-US" sz="2200" err="1">
                <a:solidFill>
                  <a:srgbClr val="0000FF"/>
                </a:solidFill>
                <a:latin typeface="Times New Roman" panose="02020603050405020304" pitchFamily="18" charset="0"/>
                <a:cs typeface="Times New Roman" panose="02020603050405020304" pitchFamily="18" charset="0"/>
              </a:rPr>
              <a:t>ông</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phế</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truất</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vua</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Trần</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và</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lên</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làm</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vua</a:t>
            </a:r>
            <a:endParaRPr lang="en-US" altLang="en-US" sz="2200">
              <a:solidFill>
                <a:srgbClr val="0000FF"/>
              </a:solidFill>
              <a:latin typeface="Times New Roman" panose="02020603050405020304" pitchFamily="18" charset="0"/>
              <a:cs typeface="Times New Roman" panose="02020603050405020304" pitchFamily="18" charset="0"/>
            </a:endParaRPr>
          </a:p>
        </p:txBody>
      </p:sp>
      <p:sp>
        <p:nvSpPr>
          <p:cNvPr id="7" name="Horizontal Scroll 6"/>
          <p:cNvSpPr/>
          <p:nvPr/>
        </p:nvSpPr>
        <p:spPr>
          <a:xfrm>
            <a:off x="5654040" y="0"/>
            <a:ext cx="6391204" cy="1066800"/>
          </a:xfrm>
          <a:prstGeom prst="horizontalScroll">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3200" b="1">
                <a:solidFill>
                  <a:srgbClr val="C00000"/>
                </a:solidFill>
                <a:latin typeface="Times New Roman" pitchFamily="18" charset="0"/>
                <a:cs typeface="Times New Roman" pitchFamily="18" charset="0"/>
              </a:rPr>
              <a:t>TIỂU SỬ HỒ QUÝ LY</a:t>
            </a:r>
          </a:p>
        </p:txBody>
      </p:sp>
      <p:sp>
        <p:nvSpPr>
          <p:cNvPr id="8197" name="TextBox 9"/>
          <p:cNvSpPr txBox="1">
            <a:spLocks noChangeArrowheads="1"/>
          </p:cNvSpPr>
          <p:nvPr/>
        </p:nvSpPr>
        <p:spPr bwMode="auto">
          <a:xfrm>
            <a:off x="615245" y="220133"/>
            <a:ext cx="6858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000" b="1" err="1">
                <a:solidFill>
                  <a:srgbClr val="FFFF00"/>
                </a:solidFill>
                <a:latin typeface="Times New Roman" panose="02020603050405020304" pitchFamily="18" charset="0"/>
                <a:cs typeface="Times New Roman" panose="02020603050405020304" pitchFamily="18" charset="0"/>
              </a:rPr>
              <a:t>Hồ</a:t>
            </a:r>
            <a:endParaRPr lang="en-US" altLang="en-US" sz="2000" b="1">
              <a:solidFill>
                <a:srgbClr val="FFFF00"/>
              </a:solidFill>
              <a:latin typeface="Times New Roman" panose="02020603050405020304" pitchFamily="18" charset="0"/>
              <a:cs typeface="Times New Roman" panose="02020603050405020304" pitchFamily="18" charset="0"/>
            </a:endParaRPr>
          </a:p>
          <a:p>
            <a:pPr algn="ctr" fontAlgn="base">
              <a:spcBef>
                <a:spcPct val="0"/>
              </a:spcBef>
              <a:spcAft>
                <a:spcPct val="0"/>
              </a:spcAft>
              <a:buNone/>
            </a:pPr>
            <a:r>
              <a:rPr lang="en-US" altLang="en-US" sz="2000" b="1">
                <a:solidFill>
                  <a:srgbClr val="FFFF00"/>
                </a:solidFill>
                <a:latin typeface=".VnTime" panose="020B7200000000000000" pitchFamily="34" charset="0"/>
                <a:cs typeface="Arial" panose="020B0604020202020204" pitchFamily="34" charset="0"/>
              </a:rPr>
              <a:t> </a:t>
            </a:r>
          </a:p>
          <a:p>
            <a:pPr algn="ctr" fontAlgn="base">
              <a:spcBef>
                <a:spcPct val="0"/>
              </a:spcBef>
              <a:spcAft>
                <a:spcPct val="0"/>
              </a:spcAft>
              <a:buNone/>
            </a:pPr>
            <a:r>
              <a:rPr lang="en-US" altLang="en-US" sz="2000" b="1" err="1">
                <a:solidFill>
                  <a:srgbClr val="FFFF00"/>
                </a:solidFill>
                <a:latin typeface=".VnTime" panose="020B7200000000000000" pitchFamily="34" charset="0"/>
                <a:cs typeface="Arial" panose="020B0604020202020204" pitchFamily="34" charset="0"/>
              </a:rPr>
              <a:t>Quý</a:t>
            </a:r>
            <a:endParaRPr lang="en-US" altLang="en-US" sz="2000" b="1">
              <a:solidFill>
                <a:srgbClr val="FFFF00"/>
              </a:solidFill>
              <a:latin typeface=".VnTime" panose="020B7200000000000000" pitchFamily="34" charset="0"/>
              <a:cs typeface="Arial" panose="020B0604020202020204" pitchFamily="34" charset="0"/>
            </a:endParaRPr>
          </a:p>
          <a:p>
            <a:pPr algn="ctr" fontAlgn="base">
              <a:spcBef>
                <a:spcPct val="0"/>
              </a:spcBef>
              <a:spcAft>
                <a:spcPct val="0"/>
              </a:spcAft>
              <a:buNone/>
            </a:pPr>
            <a:endParaRPr lang="en-US" altLang="en-US" sz="2000" b="1">
              <a:solidFill>
                <a:srgbClr val="FFFF00"/>
              </a:solidFill>
              <a:latin typeface=".VnTime" panose="020B7200000000000000" pitchFamily="34" charset="0"/>
              <a:cs typeface="Arial" panose="020B0604020202020204" pitchFamily="34" charset="0"/>
            </a:endParaRPr>
          </a:p>
          <a:p>
            <a:pPr algn="ctr" fontAlgn="base">
              <a:spcBef>
                <a:spcPct val="0"/>
              </a:spcBef>
              <a:spcAft>
                <a:spcPct val="0"/>
              </a:spcAft>
              <a:buNone/>
            </a:pPr>
            <a:r>
              <a:rPr lang="en-US" altLang="en-US" sz="2000" b="1">
                <a:solidFill>
                  <a:srgbClr val="FFFF00"/>
                </a:solidFill>
                <a:latin typeface=".VnTime" panose="020B7200000000000000" pitchFamily="34" charset="0"/>
                <a:cs typeface="Arial" panose="020B0604020202020204" pitchFamily="34" charset="0"/>
              </a:rPr>
              <a:t> Ly</a:t>
            </a:r>
            <a:endParaRPr lang="en-US" altLang="en-US" sz="2000">
              <a:solidFill>
                <a:srgbClr val="FFFF00"/>
              </a:solidFill>
              <a:latin typeface="Times New Roman" panose="02020603050405020304" pitchFamily="18" charset="0"/>
            </a:endParaRPr>
          </a:p>
        </p:txBody>
      </p:sp>
      <p:sp>
        <p:nvSpPr>
          <p:cNvPr id="9" name="Cloud Callout 8"/>
          <p:cNvSpPr/>
          <p:nvPr/>
        </p:nvSpPr>
        <p:spPr>
          <a:xfrm>
            <a:off x="6984047" y="4422554"/>
            <a:ext cx="3668713" cy="2466464"/>
          </a:xfrm>
          <a:prstGeom prst="cloudCallout">
            <a:avLst>
              <a:gd name="adj1" fmla="val -86544"/>
              <a:gd name="adj2" fmla="val -43145"/>
            </a:avLst>
          </a:prstGeom>
        </p:spPr>
        <p:style>
          <a:lnRef idx="2">
            <a:schemeClr val="accent6"/>
          </a:lnRef>
          <a:fillRef idx="1">
            <a:schemeClr val="lt1"/>
          </a:fillRef>
          <a:effectRef idx="0">
            <a:schemeClr val="accent6"/>
          </a:effectRef>
          <a:fontRef idx="minor">
            <a:schemeClr val="dk1"/>
          </a:fontRef>
        </p:style>
        <p:txBody>
          <a:bodyPr anchor="ctr"/>
          <a:lstStyle/>
          <a:p>
            <a:pPr algn="ctr" fontAlgn="base">
              <a:spcBef>
                <a:spcPct val="0"/>
              </a:spcBef>
              <a:spcAft>
                <a:spcPct val="0"/>
              </a:spcAft>
              <a:defRPr/>
            </a:pPr>
            <a:r>
              <a:rPr lang="en-US" sz="2400" b="1" err="1">
                <a:solidFill>
                  <a:srgbClr val="FF0000"/>
                </a:solidFill>
                <a:latin typeface="Times New Roman" pitchFamily="18" charset="0"/>
                <a:cs typeface="Times New Roman" pitchFamily="18" charset="0"/>
              </a:rPr>
              <a:t>Nêu</a:t>
            </a:r>
            <a:r>
              <a:rPr lang="en-US" sz="2400" b="1">
                <a:solidFill>
                  <a:srgbClr val="FF0000"/>
                </a:solidFill>
                <a:latin typeface="Times New Roman" pitchFamily="18" charset="0"/>
                <a:cs typeface="Times New Roman" pitchFamily="18" charset="0"/>
              </a:rPr>
              <a:t> </a:t>
            </a:r>
            <a:r>
              <a:rPr lang="en-US" sz="2400" b="1" err="1">
                <a:solidFill>
                  <a:srgbClr val="FF0000"/>
                </a:solidFill>
                <a:latin typeface="Times New Roman" pitchFamily="18" charset="0"/>
                <a:cs typeface="Times New Roman" pitchFamily="18" charset="0"/>
              </a:rPr>
              <a:t>hiểu</a:t>
            </a:r>
            <a:r>
              <a:rPr lang="en-US" sz="2400" b="1">
                <a:solidFill>
                  <a:srgbClr val="FF0000"/>
                </a:solidFill>
                <a:latin typeface="Times New Roman" pitchFamily="18" charset="0"/>
                <a:cs typeface="Times New Roman" pitchFamily="18" charset="0"/>
              </a:rPr>
              <a:t> </a:t>
            </a:r>
            <a:r>
              <a:rPr lang="en-US" sz="2400" b="1" err="1">
                <a:solidFill>
                  <a:srgbClr val="FF0000"/>
                </a:solidFill>
                <a:latin typeface="Times New Roman" pitchFamily="18" charset="0"/>
                <a:cs typeface="Times New Roman" pitchFamily="18" charset="0"/>
              </a:rPr>
              <a:t>biết</a:t>
            </a:r>
            <a:r>
              <a:rPr lang="en-US" sz="2400" b="1">
                <a:solidFill>
                  <a:srgbClr val="FF0000"/>
                </a:solidFill>
                <a:latin typeface="Times New Roman" pitchFamily="18" charset="0"/>
                <a:cs typeface="Times New Roman" pitchFamily="18" charset="0"/>
              </a:rPr>
              <a:t> </a:t>
            </a:r>
            <a:r>
              <a:rPr lang="en-US" sz="2400" b="1" err="1">
                <a:solidFill>
                  <a:srgbClr val="FF0000"/>
                </a:solidFill>
                <a:latin typeface="Times New Roman" pitchFamily="18" charset="0"/>
                <a:cs typeface="Times New Roman" pitchFamily="18" charset="0"/>
              </a:rPr>
              <a:t>của</a:t>
            </a:r>
            <a:r>
              <a:rPr lang="en-US" sz="2400" b="1">
                <a:solidFill>
                  <a:srgbClr val="FF0000"/>
                </a:solidFill>
                <a:latin typeface="Times New Roman" pitchFamily="18" charset="0"/>
                <a:cs typeface="Times New Roman" pitchFamily="18" charset="0"/>
              </a:rPr>
              <a:t> </a:t>
            </a:r>
            <a:r>
              <a:rPr lang="en-US" sz="2400" b="1" err="1">
                <a:solidFill>
                  <a:srgbClr val="FF0000"/>
                </a:solidFill>
                <a:latin typeface="Times New Roman" pitchFamily="18" charset="0"/>
                <a:cs typeface="Times New Roman" pitchFamily="18" charset="0"/>
              </a:rPr>
              <a:t>em</a:t>
            </a:r>
            <a:r>
              <a:rPr lang="en-US" sz="2400" b="1">
                <a:solidFill>
                  <a:srgbClr val="FF0000"/>
                </a:solidFill>
                <a:latin typeface="Times New Roman" pitchFamily="18" charset="0"/>
                <a:cs typeface="Times New Roman" pitchFamily="18" charset="0"/>
              </a:rPr>
              <a:t> </a:t>
            </a:r>
            <a:r>
              <a:rPr lang="en-US" sz="2400" b="1" err="1">
                <a:solidFill>
                  <a:srgbClr val="FF0000"/>
                </a:solidFill>
                <a:latin typeface="Times New Roman" pitchFamily="18" charset="0"/>
                <a:cs typeface="Times New Roman" pitchFamily="18" charset="0"/>
              </a:rPr>
              <a:t>về</a:t>
            </a:r>
            <a:r>
              <a:rPr lang="en-US" sz="2400" b="1">
                <a:solidFill>
                  <a:srgbClr val="FF0000"/>
                </a:solidFill>
                <a:latin typeface="Times New Roman" pitchFamily="18" charset="0"/>
                <a:cs typeface="Times New Roman" pitchFamily="18" charset="0"/>
              </a:rPr>
              <a:t> </a:t>
            </a:r>
            <a:r>
              <a:rPr lang="en-US" sz="2400" b="1" err="1">
                <a:solidFill>
                  <a:srgbClr val="FF0000"/>
                </a:solidFill>
                <a:latin typeface="Times New Roman" pitchFamily="18" charset="0"/>
                <a:cs typeface="Times New Roman" pitchFamily="18" charset="0"/>
              </a:rPr>
              <a:t>Hồ</a:t>
            </a:r>
            <a:r>
              <a:rPr lang="en-US" sz="2400" b="1">
                <a:solidFill>
                  <a:srgbClr val="FF0000"/>
                </a:solidFill>
                <a:latin typeface="Times New Roman" pitchFamily="18" charset="0"/>
                <a:cs typeface="Times New Roman" pitchFamily="18" charset="0"/>
              </a:rPr>
              <a:t> </a:t>
            </a:r>
            <a:r>
              <a:rPr lang="en-US" sz="2400" b="1" err="1">
                <a:solidFill>
                  <a:srgbClr val="FF0000"/>
                </a:solidFill>
                <a:latin typeface="Times New Roman" pitchFamily="18" charset="0"/>
                <a:cs typeface="Times New Roman" pitchFamily="18" charset="0"/>
              </a:rPr>
              <a:t>Quý</a:t>
            </a:r>
            <a:r>
              <a:rPr lang="en-US" sz="2400" b="1">
                <a:solidFill>
                  <a:srgbClr val="FF0000"/>
                </a:solidFill>
                <a:latin typeface="Times New Roman" pitchFamily="18" charset="0"/>
                <a:cs typeface="Times New Roman" pitchFamily="18" charset="0"/>
              </a:rPr>
              <a:t> Ly ?</a:t>
            </a:r>
          </a:p>
        </p:txBody>
      </p:sp>
    </p:spTree>
    <p:extLst>
      <p:ext uri="{BB962C8B-B14F-4D97-AF65-F5344CB8AC3E}">
        <p14:creationId xmlns:p14="http://schemas.microsoft.com/office/powerpoint/2010/main" val="22756073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8197"/>
                                        </p:tgtEl>
                                        <p:attrNameLst>
                                          <p:attrName>style.visibility</p:attrName>
                                        </p:attrNameLst>
                                      </p:cBhvr>
                                      <p:to>
                                        <p:strVal val="visible"/>
                                      </p:to>
                                    </p:set>
                                    <p:animEffect transition="in" filter="fade">
                                      <p:cBhvr>
                                        <p:cTn id="10" dur="1000"/>
                                        <p:tgtEl>
                                          <p:spTgt spid="8197"/>
                                        </p:tgtEl>
                                      </p:cBhvr>
                                    </p:animEffect>
                                    <p:anim calcmode="lin" valueType="num">
                                      <p:cBhvr>
                                        <p:cTn id="11" dur="1000" fill="hold"/>
                                        <p:tgtEl>
                                          <p:spTgt spid="8197"/>
                                        </p:tgtEl>
                                        <p:attrNameLst>
                                          <p:attrName>ppt_x</p:attrName>
                                        </p:attrNameLst>
                                      </p:cBhvr>
                                      <p:tavLst>
                                        <p:tav tm="0">
                                          <p:val>
                                            <p:strVal val="#ppt_x"/>
                                          </p:val>
                                        </p:tav>
                                        <p:tav tm="100000">
                                          <p:val>
                                            <p:strVal val="#ppt_x"/>
                                          </p:val>
                                        </p:tav>
                                      </p:tavLst>
                                    </p:anim>
                                    <p:anim calcmode="lin" valueType="num">
                                      <p:cBhvr>
                                        <p:cTn id="12" dur="1000" fill="hold"/>
                                        <p:tgtEl>
                                          <p:spTgt spid="8197"/>
                                        </p:tgtEl>
                                        <p:attrNameLst>
                                          <p:attrName>ppt_y</p:attrName>
                                        </p:attrNameLst>
                                      </p:cBhvr>
                                      <p:tavLst>
                                        <p:tav tm="0">
                                          <p:val>
                                            <p:strVal val="#ppt_y+.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edge">
                                      <p:cBhvr>
                                        <p:cTn id="17" dur="500"/>
                                        <p:tgtEl>
                                          <p:spTgt spid="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xit" presetSubtype="4" fill="hold" grpId="1" nodeType="clickEffect">
                                  <p:stCondLst>
                                    <p:cond delay="0"/>
                                  </p:stCondLst>
                                  <p:childTnLst>
                                    <p:anim calcmode="lin" valueType="num">
                                      <p:cBhvr additive="base">
                                        <p:cTn id="21" dur="500"/>
                                        <p:tgtEl>
                                          <p:spTgt spid="9"/>
                                        </p:tgtEl>
                                        <p:attrNameLst>
                                          <p:attrName>ppt_x</p:attrName>
                                        </p:attrNameLst>
                                      </p:cBhvr>
                                      <p:tavLst>
                                        <p:tav tm="0">
                                          <p:val>
                                            <p:strVal val="ppt_x"/>
                                          </p:val>
                                        </p:tav>
                                        <p:tav tm="100000">
                                          <p:val>
                                            <p:strVal val="ppt_x"/>
                                          </p:val>
                                        </p:tav>
                                      </p:tavLst>
                                    </p:anim>
                                    <p:anim calcmode="lin" valueType="num">
                                      <p:cBhvr additive="base">
                                        <p:cTn id="22" dur="500"/>
                                        <p:tgtEl>
                                          <p:spTgt spid="9"/>
                                        </p:tgtEl>
                                        <p:attrNameLst>
                                          <p:attrName>ppt_y</p:attrName>
                                        </p:attrNameLst>
                                      </p:cBhvr>
                                      <p:tavLst>
                                        <p:tav tm="0">
                                          <p:val>
                                            <p:strVal val="ppt_y"/>
                                          </p:val>
                                        </p:tav>
                                        <p:tav tm="100000">
                                          <p:val>
                                            <p:strVal val="1+ppt_h/2"/>
                                          </p:val>
                                        </p:tav>
                                      </p:tavLst>
                                    </p:anim>
                                    <p:set>
                                      <p:cBhvr>
                                        <p:cTn id="23" dur="1" fill="hold">
                                          <p:stCondLst>
                                            <p:cond delay="499"/>
                                          </p:stCondLst>
                                        </p:cTn>
                                        <p:tgtEl>
                                          <p:spTgt spid="9"/>
                                        </p:tgtEl>
                                        <p:attrNameLst>
                                          <p:attrName>style.visibility</p:attrName>
                                        </p:attrNameLst>
                                      </p:cBhvr>
                                      <p:to>
                                        <p:strVal val="hidden"/>
                                      </p:to>
                                    </p:set>
                                  </p:childTnLst>
                                </p:cTn>
                              </p:par>
                              <p:par>
                                <p:cTn id="24" presetID="4" presetClass="entr" presetSubtype="16"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ox(in)">
                                      <p:cBhvr>
                                        <p:cTn id="26" dur="500"/>
                                        <p:tgtEl>
                                          <p:spTgt spid="7"/>
                                        </p:tgtEl>
                                      </p:cBhvr>
                                    </p:animEffect>
                                  </p:childTnLst>
                                </p:cTn>
                              </p:par>
                              <p:par>
                                <p:cTn id="27" presetID="4" presetClass="entr" presetSubtype="16"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ox(in)">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197" grpId="0"/>
      <p:bldP spid="9" grpId="0" animBg="1"/>
      <p:bldP spid="9" grpId="1"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3D6982BF-1802-AF46-A141-726ACFED9FE6}"/>
              </a:ext>
            </a:extLst>
          </p:cNvPr>
          <p:cNvGrpSpPr/>
          <p:nvPr/>
        </p:nvGrpSpPr>
        <p:grpSpPr>
          <a:xfrm>
            <a:off x="68085" y="-74040"/>
            <a:ext cx="3588588" cy="2584048"/>
            <a:chOff x="138023" y="180417"/>
            <a:chExt cx="3588588" cy="1907175"/>
          </a:xfrm>
        </p:grpSpPr>
        <p:grpSp>
          <p:nvGrpSpPr>
            <p:cNvPr id="4" name="Group 3">
              <a:extLst>
                <a:ext uri="{FF2B5EF4-FFF2-40B4-BE49-F238E27FC236}">
                  <a16:creationId xmlns:a16="http://schemas.microsoft.com/office/drawing/2014/main" id="{0E828908-FB82-8546-A296-BD1D9C4CCDF6}"/>
                </a:ext>
              </a:extLst>
            </p:cNvPr>
            <p:cNvGrpSpPr/>
            <p:nvPr/>
          </p:nvGrpSpPr>
          <p:grpSpPr>
            <a:xfrm>
              <a:off x="138023" y="293298"/>
              <a:ext cx="3588588" cy="1794294"/>
              <a:chOff x="138023" y="293298"/>
              <a:chExt cx="3588588" cy="1794294"/>
            </a:xfrm>
          </p:grpSpPr>
          <p:sp>
            <p:nvSpPr>
              <p:cNvPr id="2" name="Rounded Rectangle 1">
                <a:extLst>
                  <a:ext uri="{FF2B5EF4-FFF2-40B4-BE49-F238E27FC236}">
                    <a16:creationId xmlns:a16="http://schemas.microsoft.com/office/drawing/2014/main" id="{34395676-F8B1-084D-A115-BDC1F20EF1B6}"/>
                  </a:ext>
                </a:extLst>
              </p:cNvPr>
              <p:cNvSpPr/>
              <p:nvPr/>
            </p:nvSpPr>
            <p:spPr>
              <a:xfrm>
                <a:off x="138023" y="293298"/>
                <a:ext cx="3588588" cy="1794294"/>
              </a:xfrm>
              <a:prstGeom prst="roundRect">
                <a:avLst/>
              </a:prstGeom>
              <a:solidFill>
                <a:srgbClr val="FACD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3" name="Rounded Rectangle 2">
                <a:extLst>
                  <a:ext uri="{FF2B5EF4-FFF2-40B4-BE49-F238E27FC236}">
                    <a16:creationId xmlns:a16="http://schemas.microsoft.com/office/drawing/2014/main" id="{1E66086B-E49F-9D4E-A303-FA39111FC6F0}"/>
                  </a:ext>
                </a:extLst>
              </p:cNvPr>
              <p:cNvSpPr/>
              <p:nvPr/>
            </p:nvSpPr>
            <p:spPr>
              <a:xfrm>
                <a:off x="256768" y="677689"/>
                <a:ext cx="3360850" cy="13629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282848"/>
                  </a:solidFill>
                  <a:effectLst/>
                  <a:uLnTx/>
                  <a:uFillTx/>
                  <a:latin typeface="Arial"/>
                  <a:ea typeface="+mn-ea"/>
                  <a:cs typeface="+mn-cs"/>
                </a:endParaRPr>
              </a:p>
            </p:txBody>
          </p:sp>
        </p:grpSp>
        <p:sp>
          <p:nvSpPr>
            <p:cNvPr id="5" name="TextBox 4">
              <a:extLst>
                <a:ext uri="{FF2B5EF4-FFF2-40B4-BE49-F238E27FC236}">
                  <a16:creationId xmlns:a16="http://schemas.microsoft.com/office/drawing/2014/main" id="{47FFB8EF-A782-0548-A1E9-79323E163D20}"/>
                </a:ext>
              </a:extLst>
            </p:cNvPr>
            <p:cNvSpPr txBox="1"/>
            <p:nvPr/>
          </p:nvSpPr>
          <p:spPr>
            <a:xfrm>
              <a:off x="282035" y="708520"/>
              <a:ext cx="3143584" cy="11584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Năm</a:t>
              </a:r>
              <a:r>
                <a:rPr kumimoji="0" lang="en-US" sz="3200" b="1" i="0" u="none" strike="noStrike" kern="1200" cap="none" spc="0" normalizeH="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1400 </a:t>
              </a:r>
              <a:r>
                <a:rPr lang="en-US" sz="3200" b="1" err="1">
                  <a:solidFill>
                    <a:srgbClr val="282848">
                      <a:lumMod val="50000"/>
                    </a:srgbClr>
                  </a:solidFill>
                  <a:latin typeface="Times New Roman" panose="02020603050405020304" pitchFamily="18" charset="0"/>
                  <a:cs typeface="Times New Roman" panose="02020603050405020304" pitchFamily="18" charset="0"/>
                </a:rPr>
                <a:t>Hồ</a:t>
              </a:r>
              <a:r>
                <a:rPr lang="en-US" sz="3200" b="1">
                  <a:solidFill>
                    <a:srgbClr val="282848">
                      <a:lumMod val="50000"/>
                    </a:srgbClr>
                  </a:solidFill>
                  <a:latin typeface="Times New Roman" panose="02020603050405020304" pitchFamily="18" charset="0"/>
                  <a:cs typeface="Times New Roman" panose="02020603050405020304" pitchFamily="18" charset="0"/>
                </a:rPr>
                <a:t> </a:t>
              </a:r>
              <a:r>
                <a:rPr lang="en-US" sz="3200" b="1" err="1">
                  <a:solidFill>
                    <a:srgbClr val="282848">
                      <a:lumMod val="50000"/>
                    </a:srgbClr>
                  </a:solidFill>
                  <a:latin typeface="Times New Roman" panose="02020603050405020304" pitchFamily="18" charset="0"/>
                  <a:cs typeface="Times New Roman" panose="02020603050405020304" pitchFamily="18" charset="0"/>
                </a:rPr>
                <a:t>Quý</a:t>
              </a:r>
              <a:r>
                <a:rPr lang="en-US" sz="3200" b="1">
                  <a:solidFill>
                    <a:srgbClr val="282848">
                      <a:lumMod val="50000"/>
                    </a:srgbClr>
                  </a:solidFill>
                  <a:latin typeface="Times New Roman" panose="02020603050405020304" pitchFamily="18" charset="0"/>
                  <a:cs typeface="Times New Roman" panose="02020603050405020304" pitchFamily="18" charset="0"/>
                </a:rPr>
                <a:t> Ly l</a:t>
              </a:r>
              <a:r>
                <a:rPr kumimoji="0" lang="en-VN" sz="32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ên ngôi vua</a:t>
              </a:r>
            </a:p>
          </p:txBody>
        </p:sp>
        <p:sp>
          <p:nvSpPr>
            <p:cNvPr id="6" name="TextBox 5">
              <a:extLst>
                <a:ext uri="{FF2B5EF4-FFF2-40B4-BE49-F238E27FC236}">
                  <a16:creationId xmlns:a16="http://schemas.microsoft.com/office/drawing/2014/main" id="{C7D050A3-AF51-8448-8B7D-9D0D8A5286F9}"/>
                </a:ext>
              </a:extLst>
            </p:cNvPr>
            <p:cNvSpPr txBox="1"/>
            <p:nvPr/>
          </p:nvSpPr>
          <p:spPr>
            <a:xfrm>
              <a:off x="1617511" y="180417"/>
              <a:ext cx="41245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1</a:t>
              </a:r>
            </a:p>
          </p:txBody>
        </p:sp>
      </p:grpSp>
      <p:grpSp>
        <p:nvGrpSpPr>
          <p:cNvPr id="29" name="Group 28">
            <a:extLst>
              <a:ext uri="{FF2B5EF4-FFF2-40B4-BE49-F238E27FC236}">
                <a16:creationId xmlns:a16="http://schemas.microsoft.com/office/drawing/2014/main" id="{004A7B3A-92AE-AB4E-A2AC-5A975AE1253A}"/>
              </a:ext>
            </a:extLst>
          </p:cNvPr>
          <p:cNvGrpSpPr/>
          <p:nvPr/>
        </p:nvGrpSpPr>
        <p:grpSpPr>
          <a:xfrm>
            <a:off x="8585856" y="-137079"/>
            <a:ext cx="3588588" cy="2550250"/>
            <a:chOff x="8365668" y="150420"/>
            <a:chExt cx="3588588" cy="1937172"/>
          </a:xfrm>
        </p:grpSpPr>
        <p:grpSp>
          <p:nvGrpSpPr>
            <p:cNvPr id="8" name="Group 7">
              <a:extLst>
                <a:ext uri="{FF2B5EF4-FFF2-40B4-BE49-F238E27FC236}">
                  <a16:creationId xmlns:a16="http://schemas.microsoft.com/office/drawing/2014/main" id="{6E2D9C75-EB40-144D-9D34-5C3CA01F0976}"/>
                </a:ext>
              </a:extLst>
            </p:cNvPr>
            <p:cNvGrpSpPr/>
            <p:nvPr/>
          </p:nvGrpSpPr>
          <p:grpSpPr>
            <a:xfrm>
              <a:off x="8365668" y="293298"/>
              <a:ext cx="3588588" cy="1794294"/>
              <a:chOff x="138023" y="293298"/>
              <a:chExt cx="3588588" cy="1794294"/>
            </a:xfrm>
          </p:grpSpPr>
          <p:sp>
            <p:nvSpPr>
              <p:cNvPr id="9" name="Rounded Rectangle 8">
                <a:extLst>
                  <a:ext uri="{FF2B5EF4-FFF2-40B4-BE49-F238E27FC236}">
                    <a16:creationId xmlns:a16="http://schemas.microsoft.com/office/drawing/2014/main" id="{6D932ADB-C03C-5B42-9B33-51535D53FCE9}"/>
                  </a:ext>
                </a:extLst>
              </p:cNvPr>
              <p:cNvSpPr/>
              <p:nvPr/>
            </p:nvSpPr>
            <p:spPr>
              <a:xfrm>
                <a:off x="138023" y="293298"/>
                <a:ext cx="3588588" cy="1794294"/>
              </a:xfrm>
              <a:prstGeom prst="roundRect">
                <a:avLst/>
              </a:prstGeom>
              <a:solidFill>
                <a:srgbClr val="9C42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Rounded Rectangle 9">
                <a:extLst>
                  <a:ext uri="{FF2B5EF4-FFF2-40B4-BE49-F238E27FC236}">
                    <a16:creationId xmlns:a16="http://schemas.microsoft.com/office/drawing/2014/main" id="{4A521815-BAA4-AF49-BA2E-25406782BEAF}"/>
                  </a:ext>
                </a:extLst>
              </p:cNvPr>
              <p:cNvSpPr/>
              <p:nvPr/>
            </p:nvSpPr>
            <p:spPr>
              <a:xfrm>
                <a:off x="237744" y="672861"/>
                <a:ext cx="3360850" cy="13629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282848"/>
                  </a:solidFill>
                  <a:effectLst/>
                  <a:uLnTx/>
                  <a:uFillTx/>
                  <a:latin typeface="Arial"/>
                  <a:ea typeface="+mn-ea"/>
                  <a:cs typeface="+mn-cs"/>
                </a:endParaRPr>
              </a:p>
            </p:txBody>
          </p:sp>
        </p:grpSp>
        <p:sp>
          <p:nvSpPr>
            <p:cNvPr id="11" name="TextBox 10">
              <a:extLst>
                <a:ext uri="{FF2B5EF4-FFF2-40B4-BE49-F238E27FC236}">
                  <a16:creationId xmlns:a16="http://schemas.microsoft.com/office/drawing/2014/main" id="{58E4FA5F-ABC4-8740-B797-D427FF2B8A22}"/>
                </a:ext>
              </a:extLst>
            </p:cNvPr>
            <p:cNvSpPr txBox="1"/>
            <p:nvPr/>
          </p:nvSpPr>
          <p:spPr>
            <a:xfrm>
              <a:off x="8673705" y="771360"/>
              <a:ext cx="2935971" cy="119231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Đ</a:t>
              </a:r>
              <a:r>
                <a:rPr kumimoji="0" lang="en-VN" sz="32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ặt tên nước là Đại Ngu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VN" sz="32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(niềm vui lớn)</a:t>
              </a:r>
            </a:p>
          </p:txBody>
        </p:sp>
        <p:sp>
          <p:nvSpPr>
            <p:cNvPr id="25" name="TextBox 24">
              <a:extLst>
                <a:ext uri="{FF2B5EF4-FFF2-40B4-BE49-F238E27FC236}">
                  <a16:creationId xmlns:a16="http://schemas.microsoft.com/office/drawing/2014/main" id="{82015AEA-B8F2-2840-B1DE-13F1E4785F60}"/>
                </a:ext>
              </a:extLst>
            </p:cNvPr>
            <p:cNvSpPr txBox="1"/>
            <p:nvPr/>
          </p:nvSpPr>
          <p:spPr>
            <a:xfrm>
              <a:off x="9971502" y="150420"/>
              <a:ext cx="41245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2</a:t>
              </a:r>
            </a:p>
          </p:txBody>
        </p:sp>
      </p:grpSp>
      <p:grpSp>
        <p:nvGrpSpPr>
          <p:cNvPr id="30" name="Group 29">
            <a:extLst>
              <a:ext uri="{FF2B5EF4-FFF2-40B4-BE49-F238E27FC236}">
                <a16:creationId xmlns:a16="http://schemas.microsoft.com/office/drawing/2014/main" id="{1A62B124-609E-A64B-9542-FB551D019625}"/>
              </a:ext>
            </a:extLst>
          </p:cNvPr>
          <p:cNvGrpSpPr/>
          <p:nvPr/>
        </p:nvGrpSpPr>
        <p:grpSpPr>
          <a:xfrm>
            <a:off x="8190808" y="4450243"/>
            <a:ext cx="4000089" cy="2376971"/>
            <a:chOff x="8572242" y="3509186"/>
            <a:chExt cx="3588588" cy="1917495"/>
          </a:xfrm>
        </p:grpSpPr>
        <p:grpSp>
          <p:nvGrpSpPr>
            <p:cNvPr id="12" name="Group 11">
              <a:extLst>
                <a:ext uri="{FF2B5EF4-FFF2-40B4-BE49-F238E27FC236}">
                  <a16:creationId xmlns:a16="http://schemas.microsoft.com/office/drawing/2014/main" id="{28C74623-533C-9D49-8899-9AB2BC1B1A8D}"/>
                </a:ext>
              </a:extLst>
            </p:cNvPr>
            <p:cNvGrpSpPr/>
            <p:nvPr/>
          </p:nvGrpSpPr>
          <p:grpSpPr>
            <a:xfrm>
              <a:off x="8572242" y="3632387"/>
              <a:ext cx="3588588" cy="1794294"/>
              <a:chOff x="138023" y="293298"/>
              <a:chExt cx="3588588" cy="1794294"/>
            </a:xfrm>
          </p:grpSpPr>
          <p:sp>
            <p:nvSpPr>
              <p:cNvPr id="13" name="Rounded Rectangle 12">
                <a:extLst>
                  <a:ext uri="{FF2B5EF4-FFF2-40B4-BE49-F238E27FC236}">
                    <a16:creationId xmlns:a16="http://schemas.microsoft.com/office/drawing/2014/main" id="{1E9744B2-C9BE-D04F-B9C9-FD47DF999A10}"/>
                  </a:ext>
                </a:extLst>
              </p:cNvPr>
              <p:cNvSpPr/>
              <p:nvPr/>
            </p:nvSpPr>
            <p:spPr>
              <a:xfrm>
                <a:off x="138023" y="293298"/>
                <a:ext cx="3588588" cy="1794294"/>
              </a:xfrm>
              <a:prstGeom prst="roundRect">
                <a:avLst/>
              </a:prstGeom>
              <a:solidFill>
                <a:srgbClr val="62D2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Rounded Rectangle 13">
                <a:extLst>
                  <a:ext uri="{FF2B5EF4-FFF2-40B4-BE49-F238E27FC236}">
                    <a16:creationId xmlns:a16="http://schemas.microsoft.com/office/drawing/2014/main" id="{91177963-062B-8349-906C-6B006AE7F761}"/>
                  </a:ext>
                </a:extLst>
              </p:cNvPr>
              <p:cNvSpPr/>
              <p:nvPr/>
            </p:nvSpPr>
            <p:spPr>
              <a:xfrm>
                <a:off x="237744" y="672861"/>
                <a:ext cx="3360850" cy="13629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282848"/>
                  </a:solidFill>
                  <a:effectLst/>
                  <a:uLnTx/>
                  <a:uFillTx/>
                  <a:latin typeface="Arial"/>
                  <a:ea typeface="+mn-ea"/>
                  <a:cs typeface="+mn-cs"/>
                </a:endParaRPr>
              </a:p>
            </p:txBody>
          </p:sp>
        </p:grpSp>
        <p:sp>
          <p:nvSpPr>
            <p:cNvPr id="15" name="TextBox 14">
              <a:extLst>
                <a:ext uri="{FF2B5EF4-FFF2-40B4-BE49-F238E27FC236}">
                  <a16:creationId xmlns:a16="http://schemas.microsoft.com/office/drawing/2014/main" id="{BE593221-F9A0-B143-B884-A8C737688996}"/>
                </a:ext>
              </a:extLst>
            </p:cNvPr>
            <p:cNvSpPr txBox="1"/>
            <p:nvPr/>
          </p:nvSpPr>
          <p:spPr>
            <a:xfrm>
              <a:off x="8732235" y="4101587"/>
              <a:ext cx="3298987" cy="1266240"/>
            </a:xfrm>
            <a:prstGeom prst="rect">
              <a:avLst/>
            </a:prstGeom>
            <a:noFill/>
          </p:spPr>
          <p:txBody>
            <a:bodyPr wrap="square" rtlCol="0">
              <a:spAutoFit/>
            </a:bodyPr>
            <a:lstStyle/>
            <a:p>
              <a:pPr lvl="0" algn="ctr" defTabSz="457200"/>
              <a:r>
                <a:rPr lang="en-US" sz="3200" b="1" err="1">
                  <a:solidFill>
                    <a:srgbClr val="282848">
                      <a:lumMod val="50000"/>
                    </a:srgbClr>
                  </a:solidFill>
                  <a:latin typeface="Times New Roman" panose="02020603050405020304" pitchFamily="18" charset="0"/>
                  <a:cs typeface="Times New Roman" panose="02020603050405020304" pitchFamily="18" charset="0"/>
                </a:rPr>
                <a:t>Chuyển</a:t>
              </a:r>
              <a:r>
                <a:rPr lang="en-US" sz="3200" b="1">
                  <a:solidFill>
                    <a:srgbClr val="282848">
                      <a:lumMod val="50000"/>
                    </a:srgbClr>
                  </a:solidFill>
                  <a:latin typeface="Times New Roman" panose="02020603050405020304" pitchFamily="18" charset="0"/>
                  <a:cs typeface="Times New Roman" panose="02020603050405020304" pitchFamily="18" charset="0"/>
                </a:rPr>
                <a:t> </a:t>
              </a:r>
              <a:r>
                <a:rPr lang="en-US" sz="3200" b="1" err="1">
                  <a:solidFill>
                    <a:srgbClr val="282848">
                      <a:lumMod val="50000"/>
                    </a:srgbClr>
                  </a:solidFill>
                  <a:latin typeface="Times New Roman" panose="02020603050405020304" pitchFamily="18" charset="0"/>
                  <a:cs typeface="Times New Roman" panose="02020603050405020304" pitchFamily="18" charset="0"/>
                </a:rPr>
                <a:t>kinh</a:t>
              </a:r>
              <a:r>
                <a:rPr lang="en-US" sz="3200" b="1">
                  <a:solidFill>
                    <a:srgbClr val="282848">
                      <a:lumMod val="50000"/>
                    </a:srgbClr>
                  </a:solidFill>
                  <a:latin typeface="Times New Roman" panose="02020603050405020304" pitchFamily="18" charset="0"/>
                  <a:cs typeface="Times New Roman" panose="02020603050405020304" pitchFamily="18" charset="0"/>
                </a:rPr>
                <a:t> </a:t>
              </a:r>
              <a:r>
                <a:rPr lang="en-US" sz="3200" b="1" err="1">
                  <a:solidFill>
                    <a:srgbClr val="282848">
                      <a:lumMod val="50000"/>
                    </a:srgbClr>
                  </a:solidFill>
                  <a:latin typeface="Times New Roman" panose="02020603050405020304" pitchFamily="18" charset="0"/>
                  <a:cs typeface="Times New Roman" panose="02020603050405020304" pitchFamily="18" charset="0"/>
                </a:rPr>
                <a:t>đô</a:t>
              </a:r>
              <a:r>
                <a:rPr lang="en-US" sz="3200" b="1">
                  <a:solidFill>
                    <a:srgbClr val="282848">
                      <a:lumMod val="50000"/>
                    </a:srgbClr>
                  </a:solidFill>
                  <a:latin typeface="Times New Roman" panose="02020603050405020304" pitchFamily="18" charset="0"/>
                  <a:cs typeface="Times New Roman" panose="02020603050405020304" pitchFamily="18" charset="0"/>
                </a:rPr>
                <a:t> </a:t>
              </a:r>
              <a:r>
                <a:rPr lang="en-US" sz="3200" b="1" err="1">
                  <a:solidFill>
                    <a:srgbClr val="282848">
                      <a:lumMod val="50000"/>
                    </a:srgbClr>
                  </a:solidFill>
                  <a:latin typeface="Times New Roman" panose="02020603050405020304" pitchFamily="18" charset="0"/>
                  <a:cs typeface="Times New Roman" panose="02020603050405020304" pitchFamily="18" charset="0"/>
                </a:rPr>
                <a:t>từ</a:t>
              </a:r>
              <a:r>
                <a:rPr lang="en-US" sz="3200" b="1">
                  <a:solidFill>
                    <a:srgbClr val="282848">
                      <a:lumMod val="50000"/>
                    </a:srgbClr>
                  </a:solidFill>
                  <a:latin typeface="Times New Roman" panose="02020603050405020304" pitchFamily="18" charset="0"/>
                  <a:cs typeface="Times New Roman" panose="02020603050405020304" pitchFamily="18" charset="0"/>
                </a:rPr>
                <a:t> </a:t>
              </a:r>
              <a:r>
                <a:rPr lang="en-US" sz="3200" b="1" err="1">
                  <a:solidFill>
                    <a:srgbClr val="282848">
                      <a:lumMod val="50000"/>
                    </a:srgbClr>
                  </a:solidFill>
                  <a:latin typeface="Times New Roman" panose="02020603050405020304" pitchFamily="18" charset="0"/>
                  <a:cs typeface="Times New Roman" panose="02020603050405020304" pitchFamily="18" charset="0"/>
                </a:rPr>
                <a:t>Thăng</a:t>
              </a:r>
              <a:r>
                <a:rPr lang="en-US" sz="3200" b="1">
                  <a:solidFill>
                    <a:srgbClr val="282848">
                      <a:lumMod val="50000"/>
                    </a:srgbClr>
                  </a:solidFill>
                  <a:latin typeface="Times New Roman" panose="02020603050405020304" pitchFamily="18" charset="0"/>
                  <a:cs typeface="Times New Roman" panose="02020603050405020304" pitchFamily="18" charset="0"/>
                </a:rPr>
                <a:t> Long </a:t>
              </a:r>
              <a:r>
                <a:rPr lang="en-US" sz="3200" b="1" err="1">
                  <a:solidFill>
                    <a:srgbClr val="282848">
                      <a:lumMod val="50000"/>
                    </a:srgbClr>
                  </a:solidFill>
                  <a:latin typeface="Times New Roman" panose="02020603050405020304" pitchFamily="18" charset="0"/>
                  <a:cs typeface="Times New Roman" panose="02020603050405020304" pitchFamily="18" charset="0"/>
                </a:rPr>
                <a:t>về</a:t>
              </a:r>
              <a:r>
                <a:rPr lang="en-US" sz="3200" b="1">
                  <a:solidFill>
                    <a:srgbClr val="282848">
                      <a:lumMod val="50000"/>
                    </a:srgbClr>
                  </a:solidFill>
                  <a:latin typeface="Times New Roman" panose="02020603050405020304" pitchFamily="18" charset="0"/>
                  <a:cs typeface="Times New Roman" panose="02020603050405020304" pitchFamily="18" charset="0"/>
                </a:rPr>
                <a:t> Thanh </a:t>
              </a:r>
              <a:r>
                <a:rPr lang="en-US" sz="3200" b="1" err="1">
                  <a:solidFill>
                    <a:srgbClr val="282848">
                      <a:lumMod val="50000"/>
                    </a:srgbClr>
                  </a:solidFill>
                  <a:latin typeface="Times New Roman" panose="02020603050405020304" pitchFamily="18" charset="0"/>
                  <a:cs typeface="Times New Roman" panose="02020603050405020304" pitchFamily="18" charset="0"/>
                </a:rPr>
                <a:t>Hóa</a:t>
              </a:r>
              <a:r>
                <a:rPr lang="en-US" sz="3200" b="1">
                  <a:solidFill>
                    <a:srgbClr val="282848">
                      <a:lumMod val="50000"/>
                    </a:srgbClr>
                  </a:solidFill>
                  <a:latin typeface="Times New Roman" panose="02020603050405020304" pitchFamily="18" charset="0"/>
                  <a:cs typeface="Times New Roman" panose="02020603050405020304" pitchFamily="18" charset="0"/>
                </a:rPr>
                <a:t>.</a:t>
              </a:r>
              <a:endParaRPr kumimoji="0" lang="en-VN" sz="32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26" name="TextBox 25">
              <a:extLst>
                <a:ext uri="{FF2B5EF4-FFF2-40B4-BE49-F238E27FC236}">
                  <a16:creationId xmlns:a16="http://schemas.microsoft.com/office/drawing/2014/main" id="{B702103A-8E64-5C40-8019-4AB4BB0CDA79}"/>
                </a:ext>
              </a:extLst>
            </p:cNvPr>
            <p:cNvSpPr txBox="1"/>
            <p:nvPr/>
          </p:nvSpPr>
          <p:spPr>
            <a:xfrm>
              <a:off x="10123902" y="3509186"/>
              <a:ext cx="41245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3</a:t>
              </a:r>
            </a:p>
          </p:txBody>
        </p:sp>
      </p:grpSp>
      <p:grpSp>
        <p:nvGrpSpPr>
          <p:cNvPr id="31" name="Group 30">
            <a:extLst>
              <a:ext uri="{FF2B5EF4-FFF2-40B4-BE49-F238E27FC236}">
                <a16:creationId xmlns:a16="http://schemas.microsoft.com/office/drawing/2014/main" id="{FCBE41A8-E9F7-3641-B3E1-BDC2B9122FAE}"/>
              </a:ext>
            </a:extLst>
          </p:cNvPr>
          <p:cNvGrpSpPr/>
          <p:nvPr/>
        </p:nvGrpSpPr>
        <p:grpSpPr>
          <a:xfrm>
            <a:off x="26107" y="4327115"/>
            <a:ext cx="3588588" cy="2530885"/>
            <a:chOff x="4301706" y="4908879"/>
            <a:chExt cx="3588588" cy="1895612"/>
          </a:xfrm>
        </p:grpSpPr>
        <p:grpSp>
          <p:nvGrpSpPr>
            <p:cNvPr id="16" name="Group 15">
              <a:extLst>
                <a:ext uri="{FF2B5EF4-FFF2-40B4-BE49-F238E27FC236}">
                  <a16:creationId xmlns:a16="http://schemas.microsoft.com/office/drawing/2014/main" id="{C1D11CE9-8666-CF4C-A942-9DC4D816EC85}"/>
                </a:ext>
              </a:extLst>
            </p:cNvPr>
            <p:cNvGrpSpPr/>
            <p:nvPr/>
          </p:nvGrpSpPr>
          <p:grpSpPr>
            <a:xfrm>
              <a:off x="4301706" y="5010197"/>
              <a:ext cx="3588588" cy="1794294"/>
              <a:chOff x="138023" y="293298"/>
              <a:chExt cx="3588588" cy="1794294"/>
            </a:xfrm>
          </p:grpSpPr>
          <p:sp>
            <p:nvSpPr>
              <p:cNvPr id="17" name="Rounded Rectangle 16">
                <a:extLst>
                  <a:ext uri="{FF2B5EF4-FFF2-40B4-BE49-F238E27FC236}">
                    <a16:creationId xmlns:a16="http://schemas.microsoft.com/office/drawing/2014/main" id="{4D91F1C5-4CB4-1144-AB05-DD87291EC789}"/>
                  </a:ext>
                </a:extLst>
              </p:cNvPr>
              <p:cNvSpPr/>
              <p:nvPr/>
            </p:nvSpPr>
            <p:spPr>
              <a:xfrm>
                <a:off x="138023" y="293298"/>
                <a:ext cx="3588588" cy="1794294"/>
              </a:xfrm>
              <a:prstGeom prst="roundRect">
                <a:avLst/>
              </a:prstGeom>
              <a:solidFill>
                <a:srgbClr val="E56D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18" name="Rounded Rectangle 17">
                <a:extLst>
                  <a:ext uri="{FF2B5EF4-FFF2-40B4-BE49-F238E27FC236}">
                    <a16:creationId xmlns:a16="http://schemas.microsoft.com/office/drawing/2014/main" id="{D3D56942-221F-2A46-AABB-B10C56AE768F}"/>
                  </a:ext>
                </a:extLst>
              </p:cNvPr>
              <p:cNvSpPr/>
              <p:nvPr/>
            </p:nvSpPr>
            <p:spPr>
              <a:xfrm>
                <a:off x="237744" y="672861"/>
                <a:ext cx="3360850" cy="13629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282848"/>
                  </a:solidFill>
                  <a:effectLst/>
                  <a:uLnTx/>
                  <a:uFillTx/>
                  <a:latin typeface="Arial"/>
                  <a:ea typeface="+mn-ea"/>
                  <a:cs typeface="+mn-cs"/>
                </a:endParaRPr>
              </a:p>
            </p:txBody>
          </p:sp>
        </p:grpSp>
        <p:sp>
          <p:nvSpPr>
            <p:cNvPr id="19" name="TextBox 18">
              <a:extLst>
                <a:ext uri="{FF2B5EF4-FFF2-40B4-BE49-F238E27FC236}">
                  <a16:creationId xmlns:a16="http://schemas.microsoft.com/office/drawing/2014/main" id="{28504A3B-DFC9-CC4C-AEE6-6BD7B852097E}"/>
                </a:ext>
              </a:extLst>
            </p:cNvPr>
            <p:cNvSpPr txBox="1"/>
            <p:nvPr/>
          </p:nvSpPr>
          <p:spPr>
            <a:xfrm>
              <a:off x="4579078" y="5626904"/>
              <a:ext cx="2935971" cy="80682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VN" sz="32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Tiến hành nhiều cải cách</a:t>
              </a:r>
            </a:p>
          </p:txBody>
        </p:sp>
        <p:sp>
          <p:nvSpPr>
            <p:cNvPr id="27" name="TextBox 26">
              <a:extLst>
                <a:ext uri="{FF2B5EF4-FFF2-40B4-BE49-F238E27FC236}">
                  <a16:creationId xmlns:a16="http://schemas.microsoft.com/office/drawing/2014/main" id="{5165741C-2273-D44D-A012-3DA85EC89037}"/>
                </a:ext>
              </a:extLst>
            </p:cNvPr>
            <p:cNvSpPr txBox="1"/>
            <p:nvPr/>
          </p:nvSpPr>
          <p:spPr>
            <a:xfrm>
              <a:off x="5853259" y="4908879"/>
              <a:ext cx="41245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4</a:t>
              </a:r>
            </a:p>
          </p:txBody>
        </p:sp>
      </p:grpSp>
      <p:grpSp>
        <p:nvGrpSpPr>
          <p:cNvPr id="33" name="Group 32">
            <a:extLst>
              <a:ext uri="{FF2B5EF4-FFF2-40B4-BE49-F238E27FC236}">
                <a16:creationId xmlns:a16="http://schemas.microsoft.com/office/drawing/2014/main" id="{0DB0EF27-8AA0-0D4B-9212-50914B035943}"/>
              </a:ext>
            </a:extLst>
          </p:cNvPr>
          <p:cNvGrpSpPr/>
          <p:nvPr/>
        </p:nvGrpSpPr>
        <p:grpSpPr>
          <a:xfrm>
            <a:off x="3432675" y="1138046"/>
            <a:ext cx="5315621" cy="4956688"/>
            <a:chOff x="3413185" y="53509"/>
            <a:chExt cx="5315621" cy="4956688"/>
          </a:xfrm>
        </p:grpSpPr>
        <p:pic>
          <p:nvPicPr>
            <p:cNvPr id="1028" name="Picture 4">
              <a:extLst>
                <a:ext uri="{FF2B5EF4-FFF2-40B4-BE49-F238E27FC236}">
                  <a16:creationId xmlns:a16="http://schemas.microsoft.com/office/drawing/2014/main" id="{1E1BCD58-A582-7B42-9B53-19CDBBDB6FF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588" t="13933" r="14771" b="14882"/>
            <a:stretch/>
          </p:blipFill>
          <p:spPr bwMode="auto">
            <a:xfrm>
              <a:off x="3413185" y="53509"/>
              <a:ext cx="5315621" cy="495668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9844599-4EED-5C47-AA24-9ED502DDED97}"/>
                </a:ext>
              </a:extLst>
            </p:cNvPr>
            <p:cNvSpPr txBox="1"/>
            <p:nvPr/>
          </p:nvSpPr>
          <p:spPr>
            <a:xfrm>
              <a:off x="4575508" y="2233564"/>
              <a:ext cx="293717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HỒ QUÝ LY</a:t>
              </a:r>
            </a:p>
          </p:txBody>
        </p:sp>
      </p:grpSp>
    </p:spTree>
    <p:extLst>
      <p:ext uri="{BB962C8B-B14F-4D97-AF65-F5344CB8AC3E}">
        <p14:creationId xmlns:p14="http://schemas.microsoft.com/office/powerpoint/2010/main" val="4151530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out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out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arn(outVertical)">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outVertical)">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barn(outVertical)">
                                      <p:cBhvr>
                                        <p:cTn id="2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te template">
  <a:themeElements>
    <a:clrScheme name="Custom 347">
      <a:dk1>
        <a:srgbClr val="1C4587"/>
      </a:dk1>
      <a:lt1>
        <a:srgbClr val="FFFFFF"/>
      </a:lt1>
      <a:dk2>
        <a:srgbClr val="606A7C"/>
      </a:dk2>
      <a:lt2>
        <a:srgbClr val="D3DAE2"/>
      </a:lt2>
      <a:accent1>
        <a:srgbClr val="1C4587"/>
      </a:accent1>
      <a:accent2>
        <a:srgbClr val="6CC2DC"/>
      </a:accent2>
      <a:accent3>
        <a:srgbClr val="B4E04F"/>
      </a:accent3>
      <a:accent4>
        <a:srgbClr val="FFD453"/>
      </a:accent4>
      <a:accent5>
        <a:srgbClr val="EE973B"/>
      </a:accent5>
      <a:accent6>
        <a:srgbClr val="F74848"/>
      </a:accent6>
      <a:hlink>
        <a:srgbClr val="1C4587"/>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ongzhi Festival by Slidesgo">
  <a:themeElements>
    <a:clrScheme name="Simple Light">
      <a:dk1>
        <a:srgbClr val="282848"/>
      </a:dk1>
      <a:lt1>
        <a:srgbClr val="FFFFFF"/>
      </a:lt1>
      <a:dk2>
        <a:srgbClr val="FCE5B9"/>
      </a:dk2>
      <a:lt2>
        <a:srgbClr val="FFC35C"/>
      </a:lt2>
      <a:accent1>
        <a:srgbClr val="F76E97"/>
      </a:accent1>
      <a:accent2>
        <a:srgbClr val="CF3331"/>
      </a:accent2>
      <a:accent3>
        <a:srgbClr val="9C002A"/>
      </a:accent3>
      <a:accent4>
        <a:srgbClr val="8CBCE5"/>
      </a:accent4>
      <a:accent5>
        <a:srgbClr val="3153A4"/>
      </a:accent5>
      <a:accent6>
        <a:srgbClr val="83B746"/>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larity">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Custom 4">
      <a:majorFont>
        <a:latin typeface="Times New Roman"/>
        <a:ea typeface=""/>
        <a:cs typeface=""/>
      </a:majorFont>
      <a:minorFont>
        <a:latin typeface="Times New Roman"/>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inyPPT.com">
  <a:themeElements>
    <a:clrScheme name="tinyPPT.com">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tinyPPT.com">
      <a:majorFont>
        <a:latin typeface="Avenir Next Regular"/>
        <a:ea typeface="Avenir Next Regular"/>
        <a:cs typeface="Avenir Next Regular"/>
      </a:majorFont>
      <a:minorFont>
        <a:latin typeface="Helvetica"/>
        <a:ea typeface="Helvetica"/>
        <a:cs typeface="Helvetica"/>
      </a:minorFont>
    </a:fontScheme>
    <a:fmtScheme name="tinyPPT.c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FFEA03"/>
            </a:gs>
            <a:gs pos="70683">
              <a:srgbClr val="FFBA02"/>
            </a:gs>
            <a:gs pos="97580">
              <a:srgbClr val="FF8A00"/>
            </a:gs>
          </a:gsLst>
          <a:lin ang="0" scaled="0"/>
        </a:gradFill>
        <a:ln w="12700" cap="flat">
          <a:noFill/>
          <a:miter lim="400000"/>
        </a:ln>
        <a:effectLst/>
        <a:sp3d/>
      </a:spPr>
      <a:bodyPr rot="0" spcFirstLastPara="1" vertOverflow="overflow" horzOverflow="overflow" vert="horz" wrap="square" lIns="45719" tIns="45719" rIns="45719" bIns="45719" numCol="1" spcCol="38100" rtlCol="0" anchor="ctr">
        <a:spAutoFit/>
      </a:bodyPr>
      <a:lstStyle>
        <a:defPPr marL="0" marR="0" indent="0" algn="ct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FFFFFF"/>
            </a:solidFill>
            <a:effectLst/>
            <a:uFillTx/>
            <a:latin typeface="+mj-lt"/>
            <a:ea typeface="+mj-ea"/>
            <a:cs typeface="+mj-cs"/>
            <a:sym typeface="Avenir N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ct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j-lt"/>
            <a:ea typeface="+mj-ea"/>
            <a:cs typeface="+mj-cs"/>
            <a:sym typeface="Avenir N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themeOverride>
</file>

<file path=docProps/app.xml><?xml version="1.0" encoding="utf-8"?>
<Properties xmlns="http://schemas.openxmlformats.org/officeDocument/2006/extended-properties" xmlns:vt="http://schemas.openxmlformats.org/officeDocument/2006/docPropsVTypes">
  <TotalTime>1260</TotalTime>
  <Words>1133</Words>
  <Application>Microsoft Office PowerPoint</Application>
  <PresentationFormat>Widescreen</PresentationFormat>
  <Paragraphs>114</Paragraphs>
  <Slides>23</Slides>
  <Notes>5</Notes>
  <HiddenSlides>0</HiddenSlides>
  <MMClips>2</MMClips>
  <ScaleCrop>false</ScaleCrop>
  <HeadingPairs>
    <vt:vector size="6" baseType="variant">
      <vt:variant>
        <vt:lpstr>Fonts Used</vt:lpstr>
      </vt:variant>
      <vt:variant>
        <vt:i4>15</vt:i4>
      </vt:variant>
      <vt:variant>
        <vt:lpstr>Theme</vt:lpstr>
      </vt:variant>
      <vt:variant>
        <vt:i4>6</vt:i4>
      </vt:variant>
      <vt:variant>
        <vt:lpstr>Slide Titles</vt:lpstr>
      </vt:variant>
      <vt:variant>
        <vt:i4>23</vt:i4>
      </vt:variant>
    </vt:vector>
  </HeadingPairs>
  <TitlesOfParts>
    <vt:vector size="44" baseType="lpstr">
      <vt:lpstr>.VnTime</vt:lpstr>
      <vt:lpstr>Amatic SC</vt:lpstr>
      <vt:lpstr>Anaheim</vt:lpstr>
      <vt:lpstr>Arial</vt:lpstr>
      <vt:lpstr>Avenir Next Demi Bold</vt:lpstr>
      <vt:lpstr>Avenir Next Regular</vt:lpstr>
      <vt:lpstr>Calibri</vt:lpstr>
      <vt:lpstr>Calibri Light</vt:lpstr>
      <vt:lpstr>Caveat</vt:lpstr>
      <vt:lpstr>Century Gothic</vt:lpstr>
      <vt:lpstr>Helvetica</vt:lpstr>
      <vt:lpstr>Impact</vt:lpstr>
      <vt:lpstr>Poppins</vt:lpstr>
      <vt:lpstr>Times New Roman</vt:lpstr>
      <vt:lpstr>Wingdings</vt:lpstr>
      <vt:lpstr>Office Theme</vt:lpstr>
      <vt:lpstr>Kate template</vt:lpstr>
      <vt:lpstr>Dongzhi Festival by Slidesgo</vt:lpstr>
      <vt:lpstr>Clarity</vt:lpstr>
      <vt:lpstr>2_Office Theme</vt:lpstr>
      <vt:lpstr>tinyPPT.com</vt:lpstr>
      <vt:lpstr>PowerPoint Presentation</vt:lpstr>
      <vt:lpstr>PowerPoint Presentation</vt:lpstr>
      <vt:lpstr>PowerPoint Presentation</vt:lpstr>
      <vt:lpstr>PowerPoint Presentation</vt:lpstr>
      <vt:lpstr>PowerPoint Presentation</vt:lpstr>
      <vt:lpstr>PowerPoint Presentation</vt:lpstr>
      <vt:lpstr>Question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hướng đức</dc:creator>
  <cp:lastModifiedBy>Admin</cp:lastModifiedBy>
  <cp:revision>69</cp:revision>
  <dcterms:created xsi:type="dcterms:W3CDTF">2021-11-23T02:25:44Z</dcterms:created>
  <dcterms:modified xsi:type="dcterms:W3CDTF">2024-04-05T08:36:54Z</dcterms:modified>
</cp:coreProperties>
</file>