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275" r:id="rId4"/>
    <p:sldId id="302" r:id="rId5"/>
    <p:sldId id="308" r:id="rId6"/>
    <p:sldId id="332" r:id="rId7"/>
    <p:sldId id="281" r:id="rId8"/>
    <p:sldId id="315" r:id="rId9"/>
    <p:sldId id="316" r:id="rId10"/>
    <p:sldId id="317" r:id="rId11"/>
    <p:sldId id="283" r:id="rId12"/>
    <p:sldId id="334" r:id="rId13"/>
    <p:sldId id="335" r:id="rId14"/>
    <p:sldId id="336" r:id="rId15"/>
    <p:sldId id="337" r:id="rId16"/>
    <p:sldId id="338" r:id="rId17"/>
    <p:sldId id="313" r:id="rId18"/>
    <p:sldId id="344" r:id="rId19"/>
    <p:sldId id="347" r:id="rId20"/>
    <p:sldId id="340" r:id="rId21"/>
    <p:sldId id="342" r:id="rId22"/>
    <p:sldId id="343" r:id="rId23"/>
    <p:sldId id="341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C0B6"/>
    <a:srgbClr val="048DA4"/>
    <a:srgbClr val="00A9A5"/>
    <a:srgbClr val="FFDAAB"/>
    <a:srgbClr val="F7941E"/>
    <a:srgbClr val="CBEAF0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8BFDF1-22D2-4E94-97B9-D5E43942B163}" v="171" dt="2022-03-23T02:20:38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02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A48BFDF1-22D2-4E94-97B9-D5E43942B163}"/>
    <pc:docChg chg="undo custSel addSld delSld modSld sldOrd">
      <pc:chgData name="Thuy Linh Do" userId="f60f9f76584ec879" providerId="LiveId" clId="{A48BFDF1-22D2-4E94-97B9-D5E43942B163}" dt="2022-03-23T02:21:59.488" v="819"/>
      <pc:docMkLst>
        <pc:docMk/>
      </pc:docMkLst>
      <pc:sldChg chg="modSp mod">
        <pc:chgData name="Thuy Linh Do" userId="f60f9f76584ec879" providerId="LiveId" clId="{A48BFDF1-22D2-4E94-97B9-D5E43942B163}" dt="2022-03-23T01:30:54.799" v="32" actId="14100"/>
        <pc:sldMkLst>
          <pc:docMk/>
          <pc:sldMk cId="252621157" sldId="256"/>
        </pc:sldMkLst>
        <pc:spChg chg="mod">
          <ac:chgData name="Thuy Linh Do" userId="f60f9f76584ec879" providerId="LiveId" clId="{A48BFDF1-22D2-4E94-97B9-D5E43942B163}" dt="2022-03-23T01:30:54.799" v="32" actId="14100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0:39.692" v="6" actId="1076"/>
          <ac:spMkLst>
            <pc:docMk/>
            <pc:sldMk cId="252621157" sldId="256"/>
            <ac:spMk id="18" creationId="{00000000-0000-0000-0000-000000000000}"/>
          </ac:spMkLst>
        </pc:spChg>
        <pc:picChg chg="mod">
          <ac:chgData name="Thuy Linh Do" userId="f60f9f76584ec879" providerId="LiveId" clId="{A48BFDF1-22D2-4E94-97B9-D5E43942B163}" dt="2022-03-23T01:30:30.663" v="4" actId="1076"/>
          <ac:picMkLst>
            <pc:docMk/>
            <pc:sldMk cId="252621157" sldId="256"/>
            <ac:picMk id="3" creationId="{00000000-0000-0000-0000-000000000000}"/>
          </ac:picMkLst>
        </pc:picChg>
      </pc:sldChg>
      <pc:sldChg chg="modSp mod">
        <pc:chgData name="Thuy Linh Do" userId="f60f9f76584ec879" providerId="LiveId" clId="{A48BFDF1-22D2-4E94-97B9-D5E43942B163}" dt="2022-03-23T01:31:28.362" v="34"/>
        <pc:sldMkLst>
          <pc:docMk/>
          <pc:sldMk cId="2021924275" sldId="275"/>
        </pc:sldMkLst>
        <pc:spChg chg="mod">
          <ac:chgData name="Thuy Linh Do" userId="f60f9f76584ec879" providerId="LiveId" clId="{A48BFDF1-22D2-4E94-97B9-D5E43942B163}" dt="2022-03-23T01:31:28.362" v="34"/>
          <ac:spMkLst>
            <pc:docMk/>
            <pc:sldMk cId="2021924275" sldId="275"/>
            <ac:spMk id="12" creationId="{00000000-0000-0000-0000-000000000000}"/>
          </ac:spMkLst>
        </pc:spChg>
      </pc:sldChg>
      <pc:sldChg chg="del">
        <pc:chgData name="Thuy Linh Do" userId="f60f9f76584ec879" providerId="LiveId" clId="{A48BFDF1-22D2-4E94-97B9-D5E43942B163}" dt="2022-03-23T01:36:25.414" v="99" actId="2696"/>
        <pc:sldMkLst>
          <pc:docMk/>
          <pc:sldMk cId="3404845292" sldId="279"/>
        </pc:sldMkLst>
      </pc:sldChg>
      <pc:sldChg chg="addSp delSp modSp mod">
        <pc:chgData name="Thuy Linh Do" userId="f60f9f76584ec879" providerId="LiveId" clId="{A48BFDF1-22D2-4E94-97B9-D5E43942B163}" dt="2022-03-23T01:40:53.136" v="141"/>
        <pc:sldMkLst>
          <pc:docMk/>
          <pc:sldMk cId="3563799751" sldId="281"/>
        </pc:sldMkLst>
        <pc:spChg chg="mod">
          <ac:chgData name="Thuy Linh Do" userId="f60f9f76584ec879" providerId="LiveId" clId="{A48BFDF1-22D2-4E94-97B9-D5E43942B163}" dt="2022-03-23T01:40:38.429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7:56.986" v="116" actId="1076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0:53.136" v="141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7:33.663" v="112" actId="1076"/>
          <ac:picMkLst>
            <pc:docMk/>
            <pc:sldMk cId="3563799751" sldId="281"/>
            <ac:picMk id="3" creationId="{76AB9C21-0928-4B0C-A529-FD4716C07358}"/>
          </ac:picMkLst>
        </pc:picChg>
        <pc:picChg chg="del">
          <ac:chgData name="Thuy Linh Do" userId="f60f9f76584ec879" providerId="LiveId" clId="{A48BFDF1-22D2-4E94-97B9-D5E43942B163}" dt="2022-03-23T01:37:23.835" v="107" actId="478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A48BFDF1-22D2-4E94-97B9-D5E43942B163}" dt="2022-03-23T01:44:33.036" v="160" actId="14734"/>
        <pc:sldMkLst>
          <pc:docMk/>
          <pc:sldMk cId="1769986107" sldId="283"/>
        </pc:sldMkLst>
        <pc:graphicFrameChg chg="add del mod modGraphic">
          <ac:chgData name="Thuy Linh Do" userId="f60f9f76584ec879" providerId="LiveId" clId="{A48BFDF1-22D2-4E94-97B9-D5E43942B163}" dt="2022-03-23T01:44:33.036" v="160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A48BFDF1-22D2-4E94-97B9-D5E43942B163}" dt="2022-03-23T01:33:56.212" v="83" actId="20577"/>
        <pc:sldMkLst>
          <pc:docMk/>
          <pc:sldMk cId="658201877" sldId="302"/>
        </pc:sldMkLst>
        <pc:spChg chg="mod">
          <ac:chgData name="Thuy Linh Do" userId="f60f9f76584ec879" providerId="LiveId" clId="{A48BFDF1-22D2-4E94-97B9-D5E43942B163}" dt="2022-03-23T01:31:47.32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2:30.574" v="70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46.198" v="80" actId="21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3:56.212" v="8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36:07.238" v="98" actId="1076"/>
        <pc:sldMkLst>
          <pc:docMk/>
          <pc:sldMk cId="1899537031" sldId="308"/>
        </pc:sldMkLst>
        <pc:spChg chg="mod">
          <ac:chgData name="Thuy Linh Do" userId="f60f9f76584ec879" providerId="LiveId" clId="{A48BFDF1-22D2-4E94-97B9-D5E43942B163}" dt="2022-03-23T01:34:41.201" v="90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4:09.013" v="89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6:07.238" v="98" actId="1076"/>
          <ac:picMkLst>
            <pc:docMk/>
            <pc:sldMk cId="1899537031" sldId="308"/>
            <ac:picMk id="2" creationId="{E6A545FF-C990-4AC9-B7F9-FDE92B08F0B7}"/>
          </ac:picMkLst>
        </pc:picChg>
        <pc:picChg chg="del">
          <ac:chgData name="Thuy Linh Do" userId="f60f9f76584ec879" providerId="LiveId" clId="{A48BFDF1-22D2-4E94-97B9-D5E43942B163}" dt="2022-03-23T01:34:45.740" v="91" actId="478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A48BFDF1-22D2-4E94-97B9-D5E43942B163}" dt="2022-03-23T02:10:27.359" v="738" actId="20577"/>
        <pc:sldMkLst>
          <pc:docMk/>
          <pc:sldMk cId="626516812" sldId="313"/>
        </pc:sldMkLst>
        <pc:spChg chg="mod">
          <ac:chgData name="Thuy Linh Do" userId="f60f9f76584ec879" providerId="LiveId" clId="{A48BFDF1-22D2-4E94-97B9-D5E43942B163}" dt="2022-03-23T02:10:27.359" v="738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0:15.912" v="721" actId="20577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A48BFDF1-22D2-4E94-97B9-D5E43942B163}" dt="2022-03-23T01:41:31.310" v="143"/>
        <pc:sldMkLst>
          <pc:docMk/>
          <pc:sldMk cId="3342496260" sldId="315"/>
        </pc:sldMkLst>
        <pc:spChg chg="mod">
          <ac:chgData name="Thuy Linh Do" userId="f60f9f76584ec879" providerId="LiveId" clId="{A48BFDF1-22D2-4E94-97B9-D5E43942B163}" dt="2022-03-23T01:41:04.313" v="142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8:35.540" v="122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1:31.310" v="143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19.782" v="121" actId="1076"/>
          <ac:picMkLst>
            <pc:docMk/>
            <pc:sldMk cId="3342496260" sldId="315"/>
            <ac:picMk id="3" creationId="{069960CA-FB4C-4C7E-AACB-C9D302E3BB62}"/>
          </ac:picMkLst>
        </pc:picChg>
        <pc:picChg chg="del">
          <ac:chgData name="Thuy Linh Do" userId="f60f9f76584ec879" providerId="LiveId" clId="{A48BFDF1-22D2-4E94-97B9-D5E43942B163}" dt="2022-03-23T01:38:03.224" v="117" actId="478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A48BFDF1-22D2-4E94-97B9-D5E43942B163}" dt="2022-03-23T01:42:02.344" v="145"/>
        <pc:sldMkLst>
          <pc:docMk/>
          <pc:sldMk cId="2817977460" sldId="316"/>
        </pc:sldMkLst>
        <pc:spChg chg="mod">
          <ac:chgData name="Thuy Linh Do" userId="f60f9f76584ec879" providerId="LiveId" clId="{A48BFDF1-22D2-4E94-97B9-D5E43942B163}" dt="2022-03-23T01:41:47.139" v="144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16.294" v="129" actId="14100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02.344" v="145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8:59.404" v="127" actId="1076"/>
          <ac:picMkLst>
            <pc:docMk/>
            <pc:sldMk cId="2817977460" sldId="316"/>
            <ac:picMk id="3" creationId="{B3117AC0-1C04-4FB0-9D5D-BA1E0A7EE2FC}"/>
          </ac:picMkLst>
        </pc:picChg>
        <pc:picChg chg="del">
          <ac:chgData name="Thuy Linh Do" userId="f60f9f76584ec879" providerId="LiveId" clId="{A48BFDF1-22D2-4E94-97B9-D5E43942B163}" dt="2022-03-23T01:38:51.341" v="123" actId="478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A48BFDF1-22D2-4E94-97B9-D5E43942B163}" dt="2022-03-23T01:42:33.146" v="147"/>
        <pc:sldMkLst>
          <pc:docMk/>
          <pc:sldMk cId="1747082783" sldId="317"/>
        </pc:sldMkLst>
        <pc:spChg chg="mod">
          <ac:chgData name="Thuy Linh Do" userId="f60f9f76584ec879" providerId="LiveId" clId="{A48BFDF1-22D2-4E94-97B9-D5E43942B163}" dt="2022-03-23T01:42:17.232" v="146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39:51.964" v="135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A48BFDF1-22D2-4E94-97B9-D5E43942B163}" dt="2022-03-23T01:42:33.146" v="147"/>
          <ac:spMkLst>
            <pc:docMk/>
            <pc:sldMk cId="1747082783" sldId="317"/>
            <ac:spMk id="12" creationId="{00000000-0000-0000-0000-000000000000}"/>
          </ac:spMkLst>
        </pc:spChg>
        <pc:picChg chg="add mod">
          <ac:chgData name="Thuy Linh Do" userId="f60f9f76584ec879" providerId="LiveId" clId="{A48BFDF1-22D2-4E94-97B9-D5E43942B163}" dt="2022-03-23T01:39:35.459" v="134" actId="1076"/>
          <ac:picMkLst>
            <pc:docMk/>
            <pc:sldMk cId="1747082783" sldId="317"/>
            <ac:picMk id="3" creationId="{471FA238-EECE-429E-9A02-CABD1FB82F16}"/>
          </ac:picMkLst>
        </pc:picChg>
        <pc:picChg chg="del">
          <ac:chgData name="Thuy Linh Do" userId="f60f9f76584ec879" providerId="LiveId" clId="{A48BFDF1-22D2-4E94-97B9-D5E43942B163}" dt="2022-03-23T01:39:28.910" v="130" actId="478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A48BFDF1-22D2-4E94-97B9-D5E43942B163}" dt="2022-03-23T02:21:59.488" v="819"/>
        <pc:sldMkLst>
          <pc:docMk/>
          <pc:sldMk cId="387957963" sldId="330"/>
        </pc:sldMkLst>
        <pc:spChg chg="mod">
          <ac:chgData name="Thuy Linh Do" userId="f60f9f76584ec879" providerId="LiveId" clId="{A48BFDF1-22D2-4E94-97B9-D5E43942B163}" dt="2022-03-23T02:21:59.488" v="819"/>
          <ac:spMkLst>
            <pc:docMk/>
            <pc:sldMk cId="387957963" sldId="330"/>
            <ac:spMk id="2" creationId="{00000000-0000-0000-0000-000000000000}"/>
          </ac:spMkLst>
        </pc:spChg>
      </pc:sldChg>
      <pc:sldChg chg="modSp mod">
        <pc:chgData name="Thuy Linh Do" userId="f60f9f76584ec879" providerId="LiveId" clId="{A48BFDF1-22D2-4E94-97B9-D5E43942B163}" dt="2022-03-23T01:36:47.332" v="106"/>
        <pc:sldMkLst>
          <pc:docMk/>
          <pc:sldMk cId="256923370" sldId="332"/>
        </pc:sldMkLst>
        <pc:spChg chg="mod">
          <ac:chgData name="Thuy Linh Do" userId="f60f9f76584ec879" providerId="LiveId" clId="{A48BFDF1-22D2-4E94-97B9-D5E43942B163}" dt="2022-03-23T01:36:34.416" v="105" actId="20577"/>
          <ac:spMkLst>
            <pc:docMk/>
            <pc:sldMk cId="256923370" sldId="332"/>
            <ac:spMk id="14" creationId="{BCB4D1A0-F67D-44E2-AB64-58D3B526C13C}"/>
          </ac:spMkLst>
        </pc:spChg>
        <pc:spChg chg="mod">
          <ac:chgData name="Thuy Linh Do" userId="f60f9f76584ec879" providerId="LiveId" clId="{A48BFDF1-22D2-4E94-97B9-D5E43942B163}" dt="2022-03-23T01:36:47.332" v="106"/>
          <ac:spMkLst>
            <pc:docMk/>
            <pc:sldMk cId="256923370" sldId="332"/>
            <ac:spMk id="18" creationId="{D4A0A8A4-6314-48CA-9FB8-3E199CDDF6B2}"/>
          </ac:spMkLst>
        </pc:spChg>
      </pc:sldChg>
      <pc:sldChg chg="del">
        <pc:chgData name="Thuy Linh Do" userId="f60f9f76584ec879" providerId="LiveId" clId="{A48BFDF1-22D2-4E94-97B9-D5E43942B163}" dt="2022-03-23T01:40:01.223" v="136" actId="2696"/>
        <pc:sldMkLst>
          <pc:docMk/>
          <pc:sldMk cId="1347571900" sldId="333"/>
        </pc:sldMkLst>
      </pc:sldChg>
      <pc:sldChg chg="addSp delSp modSp mod">
        <pc:chgData name="Thuy Linh Do" userId="f60f9f76584ec879" providerId="LiveId" clId="{A48BFDF1-22D2-4E94-97B9-D5E43942B163}" dt="2022-03-23T01:45:06.589" v="163"/>
        <pc:sldMkLst>
          <pc:docMk/>
          <pc:sldMk cId="1455229245" sldId="334"/>
        </pc:sldMkLst>
        <pc:spChg chg="del">
          <ac:chgData name="Thuy Linh Do" userId="f60f9f76584ec879" providerId="LiveId" clId="{A48BFDF1-22D2-4E94-97B9-D5E43942B163}" dt="2022-03-23T01:45:00.054" v="161" actId="478"/>
          <ac:spMkLst>
            <pc:docMk/>
            <pc:sldMk cId="1455229245" sldId="334"/>
            <ac:spMk id="12" creationId="{64CD562C-72EF-4531-A4F4-F61A7F43ED8F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3" creationId="{0D5ABC50-FC5C-414D-9FD4-718AC5A45469}"/>
          </ac:spMkLst>
        </pc:spChg>
        <pc:spChg chg="del">
          <ac:chgData name="Thuy Linh Do" userId="f60f9f76584ec879" providerId="LiveId" clId="{A48BFDF1-22D2-4E94-97B9-D5E43942B163}" dt="2022-03-23T01:45:02.218" v="162" actId="478"/>
          <ac:spMkLst>
            <pc:docMk/>
            <pc:sldMk cId="1455229245" sldId="334"/>
            <ac:spMk id="14" creationId="{131A84B0-F0C7-4764-A55A-FF0A5567A8E8}"/>
          </ac:spMkLst>
        </pc:spChg>
        <pc:spChg chg="add mod">
          <ac:chgData name="Thuy Linh Do" userId="f60f9f76584ec879" providerId="LiveId" clId="{A48BFDF1-22D2-4E94-97B9-D5E43942B163}" dt="2022-03-23T01:45:06.589" v="163"/>
          <ac:spMkLst>
            <pc:docMk/>
            <pc:sldMk cId="1455229245" sldId="334"/>
            <ac:spMk id="15" creationId="{B1B963F7-0B9B-4763-BB51-BB839E07A1DA}"/>
          </ac:spMkLst>
        </pc:spChg>
      </pc:sldChg>
      <pc:sldChg chg="addSp delSp modSp mod delAnim modAnim">
        <pc:chgData name="Thuy Linh Do" userId="f60f9f76584ec879" providerId="LiveId" clId="{A48BFDF1-22D2-4E94-97B9-D5E43942B163}" dt="2022-03-23T01:57:53.199" v="427"/>
        <pc:sldMkLst>
          <pc:docMk/>
          <pc:sldMk cId="4021477443" sldId="335"/>
        </pc:sldMkLst>
        <pc:spChg chg="mod">
          <ac:chgData name="Thuy Linh Do" userId="f60f9f76584ec879" providerId="LiveId" clId="{A48BFDF1-22D2-4E94-97B9-D5E43942B163}" dt="2022-03-23T01:48:01.243" v="286" actId="20577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A48BFDF1-22D2-4E94-97B9-D5E43942B163}" dt="2022-03-23T01:48:12.519" v="288" actId="478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A48BFDF1-22D2-4E94-97B9-D5E43942B163}" dt="2022-03-23T01:45:38.915" v="164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A48BFDF1-22D2-4E94-97B9-D5E43942B163}" dt="2022-03-23T01:48:16.359" v="289" actId="478"/>
          <ac:spMkLst>
            <pc:docMk/>
            <pc:sldMk cId="4021477443" sldId="335"/>
            <ac:spMk id="19" creationId="{47636310-9E5F-4014-B5B3-625ED196614C}"/>
          </ac:spMkLst>
        </pc:spChg>
        <pc:spChg chg="add mod">
          <ac:chgData name="Thuy Linh Do" userId="f60f9f76584ec879" providerId="LiveId" clId="{A48BFDF1-22D2-4E94-97B9-D5E43942B163}" dt="2022-03-23T01:53:27.196" v="351" actId="14100"/>
          <ac:spMkLst>
            <pc:docMk/>
            <pc:sldMk cId="4021477443" sldId="335"/>
            <ac:spMk id="22" creationId="{242B932F-00B9-4465-B593-A4FE00754080}"/>
          </ac:spMkLst>
        </pc:spChg>
        <pc:spChg chg="add mod">
          <ac:chgData name="Thuy Linh Do" userId="f60f9f76584ec879" providerId="LiveId" clId="{A48BFDF1-22D2-4E94-97B9-D5E43942B163}" dt="2022-03-23T01:53:56.616" v="368" actId="1076"/>
          <ac:spMkLst>
            <pc:docMk/>
            <pc:sldMk cId="4021477443" sldId="335"/>
            <ac:spMk id="23" creationId="{7E9F3627-DFCF-400B-93C8-201D0307F737}"/>
          </ac:spMkLst>
        </pc:spChg>
        <pc:spChg chg="add mod">
          <ac:chgData name="Thuy Linh Do" userId="f60f9f76584ec879" providerId="LiveId" clId="{A48BFDF1-22D2-4E94-97B9-D5E43942B163}" dt="2022-03-23T01:54:19.088" v="391" actId="1076"/>
          <ac:spMkLst>
            <pc:docMk/>
            <pc:sldMk cId="4021477443" sldId="335"/>
            <ac:spMk id="24" creationId="{377BCB8B-DD97-4448-9094-AAFED91A1624}"/>
          </ac:spMkLst>
        </pc:spChg>
        <pc:spChg chg="add mod">
          <ac:chgData name="Thuy Linh Do" userId="f60f9f76584ec879" providerId="LiveId" clId="{A48BFDF1-22D2-4E94-97B9-D5E43942B163}" dt="2022-03-23T01:54:41.603" v="403" actId="1076"/>
          <ac:spMkLst>
            <pc:docMk/>
            <pc:sldMk cId="4021477443" sldId="335"/>
            <ac:spMk id="25" creationId="{74054933-7241-4892-9BF4-744DA4AF8AF6}"/>
          </ac:spMkLst>
        </pc:spChg>
        <pc:spChg chg="add mod">
          <ac:chgData name="Thuy Linh Do" userId="f60f9f76584ec879" providerId="LiveId" clId="{A48BFDF1-22D2-4E94-97B9-D5E43942B163}" dt="2022-03-23T01:55:00.231" v="414" actId="1076"/>
          <ac:spMkLst>
            <pc:docMk/>
            <pc:sldMk cId="4021477443" sldId="335"/>
            <ac:spMk id="26" creationId="{ED27109A-4F53-41A3-B062-ECFC3497B470}"/>
          </ac:spMkLst>
        </pc:spChg>
        <pc:graphicFrameChg chg="del">
          <ac:chgData name="Thuy Linh Do" userId="f60f9f76584ec879" providerId="LiveId" clId="{A48BFDF1-22D2-4E94-97B9-D5E43942B163}" dt="2022-03-23T01:48:09.752" v="287" actId="478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5" creationId="{CDCF6F93-5CB9-4897-8E1B-90CF0E2B7E31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9" creationId="{8217DCD5-B981-4DC8-9758-B2116F08B59A}"/>
          </ac:picMkLst>
        </pc:picChg>
        <pc:picChg chg="del">
          <ac:chgData name="Thuy Linh Do" userId="f60f9f76584ec879" providerId="LiveId" clId="{A48BFDF1-22D2-4E94-97B9-D5E43942B163}" dt="2022-03-23T01:45:41.233" v="165" actId="478"/>
          <ac:picMkLst>
            <pc:docMk/>
            <pc:sldMk cId="4021477443" sldId="335"/>
            <ac:picMk id="11" creationId="{30863703-4684-41AC-9D42-2FAB8160C754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4" creationId="{F4F47D25-E04F-4589-A929-F03CCD0FB6AB}"/>
          </ac:picMkLst>
        </pc:picChg>
        <pc:picChg chg="add mod">
          <ac:chgData name="Thuy Linh Do" userId="f60f9f76584ec879" providerId="LiveId" clId="{A48BFDF1-22D2-4E94-97B9-D5E43942B163}" dt="2022-03-23T01:51:58.018" v="332" actId="1035"/>
          <ac:picMkLst>
            <pc:docMk/>
            <pc:sldMk cId="4021477443" sldId="335"/>
            <ac:picMk id="18" creationId="{1D216A99-2377-4907-91CF-B71ABE5D0A69}"/>
          </ac:picMkLst>
        </pc:picChg>
        <pc:picChg chg="add mod">
          <ac:chgData name="Thuy Linh Do" userId="f60f9f76584ec879" providerId="LiveId" clId="{A48BFDF1-22D2-4E94-97B9-D5E43942B163}" dt="2022-03-23T01:52:09.450" v="344" actId="14100"/>
          <ac:picMkLst>
            <pc:docMk/>
            <pc:sldMk cId="4021477443" sldId="335"/>
            <ac:picMk id="21" creationId="{AD431838-6E02-4A9D-872E-9B1534FEB101}"/>
          </ac:picMkLst>
        </pc:picChg>
        <pc:picChg chg="add mod">
          <ac:chgData name="Thuy Linh Do" userId="f60f9f76584ec879" providerId="LiveId" clId="{A48BFDF1-22D2-4E94-97B9-D5E43942B163}" dt="2022-03-23T01:57:27.431" v="422" actId="1076"/>
          <ac:picMkLst>
            <pc:docMk/>
            <pc:sldMk cId="4021477443" sldId="335"/>
            <ac:picMk id="27" creationId="{AB22D929-7DAF-435A-A74E-2A9213AF79E4}"/>
          </ac:picMkLst>
        </pc:picChg>
      </pc:sldChg>
      <pc:sldChg chg="addSp delSp modSp mod delAnim modAnim">
        <pc:chgData name="Thuy Linh Do" userId="f60f9f76584ec879" providerId="LiveId" clId="{A48BFDF1-22D2-4E94-97B9-D5E43942B163}" dt="2022-03-23T02:01:37.972" v="518" actId="1076"/>
        <pc:sldMkLst>
          <pc:docMk/>
          <pc:sldMk cId="3308787270" sldId="336"/>
        </pc:sldMkLst>
        <pc:spChg chg="mod">
          <ac:chgData name="Thuy Linh Do" userId="f60f9f76584ec879" providerId="LiveId" clId="{A48BFDF1-22D2-4E94-97B9-D5E43942B163}" dt="2022-03-23T01:58:19.575" v="428"/>
          <ac:spMkLst>
            <pc:docMk/>
            <pc:sldMk cId="3308787270" sldId="336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1:58:41.591" v="431"/>
          <ac:spMkLst>
            <pc:docMk/>
            <pc:sldMk cId="3308787270" sldId="336"/>
            <ac:spMk id="13" creationId="{256BE5AA-59F2-4A02-AA73-A8B5EB469B1D}"/>
          </ac:spMkLst>
        </pc:spChg>
        <pc:spChg chg="add mod">
          <ac:chgData name="Thuy Linh Do" userId="f60f9f76584ec879" providerId="LiveId" clId="{A48BFDF1-22D2-4E94-97B9-D5E43942B163}" dt="2022-03-23T02:00:32.451" v="448" actId="1076"/>
          <ac:spMkLst>
            <pc:docMk/>
            <pc:sldMk cId="3308787270" sldId="336"/>
            <ac:spMk id="18" creationId="{0CDA33AE-862F-43D4-A5C9-A8F1B9CFC50B}"/>
          </ac:spMkLst>
        </pc:spChg>
        <pc:spChg chg="add mod">
          <ac:chgData name="Thuy Linh Do" userId="f60f9f76584ec879" providerId="LiveId" clId="{A48BFDF1-22D2-4E94-97B9-D5E43942B163}" dt="2022-03-23T02:01:06.418" v="490" actId="1076"/>
          <ac:spMkLst>
            <pc:docMk/>
            <pc:sldMk cId="3308787270" sldId="336"/>
            <ac:spMk id="19" creationId="{D895707A-040A-4B5C-ADD1-8135D610E294}"/>
          </ac:spMkLst>
        </pc:spChg>
        <pc:spChg chg="add mod">
          <ac:chgData name="Thuy Linh Do" userId="f60f9f76584ec879" providerId="LiveId" clId="{A48BFDF1-22D2-4E94-97B9-D5E43942B163}" dt="2022-03-23T02:01:37.972" v="518" actId="1076"/>
          <ac:spMkLst>
            <pc:docMk/>
            <pc:sldMk cId="3308787270" sldId="336"/>
            <ac:spMk id="20" creationId="{1799FF6D-69F0-4324-9C6F-85C818583AD8}"/>
          </ac:spMkLst>
        </pc:spChg>
        <pc:graphicFrameChg chg="del">
          <ac:chgData name="Thuy Linh Do" userId="f60f9f76584ec879" providerId="LiveId" clId="{A48BFDF1-22D2-4E94-97B9-D5E43942B163}" dt="2022-03-23T01:58:27.577" v="429" actId="478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picChg chg="add mod">
          <ac:chgData name="Thuy Linh Do" userId="f60f9f76584ec879" providerId="LiveId" clId="{A48BFDF1-22D2-4E94-97B9-D5E43942B163}" dt="2022-03-23T01:59:27.731" v="434" actId="1076"/>
          <ac:picMkLst>
            <pc:docMk/>
            <pc:sldMk cId="3308787270" sldId="336"/>
            <ac:picMk id="3" creationId="{03C61592-791B-48A8-A0E4-F8F2D0C7A6DA}"/>
          </ac:picMkLst>
        </pc:pic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9" creationId="{8879E689-CB6F-4241-8BE4-6DF29084ECAA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1" creationId="{315C3861-95BB-435B-8921-0381FF3FE36C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15" creationId="{6DBED67C-E02A-4F90-B35B-CA013BE9205B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2" creationId="{C0D23BFD-557C-455D-983A-6E291DA947C8}"/>
          </ac:cxnSpMkLst>
        </pc:cxnChg>
        <pc:cxnChg chg="del">
          <ac:chgData name="Thuy Linh Do" userId="f60f9f76584ec879" providerId="LiveId" clId="{A48BFDF1-22D2-4E94-97B9-D5E43942B163}" dt="2022-03-23T01:58:30.443" v="430" actId="47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A48BFDF1-22D2-4E94-97B9-D5E43942B163}" dt="2022-03-23T02:09:05.667" v="713" actId="1076"/>
        <pc:sldMkLst>
          <pc:docMk/>
          <pc:sldMk cId="2588298143" sldId="337"/>
        </pc:sldMkLst>
        <pc:spChg chg="add mod">
          <ac:chgData name="Thuy Linh Do" userId="f60f9f76584ec879" providerId="LiveId" clId="{A48BFDF1-22D2-4E94-97B9-D5E43942B163}" dt="2022-03-23T02:06:43.384" v="596" actId="20577"/>
          <ac:spMkLst>
            <pc:docMk/>
            <pc:sldMk cId="2588298143" sldId="337"/>
            <ac:spMk id="2" creationId="{BEB281FD-4AF7-4642-A258-4E4B6EB987FC}"/>
          </ac:spMkLst>
        </pc:spChg>
        <pc:spChg chg="del mod">
          <ac:chgData name="Thuy Linh Do" userId="f60f9f76584ec879" providerId="LiveId" clId="{A48BFDF1-22D2-4E94-97B9-D5E43942B163}" dt="2022-03-23T02:03:07.187" v="522"/>
          <ac:spMkLst>
            <pc:docMk/>
            <pc:sldMk cId="2588298143" sldId="337"/>
            <ac:spMk id="3" creationId="{55E11C31-F567-4DF6-B9B4-66817348BA9C}"/>
          </ac:spMkLst>
        </pc:spChg>
        <pc:spChg chg="add del mod">
          <ac:chgData name="Thuy Linh Do" userId="f60f9f76584ec879" providerId="LiveId" clId="{A48BFDF1-22D2-4E94-97B9-D5E43942B163}" dt="2022-03-23T02:05:36.552" v="568" actId="478"/>
          <ac:spMkLst>
            <pc:docMk/>
            <pc:sldMk cId="2588298143" sldId="337"/>
            <ac:spMk id="4" creationId="{C31C866A-3FA4-468E-B0F8-D9B4BF31B9BD}"/>
          </ac:spMkLst>
        </pc:spChg>
        <pc:spChg chg="mod">
          <ac:chgData name="Thuy Linh Do" userId="f60f9f76584ec879" providerId="LiveId" clId="{A48BFDF1-22D2-4E94-97B9-D5E43942B163}" dt="2022-03-23T02:02:34.299" v="519"/>
          <ac:spMkLst>
            <pc:docMk/>
            <pc:sldMk cId="2588298143" sldId="337"/>
            <ac:spMk id="12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08:04.789" v="670" actId="20577"/>
          <ac:spMkLst>
            <pc:docMk/>
            <pc:sldMk cId="2588298143" sldId="337"/>
            <ac:spMk id="18" creationId="{FCEC3D15-15E5-4F63-947C-DE0502F4C032}"/>
          </ac:spMkLst>
        </pc:spChg>
        <pc:spChg chg="add mod">
          <ac:chgData name="Thuy Linh Do" userId="f60f9f76584ec879" providerId="LiveId" clId="{A48BFDF1-22D2-4E94-97B9-D5E43942B163}" dt="2022-03-23T02:06:48.932" v="597" actId="1076"/>
          <ac:spMkLst>
            <pc:docMk/>
            <pc:sldMk cId="2588298143" sldId="337"/>
            <ac:spMk id="19" creationId="{37152BD4-E518-4341-825E-6CC406F57261}"/>
          </ac:spMkLst>
        </pc:spChg>
        <pc:spChg chg="add del mod">
          <ac:chgData name="Thuy Linh Do" userId="f60f9f76584ec879" providerId="LiveId" clId="{A48BFDF1-22D2-4E94-97B9-D5E43942B163}" dt="2022-03-23T02:06:53.405" v="599" actId="478"/>
          <ac:spMkLst>
            <pc:docMk/>
            <pc:sldMk cId="2588298143" sldId="337"/>
            <ac:spMk id="24" creationId="{BB7147B0-CCF6-4F18-A3EE-627D96A4BC6C}"/>
          </ac:spMkLst>
        </pc:spChg>
        <pc:spChg chg="add mod">
          <ac:chgData name="Thuy Linh Do" userId="f60f9f76584ec879" providerId="LiveId" clId="{A48BFDF1-22D2-4E94-97B9-D5E43942B163}" dt="2022-03-23T02:08:19.714" v="674" actId="1076"/>
          <ac:spMkLst>
            <pc:docMk/>
            <pc:sldMk cId="2588298143" sldId="337"/>
            <ac:spMk id="25" creationId="{A83D772C-7C09-4492-A3FA-4CD0F9F53134}"/>
          </ac:spMkLst>
        </pc:spChg>
        <pc:spChg chg="add mod">
          <ac:chgData name="Thuy Linh Do" userId="f60f9f76584ec879" providerId="LiveId" clId="{A48BFDF1-22D2-4E94-97B9-D5E43942B163}" dt="2022-03-23T02:08:33.200" v="681" actId="1076"/>
          <ac:spMkLst>
            <pc:docMk/>
            <pc:sldMk cId="2588298143" sldId="337"/>
            <ac:spMk id="26" creationId="{6DCED3D3-99A0-40E0-8C05-62744CAEB1B2}"/>
          </ac:spMkLst>
        </pc:spChg>
        <pc:spChg chg="add mod">
          <ac:chgData name="Thuy Linh Do" userId="f60f9f76584ec879" providerId="LiveId" clId="{A48BFDF1-22D2-4E94-97B9-D5E43942B163}" dt="2022-03-23T02:08:45.577" v="693" actId="1076"/>
          <ac:spMkLst>
            <pc:docMk/>
            <pc:sldMk cId="2588298143" sldId="337"/>
            <ac:spMk id="27" creationId="{DE9C818F-0E60-4E51-B494-B0C16CD98D2D}"/>
          </ac:spMkLst>
        </pc:spChg>
        <pc:spChg chg="add mod">
          <ac:chgData name="Thuy Linh Do" userId="f60f9f76584ec879" providerId="LiveId" clId="{A48BFDF1-22D2-4E94-97B9-D5E43942B163}" dt="2022-03-23T02:09:05.667" v="713" actId="1076"/>
          <ac:spMkLst>
            <pc:docMk/>
            <pc:sldMk cId="2588298143" sldId="337"/>
            <ac:spMk id="28" creationId="{EB89C32F-9A59-4065-8D0E-426DDC35E27E}"/>
          </ac:spMkLst>
        </pc:spChg>
        <pc:picChg chg="del">
          <ac:chgData name="Thuy Linh Do" userId="f60f9f76584ec879" providerId="LiveId" clId="{A48BFDF1-22D2-4E94-97B9-D5E43942B163}" dt="2022-03-23T02:03:19.323" v="524" actId="478"/>
          <ac:picMkLst>
            <pc:docMk/>
            <pc:sldMk cId="2588298143" sldId="337"/>
            <ac:picMk id="3074" creationId="{CB3558A3-2C4B-4D01-ADFB-D8D80700E32E}"/>
          </ac:picMkLst>
        </pc:pic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5" creationId="{787421AD-ED69-4311-9D88-28785BA19DDB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0" creationId="{D9E6B2E5-7686-4C42-A210-248A126A23FD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1" creationId="{38379A03-233E-4ADF-9B09-3F7D00FBB722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2" creationId="{A81787A8-4A2F-4A39-B2E5-4EC61D1C11B0}"/>
          </ac:cxnSpMkLst>
        </pc:cxnChg>
        <pc:cxnChg chg="del">
          <ac:chgData name="Thuy Linh Do" userId="f60f9f76584ec879" providerId="LiveId" clId="{A48BFDF1-22D2-4E94-97B9-D5E43942B163}" dt="2022-03-23T02:03:16.417" v="523" actId="478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A48BFDF1-22D2-4E94-97B9-D5E43942B163}" dt="2022-03-23T02:09:45.190" v="718"/>
        <pc:sldMkLst>
          <pc:docMk/>
          <pc:sldMk cId="3977972825" sldId="338"/>
        </pc:sldMkLst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4" creationId="{B722971B-5DFC-49AE-8934-7FB409118A76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5" creationId="{8EFDDB8F-680D-4408-903A-3DD42B6B4EF1}"/>
          </ac:spMkLst>
        </pc:spChg>
        <pc:spChg chg="add mod">
          <ac:chgData name="Thuy Linh Do" userId="f60f9f76584ec879" providerId="LiveId" clId="{A48BFDF1-22D2-4E94-97B9-D5E43942B163}" dt="2022-03-23T02:09:45.190" v="718"/>
          <ac:spMkLst>
            <pc:docMk/>
            <pc:sldMk cId="3977972825" sldId="338"/>
            <ac:spMk id="19" creationId="{315A6168-5110-4F13-A632-9EB77B9C9B29}"/>
          </ac:spMkLst>
        </pc:spChg>
        <pc:spChg chg="del">
          <ac:chgData name="Thuy Linh Do" userId="f60f9f76584ec879" providerId="LiveId" clId="{A48BFDF1-22D2-4E94-97B9-D5E43942B163}" dt="2022-03-23T02:09:39.784" v="714" actId="478"/>
          <ac:spMkLst>
            <pc:docMk/>
            <pc:sldMk cId="3977972825" sldId="338"/>
            <ac:spMk id="20" creationId="{A085ABFD-320C-4F1D-95B0-9AEA56207E26}"/>
          </ac:spMkLst>
        </pc:spChg>
        <pc:spChg chg="del mod">
          <ac:chgData name="Thuy Linh Do" userId="f60f9f76584ec879" providerId="LiveId" clId="{A48BFDF1-22D2-4E94-97B9-D5E43942B163}" dt="2022-03-23T02:09:42.284" v="716" actId="478"/>
          <ac:spMkLst>
            <pc:docMk/>
            <pc:sldMk cId="3977972825" sldId="338"/>
            <ac:spMk id="21" creationId="{72BAC050-220D-45B9-8025-0A023543A9A2}"/>
          </ac:spMkLst>
        </pc:spChg>
        <pc:spChg chg="del">
          <ac:chgData name="Thuy Linh Do" userId="f60f9f76584ec879" providerId="LiveId" clId="{A48BFDF1-22D2-4E94-97B9-D5E43942B163}" dt="2022-03-23T02:09:43.365" v="717" actId="478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6:47.735" v="771" actId="14100"/>
        <pc:sldMkLst>
          <pc:docMk/>
          <pc:sldMk cId="2145239444" sldId="340"/>
        </pc:sldMkLst>
        <pc:spChg chg="mod">
          <ac:chgData name="Thuy Linh Do" userId="f60f9f76584ec879" providerId="LiveId" clId="{A48BFDF1-22D2-4E94-97B9-D5E43942B163}" dt="2022-03-23T02:14:37.508" v="761"/>
          <ac:spMkLst>
            <pc:docMk/>
            <pc:sldMk cId="2145239444" sldId="340"/>
            <ac:spMk id="7" creationId="{00000000-0000-0000-0000-000000000000}"/>
          </ac:spMkLst>
        </pc:spChg>
        <pc:graphicFrameChg chg="del">
          <ac:chgData name="Thuy Linh Do" userId="f60f9f76584ec879" providerId="LiveId" clId="{A48BFDF1-22D2-4E94-97B9-D5E43942B163}" dt="2022-03-23T02:14:42.622" v="763" actId="478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picChg chg="del">
          <ac:chgData name="Thuy Linh Do" userId="f60f9f76584ec879" providerId="LiveId" clId="{A48BFDF1-22D2-4E94-97B9-D5E43942B163}" dt="2022-03-23T02:14:39.494" v="762" actId="478"/>
          <ac:picMkLst>
            <pc:docMk/>
            <pc:sldMk cId="2145239444" sldId="340"/>
            <ac:picMk id="2" creationId="{259B7ED4-FBF7-4345-8D94-BE407EF352D3}"/>
          </ac:picMkLst>
        </pc:picChg>
        <pc:picChg chg="add mod">
          <ac:chgData name="Thuy Linh Do" userId="f60f9f76584ec879" providerId="LiveId" clId="{A48BFDF1-22D2-4E94-97B9-D5E43942B163}" dt="2022-03-23T02:16:07.574" v="765" actId="1076"/>
          <ac:picMkLst>
            <pc:docMk/>
            <pc:sldMk cId="2145239444" sldId="340"/>
            <ac:picMk id="4" creationId="{F834303C-C41A-4850-B19D-99543BEFB400}"/>
          </ac:picMkLst>
        </pc:picChg>
        <pc:picChg chg="add mod">
          <ac:chgData name="Thuy Linh Do" userId="f60f9f76584ec879" providerId="LiveId" clId="{A48BFDF1-22D2-4E94-97B9-D5E43942B163}" dt="2022-03-23T02:16:44.870" v="770" actId="1076"/>
          <ac:picMkLst>
            <pc:docMk/>
            <pc:sldMk cId="2145239444" sldId="340"/>
            <ac:picMk id="6" creationId="{94B91FE2-BE9D-48F8-8FEC-BD43D76C256B}"/>
          </ac:picMkLst>
        </pc:picChg>
        <pc:picChg chg="mod">
          <ac:chgData name="Thuy Linh Do" userId="f60f9f76584ec879" providerId="LiveId" clId="{A48BFDF1-22D2-4E94-97B9-D5E43942B163}" dt="2022-03-23T02:16:47.735" v="771" actId="14100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ord delAnim modAnim">
        <pc:chgData name="Thuy Linh Do" userId="f60f9f76584ec879" providerId="LiveId" clId="{A48BFDF1-22D2-4E94-97B9-D5E43942B163}" dt="2022-03-23T02:20:56.159" v="813"/>
        <pc:sldMkLst>
          <pc:docMk/>
          <pc:sldMk cId="2333166965" sldId="341"/>
        </pc:sldMkLst>
        <pc:spChg chg="del">
          <ac:chgData name="Thuy Linh Do" userId="f60f9f76584ec879" providerId="LiveId" clId="{A48BFDF1-22D2-4E94-97B9-D5E43942B163}" dt="2022-03-23T02:18:08.883" v="797" actId="478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17:53.147" v="780"/>
          <ac:spMkLst>
            <pc:docMk/>
            <pc:sldMk cId="2333166965" sldId="341"/>
            <ac:spMk id="7" creationId="{00000000-0000-0000-0000-000000000000}"/>
          </ac:spMkLst>
        </pc:spChg>
        <pc:spChg chg="del mod">
          <ac:chgData name="Thuy Linh Do" userId="f60f9f76584ec879" providerId="LiveId" clId="{A48BFDF1-22D2-4E94-97B9-D5E43942B163}" dt="2022-03-23T02:19:20.131" v="800" actId="478"/>
          <ac:spMkLst>
            <pc:docMk/>
            <pc:sldMk cId="2333166965" sldId="341"/>
            <ac:spMk id="9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9:37.197" v="809" actId="478"/>
          <ac:picMkLst>
            <pc:docMk/>
            <pc:sldMk cId="2333166965" sldId="341"/>
            <ac:picMk id="4" creationId="{F0AAAA2A-B973-44DE-BD73-0E62D8CDC894}"/>
          </ac:picMkLst>
        </pc:picChg>
        <pc:picChg chg="add mod">
          <ac:chgData name="Thuy Linh Do" userId="f60f9f76584ec879" providerId="LiveId" clId="{A48BFDF1-22D2-4E94-97B9-D5E43942B163}" dt="2022-03-23T02:19:34.240" v="808" actId="14100"/>
          <ac:picMkLst>
            <pc:docMk/>
            <pc:sldMk cId="2333166965" sldId="341"/>
            <ac:picMk id="5" creationId="{54C9E8D7-57C4-486C-ACA6-7F9596DD0106}"/>
          </ac:picMkLst>
        </pc:picChg>
        <pc:picChg chg="del">
          <ac:chgData name="Thuy Linh Do" userId="f60f9f76584ec879" providerId="LiveId" clId="{A48BFDF1-22D2-4E94-97B9-D5E43942B163}" dt="2022-03-23T02:19:18.714" v="799" actId="478"/>
          <ac:picMkLst>
            <pc:docMk/>
            <pc:sldMk cId="2333166965" sldId="341"/>
            <ac:picMk id="13" creationId="{00000000-0000-0000-0000-000000000000}"/>
          </ac:picMkLst>
        </pc:picChg>
        <pc:picChg chg="add mod">
          <ac:chgData name="Thuy Linh Do" userId="f60f9f76584ec879" providerId="LiveId" clId="{A48BFDF1-22D2-4E94-97B9-D5E43942B163}" dt="2022-03-23T02:20:41.829" v="811" actId="1076"/>
          <ac:picMkLst>
            <pc:docMk/>
            <pc:sldMk cId="2333166965" sldId="341"/>
            <ac:picMk id="14" creationId="{08196E40-B8BF-4341-86DE-0430118C258F}"/>
          </ac:picMkLst>
        </pc:pic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6" creationId="{2FD4E618-4BD4-48AE-A1DB-A1E0B898753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5" creationId="{2CF5A559-B9F1-478D-A761-2A950855F0AC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6" creationId="{EEE9FFEA-589D-4CF9-AD6D-FC033834208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7" creationId="{EF26B594-B4AA-4983-B3B2-5F742802841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19" creationId="{D34196D3-E8BD-488D-8A98-55D1543D7694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1" creationId="{2741BD5A-C408-4522-BAC0-ECFB0EA22E4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4" creationId="{D542C640-34C2-4516-91E8-B9E3598D1502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5" creationId="{C96CFBBF-EF7F-423D-9B71-CE5D6D3D03B0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6" creationId="{71DC372F-C996-40CB-BE79-E078192921B5}"/>
          </ac:cxnSpMkLst>
        </pc:cxnChg>
        <pc:cxnChg chg="del">
          <ac:chgData name="Thuy Linh Do" userId="f60f9f76584ec879" providerId="LiveId" clId="{A48BFDF1-22D2-4E94-97B9-D5E43942B163}" dt="2022-03-23T02:18:16.557" v="798" actId="478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A48BFDF1-22D2-4E94-97B9-D5E43942B163}" dt="2022-03-23T02:17:33.020" v="779"/>
        <pc:sldMkLst>
          <pc:docMk/>
          <pc:sldMk cId="4078864888" sldId="342"/>
        </pc:sldMkLst>
        <pc:spChg chg="del">
          <ac:chgData name="Thuy Linh Do" userId="f60f9f76584ec879" providerId="LiveId" clId="{A48BFDF1-22D2-4E94-97B9-D5E43942B163}" dt="2022-03-23T02:17:26.480" v="774" actId="478"/>
          <ac:spMkLst>
            <pc:docMk/>
            <pc:sldMk cId="4078864888" sldId="342"/>
            <ac:spMk id="20" creationId="{0C3B3875-20D5-48DD-A007-4C98EC5A9379}"/>
          </ac:spMkLst>
        </pc:spChg>
        <pc:spChg chg="del">
          <ac:chgData name="Thuy Linh Do" userId="f60f9f76584ec879" providerId="LiveId" clId="{A48BFDF1-22D2-4E94-97B9-D5E43942B163}" dt="2022-03-23T02:17:28.118" v="775" actId="478"/>
          <ac:spMkLst>
            <pc:docMk/>
            <pc:sldMk cId="4078864888" sldId="342"/>
            <ac:spMk id="21" creationId="{E95270CC-6CB8-4733-932A-D128A46A30E9}"/>
          </ac:spMkLst>
        </pc:spChg>
        <pc:spChg chg="del mod">
          <ac:chgData name="Thuy Linh Do" userId="f60f9f76584ec879" providerId="LiveId" clId="{A48BFDF1-22D2-4E94-97B9-D5E43942B163}" dt="2022-03-23T02:17:30.202" v="777" actId="478"/>
          <ac:spMkLst>
            <pc:docMk/>
            <pc:sldMk cId="4078864888" sldId="342"/>
            <ac:spMk id="22" creationId="{466B9726-9510-41BE-8D74-D73469967605}"/>
          </ac:spMkLst>
        </pc:spChg>
        <pc:spChg chg="del">
          <ac:chgData name="Thuy Linh Do" userId="f60f9f76584ec879" providerId="LiveId" clId="{A48BFDF1-22D2-4E94-97B9-D5E43942B163}" dt="2022-03-23T02:17:31.567" v="778" actId="478"/>
          <ac:spMkLst>
            <pc:docMk/>
            <pc:sldMk cId="4078864888" sldId="342"/>
            <ac:spMk id="23" creationId="{00000000-0000-0000-0000-000000000000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7" creationId="{EECD63A3-4A05-465B-8926-4D4816E8446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8" creationId="{C8316999-96F5-4EB1-8383-1B6BA5484694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29" creationId="{4569149A-9EC7-41C4-9426-1CD9562DDC9E}"/>
          </ac:spMkLst>
        </pc:spChg>
        <pc:spChg chg="add mod">
          <ac:chgData name="Thuy Linh Do" userId="f60f9f76584ec879" providerId="LiveId" clId="{A48BFDF1-22D2-4E94-97B9-D5E43942B163}" dt="2022-03-23T02:17:33.020" v="779"/>
          <ac:spMkLst>
            <pc:docMk/>
            <pc:sldMk cId="4078864888" sldId="342"/>
            <ac:spMk id="30" creationId="{FBBECE72-A317-417E-8638-8A8C6A3537CC}"/>
          </ac:spMkLst>
        </pc:spChg>
      </pc:sldChg>
      <pc:sldChg chg="delSp modSp mod">
        <pc:chgData name="Thuy Linh Do" userId="f60f9f76584ec879" providerId="LiveId" clId="{A48BFDF1-22D2-4E94-97B9-D5E43942B163}" dt="2022-03-23T02:21:22.452" v="817" actId="20577"/>
        <pc:sldMkLst>
          <pc:docMk/>
          <pc:sldMk cId="102360391" sldId="343"/>
        </pc:sldMkLst>
        <pc:spChg chg="del">
          <ac:chgData name="Thuy Linh Do" userId="f60f9f76584ec879" providerId="LiveId" clId="{A48BFDF1-22D2-4E94-97B9-D5E43942B163}" dt="2022-03-23T02:21:06.229" v="814" actId="478"/>
          <ac:spMkLst>
            <pc:docMk/>
            <pc:sldMk cId="102360391" sldId="343"/>
            <ac:spMk id="5" creationId="{00000000-0000-0000-0000-000000000000}"/>
          </ac:spMkLst>
        </pc:spChg>
        <pc:spChg chg="mod">
          <ac:chgData name="Thuy Linh Do" userId="f60f9f76584ec879" providerId="LiveId" clId="{A48BFDF1-22D2-4E94-97B9-D5E43942B163}" dt="2022-03-23T02:21:22.452" v="817" actId="20577"/>
          <ac:spMkLst>
            <pc:docMk/>
            <pc:sldMk cId="102360391" sldId="343"/>
            <ac:spMk id="14" creationId="{00000000-0000-0000-0000-000000000000}"/>
          </ac:spMkLst>
        </pc:spChg>
      </pc:sldChg>
      <pc:sldChg chg="addSp delSp modSp mod delAnim modAnim">
        <pc:chgData name="Thuy Linh Do" userId="f60f9f76584ec879" providerId="LiveId" clId="{A48BFDF1-22D2-4E94-97B9-D5E43942B163}" dt="2022-03-23T02:12:01.592" v="753" actId="14100"/>
        <pc:sldMkLst>
          <pc:docMk/>
          <pc:sldMk cId="1907064475" sldId="344"/>
        </pc:sldMkLst>
        <pc:spChg chg="del">
          <ac:chgData name="Thuy Linh Do" userId="f60f9f76584ec879" providerId="LiveId" clId="{A48BFDF1-22D2-4E94-97B9-D5E43942B163}" dt="2022-03-23T02:10:46.780" v="740" actId="478"/>
          <ac:spMkLst>
            <pc:docMk/>
            <pc:sldMk cId="1907064475" sldId="344"/>
            <ac:spMk id="3" creationId="{00000000-0000-0000-0000-000000000000}"/>
          </ac:spMkLst>
        </pc:spChg>
        <pc:picChg chg="del">
          <ac:chgData name="Thuy Linh Do" userId="f60f9f76584ec879" providerId="LiveId" clId="{A48BFDF1-22D2-4E94-97B9-D5E43942B163}" dt="2022-03-23T02:10:41.236" v="739" actId="478"/>
          <ac:picMkLst>
            <pc:docMk/>
            <pc:sldMk cId="1907064475" sldId="344"/>
            <ac:picMk id="4" creationId="{E9DEB8B9-41E0-4DBE-9183-C8D3175E64E4}"/>
          </ac:picMkLst>
        </pc:picChg>
        <pc:picChg chg="add mod">
          <ac:chgData name="Thuy Linh Do" userId="f60f9f76584ec879" providerId="LiveId" clId="{A48BFDF1-22D2-4E94-97B9-D5E43942B163}" dt="2022-03-23T02:12:01.592" v="753" actId="14100"/>
          <ac:picMkLst>
            <pc:docMk/>
            <pc:sldMk cId="1907064475" sldId="344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2:10:50.461" v="741" actId="2696"/>
        <pc:sldMkLst>
          <pc:docMk/>
          <pc:sldMk cId="1358534333" sldId="345"/>
        </pc:sldMkLst>
      </pc:sldChg>
      <pc:sldChg chg="del">
        <pc:chgData name="Thuy Linh Do" userId="f60f9f76584ec879" providerId="LiveId" clId="{A48BFDF1-22D2-4E94-97B9-D5E43942B163}" dt="2022-03-23T02:21:42.984" v="818" actId="2696"/>
        <pc:sldMkLst>
          <pc:docMk/>
          <pc:sldMk cId="3426421325" sldId="346"/>
        </pc:sldMkLst>
      </pc:sldChg>
      <pc:sldChg chg="addSp delSp modSp add mod delAnim">
        <pc:chgData name="Thuy Linh Do" userId="f60f9f76584ec879" providerId="LiveId" clId="{A48BFDF1-22D2-4E94-97B9-D5E43942B163}" dt="2022-03-23T02:13:27.988" v="760" actId="1076"/>
        <pc:sldMkLst>
          <pc:docMk/>
          <pc:sldMk cId="1643473068" sldId="347"/>
        </pc:sldMkLst>
        <pc:picChg chg="add mod">
          <ac:chgData name="Thuy Linh Do" userId="f60f9f76584ec879" providerId="LiveId" clId="{A48BFDF1-22D2-4E94-97B9-D5E43942B163}" dt="2022-03-23T02:13:27.988" v="760" actId="1076"/>
          <ac:picMkLst>
            <pc:docMk/>
            <pc:sldMk cId="1643473068" sldId="347"/>
            <ac:picMk id="4" creationId="{A2CD5003-56D8-46F8-892E-CDFC87C77CB0}"/>
          </ac:picMkLst>
        </pc:picChg>
        <pc:picChg chg="del">
          <ac:chgData name="Thuy Linh Do" userId="f60f9f76584ec879" providerId="LiveId" clId="{A48BFDF1-22D2-4E94-97B9-D5E43942B163}" dt="2022-03-23T02:12:46.018" v="755" actId="478"/>
          <ac:picMkLst>
            <pc:docMk/>
            <pc:sldMk cId="1643473068" sldId="347"/>
            <ac:picMk id="5" creationId="{B952E6A1-326F-4D55-9A31-5A78A0F2018E}"/>
          </ac:picMkLst>
        </pc:picChg>
      </pc:sldChg>
      <pc:sldChg chg="del">
        <pc:chgData name="Thuy Linh Do" userId="f60f9f76584ec879" providerId="LiveId" clId="{A48BFDF1-22D2-4E94-97B9-D5E43942B163}" dt="2022-03-23T01:40:05.361" v="137" actId="2696"/>
        <pc:sldMkLst>
          <pc:docMk/>
          <pc:sldMk cId="3804251277" sldId="347"/>
        </pc:sldMkLst>
      </pc:sldChg>
      <pc:sldChg chg="del">
        <pc:chgData name="Thuy Linh Do" userId="f60f9f76584ec879" providerId="LiveId" clId="{A48BFDF1-22D2-4E94-97B9-D5E43942B163}" dt="2022-03-23T01:40:09.383" v="138" actId="2696"/>
        <pc:sldMkLst>
          <pc:docMk/>
          <pc:sldMk cId="1353158971" sldId="348"/>
        </pc:sldMkLst>
      </pc:sldChg>
      <pc:sldChg chg="del">
        <pc:chgData name="Thuy Linh Do" userId="f60f9f76584ec879" providerId="LiveId" clId="{A48BFDF1-22D2-4E94-97B9-D5E43942B163}" dt="2022-03-23T01:40:13.703" v="139" actId="2696"/>
        <pc:sldMkLst>
          <pc:docMk/>
          <pc:sldMk cId="1635890554" sldId="34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1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8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21092" y="183395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(to) sail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lướt buồm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957814" y="3429000"/>
            <a:ext cx="897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seɪl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FA238-EECE-429E-9A02-CABD1FB8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75" y="1879358"/>
            <a:ext cx="5094238" cy="316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81844"/>
              </p:ext>
            </p:extLst>
          </p:nvPr>
        </p:nvGraphicFramePr>
        <p:xfrm>
          <a:off x="1396030" y="1402824"/>
          <a:ext cx="10047824" cy="45449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32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2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902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959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bamboo - copter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/bæmˈbuːˈkɒp.tər/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chong chóng tre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72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skyTran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/skaɪtræn/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 thống tàu điện trên không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57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solar- powered (a)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səʊ.lə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-ˈ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paʊər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chạy bằng năng lượng mặt trời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17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(to) sail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34645" algn="l"/>
                        </a:tabLst>
                      </a:pP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/</a:t>
                      </a:r>
                      <a:r>
                        <a:rPr lang="en-GB" sz="2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seɪl</a:t>
                      </a:r>
                      <a:r>
                        <a:rPr lang="en-GB" sz="2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GB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5ABC50-FC5C-414D-9FD4-718AC5A45469}"/>
              </a:ext>
            </a:extLst>
          </p:cNvPr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B963F7-0B9B-4763-BB51-BB839E07A1DA}"/>
              </a:ext>
            </a:extLst>
          </p:cNvPr>
          <p:cNvSpPr/>
          <p:nvPr/>
        </p:nvSpPr>
        <p:spPr>
          <a:xfrm>
            <a:off x="5562127" y="200969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Write the words or phrases under the correct pictures. Then listen, check, and repeat. 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columns. </a:t>
            </a: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box. </a:t>
            </a:r>
          </a:p>
        </p:txBody>
      </p:sp>
    </p:spTree>
    <p:extLst>
      <p:ext uri="{BB962C8B-B14F-4D97-AF65-F5344CB8AC3E}">
        <p14:creationId xmlns:p14="http://schemas.microsoft.com/office/powerpoint/2010/main" val="145522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122907"/>
            <a:ext cx="1118397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or phrases under the correct pictures. Then listen, check, and repeat.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            bamboo – copter         hyperloop           </a:t>
            </a:r>
            <a:r>
              <a:rPr lang="en-US" sz="2400" dirty="0" err="1">
                <a:latin typeface="ChronicaPro-Book"/>
              </a:rPr>
              <a:t>skyTran</a:t>
            </a:r>
            <a:r>
              <a:rPr lang="en-US" sz="2400" dirty="0">
                <a:latin typeface="ChronicaPro-Book"/>
              </a:rPr>
              <a:t>          solar – powered 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F6F93-5CB9-4897-8E1B-90CF0E2B7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947" y="2673727"/>
            <a:ext cx="2527219" cy="2184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7DCD5-B981-4DC8-9758-B2116F08B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184" y="2736730"/>
            <a:ext cx="2567542" cy="2121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F47D25-E04F-4589-A929-F03CCD0FB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831067"/>
            <a:ext cx="2487284" cy="2026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216A99-2377-4907-91CF-B71ABE5D0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9302" y="2831067"/>
            <a:ext cx="2471931" cy="20266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431838-6E02-4A9D-872E-9B1534FEB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323" y="4929183"/>
            <a:ext cx="2487284" cy="196969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42B932F-00B9-4465-B593-A4FE00754080}"/>
              </a:ext>
            </a:extLst>
          </p:cNvPr>
          <p:cNvSpPr txBox="1"/>
          <p:nvPr/>
        </p:nvSpPr>
        <p:spPr>
          <a:xfrm>
            <a:off x="1102914" y="4396078"/>
            <a:ext cx="256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solar – powered ship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9F3627-DFCF-400B-93C8-201D0307F737}"/>
              </a:ext>
            </a:extLst>
          </p:cNvPr>
          <p:cNvSpPr txBox="1"/>
          <p:nvPr/>
        </p:nvSpPr>
        <p:spPr>
          <a:xfrm>
            <a:off x="4142195" y="4396078"/>
            <a:ext cx="1482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7BCB8B-DD97-4448-9094-AAFED91A1624}"/>
              </a:ext>
            </a:extLst>
          </p:cNvPr>
          <p:cNvSpPr txBox="1"/>
          <p:nvPr/>
        </p:nvSpPr>
        <p:spPr>
          <a:xfrm>
            <a:off x="6932214" y="4396078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bamboo - copter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054933-7241-4892-9BF4-744DA4AF8AF6}"/>
              </a:ext>
            </a:extLst>
          </p:cNvPr>
          <p:cNvSpPr txBox="1"/>
          <p:nvPr/>
        </p:nvSpPr>
        <p:spPr>
          <a:xfrm>
            <a:off x="9831055" y="4396078"/>
            <a:ext cx="256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27109A-4F53-41A3-B062-ECFC3497B470}"/>
              </a:ext>
            </a:extLst>
          </p:cNvPr>
          <p:cNvSpPr txBox="1"/>
          <p:nvPr/>
        </p:nvSpPr>
        <p:spPr>
          <a:xfrm>
            <a:off x="5201734" y="6437217"/>
            <a:ext cx="139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/>
          </a:p>
        </p:txBody>
      </p:sp>
      <p:pic>
        <p:nvPicPr>
          <p:cNvPr id="27" name="U11 - L2- 076">
            <a:hlinkClick r:id="" action="ppaction://media"/>
            <a:extLst>
              <a:ext uri="{FF2B5EF4-FFF2-40B4-BE49-F238E27FC236}">
                <a16:creationId xmlns:a16="http://schemas.microsoft.com/office/drawing/2014/main" id="{AB22D929-7DAF-435A-A74E-2A9213AF7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79828" y="1454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words or phrases from 1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6BE5AA-59F2-4A02-AA73-A8B5EB469B1D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flying car            bamboo – copter         hyperloop           </a:t>
            </a:r>
            <a:r>
              <a:rPr lang="en-US" sz="2400" dirty="0" err="1">
                <a:latin typeface="ChronicaPro-Book"/>
              </a:rPr>
              <a:t>skyTran</a:t>
            </a:r>
            <a:r>
              <a:rPr lang="en-US" sz="2400" dirty="0">
                <a:latin typeface="ChronicaPro-Book"/>
              </a:rPr>
              <a:t>          solar – powered 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61592-791B-48A8-A0E4-F8F2D0C7A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53" y="2738437"/>
            <a:ext cx="9840093" cy="240671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DA33AE-862F-43D4-A5C9-A8F1B9CFC50B}"/>
              </a:ext>
            </a:extLst>
          </p:cNvPr>
          <p:cNvSpPr txBox="1"/>
          <p:nvPr/>
        </p:nvSpPr>
        <p:spPr>
          <a:xfrm>
            <a:off x="2334846" y="4094067"/>
            <a:ext cx="228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hronicaPro-Book"/>
              </a:rPr>
              <a:t>skyTran</a:t>
            </a:r>
            <a:endParaRPr lang="en-US" sz="2400" dirty="0">
              <a:latin typeface="ChronicaPro-Book"/>
            </a:endParaRPr>
          </a:p>
          <a:p>
            <a:r>
              <a:rPr lang="en-US" sz="2400" dirty="0">
                <a:latin typeface="ChronicaPro-Book"/>
              </a:rPr>
              <a:t>hyperloop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5707A-040A-4B5C-ADD1-8135D610E294}"/>
              </a:ext>
            </a:extLst>
          </p:cNvPr>
          <p:cNvSpPr txBox="1"/>
          <p:nvPr/>
        </p:nvSpPr>
        <p:spPr>
          <a:xfrm>
            <a:off x="5027126" y="4094067"/>
            <a:ext cx="2284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bamboo- copter</a:t>
            </a:r>
          </a:p>
          <a:p>
            <a:r>
              <a:rPr lang="en-US" sz="2400" dirty="0">
                <a:latin typeface="ChronicaPro-Book"/>
              </a:rPr>
              <a:t>flying car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9FF6D-69F0-4324-9C6F-85C818583AD8}"/>
              </a:ext>
            </a:extLst>
          </p:cNvPr>
          <p:cNvSpPr txBox="1"/>
          <p:nvPr/>
        </p:nvSpPr>
        <p:spPr>
          <a:xfrm>
            <a:off x="7771624" y="4095714"/>
            <a:ext cx="278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solar – powered 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398528"/>
            <a:ext cx="1094527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Complete the sentences, using the words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58419" y="12852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B281FD-4AF7-4642-A258-4E4B6EB987FC}"/>
              </a:ext>
            </a:extLst>
          </p:cNvPr>
          <p:cNvSpPr txBox="1"/>
          <p:nvPr/>
        </p:nvSpPr>
        <p:spPr>
          <a:xfrm>
            <a:off x="147171" y="3253644"/>
            <a:ext cx="12044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hronicaPro-Book"/>
              </a:rPr>
              <a:t>1. Travelling by ________________ is simple. You just put it on and fly away.</a:t>
            </a:r>
          </a:p>
          <a:p>
            <a:r>
              <a:rPr lang="en-US" sz="2800" dirty="0">
                <a:latin typeface="ChronicaPro-Book"/>
              </a:rPr>
              <a:t>2. People will soon ______________ in flying cars instead of driving normal cars.</a:t>
            </a:r>
          </a:p>
          <a:p>
            <a:r>
              <a:rPr lang="en-US" sz="2800" dirty="0">
                <a:latin typeface="ChronicaPro-Book"/>
              </a:rPr>
              <a:t>3. It will be fun to ______________ a </a:t>
            </a:r>
            <a:r>
              <a:rPr lang="en-US" sz="2800" dirty="0" err="1">
                <a:latin typeface="ChronicaPro-Book"/>
              </a:rPr>
              <a:t>skyTran</a:t>
            </a:r>
            <a:r>
              <a:rPr lang="en-US" sz="2800" dirty="0">
                <a:latin typeface="ChronicaPro-Book"/>
              </a:rPr>
              <a:t> to work.</a:t>
            </a:r>
          </a:p>
          <a:p>
            <a:r>
              <a:rPr lang="en-US" sz="2800" dirty="0">
                <a:latin typeface="ChronicaPro-Book"/>
              </a:rPr>
              <a:t>4. Travelling by ________________ will be faster than by airplane. </a:t>
            </a:r>
          </a:p>
          <a:p>
            <a:r>
              <a:rPr lang="en-US" sz="2800" dirty="0">
                <a:latin typeface="ChronicaPro-Book"/>
              </a:rPr>
              <a:t>5. Solar-powered ships are ________________. They will not cause pollution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C3D15-15E5-4F63-947C-DE0502F4C032}"/>
              </a:ext>
            </a:extLst>
          </p:cNvPr>
          <p:cNvSpPr txBox="1"/>
          <p:nvPr/>
        </p:nvSpPr>
        <p:spPr>
          <a:xfrm>
            <a:off x="147172" y="2174789"/>
            <a:ext cx="1204482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hronicaPro-Book"/>
              </a:rPr>
              <a:t>eco- friendly       fly      ride          bamboo – copter       hyperloop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152BD4-E518-4341-825E-6CC406F57261}"/>
              </a:ext>
            </a:extLst>
          </p:cNvPr>
          <p:cNvSpPr txBox="1"/>
          <p:nvPr/>
        </p:nvSpPr>
        <p:spPr>
          <a:xfrm>
            <a:off x="2553415" y="3204717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bamboo - copter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3D772C-7C09-4492-A3FA-4CD0F9F53134}"/>
              </a:ext>
            </a:extLst>
          </p:cNvPr>
          <p:cNvSpPr txBox="1"/>
          <p:nvPr/>
        </p:nvSpPr>
        <p:spPr>
          <a:xfrm>
            <a:off x="3676510" y="3676577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fly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CED3D3-99A0-40E0-8C05-62744CAEB1B2}"/>
              </a:ext>
            </a:extLst>
          </p:cNvPr>
          <p:cNvSpPr txBox="1"/>
          <p:nvPr/>
        </p:nvSpPr>
        <p:spPr>
          <a:xfrm>
            <a:off x="3673894" y="4090955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ride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9C818F-0E60-4E51-B494-B0C16CD98D2D}"/>
              </a:ext>
            </a:extLst>
          </p:cNvPr>
          <p:cNvSpPr txBox="1"/>
          <p:nvPr/>
        </p:nvSpPr>
        <p:spPr>
          <a:xfrm>
            <a:off x="2876410" y="4534074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hyperloop</a:t>
            </a:r>
            <a:endParaRPr lang="en-US" sz="2800" b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89C32F-9A59-4065-8D0E-426DDC35E27E}"/>
              </a:ext>
            </a:extLst>
          </p:cNvPr>
          <p:cNvSpPr txBox="1"/>
          <p:nvPr/>
        </p:nvSpPr>
        <p:spPr>
          <a:xfrm>
            <a:off x="4619762" y="4942449"/>
            <a:ext cx="3486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eco- friendly</a:t>
            </a:r>
            <a:endParaRPr lang="en-US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22971B-5DFC-49AE-8934-7FB409118A76}"/>
              </a:ext>
            </a:extLst>
          </p:cNvPr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FDDB8F-680D-4408-903A-3DD42B6B4EF1}"/>
              </a:ext>
            </a:extLst>
          </p:cNvPr>
          <p:cNvSpPr/>
          <p:nvPr/>
        </p:nvSpPr>
        <p:spPr>
          <a:xfrm>
            <a:off x="5562127" y="200969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Write the words or phrases under the correct pictures. Then listen, check, and repeat. 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columns. </a:t>
            </a: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box.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5A6168-5110-4F13-A632-9EB77B9C9B29}"/>
              </a:ext>
            </a:extLst>
          </p:cNvPr>
          <p:cNvSpPr/>
          <p:nvPr/>
        </p:nvSpPr>
        <p:spPr>
          <a:xfrm>
            <a:off x="5562127" y="3855038"/>
            <a:ext cx="5465180" cy="13157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Listen to the sentences and repeat. Pay attention to the bold syllables.</a:t>
            </a:r>
          </a:p>
        </p:txBody>
      </p:sp>
    </p:spTree>
    <p:extLst>
      <p:ext uri="{BB962C8B-B14F-4D97-AF65-F5344CB8AC3E}">
        <p14:creationId xmlns:p14="http://schemas.microsoft.com/office/powerpoint/2010/main" val="3977972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6000" y="2937844"/>
            <a:ext cx="5519010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be aware of which words in a sentence should be stressed, which are not;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help Ss say sentences with correct stress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1771" y="1494523"/>
            <a:ext cx="43863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SENTENCE STRESS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4265106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ntence Stress in English Pronunciation">
            <a:hlinkClick r:id="" action="ppaction://media"/>
            <a:extLst>
              <a:ext uri="{FF2B5EF4-FFF2-40B4-BE49-F238E27FC236}">
                <a16:creationId xmlns:a16="http://schemas.microsoft.com/office/drawing/2014/main" id="{B952E6A1-326F-4D55-9A31-5A78A0F20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2687" y="1290970"/>
            <a:ext cx="7377388" cy="43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6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F31E734-56BE-45CB-81C1-6C47EE39F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67" y="2209325"/>
            <a:ext cx="1775712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 descr="Global Affairs - International Names &amp;amp; Pronunciation">
            <a:extLst>
              <a:ext uri="{FF2B5EF4-FFF2-40B4-BE49-F238E27FC236}">
                <a16:creationId xmlns:a16="http://schemas.microsoft.com/office/drawing/2014/main" id="{E1E4C11F-F8C5-4FB5-B239-59F52DA4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055416"/>
            <a:ext cx="4265106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D5003-56D8-46F8-892E-CDFC87C77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12" y="1083306"/>
            <a:ext cx="5172075" cy="564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3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737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0502" y="190029"/>
            <a:ext cx="1091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1371910"/>
            <a:ext cx="108902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repeat. Pay attention to the bold syllables.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098" name="Picture 2" descr="Musical clipart Images, Stock Photos &amp;amp; Vectors | Shutterstock">
            <a:extLst>
              <a:ext uri="{FF2B5EF4-FFF2-40B4-BE49-F238E27FC236}">
                <a16:creationId xmlns:a16="http://schemas.microsoft.com/office/drawing/2014/main" id="{3AF6B7E0-8F6C-4179-8893-F917C22F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4828209"/>
            <a:ext cx="3356405" cy="202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U11 - L2 - 077">
            <a:hlinkClick r:id="" action="ppaction://media"/>
            <a:extLst>
              <a:ext uri="{FF2B5EF4-FFF2-40B4-BE49-F238E27FC236}">
                <a16:creationId xmlns:a16="http://schemas.microsoft.com/office/drawing/2014/main" id="{F834303C-C41A-4850-B19D-99543BEFB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487" y="183357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91FE2-BE9D-48F8-8FEC-BD43D76C25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075" y="1833575"/>
            <a:ext cx="6092739" cy="309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CD63A3-4A05-465B-8926-4D4816E8446E}"/>
              </a:ext>
            </a:extLst>
          </p:cNvPr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316999-96F5-4EB1-8383-1B6BA5484694}"/>
              </a:ext>
            </a:extLst>
          </p:cNvPr>
          <p:cNvSpPr/>
          <p:nvPr/>
        </p:nvSpPr>
        <p:spPr>
          <a:xfrm>
            <a:off x="5562127" y="200969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Write the words or phrases under the correct pictures. Then listen, check, and repeat. 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columns. </a:t>
            </a: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box.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69149A-9EC7-41C4-9426-1CD9562DDC9E}"/>
              </a:ext>
            </a:extLst>
          </p:cNvPr>
          <p:cNvSpPr/>
          <p:nvPr/>
        </p:nvSpPr>
        <p:spPr>
          <a:xfrm>
            <a:off x="5562127" y="3855038"/>
            <a:ext cx="5465180" cy="13157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Listen to the sentences and repeat. Pay attention to the bold syllables.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BECE72-A317-417E-8638-8A8C6A3537CC}"/>
              </a:ext>
            </a:extLst>
          </p:cNvPr>
          <p:cNvSpPr/>
          <p:nvPr/>
        </p:nvSpPr>
        <p:spPr>
          <a:xfrm>
            <a:off x="5585947" y="5211045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Task 5: Listen to the sentences and repeat. How many stresses are there in each sentence? </a:t>
            </a:r>
          </a:p>
        </p:txBody>
      </p:sp>
    </p:spTree>
    <p:extLst>
      <p:ext uri="{BB962C8B-B14F-4D97-AF65-F5344CB8AC3E}">
        <p14:creationId xmlns:p14="http://schemas.microsoft.com/office/powerpoint/2010/main" val="4078864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7110" y="3123842"/>
            <a:ext cx="551901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To help Ss be aware of the words they have to stress in a sentence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To help Ss </a:t>
            </a:r>
            <a:r>
              <a:rPr lang="en-US" sz="2400" dirty="0" err="1"/>
              <a:t>practise</a:t>
            </a:r>
            <a:r>
              <a:rPr lang="en-US" sz="2400" dirty="0"/>
              <a:t> saying sentences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6887" y="1113580"/>
            <a:ext cx="108902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repeat. How many stresses are there in each sentence?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9E8D7-57C4-486C-ACA6-7F9596DD0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599416"/>
            <a:ext cx="12192000" cy="1992923"/>
          </a:xfrm>
          <a:prstGeom prst="rect">
            <a:avLst/>
          </a:prstGeom>
        </p:spPr>
      </p:pic>
      <p:pic>
        <p:nvPicPr>
          <p:cNvPr id="14" name="U11 - L2 - 078">
            <a:hlinkClick r:id="" action="ppaction://media"/>
            <a:extLst>
              <a:ext uri="{FF2B5EF4-FFF2-40B4-BE49-F238E27FC236}">
                <a16:creationId xmlns:a16="http://schemas.microsoft.com/office/drawing/2014/main" id="{08196E40-B8BF-4341-86DE-0430118C2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9412" y="1536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/>
              <a:t>Practice saying the sentences at home.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7033" y="2103074"/>
            <a:ext cx="10274531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Vocabulary: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use the lexical items related to the topic Travelling in the future.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Pronunciation: say sentences with correct stress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2127" y="200969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Write the words or phrases under the correct pictures. Then listen, check, and repeat. 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columns. </a:t>
            </a: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box.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2127" y="3855038"/>
            <a:ext cx="5465180" cy="13157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Listen to the sentences and repeat. Pay attention to the bold syllables.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211045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* Task 5: Listen to the sentences and repeat. How many stresses are there in each sentence? </a:t>
            </a: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5947" y="5936242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85061" y="508193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" name="Rectangle 2"/>
          <p:cNvSpPr/>
          <p:nvPr/>
        </p:nvSpPr>
        <p:spPr>
          <a:xfrm>
            <a:off x="6130420" y="2692911"/>
            <a:ext cx="52237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r>
              <a:rPr lang="en-US" sz="2800" dirty="0"/>
              <a:t>To help Ss review the previous lesson.</a:t>
            </a:r>
          </a:p>
          <a:p>
            <a:r>
              <a:rPr lang="en-US" sz="2800" dirty="0"/>
              <a:t>– To create a fun atmosphere in the class.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A545FF-C990-4AC9-B7F9-FDE92B08F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45" y="2219473"/>
            <a:ext cx="4378224" cy="43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90783" y="4254373"/>
            <a:ext cx="5519010" cy="178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introduce visually some nouns related to the topic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7" y="3836701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CB4D1A0-F67D-44E2-AB64-58D3B526C13C}"/>
              </a:ext>
            </a:extLst>
          </p:cNvPr>
          <p:cNvSpPr/>
          <p:nvPr/>
        </p:nvSpPr>
        <p:spPr>
          <a:xfrm>
            <a:off x="5567911" y="1227024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 Game</a:t>
            </a:r>
            <a:r>
              <a:rPr lang="en-US" dirty="0">
                <a:solidFill>
                  <a:schemeClr val="tx1"/>
                </a:solidFill>
              </a:rPr>
              <a:t>: Miming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A0A8A4-6314-48CA-9FB8-3E199CDDF6B2}"/>
              </a:ext>
            </a:extLst>
          </p:cNvPr>
          <p:cNvSpPr/>
          <p:nvPr/>
        </p:nvSpPr>
        <p:spPr>
          <a:xfrm>
            <a:off x="5562127" y="2009699"/>
            <a:ext cx="5456245" cy="182700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Write the words or phrases under the correct pictures. Then listen, check, and repeat. </a:t>
            </a:r>
          </a:p>
          <a:p>
            <a:r>
              <a:rPr lang="en-US" dirty="0">
                <a:solidFill>
                  <a:schemeClr val="tx1"/>
                </a:solidFill>
              </a:rPr>
              <a:t>Task 2: Write words or phrases from 1 in the correct columns. </a:t>
            </a:r>
          </a:p>
          <a:p>
            <a:r>
              <a:rPr lang="en-US" dirty="0">
                <a:solidFill>
                  <a:schemeClr val="tx1"/>
                </a:solidFill>
              </a:rPr>
              <a:t>Task 3: Complete the sentences, using the words from the box. </a:t>
            </a:r>
          </a:p>
        </p:txBody>
      </p:sp>
    </p:spTree>
    <p:extLst>
      <p:ext uri="{BB962C8B-B14F-4D97-AF65-F5344CB8AC3E}">
        <p14:creationId xmlns:p14="http://schemas.microsoft.com/office/powerpoint/2010/main" val="25692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1705" y="2026789"/>
            <a:ext cx="634364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bamboo - copter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chong</a:t>
            </a:r>
            <a:r>
              <a:rPr lang="en-US" sz="2800" dirty="0"/>
              <a:t> </a:t>
            </a:r>
            <a:r>
              <a:rPr lang="en-US" sz="2800" dirty="0" err="1"/>
              <a:t>chóng</a:t>
            </a:r>
            <a:r>
              <a:rPr lang="en-US" sz="2800" dirty="0"/>
              <a:t> </a:t>
            </a:r>
            <a:r>
              <a:rPr lang="en-US" sz="2800" dirty="0" err="1"/>
              <a:t>tre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091857" y="3252092"/>
            <a:ext cx="2623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bæmˈbu</a:t>
            </a:r>
            <a:r>
              <a:rPr lang="en-US" sz="2400" b="1" dirty="0">
                <a:solidFill>
                  <a:srgbClr val="0FB7BD"/>
                </a:solidFill>
              </a:rPr>
              <a:t>ːˈ</a:t>
            </a:r>
            <a:r>
              <a:rPr lang="en-US" sz="2400" b="1" dirty="0" err="1">
                <a:solidFill>
                  <a:srgbClr val="0FB7BD"/>
                </a:solidFill>
              </a:rPr>
              <a:t>kɒp.tər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B9C21-0928-4B0C-A529-FD4716C07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76" y="2355510"/>
            <a:ext cx="4720005" cy="354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skyTran (n)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22" y="4065625"/>
            <a:ext cx="4656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15270" y="3252092"/>
            <a:ext cx="1576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skaɪtræn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960CA-FB4C-4C7E-AACB-C9D302E3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341" y="2355510"/>
            <a:ext cx="4643172" cy="310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74241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solar - powered (a)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chạy bằng năng lượng mặt trời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975987" y="3198167"/>
            <a:ext cx="2326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/ˌ</a:t>
            </a:r>
            <a:r>
              <a:rPr lang="en-US" sz="2400" b="1" dirty="0" err="1">
                <a:solidFill>
                  <a:srgbClr val="0FB7BD"/>
                </a:solidFill>
              </a:rPr>
              <a:t>səʊ.lə</a:t>
            </a:r>
            <a:r>
              <a:rPr lang="en-US" sz="2400" b="1" dirty="0">
                <a:solidFill>
                  <a:srgbClr val="0FB7BD"/>
                </a:solidFill>
              </a:rPr>
              <a:t> -ˈ</a:t>
            </a:r>
            <a:r>
              <a:rPr lang="en-US" sz="2400" b="1" dirty="0" err="1">
                <a:solidFill>
                  <a:srgbClr val="0FB7BD"/>
                </a:solidFill>
              </a:rPr>
              <a:t>paʊər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17AC0-1C04-4FB0-9D5D-BA1E0A7E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901" y="2269492"/>
            <a:ext cx="4505197" cy="36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2853</TotalTime>
  <Words>965</Words>
  <Application>Microsoft Office PowerPoint</Application>
  <PresentationFormat>Widescreen</PresentationFormat>
  <Paragraphs>184</Paragraphs>
  <Slides>26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Thuy Linh Do</cp:lastModifiedBy>
  <cp:revision>153</cp:revision>
  <dcterms:created xsi:type="dcterms:W3CDTF">2020-12-09T02:04:09Z</dcterms:created>
  <dcterms:modified xsi:type="dcterms:W3CDTF">2022-03-23T02:21:59Z</dcterms:modified>
</cp:coreProperties>
</file>