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37" r:id="rId2"/>
    <p:sldId id="336" r:id="rId3"/>
    <p:sldId id="306" r:id="rId4"/>
    <p:sldId id="338" r:id="rId5"/>
    <p:sldId id="340" r:id="rId6"/>
    <p:sldId id="367" r:id="rId7"/>
    <p:sldId id="339" r:id="rId8"/>
    <p:sldId id="341" r:id="rId9"/>
    <p:sldId id="342" r:id="rId10"/>
    <p:sldId id="343" r:id="rId11"/>
    <p:sldId id="344" r:id="rId12"/>
    <p:sldId id="352" r:id="rId13"/>
    <p:sldId id="345" r:id="rId14"/>
    <p:sldId id="347" r:id="rId15"/>
    <p:sldId id="348" r:id="rId16"/>
    <p:sldId id="349" r:id="rId17"/>
    <p:sldId id="350" r:id="rId18"/>
    <p:sldId id="361" r:id="rId19"/>
    <p:sldId id="351" r:id="rId20"/>
    <p:sldId id="334" r:id="rId21"/>
    <p:sldId id="335" r:id="rId22"/>
    <p:sldId id="325" r:id="rId23"/>
    <p:sldId id="326" r:id="rId24"/>
    <p:sldId id="327" r:id="rId25"/>
    <p:sldId id="328" r:id="rId26"/>
    <p:sldId id="329" r:id="rId27"/>
    <p:sldId id="369" r:id="rId28"/>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39966"/>
    <a:srgbClr val="006600"/>
    <a:srgbClr val="0000CC"/>
    <a:srgbClr val="00FF00"/>
    <a:srgbClr val="6600CC"/>
    <a:srgbClr val="80008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63" autoAdjust="0"/>
    <p:restoredTop sz="94660"/>
  </p:normalViewPr>
  <p:slideViewPr>
    <p:cSldViewPr snapToGrid="0">
      <p:cViewPr varScale="1">
        <p:scale>
          <a:sx n="67" d="100"/>
          <a:sy n="67" d="100"/>
        </p:scale>
        <p:origin x="-444" y="-6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5AD5A4-F8E4-F842-ABAD-3F94DFD53106}" type="doc">
      <dgm:prSet loTypeId="urn:microsoft.com/office/officeart/2005/8/layout/default#2" loCatId="" qsTypeId="urn:microsoft.com/office/officeart/2005/8/quickstyle/simple1" qsCatId="simple" csTypeId="urn:microsoft.com/office/officeart/2005/8/colors/accent1_2" csCatId="accent1" phldr="1"/>
      <dgm:spPr/>
      <dgm:t>
        <a:bodyPr/>
        <a:lstStyle/>
        <a:p>
          <a:endParaRPr lang="en-US"/>
        </a:p>
      </dgm:t>
    </dgm:pt>
    <dgm:pt modelId="{5A11513F-E374-3348-A87F-587E49A56E17}">
      <dgm:prSet phldrT="[Text]" phldr="1"/>
      <dgm:spPr>
        <a:solidFill>
          <a:schemeClr val="bg1"/>
        </a:solidFill>
      </dgm:spPr>
      <dgm:t>
        <a:bodyPr/>
        <a:lstStyle/>
        <a:p>
          <a:endParaRPr lang="en-US" dirty="0"/>
        </a:p>
      </dgm:t>
    </dgm:pt>
    <dgm:pt modelId="{186E663D-CFA9-2B47-86BB-2DA727934A3D}" type="parTrans" cxnId="{63A090AB-DDDF-1443-A89D-A34A5F1B9852}">
      <dgm:prSet/>
      <dgm:spPr/>
      <dgm:t>
        <a:bodyPr/>
        <a:lstStyle/>
        <a:p>
          <a:endParaRPr lang="en-US"/>
        </a:p>
      </dgm:t>
    </dgm:pt>
    <dgm:pt modelId="{22E08006-B600-1446-9404-71068FFF733E}" type="sibTrans" cxnId="{63A090AB-DDDF-1443-A89D-A34A5F1B9852}">
      <dgm:prSet/>
      <dgm:spPr/>
      <dgm:t>
        <a:bodyPr/>
        <a:lstStyle/>
        <a:p>
          <a:endParaRPr lang="en-US"/>
        </a:p>
      </dgm:t>
    </dgm:pt>
    <dgm:pt modelId="{0DD50D1D-6962-1947-81D0-7C0B19AC9E23}">
      <dgm:prSet phldrT="[Text]" phldr="1"/>
      <dgm:spPr>
        <a:solidFill>
          <a:schemeClr val="bg1"/>
        </a:solidFill>
      </dgm:spPr>
      <dgm:t>
        <a:bodyPr/>
        <a:lstStyle/>
        <a:p>
          <a:endParaRPr lang="en-US" dirty="0"/>
        </a:p>
      </dgm:t>
    </dgm:pt>
    <dgm:pt modelId="{727EB9B0-0E7B-F24E-BBF7-9A32622A9BFF}" type="parTrans" cxnId="{C7252A8B-A840-3E4F-9888-3427EE7D76C0}">
      <dgm:prSet/>
      <dgm:spPr/>
      <dgm:t>
        <a:bodyPr/>
        <a:lstStyle/>
        <a:p>
          <a:endParaRPr lang="en-US"/>
        </a:p>
      </dgm:t>
    </dgm:pt>
    <dgm:pt modelId="{4869BA67-568B-2A40-A2DB-E9A1A0E3A729}" type="sibTrans" cxnId="{C7252A8B-A840-3E4F-9888-3427EE7D76C0}">
      <dgm:prSet/>
      <dgm:spPr/>
      <dgm:t>
        <a:bodyPr/>
        <a:lstStyle/>
        <a:p>
          <a:endParaRPr lang="en-US"/>
        </a:p>
      </dgm:t>
    </dgm:pt>
    <dgm:pt modelId="{3642EF75-E803-1342-82CC-5B8500533031}">
      <dgm:prSet phldrT="[Text]" phldr="1"/>
      <dgm:spPr>
        <a:solidFill>
          <a:schemeClr val="bg1"/>
        </a:solidFill>
      </dgm:spPr>
      <dgm:t>
        <a:bodyPr/>
        <a:lstStyle/>
        <a:p>
          <a:endParaRPr lang="en-US" dirty="0"/>
        </a:p>
      </dgm:t>
    </dgm:pt>
    <dgm:pt modelId="{D99C0E52-1382-B04C-B70F-E17393D470F5}" type="parTrans" cxnId="{1B304F15-9B87-3540-B8DD-459FF143F63E}">
      <dgm:prSet/>
      <dgm:spPr/>
      <dgm:t>
        <a:bodyPr/>
        <a:lstStyle/>
        <a:p>
          <a:endParaRPr lang="en-US"/>
        </a:p>
      </dgm:t>
    </dgm:pt>
    <dgm:pt modelId="{1513FCCA-B32E-8F42-A63B-C3CD9D3EF4BF}" type="sibTrans" cxnId="{1B304F15-9B87-3540-B8DD-459FF143F63E}">
      <dgm:prSet/>
      <dgm:spPr/>
      <dgm:t>
        <a:bodyPr/>
        <a:lstStyle/>
        <a:p>
          <a:endParaRPr lang="en-US"/>
        </a:p>
      </dgm:t>
    </dgm:pt>
    <dgm:pt modelId="{52200353-B170-054B-8DE4-CD4F588F9D1F}">
      <dgm:prSet phldrT="[Text]" phldr="1"/>
      <dgm:spPr>
        <a:solidFill>
          <a:schemeClr val="bg1"/>
        </a:solidFill>
      </dgm:spPr>
      <dgm:t>
        <a:bodyPr/>
        <a:lstStyle/>
        <a:p>
          <a:endParaRPr lang="en-US" dirty="0"/>
        </a:p>
      </dgm:t>
    </dgm:pt>
    <dgm:pt modelId="{8513E4C6-66E6-3449-A5FD-CE492AA5C26B}" type="parTrans" cxnId="{A829423D-3C97-F641-9447-C4B9B01C85D0}">
      <dgm:prSet/>
      <dgm:spPr/>
      <dgm:t>
        <a:bodyPr/>
        <a:lstStyle/>
        <a:p>
          <a:endParaRPr lang="en-US"/>
        </a:p>
      </dgm:t>
    </dgm:pt>
    <dgm:pt modelId="{089E406C-5567-ED49-92DA-CD7D8EA23269}" type="sibTrans" cxnId="{A829423D-3C97-F641-9447-C4B9B01C85D0}">
      <dgm:prSet/>
      <dgm:spPr/>
      <dgm:t>
        <a:bodyPr/>
        <a:lstStyle/>
        <a:p>
          <a:endParaRPr lang="en-US"/>
        </a:p>
      </dgm:t>
    </dgm:pt>
    <dgm:pt modelId="{AF0F333A-39A2-2041-8EA2-EDEB05F7DF10}">
      <dgm:prSet phldrT="[Text]" phldr="1"/>
      <dgm:spPr>
        <a:solidFill>
          <a:schemeClr val="bg1"/>
        </a:solidFill>
      </dgm:spPr>
      <dgm:t>
        <a:bodyPr/>
        <a:lstStyle/>
        <a:p>
          <a:endParaRPr lang="en-US" dirty="0"/>
        </a:p>
      </dgm:t>
    </dgm:pt>
    <dgm:pt modelId="{000C0C45-1103-FC4B-B6DA-19A29EEEB5DC}" type="parTrans" cxnId="{696EE389-9D97-C541-9CDC-AE5AB210ED51}">
      <dgm:prSet/>
      <dgm:spPr/>
      <dgm:t>
        <a:bodyPr/>
        <a:lstStyle/>
        <a:p>
          <a:endParaRPr lang="en-US"/>
        </a:p>
      </dgm:t>
    </dgm:pt>
    <dgm:pt modelId="{18C1C800-9575-6F42-A42A-BE628C592E5D}" type="sibTrans" cxnId="{696EE389-9D97-C541-9CDC-AE5AB210ED51}">
      <dgm:prSet/>
      <dgm:spPr/>
      <dgm:t>
        <a:bodyPr/>
        <a:lstStyle/>
        <a:p>
          <a:endParaRPr lang="en-US"/>
        </a:p>
      </dgm:t>
    </dgm:pt>
    <dgm:pt modelId="{294E5EC1-423E-F348-B84D-14C92FC6FC8A}" type="pres">
      <dgm:prSet presAssocID="{595AD5A4-F8E4-F842-ABAD-3F94DFD53106}" presName="diagram" presStyleCnt="0">
        <dgm:presLayoutVars>
          <dgm:dir/>
          <dgm:resizeHandles val="exact"/>
        </dgm:presLayoutVars>
      </dgm:prSet>
      <dgm:spPr/>
      <dgm:t>
        <a:bodyPr/>
        <a:lstStyle/>
        <a:p>
          <a:endParaRPr lang="en-US"/>
        </a:p>
      </dgm:t>
    </dgm:pt>
    <dgm:pt modelId="{6F92E843-9BCB-A64E-B144-BFC2611AA5D1}" type="pres">
      <dgm:prSet presAssocID="{5A11513F-E374-3348-A87F-587E49A56E17}" presName="node" presStyleLbl="node1" presStyleIdx="0" presStyleCnt="5" custLinFactNeighborY="-7392">
        <dgm:presLayoutVars>
          <dgm:bulletEnabled val="1"/>
        </dgm:presLayoutVars>
      </dgm:prSet>
      <dgm:spPr/>
      <dgm:t>
        <a:bodyPr/>
        <a:lstStyle/>
        <a:p>
          <a:endParaRPr lang="en-US"/>
        </a:p>
      </dgm:t>
    </dgm:pt>
    <dgm:pt modelId="{6ADB7F78-AB08-9648-9B1E-FD953143C644}" type="pres">
      <dgm:prSet presAssocID="{22E08006-B600-1446-9404-71068FFF733E}" presName="sibTrans" presStyleCnt="0"/>
      <dgm:spPr/>
    </dgm:pt>
    <dgm:pt modelId="{D61054D7-86D0-3244-AD9A-28F00E8C8BE4}" type="pres">
      <dgm:prSet presAssocID="{0DD50D1D-6962-1947-81D0-7C0B19AC9E23}" presName="node" presStyleLbl="node1" presStyleIdx="1" presStyleCnt="5" custLinFactNeighborX="-3629" custLinFactNeighborY="-6049">
        <dgm:presLayoutVars>
          <dgm:bulletEnabled val="1"/>
        </dgm:presLayoutVars>
      </dgm:prSet>
      <dgm:spPr/>
      <dgm:t>
        <a:bodyPr/>
        <a:lstStyle/>
        <a:p>
          <a:endParaRPr lang="en-US"/>
        </a:p>
      </dgm:t>
    </dgm:pt>
    <dgm:pt modelId="{11AF9A30-457D-5E4B-89A9-A42C6C2661DC}" type="pres">
      <dgm:prSet presAssocID="{4869BA67-568B-2A40-A2DB-E9A1A0E3A729}" presName="sibTrans" presStyleCnt="0"/>
      <dgm:spPr/>
    </dgm:pt>
    <dgm:pt modelId="{43DFC112-1DAA-9147-8C16-AC21CB208438}" type="pres">
      <dgm:prSet presAssocID="{AF0F333A-39A2-2041-8EA2-EDEB05F7DF10}" presName="node" presStyleLbl="node1" presStyleIdx="2" presStyleCnt="5" custLinFactNeighborX="2821" custLinFactNeighborY="7391">
        <dgm:presLayoutVars>
          <dgm:bulletEnabled val="1"/>
        </dgm:presLayoutVars>
      </dgm:prSet>
      <dgm:spPr/>
      <dgm:t>
        <a:bodyPr/>
        <a:lstStyle/>
        <a:p>
          <a:endParaRPr lang="en-US"/>
        </a:p>
      </dgm:t>
    </dgm:pt>
    <dgm:pt modelId="{A7876F59-8FB3-8841-ADD0-930A30561D24}" type="pres">
      <dgm:prSet presAssocID="{18C1C800-9575-6F42-A42A-BE628C592E5D}" presName="sibTrans" presStyleCnt="0"/>
      <dgm:spPr/>
    </dgm:pt>
    <dgm:pt modelId="{71F4263F-A03E-434E-9EDF-23F97B007302}" type="pres">
      <dgm:prSet presAssocID="{3642EF75-E803-1342-82CC-5B8500533031}" presName="node" presStyleLbl="node1" presStyleIdx="3" presStyleCnt="5" custLinFactNeighborY="7394">
        <dgm:presLayoutVars>
          <dgm:bulletEnabled val="1"/>
        </dgm:presLayoutVars>
      </dgm:prSet>
      <dgm:spPr/>
      <dgm:t>
        <a:bodyPr/>
        <a:lstStyle/>
        <a:p>
          <a:endParaRPr lang="en-US"/>
        </a:p>
      </dgm:t>
    </dgm:pt>
    <dgm:pt modelId="{CCE5081A-6571-9647-812F-B8DD03F9450A}" type="pres">
      <dgm:prSet presAssocID="{1513FCCA-B32E-8F42-A63B-C3CD9D3EF4BF}" presName="sibTrans" presStyleCnt="0"/>
      <dgm:spPr/>
    </dgm:pt>
    <dgm:pt modelId="{6B8A1352-2873-6E40-8F14-53BDC9C6F56F}" type="pres">
      <dgm:prSet presAssocID="{52200353-B170-054B-8DE4-CD4F588F9D1F}" presName="node" presStyleLbl="node1" presStyleIdx="4" presStyleCnt="5" custLinFactNeighborX="-2977" custLinFactNeighborY="7393">
        <dgm:presLayoutVars>
          <dgm:bulletEnabled val="1"/>
        </dgm:presLayoutVars>
      </dgm:prSet>
      <dgm:spPr/>
      <dgm:t>
        <a:bodyPr/>
        <a:lstStyle/>
        <a:p>
          <a:endParaRPr lang="en-US"/>
        </a:p>
      </dgm:t>
    </dgm:pt>
  </dgm:ptLst>
  <dgm:cxnLst>
    <dgm:cxn modelId="{63A090AB-DDDF-1443-A89D-A34A5F1B9852}" srcId="{595AD5A4-F8E4-F842-ABAD-3F94DFD53106}" destId="{5A11513F-E374-3348-A87F-587E49A56E17}" srcOrd="0" destOrd="0" parTransId="{186E663D-CFA9-2B47-86BB-2DA727934A3D}" sibTransId="{22E08006-B600-1446-9404-71068FFF733E}"/>
    <dgm:cxn modelId="{92E54F40-FECA-4550-AF3C-446A0789E30E}" type="presOf" srcId="{AF0F333A-39A2-2041-8EA2-EDEB05F7DF10}" destId="{43DFC112-1DAA-9147-8C16-AC21CB208438}" srcOrd="0" destOrd="0" presId="urn:microsoft.com/office/officeart/2005/8/layout/default#2"/>
    <dgm:cxn modelId="{C0A35A7A-C0EE-4DC1-8BCF-30123B6EA27B}" type="presOf" srcId="{595AD5A4-F8E4-F842-ABAD-3F94DFD53106}" destId="{294E5EC1-423E-F348-B84D-14C92FC6FC8A}" srcOrd="0" destOrd="0" presId="urn:microsoft.com/office/officeart/2005/8/layout/default#2"/>
    <dgm:cxn modelId="{9AAE93A7-7A2C-4A31-A0EE-99AFA65D59CD}" type="presOf" srcId="{5A11513F-E374-3348-A87F-587E49A56E17}" destId="{6F92E843-9BCB-A64E-B144-BFC2611AA5D1}" srcOrd="0" destOrd="0" presId="urn:microsoft.com/office/officeart/2005/8/layout/default#2"/>
    <dgm:cxn modelId="{DCB1A4F0-E72C-4BBB-8C0F-5B19988B475B}" type="presOf" srcId="{52200353-B170-054B-8DE4-CD4F588F9D1F}" destId="{6B8A1352-2873-6E40-8F14-53BDC9C6F56F}" srcOrd="0" destOrd="0" presId="urn:microsoft.com/office/officeart/2005/8/layout/default#2"/>
    <dgm:cxn modelId="{5F016D78-30EA-4DDD-87D8-72147F721885}" type="presOf" srcId="{0DD50D1D-6962-1947-81D0-7C0B19AC9E23}" destId="{D61054D7-86D0-3244-AD9A-28F00E8C8BE4}" srcOrd="0" destOrd="0" presId="urn:microsoft.com/office/officeart/2005/8/layout/default#2"/>
    <dgm:cxn modelId="{A829423D-3C97-F641-9447-C4B9B01C85D0}" srcId="{595AD5A4-F8E4-F842-ABAD-3F94DFD53106}" destId="{52200353-B170-054B-8DE4-CD4F588F9D1F}" srcOrd="4" destOrd="0" parTransId="{8513E4C6-66E6-3449-A5FD-CE492AA5C26B}" sibTransId="{089E406C-5567-ED49-92DA-CD7D8EA23269}"/>
    <dgm:cxn modelId="{C7252A8B-A840-3E4F-9888-3427EE7D76C0}" srcId="{595AD5A4-F8E4-F842-ABAD-3F94DFD53106}" destId="{0DD50D1D-6962-1947-81D0-7C0B19AC9E23}" srcOrd="1" destOrd="0" parTransId="{727EB9B0-0E7B-F24E-BBF7-9A32622A9BFF}" sibTransId="{4869BA67-568B-2A40-A2DB-E9A1A0E3A729}"/>
    <dgm:cxn modelId="{CB82741F-2053-4878-A7FE-BF3DA2205FC7}" type="presOf" srcId="{3642EF75-E803-1342-82CC-5B8500533031}" destId="{71F4263F-A03E-434E-9EDF-23F97B007302}" srcOrd="0" destOrd="0" presId="urn:microsoft.com/office/officeart/2005/8/layout/default#2"/>
    <dgm:cxn modelId="{1B304F15-9B87-3540-B8DD-459FF143F63E}" srcId="{595AD5A4-F8E4-F842-ABAD-3F94DFD53106}" destId="{3642EF75-E803-1342-82CC-5B8500533031}" srcOrd="3" destOrd="0" parTransId="{D99C0E52-1382-B04C-B70F-E17393D470F5}" sibTransId="{1513FCCA-B32E-8F42-A63B-C3CD9D3EF4BF}"/>
    <dgm:cxn modelId="{696EE389-9D97-C541-9CDC-AE5AB210ED51}" srcId="{595AD5A4-F8E4-F842-ABAD-3F94DFD53106}" destId="{AF0F333A-39A2-2041-8EA2-EDEB05F7DF10}" srcOrd="2" destOrd="0" parTransId="{000C0C45-1103-FC4B-B6DA-19A29EEEB5DC}" sibTransId="{18C1C800-9575-6F42-A42A-BE628C592E5D}"/>
    <dgm:cxn modelId="{39667831-7B69-46F8-91E9-88ED44344CEE}" type="presParOf" srcId="{294E5EC1-423E-F348-B84D-14C92FC6FC8A}" destId="{6F92E843-9BCB-A64E-B144-BFC2611AA5D1}" srcOrd="0" destOrd="0" presId="urn:microsoft.com/office/officeart/2005/8/layout/default#2"/>
    <dgm:cxn modelId="{A909BA66-5655-4AE9-A59C-36FDA3797304}" type="presParOf" srcId="{294E5EC1-423E-F348-B84D-14C92FC6FC8A}" destId="{6ADB7F78-AB08-9648-9B1E-FD953143C644}" srcOrd="1" destOrd="0" presId="urn:microsoft.com/office/officeart/2005/8/layout/default#2"/>
    <dgm:cxn modelId="{EE1D917A-23FA-470C-A41A-565D15B20043}" type="presParOf" srcId="{294E5EC1-423E-F348-B84D-14C92FC6FC8A}" destId="{D61054D7-86D0-3244-AD9A-28F00E8C8BE4}" srcOrd="2" destOrd="0" presId="urn:microsoft.com/office/officeart/2005/8/layout/default#2"/>
    <dgm:cxn modelId="{03892F59-C2BB-4CB4-851D-6D82E9BBEF21}" type="presParOf" srcId="{294E5EC1-423E-F348-B84D-14C92FC6FC8A}" destId="{11AF9A30-457D-5E4B-89A9-A42C6C2661DC}" srcOrd="3" destOrd="0" presId="urn:microsoft.com/office/officeart/2005/8/layout/default#2"/>
    <dgm:cxn modelId="{0D2E9ABB-06D9-4C08-AAF8-F4DE193F45FF}" type="presParOf" srcId="{294E5EC1-423E-F348-B84D-14C92FC6FC8A}" destId="{43DFC112-1DAA-9147-8C16-AC21CB208438}" srcOrd="4" destOrd="0" presId="urn:microsoft.com/office/officeart/2005/8/layout/default#2"/>
    <dgm:cxn modelId="{ADCB5B6D-2E84-4F6A-A03C-6EFE49C9C0CE}" type="presParOf" srcId="{294E5EC1-423E-F348-B84D-14C92FC6FC8A}" destId="{A7876F59-8FB3-8841-ADD0-930A30561D24}" srcOrd="5" destOrd="0" presId="urn:microsoft.com/office/officeart/2005/8/layout/default#2"/>
    <dgm:cxn modelId="{77A8F49D-EEA4-4FBE-9E97-5F0F08D24C2B}" type="presParOf" srcId="{294E5EC1-423E-F348-B84D-14C92FC6FC8A}" destId="{71F4263F-A03E-434E-9EDF-23F97B007302}" srcOrd="6" destOrd="0" presId="urn:microsoft.com/office/officeart/2005/8/layout/default#2"/>
    <dgm:cxn modelId="{176D5EE5-9BD0-4025-BCE0-615212FD62F6}" type="presParOf" srcId="{294E5EC1-423E-F348-B84D-14C92FC6FC8A}" destId="{CCE5081A-6571-9647-812F-B8DD03F9450A}" srcOrd="7" destOrd="0" presId="urn:microsoft.com/office/officeart/2005/8/layout/default#2"/>
    <dgm:cxn modelId="{20596BC7-3DF7-479D-BC9B-9CCF5A2D3128}" type="presParOf" srcId="{294E5EC1-423E-F348-B84D-14C92FC6FC8A}" destId="{6B8A1352-2873-6E40-8F14-53BDC9C6F56F}" srcOrd="8" destOrd="0" presId="urn:microsoft.com/office/officeart/2005/8/layout/default#2"/>
  </dgm:cxnLst>
  <dgm:bg/>
  <dgm:whole/>
</dgm:dataModel>
</file>

<file path=ppt/diagrams/layout1.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09DA21-8355-48FA-B5B8-A54029A82885}" type="datetimeFigureOut">
              <a:rPr lang="en-US" smtClean="0"/>
              <a:pPr/>
              <a:t>1/20/2024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7B1BB-5F8C-45AB-8F55-395CCBE87E2A}" type="slidenum">
              <a:rPr lang="en-US" smtClean="0"/>
              <a:pPr/>
              <a:t>‹#›</a:t>
            </a:fld>
            <a:endParaRPr lang="en-US"/>
          </a:p>
        </p:txBody>
      </p:sp>
    </p:spTree>
    <p:extLst>
      <p:ext uri="{BB962C8B-B14F-4D97-AF65-F5344CB8AC3E}">
        <p14:creationId xmlns:p14="http://schemas.microsoft.com/office/powerpoint/2010/main" xmlns="" val="3168274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Google Shape;949;g6320de4b7d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0" name="Google Shape;950;g6320de4b7d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43354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0A6BF8-1289-48CA-888D-4DA62C9BB6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30BCE6C-F16F-4F46-BCD1-141726D5F5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7B4F518-022F-413C-B9F1-2756A0A93CF2}"/>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5" name="Footer Placeholder 4">
            <a:extLst>
              <a:ext uri="{FF2B5EF4-FFF2-40B4-BE49-F238E27FC236}">
                <a16:creationId xmlns:a16="http://schemas.microsoft.com/office/drawing/2014/main" xmlns="" id="{7AD207EF-C409-4957-9D5F-7D8872799B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D3CA106-0300-4144-BB20-27BB8EAD877D}"/>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4052626531"/>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BC9E57-9E33-4D74-9721-69E45B32F3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263EECD-7B39-48BC-8763-C977849F7E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F78A884-FB20-4A83-8888-3F5604880639}"/>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5" name="Footer Placeholder 4">
            <a:extLst>
              <a:ext uri="{FF2B5EF4-FFF2-40B4-BE49-F238E27FC236}">
                <a16:creationId xmlns:a16="http://schemas.microsoft.com/office/drawing/2014/main" xmlns="" id="{6DA61528-5726-47C1-B63B-FDD4FCB06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F90A10A-59C3-48C6-99C4-E001D348CB0A}"/>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2748523295"/>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5240F92-290F-47D5-91B4-0CCF574B34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AF0786C2-460C-48E5-B8A8-98C7C10B15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AF70A4B-1580-4FE3-A6C6-63CE5E674DBE}"/>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5" name="Footer Placeholder 4">
            <a:extLst>
              <a:ext uri="{FF2B5EF4-FFF2-40B4-BE49-F238E27FC236}">
                <a16:creationId xmlns:a16="http://schemas.microsoft.com/office/drawing/2014/main" xmlns="" id="{29B98DFE-82C4-443A-A92D-5FD7C318D8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0EC96B5-2E26-49D1-AA13-E5F03BB133D1}"/>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231708609"/>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Janice作品">
  <p:cSld name="Janice作品">
    <p:bg>
      <p:bgPr>
        <a:blipFill>
          <a:blip r:embed="rId2">
            <a:alphaModFix/>
          </a:blip>
          <a:stretch>
            <a:fillRect/>
          </a:stretch>
        </a:blipFill>
        <a:effectLst/>
      </p:bgPr>
    </p:bg>
    <p:spTree>
      <p:nvGrpSpPr>
        <p:cNvPr id="1" name="Shape 128"/>
        <p:cNvGrpSpPr/>
        <p:nvPr/>
      </p:nvGrpSpPr>
      <p:grpSpPr>
        <a:xfrm>
          <a:off x="0" y="0"/>
          <a:ext cx="0" cy="0"/>
          <a:chOff x="0" y="0"/>
          <a:chExt cx="0" cy="0"/>
        </a:xfrm>
      </p:grpSpPr>
      <p:grpSp>
        <p:nvGrpSpPr>
          <p:cNvPr id="129" name="Google Shape;129;gfd8cb973bc_0_120"/>
          <p:cNvGrpSpPr/>
          <p:nvPr/>
        </p:nvGrpSpPr>
        <p:grpSpPr>
          <a:xfrm>
            <a:off x="0" y="0"/>
            <a:ext cx="12187170" cy="6858000"/>
            <a:chOff x="0" y="0"/>
            <a:chExt cx="12190344" cy="6858000"/>
          </a:xfrm>
        </p:grpSpPr>
        <p:pic>
          <p:nvPicPr>
            <p:cNvPr id="130" name="Google Shape;130;gfd8cb973bc_0_120"/>
            <p:cNvPicPr preferRelativeResize="0"/>
            <p:nvPr/>
          </p:nvPicPr>
          <p:blipFill rotWithShape="1">
            <a:blip r:embed="rId3">
              <a:alphaModFix/>
            </a:blip>
            <a:srcRect/>
            <a:stretch/>
          </p:blipFill>
          <p:spPr>
            <a:xfrm>
              <a:off x="0" y="0"/>
              <a:ext cx="5593532" cy="6858000"/>
            </a:xfrm>
            <a:prstGeom prst="rect">
              <a:avLst/>
            </a:prstGeom>
            <a:noFill/>
            <a:ln>
              <a:noFill/>
            </a:ln>
          </p:spPr>
        </p:pic>
        <p:pic>
          <p:nvPicPr>
            <p:cNvPr id="131" name="Google Shape;131;gfd8cb973bc_0_120"/>
            <p:cNvPicPr preferRelativeResize="0"/>
            <p:nvPr/>
          </p:nvPicPr>
          <p:blipFill rotWithShape="1">
            <a:blip r:embed="rId3">
              <a:alphaModFix/>
            </a:blip>
            <a:srcRect/>
            <a:stretch/>
          </p:blipFill>
          <p:spPr>
            <a:xfrm flipH="1">
              <a:off x="6596812" y="0"/>
              <a:ext cx="5593532" cy="6858000"/>
            </a:xfrm>
            <a:prstGeom prst="rect">
              <a:avLst/>
            </a:prstGeom>
            <a:noFill/>
            <a:ln>
              <a:noFill/>
            </a:ln>
          </p:spPr>
        </p:pic>
        <p:pic>
          <p:nvPicPr>
            <p:cNvPr id="132" name="Google Shape;132;gfd8cb973bc_0_120"/>
            <p:cNvPicPr preferRelativeResize="0"/>
            <p:nvPr/>
          </p:nvPicPr>
          <p:blipFill rotWithShape="1">
            <a:blip r:embed="rId4">
              <a:alphaModFix/>
            </a:blip>
            <a:srcRect/>
            <a:stretch/>
          </p:blipFill>
          <p:spPr>
            <a:xfrm flipH="1">
              <a:off x="5593532" y="0"/>
              <a:ext cx="1008111" cy="6858000"/>
            </a:xfrm>
            <a:prstGeom prst="rect">
              <a:avLst/>
            </a:prstGeom>
            <a:noFill/>
            <a:ln>
              <a:noFill/>
            </a:ln>
          </p:spPr>
        </p:pic>
      </p:grpSp>
    </p:spTree>
    <p:extLst>
      <p:ext uri="{BB962C8B-B14F-4D97-AF65-F5344CB8AC3E}">
        <p14:creationId xmlns:p14="http://schemas.microsoft.com/office/powerpoint/2010/main" xmlns="" val="3758042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12"/>
        <p:cNvGrpSpPr/>
        <p:nvPr/>
      </p:nvGrpSpPr>
      <p:grpSpPr>
        <a:xfrm>
          <a:off x="0" y="0"/>
          <a:ext cx="0" cy="0"/>
          <a:chOff x="0" y="0"/>
          <a:chExt cx="0" cy="0"/>
        </a:xfrm>
      </p:grpSpPr>
      <p:sp>
        <p:nvSpPr>
          <p:cNvPr id="144" name="Google Shape;144;p5"/>
          <p:cNvSpPr txBox="1">
            <a:spLocks noGrp="1"/>
          </p:cNvSpPr>
          <p:nvPr>
            <p:ph type="ctrTitle"/>
          </p:nvPr>
        </p:nvSpPr>
        <p:spPr>
          <a:xfrm flipH="1">
            <a:off x="7171532" y="2764309"/>
            <a:ext cx="2367600" cy="608000"/>
          </a:xfrm>
          <a:prstGeom prst="rect">
            <a:avLst/>
          </a:prstGeom>
        </p:spPr>
        <p:txBody>
          <a:bodyPr spcFirstLastPara="1" wrap="square" lIns="121897" tIns="121897" rIns="121897" bIns="121897" anchor="b" anchorCtr="0">
            <a:noAutofit/>
          </a:bodyPr>
          <a:lstStyle>
            <a:lvl1pPr lvl="0" algn="ctr" rtl="0">
              <a:spcBef>
                <a:spcPts val="0"/>
              </a:spcBef>
              <a:spcAft>
                <a:spcPts val="0"/>
              </a:spcAft>
              <a:buSzPts val="2400"/>
              <a:buNone/>
              <a:defRPr sz="2900" b="0">
                <a:latin typeface="Chelsea Market"/>
                <a:ea typeface="Chelsea Market"/>
                <a:cs typeface="Chelsea Market"/>
                <a:sym typeface="Chelsea Market"/>
              </a:defRPr>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145" name="Google Shape;145;p5"/>
          <p:cNvSpPr txBox="1">
            <a:spLocks noGrp="1"/>
          </p:cNvSpPr>
          <p:nvPr>
            <p:ph type="subTitle" idx="1"/>
          </p:nvPr>
        </p:nvSpPr>
        <p:spPr>
          <a:xfrm flipH="1">
            <a:off x="6455867" y="3706232"/>
            <a:ext cx="3798800" cy="1330800"/>
          </a:xfrm>
          <a:prstGeom prst="rect">
            <a:avLst/>
          </a:prstGeom>
        </p:spPr>
        <p:txBody>
          <a:bodyPr spcFirstLastPara="1" wrap="square" lIns="121897" tIns="121897" rIns="121897" bIns="121897"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46" name="Google Shape;146;p5"/>
          <p:cNvSpPr txBox="1">
            <a:spLocks noGrp="1"/>
          </p:cNvSpPr>
          <p:nvPr>
            <p:ph type="ctrTitle" idx="2"/>
          </p:nvPr>
        </p:nvSpPr>
        <p:spPr>
          <a:xfrm flipH="1">
            <a:off x="2604005" y="2764301"/>
            <a:ext cx="2423600" cy="608000"/>
          </a:xfrm>
          <a:prstGeom prst="rect">
            <a:avLst/>
          </a:prstGeom>
        </p:spPr>
        <p:txBody>
          <a:bodyPr spcFirstLastPara="1" wrap="square" lIns="121897" tIns="121897" rIns="121897" bIns="121897" anchor="b" anchorCtr="0">
            <a:noAutofit/>
          </a:bodyPr>
          <a:lstStyle>
            <a:lvl1pPr lvl="0" algn="ctr" rtl="0">
              <a:spcBef>
                <a:spcPts val="0"/>
              </a:spcBef>
              <a:spcAft>
                <a:spcPts val="0"/>
              </a:spcAft>
              <a:buSzPts val="2400"/>
              <a:buNone/>
              <a:defRPr sz="2900" b="0">
                <a:latin typeface="Chelsea Market"/>
                <a:ea typeface="Chelsea Market"/>
                <a:cs typeface="Chelsea Market"/>
                <a:sym typeface="Chelsea Market"/>
              </a:defRPr>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147" name="Google Shape;147;p5"/>
          <p:cNvSpPr txBox="1">
            <a:spLocks noGrp="1"/>
          </p:cNvSpPr>
          <p:nvPr>
            <p:ph type="subTitle" idx="3"/>
          </p:nvPr>
        </p:nvSpPr>
        <p:spPr>
          <a:xfrm flipH="1">
            <a:off x="1916400" y="3706247"/>
            <a:ext cx="3798800" cy="1330800"/>
          </a:xfrm>
          <a:prstGeom prst="rect">
            <a:avLst/>
          </a:prstGeom>
        </p:spPr>
        <p:txBody>
          <a:bodyPr spcFirstLastPara="1" wrap="square" lIns="121897" tIns="121897" rIns="121897" bIns="121897"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48" name="Google Shape;148;p5"/>
          <p:cNvSpPr txBox="1">
            <a:spLocks noGrp="1"/>
          </p:cNvSpPr>
          <p:nvPr>
            <p:ph type="title" idx="4"/>
          </p:nvPr>
        </p:nvSpPr>
        <p:spPr>
          <a:xfrm>
            <a:off x="1193800" y="659215"/>
            <a:ext cx="9804400" cy="846800"/>
          </a:xfrm>
          <a:prstGeom prst="rect">
            <a:avLst/>
          </a:prstGeom>
        </p:spPr>
        <p:txBody>
          <a:bodyPr spcFirstLastPara="1" wrap="square" lIns="121897" tIns="121897" rIns="121897" bIns="121897" anchor="t" anchorCtr="0">
            <a:noAutofit/>
          </a:bodyPr>
          <a:lstStyle>
            <a:lvl1pPr lvl="0" algn="ctr" rtl="0">
              <a:spcBef>
                <a:spcPts val="0"/>
              </a:spcBef>
              <a:spcAft>
                <a:spcPts val="0"/>
              </a:spcAft>
              <a:buNone/>
              <a:defRPr sz="4000" b="0">
                <a:solidFill>
                  <a:schemeClr val="accent1"/>
                </a:solidFill>
                <a:latin typeface="Chelsea Market"/>
                <a:ea typeface="Chelsea Market"/>
                <a:cs typeface="Chelsea Market"/>
                <a:sym typeface="Chelsea Market"/>
              </a:defRPr>
            </a:lvl1pPr>
            <a:lvl2pPr lvl="1" algn="ctr" rtl="0">
              <a:spcBef>
                <a:spcPts val="0"/>
              </a:spcBef>
              <a:spcAft>
                <a:spcPts val="0"/>
              </a:spcAft>
              <a:buNone/>
              <a:defRPr sz="4000" b="0">
                <a:solidFill>
                  <a:schemeClr val="accent1"/>
                </a:solidFill>
                <a:latin typeface="Chelsea Market"/>
                <a:ea typeface="Chelsea Market"/>
                <a:cs typeface="Chelsea Market"/>
                <a:sym typeface="Chelsea Market"/>
              </a:defRPr>
            </a:lvl2pPr>
            <a:lvl3pPr lvl="2" algn="ctr" rtl="0">
              <a:spcBef>
                <a:spcPts val="0"/>
              </a:spcBef>
              <a:spcAft>
                <a:spcPts val="0"/>
              </a:spcAft>
              <a:buNone/>
              <a:defRPr sz="4000" b="0">
                <a:solidFill>
                  <a:schemeClr val="accent1"/>
                </a:solidFill>
                <a:latin typeface="Chelsea Market"/>
                <a:ea typeface="Chelsea Market"/>
                <a:cs typeface="Chelsea Market"/>
                <a:sym typeface="Chelsea Market"/>
              </a:defRPr>
            </a:lvl3pPr>
            <a:lvl4pPr lvl="3" algn="ctr" rtl="0">
              <a:spcBef>
                <a:spcPts val="0"/>
              </a:spcBef>
              <a:spcAft>
                <a:spcPts val="0"/>
              </a:spcAft>
              <a:buNone/>
              <a:defRPr sz="4000" b="0">
                <a:solidFill>
                  <a:schemeClr val="accent1"/>
                </a:solidFill>
                <a:latin typeface="Chelsea Market"/>
                <a:ea typeface="Chelsea Market"/>
                <a:cs typeface="Chelsea Market"/>
                <a:sym typeface="Chelsea Market"/>
              </a:defRPr>
            </a:lvl4pPr>
            <a:lvl5pPr lvl="4" algn="ctr" rtl="0">
              <a:spcBef>
                <a:spcPts val="0"/>
              </a:spcBef>
              <a:spcAft>
                <a:spcPts val="0"/>
              </a:spcAft>
              <a:buNone/>
              <a:defRPr sz="4000" b="0">
                <a:solidFill>
                  <a:schemeClr val="accent1"/>
                </a:solidFill>
                <a:latin typeface="Chelsea Market"/>
                <a:ea typeface="Chelsea Market"/>
                <a:cs typeface="Chelsea Market"/>
                <a:sym typeface="Chelsea Market"/>
              </a:defRPr>
            </a:lvl5pPr>
            <a:lvl6pPr lvl="5" algn="ctr" rtl="0">
              <a:spcBef>
                <a:spcPts val="0"/>
              </a:spcBef>
              <a:spcAft>
                <a:spcPts val="0"/>
              </a:spcAft>
              <a:buNone/>
              <a:defRPr sz="4000" b="0">
                <a:solidFill>
                  <a:schemeClr val="accent1"/>
                </a:solidFill>
                <a:latin typeface="Chelsea Market"/>
                <a:ea typeface="Chelsea Market"/>
                <a:cs typeface="Chelsea Market"/>
                <a:sym typeface="Chelsea Market"/>
              </a:defRPr>
            </a:lvl6pPr>
            <a:lvl7pPr lvl="6" algn="ctr" rtl="0">
              <a:spcBef>
                <a:spcPts val="0"/>
              </a:spcBef>
              <a:spcAft>
                <a:spcPts val="0"/>
              </a:spcAft>
              <a:buNone/>
              <a:defRPr sz="4000" b="0">
                <a:solidFill>
                  <a:schemeClr val="accent1"/>
                </a:solidFill>
                <a:latin typeface="Chelsea Market"/>
                <a:ea typeface="Chelsea Market"/>
                <a:cs typeface="Chelsea Market"/>
                <a:sym typeface="Chelsea Market"/>
              </a:defRPr>
            </a:lvl7pPr>
            <a:lvl8pPr lvl="7" algn="ctr" rtl="0">
              <a:spcBef>
                <a:spcPts val="0"/>
              </a:spcBef>
              <a:spcAft>
                <a:spcPts val="0"/>
              </a:spcAft>
              <a:buNone/>
              <a:defRPr sz="4000" b="0">
                <a:solidFill>
                  <a:schemeClr val="accent1"/>
                </a:solidFill>
                <a:latin typeface="Chelsea Market"/>
                <a:ea typeface="Chelsea Market"/>
                <a:cs typeface="Chelsea Market"/>
                <a:sym typeface="Chelsea Market"/>
              </a:defRPr>
            </a:lvl8pPr>
            <a:lvl9pPr lvl="8" algn="ctr" rtl="0">
              <a:spcBef>
                <a:spcPts val="0"/>
              </a:spcBef>
              <a:spcAft>
                <a:spcPts val="0"/>
              </a:spcAft>
              <a:buNone/>
              <a:defRPr sz="4000" b="0">
                <a:solidFill>
                  <a:schemeClr val="accent1"/>
                </a:solidFill>
                <a:latin typeface="Chelsea Market"/>
                <a:ea typeface="Chelsea Market"/>
                <a:cs typeface="Chelsea Market"/>
                <a:sym typeface="Chelsea Market"/>
              </a:defRPr>
            </a:lvl9pPr>
          </a:lstStyle>
          <a:p>
            <a:endParaRPr/>
          </a:p>
        </p:txBody>
      </p:sp>
    </p:spTree>
    <p:extLst>
      <p:ext uri="{BB962C8B-B14F-4D97-AF65-F5344CB8AC3E}">
        <p14:creationId xmlns="" xmlns:p14="http://schemas.microsoft.com/office/powerpoint/2010/main" val="596993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6E9DA7-3D14-4595-8420-92425B9500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540CAAB-EB85-4958-B79E-5196D17D8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D9DDF0B-561B-4527-BBEC-F813BF5EBF0A}"/>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5" name="Footer Placeholder 4">
            <a:extLst>
              <a:ext uri="{FF2B5EF4-FFF2-40B4-BE49-F238E27FC236}">
                <a16:creationId xmlns:a16="http://schemas.microsoft.com/office/drawing/2014/main" xmlns="" id="{F1EAF955-EA71-4AC8-A0A4-3F8BA60EB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9DB246C-B998-4785-B515-FE745E807E67}"/>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2409693328"/>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755F2F-5B60-460C-9D7A-4AF44B4E20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F82934DA-FC59-452B-A690-80E3D597F3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22A42A5-581F-4255-BD0B-5599BCEDAEEA}"/>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5" name="Footer Placeholder 4">
            <a:extLst>
              <a:ext uri="{FF2B5EF4-FFF2-40B4-BE49-F238E27FC236}">
                <a16:creationId xmlns:a16="http://schemas.microsoft.com/office/drawing/2014/main" xmlns="" id="{2D6E3A32-8032-4BB3-B373-0CA1E08604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42223A3-1C55-495E-8144-535ED2DC8A26}"/>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1791576208"/>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AC11A9-9F39-4D1E-B331-BB2FC0FF21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F08C90C-39F3-462D-9883-5A58E92F52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D5523FD-43EA-4D43-B05F-3DFF63FCEE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38EDD639-F95D-4C52-860A-EC94909690FA}"/>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6" name="Footer Placeholder 5">
            <a:extLst>
              <a:ext uri="{FF2B5EF4-FFF2-40B4-BE49-F238E27FC236}">
                <a16:creationId xmlns:a16="http://schemas.microsoft.com/office/drawing/2014/main" xmlns="" id="{67A258DC-1F33-47EA-B8BF-12D7A3AA11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D6A83A1-B1C3-4812-A711-7695FEA07A4D}"/>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13631232"/>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0E6685-6EC6-4CD9-BCBB-AFE6A1E7A6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2DD1611-F233-482E-B835-41456C5E70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19CCDBD-D171-4BD1-A560-A742954D28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68A21867-5685-436C-8437-84B132A314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50250CB-E156-44EA-9951-E1DC5FAC80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8784498-E6B1-444C-A878-5466C23FBB44}"/>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8" name="Footer Placeholder 7">
            <a:extLst>
              <a:ext uri="{FF2B5EF4-FFF2-40B4-BE49-F238E27FC236}">
                <a16:creationId xmlns:a16="http://schemas.microsoft.com/office/drawing/2014/main" xmlns="" id="{099CE61D-F681-4E9B-AD7E-954689BB0D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A7927092-DE19-4FE7-B1BD-B467F2B78071}"/>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2239801315"/>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A57ECB-E70A-4B46-AF43-570A4BE4E6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765EA402-0C97-4822-B06C-F6E4F40DDD92}"/>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4" name="Footer Placeholder 3">
            <a:extLst>
              <a:ext uri="{FF2B5EF4-FFF2-40B4-BE49-F238E27FC236}">
                <a16:creationId xmlns:a16="http://schemas.microsoft.com/office/drawing/2014/main" xmlns="" id="{3E2AAAD1-AEF0-4400-AA35-4ACCC9E9C8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89D393B5-923A-44FA-A7C3-18B36A5E4172}"/>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3796782888"/>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B38E982-839C-469D-8CFD-4C47CBB47009}"/>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3" name="Footer Placeholder 2">
            <a:extLst>
              <a:ext uri="{FF2B5EF4-FFF2-40B4-BE49-F238E27FC236}">
                <a16:creationId xmlns:a16="http://schemas.microsoft.com/office/drawing/2014/main" xmlns="" id="{33004928-0768-40F3-83A5-6300960B9D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08CD2ADA-55F7-4827-AFDC-D2C48BF494F0}"/>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1533375640"/>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5E065D-8546-4DDD-A863-98E0318F5B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20C9333-0EA8-4D98-9712-7A19B7DF61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53FB1A57-E83B-4B2A-AC3C-697B6103B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A5C507D-542C-44DB-9376-58F382237E21}"/>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6" name="Footer Placeholder 5">
            <a:extLst>
              <a:ext uri="{FF2B5EF4-FFF2-40B4-BE49-F238E27FC236}">
                <a16:creationId xmlns:a16="http://schemas.microsoft.com/office/drawing/2014/main" xmlns="" id="{0F3F8AD0-0F13-4DB0-97D4-13BF293F05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5B324CD-B116-42B1-8383-887D54DB1964}"/>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172086505"/>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93701B-1CEC-4572-8AC5-3530E0EC81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235D0C16-6A97-4F49-A585-F3422EF66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51AEC42-35F2-4D68-B2B6-C37D857982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C25438A-A2FD-4016-84F7-43D84A895EA0}"/>
              </a:ext>
            </a:extLst>
          </p:cNvPr>
          <p:cNvSpPr>
            <a:spLocks noGrp="1"/>
          </p:cNvSpPr>
          <p:nvPr>
            <p:ph type="dt" sz="half" idx="10"/>
          </p:nvPr>
        </p:nvSpPr>
        <p:spPr/>
        <p:txBody>
          <a:bodyPr/>
          <a:lstStyle/>
          <a:p>
            <a:fld id="{475A1230-77AC-4BD3-888D-47F2C79032D4}" type="datetimeFigureOut">
              <a:rPr lang="en-US" smtClean="0"/>
              <a:pPr/>
              <a:t>1/20/2024</a:t>
            </a:fld>
            <a:endParaRPr lang="en-US"/>
          </a:p>
        </p:txBody>
      </p:sp>
      <p:sp>
        <p:nvSpPr>
          <p:cNvPr id="6" name="Footer Placeholder 5">
            <a:extLst>
              <a:ext uri="{FF2B5EF4-FFF2-40B4-BE49-F238E27FC236}">
                <a16:creationId xmlns:a16="http://schemas.microsoft.com/office/drawing/2014/main" xmlns="" id="{77637F41-B6F4-482A-9D66-E11B3CEF81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49B9AB2-AE16-4E56-9296-935AB21294BD}"/>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3482408421"/>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D55C778-66C1-4E13-98F4-D87375BD4B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C6E3C7B-92D2-4AE8-A81A-E6BDDA1A3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D28F9D7-F0F3-47EB-BE9C-151881EA18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A1230-77AC-4BD3-888D-47F2C79032D4}" type="datetimeFigureOut">
              <a:rPr lang="en-US" smtClean="0"/>
              <a:pPr/>
              <a:t>1/20/2024</a:t>
            </a:fld>
            <a:endParaRPr lang="en-US"/>
          </a:p>
        </p:txBody>
      </p:sp>
      <p:sp>
        <p:nvSpPr>
          <p:cNvPr id="5" name="Footer Placeholder 4">
            <a:extLst>
              <a:ext uri="{FF2B5EF4-FFF2-40B4-BE49-F238E27FC236}">
                <a16:creationId xmlns:a16="http://schemas.microsoft.com/office/drawing/2014/main" xmlns="" id="{3C29956A-0DA6-4A09-BDE2-9D47B79BCA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D5503B5E-F6CD-4DCE-9AC9-4B26620EF8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A9815-77BE-4924-AE51-95DED3A2B953}" type="slidenum">
              <a:rPr lang="en-US" smtClean="0"/>
              <a:pPr/>
              <a:t>‹#›</a:t>
            </a:fld>
            <a:endParaRPr lang="en-US"/>
          </a:p>
        </p:txBody>
      </p:sp>
    </p:spTree>
    <p:extLst>
      <p:ext uri="{BB962C8B-B14F-4D97-AF65-F5344CB8AC3E}">
        <p14:creationId xmlns:p14="http://schemas.microsoft.com/office/powerpoint/2010/main" xmlns="" val="4216750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312822" y="1585627"/>
            <a:ext cx="11538284" cy="2228708"/>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defTabSz="914126">
              <a:lnSpc>
                <a:spcPct val="150000"/>
              </a:lnSpc>
            </a:pPr>
            <a:r>
              <a:rPr lang="fr-FR" sz="5400" b="1" dirty="0">
                <a:solidFill>
                  <a:srgbClr val="FFFF00"/>
                </a:solidFill>
                <a:latin typeface="Times New Roman" panose="02020603050405020304" pitchFamily="18" charset="0"/>
                <a:ea typeface="Calibri" panose="020F0502020204030204" pitchFamily="34" charset="0"/>
              </a:rPr>
              <a:t>RÈN KĨ NĂNG</a:t>
            </a:r>
          </a:p>
          <a:p>
            <a:pPr algn="ctr" defTabSz="914126">
              <a:lnSpc>
                <a:spcPct val="150000"/>
              </a:lnSpc>
            </a:pPr>
            <a:r>
              <a:rPr lang="fr-FR" sz="4400" b="1" dirty="0">
                <a:solidFill>
                  <a:schemeClr val="bg1"/>
                </a:solidFill>
                <a:latin typeface="Times New Roman" panose="02020603050405020304" pitchFamily="18" charset="0"/>
                <a:ea typeface="Calibri" panose="020F0502020204030204" pitchFamily="34" charset="0"/>
              </a:rPr>
              <a:t> </a:t>
            </a:r>
            <a:r>
              <a:rPr lang="fr-FR" sz="5400" b="1" dirty="0">
                <a:solidFill>
                  <a:schemeClr val="bg1"/>
                </a:solidFill>
                <a:latin typeface="Times New Roman" panose="02020603050405020304" pitchFamily="18" charset="0"/>
                <a:ea typeface="Calibri" panose="020F0502020204030204" pitchFamily="34" charset="0"/>
              </a:rPr>
              <a:t>VIẾT ĐOẠN VĂN NGHỊ LUẬN </a:t>
            </a:r>
          </a:p>
          <a:p>
            <a:pPr algn="ctr" defTabSz="914126">
              <a:lnSpc>
                <a:spcPct val="150000"/>
              </a:lnSpc>
            </a:pPr>
            <a:r>
              <a:rPr lang="fr-FR" sz="5400" b="1" dirty="0">
                <a:solidFill>
                  <a:schemeClr val="bg1"/>
                </a:solidFill>
                <a:latin typeface="Times New Roman" panose="02020603050405020304" pitchFamily="18" charset="0"/>
                <a:ea typeface="Calibri" panose="020F0502020204030204" pitchFamily="34" charset="0"/>
              </a:rPr>
              <a:t>VỀ TƯ TƯỞNG ĐẠO LÝ</a:t>
            </a:r>
          </a:p>
        </p:txBody>
      </p:sp>
    </p:spTree>
    <p:extLst>
      <p:ext uri="{BB962C8B-B14F-4D97-AF65-F5344CB8AC3E}">
        <p14:creationId xmlns:p14="http://schemas.microsoft.com/office/powerpoint/2010/main" xmlns="" val="3022140766"/>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262" y="416367"/>
            <a:ext cx="11736137" cy="5509200"/>
          </a:xfrm>
          <a:prstGeom prst="rect">
            <a:avLst/>
          </a:prstGeom>
        </p:spPr>
        <p:txBody>
          <a:bodyPr wrap="square">
            <a:spAutoFit/>
          </a:bodyPr>
          <a:lstStyle/>
          <a:p>
            <a:r>
              <a:rPr lang="en-US" sz="4400" b="1" dirty="0">
                <a:solidFill>
                  <a:srgbClr val="FFFF00"/>
                </a:solidFill>
                <a:latin typeface="Times New Roman" pitchFamily="18" charset="0"/>
                <a:cs typeface="Times New Roman" pitchFamily="18" charset="0"/>
              </a:rPr>
              <a:t>2. </a:t>
            </a:r>
            <a:r>
              <a:rPr lang="en-US" sz="4400" b="1" dirty="0" err="1">
                <a:solidFill>
                  <a:srgbClr val="FFFF00"/>
                </a:solidFill>
                <a:latin typeface="Times New Roman" pitchFamily="18" charset="0"/>
                <a:cs typeface="Times New Roman" pitchFamily="18" charset="0"/>
              </a:rPr>
              <a:t>Các</a:t>
            </a:r>
            <a:r>
              <a:rPr lang="en-US" sz="4400" b="1" dirty="0">
                <a:solidFill>
                  <a:srgbClr val="FFFF00"/>
                </a:solidFill>
                <a:latin typeface="Times New Roman" pitchFamily="18" charset="0"/>
                <a:cs typeface="Times New Roman" pitchFamily="18" charset="0"/>
              </a:rPr>
              <a:t> </a:t>
            </a:r>
            <a:r>
              <a:rPr lang="en-US" sz="4400" b="1" dirty="0" err="1">
                <a:solidFill>
                  <a:srgbClr val="FFFF00"/>
                </a:solidFill>
                <a:latin typeface="Times New Roman" pitchFamily="18" charset="0"/>
                <a:cs typeface="Times New Roman" pitchFamily="18" charset="0"/>
              </a:rPr>
              <a:t>bước</a:t>
            </a:r>
            <a:r>
              <a:rPr lang="en-US" sz="4400" b="1" dirty="0">
                <a:solidFill>
                  <a:srgbClr val="FFFF00"/>
                </a:solidFill>
                <a:latin typeface="Times New Roman" pitchFamily="18" charset="0"/>
                <a:cs typeface="Times New Roman" pitchFamily="18" charset="0"/>
              </a:rPr>
              <a:t> </a:t>
            </a:r>
            <a:r>
              <a:rPr lang="en-US" sz="4400" b="1" dirty="0" err="1">
                <a:solidFill>
                  <a:srgbClr val="FFFF00"/>
                </a:solidFill>
                <a:latin typeface="Times New Roman" pitchFamily="18" charset="0"/>
                <a:cs typeface="Times New Roman" pitchFamily="18" charset="0"/>
              </a:rPr>
              <a:t>tiến</a:t>
            </a:r>
            <a:r>
              <a:rPr lang="en-US" sz="4400" b="1" dirty="0">
                <a:solidFill>
                  <a:srgbClr val="FFFF00"/>
                </a:solidFill>
                <a:latin typeface="Times New Roman" pitchFamily="18" charset="0"/>
                <a:cs typeface="Times New Roman" pitchFamily="18" charset="0"/>
              </a:rPr>
              <a:t> </a:t>
            </a:r>
            <a:r>
              <a:rPr lang="en-US" sz="4400" b="1" dirty="0" err="1">
                <a:solidFill>
                  <a:srgbClr val="FFFF00"/>
                </a:solidFill>
                <a:latin typeface="Times New Roman" pitchFamily="18" charset="0"/>
                <a:cs typeface="Times New Roman" pitchFamily="18" charset="0"/>
              </a:rPr>
              <a:t>hành</a:t>
            </a:r>
            <a:r>
              <a:rPr lang="en-US" sz="4400" b="1" dirty="0">
                <a:solidFill>
                  <a:srgbClr val="FFFF00"/>
                </a:solidFill>
                <a:latin typeface="Times New Roman" pitchFamily="18" charset="0"/>
                <a:cs typeface="Times New Roman" pitchFamily="18" charset="0"/>
              </a:rPr>
              <a:t>:</a:t>
            </a:r>
            <a:endParaRPr lang="en-US" sz="4400" dirty="0">
              <a:solidFill>
                <a:srgbClr val="FFFF00"/>
              </a:solidFill>
              <a:latin typeface="Times New Roman" pitchFamily="18" charset="0"/>
              <a:cs typeface="Times New Roman" pitchFamily="18" charset="0"/>
            </a:endParaRPr>
          </a:p>
          <a:p>
            <a:r>
              <a:rPr lang="en-US" sz="4400" b="1" i="1" dirty="0" err="1">
                <a:solidFill>
                  <a:srgbClr val="00FF00"/>
                </a:solidFill>
                <a:latin typeface="Times New Roman" pitchFamily="18" charset="0"/>
                <a:cs typeface="Times New Roman" pitchFamily="18" charset="0"/>
              </a:rPr>
              <a:t>Bước</a:t>
            </a:r>
            <a:r>
              <a:rPr lang="en-US" sz="4400" b="1" i="1" dirty="0">
                <a:solidFill>
                  <a:srgbClr val="00FF00"/>
                </a:solidFill>
                <a:latin typeface="Times New Roman" pitchFamily="18" charset="0"/>
                <a:cs typeface="Times New Roman" pitchFamily="18" charset="0"/>
              </a:rPr>
              <a:t> 1: </a:t>
            </a:r>
            <a:r>
              <a:rPr lang="en-US" sz="4400" b="1" i="1" dirty="0" err="1">
                <a:solidFill>
                  <a:srgbClr val="00FF00"/>
                </a:solidFill>
                <a:latin typeface="Times New Roman" pitchFamily="18" charset="0"/>
                <a:cs typeface="Times New Roman" pitchFamily="18" charset="0"/>
              </a:rPr>
              <a:t>Tìm</a:t>
            </a:r>
            <a:r>
              <a:rPr lang="en-US" sz="4400" b="1" i="1" dirty="0">
                <a:solidFill>
                  <a:srgbClr val="00FF00"/>
                </a:solidFill>
                <a:latin typeface="Times New Roman" pitchFamily="18" charset="0"/>
                <a:cs typeface="Times New Roman" pitchFamily="18" charset="0"/>
              </a:rPr>
              <a:t> </a:t>
            </a:r>
            <a:r>
              <a:rPr lang="en-US" sz="4400" b="1" i="1" dirty="0" err="1">
                <a:solidFill>
                  <a:srgbClr val="00FF00"/>
                </a:solidFill>
                <a:latin typeface="Times New Roman" pitchFamily="18" charset="0"/>
                <a:cs typeface="Times New Roman" pitchFamily="18" charset="0"/>
              </a:rPr>
              <a:t>hiểu</a:t>
            </a:r>
            <a:r>
              <a:rPr lang="en-US" sz="4400" b="1" i="1" dirty="0">
                <a:solidFill>
                  <a:srgbClr val="00FF00"/>
                </a:solidFill>
                <a:latin typeface="Times New Roman" pitchFamily="18" charset="0"/>
                <a:cs typeface="Times New Roman" pitchFamily="18" charset="0"/>
              </a:rPr>
              <a:t> </a:t>
            </a:r>
            <a:r>
              <a:rPr lang="en-US" sz="4400" b="1" i="1" dirty="0" err="1">
                <a:solidFill>
                  <a:srgbClr val="00FF00"/>
                </a:solidFill>
                <a:latin typeface="Times New Roman" pitchFamily="18" charset="0"/>
                <a:cs typeface="Times New Roman" pitchFamily="18" charset="0"/>
              </a:rPr>
              <a:t>đề</a:t>
            </a:r>
            <a:r>
              <a:rPr lang="en-US" sz="4400" b="1" i="1" dirty="0">
                <a:solidFill>
                  <a:srgbClr val="00FF00"/>
                </a:solidFill>
                <a:latin typeface="Times New Roman" pitchFamily="18" charset="0"/>
                <a:cs typeface="Times New Roman" pitchFamily="18" charset="0"/>
              </a:rPr>
              <a:t>:</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Đọc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kỹ</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đề</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bài</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gạch</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chân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các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từ</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khóa</a:t>
            </a:r>
            <a:r>
              <a:rPr lang="en-US" sz="4400" dirty="0">
                <a:solidFill>
                  <a:schemeClr val="bg1"/>
                </a:solidFill>
                <a:latin typeface="Times New Roman" pitchFamily="18" charset="0"/>
                <a:cs typeface="Times New Roman" pitchFamily="18" charset="0"/>
              </a:rPr>
              <a:t>.</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Xác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định</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yêu</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cầu</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của</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đề</a:t>
            </a:r>
            <a:r>
              <a:rPr lang="en-US" sz="4400" dirty="0">
                <a:solidFill>
                  <a:schemeClr val="bg1"/>
                </a:solidFill>
                <a:latin typeface="Times New Roman" pitchFamily="18" charset="0"/>
                <a:cs typeface="Times New Roman" pitchFamily="18" charset="0"/>
              </a:rPr>
              <a:t>.</a:t>
            </a:r>
          </a:p>
          <a:p>
            <a:pPr marL="571500" indent="-571500">
              <a:buFontTx/>
              <a:buChar char="-"/>
            </a:pPr>
            <a:r>
              <a:rPr lang="en-US" sz="4400" dirty="0" err="1">
                <a:solidFill>
                  <a:schemeClr val="bg1"/>
                </a:solidFill>
                <a:latin typeface="Times New Roman" pitchFamily="18" charset="0"/>
                <a:cs typeface="Times New Roman" pitchFamily="18" charset="0"/>
              </a:rPr>
              <a:t>Hình</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thức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một</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đoạn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văn</a:t>
            </a:r>
            <a:r>
              <a:rPr lang="en-US" sz="4400" dirty="0">
                <a:solidFill>
                  <a:schemeClr val="bg1"/>
                </a:solidFill>
                <a:latin typeface="Times New Roman" pitchFamily="18" charset="0"/>
                <a:cs typeface="Times New Roman" pitchFamily="18" charset="0"/>
              </a:rPr>
              <a:t> 200 </a:t>
            </a:r>
            <a:r>
              <a:rPr lang="en-US" sz="4400" dirty="0" err="1">
                <a:solidFill>
                  <a:schemeClr val="bg1"/>
                </a:solidFill>
                <a:latin typeface="Times New Roman" pitchFamily="18" charset="0"/>
                <a:cs typeface="Times New Roman" pitchFamily="18" charset="0"/>
              </a:rPr>
              <a:t>chữ</a:t>
            </a:r>
            <a:r>
              <a:rPr lang="en-US" sz="4400" dirty="0">
                <a:solidFill>
                  <a:schemeClr val="bg1"/>
                </a:solidFill>
                <a:latin typeface="Times New Roman" pitchFamily="18" charset="0"/>
                <a:cs typeface="Times New Roman" pitchFamily="18" charset="0"/>
              </a:rPr>
              <a:t> </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viết</a:t>
            </a:r>
            <a:r>
              <a:rPr lang="en-US" sz="4400" dirty="0">
                <a:solidFill>
                  <a:schemeClr val="bg1"/>
                </a:solidFill>
                <a:latin typeface="Times New Roman" pitchFamily="18" charset="0"/>
                <a:cs typeface="Times New Roman" pitchFamily="18" charset="0"/>
              </a:rPr>
              <a:t> 2/3 </a:t>
            </a:r>
            <a:r>
              <a:rPr lang="en-US" sz="4400" dirty="0" err="1">
                <a:solidFill>
                  <a:schemeClr val="bg1"/>
                </a:solidFill>
                <a:latin typeface="Times New Roman" pitchFamily="18" charset="0"/>
                <a:cs typeface="Times New Roman" pitchFamily="18" charset="0"/>
              </a:rPr>
              <a:t>trang</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giấy</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thi</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khoảng</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từ</a:t>
            </a:r>
            <a:r>
              <a:rPr lang="en-US" sz="4400" dirty="0">
                <a:solidFill>
                  <a:schemeClr val="bg1"/>
                </a:solidFill>
                <a:latin typeface="Times New Roman" pitchFamily="18" charset="0"/>
                <a:cs typeface="Times New Roman" pitchFamily="18" charset="0"/>
              </a:rPr>
              <a:t> 20-25 </a:t>
            </a:r>
            <a:r>
              <a:rPr lang="en-US" sz="4400" dirty="0" err="1">
                <a:solidFill>
                  <a:schemeClr val="bg1"/>
                </a:solidFill>
                <a:latin typeface="Times New Roman" pitchFamily="18" charset="0"/>
                <a:cs typeface="Times New Roman" pitchFamily="18" charset="0"/>
              </a:rPr>
              <a:t>dòng</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thời</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gian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làm</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bài</a:t>
            </a:r>
            <a:r>
              <a:rPr lang="en-US" sz="4400" dirty="0">
                <a:solidFill>
                  <a:schemeClr val="bg1"/>
                </a:solidFill>
                <a:latin typeface="Times New Roman" pitchFamily="18" charset="0"/>
                <a:cs typeface="Times New Roman" pitchFamily="18" charset="0"/>
              </a:rPr>
              <a:t>: 15-20 </a:t>
            </a:r>
            <a:r>
              <a:rPr lang="en-US" sz="4400" dirty="0" err="1">
                <a:solidFill>
                  <a:schemeClr val="bg1"/>
                </a:solidFill>
                <a:latin typeface="Times New Roman" pitchFamily="18" charset="0"/>
                <a:cs typeface="Times New Roman" pitchFamily="18" charset="0"/>
              </a:rPr>
              <a:t>phút</a:t>
            </a:r>
            <a:r>
              <a:rPr lang="en-US" sz="4400" dirty="0">
                <a:solidFill>
                  <a:schemeClr val="bg1"/>
                </a:solidFill>
                <a:latin typeface="Times New Roman" pitchFamily="18" charset="0"/>
                <a:cs typeface="Times New Roman" pitchFamily="18" charset="0"/>
              </a:rPr>
              <a:t>)</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Nội</a:t>
            </a:r>
            <a:r>
              <a:rPr lang="en-US" sz="4400" dirty="0">
                <a:solidFill>
                  <a:schemeClr val="bg1"/>
                </a:solidFill>
                <a:latin typeface="Times New Roman" pitchFamily="18" charset="0"/>
                <a:cs typeface="Times New Roman" pitchFamily="18" charset="0"/>
              </a:rPr>
              <a:t> dung </a:t>
            </a:r>
            <a:r>
              <a:rPr lang="en-US" sz="4400" dirty="0" err="1" smtClean="0">
                <a:solidFill>
                  <a:schemeClr val="bg1"/>
                </a:solidFill>
                <a:latin typeface="Times New Roman" pitchFamily="18" charset="0"/>
                <a:cs typeface="Times New Roman" pitchFamily="18" charset="0"/>
              </a:rPr>
              <a:t>nghị</a:t>
            </a:r>
            <a:r>
              <a:rPr lang="en-US" sz="4400" dirty="0" smtClean="0">
                <a:solidFill>
                  <a:schemeClr val="bg1"/>
                </a:solidFill>
                <a:latin typeface="Times New Roman" pitchFamily="18" charset="0"/>
                <a:cs typeface="Times New Roman" pitchFamily="18" charset="0"/>
              </a:rPr>
              <a:t> </a:t>
            </a:r>
            <a:r>
              <a:rPr lang="en-US" sz="4400" dirty="0" err="1" smtClean="0">
                <a:solidFill>
                  <a:schemeClr val="bg1"/>
                </a:solidFill>
                <a:latin typeface="Times New Roman" pitchFamily="18" charset="0"/>
                <a:cs typeface="Times New Roman" pitchFamily="18" charset="0"/>
              </a:rPr>
              <a:t>luận</a:t>
            </a:r>
            <a:r>
              <a:rPr lang="en-US" sz="4400" dirty="0" smtClean="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Nêu</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được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vấn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đề</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nghị</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luận</a:t>
            </a:r>
            <a:r>
              <a:rPr lang="en-US" sz="4400" dirty="0">
                <a:solidFill>
                  <a:schemeClr val="bg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3903820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89747" y="1246567"/>
            <a:ext cx="6267491"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Bước</a:t>
            </a:r>
            <a:r>
              <a:rPr kumimoji="0" lang="en-US" sz="5400" b="1" u="none" strike="noStrike" cap="none" normalizeH="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2: </a:t>
            </a: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Lập</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dàn</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ý</a:t>
            </a:r>
            <a:endParaRPr kumimoji="0" lang="en-US" sz="5400" b="0" u="none" strike="noStrike" cap="none" normalizeH="0" baseline="0" dirty="0">
              <a:ln>
                <a:noFill/>
              </a:ln>
              <a:solidFill>
                <a:srgbClr val="FFFF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4281354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2733962494"/>
              </p:ext>
            </p:extLst>
          </p:nvPr>
        </p:nvGraphicFramePr>
        <p:xfrm>
          <a:off x="96252" y="120316"/>
          <a:ext cx="11943347" cy="6967404"/>
        </p:xfrm>
        <a:graphic>
          <a:graphicData uri="http://schemas.openxmlformats.org/drawingml/2006/table">
            <a:tbl>
              <a:tblPr firstRow="1" firstCol="1" bandRow="1">
                <a:tableStyleId>{5C22544A-7EE6-4342-B048-85BDC9FD1C3A}</a:tableStyleId>
              </a:tblPr>
              <a:tblGrid>
                <a:gridCol w="2967265">
                  <a:extLst>
                    <a:ext uri="{9D8B030D-6E8A-4147-A177-3AD203B41FA5}">
                      <a16:colId xmlns:a16="http://schemas.microsoft.com/office/drawing/2014/main" xmlns="" val="20000"/>
                    </a:ext>
                  </a:extLst>
                </a:gridCol>
                <a:gridCol w="2630433">
                  <a:extLst>
                    <a:ext uri="{9D8B030D-6E8A-4147-A177-3AD203B41FA5}">
                      <a16:colId xmlns:a16="http://schemas.microsoft.com/office/drawing/2014/main" xmlns="" val="20001"/>
                    </a:ext>
                  </a:extLst>
                </a:gridCol>
                <a:gridCol w="6345649">
                  <a:extLst>
                    <a:ext uri="{9D8B030D-6E8A-4147-A177-3AD203B41FA5}">
                      <a16:colId xmlns:a16="http://schemas.microsoft.com/office/drawing/2014/main" xmlns="" val="20002"/>
                    </a:ext>
                  </a:extLst>
                </a:gridCol>
              </a:tblGrid>
              <a:tr h="535914">
                <a:tc gridSpan="3">
                  <a:txBody>
                    <a:bodyPr/>
                    <a:lstStyle/>
                    <a:p>
                      <a:pPr marL="0" marR="0" algn="just">
                        <a:lnSpc>
                          <a:spcPct val="107000"/>
                        </a:lnSpc>
                        <a:spcBef>
                          <a:spcPts val="0"/>
                        </a:spcBef>
                        <a:spcAft>
                          <a:spcPts val="0"/>
                        </a:spcAft>
                      </a:pP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Dẫn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dắt</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và</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nêu</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vấn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đề</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nghị</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luận</a:t>
                      </a:r>
                      <a:endParaRPr lang="en-US" sz="2800" b="1" dirty="0">
                        <a:solidFill>
                          <a:srgbClr val="FF0000"/>
                        </a:solidFill>
                        <a:effectLst/>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535914">
                <a:tc gridSpan="3">
                  <a:txBody>
                    <a:bodyPr/>
                    <a:lstStyle/>
                    <a:p>
                      <a:pPr marL="0" marR="0" algn="just">
                        <a:lnSpc>
                          <a:spcPct val="107000"/>
                        </a:lnSpc>
                        <a:spcBef>
                          <a:spcPts val="0"/>
                        </a:spcBef>
                        <a:spcAft>
                          <a:spcPts val="0"/>
                        </a:spcAft>
                      </a:pP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Bàn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luận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vấn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đề</a:t>
                      </a:r>
                      <a:endParaRPr lang="en-US" sz="2800" b="1" dirty="0">
                        <a:solidFill>
                          <a:srgbClr val="FF0000"/>
                        </a:solidFill>
                        <a:effectLst/>
                        <a:latin typeface="Times New Roman" pitchFamily="18" charset="0"/>
                        <a:ea typeface="Calibri"/>
                        <a:cs typeface="Times New Roman" pitchFamily="18" charset="0"/>
                      </a:endParaRPr>
                    </a:p>
                  </a:txBody>
                  <a:tcPr marL="68580" marR="68580" marT="0" marB="0">
                    <a:solidFill>
                      <a:schemeClr val="accent1">
                        <a:lumMod val="60000"/>
                        <a:lumOff val="4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535914">
                <a:tc gridSpan="3">
                  <a:txBody>
                    <a:bodyPr/>
                    <a:lstStyle/>
                    <a:p>
                      <a:pPr marL="457200" marR="0" indent="-457200" algn="just">
                        <a:lnSpc>
                          <a:spcPct val="107000"/>
                        </a:lnSpc>
                        <a:spcBef>
                          <a:spcPts val="0"/>
                        </a:spcBef>
                        <a:spcAft>
                          <a:spcPts val="0"/>
                        </a:spcAft>
                        <a:buFontTx/>
                        <a:buChar char="-"/>
                      </a:pPr>
                      <a:r>
                        <a:rPr lang="en-US" sz="2800" b="1" dirty="0" err="1">
                          <a:solidFill>
                            <a:srgbClr val="0000CC"/>
                          </a:solidFill>
                          <a:effectLst/>
                          <a:latin typeface="Times New Roman" pitchFamily="18" charset="0"/>
                          <a:cs typeface="Times New Roman" pitchFamily="18" charset="0"/>
                        </a:rPr>
                        <a:t>Giải</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thích</a:t>
                      </a:r>
                      <a:endParaRPr lang="en-US" sz="2800" b="1" dirty="0">
                        <a:solidFill>
                          <a:srgbClr val="0000CC"/>
                        </a:solidFill>
                        <a:effectLst/>
                        <a:latin typeface="Times New Roman" pitchFamily="18" charset="0"/>
                        <a:cs typeface="Times New Roman" pitchFamily="18" charset="0"/>
                      </a:endParaRPr>
                    </a:p>
                  </a:txBody>
                  <a:tcPr marL="68580" marR="68580" marT="0" marB="0">
                    <a:solidFill>
                      <a:schemeClr val="accent1">
                        <a:lumMod val="20000"/>
                        <a:lumOff val="8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2"/>
                  </a:ext>
                </a:extLst>
              </a:tr>
              <a:tr h="1916533">
                <a:tc>
                  <a:txBody>
                    <a:bodyPr/>
                    <a:lstStyle/>
                    <a:p>
                      <a:pPr marL="0" marR="0" algn="just">
                        <a:lnSpc>
                          <a:spcPct val="107000"/>
                        </a:lnSpc>
                        <a:spcBef>
                          <a:spcPts val="0"/>
                        </a:spcBef>
                        <a:spcAft>
                          <a:spcPts val="0"/>
                        </a:spcAft>
                      </a:pPr>
                      <a:endParaRPr lang="en-US" sz="2000" b="1" dirty="0">
                        <a:solidFill>
                          <a:srgbClr val="FFFF00"/>
                        </a:solidFill>
                        <a:effectLst/>
                        <a:latin typeface="Times New Roman" pitchFamily="18" charset="0"/>
                        <a:cs typeface="Times New Roman" pitchFamily="18" charset="0"/>
                      </a:endParaRPr>
                    </a:p>
                    <a:p>
                      <a:pPr marL="0" marR="0" algn="just">
                        <a:lnSpc>
                          <a:spcPct val="107000"/>
                        </a:lnSpc>
                        <a:spcBef>
                          <a:spcPts val="0"/>
                        </a:spcBef>
                        <a:spcAft>
                          <a:spcPts val="0"/>
                        </a:spcAft>
                      </a:pPr>
                      <a:endParaRPr lang="en-US" sz="2000" b="1" dirty="0">
                        <a:solidFill>
                          <a:srgbClr val="FFFF00"/>
                        </a:solidFill>
                        <a:effectLst/>
                        <a:latin typeface="Times New Roman" pitchFamily="18" charset="0"/>
                        <a:cs typeface="Times New Roman" pitchFamily="18" charset="0"/>
                      </a:endParaRPr>
                    </a:p>
                    <a:p>
                      <a:pPr marL="0" marR="0" algn="just">
                        <a:lnSpc>
                          <a:spcPct val="107000"/>
                        </a:lnSpc>
                        <a:spcBef>
                          <a:spcPts val="0"/>
                        </a:spcBef>
                        <a:spcAft>
                          <a:spcPts val="0"/>
                        </a:spcAft>
                      </a:pP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Biểu</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hiện</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gridSpan="2">
                  <a:txBody>
                    <a:bodyPr/>
                    <a:lstStyle/>
                    <a:p>
                      <a:pPr marL="0" marR="0" algn="just">
                        <a:lnSpc>
                          <a:spcPct val="107000"/>
                        </a:lnSpc>
                        <a:spcBef>
                          <a:spcPts val="0"/>
                        </a:spcBef>
                        <a:spcAft>
                          <a:spcPts val="0"/>
                        </a:spcAft>
                      </a:pPr>
                      <a:r>
                        <a:rPr lang="en-US" sz="2400" b="0" dirty="0" err="1">
                          <a:solidFill>
                            <a:schemeClr val="tx1"/>
                          </a:solidFill>
                          <a:effectLst/>
                          <a:latin typeface="Times New Roman" pitchFamily="18" charset="0"/>
                          <a:cs typeface="Times New Roman" pitchFamily="18" charset="0"/>
                        </a:rPr>
                        <a:t>Nêu</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ra</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những</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biểu</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hiện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trong</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Cuộc</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sống</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Lịch</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sử</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hiện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tại</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Trong</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lao</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động</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sản</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xuất</a:t>
                      </a:r>
                      <a:r>
                        <a:rPr lang="en-US" sz="2400" b="0" dirty="0" smtClean="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smtClean="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Trong</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gia</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đình</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và</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xã</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hội</a:t>
                      </a:r>
                      <a:r>
                        <a:rPr lang="en-US" sz="2400" b="0" dirty="0">
                          <a:solidFill>
                            <a:schemeClr val="tx1"/>
                          </a:solidFill>
                          <a:effectLst/>
                          <a:latin typeface="Times New Roman" pitchFamily="18" charset="0"/>
                          <a:cs typeface="Times New Roman" pitchFamily="18" charset="0"/>
                        </a:rPr>
                        <a:t>…</a:t>
                      </a:r>
                      <a:endParaRPr lang="en-US" sz="2400" b="0" dirty="0">
                        <a:solidFill>
                          <a:schemeClr val="tx1"/>
                        </a:solidFill>
                        <a:effectLst/>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hMerge="1">
                  <a:txBody>
                    <a:bodyPr/>
                    <a:lstStyle/>
                    <a:p>
                      <a:pPr marL="0" marR="0" algn="just">
                        <a:lnSpc>
                          <a:spcPct val="107000"/>
                        </a:lnSpc>
                        <a:spcBef>
                          <a:spcPts val="0"/>
                        </a:spcBef>
                        <a:spcAft>
                          <a:spcPts val="0"/>
                        </a:spcAft>
                      </a:pPr>
                      <a:endParaRPr lang="en-US" sz="1100">
                        <a:effectLst/>
                        <a:latin typeface="Calibri"/>
                        <a:ea typeface="Calibri"/>
                        <a:cs typeface="Times New Roman"/>
                      </a:endParaRPr>
                    </a:p>
                  </a:txBody>
                  <a:tcPr marL="68580" marR="68580" marT="0" marB="0"/>
                </a:tc>
                <a:extLst>
                  <a:ext uri="{0D108BD9-81ED-4DB2-BD59-A6C34878D82A}">
                    <a16:rowId xmlns:a16="http://schemas.microsoft.com/office/drawing/2014/main" xmlns="" val="10003"/>
                  </a:ext>
                </a:extLst>
              </a:tr>
              <a:tr h="1576649">
                <a:tc>
                  <a:txBody>
                    <a:bodyPr/>
                    <a:lstStyle/>
                    <a:p>
                      <a:pPr marL="0" marR="0">
                        <a:lnSpc>
                          <a:spcPct val="107000"/>
                        </a:lnSpc>
                        <a:spcBef>
                          <a:spcPts val="0"/>
                        </a:spcBef>
                        <a:spcAft>
                          <a:spcPts val="0"/>
                        </a:spcAft>
                      </a:pPr>
                      <a:endParaRPr lang="en-US" sz="2000" b="1" dirty="0">
                        <a:solidFill>
                          <a:srgbClr val="FFFF00"/>
                        </a:solidFill>
                        <a:effectLst/>
                        <a:latin typeface="Times New Roman" pitchFamily="18" charset="0"/>
                        <a:cs typeface="Times New Roman" pitchFamily="18" charset="0"/>
                      </a:endParaRPr>
                    </a:p>
                    <a:p>
                      <a:pPr marL="0" marR="0">
                        <a:lnSpc>
                          <a:spcPct val="107000"/>
                        </a:lnSpc>
                        <a:spcBef>
                          <a:spcPts val="0"/>
                        </a:spcBef>
                        <a:spcAft>
                          <a:spcPts val="0"/>
                        </a:spcAft>
                      </a:pPr>
                      <a:r>
                        <a:rPr lang="en-US" sz="20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Vai</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trò</a:t>
                      </a:r>
                      <a:r>
                        <a:rPr lang="en-US" sz="2800" b="1" dirty="0">
                          <a:solidFill>
                            <a:srgbClr val="0000CC"/>
                          </a:solidFill>
                          <a:effectLst/>
                          <a:latin typeface="Times New Roman" pitchFamily="18" charset="0"/>
                          <a:cs typeface="Times New Roman" pitchFamily="18" charset="0"/>
                        </a:rPr>
                        <a:t>/ý </a:t>
                      </a:r>
                      <a:r>
                        <a:rPr lang="en-US" sz="2800" b="1" dirty="0" err="1">
                          <a:solidFill>
                            <a:srgbClr val="0000CC"/>
                          </a:solidFill>
                          <a:effectLst/>
                          <a:latin typeface="Times New Roman" pitchFamily="18" charset="0"/>
                          <a:cs typeface="Times New Roman" pitchFamily="18" charset="0"/>
                        </a:rPr>
                        <a:t>nghĩa</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accent5">
                        <a:lumMod val="60000"/>
                        <a:lumOff val="40000"/>
                      </a:schemeClr>
                    </a:solidFill>
                  </a:tcPr>
                </a:tc>
                <a:tc gridSpan="2">
                  <a:txBody>
                    <a:bodyPr/>
                    <a:lstStyle/>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Khẳng</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định</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lại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vấn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đề</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Đối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với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bản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thân</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Đối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với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gia</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đình</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Đối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với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xã</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hội</a:t>
                      </a:r>
                      <a:r>
                        <a:rPr lang="en-US" sz="2400" b="0" dirty="0">
                          <a:solidFill>
                            <a:schemeClr val="tx1"/>
                          </a:solidFill>
                          <a:effectLst/>
                          <a:latin typeface="Times New Roman" pitchFamily="18" charset="0"/>
                          <a:cs typeface="Times New Roman" pitchFamily="18" charset="0"/>
                        </a:rPr>
                        <a:t>.</a:t>
                      </a:r>
                      <a:endParaRPr lang="en-US" sz="2400" b="0" dirty="0">
                        <a:solidFill>
                          <a:schemeClr val="tx1"/>
                        </a:solidFill>
                        <a:effectLst/>
                        <a:latin typeface="Times New Roman" pitchFamily="18" charset="0"/>
                        <a:ea typeface="Calibri"/>
                        <a:cs typeface="Times New Roman" pitchFamily="18" charset="0"/>
                      </a:endParaRPr>
                    </a:p>
                  </a:txBody>
                  <a:tcPr marL="68580" marR="68580" marT="0" marB="0">
                    <a:solidFill>
                      <a:schemeClr val="accent5">
                        <a:lumMod val="60000"/>
                        <a:lumOff val="40000"/>
                      </a:schemeClr>
                    </a:solidFill>
                  </a:tcPr>
                </a:tc>
                <a:tc hMerge="1">
                  <a:txBody>
                    <a:bodyPr/>
                    <a:lstStyle/>
                    <a:p>
                      <a:pPr marL="0" marR="0" algn="just">
                        <a:lnSpc>
                          <a:spcPct val="107000"/>
                        </a:lnSpc>
                        <a:spcBef>
                          <a:spcPts val="0"/>
                        </a:spcBef>
                        <a:spcAft>
                          <a:spcPts val="0"/>
                        </a:spcAft>
                      </a:pPr>
                      <a:endParaRPr lang="en-US"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4"/>
                  </a:ext>
                </a:extLst>
              </a:tr>
              <a:tr h="401935">
                <a:tc gridSpan="3">
                  <a:txBody>
                    <a:bodyPr/>
                    <a:lstStyle/>
                    <a:p>
                      <a:pPr marL="0" marR="0" algn="just">
                        <a:lnSpc>
                          <a:spcPct val="107000"/>
                        </a:lnSpc>
                        <a:spcBef>
                          <a:spcPts val="0"/>
                        </a:spcBef>
                        <a:spcAft>
                          <a:spcPts val="0"/>
                        </a:spcAft>
                      </a:pP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Liên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hệ</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bản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thân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mở</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rộng</a:t>
                      </a:r>
                      <a:r>
                        <a:rPr lang="en-US" sz="2800" b="1" dirty="0">
                          <a:solidFill>
                            <a:srgbClr val="FF0000"/>
                          </a:solidFill>
                          <a:effectLst/>
                          <a:latin typeface="Times New Roman" pitchFamily="18" charset="0"/>
                          <a:cs typeface="Times New Roman" pitchFamily="18" charset="0"/>
                        </a:rPr>
                        <a:t>:</a:t>
                      </a:r>
                      <a:endParaRPr lang="en-US" sz="2800" b="1" dirty="0">
                        <a:solidFill>
                          <a:srgbClr val="FF0000"/>
                        </a:solidFill>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5"/>
                  </a:ext>
                </a:extLst>
              </a:tr>
              <a:tr h="401935">
                <a:tc gridSpan="2">
                  <a:txBody>
                    <a:bodyPr/>
                    <a:lstStyle/>
                    <a:p>
                      <a:pPr marL="0" marR="0" algn="just">
                        <a:lnSpc>
                          <a:spcPct val="107000"/>
                        </a:lnSpc>
                        <a:spcBef>
                          <a:spcPts val="0"/>
                        </a:spcBef>
                        <a:spcAft>
                          <a:spcPts val="0"/>
                        </a:spcAft>
                      </a:pP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Phản</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đề</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tx2">
                        <a:lumMod val="20000"/>
                        <a:lumOff val="80000"/>
                      </a:schemeClr>
                    </a:solidFill>
                  </a:tcPr>
                </a:tc>
                <a:tc hMerge="1">
                  <a:txBody>
                    <a:bodyPr/>
                    <a:lstStyle/>
                    <a:p>
                      <a:endParaRPr lang="en-US"/>
                    </a:p>
                  </a:txBody>
                  <a:tcPr/>
                </a:tc>
                <a:tc>
                  <a:txBody>
                    <a:bodyPr/>
                    <a:lstStyle/>
                    <a:p>
                      <a:pPr marL="0" marR="0" algn="just">
                        <a:lnSpc>
                          <a:spcPct val="107000"/>
                        </a:lnSpc>
                        <a:spcBef>
                          <a:spcPts val="0"/>
                        </a:spcBef>
                        <a:spcAft>
                          <a:spcPts val="0"/>
                        </a:spcAft>
                      </a:pP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Lật</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ngược</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lại</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vấn</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đề</a:t>
                      </a:r>
                      <a:endParaRPr lang="en-US" sz="2800" b="0" dirty="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6"/>
                  </a:ext>
                </a:extLst>
              </a:tr>
              <a:tr h="832890">
                <a:tc gridSpan="2">
                  <a:txBody>
                    <a:bodyPr/>
                    <a:lstStyle/>
                    <a:p>
                      <a:pPr marL="0" marR="0" algn="just">
                        <a:lnSpc>
                          <a:spcPct val="107000"/>
                        </a:lnSpc>
                        <a:spcBef>
                          <a:spcPts val="0"/>
                        </a:spcBef>
                        <a:spcAft>
                          <a:spcPts val="0"/>
                        </a:spcAft>
                      </a:pP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Bài</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học</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nhận</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thức</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và</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hành</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động</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tx2">
                        <a:lumMod val="20000"/>
                        <a:lumOff val="80000"/>
                      </a:schemeClr>
                    </a:solidFill>
                  </a:tcPr>
                </a:tc>
                <a:tc hMerge="1">
                  <a:txBody>
                    <a:bodyPr/>
                    <a:lstStyle/>
                    <a:p>
                      <a:endParaRPr lang="en-US"/>
                    </a:p>
                  </a:txBody>
                  <a:tcPr/>
                </a:tc>
                <a:tc>
                  <a:txBody>
                    <a:bodyPr/>
                    <a:lstStyle/>
                    <a:p>
                      <a:pPr marL="0" marR="0" algn="just">
                        <a:lnSpc>
                          <a:spcPct val="107000"/>
                        </a:lnSpc>
                        <a:spcBef>
                          <a:spcPts val="0"/>
                        </a:spcBef>
                        <a:spcAft>
                          <a:spcPts val="0"/>
                        </a:spcAft>
                      </a:pP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Nêu</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bài</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học</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nhận</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thức</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và</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hành</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động</a:t>
                      </a:r>
                      <a:endParaRPr lang="en-US" sz="2800" b="0" dirty="0">
                        <a:solidFill>
                          <a:schemeClr val="tx1"/>
                        </a:solidFill>
                        <a:effectLst/>
                        <a:latin typeface="Times New Roman" pitchFamily="18" charset="0"/>
                        <a:cs typeface="Times New Roman" pitchFamily="18" charset="0"/>
                      </a:endParaRPr>
                    </a:p>
                    <a:p>
                      <a:pPr marL="0" marR="0" algn="just">
                        <a:lnSpc>
                          <a:spcPct val="107000"/>
                        </a:lnSpc>
                        <a:spcBef>
                          <a:spcPts val="0"/>
                        </a:spcBef>
                        <a:spcAft>
                          <a:spcPts val="0"/>
                        </a:spcAft>
                      </a:pPr>
                      <a:r>
                        <a:rPr lang="en-US" sz="2800" b="0" dirty="0">
                          <a:solidFill>
                            <a:srgbClr val="0000CC"/>
                          </a:solidFill>
                          <a:effectLst/>
                          <a:latin typeface="Times New Roman" pitchFamily="18" charset="0"/>
                          <a:cs typeface="Times New Roman" pitchFamily="18" charset="0"/>
                        </a:rPr>
                        <a:t> </a:t>
                      </a:r>
                      <a:endParaRPr lang="en-US" sz="2800" b="0" dirty="0">
                        <a:solidFill>
                          <a:srgbClr val="0000CC"/>
                        </a:solidFill>
                        <a:effectLst/>
                        <a:latin typeface="Times New Roman" pitchFamily="18" charset="0"/>
                        <a:ea typeface="Calibri"/>
                        <a:cs typeface="Times New Roman"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xmlns="" val="410737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89747" y="1246567"/>
            <a:ext cx="6267491"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Bước</a:t>
            </a:r>
            <a:r>
              <a:rPr kumimoji="0" lang="en-US" sz="5400" b="1" u="none" strike="noStrike" cap="none" normalizeH="0" dirty="0">
                <a:ln>
                  <a:noFill/>
                </a:ln>
                <a:solidFill>
                  <a:srgbClr val="FFFF00"/>
                </a:solidFill>
                <a:effectLst/>
                <a:latin typeface="Times New Roman" pitchFamily="18" charset="0"/>
                <a:ea typeface="Calibri" pitchFamily="34" charset="0"/>
                <a:cs typeface="Times New Roman" pitchFamily="18" charset="0"/>
              </a:rPr>
              <a:t> </a:t>
            </a:r>
            <a:r>
              <a:rPr lang="en-US" sz="5400" b="1" dirty="0">
                <a:solidFill>
                  <a:srgbClr val="FFFF00"/>
                </a:solidFill>
                <a:latin typeface="Times New Roman" pitchFamily="18" charset="0"/>
                <a:ea typeface="Calibri" pitchFamily="34" charset="0"/>
                <a:cs typeface="Times New Roman" pitchFamily="18" charset="0"/>
              </a:rPr>
              <a:t>3</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Viết</a:t>
            </a:r>
            <a:r>
              <a:rPr kumimoji="0" lang="en-US" sz="5400" b="1" u="none" strike="noStrike" cap="none" normalizeH="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dirty="0" err="1">
                <a:ln>
                  <a:noFill/>
                </a:ln>
                <a:solidFill>
                  <a:srgbClr val="FFFF00"/>
                </a:solidFill>
                <a:effectLst/>
                <a:latin typeface="Times New Roman" pitchFamily="18" charset="0"/>
                <a:ea typeface="Calibri" pitchFamily="34" charset="0"/>
                <a:cs typeface="Times New Roman" pitchFamily="18" charset="0"/>
              </a:rPr>
              <a:t>bài</a:t>
            </a:r>
            <a:endParaRPr kumimoji="0" lang="en-US" sz="5400" b="0" u="none" strike="noStrike" cap="none" normalizeH="0" baseline="0" dirty="0">
              <a:ln>
                <a:noFill/>
              </a:ln>
              <a:solidFill>
                <a:srgbClr val="FFFF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4211037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977738195"/>
              </p:ext>
            </p:extLst>
          </p:nvPr>
        </p:nvGraphicFramePr>
        <p:xfrm>
          <a:off x="20071" y="411614"/>
          <a:ext cx="12047603" cy="4756250"/>
        </p:xfrm>
        <a:graphic>
          <a:graphicData uri="http://schemas.openxmlformats.org/drawingml/2006/table">
            <a:tbl>
              <a:tblPr firstRow="1" firstCol="1" bandRow="1">
                <a:tableStyleId>{5C22544A-7EE6-4342-B048-85BDC9FD1C3A}</a:tableStyleId>
              </a:tblPr>
              <a:tblGrid>
                <a:gridCol w="2462163">
                  <a:extLst>
                    <a:ext uri="{9D8B030D-6E8A-4147-A177-3AD203B41FA5}">
                      <a16:colId xmlns:a16="http://schemas.microsoft.com/office/drawing/2014/main" xmlns="" val="20000"/>
                    </a:ext>
                  </a:extLst>
                </a:gridCol>
                <a:gridCol w="4644538">
                  <a:extLst>
                    <a:ext uri="{9D8B030D-6E8A-4147-A177-3AD203B41FA5}">
                      <a16:colId xmlns:a16="http://schemas.microsoft.com/office/drawing/2014/main" xmlns="" val="20001"/>
                    </a:ext>
                  </a:extLst>
                </a:gridCol>
                <a:gridCol w="4940902">
                  <a:extLst>
                    <a:ext uri="{9D8B030D-6E8A-4147-A177-3AD203B41FA5}">
                      <a16:colId xmlns:a16="http://schemas.microsoft.com/office/drawing/2014/main" xmlns="" val="20002"/>
                    </a:ext>
                  </a:extLst>
                </a:gridCol>
              </a:tblGrid>
              <a:tr h="647165">
                <a:tc gridSpan="2">
                  <a:txBody>
                    <a:bodyPr/>
                    <a:lstStyle/>
                    <a:p>
                      <a:pPr marL="0" marR="0" algn="just">
                        <a:lnSpc>
                          <a:spcPct val="107000"/>
                        </a:lnSpc>
                        <a:spcBef>
                          <a:spcPts val="0"/>
                        </a:spcBef>
                        <a:spcAft>
                          <a:spcPts val="0"/>
                        </a:spcAft>
                      </a:pP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Bàn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luận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vấn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đề</a:t>
                      </a:r>
                      <a:endParaRPr lang="en-US" sz="2800" dirty="0">
                        <a:solidFill>
                          <a:srgbClr val="FFFF00"/>
                        </a:solidFill>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a:txBody>
                    <a:bodyPr/>
                    <a:lstStyle/>
                    <a:p>
                      <a:pPr marL="0" marR="0" algn="just">
                        <a:lnSpc>
                          <a:spcPct val="107000"/>
                        </a:lnSpc>
                        <a:spcBef>
                          <a:spcPts val="0"/>
                        </a:spcBef>
                        <a:spcAft>
                          <a:spcPts val="0"/>
                        </a:spcAft>
                      </a:pPr>
                      <a:r>
                        <a:rPr lang="en-US" sz="2800">
                          <a:effectLst/>
                          <a:latin typeface="Times New Roman" pitchFamily="18" charset="0"/>
                          <a:cs typeface="Times New Roman" pitchFamily="18" charset="0"/>
                        </a:rPr>
                        <a:t> </a:t>
                      </a:r>
                      <a:endParaRPr lang="en-US" sz="28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0"/>
                  </a:ext>
                </a:extLst>
              </a:tr>
              <a:tr h="0">
                <a:tc rowSpan="2">
                  <a:txBody>
                    <a:bodyPr/>
                    <a:lstStyle/>
                    <a:p>
                      <a:pPr marL="0" marR="0" algn="just">
                        <a:lnSpc>
                          <a:spcPct val="107000"/>
                        </a:lnSpc>
                        <a:spcBef>
                          <a:spcPts val="0"/>
                        </a:spcBef>
                        <a:spcAft>
                          <a:spcPts val="0"/>
                        </a:spcAft>
                      </a:pP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Giải</a:t>
                      </a: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thích</a:t>
                      </a:r>
                      <a:endParaRPr lang="en-US" sz="28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b="1" dirty="0" err="1">
                          <a:effectLst/>
                          <a:latin typeface="Times New Roman" pitchFamily="18" charset="0"/>
                          <a:cs typeface="Times New Roman" pitchFamily="18" charset="0"/>
                        </a:rPr>
                        <a:t>Cách</a:t>
                      </a:r>
                      <a:r>
                        <a:rPr lang="en-US" sz="2800" b="1" dirty="0">
                          <a:effectLst/>
                          <a:latin typeface="Times New Roman" pitchFamily="18" charset="0"/>
                          <a:cs typeface="Times New Roman" pitchFamily="18" charset="0"/>
                        </a:rPr>
                        <a:t> 1: </a:t>
                      </a:r>
                      <a:r>
                        <a:rPr lang="en-US" sz="2800" dirty="0" err="1">
                          <a:effectLst/>
                          <a:latin typeface="Times New Roman" pitchFamily="18" charset="0"/>
                          <a:cs typeface="Times New Roman" pitchFamily="18" charset="0"/>
                        </a:rPr>
                        <a:t>Giải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thích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bằng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từ</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đồng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nghĩa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nghĩa</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a:effectLst/>
                          <a:latin typeface="Times New Roman" pitchFamily="18" charset="0"/>
                          <a:cs typeface="Times New Roman" pitchFamily="18" charset="0"/>
                        </a:rPr>
                        <a:t>Trước hết ta cần hiểu, VĐNL là gì?  VĐNL là ….</a:t>
                      </a:r>
                      <a:endParaRPr lang="en-US" sz="28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1"/>
                  </a:ext>
                </a:extLst>
              </a:tr>
              <a:tr h="467644">
                <a:tc vMerge="1">
                  <a:txBody>
                    <a:bodyPr/>
                    <a:lstStyle/>
                    <a:p>
                      <a:endParaRPr lang="en-US"/>
                    </a:p>
                  </a:txBody>
                  <a:tcPr/>
                </a:tc>
                <a:tc>
                  <a:txBody>
                    <a:bodyPr/>
                    <a:lstStyle/>
                    <a:p>
                      <a:pPr marL="0" marR="0" algn="just">
                        <a:lnSpc>
                          <a:spcPct val="107000"/>
                        </a:lnSpc>
                        <a:spcBef>
                          <a:spcPts val="0"/>
                        </a:spcBef>
                        <a:spcAft>
                          <a:spcPts val="0"/>
                        </a:spcAft>
                      </a:pPr>
                      <a:r>
                        <a:rPr lang="en-US" sz="2800" b="1" dirty="0" err="1">
                          <a:effectLst/>
                          <a:latin typeface="Times New Roman" pitchFamily="18" charset="0"/>
                          <a:cs typeface="Times New Roman" pitchFamily="18" charset="0"/>
                        </a:rPr>
                        <a:t>Cách</a:t>
                      </a:r>
                      <a:r>
                        <a:rPr lang="en-US" sz="2800" b="1" dirty="0">
                          <a:effectLst/>
                          <a:latin typeface="Times New Roman" pitchFamily="18" charset="0"/>
                          <a:cs typeface="Times New Roman" pitchFamily="18" charset="0"/>
                        </a:rPr>
                        <a:t> 2:</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Giải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thích</a:t>
                      </a:r>
                      <a:r>
                        <a:rPr lang="en-US" sz="2800" dirty="0">
                          <a:effectLst/>
                          <a:latin typeface="Times New Roman" pitchFamily="18" charset="0"/>
                          <a:cs typeface="Times New Roman" pitchFamily="18" charset="0"/>
                        </a:rPr>
                        <a:t> ý </a:t>
                      </a:r>
                      <a:r>
                        <a:rPr lang="en-US" sz="2800" dirty="0" err="1">
                          <a:effectLst/>
                          <a:latin typeface="Times New Roman" pitchFamily="18" charset="0"/>
                          <a:cs typeface="Times New Roman" pitchFamily="18" charset="0"/>
                        </a:rPr>
                        <a:t>nghĩa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của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từ</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err="1">
                          <a:effectLst/>
                          <a:latin typeface="Times New Roman" pitchFamily="18" charset="0"/>
                          <a:cs typeface="Times New Roman" pitchFamily="18" charset="0"/>
                        </a:rPr>
                        <a:t>Trước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hết</a:t>
                      </a:r>
                      <a:r>
                        <a:rPr lang="en-US" sz="2800" dirty="0">
                          <a:effectLst/>
                          <a:latin typeface="Times New Roman" pitchFamily="18" charset="0"/>
                          <a:cs typeface="Times New Roman" pitchFamily="18" charset="0"/>
                        </a:rPr>
                        <a:t> ta </a:t>
                      </a:r>
                      <a:r>
                        <a:rPr lang="en-US" sz="2800" dirty="0" err="1">
                          <a:effectLst/>
                          <a:latin typeface="Times New Roman" pitchFamily="18" charset="0"/>
                          <a:cs typeface="Times New Roman" pitchFamily="18" charset="0"/>
                        </a:rPr>
                        <a:t>cần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từ</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khóa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gì</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rồi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suy</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nghĩa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của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cả</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câu</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2"/>
                  </a:ext>
                </a:extLst>
              </a:tr>
              <a:tr h="0">
                <a:tc>
                  <a:txBody>
                    <a:bodyPr/>
                    <a:lstStyle/>
                    <a:p>
                      <a:pPr marL="0" marR="0" algn="just">
                        <a:lnSpc>
                          <a:spcPct val="107000"/>
                        </a:lnSpc>
                        <a:spcBef>
                          <a:spcPts val="0"/>
                        </a:spcBef>
                        <a:spcAft>
                          <a:spcPts val="0"/>
                        </a:spcAft>
                      </a:pP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Biểu</a:t>
                      </a: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hiện</a:t>
                      </a:r>
                      <a:endParaRPr lang="en-US" sz="28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err="1">
                          <a:effectLst/>
                          <a:latin typeface="Times New Roman" pitchFamily="18" charset="0"/>
                          <a:cs typeface="Times New Roman" pitchFamily="18" charset="0"/>
                        </a:rPr>
                        <a:t>Nêu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những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Cuộc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sống</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Lịch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sử</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tại</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lao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xuất</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đình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xã</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hội</a:t>
                      </a:r>
                      <a:r>
                        <a:rPr lang="en-US" sz="2800" dirty="0">
                          <a:effectLst/>
                          <a:latin typeface="Times New Roman" pitchFamily="18" charset="0"/>
                          <a:cs typeface="Times New Roman" pitchFamily="18" charset="0"/>
                        </a:rPr>
                        <a:t>…</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Đặt</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câu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hỏi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lĩnh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vực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cuộc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sống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lịch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sử</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lao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xuất</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đình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xã</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hội</a:t>
                      </a:r>
                      <a:r>
                        <a:rPr lang="en-US" sz="2800" dirty="0">
                          <a:effectLst/>
                          <a:latin typeface="Times New Roman" pitchFamily="18" charset="0"/>
                          <a:cs typeface="Times New Roman" pitchFamily="18" charset="0"/>
                        </a:rPr>
                        <a:t>…</a:t>
                      </a:r>
                      <a:r>
                        <a:rPr lang="en-US" sz="2800" dirty="0" err="1">
                          <a:effectLst/>
                          <a:latin typeface="Times New Roman" pitchFamily="18" charset="0"/>
                          <a:cs typeface="Times New Roman" pitchFamily="18" charset="0"/>
                        </a:rPr>
                        <a:t>được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như</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thế</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nào</a:t>
                      </a:r>
                      <a:r>
                        <a:rPr lang="en-US" sz="2800" dirty="0">
                          <a:effectLst/>
                          <a:latin typeface="Times New Roman" pitchFamily="18" charset="0"/>
                          <a:cs typeface="Times New Roman" pitchFamily="18" charset="0"/>
                        </a:rPr>
                        <a:t>?</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570432718"/>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217631366"/>
              </p:ext>
            </p:extLst>
          </p:nvPr>
        </p:nvGraphicFramePr>
        <p:xfrm>
          <a:off x="90922" y="266917"/>
          <a:ext cx="11948678" cy="4696587"/>
        </p:xfrm>
        <a:graphic>
          <a:graphicData uri="http://schemas.openxmlformats.org/drawingml/2006/table">
            <a:tbl>
              <a:tblPr firstRow="1" firstCol="1" bandRow="1">
                <a:tableStyleId>{5C22544A-7EE6-4342-B048-85BDC9FD1C3A}</a:tableStyleId>
              </a:tblPr>
              <a:tblGrid>
                <a:gridCol w="2251448">
                  <a:extLst>
                    <a:ext uri="{9D8B030D-6E8A-4147-A177-3AD203B41FA5}">
                      <a16:colId xmlns:a16="http://schemas.microsoft.com/office/drawing/2014/main" xmlns="" val="20000"/>
                    </a:ext>
                  </a:extLst>
                </a:gridCol>
                <a:gridCol w="3291048">
                  <a:extLst>
                    <a:ext uri="{9D8B030D-6E8A-4147-A177-3AD203B41FA5}">
                      <a16:colId xmlns:a16="http://schemas.microsoft.com/office/drawing/2014/main" xmlns="" val="20001"/>
                    </a:ext>
                  </a:extLst>
                </a:gridCol>
                <a:gridCol w="6406182">
                  <a:extLst>
                    <a:ext uri="{9D8B030D-6E8A-4147-A177-3AD203B41FA5}">
                      <a16:colId xmlns:a16="http://schemas.microsoft.com/office/drawing/2014/main" xmlns="" val="20002"/>
                    </a:ext>
                  </a:extLst>
                </a:gridCol>
              </a:tblGrid>
              <a:tr h="0">
                <a:tc>
                  <a:txBody>
                    <a:bodyPr/>
                    <a:lstStyle/>
                    <a:p>
                      <a:pPr marL="0" marR="0">
                        <a:lnSpc>
                          <a:spcPct val="107000"/>
                        </a:lnSpc>
                        <a:spcBef>
                          <a:spcPts val="0"/>
                        </a:spcBef>
                        <a:spcAft>
                          <a:spcPts val="0"/>
                        </a:spcAft>
                      </a:pP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Vai</a:t>
                      </a: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trò</a:t>
                      </a:r>
                      <a:r>
                        <a:rPr lang="en-US" sz="3200" dirty="0">
                          <a:solidFill>
                            <a:srgbClr val="FFFF00"/>
                          </a:solidFill>
                          <a:effectLst/>
                          <a:latin typeface="Times New Roman" pitchFamily="18" charset="0"/>
                          <a:cs typeface="Times New Roman" pitchFamily="18" charset="0"/>
                        </a:rPr>
                        <a:t>/ý </a:t>
                      </a:r>
                      <a:r>
                        <a:rPr lang="en-US" sz="3200" dirty="0" err="1">
                          <a:solidFill>
                            <a:srgbClr val="FFFF00"/>
                          </a:solidFill>
                          <a:effectLst/>
                          <a:latin typeface="Times New Roman" pitchFamily="18" charset="0"/>
                          <a:cs typeface="Times New Roman" pitchFamily="18" charset="0"/>
                        </a:rPr>
                        <a:t>nghĩa</a:t>
                      </a:r>
                      <a:endParaRPr lang="en-US" sz="3200" dirty="0">
                        <a:solidFill>
                          <a:srgbClr val="FFFF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Khẳng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định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Đối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với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bản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thân</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Đối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với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gia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đình</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Đối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với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a:t>
                      </a:r>
                      <a:endParaRPr lang="en-US" sz="32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Đặt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và</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trả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lời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các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câu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hỏi</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đem</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bản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thân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gì</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đem</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gia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đình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gì</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đem</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gì</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Nếu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như</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không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thì</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sẽ</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như</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thế</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nào</a:t>
                      </a:r>
                      <a:r>
                        <a:rPr lang="en-US" sz="3200" dirty="0">
                          <a:effectLst/>
                          <a:latin typeface="Times New Roman" pitchFamily="18" charset="0"/>
                          <a:cs typeface="Times New Roman" pitchFamily="18" charset="0"/>
                        </a:rPr>
                        <a:t>?</a:t>
                      </a:r>
                      <a:endParaRPr lang="en-US" sz="32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2683243941"/>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582608026"/>
              </p:ext>
            </p:extLst>
          </p:nvPr>
        </p:nvGraphicFramePr>
        <p:xfrm>
          <a:off x="114984" y="266916"/>
          <a:ext cx="11820342" cy="5387128"/>
        </p:xfrm>
        <a:graphic>
          <a:graphicData uri="http://schemas.openxmlformats.org/drawingml/2006/table">
            <a:tbl>
              <a:tblPr firstRow="1" firstCol="1" bandRow="1">
                <a:tableStyleId>{5C22544A-7EE6-4342-B048-85BDC9FD1C3A}</a:tableStyleId>
              </a:tblPr>
              <a:tblGrid>
                <a:gridCol w="2227266">
                  <a:extLst>
                    <a:ext uri="{9D8B030D-6E8A-4147-A177-3AD203B41FA5}">
                      <a16:colId xmlns:a16="http://schemas.microsoft.com/office/drawing/2014/main" xmlns="" val="20000"/>
                    </a:ext>
                  </a:extLst>
                </a:gridCol>
                <a:gridCol w="3255700">
                  <a:extLst>
                    <a:ext uri="{9D8B030D-6E8A-4147-A177-3AD203B41FA5}">
                      <a16:colId xmlns:a16="http://schemas.microsoft.com/office/drawing/2014/main" xmlns="" val="20001"/>
                    </a:ext>
                  </a:extLst>
                </a:gridCol>
                <a:gridCol w="6337376">
                  <a:extLst>
                    <a:ext uri="{9D8B030D-6E8A-4147-A177-3AD203B41FA5}">
                      <a16:colId xmlns:a16="http://schemas.microsoft.com/office/drawing/2014/main" xmlns="" val="20002"/>
                    </a:ext>
                  </a:extLst>
                </a:gridCol>
              </a:tblGrid>
              <a:tr h="755768">
                <a:tc gridSpan="3">
                  <a:txBody>
                    <a:bodyPr/>
                    <a:lstStyle/>
                    <a:p>
                      <a:pPr marL="0" marR="0" algn="just">
                        <a:lnSpc>
                          <a:spcPct val="107000"/>
                        </a:lnSpc>
                        <a:spcBef>
                          <a:spcPts val="0"/>
                        </a:spcBef>
                        <a:spcAft>
                          <a:spcPts val="0"/>
                        </a:spcAft>
                      </a:pP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Liên</a:t>
                      </a: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hệ</a:t>
                      </a:r>
                      <a:r>
                        <a:rPr lang="en-US" sz="3200" dirty="0">
                          <a:solidFill>
                            <a:srgbClr val="FFFF00"/>
                          </a:solidFill>
                          <a:effectLst/>
                          <a:latin typeface="Times New Roman" pitchFamily="18" charset="0"/>
                          <a:cs typeface="Times New Roman" pitchFamily="18" charset="0"/>
                        </a:rPr>
                        <a:t> </a:t>
                      </a:r>
                      <a:r>
                        <a:rPr lang="en-US" sz="3200" dirty="0" smtClean="0">
                          <a:solidFill>
                            <a:srgbClr val="FFFF00"/>
                          </a:solidFill>
                          <a:effectLst/>
                          <a:latin typeface="Times New Roman" pitchFamily="18" charset="0"/>
                          <a:cs typeface="Times New Roman" pitchFamily="18" charset="0"/>
                        </a:rPr>
                        <a:t>,</a:t>
                      </a:r>
                      <a:r>
                        <a:rPr lang="en-US" sz="3200" baseline="0" dirty="0" smtClean="0">
                          <a:solidFill>
                            <a:srgbClr val="FFFF00"/>
                          </a:solidFill>
                          <a:effectLst/>
                          <a:latin typeface="Times New Roman" pitchFamily="18" charset="0"/>
                          <a:cs typeface="Times New Roman" pitchFamily="18" charset="0"/>
                        </a:rPr>
                        <a:t> </a:t>
                      </a:r>
                      <a:r>
                        <a:rPr lang="en-US" sz="3200" dirty="0" err="1" smtClean="0">
                          <a:solidFill>
                            <a:srgbClr val="FFFF00"/>
                          </a:solidFill>
                          <a:effectLst/>
                          <a:latin typeface="Times New Roman" pitchFamily="18" charset="0"/>
                          <a:cs typeface="Times New Roman" pitchFamily="18" charset="0"/>
                        </a:rPr>
                        <a:t>mở</a:t>
                      </a:r>
                      <a:r>
                        <a:rPr lang="en-US" sz="3200" dirty="0" smtClean="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rộng</a:t>
                      </a:r>
                      <a:r>
                        <a:rPr lang="en-US" sz="3200" dirty="0">
                          <a:solidFill>
                            <a:srgbClr val="FFFF00"/>
                          </a:solidFill>
                          <a:effectLst/>
                          <a:latin typeface="Times New Roman" pitchFamily="18" charset="0"/>
                          <a:cs typeface="Times New Roman" pitchFamily="18" charset="0"/>
                        </a:rPr>
                        <a:t>:</a:t>
                      </a:r>
                      <a:endParaRPr lang="en-US" sz="3200" dirty="0">
                        <a:solidFill>
                          <a:srgbClr val="FFFF00"/>
                        </a:solidFill>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2543988">
                <a:tc>
                  <a:txBody>
                    <a:bodyPr/>
                    <a:lstStyle/>
                    <a:p>
                      <a:pPr marL="0" marR="0" algn="just">
                        <a:lnSpc>
                          <a:spcPct val="107000"/>
                        </a:lnSpc>
                        <a:spcBef>
                          <a:spcPts val="0"/>
                        </a:spcBef>
                        <a:spcAft>
                          <a:spcPts val="0"/>
                        </a:spcAft>
                      </a:pP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Phản</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đề</a:t>
                      </a:r>
                      <a:endParaRPr lang="en-US" sz="32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Lật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ngược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endParaRPr lang="en-US" sz="32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Tuy</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nhiên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bên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cạnh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mặt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khác</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trong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hiện</a:t>
                      </a:r>
                      <a:r>
                        <a:rPr lang="en-US" sz="3200" dirty="0">
                          <a:effectLst/>
                          <a:latin typeface="Times New Roman" pitchFamily="18" charset="0"/>
                          <a:cs typeface="Times New Roman" pitchFamily="18" charset="0"/>
                        </a:rPr>
                        <a:t> nay </a:t>
                      </a:r>
                      <a:r>
                        <a:rPr lang="en-US" sz="3200" dirty="0" err="1">
                          <a:effectLst/>
                          <a:latin typeface="Times New Roman" pitchFamily="18" charset="0"/>
                          <a:cs typeface="Times New Roman" pitchFamily="18" charset="0"/>
                        </a:rPr>
                        <a:t>vẫn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còn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hiện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tượng</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trái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ngược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cần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lên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án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phê</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phán</a:t>
                      </a:r>
                      <a:r>
                        <a:rPr lang="en-US" sz="3200" dirty="0">
                          <a:effectLst/>
                          <a:latin typeface="Times New Roman" pitchFamily="18" charset="0"/>
                          <a:cs typeface="Times New Roman" pitchFamily="18" charset="0"/>
                        </a:rPr>
                        <a:t>….</a:t>
                      </a:r>
                      <a:endParaRPr lang="en-US" sz="32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1"/>
                  </a:ext>
                </a:extLst>
              </a:tr>
              <a:tr h="0">
                <a:tc>
                  <a:txBody>
                    <a:bodyPr/>
                    <a:lstStyle/>
                    <a:p>
                      <a:pPr marL="0" marR="0" algn="just">
                        <a:lnSpc>
                          <a:spcPct val="107000"/>
                        </a:lnSpc>
                        <a:spcBef>
                          <a:spcPts val="0"/>
                        </a:spcBef>
                        <a:spcAft>
                          <a:spcPts val="0"/>
                        </a:spcAft>
                      </a:pP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Bài</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học</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nhận</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thức</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và</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hành</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động</a:t>
                      </a:r>
                      <a:endParaRPr lang="en-US" sz="32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Nêu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bài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học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nhận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thức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và</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hành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động</a:t>
                      </a:r>
                      <a:endParaRPr lang="en-US" sz="3200" dirty="0">
                        <a:effectLst/>
                        <a:latin typeface="Times New Roman" pitchFamily="18" charset="0"/>
                        <a:cs typeface="Times New Roman" pitchFamily="18" charset="0"/>
                      </a:endParaRP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endParaRPr lang="en-US" sz="32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Nhận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thức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được</a:t>
                      </a:r>
                      <a:r>
                        <a:rPr lang="en-US" sz="3200" dirty="0">
                          <a:effectLst/>
                          <a:latin typeface="Times New Roman" pitchFamily="18" charset="0"/>
                          <a:cs typeface="Times New Roman" pitchFamily="18" charset="0"/>
                        </a:rPr>
                        <a:t> VĐNL </a:t>
                      </a:r>
                      <a:r>
                        <a:rPr lang="en-US" sz="3200" dirty="0" err="1">
                          <a:effectLst/>
                          <a:latin typeface="Times New Roman" pitchFamily="18" charset="0"/>
                          <a:cs typeface="Times New Roman" pitchFamily="18" charset="0"/>
                        </a:rPr>
                        <a:t>là</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một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cần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của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mỗi</a:t>
                      </a:r>
                      <a:r>
                        <a:rPr lang="en-US" sz="3200" dirty="0">
                          <a:effectLst/>
                          <a:latin typeface="Times New Roman" pitchFamily="18" charset="0"/>
                          <a:cs typeface="Times New Roman" pitchFamily="18" charset="0"/>
                        </a:rPr>
                        <a:t> con </a:t>
                      </a:r>
                      <a:r>
                        <a:rPr lang="en-US" sz="3200" dirty="0" err="1">
                          <a:effectLst/>
                          <a:latin typeface="Times New Roman" pitchFamily="18" charset="0"/>
                          <a:cs typeface="Times New Roman" pitchFamily="18" charset="0"/>
                        </a:rPr>
                        <a:t>người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Rút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ra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bài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học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hành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động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bản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thân</a:t>
                      </a:r>
                      <a:r>
                        <a:rPr lang="en-US" sz="3200" dirty="0" smtClean="0">
                          <a:effectLst/>
                          <a:latin typeface="Times New Roman" pitchFamily="18" charset="0"/>
                          <a:cs typeface="Times New Roman" pitchFamily="18" charset="0"/>
                        </a:rPr>
                        <a:t>…</a:t>
                      </a:r>
                      <a:endParaRPr lang="en-US" sz="3200" dirty="0">
                        <a:effectLst/>
                        <a:latin typeface="Times New Roman" pitchFamily="18" charset="0"/>
                        <a:cs typeface="Times New Roman" pitchFamily="18" charset="0"/>
                      </a:endParaRPr>
                    </a:p>
                  </a:txBody>
                  <a:tcPr marL="68580" marR="68580" marT="0" marB="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2267608659"/>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487779" y="0"/>
            <a:ext cx="2033338" cy="584775"/>
          </a:xfrm>
          <a:prstGeom prst="rect">
            <a:avLst/>
          </a:prstGeom>
          <a:solidFill>
            <a:srgbClr val="FFFF00"/>
          </a:solidFill>
          <a:ln>
            <a:noFill/>
          </a:ln>
          <a:effectLst/>
        </p:spPr>
        <p:txBody>
          <a:bodyPr vert="horz" wrap="square" lIns="91440" tIns="45720" rIns="91440" bIns="45720" numCol="1" anchor="ctr" anchorCtr="0" compatLnSpc="1">
            <a:prstTxWarp prst="textNoShape">
              <a:avLst/>
            </a:prstTxWarp>
            <a:spAutoFit/>
          </a:bodyPr>
          <a:lstStyle/>
          <a:p>
            <a:pPr algn="ctr"/>
            <a:r>
              <a:rPr kumimoji="0" lang="en-US" sz="32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LƯU</a:t>
            </a:r>
            <a:r>
              <a:rPr kumimoji="0" lang="en-US" sz="3200" b="1" u="none" strike="noStrike" cap="none" normalizeH="0" dirty="0">
                <a:ln>
                  <a:noFill/>
                </a:ln>
                <a:solidFill>
                  <a:srgbClr val="FF0000"/>
                </a:solidFill>
                <a:effectLst/>
                <a:latin typeface="Times New Roman" pitchFamily="18" charset="0"/>
                <a:ea typeface="Calibri" pitchFamily="34" charset="0"/>
                <a:cs typeface="Times New Roman" pitchFamily="18" charset="0"/>
              </a:rPr>
              <a:t> Ý</a:t>
            </a:r>
            <a:endParaRPr lang="en-US" sz="3200"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xmlns="" val="3713406568"/>
              </p:ext>
            </p:extLst>
          </p:nvPr>
        </p:nvGraphicFramePr>
        <p:xfrm>
          <a:off x="0" y="584775"/>
          <a:ext cx="12039600" cy="5997837"/>
        </p:xfrm>
        <a:graphic>
          <a:graphicData uri="http://schemas.openxmlformats.org/drawingml/2006/table">
            <a:tbl>
              <a:tblPr firstRow="1" bandRow="1">
                <a:tableStyleId>{5C22544A-7EE6-4342-B048-85BDC9FD1C3A}</a:tableStyleId>
              </a:tblPr>
              <a:tblGrid>
                <a:gridCol w="1657273">
                  <a:extLst>
                    <a:ext uri="{9D8B030D-6E8A-4147-A177-3AD203B41FA5}">
                      <a16:colId xmlns:a16="http://schemas.microsoft.com/office/drawing/2014/main" xmlns="" val="20000"/>
                    </a:ext>
                  </a:extLst>
                </a:gridCol>
                <a:gridCol w="3862908">
                  <a:extLst>
                    <a:ext uri="{9D8B030D-6E8A-4147-A177-3AD203B41FA5}">
                      <a16:colId xmlns:a16="http://schemas.microsoft.com/office/drawing/2014/main" xmlns="" val="20001"/>
                    </a:ext>
                  </a:extLst>
                </a:gridCol>
                <a:gridCol w="6519419">
                  <a:extLst>
                    <a:ext uri="{9D8B030D-6E8A-4147-A177-3AD203B41FA5}">
                      <a16:colId xmlns:a16="http://schemas.microsoft.com/office/drawing/2014/main" xmlns="" val="20002"/>
                    </a:ext>
                  </a:extLst>
                </a:gridCol>
              </a:tblGrid>
              <a:tr h="654478">
                <a:tc rowSpan="2">
                  <a:txBody>
                    <a:bodyPr/>
                    <a:lstStyle/>
                    <a:p>
                      <a:pPr marL="0" marR="0" algn="ctr">
                        <a:lnSpc>
                          <a:spcPct val="107000"/>
                        </a:lnSpc>
                        <a:spcBef>
                          <a:spcPts val="0"/>
                        </a:spcBef>
                        <a:spcAft>
                          <a:spcPts val="800"/>
                        </a:spcAft>
                      </a:pPr>
                      <a:r>
                        <a:rPr lang="en-US" sz="2600" b="1" dirty="0" err="1">
                          <a:solidFill>
                            <a:schemeClr val="tx1"/>
                          </a:solidFill>
                          <a:effectLst/>
                          <a:latin typeface="Times New Roman" pitchFamily="18" charset="0"/>
                          <a:cs typeface="Times New Roman" pitchFamily="18" charset="0"/>
                        </a:rPr>
                        <a:t>Liên</a:t>
                      </a: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kết</a:t>
                      </a: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nội</a:t>
                      </a:r>
                      <a:r>
                        <a:rPr lang="en-US" sz="2600" b="1" dirty="0">
                          <a:solidFill>
                            <a:schemeClr val="tx1"/>
                          </a:solidFill>
                          <a:effectLst/>
                          <a:latin typeface="Times New Roman" pitchFamily="18" charset="0"/>
                          <a:cs typeface="Times New Roman" pitchFamily="18" charset="0"/>
                        </a:rPr>
                        <a:t> dung</a:t>
                      </a:r>
                      <a:endParaRPr lang="en-US" sz="2600" b="1" dirty="0">
                        <a:solidFill>
                          <a:schemeClr val="tx1"/>
                        </a:solidFill>
                        <a:effectLst/>
                        <a:latin typeface="Times New Roman" pitchFamily="18" charset="0"/>
                        <a:ea typeface="Calibri"/>
                        <a:cs typeface="Times New Roman" pitchFamily="18" charset="0"/>
                      </a:endParaRPr>
                    </a:p>
                  </a:txBody>
                  <a:tcPr marL="10320" marR="10320" marT="5160" marB="5160">
                    <a:solidFill>
                      <a:schemeClr val="accent1">
                        <a:lumMod val="40000"/>
                        <a:lumOff val="60000"/>
                      </a:schemeClr>
                    </a:solidFill>
                  </a:tcPr>
                </a:tc>
                <a:tc gridSpan="2">
                  <a:txBody>
                    <a:bodyPr/>
                    <a:lstStyle/>
                    <a:p>
                      <a:pPr marL="0" marR="0" algn="just">
                        <a:lnSpc>
                          <a:spcPct val="107000"/>
                        </a:lnSpc>
                        <a:spcBef>
                          <a:spcPts val="0"/>
                        </a:spcBef>
                        <a:spcAft>
                          <a:spcPts val="800"/>
                        </a:spcAft>
                      </a:pP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Liên</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kết</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chủ</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đề</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Các</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câu</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trong</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đoạn</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phải</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tập</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trung</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thể</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hiện</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một</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chủ</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đề</a:t>
                      </a:r>
                      <a:r>
                        <a:rPr lang="en-US" sz="2600" b="0" dirty="0">
                          <a:solidFill>
                            <a:schemeClr val="tx1"/>
                          </a:solidFill>
                          <a:effectLst/>
                          <a:latin typeface="Times New Roman" pitchFamily="18" charset="0"/>
                          <a:cs typeface="Times New Roman" pitchFamily="18" charset="0"/>
                        </a:rPr>
                        <a:t>)</a:t>
                      </a:r>
                      <a:endParaRPr lang="en-US" sz="2600" b="0" dirty="0">
                        <a:solidFill>
                          <a:schemeClr val="tx1"/>
                        </a:solidFill>
                        <a:effectLst/>
                        <a:latin typeface="Times New Roman" pitchFamily="18" charset="0"/>
                        <a:ea typeface="Calibri"/>
                        <a:cs typeface="Times New Roman" pitchFamily="18" charset="0"/>
                      </a:endParaRPr>
                    </a:p>
                  </a:txBody>
                  <a:tcPr marL="10320" marR="10320" marT="5160" marB="516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xmlns="" val="10000"/>
                  </a:ext>
                </a:extLst>
              </a:tr>
              <a:tr h="959002">
                <a:tc vMerge="1">
                  <a:txBody>
                    <a:bodyPr/>
                    <a:lstStyle/>
                    <a:p>
                      <a:endParaRPr lang="en-US"/>
                    </a:p>
                  </a:txBody>
                  <a:tcPr/>
                </a:tc>
                <a:tc gridSpan="2">
                  <a:txBody>
                    <a:bodyPr/>
                    <a:lstStyle/>
                    <a:p>
                      <a:pPr marL="0" marR="0" algn="just">
                        <a:lnSpc>
                          <a:spcPct val="107000"/>
                        </a:lnSpc>
                        <a:spcBef>
                          <a:spcPts val="0"/>
                        </a:spcBef>
                        <a:spcAft>
                          <a:spcPts val="800"/>
                        </a:spcAft>
                        <a:tabLst>
                          <a:tab pos="5528310" algn="l"/>
                          <a:tab pos="5718810" algn="l"/>
                        </a:tabLs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Liên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kết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lôgic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câu</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trong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đoạn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phải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được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sắp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xếp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theo</a:t>
                      </a:r>
                      <a:r>
                        <a:rPr lang="en-US" sz="2600" baseline="0" dirty="0">
                          <a:effectLst/>
                          <a:latin typeface="Times New Roman" pitchFamily="18" charset="0"/>
                          <a:cs typeface="Times New Roman" pitchFamily="18" charset="0"/>
                        </a:rPr>
                        <a:t> </a:t>
                      </a:r>
                      <a:r>
                        <a:rPr lang="en-US" sz="2600" baseline="0" dirty="0" err="1">
                          <a:effectLst/>
                          <a:latin typeface="Times New Roman" pitchFamily="18" charset="0"/>
                          <a:cs typeface="Times New Roman" pitchFamily="18" charset="0"/>
                        </a:rPr>
                        <a:t>t</a:t>
                      </a:r>
                      <a:r>
                        <a:rPr lang="en-US" sz="2600" dirty="0" err="1">
                          <a:effectLst/>
                          <a:latin typeface="Times New Roman" pitchFamily="18" charset="0"/>
                          <a:cs typeface="Times New Roman" pitchFamily="18" charset="0"/>
                        </a:rPr>
                        <a:t>rình</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tự</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hợp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lý</a:t>
                      </a:r>
                      <a:r>
                        <a:rPr lang="en-US" sz="2600" dirty="0">
                          <a:effectLst/>
                          <a:latin typeface="Times New Roman" pitchFamily="18" charset="0"/>
                          <a:cs typeface="Times New Roman" pitchFamily="18" charset="0"/>
                        </a:rPr>
                        <a:t>) 	</a:t>
                      </a:r>
                      <a:endParaRPr lang="en-US" sz="2600" dirty="0">
                        <a:effectLst/>
                        <a:latin typeface="Times New Roman" pitchFamily="18" charset="0"/>
                        <a:ea typeface="Calibri"/>
                        <a:cs typeface="Times New Roman" pitchFamily="18" charset="0"/>
                      </a:endParaRPr>
                    </a:p>
                  </a:txBody>
                  <a:tcPr marL="10320" marR="10320" marT="5160" marB="516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xmlns="" val="10001"/>
                  </a:ext>
                </a:extLst>
              </a:tr>
              <a:tr h="610909">
                <a:tc rowSpan="6">
                  <a:txBody>
                    <a:bodyPr/>
                    <a:lstStyle/>
                    <a:p>
                      <a:pPr marL="0" marR="0" algn="ctr">
                        <a:lnSpc>
                          <a:spcPct val="107000"/>
                        </a:lnSpc>
                        <a:spcBef>
                          <a:spcPts val="0"/>
                        </a:spcBef>
                        <a:spcAft>
                          <a:spcPts val="800"/>
                        </a:spcAft>
                      </a:pPr>
                      <a:endParaRPr lang="en-US" sz="2600" b="1" dirty="0">
                        <a:solidFill>
                          <a:srgbClr val="FF0000"/>
                        </a:solidFill>
                        <a:effectLst/>
                        <a:latin typeface="Times New Roman" pitchFamily="18" charset="0"/>
                        <a:cs typeface="Times New Roman" pitchFamily="18" charset="0"/>
                      </a:endParaRPr>
                    </a:p>
                    <a:p>
                      <a:pPr marL="0" marR="0" algn="ctr">
                        <a:lnSpc>
                          <a:spcPct val="107000"/>
                        </a:lnSpc>
                        <a:spcBef>
                          <a:spcPts val="0"/>
                        </a:spcBef>
                        <a:spcAft>
                          <a:spcPts val="800"/>
                        </a:spcAft>
                      </a:pPr>
                      <a:r>
                        <a:rPr lang="en-US" sz="2600" b="1" dirty="0" err="1">
                          <a:solidFill>
                            <a:schemeClr val="tx1"/>
                          </a:solidFill>
                          <a:effectLst/>
                          <a:latin typeface="Times New Roman" pitchFamily="18" charset="0"/>
                          <a:cs typeface="Times New Roman" pitchFamily="18" charset="0"/>
                        </a:rPr>
                        <a:t>Liên</a:t>
                      </a:r>
                      <a:endParaRPr lang="en-US" sz="2600" b="1" dirty="0">
                        <a:solidFill>
                          <a:schemeClr val="tx1"/>
                        </a:solidFill>
                        <a:effectLst/>
                        <a:latin typeface="Times New Roman" pitchFamily="18" charset="0"/>
                        <a:cs typeface="Times New Roman" pitchFamily="18" charset="0"/>
                      </a:endParaRPr>
                    </a:p>
                    <a:p>
                      <a:pPr marL="0" marR="0" algn="ctr">
                        <a:lnSpc>
                          <a:spcPct val="107000"/>
                        </a:lnSpc>
                        <a:spcBef>
                          <a:spcPts val="0"/>
                        </a:spcBef>
                        <a:spcAft>
                          <a:spcPts val="800"/>
                        </a:spcAft>
                      </a:pP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kết</a:t>
                      </a:r>
                      <a:r>
                        <a:rPr lang="en-US" sz="2600" b="1" dirty="0">
                          <a:solidFill>
                            <a:schemeClr val="tx1"/>
                          </a:solidFill>
                          <a:effectLst/>
                          <a:latin typeface="Times New Roman" pitchFamily="18" charset="0"/>
                          <a:cs typeface="Times New Roman" pitchFamily="18" charset="0"/>
                        </a:rPr>
                        <a:t> </a:t>
                      </a:r>
                    </a:p>
                    <a:p>
                      <a:pPr marL="0" marR="0" algn="ctr">
                        <a:lnSpc>
                          <a:spcPct val="107000"/>
                        </a:lnSpc>
                        <a:spcBef>
                          <a:spcPts val="0"/>
                        </a:spcBef>
                        <a:spcAft>
                          <a:spcPts val="800"/>
                        </a:spcAft>
                      </a:pPr>
                      <a:r>
                        <a:rPr lang="en-US" sz="2600" b="1" dirty="0" err="1">
                          <a:solidFill>
                            <a:schemeClr val="tx1"/>
                          </a:solidFill>
                          <a:effectLst/>
                          <a:latin typeface="Times New Roman" pitchFamily="18" charset="0"/>
                          <a:cs typeface="Times New Roman" pitchFamily="18" charset="0"/>
                        </a:rPr>
                        <a:t>hình</a:t>
                      </a: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thức</a:t>
                      </a:r>
                      <a:endParaRPr lang="en-US" sz="2600" b="1" dirty="0">
                        <a:solidFill>
                          <a:schemeClr val="tx1"/>
                        </a:solidFill>
                        <a:effectLst/>
                        <a:latin typeface="Times New Roman" pitchFamily="18" charset="0"/>
                        <a:ea typeface="Calibri"/>
                        <a:cs typeface="Times New Roman" pitchFamily="18" charset="0"/>
                      </a:endParaRPr>
                    </a:p>
                  </a:txBody>
                  <a:tcPr marL="10320" marR="10320" marT="5160" marB="5160">
                    <a:solidFill>
                      <a:schemeClr val="accent5">
                        <a:lumMod val="60000"/>
                        <a:lumOff val="40000"/>
                      </a:schemeClr>
                    </a:solidFill>
                  </a:tcPr>
                </a:tc>
                <a:tc gridSpan="2">
                  <a:txBody>
                    <a:bodyPr/>
                    <a:lstStyle/>
                    <a:p>
                      <a:pPr marL="0" marR="0" algn="just">
                        <a:lnSpc>
                          <a:spcPct val="107000"/>
                        </a:lnSpc>
                        <a:spcBef>
                          <a:spcPts val="0"/>
                        </a:spcBef>
                        <a:spcAft>
                          <a:spcPts val="800"/>
                        </a:spcAft>
                        <a:tabLst>
                          <a:tab pos="2992755" algn="l"/>
                          <a:tab pos="5194935" algn="l"/>
                          <a:tab pos="5652135" algn="l"/>
                        </a:tabLs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phép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liên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kết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câu</a:t>
                      </a:r>
                      <a:r>
                        <a:rPr lang="en-US" sz="2600" dirty="0">
                          <a:effectLst/>
                          <a:latin typeface="Times New Roman" pitchFamily="18" charset="0"/>
                          <a:cs typeface="Times New Roman" pitchFamily="18" charset="0"/>
                        </a:rPr>
                        <a:t>: </a:t>
                      </a:r>
                      <a:r>
                        <a:rPr lang="vi-VN" sz="2600" dirty="0">
                          <a:effectLst/>
                          <a:latin typeface="Times New Roman" pitchFamily="18" charset="0"/>
                          <a:cs typeface="Times New Roman" pitchFamily="18" charset="0"/>
                        </a:rPr>
                        <a:t>phép nối, phép lặp, phép thế</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phép</a:t>
                      </a:r>
                      <a:r>
                        <a:rPr lang="en-US" sz="2600" baseline="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đồng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nghĩa</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trái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nghĩa</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tc hMerge="1">
                  <a:txBody>
                    <a:bodyPr/>
                    <a:lstStyle/>
                    <a:p>
                      <a:endParaRPr lang="en-US"/>
                    </a:p>
                  </a:txBody>
                  <a:tcPr/>
                </a:tc>
                <a:extLst>
                  <a:ext uri="{0D108BD9-81ED-4DB2-BD59-A6C34878D82A}">
                    <a16:rowId xmlns:a16="http://schemas.microsoft.com/office/drawing/2014/main" xmlns="" val="10002"/>
                  </a:ext>
                </a:extLst>
              </a:tr>
              <a:tr h="541421">
                <a:tc vMerge="1">
                  <a:txBody>
                    <a:bodyPr/>
                    <a:lstStyle/>
                    <a:p>
                      <a:endParaRPr lang="en-US"/>
                    </a:p>
                  </a:txBody>
                  <a:tcPr/>
                </a:tc>
                <a:tc gridSpan="2">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ngữ</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liên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kết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câu</a:t>
                      </a:r>
                      <a:endParaRPr lang="en-US" sz="2600" dirty="0">
                        <a:effectLst/>
                        <a:latin typeface="Times New Roman" pitchFamily="18" charset="0"/>
                        <a:ea typeface="Calibri"/>
                        <a:cs typeface="Times New Roman" pitchFamily="18" charset="0"/>
                      </a:endParaRPr>
                    </a:p>
                  </a:txBody>
                  <a:tcPr marL="10320" marR="10320" marT="5160" marB="5160"/>
                </a:tc>
                <a:tc hMerge="1">
                  <a:txBody>
                    <a:bodyPr/>
                    <a:lstStyle/>
                    <a:p>
                      <a:endParaRPr lang="en-US"/>
                    </a:p>
                  </a:txBody>
                  <a:tcPr/>
                </a:tc>
                <a:extLst>
                  <a:ext uri="{0D108BD9-81ED-4DB2-BD59-A6C34878D82A}">
                    <a16:rowId xmlns:a16="http://schemas.microsoft.com/office/drawing/2014/main" xmlns="" val="10003"/>
                  </a:ext>
                </a:extLst>
              </a:tr>
              <a:tr h="852397">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sự</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tuần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tự</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Thứ</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nhất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Thứ</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hai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Trước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hết</a:t>
                      </a:r>
                      <a:r>
                        <a:rPr lang="en-US" sz="2600" dirty="0">
                          <a:effectLst/>
                          <a:latin typeface="Times New Roman" pitchFamily="18" charset="0"/>
                          <a:cs typeface="Times New Roman" pitchFamily="18" charset="0"/>
                        </a:rPr>
                        <a:t>…;</a:t>
                      </a:r>
                    </a:p>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Tiếp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theo</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Cuối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cùng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a16="http://schemas.microsoft.com/office/drawing/2014/main" xmlns="" val="10004"/>
                  </a:ext>
                </a:extLst>
              </a:tr>
              <a:tr h="587037">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sự</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tương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đồng</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tabLst>
                          <a:tab pos="5848985" algn="l"/>
                        </a:tabLst>
                      </a:pPr>
                      <a:r>
                        <a:rPr lang="en-US" sz="2600" dirty="0" err="1">
                          <a:effectLst/>
                          <a:latin typeface="Times New Roman" pitchFamily="18" charset="0"/>
                          <a:cs typeface="Times New Roman" pitchFamily="18" charset="0"/>
                        </a:rPr>
                        <a:t>Bên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cạnh</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đó</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Không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những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thế</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mà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còn</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a16="http://schemas.microsoft.com/office/drawing/2014/main" xmlns="" val="10005"/>
                  </a:ext>
                </a:extLst>
              </a:tr>
              <a:tr h="602909">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ý </a:t>
                      </a:r>
                      <a:r>
                        <a:rPr lang="en-US" sz="2600" dirty="0" err="1">
                          <a:effectLst/>
                          <a:latin typeface="Times New Roman" pitchFamily="18" charset="0"/>
                          <a:cs typeface="Times New Roman" pitchFamily="18" charset="0"/>
                        </a:rPr>
                        <a:t>tương</a:t>
                      </a:r>
                      <a:r>
                        <a:rPr lang="en-US" sz="2600" baseline="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phản</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Nhưng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Tuy</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nhiên</a:t>
                      </a:r>
                      <a:r>
                        <a:rPr lang="en-US" sz="2600" dirty="0">
                          <a:effectLst/>
                          <a:latin typeface="Times New Roman" pitchFamily="18" charset="0"/>
                          <a:cs typeface="Times New Roman" pitchFamily="18" charset="0"/>
                        </a:rPr>
                        <a:t>…; Song…</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a16="http://schemas.microsoft.com/office/drawing/2014/main" xmlns="" val="10006"/>
                  </a:ext>
                </a:extLst>
              </a:tr>
              <a:tr h="834792">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ý </a:t>
                      </a:r>
                      <a:r>
                        <a:rPr lang="en-US" sz="2600" dirty="0" err="1">
                          <a:effectLst/>
                          <a:latin typeface="Times New Roman" pitchFamily="18" charset="0"/>
                          <a:cs typeface="Times New Roman" pitchFamily="18" charset="0"/>
                        </a:rPr>
                        <a:t>khái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quát</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Nói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tóm</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Tóm</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Có</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thể</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nói</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xmlns="" val="3597338121"/>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10AF0E-69FC-E544-8225-87AA243DDCA6}"/>
              </a:ext>
            </a:extLst>
          </p:cNvPr>
          <p:cNvSpPr>
            <a:spLocks noGrp="1"/>
          </p:cNvSpPr>
          <p:nvPr>
            <p:ph type="title"/>
          </p:nvPr>
        </p:nvSpPr>
        <p:spPr>
          <a:xfrm>
            <a:off x="2281383" y="245856"/>
            <a:ext cx="7767782" cy="549275"/>
          </a:xfrm>
        </p:spPr>
        <p:txBody>
          <a:bodyPr>
            <a:noAutofit/>
          </a:bodyPr>
          <a:lstStyle/>
          <a:p>
            <a:pPr algn="ct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Cách</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chọn</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va</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đưa</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dẫn</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chứng</a:t>
            </a:r>
            <a:r>
              <a:rPr lang="en-AU" sz="3600" b="1" dirty="0" smtClean="0">
                <a:solidFill>
                  <a:schemeClr val="accent2"/>
                </a:solidFill>
                <a:latin typeface="Times New Roman" panose="02020603050405020304" pitchFamily="18" charset="0"/>
                <a:cs typeface="Times New Roman" panose="02020603050405020304" pitchFamily="18" charset="0"/>
              </a:rPr>
              <a:t>.</a:t>
            </a:r>
            <a:endParaRPr lang="x-none" sz="3600" b="1" dirty="0">
              <a:solidFill>
                <a:schemeClr val="accent2"/>
              </a:solidFill>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xmlns="" id="{7A3A95AD-14D8-DC47-9046-1DE0EF5FEA6B}"/>
              </a:ext>
            </a:extLst>
          </p:cNvPr>
          <p:cNvGraphicFramePr>
            <a:graphicFrameLocks noGrp="1"/>
          </p:cNvGraphicFramePr>
          <p:nvPr>
            <p:ph idx="1"/>
            <p:extLst>
              <p:ext uri="{D42A27DB-BD31-4B8C-83A1-F6EECF244321}">
                <p14:modId xmlns:p14="http://schemas.microsoft.com/office/powerpoint/2010/main" xmlns="" val="925191441"/>
              </p:ext>
            </p:extLst>
          </p:nvPr>
        </p:nvGraphicFramePr>
        <p:xfrm>
          <a:off x="838200" y="1033670"/>
          <a:ext cx="10515600" cy="5143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xmlns="" id="{3E63406D-2200-B244-8796-048A51B4CA84}"/>
              </a:ext>
            </a:extLst>
          </p:cNvPr>
          <p:cNvSpPr/>
          <p:nvPr/>
        </p:nvSpPr>
        <p:spPr>
          <a:xfrm>
            <a:off x="866814" y="1580683"/>
            <a:ext cx="3442854" cy="984885"/>
          </a:xfrm>
          <a:prstGeom prst="rect">
            <a:avLst/>
          </a:prstGeom>
          <a:noFill/>
        </p:spPr>
        <p:txBody>
          <a:bodyPr wrap="square" lIns="91440" tIns="45720" rIns="91440" bIns="45720">
            <a:spAutoFit/>
          </a:bodyPr>
          <a:lstStyle/>
          <a:p>
            <a:pPr algn="ctr"/>
            <a:r>
              <a:rPr lang="vi-VN" sz="2900" dirty="0">
                <a:solidFill>
                  <a:srgbClr val="002060"/>
                </a:solidFill>
                <a:latin typeface="Times New Roman" panose="02020603050405020304" pitchFamily="18" charset="0"/>
                <a:cs typeface="Times New Roman" panose="02020603050405020304" pitchFamily="18" charset="0"/>
              </a:rPr>
              <a:t>Lấy dẫn </a:t>
            </a:r>
            <a:r>
              <a:rPr lang="vi-VN" sz="2900" dirty="0" smtClean="0">
                <a:solidFill>
                  <a:srgbClr val="002060"/>
                </a:solidFill>
                <a:latin typeface="Times New Roman" panose="02020603050405020304" pitchFamily="18" charset="0"/>
                <a:cs typeface="Times New Roman" panose="02020603050405020304" pitchFamily="18" charset="0"/>
              </a:rPr>
              <a:t>chứng</a:t>
            </a:r>
            <a:r>
              <a:rPr lang="en-AU" sz="2900" dirty="0" smtClean="0">
                <a:solidFill>
                  <a:srgbClr val="002060"/>
                </a:solidFill>
                <a:latin typeface="Times New Roman" panose="02020603050405020304" pitchFamily="18" charset="0"/>
                <a:cs typeface="Times New Roman" panose="02020603050405020304" pitchFamily="18" charset="0"/>
              </a:rPr>
              <a:t> </a:t>
            </a:r>
            <a:r>
              <a:rPr lang="en-AU" sz="2900" dirty="0" err="1" smtClean="0">
                <a:solidFill>
                  <a:srgbClr val="002060"/>
                </a:solidFill>
                <a:latin typeface="Times New Roman" panose="02020603050405020304" pitchFamily="18" charset="0"/>
                <a:cs typeface="Times New Roman" panose="02020603050405020304" pitchFamily="18" charset="0"/>
              </a:rPr>
              <a:t>tiêu</a:t>
            </a:r>
            <a:r>
              <a:rPr lang="en-AU" sz="2900" dirty="0" smtClean="0">
                <a:solidFill>
                  <a:srgbClr val="002060"/>
                </a:solidFill>
                <a:latin typeface="Times New Roman" panose="02020603050405020304" pitchFamily="18" charset="0"/>
                <a:cs typeface="Times New Roman" panose="02020603050405020304" pitchFamily="18" charset="0"/>
              </a:rPr>
              <a:t> </a:t>
            </a:r>
            <a:r>
              <a:rPr lang="en-AU" sz="2900" dirty="0" err="1" smtClean="0">
                <a:solidFill>
                  <a:srgbClr val="002060"/>
                </a:solidFill>
                <a:latin typeface="Times New Roman" panose="02020603050405020304" pitchFamily="18" charset="0"/>
                <a:cs typeface="Times New Roman" panose="02020603050405020304" pitchFamily="18" charset="0"/>
              </a:rPr>
              <a:t>biểu</a:t>
            </a:r>
            <a:r>
              <a:rPr lang="en-AU" sz="2900" dirty="0" smtClean="0">
                <a:solidFill>
                  <a:srgbClr val="002060"/>
                </a:solidFill>
                <a:latin typeface="Times New Roman" panose="02020603050405020304" pitchFamily="18" charset="0"/>
                <a:cs typeface="Times New Roman" panose="02020603050405020304" pitchFamily="18" charset="0"/>
              </a:rPr>
              <a:t> </a:t>
            </a:r>
            <a:endParaRPr lang="en-US" sz="29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C68A2A96-15EE-F947-9804-8D9F570CC54C}"/>
              </a:ext>
            </a:extLst>
          </p:cNvPr>
          <p:cNvSpPr/>
          <p:nvPr/>
        </p:nvSpPr>
        <p:spPr>
          <a:xfrm>
            <a:off x="4338282" y="1580683"/>
            <a:ext cx="3544050" cy="147732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Số lượng dẫn chứng phù hợp </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smtClean="0">
                <a:solidFill>
                  <a:srgbClr val="002060"/>
                </a:solidFill>
                <a:latin typeface="Times New Roman" panose="02020603050405020304" pitchFamily="18" charset="0"/>
                <a:cs typeface="Times New Roman" panose="02020603050405020304" pitchFamily="18" charset="0"/>
              </a:rPr>
              <a:t>(</a:t>
            </a:r>
            <a:r>
              <a:rPr lang="en-AU" sz="3000" dirty="0" smtClean="0">
                <a:solidFill>
                  <a:srgbClr val="002060"/>
                </a:solidFill>
                <a:latin typeface="Times New Roman" panose="02020603050405020304" pitchFamily="18" charset="0"/>
                <a:cs typeface="Times New Roman" panose="02020603050405020304" pitchFamily="18" charset="0"/>
              </a:rPr>
              <a:t>1-</a:t>
            </a:r>
            <a:r>
              <a:rPr lang="vi-VN" sz="3000" dirty="0" smtClean="0">
                <a:solidFill>
                  <a:srgbClr val="002060"/>
                </a:solidFill>
                <a:latin typeface="Times New Roman" panose="02020603050405020304" pitchFamily="18" charset="0"/>
                <a:cs typeface="Times New Roman" panose="02020603050405020304" pitchFamily="18" charset="0"/>
              </a:rPr>
              <a:t>2 </a:t>
            </a:r>
            <a:r>
              <a:rPr lang="vi-VN" sz="3000" dirty="0">
                <a:solidFill>
                  <a:srgbClr val="002060"/>
                </a:solidFill>
                <a:latin typeface="Times New Roman" panose="02020603050405020304" pitchFamily="18" charset="0"/>
                <a:cs typeface="Times New Roman" panose="02020603050405020304" pitchFamily="18" charset="0"/>
              </a:rPr>
              <a:t>dẫn chứng)</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6DA701DB-1661-CA40-82E9-08574C7F7CFD}"/>
              </a:ext>
            </a:extLst>
          </p:cNvPr>
          <p:cNvSpPr/>
          <p:nvPr/>
        </p:nvSpPr>
        <p:spPr>
          <a:xfrm>
            <a:off x="7838364" y="1492824"/>
            <a:ext cx="3544050" cy="147732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Dẫn chứng ngoài </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a:solidFill>
                  <a:srgbClr val="002060"/>
                </a:solidFill>
                <a:latin typeface="Times New Roman" panose="02020603050405020304" pitchFamily="18" charset="0"/>
                <a:cs typeface="Times New Roman" panose="02020603050405020304" pitchFamily="18" charset="0"/>
              </a:rPr>
              <a:t>đời thực </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a:solidFill>
                  <a:srgbClr val="002060"/>
                </a:solidFill>
                <a:latin typeface="Times New Roman" panose="02020603050405020304" pitchFamily="18" charset="0"/>
                <a:cs typeface="Times New Roman" panose="02020603050405020304" pitchFamily="18" charset="0"/>
              </a:rPr>
              <a:t>(trong văn chương)</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xmlns="" id="{C871794F-4A97-6949-9175-541C5178332E}"/>
              </a:ext>
            </a:extLst>
          </p:cNvPr>
          <p:cNvSpPr/>
          <p:nvPr/>
        </p:nvSpPr>
        <p:spPr>
          <a:xfrm>
            <a:off x="794232" y="4220817"/>
            <a:ext cx="3544050" cy="147732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Dẫn chứng trong nước rồi đến</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a:solidFill>
                  <a:srgbClr val="002060"/>
                </a:solidFill>
                <a:latin typeface="Times New Roman" panose="02020603050405020304" pitchFamily="18" charset="0"/>
                <a:cs typeface="Times New Roman" panose="02020603050405020304" pitchFamily="18" charset="0"/>
              </a:rPr>
              <a:t> nước ngoài</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xmlns="" id="{650E0BF1-BC55-B447-8321-E162B8012E4B}"/>
              </a:ext>
            </a:extLst>
          </p:cNvPr>
          <p:cNvSpPr/>
          <p:nvPr/>
        </p:nvSpPr>
        <p:spPr>
          <a:xfrm>
            <a:off x="4410864" y="4203114"/>
            <a:ext cx="3544050" cy="1015663"/>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Không lấy dẫn </a:t>
            </a:r>
          </a:p>
          <a:p>
            <a:pPr algn="ctr"/>
            <a:r>
              <a:rPr lang="vi-VN" sz="3000" dirty="0">
                <a:solidFill>
                  <a:srgbClr val="002060"/>
                </a:solidFill>
                <a:latin typeface="Times New Roman" panose="02020603050405020304" pitchFamily="18" charset="0"/>
                <a:cs typeface="Times New Roman" panose="02020603050405020304" pitchFamily="18" charset="0"/>
              </a:rPr>
              <a:t>chứng chung </a:t>
            </a:r>
            <a:r>
              <a:rPr lang="vi-VN" sz="3000" dirty="0" smtClean="0">
                <a:solidFill>
                  <a:srgbClr val="002060"/>
                </a:solidFill>
                <a:latin typeface="Times New Roman" panose="02020603050405020304" pitchFamily="18" charset="0"/>
                <a:cs typeface="Times New Roman" panose="02020603050405020304" pitchFamily="18" charset="0"/>
              </a:rPr>
              <a:t>chung</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xmlns="" id="{ED9E512B-E8C0-4143-840B-495E3CA86599}"/>
              </a:ext>
            </a:extLst>
          </p:cNvPr>
          <p:cNvSpPr/>
          <p:nvPr/>
        </p:nvSpPr>
        <p:spPr>
          <a:xfrm>
            <a:off x="8246622" y="4552707"/>
            <a:ext cx="2727533" cy="55399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Sáng tạo</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4353626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P spid="6" grpId="0"/>
      <p:bldP spid="10" grpId="0"/>
      <p:bldP spid="11" grpId="0"/>
      <p:bldP spid="12"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813682"/>
            <a:ext cx="11296316" cy="3170099"/>
          </a:xfrm>
          <a:prstGeom prst="rect">
            <a:avLst/>
          </a:prstGeom>
        </p:spPr>
        <p:txBody>
          <a:bodyPr wrap="square">
            <a:spAutoFit/>
          </a:bodyPr>
          <a:lstStyle/>
          <a:p>
            <a:r>
              <a:rPr lang="en-US" sz="4000" b="1" dirty="0" err="1">
                <a:solidFill>
                  <a:srgbClr val="FFFF00"/>
                </a:solidFill>
                <a:latin typeface="Times New Roman" pitchFamily="18" charset="0"/>
                <a:cs typeface="Times New Roman" pitchFamily="18" charset="0"/>
              </a:rPr>
              <a:t>Bước</a:t>
            </a:r>
            <a:r>
              <a:rPr lang="en-US" sz="4000" b="1" dirty="0">
                <a:solidFill>
                  <a:srgbClr val="FFFF00"/>
                </a:solidFill>
                <a:latin typeface="Times New Roman" pitchFamily="18" charset="0"/>
                <a:cs typeface="Times New Roman" pitchFamily="18" charset="0"/>
              </a:rPr>
              <a:t> 4: </a:t>
            </a:r>
            <a:r>
              <a:rPr lang="en-US" sz="4000" b="1" dirty="0" err="1">
                <a:solidFill>
                  <a:srgbClr val="FFFF00"/>
                </a:solidFill>
                <a:latin typeface="Times New Roman" pitchFamily="18" charset="0"/>
                <a:cs typeface="Times New Roman" pitchFamily="18" charset="0"/>
              </a:rPr>
              <a:t>Đọc</a:t>
            </a:r>
            <a:r>
              <a:rPr lang="en-US" sz="4000" b="1" dirty="0">
                <a:solidFill>
                  <a:srgbClr val="FFFF00"/>
                </a:solidFill>
                <a:latin typeface="Times New Roman" pitchFamily="18" charset="0"/>
                <a:cs typeface="Times New Roman" pitchFamily="18" charset="0"/>
              </a:rPr>
              <a:t> </a:t>
            </a:r>
            <a:r>
              <a:rPr lang="en-US" sz="4000" b="1" dirty="0" err="1">
                <a:solidFill>
                  <a:srgbClr val="FFFF00"/>
                </a:solidFill>
                <a:latin typeface="Times New Roman" pitchFamily="18" charset="0"/>
                <a:cs typeface="Times New Roman" pitchFamily="18" charset="0"/>
              </a:rPr>
              <a:t>và</a:t>
            </a:r>
            <a:r>
              <a:rPr lang="en-US" sz="4000" b="1" dirty="0">
                <a:solidFill>
                  <a:srgbClr val="FFFF00"/>
                </a:solidFill>
                <a:latin typeface="Times New Roman" pitchFamily="18" charset="0"/>
                <a:cs typeface="Times New Roman" pitchFamily="18" charset="0"/>
              </a:rPr>
              <a:t> </a:t>
            </a:r>
            <a:r>
              <a:rPr lang="en-US" sz="4000" b="1" dirty="0" err="1" smtClean="0">
                <a:solidFill>
                  <a:srgbClr val="FFFF00"/>
                </a:solidFill>
                <a:latin typeface="Times New Roman" pitchFamily="18" charset="0"/>
                <a:cs typeface="Times New Roman" pitchFamily="18" charset="0"/>
              </a:rPr>
              <a:t>yêu</a:t>
            </a:r>
            <a:r>
              <a:rPr lang="en-US" sz="4000" b="1" dirty="0" smtClean="0">
                <a:solidFill>
                  <a:srgbClr val="FFFF00"/>
                </a:solidFill>
                <a:latin typeface="Times New Roman" pitchFamily="18" charset="0"/>
                <a:cs typeface="Times New Roman" pitchFamily="18" charset="0"/>
              </a:rPr>
              <a:t> </a:t>
            </a:r>
            <a:r>
              <a:rPr lang="en-US" sz="4000" b="1" dirty="0" err="1" smtClean="0">
                <a:solidFill>
                  <a:srgbClr val="FFFF00"/>
                </a:solidFill>
                <a:latin typeface="Times New Roman" pitchFamily="18" charset="0"/>
                <a:cs typeface="Times New Roman" pitchFamily="18" charset="0"/>
              </a:rPr>
              <a:t>cầu</a:t>
            </a:r>
            <a:r>
              <a:rPr lang="en-US" sz="4000" b="1" dirty="0" smtClean="0">
                <a:solidFill>
                  <a:srgbClr val="FFFF00"/>
                </a:solidFill>
                <a:latin typeface="Times New Roman" pitchFamily="18" charset="0"/>
                <a:cs typeface="Times New Roman" pitchFamily="18" charset="0"/>
              </a:rPr>
              <a:t> </a:t>
            </a:r>
            <a:r>
              <a:rPr lang="en-US" sz="4000" b="1" dirty="0" err="1" smtClean="0">
                <a:solidFill>
                  <a:srgbClr val="FFFF00"/>
                </a:solidFill>
                <a:latin typeface="Times New Roman" pitchFamily="18" charset="0"/>
                <a:cs typeface="Times New Roman" pitchFamily="18" charset="0"/>
              </a:rPr>
              <a:t>sửa</a:t>
            </a:r>
            <a:r>
              <a:rPr lang="en-US" sz="4000" b="1" dirty="0" smtClean="0">
                <a:solidFill>
                  <a:srgbClr val="FFFF00"/>
                </a:solidFill>
                <a:latin typeface="Times New Roman" pitchFamily="18" charset="0"/>
                <a:cs typeface="Times New Roman" pitchFamily="18" charset="0"/>
              </a:rPr>
              <a:t> </a:t>
            </a:r>
            <a:r>
              <a:rPr lang="en-US" sz="4000" b="1" dirty="0" err="1">
                <a:solidFill>
                  <a:srgbClr val="FFFF00"/>
                </a:solidFill>
                <a:latin typeface="Times New Roman" pitchFamily="18" charset="0"/>
                <a:cs typeface="Times New Roman" pitchFamily="18" charset="0"/>
              </a:rPr>
              <a:t>chữa</a:t>
            </a:r>
            <a:r>
              <a:rPr lang="en-US" sz="4000" b="1" i="1" dirty="0">
                <a:solidFill>
                  <a:srgbClr val="0000CC"/>
                </a:solidFill>
                <a:latin typeface="Times New Roman" pitchFamily="18" charset="0"/>
                <a:cs typeface="Times New Roman" pitchFamily="18" charset="0"/>
              </a:rPr>
              <a:t>.</a:t>
            </a:r>
            <a:endParaRPr lang="en-US" sz="4000" dirty="0">
              <a:solidFill>
                <a:srgbClr val="0000CC"/>
              </a:solidFill>
              <a:latin typeface="Times New Roman" pitchFamily="18" charset="0"/>
              <a:cs typeface="Times New Roman" pitchFamily="18" charset="0"/>
            </a:endParaRPr>
          </a:p>
          <a:p>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Không</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được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dùng</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bút</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xóa</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hoặc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màu</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mực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khác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để</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sửa</a:t>
            </a:r>
            <a:r>
              <a:rPr lang="en-US" sz="4000" dirty="0">
                <a:solidFill>
                  <a:schemeClr val="bg1"/>
                </a:solidFill>
                <a:latin typeface="Times New Roman" pitchFamily="18" charset="0"/>
                <a:cs typeface="Times New Roman" pitchFamily="18" charset="0"/>
              </a:rPr>
              <a:t>.</a:t>
            </a:r>
          </a:p>
          <a:p>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Đảm</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bảo</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về</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mặt</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hình</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thức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trình</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bày</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tránh</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dập</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xóa</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nhiều</a:t>
            </a:r>
            <a:r>
              <a:rPr lang="en-US" sz="4000" dirty="0">
                <a:solidFill>
                  <a:schemeClr val="bg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428951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0" y="233864"/>
            <a:ext cx="11897728" cy="3696561"/>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7200" b="1" kern="0" dirty="0" smtClean="0">
                <a:solidFill>
                  <a:srgbClr val="FFFF00"/>
                </a:solidFill>
                <a:latin typeface="Times New Roman" panose="02020603050405020304" pitchFamily="18" charset="0"/>
                <a:cs typeface="Times New Roman" panose="02020603050405020304" pitchFamily="18" charset="0"/>
              </a:rPr>
              <a:t> </a:t>
            </a:r>
            <a:r>
              <a:rPr lang="en-US" sz="7200" b="1" kern="0" dirty="0" err="1" smtClean="0">
                <a:solidFill>
                  <a:srgbClr val="FFFF00"/>
                </a:solidFill>
                <a:latin typeface="Times New Roman" panose="02020603050405020304" pitchFamily="18" charset="0"/>
                <a:cs typeface="Times New Roman" panose="02020603050405020304" pitchFamily="18" charset="0"/>
              </a:rPr>
              <a:t>Cấu</a:t>
            </a:r>
            <a:r>
              <a:rPr lang="en-US" sz="7200" b="1" kern="0" dirty="0" smtClean="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trúc</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phần</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làm</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văn</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trong</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đề</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thi</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vào</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lớp</a:t>
            </a:r>
            <a:r>
              <a:rPr lang="en-US" sz="7200" b="1" kern="0" dirty="0">
                <a:solidFill>
                  <a:srgbClr val="FFFF00"/>
                </a:solidFill>
                <a:latin typeface="Times New Roman" panose="02020603050405020304" pitchFamily="18" charset="0"/>
                <a:cs typeface="Times New Roman" panose="02020603050405020304" pitchFamily="18" charset="0"/>
              </a:rPr>
              <a:t> 10 </a:t>
            </a:r>
            <a:r>
              <a:rPr lang="en-US" sz="7200" b="1" kern="0" dirty="0" smtClean="0">
                <a:solidFill>
                  <a:srgbClr val="FFFF00"/>
                </a:solidFill>
                <a:latin typeface="Times New Roman" panose="02020603050405020304" pitchFamily="18" charset="0"/>
                <a:cs typeface="Times New Roman" panose="02020603050405020304" pitchFamily="18" charset="0"/>
              </a:rPr>
              <a:t>THPT</a:t>
            </a:r>
          </a:p>
        </p:txBody>
      </p:sp>
    </p:spTree>
    <p:extLst>
      <p:ext uri="{BB962C8B-B14F-4D97-AF65-F5344CB8AC3E}">
        <p14:creationId xmlns:p14="http://schemas.microsoft.com/office/powerpoint/2010/main" xmlns="" val="867384642"/>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336884" y="1262742"/>
            <a:ext cx="11538284" cy="1567544"/>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7200" b="1" dirty="0">
                <a:solidFill>
                  <a:schemeClr val="bg1"/>
                </a:solidFill>
                <a:latin typeface="Times New Roman" pitchFamily="18" charset="0"/>
                <a:cs typeface="Times New Roman" pitchFamily="18" charset="0"/>
              </a:rPr>
              <a:t>* BIỂU ĐIỂM ĐOẠN VĂN</a:t>
            </a:r>
          </a:p>
        </p:txBody>
      </p:sp>
    </p:spTree>
    <p:extLst>
      <p:ext uri="{BB962C8B-B14F-4D97-AF65-F5344CB8AC3E}">
        <p14:creationId xmlns:p14="http://schemas.microsoft.com/office/powerpoint/2010/main" xmlns="" val="3259641839"/>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xmlns="" val="738504465"/>
              </p:ext>
            </p:extLst>
          </p:nvPr>
        </p:nvGraphicFramePr>
        <p:xfrm>
          <a:off x="252661" y="216569"/>
          <a:ext cx="11730791" cy="6502972"/>
        </p:xfrm>
        <a:graphic>
          <a:graphicData uri="http://schemas.openxmlformats.org/drawingml/2006/table">
            <a:tbl>
              <a:tblPr firstRow="1" firstCol="1" bandRow="1">
                <a:tableStyleId>{5C22544A-7EE6-4342-B048-85BDC9FD1C3A}</a:tableStyleId>
              </a:tblPr>
              <a:tblGrid>
                <a:gridCol w="1039868">
                  <a:extLst>
                    <a:ext uri="{9D8B030D-6E8A-4147-A177-3AD203B41FA5}">
                      <a16:colId xmlns:a16="http://schemas.microsoft.com/office/drawing/2014/main" xmlns="" val="20000"/>
                    </a:ext>
                  </a:extLst>
                </a:gridCol>
                <a:gridCol w="9663984">
                  <a:extLst>
                    <a:ext uri="{9D8B030D-6E8A-4147-A177-3AD203B41FA5}">
                      <a16:colId xmlns:a16="http://schemas.microsoft.com/office/drawing/2014/main" xmlns="" val="20001"/>
                    </a:ext>
                  </a:extLst>
                </a:gridCol>
                <a:gridCol w="1026939">
                  <a:extLst>
                    <a:ext uri="{9D8B030D-6E8A-4147-A177-3AD203B41FA5}">
                      <a16:colId xmlns:a16="http://schemas.microsoft.com/office/drawing/2014/main" xmlns="" val="20002"/>
                    </a:ext>
                  </a:extLst>
                </a:gridCol>
              </a:tblGrid>
              <a:tr h="870268">
                <a:tc>
                  <a:txBody>
                    <a:bodyPr/>
                    <a:lstStyle/>
                    <a:p>
                      <a:pPr marL="0" marR="0" algn="ctr">
                        <a:lnSpc>
                          <a:spcPct val="120000"/>
                        </a:lnSpc>
                        <a:spcBef>
                          <a:spcPts val="0"/>
                        </a:spcBef>
                        <a:spcAft>
                          <a:spcPts val="0"/>
                        </a:spcAft>
                      </a:pPr>
                      <a:r>
                        <a:rPr lang="en-US" sz="2400" dirty="0">
                          <a:effectLst/>
                          <a:latin typeface="Times New Roman" pitchFamily="18" charset="0"/>
                          <a:cs typeface="Times New Roman" pitchFamily="18" charset="0"/>
                        </a:rPr>
                        <a:t>CÂU</a:t>
                      </a:r>
                      <a:endParaRPr lang="en-US" sz="2400" dirty="0">
                        <a:effectLst/>
                        <a:latin typeface="Times New Roman" pitchFamily="18" charset="0"/>
                        <a:ea typeface="Calibri"/>
                        <a:cs typeface="Times New Roman" pitchFamily="18" charset="0"/>
                      </a:endParaRPr>
                    </a:p>
                  </a:txBody>
                  <a:tcPr marL="62760" marR="62760" marT="0" marB="0" anchor="ctr"/>
                </a:tc>
                <a:tc>
                  <a:txBody>
                    <a:bodyPr/>
                    <a:lstStyle/>
                    <a:p>
                      <a:pPr marL="0" marR="0" algn="ctr">
                        <a:lnSpc>
                          <a:spcPct val="120000"/>
                        </a:lnSpc>
                        <a:spcBef>
                          <a:spcPts val="0"/>
                        </a:spcBef>
                        <a:spcAft>
                          <a:spcPts val="0"/>
                        </a:spcAft>
                      </a:pPr>
                      <a:r>
                        <a:rPr lang="en-US" sz="2400" dirty="0">
                          <a:effectLst/>
                          <a:latin typeface="Times New Roman" pitchFamily="18" charset="0"/>
                          <a:cs typeface="Times New Roman" pitchFamily="18" charset="0"/>
                        </a:rPr>
                        <a:t>YÊU CẦU CẦN ĐẠT</a:t>
                      </a:r>
                      <a:endParaRPr lang="en-US" sz="2400" dirty="0">
                        <a:effectLst/>
                        <a:latin typeface="Times New Roman" pitchFamily="18" charset="0"/>
                        <a:ea typeface="Calibri"/>
                        <a:cs typeface="Times New Roman" pitchFamily="18" charset="0"/>
                      </a:endParaRPr>
                    </a:p>
                  </a:txBody>
                  <a:tcPr marL="62760" marR="62760" marT="0" marB="0" anchor="ctr"/>
                </a:tc>
                <a:tc>
                  <a:txBody>
                    <a:bodyPr/>
                    <a:lstStyle/>
                    <a:p>
                      <a:pPr marL="0" marR="0" algn="ctr">
                        <a:lnSpc>
                          <a:spcPct val="120000"/>
                        </a:lnSpc>
                        <a:spcBef>
                          <a:spcPts val="0"/>
                        </a:spcBef>
                        <a:spcAft>
                          <a:spcPts val="0"/>
                        </a:spcAft>
                      </a:pPr>
                      <a:r>
                        <a:rPr lang="en-US" sz="2400" dirty="0">
                          <a:effectLst/>
                          <a:latin typeface="Times New Roman" pitchFamily="18" charset="0"/>
                          <a:cs typeface="Times New Roman" pitchFamily="18" charset="0"/>
                        </a:rPr>
                        <a:t>ĐIỂM</a:t>
                      </a:r>
                      <a:endParaRPr lang="en-US" sz="24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a16="http://schemas.microsoft.com/office/drawing/2014/main" xmlns="" val="10000"/>
                  </a:ext>
                </a:extLst>
              </a:tr>
              <a:tr h="1194803">
                <a:tc rowSpan="3">
                  <a:txBody>
                    <a:bodyPr/>
                    <a:lstStyle/>
                    <a:p>
                      <a:pPr marL="0" marR="0" algn="ctr">
                        <a:lnSpc>
                          <a:spcPct val="120000"/>
                        </a:lnSpc>
                        <a:spcBef>
                          <a:spcPts val="0"/>
                        </a:spcBef>
                        <a:spcAft>
                          <a:spcPts val="0"/>
                        </a:spcAft>
                      </a:pPr>
                      <a:r>
                        <a:rPr lang="en-US" sz="2800">
                          <a:effectLst/>
                          <a:latin typeface="Times New Roman" pitchFamily="18" charset="0"/>
                          <a:cs typeface="Times New Roman" pitchFamily="18" charset="0"/>
                        </a:rPr>
                        <a:t>1</a:t>
                      </a:r>
                      <a:endParaRPr lang="en-US" sz="2800">
                        <a:effectLst/>
                        <a:latin typeface="Times New Roman" pitchFamily="18" charset="0"/>
                        <a:ea typeface="Calibri"/>
                        <a:cs typeface="Times New Roman" pitchFamily="18" charset="0"/>
                      </a:endParaRPr>
                    </a:p>
                  </a:txBody>
                  <a:tcPr marL="62760" marR="62760" marT="0" marB="0" anchor="ct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1. </a:t>
                      </a:r>
                      <a:r>
                        <a:rPr lang="en-US" sz="2800" dirty="0" err="1">
                          <a:effectLst/>
                          <a:latin typeface="Times New Roman" pitchFamily="18" charset="0"/>
                          <a:cs typeface="Times New Roman" pitchFamily="18" charset="0"/>
                        </a:rPr>
                        <a:t>Yêu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cầu</a:t>
                      </a:r>
                      <a:r>
                        <a:rPr lang="en-US" sz="2800" dirty="0">
                          <a:effectLst/>
                          <a:latin typeface="Times New Roman" pitchFamily="18" charset="0"/>
                          <a:cs typeface="Times New Roman" pitchFamily="18" charset="0"/>
                        </a:rPr>
                        <a:t> h</a:t>
                      </a:r>
                      <a:r>
                        <a:rPr lang="vi-VN" sz="2800" dirty="0">
                          <a:effectLst/>
                          <a:latin typeface="Times New Roman" pitchFamily="18" charset="0"/>
                          <a:cs typeface="Times New Roman" pitchFamily="18" charset="0"/>
                        </a:rPr>
                        <a:t>ình thức</a:t>
                      </a:r>
                      <a:r>
                        <a:rPr lang="en-US" sz="2800" dirty="0">
                          <a:effectLst/>
                          <a:latin typeface="Times New Roman" pitchFamily="18" charset="0"/>
                          <a:cs typeface="Times New Roman" pitchFamily="18" charset="0"/>
                        </a:rPr>
                        <a:t>,</a:t>
                      </a:r>
                      <a:r>
                        <a:rPr lang="vi-VN" sz="2800" dirty="0">
                          <a:effectLst/>
                          <a:latin typeface="Times New Roman" pitchFamily="18" charset="0"/>
                          <a:cs typeface="Times New Roman" pitchFamily="18" charset="0"/>
                        </a:rPr>
                        <a:t> kĩ năng</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vi-VN" sz="2800" dirty="0">
                          <a:effectLst/>
                          <a:latin typeface="Times New Roman" pitchFamily="18" charset="0"/>
                          <a:cs typeface="Times New Roman" pitchFamily="18" charset="0"/>
                        </a:rPr>
                        <a:t>- Đúng đoạn văn nghị luận xã hội, dung lượng đảm bảo.</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vi-VN" sz="2800" dirty="0">
                          <a:effectLst/>
                          <a:latin typeface="Times New Roman" pitchFamily="18" charset="0"/>
                          <a:cs typeface="Times New Roman" pitchFamily="18" charset="0"/>
                        </a:rPr>
                        <a:t> - Đảm bảo quy tắc chính tả, dùng từ, đặt câu.</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vi-VN" sz="2800" dirty="0">
                          <a:effectLst/>
                          <a:latin typeface="Times New Roman" pitchFamily="18" charset="0"/>
                          <a:cs typeface="Times New Roman" pitchFamily="18" charset="0"/>
                        </a:rPr>
                        <a:t> </a:t>
                      </a:r>
                      <a:endParaRPr lang="en-US" sz="2800" dirty="0">
                        <a:effectLst/>
                        <a:latin typeface="Times New Roman" pitchFamily="18" charset="0"/>
                        <a:cs typeface="Times New Roman" pitchFamily="18" charset="0"/>
                      </a:endParaRPr>
                    </a:p>
                    <a:p>
                      <a:pPr marL="0" marR="0" algn="ctr">
                        <a:lnSpc>
                          <a:spcPct val="120000"/>
                        </a:lnSpc>
                        <a:spcBef>
                          <a:spcPts val="0"/>
                        </a:spcBef>
                        <a:spcAft>
                          <a:spcPts val="0"/>
                        </a:spcAft>
                      </a:pPr>
                      <a:r>
                        <a:rPr lang="vi-VN" sz="2800" dirty="0">
                          <a:effectLst/>
                          <a:latin typeface="Times New Roman" pitchFamily="18" charset="0"/>
                          <a:cs typeface="Times New Roman" pitchFamily="18" charset="0"/>
                        </a:rPr>
                        <a:t>0,</a:t>
                      </a:r>
                      <a:r>
                        <a:rPr lang="en-US" sz="2800" dirty="0">
                          <a:effectLst/>
                          <a:latin typeface="Times New Roman" pitchFamily="18" charset="0"/>
                          <a:cs typeface="Times New Roman" pitchFamily="18" charset="0"/>
                        </a:rPr>
                        <a:t>2</a:t>
                      </a:r>
                      <a:r>
                        <a:rPr lang="vi-VN" sz="2800" dirty="0">
                          <a:effectLst/>
                          <a:latin typeface="Times New Roman" pitchFamily="18" charset="0"/>
                          <a:cs typeface="Times New Roman" pitchFamily="18" charset="0"/>
                        </a:rPr>
                        <a:t>5</a:t>
                      </a:r>
                      <a:endParaRPr lang="en-US" sz="2800" dirty="0">
                        <a:effectLst/>
                        <a:latin typeface="Times New Roman" pitchFamily="18" charset="0"/>
                        <a:cs typeface="Times New Roman" pitchFamily="18" charset="0"/>
                      </a:endParaRPr>
                    </a:p>
                    <a:p>
                      <a:pPr marL="0" marR="0" algn="ctr">
                        <a:lnSpc>
                          <a:spcPct val="120000"/>
                        </a:lnSpc>
                        <a:spcBef>
                          <a:spcPts val="0"/>
                        </a:spcBef>
                        <a:spcAft>
                          <a:spcPts val="0"/>
                        </a:spcAft>
                      </a:pPr>
                      <a:r>
                        <a:rPr lang="vi-VN" sz="2800" dirty="0">
                          <a:effectLst/>
                          <a:latin typeface="Times New Roman" pitchFamily="18" charset="0"/>
                          <a:cs typeface="Times New Roman" pitchFamily="18" charset="0"/>
                        </a:rPr>
                        <a:t>0,</a:t>
                      </a:r>
                      <a:r>
                        <a:rPr lang="en-US" sz="2800" dirty="0">
                          <a:effectLst/>
                          <a:latin typeface="Times New Roman" pitchFamily="18" charset="0"/>
                          <a:cs typeface="Times New Roman" pitchFamily="18" charset="0"/>
                        </a:rPr>
                        <a:t>2</a:t>
                      </a:r>
                      <a:r>
                        <a:rPr lang="vi-VN" sz="2800" dirty="0">
                          <a:effectLst/>
                          <a:latin typeface="Times New Roman" pitchFamily="18" charset="0"/>
                          <a:cs typeface="Times New Roman" pitchFamily="18" charset="0"/>
                        </a:rPr>
                        <a:t>5</a:t>
                      </a:r>
                      <a:endParaRPr lang="en-US" sz="2800" dirty="0">
                        <a:effectLst/>
                        <a:latin typeface="Times New Roman" pitchFamily="18" charset="0"/>
                        <a:ea typeface="Calibri"/>
                        <a:cs typeface="Times New Roman" pitchFamily="18" charset="0"/>
                      </a:endParaRPr>
                    </a:p>
                  </a:txBody>
                  <a:tcPr marL="62760" marR="62760" marT="0" marB="0"/>
                </a:tc>
                <a:extLst>
                  <a:ext uri="{0D108BD9-81ED-4DB2-BD59-A6C34878D82A}">
                    <a16:rowId xmlns:a16="http://schemas.microsoft.com/office/drawing/2014/main" xmlns="" val="10001"/>
                  </a:ext>
                </a:extLst>
              </a:tr>
              <a:tr h="652701">
                <a:tc vMerge="1">
                  <a:txBody>
                    <a:bodyPr/>
                    <a:lstStyle/>
                    <a:p>
                      <a:endParaRPr lang="en-US"/>
                    </a:p>
                  </a:txBody>
                  <a:tcP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2. </a:t>
                      </a:r>
                      <a:r>
                        <a:rPr lang="en-US" sz="2800" dirty="0" err="1">
                          <a:effectLst/>
                          <a:latin typeface="Times New Roman" pitchFamily="18" charset="0"/>
                          <a:cs typeface="Times New Roman" pitchFamily="18" charset="0"/>
                        </a:rPr>
                        <a:t>Yêu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cầu</a:t>
                      </a:r>
                      <a:r>
                        <a:rPr lang="en-US" sz="2800" dirty="0">
                          <a:effectLst/>
                          <a:latin typeface="Times New Roman" pitchFamily="18" charset="0"/>
                          <a:cs typeface="Times New Roman" pitchFamily="18" charset="0"/>
                        </a:rPr>
                        <a:t> n</a:t>
                      </a:r>
                      <a:r>
                        <a:rPr lang="vi-VN" sz="2800" dirty="0">
                          <a:effectLst/>
                          <a:latin typeface="Times New Roman" pitchFamily="18" charset="0"/>
                          <a:cs typeface="Times New Roman" pitchFamily="18" charset="0"/>
                        </a:rPr>
                        <a:t>ội dung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kiến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thức</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spc="-40" dirty="0">
                          <a:effectLst/>
                          <a:latin typeface="Times New Roman" pitchFamily="18" charset="0"/>
                          <a:cs typeface="Times New Roman" pitchFamily="18" charset="0"/>
                        </a:rPr>
                        <a:t>2.1. </a:t>
                      </a:r>
                      <a:r>
                        <a:rPr lang="vi-VN" sz="2800" dirty="0">
                          <a:effectLst/>
                          <a:latin typeface="Times New Roman" pitchFamily="18" charset="0"/>
                          <a:cs typeface="Times New Roman" pitchFamily="18" charset="0"/>
                        </a:rPr>
                        <a:t>Nêu vấn đề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nghị</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luận</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en-US" sz="2800" dirty="0">
                          <a:effectLst/>
                          <a:latin typeface="Times New Roman" pitchFamily="18" charset="0"/>
                          <a:cs typeface="Times New Roman" pitchFamily="18" charset="0"/>
                        </a:rPr>
                        <a:t> </a:t>
                      </a:r>
                    </a:p>
                    <a:p>
                      <a:pPr marL="0" marR="0" algn="ctr">
                        <a:lnSpc>
                          <a:spcPct val="120000"/>
                        </a:lnSpc>
                        <a:spcBef>
                          <a:spcPts val="0"/>
                        </a:spcBef>
                        <a:spcAft>
                          <a:spcPts val="0"/>
                        </a:spcAft>
                      </a:pPr>
                      <a:r>
                        <a:rPr lang="en-US" sz="2800" dirty="0">
                          <a:effectLst/>
                          <a:latin typeface="Times New Roman" pitchFamily="18" charset="0"/>
                          <a:cs typeface="Times New Roman" pitchFamily="18" charset="0"/>
                        </a:rPr>
                        <a:t>0,25</a:t>
                      </a:r>
                      <a:endParaRPr lang="en-US" sz="28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a16="http://schemas.microsoft.com/office/drawing/2014/main" xmlns="" val="10002"/>
                  </a:ext>
                </a:extLst>
              </a:tr>
              <a:tr h="652701">
                <a:tc vMerge="1">
                  <a:txBody>
                    <a:bodyPr/>
                    <a:lstStyle/>
                    <a:p>
                      <a:endParaRPr lang="en-US"/>
                    </a:p>
                  </a:txBody>
                  <a:tcP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2.2. </a:t>
                      </a:r>
                      <a:r>
                        <a:rPr lang="en-US" sz="2800" dirty="0" err="1">
                          <a:effectLst/>
                          <a:latin typeface="Times New Roman" pitchFamily="18" charset="0"/>
                          <a:cs typeface="Times New Roman" pitchFamily="18" charset="0"/>
                        </a:rPr>
                        <a:t>Triển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khai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vấn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nghị</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luận</a:t>
                      </a:r>
                      <a:r>
                        <a:rPr lang="en-US" sz="2800" dirty="0">
                          <a:effectLst/>
                          <a:latin typeface="Times New Roman" pitchFamily="18" charset="0"/>
                          <a:cs typeface="Times New Roman" pitchFamily="18" charset="0"/>
                        </a:rPr>
                        <a:t>:</a:t>
                      </a: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Giải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thích</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en-US" sz="2800" dirty="0">
                          <a:effectLst/>
                          <a:latin typeface="Times New Roman" pitchFamily="18" charset="0"/>
                          <a:cs typeface="Times New Roman" pitchFamily="18" charset="0"/>
                        </a:rPr>
                        <a:t> </a:t>
                      </a:r>
                    </a:p>
                    <a:p>
                      <a:pPr marL="0" marR="0" algn="ctr">
                        <a:lnSpc>
                          <a:spcPct val="120000"/>
                        </a:lnSpc>
                        <a:spcBef>
                          <a:spcPts val="0"/>
                        </a:spcBef>
                        <a:spcAft>
                          <a:spcPts val="0"/>
                        </a:spcAft>
                      </a:pPr>
                      <a:r>
                        <a:rPr lang="vi-VN" sz="2800" dirty="0">
                          <a:effectLst/>
                          <a:latin typeface="Times New Roman" pitchFamily="18" charset="0"/>
                          <a:cs typeface="Times New Roman" pitchFamily="18" charset="0"/>
                        </a:rPr>
                        <a:t>0,25</a:t>
                      </a:r>
                      <a:endParaRPr lang="en-US" sz="28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a16="http://schemas.microsoft.com/office/drawing/2014/main" xmlns="" val="10003"/>
                  </a:ext>
                </a:extLst>
              </a:tr>
              <a:tr h="652701">
                <a:tc rowSpan="2">
                  <a:txBody>
                    <a:bodyPr/>
                    <a:lstStyle/>
                    <a:p>
                      <a:pPr marL="0" marR="0" algn="ctr">
                        <a:lnSpc>
                          <a:spcPct val="120000"/>
                        </a:lnSpc>
                        <a:spcBef>
                          <a:spcPts val="0"/>
                        </a:spcBef>
                        <a:spcAft>
                          <a:spcPts val="0"/>
                        </a:spcAft>
                      </a:pP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nchor="ct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vi-VN" sz="2800" dirty="0">
                          <a:effectLst/>
                          <a:latin typeface="Times New Roman" pitchFamily="18" charset="0"/>
                          <a:cs typeface="Times New Roman" pitchFamily="18" charset="0"/>
                        </a:rPr>
                        <a:t>Ý nghĩa </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vi-VN" sz="2800" dirty="0">
                          <a:effectLst/>
                          <a:latin typeface="Times New Roman" pitchFamily="18" charset="0"/>
                          <a:cs typeface="Times New Roman" pitchFamily="18" charset="0"/>
                        </a:rPr>
                        <a:t>0,75</a:t>
                      </a:r>
                      <a:endParaRPr lang="en-US" sz="28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a16="http://schemas.microsoft.com/office/drawing/2014/main" xmlns="" val="10004"/>
                  </a:ext>
                </a:extLst>
              </a:tr>
              <a:tr h="435134">
                <a:tc vMerge="1">
                  <a:txBody>
                    <a:bodyPr/>
                    <a:lstStyle/>
                    <a:p>
                      <a:endParaRPr lang="en-US"/>
                    </a:p>
                  </a:txBody>
                  <a:tcP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B</a:t>
                      </a:r>
                      <a:r>
                        <a:rPr lang="vi-VN" sz="2800" dirty="0">
                          <a:effectLst/>
                          <a:latin typeface="Times New Roman" pitchFamily="18" charset="0"/>
                          <a:cs typeface="Times New Roman" pitchFamily="18" charset="0"/>
                        </a:rPr>
                        <a:t>ài học nhận thức</a:t>
                      </a:r>
                      <a:r>
                        <a:rPr lang="en-US" sz="2800" dirty="0">
                          <a:effectLst/>
                          <a:latin typeface="Times New Roman" pitchFamily="18" charset="0"/>
                          <a:cs typeface="Times New Roman" pitchFamily="18" charset="0"/>
                        </a:rPr>
                        <a:t>, </a:t>
                      </a:r>
                      <a:r>
                        <a:rPr lang="vi-VN" sz="2800" dirty="0">
                          <a:effectLst/>
                          <a:latin typeface="Times New Roman" pitchFamily="18" charset="0"/>
                          <a:cs typeface="Times New Roman" pitchFamily="18" charset="0"/>
                        </a:rPr>
                        <a:t>hành 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liên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hệ</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thân</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vi-VN" sz="2800" dirty="0">
                          <a:effectLst/>
                          <a:latin typeface="Times New Roman" pitchFamily="18" charset="0"/>
                          <a:cs typeface="Times New Roman" pitchFamily="18" charset="0"/>
                        </a:rPr>
                        <a:t>0,25</a:t>
                      </a:r>
                      <a:endParaRPr lang="en-US" sz="2800" dirty="0">
                        <a:effectLst/>
                        <a:latin typeface="Times New Roman" pitchFamily="18" charset="0"/>
                        <a:ea typeface="Calibri"/>
                        <a:cs typeface="Times New Roman" pitchFamily="18" charset="0"/>
                      </a:endParaRPr>
                    </a:p>
                  </a:txBody>
                  <a:tcPr marL="62760" marR="6276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1592011028"/>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1031132" y="2046514"/>
            <a:ext cx="9342953" cy="1567544"/>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8000" b="1"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Arial"/>
              </a:rPr>
              <a:t>III. </a:t>
            </a:r>
            <a:r>
              <a:rPr lang="en-US" sz="8000" b="1" dirty="0">
                <a:solidFill>
                  <a:srgbClr val="FFFFFF"/>
                </a:solidFill>
                <a:latin typeface="Times New Roman" panose="02020603050405020304" pitchFamily="18" charset="0"/>
                <a:cs typeface="Times New Roman" panose="02020603050405020304" pitchFamily="18" charset="0"/>
              </a:rPr>
              <a:t>ĐỀ MINH HỌA</a:t>
            </a:r>
            <a:endParaRPr kumimoji="0" lang="en-US" sz="8000" b="0" i="0" u="none" strike="noStrike" kern="0" cap="none" spc="0" normalizeH="0" baseline="0" noProof="0" dirty="0">
              <a:ln>
                <a:noFill/>
              </a:ln>
              <a:solidFill>
                <a:srgbClr val="FFFFFF"/>
              </a:solidFill>
              <a:effectLst/>
              <a:uLnTx/>
              <a:uFillTx/>
              <a:latin typeface="Arial"/>
              <a:cs typeface="Arial"/>
              <a:sym typeface="Arial"/>
            </a:endParaRPr>
          </a:p>
        </p:txBody>
      </p:sp>
    </p:spTree>
    <p:extLst>
      <p:ext uri="{BB962C8B-B14F-4D97-AF65-F5344CB8AC3E}">
        <p14:creationId xmlns:p14="http://schemas.microsoft.com/office/powerpoint/2010/main" xmlns="" val="1160666943"/>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370" y="36400"/>
            <a:ext cx="11751013" cy="6694140"/>
          </a:xfrm>
          <a:prstGeom prst="rect">
            <a:avLst/>
          </a:prstGeom>
        </p:spPr>
        <p:txBody>
          <a:bodyPr wrap="square">
            <a:spAutoFit/>
          </a:bodyPr>
          <a:lstStyle/>
          <a:p>
            <a:pPr indent="114300" algn="just">
              <a:lnSpc>
                <a:spcPct val="150000"/>
              </a:lnSpc>
            </a:pPr>
            <a:r>
              <a:rPr lang="vi-VN" sz="2600" b="1" dirty="0">
                <a:solidFill>
                  <a:schemeClr val="bg1"/>
                </a:solidFill>
                <a:latin typeface="+mj-lt"/>
                <a:ea typeface="Times New Roman" panose="02020603050405020304" pitchFamily="18" charset="0"/>
                <a:cs typeface="Times New Roman" panose="02020603050405020304" pitchFamily="18" charset="0"/>
              </a:rPr>
              <a:t>Đọc đoạn trích sau và thực hiện yêu cầu:</a:t>
            </a:r>
            <a:endParaRPr lang="en-US" sz="2600" b="1" dirty="0">
              <a:solidFill>
                <a:schemeClr val="bg1"/>
              </a:solidFill>
              <a:latin typeface="+mj-lt"/>
              <a:ea typeface="Times New Roman" panose="02020603050405020304" pitchFamily="18" charset="0"/>
              <a:cs typeface="Times New Roman" panose="02020603050405020304" pitchFamily="18" charset="0"/>
            </a:endParaRPr>
          </a:p>
          <a:p>
            <a:r>
              <a:rPr lang="en-US" sz="2600" b="1" dirty="0">
                <a:solidFill>
                  <a:schemeClr val="bg1"/>
                </a:solidFill>
                <a:latin typeface="+mj-lt"/>
                <a:ea typeface="Times New Roman" panose="02020603050405020304" pitchFamily="18" charset="0"/>
                <a:cs typeface="Times New Roman" panose="02020603050405020304" pitchFamily="18" charset="0"/>
              </a:rPr>
              <a:t>	</a:t>
            </a:r>
            <a:r>
              <a:rPr lang="en-US" sz="2600" b="1" dirty="0"/>
              <a:t>	</a:t>
            </a:r>
            <a:r>
              <a:rPr lang="en-US" sz="2600" b="1" i="1" dirty="0" smtClean="0">
                <a:solidFill>
                  <a:schemeClr val="bg1"/>
                </a:solidFill>
              </a:rPr>
              <a:t>“</a:t>
            </a:r>
            <a:r>
              <a:rPr lang="en-US" sz="2600" b="1" i="1" dirty="0" err="1" smtClean="0">
                <a:solidFill>
                  <a:schemeClr val="bg1"/>
                </a:solidFill>
                <a:latin typeface="Times New Roman" pitchFamily="18" charset="0"/>
                <a:cs typeface="Times New Roman" pitchFamily="18" charset="0"/>
              </a:rPr>
              <a:t>Chúng</a:t>
            </a:r>
            <a:r>
              <a:rPr lang="en-US" sz="2600" b="1" i="1" dirty="0" smtClean="0">
                <a:solidFill>
                  <a:schemeClr val="bg1"/>
                </a:solidFill>
                <a:latin typeface="Times New Roman" pitchFamily="18" charset="0"/>
                <a:cs typeface="Times New Roman" pitchFamily="18" charset="0"/>
              </a:rPr>
              <a:t> </a:t>
            </a:r>
            <a:r>
              <a:rPr lang="en-US" sz="2600" b="1" i="1" dirty="0">
                <a:solidFill>
                  <a:schemeClr val="bg1"/>
                </a:solidFill>
                <a:latin typeface="Times New Roman" pitchFamily="18" charset="0"/>
                <a:cs typeface="Times New Roman" pitchFamily="18" charset="0"/>
              </a:rPr>
              <a:t>ta </a:t>
            </a:r>
            <a:r>
              <a:rPr lang="en-US" sz="2600" b="1" i="1" dirty="0" err="1">
                <a:solidFill>
                  <a:schemeClr val="bg1"/>
                </a:solidFill>
                <a:latin typeface="Times New Roman" pitchFamily="18" charset="0"/>
                <a:cs typeface="Times New Roman" pitchFamily="18" charset="0"/>
              </a:rPr>
              <a:t>thường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rằng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việc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tốt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được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giống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như</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phép</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họ</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bỏ</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gánh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nặng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tinh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thần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Thực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món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quà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chính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bản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thân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để</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quá</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khứ</a:t>
            </a:r>
            <a:r>
              <a:rPr lang="en-US" sz="2600" b="1" i="1" dirty="0">
                <a:solidFill>
                  <a:schemeClr val="bg1"/>
                </a:solidFill>
                <a:latin typeface="Times New Roman" pitchFamily="18" charset="0"/>
                <a:cs typeface="Times New Roman" pitchFamily="18" charset="0"/>
              </a:rPr>
              <a:t> ở </a:t>
            </a:r>
            <a:r>
              <a:rPr lang="en-US" sz="2600" b="1" i="1" dirty="0" err="1">
                <a:solidFill>
                  <a:schemeClr val="bg1"/>
                </a:solidFill>
                <a:latin typeface="Times New Roman" pitchFamily="18" charset="0"/>
                <a:cs typeface="Times New Roman" pitchFamily="18" charset="0"/>
              </a:rPr>
              <a:t>lại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nhìn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hiện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tại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tương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lai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Sự</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dữ</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oán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chỉ</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chúng</a:t>
            </a:r>
            <a:r>
              <a:rPr lang="en-US" sz="2600" b="1" i="1" dirty="0">
                <a:solidFill>
                  <a:schemeClr val="bg1"/>
                </a:solidFill>
                <a:latin typeface="Times New Roman" pitchFamily="18" charset="0"/>
                <a:cs typeface="Times New Roman" pitchFamily="18" charset="0"/>
              </a:rPr>
              <a:t> ta </a:t>
            </a:r>
            <a:r>
              <a:rPr lang="en-US" sz="2600" b="1" i="1" dirty="0" err="1">
                <a:solidFill>
                  <a:schemeClr val="bg1"/>
                </a:solidFill>
                <a:latin typeface="Times New Roman" pitchFamily="18" charset="0"/>
                <a:cs typeface="Times New Roman" pitchFamily="18" charset="0"/>
              </a:rPr>
              <a:t>càng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khổ</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tâm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gian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suy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nghĩ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kìm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hãm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sự</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thăng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hoa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trong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tưởng</a:t>
            </a:r>
            <a:r>
              <a:rPr lang="en-US" sz="2600" b="1" i="1" dirty="0">
                <a:solidFill>
                  <a:schemeClr val="bg1"/>
                </a:solidFill>
                <a:latin typeface="Times New Roman" pitchFamily="18" charset="0"/>
                <a:cs typeface="Times New Roman" pitchFamily="18" charset="0"/>
              </a:rPr>
              <a:t>.</a:t>
            </a:r>
          </a:p>
          <a:p>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mạnh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mẽ</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biết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cách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Bao</a:t>
            </a:r>
            <a:r>
              <a:rPr lang="en-US" sz="2600" b="1" i="1" dirty="0">
                <a:solidFill>
                  <a:schemeClr val="bg1"/>
                </a:solidFill>
                <a:latin typeface="Times New Roman" pitchFamily="18" charset="0"/>
                <a:cs typeface="Times New Roman" pitchFamily="18" charset="0"/>
              </a:rPr>
              <a:t> dung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đồng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nghĩa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việc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biết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chấp</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thiếu</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xót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của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bản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thân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vị</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lỗi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lầm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của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đối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phương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vì</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mãi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oán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trách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số</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than </a:t>
            </a:r>
            <a:r>
              <a:rPr lang="en-US" sz="2600" b="1" i="1" dirty="0" err="1">
                <a:solidFill>
                  <a:schemeClr val="bg1"/>
                </a:solidFill>
                <a:latin typeface="Times New Roman" pitchFamily="18" charset="0"/>
                <a:cs typeface="Times New Roman" pitchFamily="18" charset="0"/>
              </a:rPr>
              <a:t>thở</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về</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cuộc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đời</a:t>
            </a:r>
            <a:r>
              <a:rPr lang="en-US" sz="2600" b="1" i="1" dirty="0">
                <a:solidFill>
                  <a:schemeClr val="bg1"/>
                </a:solidFill>
                <a:latin typeface="Times New Roman" pitchFamily="18" charset="0"/>
                <a:cs typeface="Times New Roman" pitchFamily="18" charset="0"/>
              </a:rPr>
              <a:t> hay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hãy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dành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gian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để</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việc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yêu</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thích</a:t>
            </a:r>
            <a:r>
              <a:rPr lang="en-US" sz="2600" b="1" i="1" dirty="0">
                <a:solidFill>
                  <a:schemeClr val="bg1"/>
                </a:solidFill>
                <a:latin typeface="Times New Roman" pitchFamily="18" charset="0"/>
                <a:cs typeface="Times New Roman" pitchFamily="18" charset="0"/>
              </a:rPr>
              <a:t>, ở </a:t>
            </a:r>
            <a:r>
              <a:rPr lang="en-US" sz="2600" b="1" i="1" dirty="0" err="1">
                <a:solidFill>
                  <a:schemeClr val="bg1"/>
                </a:solidFill>
                <a:latin typeface="Times New Roman" pitchFamily="18" charset="0"/>
                <a:cs typeface="Times New Roman" pitchFamily="18" charset="0"/>
              </a:rPr>
              <a:t>bên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yêu</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quý</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phá</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vùng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Như</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vậy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chẳng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phải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sẽ</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khiến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cuộc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sống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nhẹ</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nhàng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tươi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đẹp</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sao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Cuộc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sống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rất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ngắn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hãy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học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cách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đó</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cũng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chính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sự</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chính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mình</a:t>
            </a:r>
            <a:r>
              <a:rPr lang="en-US" sz="2600" b="1" i="1" dirty="0" smtClean="0">
                <a:solidFill>
                  <a:schemeClr val="bg1"/>
                </a:solidFill>
                <a:latin typeface="Times New Roman" pitchFamily="18" charset="0"/>
                <a:cs typeface="Times New Roman" pitchFamily="18" charset="0"/>
              </a:rPr>
              <a:t>.”</a:t>
            </a:r>
            <a:endParaRPr lang="en-US" sz="2600" b="1" i="1" dirty="0">
              <a:solidFill>
                <a:schemeClr val="bg1"/>
              </a:solidFill>
              <a:latin typeface="Times New Roman" pitchFamily="18" charset="0"/>
              <a:cs typeface="Times New Roman" pitchFamily="18" charset="0"/>
            </a:endParaRPr>
          </a:p>
          <a:p>
            <a:r>
              <a:rPr lang="vi-VN" sz="2600" b="1" i="1" dirty="0">
                <a:solidFill>
                  <a:schemeClr val="bg1"/>
                </a:solidFill>
                <a:latin typeface="Times New Roman" pitchFamily="18" charset="0"/>
                <a:cs typeface="Times New Roman" pitchFamily="18" charset="0"/>
              </a:rPr>
              <a:t>                                  </a:t>
            </a:r>
            <a:r>
              <a:rPr lang="en-US" sz="2600" b="1" i="1" dirty="0">
                <a:solidFill>
                  <a:schemeClr val="bg1"/>
                </a:solidFill>
                <a:latin typeface="Times New Roman" pitchFamily="18" charset="0"/>
                <a:cs typeface="Times New Roman" pitchFamily="18" charset="0"/>
              </a:rPr>
              <a:t>                        </a:t>
            </a:r>
            <a:r>
              <a:rPr lang="vi-VN" sz="2600" b="1" i="1" dirty="0">
                <a:solidFill>
                  <a:schemeClr val="bg1"/>
                </a:solidFill>
                <a:latin typeface="Times New Roman" pitchFamily="18" charset="0"/>
                <a:cs typeface="Times New Roman" pitchFamily="18" charset="0"/>
              </a:rPr>
              <a:t>  </a:t>
            </a:r>
            <a:r>
              <a:rPr lang="en-US" sz="2600" i="1" dirty="0">
                <a:solidFill>
                  <a:schemeClr val="bg1"/>
                </a:solidFill>
                <a:latin typeface="Times New Roman" pitchFamily="18" charset="0"/>
                <a:cs typeface="Times New Roman" pitchFamily="18" charset="0"/>
              </a:rPr>
              <a:t>(Theo </a:t>
            </a:r>
            <a:r>
              <a:rPr lang="en-US" sz="2600" i="1" dirty="0" err="1">
                <a:solidFill>
                  <a:schemeClr val="bg1"/>
                </a:solidFill>
                <a:latin typeface="Times New Roman" pitchFamily="18" charset="0"/>
                <a:cs typeface="Times New Roman" pitchFamily="18" charset="0"/>
              </a:rPr>
              <a:t>tạp</a:t>
            </a:r>
            <a:r>
              <a:rPr lang="en-US" sz="2600" i="1" dirty="0">
                <a:solidFill>
                  <a:schemeClr val="bg1"/>
                </a:solidFill>
                <a:latin typeface="Times New Roman" pitchFamily="18" charset="0"/>
                <a:cs typeface="Times New Roman" pitchFamily="18" charset="0"/>
              </a:rPr>
              <a:t> </a:t>
            </a:r>
            <a:r>
              <a:rPr lang="en-US" sz="2600" i="1" dirty="0" err="1">
                <a:solidFill>
                  <a:schemeClr val="bg1"/>
                </a:solidFill>
                <a:latin typeface="Times New Roman" pitchFamily="18" charset="0"/>
                <a:cs typeface="Times New Roman" pitchFamily="18" charset="0"/>
              </a:rPr>
              <a:t>chí</a:t>
            </a:r>
            <a:r>
              <a:rPr lang="en-US" sz="2600" i="1" dirty="0">
                <a:solidFill>
                  <a:schemeClr val="bg1"/>
                </a:solidFill>
                <a:latin typeface="Times New Roman" pitchFamily="18" charset="0"/>
                <a:cs typeface="Times New Roman" pitchFamily="18" charset="0"/>
              </a:rPr>
              <a:t> “Petro times” – 19/11/2019)</a:t>
            </a:r>
          </a:p>
          <a:p>
            <a:r>
              <a:rPr lang="en-US" sz="2600" b="1" dirty="0" err="1">
                <a:solidFill>
                  <a:srgbClr val="FFFF00"/>
                </a:solidFill>
                <a:latin typeface="Times New Roman" pitchFamily="18" charset="0"/>
                <a:cs typeface="Times New Roman" pitchFamily="18" charset="0"/>
              </a:rPr>
              <a:t>Câu</a:t>
            </a:r>
            <a:r>
              <a:rPr lang="en-US" sz="2600" b="1" dirty="0">
                <a:solidFill>
                  <a:srgbClr val="FFFF00"/>
                </a:solidFill>
                <a:latin typeface="Times New Roman" pitchFamily="18" charset="0"/>
                <a:cs typeface="Times New Roman" pitchFamily="18" charset="0"/>
              </a:rPr>
              <a:t> 1 (2,0 </a:t>
            </a:r>
            <a:r>
              <a:rPr lang="en-US" sz="2600" b="1" dirty="0" err="1">
                <a:solidFill>
                  <a:srgbClr val="FFFF00"/>
                </a:solidFill>
                <a:latin typeface="Times New Roman" pitchFamily="18" charset="0"/>
                <a:cs typeface="Times New Roman" pitchFamily="18" charset="0"/>
              </a:rPr>
              <a:t>điểm</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Từ</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nội</a:t>
            </a:r>
            <a:r>
              <a:rPr lang="en-US" sz="2600" b="1" dirty="0">
                <a:solidFill>
                  <a:srgbClr val="FFFF00"/>
                </a:solidFill>
                <a:latin typeface="Times New Roman" pitchFamily="18" charset="0"/>
                <a:cs typeface="Times New Roman" pitchFamily="18" charset="0"/>
              </a:rPr>
              <a:t> dung </a:t>
            </a:r>
            <a:r>
              <a:rPr lang="en-US" sz="2600" b="1" dirty="0" err="1">
                <a:solidFill>
                  <a:srgbClr val="FFFF00"/>
                </a:solidFill>
                <a:latin typeface="Times New Roman" pitchFamily="18" charset="0"/>
                <a:cs typeface="Times New Roman" pitchFamily="18" charset="0"/>
              </a:rPr>
              <a:t>đoạn</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trích</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phần</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đọc</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hiểu</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hãy</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viết</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đoạn</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văn</a:t>
            </a:r>
            <a:r>
              <a:rPr lang="en-US" sz="2600" b="1" dirty="0">
                <a:solidFill>
                  <a:srgbClr val="FFFF00"/>
                </a:solidFill>
                <a:latin typeface="Times New Roman" pitchFamily="18" charset="0"/>
                <a:cs typeface="Times New Roman" pitchFamily="18" charset="0"/>
              </a:rPr>
              <a:t> (200 </a:t>
            </a:r>
            <a:r>
              <a:rPr lang="en-US" sz="2600" b="1" dirty="0" err="1">
                <a:solidFill>
                  <a:srgbClr val="FFFF00"/>
                </a:solidFill>
                <a:latin typeface="Times New Roman" pitchFamily="18" charset="0"/>
                <a:cs typeface="Times New Roman" pitchFamily="18" charset="0"/>
              </a:rPr>
              <a:t>chữ</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trình</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bày</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suy</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nghĩ</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của</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em</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về</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lòng</a:t>
            </a:r>
            <a:r>
              <a:rPr lang="en-US" sz="2600" b="1" dirty="0">
                <a:solidFill>
                  <a:srgbClr val="FFFF00"/>
                </a:solidFill>
                <a:latin typeface="Times New Roman" pitchFamily="18" charset="0"/>
                <a:cs typeface="Times New Roman" pitchFamily="18" charset="0"/>
              </a:rPr>
              <a:t> bao dung </a:t>
            </a:r>
            <a:r>
              <a:rPr lang="en-US" sz="2600" b="1" dirty="0" err="1">
                <a:solidFill>
                  <a:srgbClr val="FFFF00"/>
                </a:solidFill>
                <a:latin typeface="Times New Roman" pitchFamily="18" charset="0"/>
                <a:cs typeface="Times New Roman" pitchFamily="18" charset="0"/>
              </a:rPr>
              <a:t>trong</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cuộc</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sống</a:t>
            </a:r>
            <a:r>
              <a:rPr lang="en-US" sz="2600" b="1" dirty="0">
                <a:solidFill>
                  <a:srgbClr val="FFFF00"/>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17593132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76F02B8-FE2A-4373-AB2D-361BC561A0FE}"/>
              </a:ext>
            </a:extLst>
          </p:cNvPr>
          <p:cNvSpPr txBox="1"/>
          <p:nvPr/>
        </p:nvSpPr>
        <p:spPr>
          <a:xfrm>
            <a:off x="2972807" y="114510"/>
            <a:ext cx="5702101" cy="707886"/>
          </a:xfrm>
          <a:prstGeom prst="rect">
            <a:avLst/>
          </a:prstGeom>
          <a:solidFill>
            <a:srgbClr val="FFFF00"/>
          </a:solidFill>
        </p:spPr>
        <p:txBody>
          <a:bodyPr wrap="square" rtlCol="0">
            <a:spAutoFit/>
          </a:bodyPr>
          <a:lstStyle/>
          <a:p>
            <a:pPr algn="ctr"/>
            <a:r>
              <a:rPr lang="en-US" sz="4000" b="1" dirty="0" err="1">
                <a:latin typeface="Times New Roman" panose="02020603050405020304" pitchFamily="18" charset="0"/>
                <a:cs typeface="Times New Roman" panose="02020603050405020304" pitchFamily="18" charset="0"/>
              </a:rPr>
              <a:t>Bước</a:t>
            </a:r>
            <a:r>
              <a:rPr lang="en-US" sz="4000" b="1" dirty="0">
                <a:latin typeface="Times New Roman" panose="02020603050405020304" pitchFamily="18" charset="0"/>
                <a:cs typeface="Times New Roman" panose="02020603050405020304" pitchFamily="18" charset="0"/>
              </a:rPr>
              <a:t> 1: </a:t>
            </a:r>
            <a:r>
              <a:rPr lang="en-US" sz="4000" b="1" dirty="0" err="1">
                <a:latin typeface="Times New Roman" panose="02020603050405020304" pitchFamily="18" charset="0"/>
                <a:cs typeface="Times New Roman" panose="02020603050405020304" pitchFamily="18" charset="0"/>
              </a:rPr>
              <a:t>Tìm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hiểu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đề</a:t>
            </a:r>
            <a:endParaRPr lang="en-US" sz="4000" b="1"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264180891"/>
              </p:ext>
            </p:extLst>
          </p:nvPr>
        </p:nvGraphicFramePr>
        <p:xfrm>
          <a:off x="1057626" y="1108175"/>
          <a:ext cx="10095648" cy="3023631"/>
        </p:xfrm>
        <a:graphic>
          <a:graphicData uri="http://schemas.openxmlformats.org/drawingml/2006/table">
            <a:tbl>
              <a:tblPr firstRow="1" firstCol="1" bandRow="1">
                <a:tableStyleId>{5C22544A-7EE6-4342-B048-85BDC9FD1C3A}</a:tableStyleId>
              </a:tblPr>
              <a:tblGrid>
                <a:gridCol w="3108263">
                  <a:extLst>
                    <a:ext uri="{9D8B030D-6E8A-4147-A177-3AD203B41FA5}">
                      <a16:colId xmlns:a16="http://schemas.microsoft.com/office/drawing/2014/main" xmlns="" val="20000"/>
                    </a:ext>
                  </a:extLst>
                </a:gridCol>
                <a:gridCol w="6987385">
                  <a:extLst>
                    <a:ext uri="{9D8B030D-6E8A-4147-A177-3AD203B41FA5}">
                      <a16:colId xmlns:a16="http://schemas.microsoft.com/office/drawing/2014/main" xmlns="" val="20001"/>
                    </a:ext>
                  </a:extLst>
                </a:gridCol>
              </a:tblGrid>
              <a:tr h="804847">
                <a:tc>
                  <a:txBody>
                    <a:bodyPr/>
                    <a:lstStyle/>
                    <a:p>
                      <a:pPr marL="457200" marR="0">
                        <a:lnSpc>
                          <a:spcPct val="106000"/>
                        </a:lnSpc>
                        <a:spcBef>
                          <a:spcPts val="600"/>
                        </a:spcBef>
                        <a:spcAft>
                          <a:spcPts val="600"/>
                        </a:spcAft>
                      </a:pPr>
                      <a:r>
                        <a:rPr lang="en-US" sz="4000" kern="1200" dirty="0" err="1">
                          <a:solidFill>
                            <a:srgbClr val="FFFF00"/>
                          </a:solidFill>
                          <a:effectLst/>
                          <a:latin typeface="Times New Roman" pitchFamily="18" charset="0"/>
                          <a:cs typeface="Times New Roman" pitchFamily="18" charset="0"/>
                        </a:rPr>
                        <a:t>Dạng</a:t>
                      </a:r>
                      <a:r>
                        <a:rPr lang="en-US" sz="4000" kern="1200" dirty="0">
                          <a:solidFill>
                            <a:srgbClr val="FFFF00"/>
                          </a:solidFill>
                          <a:effectLst/>
                          <a:latin typeface="Times New Roman" pitchFamily="18" charset="0"/>
                          <a:cs typeface="Times New Roman" pitchFamily="18" charset="0"/>
                        </a:rPr>
                        <a:t> </a:t>
                      </a:r>
                      <a:r>
                        <a:rPr lang="en-US" sz="4000" kern="1200" dirty="0" err="1">
                          <a:solidFill>
                            <a:srgbClr val="FFFF00"/>
                          </a:solidFill>
                          <a:effectLst/>
                          <a:latin typeface="Times New Roman" pitchFamily="18" charset="0"/>
                          <a:cs typeface="Times New Roman" pitchFamily="18" charset="0"/>
                        </a:rPr>
                        <a:t>đề</a:t>
                      </a:r>
                      <a:endParaRPr lang="en-US" sz="4000" dirty="0">
                        <a:solidFill>
                          <a:srgbClr val="FFFF00"/>
                        </a:solidFill>
                        <a:effectLst/>
                        <a:latin typeface="Times New Roman" pitchFamily="18" charset="0"/>
                        <a:ea typeface="Times New Roman"/>
                        <a:cs typeface="Times New Roman" pitchFamily="18" charset="0"/>
                      </a:endParaRPr>
                    </a:p>
                  </a:txBody>
                  <a:tcPr marL="68580" marR="68580" marT="0" marB="0"/>
                </a:tc>
                <a:tc>
                  <a:txBody>
                    <a:bodyPr/>
                    <a:lstStyle/>
                    <a:p>
                      <a:pPr marL="0" marR="0" algn="just">
                        <a:lnSpc>
                          <a:spcPct val="107000"/>
                        </a:lnSpc>
                        <a:spcBef>
                          <a:spcPts val="600"/>
                        </a:spcBef>
                        <a:spcAft>
                          <a:spcPts val="600"/>
                        </a:spcAft>
                      </a:pPr>
                      <a:r>
                        <a:rPr lang="en-US" sz="4000">
                          <a:effectLst/>
                          <a:latin typeface="Times New Roman" pitchFamily="18" charset="0"/>
                          <a:cs typeface="Times New Roman" pitchFamily="18" charset="0"/>
                        </a:rPr>
                        <a:t>Nghị luận về tư tưởng đạo lý</a:t>
                      </a:r>
                      <a:endParaRPr lang="en-US" sz="40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0"/>
                  </a:ext>
                </a:extLst>
              </a:tr>
              <a:tr h="926432">
                <a:tc>
                  <a:txBody>
                    <a:bodyPr/>
                    <a:lstStyle/>
                    <a:p>
                      <a:pPr marL="457200" marR="0">
                        <a:lnSpc>
                          <a:spcPct val="106000"/>
                        </a:lnSpc>
                        <a:spcBef>
                          <a:spcPts val="600"/>
                        </a:spcBef>
                        <a:spcAft>
                          <a:spcPts val="600"/>
                        </a:spcAft>
                      </a:pPr>
                      <a:r>
                        <a:rPr lang="en-US" sz="4000" kern="1200" dirty="0" err="1">
                          <a:solidFill>
                            <a:srgbClr val="FFFF00"/>
                          </a:solidFill>
                          <a:effectLst/>
                          <a:latin typeface="Times New Roman" pitchFamily="18" charset="0"/>
                          <a:cs typeface="Times New Roman" pitchFamily="18" charset="0"/>
                        </a:rPr>
                        <a:t>Hình</a:t>
                      </a:r>
                      <a:r>
                        <a:rPr lang="en-US" sz="4000" kern="1200" dirty="0">
                          <a:solidFill>
                            <a:srgbClr val="FFFF00"/>
                          </a:solidFill>
                          <a:effectLst/>
                          <a:latin typeface="Times New Roman" pitchFamily="18" charset="0"/>
                          <a:cs typeface="Times New Roman" pitchFamily="18" charset="0"/>
                        </a:rPr>
                        <a:t> </a:t>
                      </a:r>
                      <a:r>
                        <a:rPr lang="en-US" sz="4000" kern="1200" dirty="0" err="1">
                          <a:solidFill>
                            <a:srgbClr val="FFFF00"/>
                          </a:solidFill>
                          <a:effectLst/>
                          <a:latin typeface="Times New Roman" pitchFamily="18" charset="0"/>
                          <a:cs typeface="Times New Roman" pitchFamily="18" charset="0"/>
                        </a:rPr>
                        <a:t>thức</a:t>
                      </a:r>
                      <a:endParaRPr lang="en-US" sz="4000" dirty="0">
                        <a:solidFill>
                          <a:srgbClr val="FFFF00"/>
                        </a:solidFill>
                        <a:effectLst/>
                        <a:latin typeface="Times New Roman" pitchFamily="18" charset="0"/>
                        <a:ea typeface="Times New Roman"/>
                        <a:cs typeface="Times New Roman" pitchFamily="18" charset="0"/>
                      </a:endParaRPr>
                    </a:p>
                  </a:txBody>
                  <a:tcPr marL="68580" marR="68580" marT="0" marB="0"/>
                </a:tc>
                <a:tc>
                  <a:txBody>
                    <a:bodyPr/>
                    <a:lstStyle/>
                    <a:p>
                      <a:pPr marL="0" marR="0" algn="just">
                        <a:lnSpc>
                          <a:spcPct val="107000"/>
                        </a:lnSpc>
                        <a:spcBef>
                          <a:spcPts val="600"/>
                        </a:spcBef>
                        <a:spcAft>
                          <a:spcPts val="600"/>
                        </a:spcAft>
                      </a:pPr>
                      <a:r>
                        <a:rPr lang="en-US" sz="4000" dirty="0" err="1">
                          <a:effectLst/>
                          <a:latin typeface="Times New Roman" pitchFamily="18" charset="0"/>
                          <a:cs typeface="Times New Roman" pitchFamily="18" charset="0"/>
                        </a:rPr>
                        <a:t>Đoạn</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văn</a:t>
                      </a:r>
                      <a:r>
                        <a:rPr lang="en-US" sz="4000" dirty="0">
                          <a:effectLst/>
                          <a:latin typeface="Times New Roman" pitchFamily="18" charset="0"/>
                          <a:cs typeface="Times New Roman" pitchFamily="18" charset="0"/>
                        </a:rPr>
                        <a:t> ( </a:t>
                      </a:r>
                      <a:r>
                        <a:rPr lang="en-US" sz="4000" dirty="0" err="1">
                          <a:effectLst/>
                          <a:latin typeface="Times New Roman" pitchFamily="18" charset="0"/>
                          <a:cs typeface="Times New Roman" pitchFamily="18" charset="0"/>
                        </a:rPr>
                        <a:t>khoảng</a:t>
                      </a:r>
                      <a:r>
                        <a:rPr lang="en-US" sz="4000" dirty="0">
                          <a:effectLst/>
                          <a:latin typeface="Times New Roman" pitchFamily="18" charset="0"/>
                          <a:cs typeface="Times New Roman" pitchFamily="18" charset="0"/>
                        </a:rPr>
                        <a:t> 200 </a:t>
                      </a:r>
                      <a:r>
                        <a:rPr lang="en-US" sz="4000" dirty="0" err="1">
                          <a:effectLst/>
                          <a:latin typeface="Times New Roman" pitchFamily="18" charset="0"/>
                          <a:cs typeface="Times New Roman" pitchFamily="18" charset="0"/>
                        </a:rPr>
                        <a:t>chữ</a:t>
                      </a:r>
                      <a:r>
                        <a:rPr lang="en-US" sz="4000" dirty="0">
                          <a:effectLst/>
                          <a:latin typeface="Times New Roman" pitchFamily="18" charset="0"/>
                          <a:cs typeface="Times New Roman" pitchFamily="18" charset="0"/>
                        </a:rPr>
                        <a:t>) </a:t>
                      </a:r>
                      <a:endParaRPr lang="en-US" sz="40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1"/>
                  </a:ext>
                </a:extLst>
              </a:tr>
              <a:tr h="818146">
                <a:tc>
                  <a:txBody>
                    <a:bodyPr/>
                    <a:lstStyle/>
                    <a:p>
                      <a:pPr marL="457200" marR="0">
                        <a:lnSpc>
                          <a:spcPct val="106000"/>
                        </a:lnSpc>
                        <a:spcBef>
                          <a:spcPts val="600"/>
                        </a:spcBef>
                        <a:spcAft>
                          <a:spcPts val="600"/>
                        </a:spcAft>
                      </a:pPr>
                      <a:r>
                        <a:rPr lang="en-US" sz="4000" kern="1200" dirty="0" err="1">
                          <a:solidFill>
                            <a:srgbClr val="FFFF00"/>
                          </a:solidFill>
                          <a:effectLst/>
                          <a:latin typeface="Times New Roman" pitchFamily="18" charset="0"/>
                          <a:cs typeface="Times New Roman" pitchFamily="18" charset="0"/>
                        </a:rPr>
                        <a:t>Nội</a:t>
                      </a:r>
                      <a:r>
                        <a:rPr lang="en-US" sz="4000" kern="1200" dirty="0">
                          <a:solidFill>
                            <a:srgbClr val="FFFF00"/>
                          </a:solidFill>
                          <a:effectLst/>
                          <a:latin typeface="Times New Roman" pitchFamily="18" charset="0"/>
                          <a:cs typeface="Times New Roman" pitchFamily="18" charset="0"/>
                        </a:rPr>
                        <a:t> dung </a:t>
                      </a:r>
                      <a:r>
                        <a:rPr lang="en-US" sz="4000" kern="1200" dirty="0" err="1" smtClean="0">
                          <a:solidFill>
                            <a:srgbClr val="FFFF00"/>
                          </a:solidFill>
                          <a:effectLst/>
                          <a:latin typeface="Times New Roman" pitchFamily="18" charset="0"/>
                          <a:cs typeface="Times New Roman" pitchFamily="18" charset="0"/>
                        </a:rPr>
                        <a:t>nghị</a:t>
                      </a:r>
                      <a:r>
                        <a:rPr lang="en-US" sz="4000" kern="1200" baseline="0" dirty="0" smtClean="0">
                          <a:solidFill>
                            <a:srgbClr val="FFFF00"/>
                          </a:solidFill>
                          <a:effectLst/>
                          <a:latin typeface="Times New Roman" pitchFamily="18" charset="0"/>
                          <a:cs typeface="Times New Roman" pitchFamily="18" charset="0"/>
                        </a:rPr>
                        <a:t> </a:t>
                      </a:r>
                      <a:r>
                        <a:rPr lang="en-US" sz="4000" kern="1200" baseline="0" dirty="0" err="1" smtClean="0">
                          <a:solidFill>
                            <a:srgbClr val="FFFF00"/>
                          </a:solidFill>
                          <a:effectLst/>
                          <a:latin typeface="Times New Roman" pitchFamily="18" charset="0"/>
                          <a:cs typeface="Times New Roman" pitchFamily="18" charset="0"/>
                        </a:rPr>
                        <a:t>luận</a:t>
                      </a:r>
                      <a:endParaRPr lang="en-US" sz="4000" dirty="0">
                        <a:solidFill>
                          <a:srgbClr val="FFFF00"/>
                        </a:solidFill>
                        <a:effectLst/>
                        <a:latin typeface="Times New Roman" pitchFamily="18" charset="0"/>
                        <a:ea typeface="Times New Roman"/>
                        <a:cs typeface="Times New Roman" pitchFamily="18" charset="0"/>
                      </a:endParaRPr>
                    </a:p>
                  </a:txBody>
                  <a:tcPr marL="68580" marR="68580" marT="0" marB="0"/>
                </a:tc>
                <a:tc>
                  <a:txBody>
                    <a:bodyPr/>
                    <a:lstStyle/>
                    <a:p>
                      <a:pPr marL="0" marR="0">
                        <a:lnSpc>
                          <a:spcPct val="107000"/>
                        </a:lnSpc>
                        <a:spcBef>
                          <a:spcPts val="600"/>
                        </a:spcBef>
                        <a:spcAft>
                          <a:spcPts val="600"/>
                        </a:spcAft>
                      </a:pPr>
                      <a:r>
                        <a:rPr lang="en-US" sz="4000" dirty="0" err="1">
                          <a:effectLst/>
                          <a:latin typeface="Times New Roman" pitchFamily="18" charset="0"/>
                          <a:cs typeface="Times New Roman" pitchFamily="18" charset="0"/>
                        </a:rPr>
                        <a:t>Lòng</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bao</a:t>
                      </a:r>
                      <a:r>
                        <a:rPr lang="en-US" sz="4000" dirty="0">
                          <a:effectLst/>
                          <a:latin typeface="Times New Roman" pitchFamily="18" charset="0"/>
                          <a:cs typeface="Times New Roman" pitchFamily="18" charset="0"/>
                        </a:rPr>
                        <a:t> dung </a:t>
                      </a:r>
                      <a:r>
                        <a:rPr lang="en-US" sz="4000" dirty="0" err="1">
                          <a:effectLst/>
                          <a:latin typeface="Times New Roman" pitchFamily="18" charset="0"/>
                          <a:cs typeface="Times New Roman" pitchFamily="18" charset="0"/>
                        </a:rPr>
                        <a:t>trong</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cuộc</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sống</a:t>
                      </a:r>
                      <a:r>
                        <a:rPr lang="en-US" sz="4000" dirty="0">
                          <a:effectLst/>
                          <a:latin typeface="Times New Roman" pitchFamily="18" charset="0"/>
                          <a:cs typeface="Times New Roman" pitchFamily="18" charset="0"/>
                        </a:rPr>
                        <a:t>.</a:t>
                      </a:r>
                      <a:endParaRPr lang="en-US" sz="40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2604123187"/>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76F02B8-FE2A-4373-AB2D-361BC561A0FE}"/>
              </a:ext>
            </a:extLst>
          </p:cNvPr>
          <p:cNvSpPr txBox="1"/>
          <p:nvPr/>
        </p:nvSpPr>
        <p:spPr>
          <a:xfrm>
            <a:off x="2972807" y="114510"/>
            <a:ext cx="5702101" cy="523220"/>
          </a:xfrm>
          <a:prstGeom prst="rect">
            <a:avLst/>
          </a:prstGeom>
          <a:solidFill>
            <a:srgbClr val="FFFF00"/>
          </a:solidFill>
        </p:spPr>
        <p:txBody>
          <a:bodyPr wrap="square" rtlCol="0">
            <a:spAutoFit/>
          </a:bodyPr>
          <a:lstStyle/>
          <a:p>
            <a:pPr algn="ct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2: </a:t>
            </a:r>
            <a:r>
              <a:rPr lang="en-US" sz="2800" b="1" dirty="0" err="1">
                <a:latin typeface="Times New Roman" panose="02020603050405020304" pitchFamily="18" charset="0"/>
                <a:cs typeface="Times New Roman" panose="02020603050405020304" pitchFamily="18" charset="0"/>
              </a:rPr>
              <a:t>Lập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dàn</a:t>
            </a:r>
            <a:r>
              <a:rPr lang="en-US" sz="2800" b="1" dirty="0">
                <a:latin typeface="Times New Roman" panose="02020603050405020304" pitchFamily="18" charset="0"/>
                <a:cs typeface="Times New Roman" panose="02020603050405020304" pitchFamily="18" charset="0"/>
              </a:rPr>
              <a:t> ý</a:t>
            </a:r>
          </a:p>
        </p:txBody>
      </p:sp>
      <p:graphicFrame>
        <p:nvGraphicFramePr>
          <p:cNvPr id="2" name="Table 1"/>
          <p:cNvGraphicFramePr>
            <a:graphicFrameLocks noGrp="1"/>
          </p:cNvGraphicFramePr>
          <p:nvPr>
            <p:extLst>
              <p:ext uri="{D42A27DB-BD31-4B8C-83A1-F6EECF244321}">
                <p14:modId xmlns:p14="http://schemas.microsoft.com/office/powerpoint/2010/main" xmlns="" val="1957862781"/>
              </p:ext>
            </p:extLst>
          </p:nvPr>
        </p:nvGraphicFramePr>
        <p:xfrm>
          <a:off x="132349" y="730751"/>
          <a:ext cx="11754852" cy="5919343"/>
        </p:xfrm>
        <a:graphic>
          <a:graphicData uri="http://schemas.openxmlformats.org/drawingml/2006/table">
            <a:tbl>
              <a:tblPr firstRow="1" firstCol="1" bandRow="1">
                <a:tableStyleId>{5C22544A-7EE6-4342-B048-85BDC9FD1C3A}</a:tableStyleId>
              </a:tblPr>
              <a:tblGrid>
                <a:gridCol w="2622883">
                  <a:extLst>
                    <a:ext uri="{9D8B030D-6E8A-4147-A177-3AD203B41FA5}">
                      <a16:colId xmlns:a16="http://schemas.microsoft.com/office/drawing/2014/main" xmlns="" val="20000"/>
                    </a:ext>
                  </a:extLst>
                </a:gridCol>
                <a:gridCol w="2683042">
                  <a:extLst>
                    <a:ext uri="{9D8B030D-6E8A-4147-A177-3AD203B41FA5}">
                      <a16:colId xmlns:a16="http://schemas.microsoft.com/office/drawing/2014/main" xmlns="" val="20001"/>
                    </a:ext>
                  </a:extLst>
                </a:gridCol>
                <a:gridCol w="6448927">
                  <a:extLst>
                    <a:ext uri="{9D8B030D-6E8A-4147-A177-3AD203B41FA5}">
                      <a16:colId xmlns:a16="http://schemas.microsoft.com/office/drawing/2014/main" xmlns="" val="20002"/>
                    </a:ext>
                  </a:extLst>
                </a:gridCol>
              </a:tblGrid>
              <a:tr h="460375">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Dàn</a:t>
                      </a:r>
                      <a:r>
                        <a:rPr lang="en-US" sz="2000" kern="1200" dirty="0">
                          <a:solidFill>
                            <a:srgbClr val="FFFF00"/>
                          </a:solidFill>
                          <a:effectLst/>
                          <a:latin typeface="Times New Roman" pitchFamily="18" charset="0"/>
                          <a:cs typeface="Times New Roman" pitchFamily="18" charset="0"/>
                        </a:rPr>
                        <a:t> ý</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Câu</a:t>
                      </a:r>
                      <a:r>
                        <a:rPr lang="en-US" sz="2000" kern="1200" dirty="0">
                          <a:solidFill>
                            <a:srgbClr val="FFFF00"/>
                          </a:solidFill>
                          <a:effectLst/>
                          <a:latin typeface="Times New Roman" pitchFamily="18" charset="0"/>
                          <a:cs typeface="Times New Roman" pitchFamily="18" charset="0"/>
                        </a:rPr>
                        <a:t> </a:t>
                      </a:r>
                      <a:r>
                        <a:rPr lang="en-US" sz="2000" kern="1200" dirty="0" err="1">
                          <a:solidFill>
                            <a:srgbClr val="FFFF00"/>
                          </a:solidFill>
                          <a:effectLst/>
                          <a:latin typeface="Times New Roman" pitchFamily="18" charset="0"/>
                          <a:cs typeface="Times New Roman" pitchFamily="18" charset="0"/>
                        </a:rPr>
                        <a:t>hỏi</a:t>
                      </a:r>
                      <a:r>
                        <a:rPr lang="en-US" sz="2000" kern="1200" dirty="0">
                          <a:solidFill>
                            <a:srgbClr val="FFFF00"/>
                          </a:solidFill>
                          <a:effectLst/>
                          <a:latin typeface="Times New Roman" pitchFamily="18" charset="0"/>
                          <a:cs typeface="Times New Roman" pitchFamily="18" charset="0"/>
                        </a:rPr>
                        <a:t>  </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Nội</a:t>
                      </a:r>
                      <a:r>
                        <a:rPr lang="en-US" sz="2000" kern="1200" dirty="0">
                          <a:solidFill>
                            <a:srgbClr val="FFFF00"/>
                          </a:solidFill>
                          <a:effectLst/>
                          <a:latin typeface="Times New Roman" pitchFamily="18" charset="0"/>
                          <a:cs typeface="Times New Roman" pitchFamily="18" charset="0"/>
                        </a:rPr>
                        <a:t> dung  </a:t>
                      </a:r>
                      <a:r>
                        <a:rPr lang="en-US" sz="2000" kern="1200" dirty="0" err="1">
                          <a:solidFill>
                            <a:srgbClr val="FFFF00"/>
                          </a:solidFill>
                          <a:effectLst/>
                          <a:latin typeface="Times New Roman" pitchFamily="18" charset="0"/>
                          <a:cs typeface="Times New Roman" pitchFamily="18" charset="0"/>
                        </a:rPr>
                        <a:t>trả</a:t>
                      </a:r>
                      <a:r>
                        <a:rPr lang="en-US" sz="2000" kern="1200" dirty="0">
                          <a:solidFill>
                            <a:srgbClr val="FFFF00"/>
                          </a:solidFill>
                          <a:effectLst/>
                          <a:latin typeface="Times New Roman" pitchFamily="18" charset="0"/>
                          <a:cs typeface="Times New Roman" pitchFamily="18" charset="0"/>
                        </a:rPr>
                        <a:t> </a:t>
                      </a:r>
                      <a:r>
                        <a:rPr lang="en-US" sz="2000" kern="1200" dirty="0" err="1">
                          <a:solidFill>
                            <a:srgbClr val="FFFF00"/>
                          </a:solidFill>
                          <a:effectLst/>
                          <a:latin typeface="Times New Roman" pitchFamily="18" charset="0"/>
                          <a:cs typeface="Times New Roman" pitchFamily="18" charset="0"/>
                        </a:rPr>
                        <a:t>lời</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extLst>
                  <a:ext uri="{0D108BD9-81ED-4DB2-BD59-A6C34878D82A}">
                    <a16:rowId xmlns:a16="http://schemas.microsoft.com/office/drawing/2014/main" xmlns="" val="10000"/>
                  </a:ext>
                </a:extLst>
              </a:tr>
              <a:tr h="282385">
                <a:tc>
                  <a:txBody>
                    <a:bodyPr/>
                    <a:lstStyle/>
                    <a:p>
                      <a:pPr marL="0" marR="0" indent="-158750">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Dẫn</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dắt</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và</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nêu</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vấn</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đề</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nghị</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luận</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kern="1200">
                          <a:effectLst/>
                          <a:latin typeface="Times New Roman" pitchFamily="18" charset="0"/>
                          <a:cs typeface="Times New Roman" pitchFamily="18" charset="0"/>
                        </a:rPr>
                        <a:t> </a:t>
                      </a:r>
                      <a:endParaRPr lang="en-US" sz="2000">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b="1" kern="1200" dirty="0" err="1">
                          <a:effectLst/>
                          <a:latin typeface="Times New Roman" pitchFamily="18" charset="0"/>
                          <a:cs typeface="Times New Roman" pitchFamily="18" charset="0"/>
                        </a:rPr>
                        <a:t>Lòng</a:t>
                      </a:r>
                      <a:r>
                        <a:rPr lang="en-US" sz="2000" b="1" kern="1200" dirty="0">
                          <a:effectLst/>
                          <a:latin typeface="Times New Roman" pitchFamily="18" charset="0"/>
                          <a:cs typeface="Times New Roman" pitchFamily="18" charset="0"/>
                        </a:rPr>
                        <a:t> </a:t>
                      </a:r>
                      <a:r>
                        <a:rPr lang="en-US" sz="2000" b="1" kern="1200" dirty="0" err="1">
                          <a:effectLst/>
                          <a:latin typeface="Times New Roman" pitchFamily="18" charset="0"/>
                          <a:cs typeface="Times New Roman" pitchFamily="18" charset="0"/>
                        </a:rPr>
                        <a:t>bao</a:t>
                      </a:r>
                      <a:r>
                        <a:rPr lang="en-US" sz="2000" b="1" kern="1200" dirty="0">
                          <a:effectLst/>
                          <a:latin typeface="Times New Roman" pitchFamily="18" charset="0"/>
                          <a:cs typeface="Times New Roman" pitchFamily="18" charset="0"/>
                        </a:rPr>
                        <a:t> dung </a:t>
                      </a:r>
                      <a:r>
                        <a:rPr lang="en-US" sz="2000" b="1" kern="1200" dirty="0" err="1">
                          <a:effectLst/>
                          <a:latin typeface="Times New Roman" pitchFamily="18" charset="0"/>
                          <a:cs typeface="Times New Roman" pitchFamily="18" charset="0"/>
                        </a:rPr>
                        <a:t>trong</a:t>
                      </a:r>
                      <a:r>
                        <a:rPr lang="en-US" sz="2000" b="1" kern="1200" dirty="0">
                          <a:effectLst/>
                          <a:latin typeface="Times New Roman" pitchFamily="18" charset="0"/>
                          <a:cs typeface="Times New Roman" pitchFamily="18" charset="0"/>
                        </a:rPr>
                        <a:t> </a:t>
                      </a:r>
                      <a:r>
                        <a:rPr lang="en-US" sz="2000" b="1" kern="1200" dirty="0" err="1">
                          <a:effectLst/>
                          <a:latin typeface="Times New Roman" pitchFamily="18" charset="0"/>
                          <a:cs typeface="Times New Roman" pitchFamily="18" charset="0"/>
                        </a:rPr>
                        <a:t>cuộc</a:t>
                      </a:r>
                      <a:r>
                        <a:rPr lang="en-US" sz="2000" b="1" kern="1200" dirty="0">
                          <a:effectLst/>
                          <a:latin typeface="Times New Roman" pitchFamily="18" charset="0"/>
                          <a:cs typeface="Times New Roman" pitchFamily="18" charset="0"/>
                        </a:rPr>
                        <a:t> </a:t>
                      </a:r>
                      <a:r>
                        <a:rPr lang="en-US" sz="2000" b="1" kern="1200" dirty="0" err="1">
                          <a:effectLst/>
                          <a:latin typeface="Times New Roman" pitchFamily="18" charset="0"/>
                          <a:cs typeface="Times New Roman" pitchFamily="18" charset="0"/>
                        </a:rPr>
                        <a:t>sống</a:t>
                      </a:r>
                      <a:endParaRPr lang="en-US" sz="2000" b="1" dirty="0">
                        <a:effectLst/>
                        <a:latin typeface="Times New Roman" pitchFamily="18" charset="0"/>
                        <a:ea typeface="Times New Roman"/>
                        <a:cs typeface="Times New Roman" pitchFamily="18" charset="0"/>
                      </a:endParaRPr>
                    </a:p>
                  </a:txBody>
                  <a:tcPr marL="45383" marR="45383" marT="0" marB="0"/>
                </a:tc>
                <a:extLst>
                  <a:ext uri="{0D108BD9-81ED-4DB2-BD59-A6C34878D82A}">
                    <a16:rowId xmlns:a16="http://schemas.microsoft.com/office/drawing/2014/main" xmlns="" val="10001"/>
                  </a:ext>
                </a:extLst>
              </a:tr>
              <a:tr h="604271">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Giải</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thích</a:t>
                      </a:r>
                      <a:endParaRPr lang="en-US" sz="2000" dirty="0">
                        <a:solidFill>
                          <a:srgbClr val="FFFF00"/>
                        </a:solidFill>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Hiểu thế nào là lòng bao dung?</a:t>
                      </a:r>
                      <a:endParaRPr lang="en-US" sz="2000">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bao dung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pt-BR" sz="2000" dirty="0">
                          <a:effectLst/>
                          <a:latin typeface="Times New Roman" pitchFamily="18" charset="0"/>
                          <a:cs typeface="Times New Roman" pitchFamily="18" charset="0"/>
                        </a:rPr>
                        <a:t>rộng lòng tha thứ cho lỗi lầm của người khác.</a:t>
                      </a:r>
                      <a:endParaRPr lang="en-US" sz="2000" dirty="0">
                        <a:effectLst/>
                        <a:latin typeface="Times New Roman" pitchFamily="18" charset="0"/>
                        <a:ea typeface="Calibri"/>
                        <a:cs typeface="Times New Roman" pitchFamily="18" charset="0"/>
                      </a:endParaRPr>
                    </a:p>
                  </a:txBody>
                  <a:tcPr marL="45383" marR="45383" marT="0" marB="0"/>
                </a:tc>
                <a:extLst>
                  <a:ext uri="{0D108BD9-81ED-4DB2-BD59-A6C34878D82A}">
                    <a16:rowId xmlns:a16="http://schemas.microsoft.com/office/drawing/2014/main" xmlns="" val="10002"/>
                  </a:ext>
                </a:extLst>
              </a:tr>
              <a:tr h="604271">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Biểu</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hiện</a:t>
                      </a:r>
                      <a:endParaRPr lang="en-US" sz="2000" dirty="0">
                        <a:solidFill>
                          <a:srgbClr val="FFFF00"/>
                        </a:solidFill>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được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thể</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hiện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như</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thế</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nào</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trong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cuộc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sống</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Biểu hiện của lòng bao dung là bố mẹ tha thứ cho con cái khi con cái gây nên lỗi lầm, thầy cô tha thứ cho những sai lầm của học trò…</a:t>
                      </a:r>
                      <a:endParaRPr lang="en-US" sz="2000">
                        <a:effectLst/>
                        <a:latin typeface="Times New Roman" pitchFamily="18" charset="0"/>
                        <a:ea typeface="Calibri"/>
                        <a:cs typeface="Times New Roman" pitchFamily="18" charset="0"/>
                      </a:endParaRPr>
                    </a:p>
                  </a:txBody>
                  <a:tcPr marL="45383" marR="45383" marT="0" marB="0"/>
                </a:tc>
                <a:extLst>
                  <a:ext uri="{0D108BD9-81ED-4DB2-BD59-A6C34878D82A}">
                    <a16:rowId xmlns:a16="http://schemas.microsoft.com/office/drawing/2014/main" xmlns="" val="10003"/>
                  </a:ext>
                </a:extLst>
              </a:tr>
              <a:tr h="2719218">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Vai</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trò</a:t>
                      </a:r>
                      <a:r>
                        <a:rPr lang="en-US" sz="2000" dirty="0">
                          <a:solidFill>
                            <a:srgbClr val="FFFF00"/>
                          </a:solidFill>
                          <a:effectLst/>
                          <a:latin typeface="Times New Roman" pitchFamily="18" charset="0"/>
                          <a:cs typeface="Times New Roman" pitchFamily="18" charset="0"/>
                        </a:rPr>
                        <a:t>, ý </a:t>
                      </a:r>
                      <a:r>
                        <a:rPr lang="en-US" sz="2000" dirty="0" err="1">
                          <a:solidFill>
                            <a:srgbClr val="FFFF00"/>
                          </a:solidFill>
                          <a:effectLst/>
                          <a:latin typeface="Times New Roman" pitchFamily="18" charset="0"/>
                          <a:cs typeface="Times New Roman" pitchFamily="18" charset="0"/>
                        </a:rPr>
                        <a:t>nghĩa</a:t>
                      </a:r>
                      <a:endParaRPr lang="en-US" sz="2000" dirty="0">
                        <a:solidFill>
                          <a:srgbClr val="FFFF00"/>
                        </a:solidFill>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ý </a:t>
                      </a:r>
                      <a:r>
                        <a:rPr lang="en-US" sz="2000" dirty="0" err="1">
                          <a:effectLst/>
                          <a:latin typeface="Times New Roman" pitchFamily="18" charset="0"/>
                          <a:cs typeface="Times New Roman" pitchFamily="18" charset="0"/>
                        </a:rPr>
                        <a:t>nghĩa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gì</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với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thân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chúng</a:t>
                      </a:r>
                      <a:r>
                        <a:rPr lang="en-US" sz="2000" dirty="0">
                          <a:effectLst/>
                          <a:latin typeface="Times New Roman" pitchFamily="18" charset="0"/>
                          <a:cs typeface="Times New Roman" pitchFamily="18" charset="0"/>
                        </a:rPr>
                        <a:t> ta? </a:t>
                      </a:r>
                      <a:r>
                        <a:rPr lang="en-US" sz="2000" dirty="0" err="1">
                          <a:effectLst/>
                          <a:latin typeface="Times New Roman" pitchFamily="18" charset="0"/>
                          <a:cs typeface="Times New Roman" pitchFamily="18" charset="0"/>
                        </a:rPr>
                        <a:t>Với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Gia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đình</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xã</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hội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Nếu</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không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thì</a:t>
                      </a:r>
                      <a:r>
                        <a:rPr lang="en-US" sz="2000" dirty="0">
                          <a:effectLst/>
                          <a:latin typeface="Times New Roman" pitchFamily="18" charset="0"/>
                          <a:cs typeface="Times New Roman" pitchFamily="18" charset="0"/>
                        </a:rPr>
                        <a:t> con </a:t>
                      </a:r>
                      <a:r>
                        <a:rPr lang="en-US" sz="2000" dirty="0" err="1">
                          <a:effectLst/>
                          <a:latin typeface="Times New Roman" pitchFamily="18" charset="0"/>
                          <a:cs typeface="Times New Roman" pitchFamily="18" charset="0"/>
                        </a:rPr>
                        <a:t>người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sẽ</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như</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thế</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nào</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thân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có</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vai</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trò</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vô</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cùng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quan</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trọng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trong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cuộc</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sống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của</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mỗi</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người</a:t>
                      </a:r>
                      <a:r>
                        <a:rPr lang="en-US" sz="2000" baseline="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giúp</a:t>
                      </a:r>
                      <a:r>
                        <a:rPr lang="en-US" sz="2000" baseline="0" dirty="0">
                          <a:effectLst/>
                          <a:latin typeface="Times New Roman" pitchFamily="18" charset="0"/>
                          <a:cs typeface="Times New Roman" pitchFamily="18" charset="0"/>
                        </a:rPr>
                        <a:t> ta </a:t>
                      </a:r>
                      <a:r>
                        <a:rPr lang="en-US" sz="2000" baseline="0" dirty="0" err="1">
                          <a:effectLst/>
                          <a:latin typeface="Times New Roman" pitchFamily="18" charset="0"/>
                          <a:cs typeface="Times New Roman" pitchFamily="18" charset="0"/>
                        </a:rPr>
                        <a:t>sống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thanh</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thản</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cho</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phép</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chúng</a:t>
                      </a:r>
                      <a:r>
                        <a:rPr lang="en-US" sz="2000" baseline="0" dirty="0">
                          <a:effectLst/>
                          <a:latin typeface="Times New Roman" pitchFamily="18" charset="0"/>
                          <a:cs typeface="Times New Roman" pitchFamily="18" charset="0"/>
                        </a:rPr>
                        <a:t> ta </a:t>
                      </a:r>
                      <a:r>
                        <a:rPr lang="en-US" sz="2000" baseline="0" dirty="0" err="1">
                          <a:effectLst/>
                          <a:latin typeface="Times New Roman" pitchFamily="18" charset="0"/>
                          <a:cs typeface="Times New Roman" pitchFamily="18" charset="0"/>
                        </a:rPr>
                        <a:t>giũ</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bỏ</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những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gánh</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nặng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tinh</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thần</a:t>
                      </a:r>
                      <a:r>
                        <a:rPr lang="en-US" sz="2000" baseline="0" dirty="0">
                          <a:effectLst/>
                          <a:latin typeface="Times New Roman" pitchFamily="18" charset="0"/>
                          <a:cs typeface="Times New Roman" pitchFamily="18" charset="0"/>
                        </a:rPr>
                        <a:t>.</a:t>
                      </a:r>
                    </a:p>
                    <a:p>
                      <a:pPr marL="0" marR="0" indent="0" algn="just" defTabSz="914400" rtl="0" eaLnBrk="1" fontAlgn="auto" latinLnBrk="0" hangingPunct="1">
                        <a:lnSpc>
                          <a:spcPct val="107000"/>
                        </a:lnSpc>
                        <a:spcBef>
                          <a:spcPts val="0"/>
                        </a:spcBef>
                        <a:spcAft>
                          <a:spcPts val="0"/>
                        </a:spcAft>
                        <a:buClrTx/>
                        <a:buSzTx/>
                        <a:buFontTx/>
                        <a:buNone/>
                        <a:tabLst/>
                        <a:defRPr/>
                      </a:pPr>
                      <a:r>
                        <a:rPr lang="en-US" sz="2000" kern="1200" dirty="0">
                          <a:solidFill>
                            <a:schemeClr val="dk1"/>
                          </a:solidFill>
                          <a:effectLst/>
                          <a:latin typeface="Times New Roman" pitchFamily="18" charset="0"/>
                          <a:ea typeface="+mn-ea"/>
                          <a:cs typeface="Times New Roman" pitchFamily="18" charset="0"/>
                        </a:rPr>
                        <a:t>+</a:t>
                      </a:r>
                      <a:r>
                        <a:rPr lang="en-US" sz="2000" kern="1200" dirty="0" err="1">
                          <a:solidFill>
                            <a:schemeClr val="dk1"/>
                          </a:solidFill>
                          <a:effectLst/>
                          <a:latin typeface="Times New Roman" pitchFamily="18" charset="0"/>
                          <a:ea typeface="+mn-ea"/>
                          <a:cs typeface="Times New Roman" pitchFamily="18" charset="0"/>
                        </a:rPr>
                        <a:t>Lòng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bao</a:t>
                      </a:r>
                      <a:r>
                        <a:rPr lang="en-US" sz="2000" kern="1200" dirty="0">
                          <a:solidFill>
                            <a:schemeClr val="dk1"/>
                          </a:solidFill>
                          <a:effectLst/>
                          <a:latin typeface="Times New Roman" pitchFamily="18" charset="0"/>
                          <a:ea typeface="+mn-ea"/>
                          <a:cs typeface="Times New Roman" pitchFamily="18" charset="0"/>
                        </a:rPr>
                        <a:t> dung </a:t>
                      </a:r>
                      <a:r>
                        <a:rPr lang="en-US" sz="2000" kern="1200" dirty="0" err="1">
                          <a:solidFill>
                            <a:schemeClr val="dk1"/>
                          </a:solidFill>
                          <a:effectLst/>
                          <a:latin typeface="Times New Roman" pitchFamily="18" charset="0"/>
                          <a:ea typeface="+mn-ea"/>
                          <a:cs typeface="Times New Roman" pitchFamily="18" charset="0"/>
                        </a:rPr>
                        <a:t>sẽ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làm</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cho</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chúng</a:t>
                      </a:r>
                      <a:r>
                        <a:rPr lang="en-US" sz="2000" kern="1200" dirty="0">
                          <a:solidFill>
                            <a:schemeClr val="dk1"/>
                          </a:solidFill>
                          <a:effectLst/>
                          <a:latin typeface="Times New Roman" pitchFamily="18" charset="0"/>
                          <a:ea typeface="+mn-ea"/>
                          <a:cs typeface="Times New Roman" pitchFamily="18" charset="0"/>
                        </a:rPr>
                        <a:t> ta </a:t>
                      </a:r>
                      <a:r>
                        <a:rPr lang="en-US" sz="2000" kern="1200" dirty="0" err="1">
                          <a:solidFill>
                            <a:schemeClr val="dk1"/>
                          </a:solidFill>
                          <a:effectLst/>
                          <a:latin typeface="Times New Roman" pitchFamily="18" charset="0"/>
                          <a:ea typeface="+mn-ea"/>
                          <a:cs typeface="Times New Roman" pitchFamily="18" charset="0"/>
                        </a:rPr>
                        <a:t>trở</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nên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cao</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quý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hơn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trong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mắt</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mọi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được</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mọi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yêu</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quý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kính</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trọng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sẽ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khiến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cuộc</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sống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của</a:t>
                      </a:r>
                      <a:r>
                        <a:rPr lang="en-US" sz="2000" kern="1200" dirty="0">
                          <a:solidFill>
                            <a:schemeClr val="dk1"/>
                          </a:solidFill>
                          <a:effectLst/>
                          <a:latin typeface="Times New Roman" pitchFamily="18" charset="0"/>
                          <a:ea typeface="+mn-ea"/>
                          <a:cs typeface="Times New Roman" pitchFamily="18" charset="0"/>
                        </a:rPr>
                        <a:t> ta </a:t>
                      </a:r>
                      <a:r>
                        <a:rPr lang="en-US" sz="2000" kern="1200" dirty="0" err="1">
                          <a:solidFill>
                            <a:schemeClr val="dk1"/>
                          </a:solidFill>
                          <a:effectLst/>
                          <a:latin typeface="Times New Roman" pitchFamily="18" charset="0"/>
                          <a:ea typeface="+mn-ea"/>
                          <a:cs typeface="Times New Roman" pitchFamily="18" charset="0"/>
                        </a:rPr>
                        <a:t>nhẹ</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nhàng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và</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tươi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đẹp</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hơn</a:t>
                      </a:r>
                      <a:endParaRPr lang="en-US" sz="2000" kern="1200" dirty="0">
                        <a:solidFill>
                          <a:schemeClr val="dk1"/>
                        </a:solidFill>
                        <a:effectLst/>
                        <a:latin typeface="Times New Roman" pitchFamily="18" charset="0"/>
                        <a:ea typeface="+mn-ea"/>
                        <a:cs typeface="Times New Roman" pitchFamily="18" charset="0"/>
                      </a:endParaRPr>
                    </a:p>
                    <a:p>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Xã</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hội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Làm</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cho</a:t>
                      </a:r>
                      <a:r>
                        <a:rPr lang="en-US" sz="2000" kern="1200" dirty="0">
                          <a:solidFill>
                            <a:schemeClr val="dk1"/>
                          </a:solidFill>
                          <a:effectLst/>
                          <a:latin typeface="Times New Roman" pitchFamily="18" charset="0"/>
                          <a:ea typeface="+mn-ea"/>
                          <a:cs typeface="Times New Roman" pitchFamily="18" charset="0"/>
                        </a:rPr>
                        <a:t> con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với</a:t>
                      </a:r>
                      <a:r>
                        <a:rPr lang="en-US" sz="2000" kern="1200" dirty="0">
                          <a:solidFill>
                            <a:schemeClr val="dk1"/>
                          </a:solidFill>
                          <a:effectLst/>
                          <a:latin typeface="Times New Roman" pitchFamily="18" charset="0"/>
                          <a:ea typeface="+mn-ea"/>
                          <a:cs typeface="Times New Roman" pitchFamily="18" charset="0"/>
                        </a:rPr>
                        <a:t> con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trở</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nên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gần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gũi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hơn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xã</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hội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văn</a:t>
                      </a:r>
                      <a:r>
                        <a:rPr lang="en-US" sz="2000" kern="1200" dirty="0">
                          <a:solidFill>
                            <a:schemeClr val="dk1"/>
                          </a:solidFill>
                          <a:effectLst/>
                          <a:latin typeface="Times New Roman" pitchFamily="18" charset="0"/>
                          <a:ea typeface="+mn-ea"/>
                          <a:cs typeface="Times New Roman" pitchFamily="18" charset="0"/>
                        </a:rPr>
                        <a:t> minh </a:t>
                      </a:r>
                      <a:r>
                        <a:rPr lang="en-US" sz="2000" kern="1200" dirty="0" err="1">
                          <a:solidFill>
                            <a:schemeClr val="dk1"/>
                          </a:solidFill>
                          <a:effectLst/>
                          <a:latin typeface="Times New Roman" pitchFamily="18" charset="0"/>
                          <a:ea typeface="+mn-ea"/>
                          <a:cs typeface="Times New Roman" pitchFamily="18" charset="0"/>
                        </a:rPr>
                        <a:t>hơn</a:t>
                      </a:r>
                      <a:r>
                        <a:rPr lang="en-US" sz="2000" kern="1200" dirty="0">
                          <a:solidFill>
                            <a:schemeClr val="dk1"/>
                          </a:solidFill>
                          <a:effectLst/>
                          <a:latin typeface="Times New Roman" pitchFamily="18" charset="0"/>
                          <a:ea typeface="+mn-ea"/>
                          <a:cs typeface="Times New Roman" pitchFamily="18" charset="0"/>
                        </a:rPr>
                        <a:t>.</a:t>
                      </a:r>
                    </a:p>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Nếu</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không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con </a:t>
                      </a:r>
                      <a:r>
                        <a:rPr lang="en-US" sz="2000" dirty="0" err="1">
                          <a:effectLst/>
                          <a:latin typeface="Times New Roman" pitchFamily="18" charset="0"/>
                          <a:cs typeface="Times New Roman" pitchFamily="18" charset="0"/>
                        </a:rPr>
                        <a:t>người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sẽ</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trở</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nên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vô</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cảm</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45383" marR="45383" marT="0" marB="0"/>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2751213125"/>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219264499"/>
              </p:ext>
            </p:extLst>
          </p:nvPr>
        </p:nvGraphicFramePr>
        <p:xfrm>
          <a:off x="247015" y="288758"/>
          <a:ext cx="11772532" cy="6579870"/>
        </p:xfrm>
        <a:graphic>
          <a:graphicData uri="http://schemas.openxmlformats.org/drawingml/2006/table">
            <a:tbl>
              <a:tblPr firstRow="1" firstCol="1" bandRow="1">
                <a:tableStyleId>{5C22544A-7EE6-4342-B048-85BDC9FD1C3A}</a:tableStyleId>
              </a:tblPr>
              <a:tblGrid>
                <a:gridCol w="3078890">
                  <a:extLst>
                    <a:ext uri="{9D8B030D-6E8A-4147-A177-3AD203B41FA5}">
                      <a16:colId xmlns:a16="http://schemas.microsoft.com/office/drawing/2014/main" xmlns="" val="20000"/>
                    </a:ext>
                  </a:extLst>
                </a:gridCol>
                <a:gridCol w="3989295">
                  <a:extLst>
                    <a:ext uri="{9D8B030D-6E8A-4147-A177-3AD203B41FA5}">
                      <a16:colId xmlns:a16="http://schemas.microsoft.com/office/drawing/2014/main" xmlns="" val="20001"/>
                    </a:ext>
                  </a:extLst>
                </a:gridCol>
                <a:gridCol w="4704347">
                  <a:extLst>
                    <a:ext uri="{9D8B030D-6E8A-4147-A177-3AD203B41FA5}">
                      <a16:colId xmlns:a16="http://schemas.microsoft.com/office/drawing/2014/main" xmlns="" val="20002"/>
                    </a:ext>
                  </a:extLst>
                </a:gridCol>
              </a:tblGrid>
              <a:tr h="2249905">
                <a:tc>
                  <a:txBody>
                    <a:bodyPr/>
                    <a:lstStyle/>
                    <a:p>
                      <a:pPr marL="0" marR="0" algn="just">
                        <a:lnSpc>
                          <a:spcPct val="107000"/>
                        </a:lnSpc>
                        <a:spcBef>
                          <a:spcPts val="0"/>
                        </a:spcBef>
                        <a:spcAft>
                          <a:spcPts val="0"/>
                        </a:spcAft>
                      </a:pP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Phản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đề</a:t>
                      </a:r>
                      <a:endParaRPr lang="en-US" sz="2800" dirty="0">
                        <a:solidFill>
                          <a:srgbClr val="FFFF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với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lòng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bao</a:t>
                      </a:r>
                      <a:r>
                        <a:rPr lang="en-US" sz="2800" dirty="0">
                          <a:effectLst/>
                          <a:latin typeface="Times New Roman" pitchFamily="18" charset="0"/>
                          <a:cs typeface="Times New Roman" pitchFamily="18" charset="0"/>
                        </a:rPr>
                        <a:t> dung </a:t>
                      </a:r>
                      <a:r>
                        <a:rPr lang="en-US" sz="2800" dirty="0" err="1">
                          <a:effectLst/>
                          <a:latin typeface="Times New Roman" pitchFamily="18" charset="0"/>
                          <a:cs typeface="Times New Roman" pitchFamily="18" charset="0"/>
                        </a:rPr>
                        <a:t>là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gì</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Ta </a:t>
                      </a:r>
                      <a:r>
                        <a:rPr lang="en-US" sz="2800" dirty="0" err="1">
                          <a:effectLst/>
                          <a:latin typeface="Times New Roman" pitchFamily="18" charset="0"/>
                          <a:cs typeface="Times New Roman" pitchFamily="18" charset="0"/>
                        </a:rPr>
                        <a:t>cần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có</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như</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thế</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nào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với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những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với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lòng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bao</a:t>
                      </a:r>
                      <a:r>
                        <a:rPr lang="en-US" sz="2800" dirty="0">
                          <a:effectLst/>
                          <a:latin typeface="Times New Roman" pitchFamily="18" charset="0"/>
                          <a:cs typeface="Times New Roman" pitchFamily="18" charset="0"/>
                        </a:rPr>
                        <a:t> dung?</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Hẹp</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hòi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nhỏ</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nhen</a:t>
                      </a:r>
                      <a:r>
                        <a:rPr lang="en-US" sz="2800" dirty="0">
                          <a:effectLst/>
                          <a:latin typeface="Times New Roman" pitchFamily="18" charset="0"/>
                          <a:cs typeface="Times New Roman" pitchFamily="18" charset="0"/>
                        </a:rPr>
                        <a:t>, hay </a:t>
                      </a:r>
                      <a:r>
                        <a:rPr lang="en-US" sz="2800" dirty="0" err="1">
                          <a:effectLst/>
                          <a:latin typeface="Times New Roman" pitchFamily="18" charset="0"/>
                          <a:cs typeface="Times New Roman" pitchFamily="18" charset="0"/>
                        </a:rPr>
                        <a:t>để</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bụng</a:t>
                      </a:r>
                      <a:r>
                        <a:rPr lang="en-US" sz="28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Cần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lên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án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phê</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phán</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0"/>
                  </a:ext>
                </a:extLst>
              </a:tr>
              <a:tr h="0">
                <a:tc>
                  <a:txBody>
                    <a:bodyPr/>
                    <a:lstStyle/>
                    <a:p>
                      <a:pPr marL="0" marR="0" algn="just">
                        <a:lnSpc>
                          <a:spcPct val="107000"/>
                        </a:lnSpc>
                        <a:spcBef>
                          <a:spcPts val="0"/>
                        </a:spcBef>
                        <a:spcAft>
                          <a:spcPts val="0"/>
                        </a:spcAft>
                      </a:pP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Bài</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học</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nhận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thức</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và</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hành</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động</a:t>
                      </a:r>
                      <a:endParaRPr lang="en-US" sz="2800" dirty="0">
                        <a:solidFill>
                          <a:srgbClr val="FFFF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err="1">
                          <a:effectLst/>
                          <a:latin typeface="Times New Roman" pitchFamily="18" charset="0"/>
                          <a:cs typeface="Times New Roman" pitchFamily="18" charset="0"/>
                        </a:rPr>
                        <a:t>Từ</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đó</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rút</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cho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thân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những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bài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học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gì</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nhận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thức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hành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8580" marR="68580" marT="0" marB="0"/>
                </a:tc>
                <a:tc>
                  <a:txBody>
                    <a:bodyPr/>
                    <a:lstStyle/>
                    <a:p>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Vì</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vậy</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chúng</a:t>
                      </a:r>
                      <a:r>
                        <a:rPr lang="en-US" sz="2800" kern="1200" dirty="0">
                          <a:solidFill>
                            <a:schemeClr val="dk1"/>
                          </a:solidFill>
                          <a:effectLst/>
                          <a:latin typeface="Times New Roman" pitchFamily="18" charset="0"/>
                          <a:ea typeface="+mn-ea"/>
                          <a:cs typeface="Times New Roman" pitchFamily="18" charset="0"/>
                        </a:rPr>
                        <a:t> ta </a:t>
                      </a:r>
                      <a:r>
                        <a:rPr lang="en-US" sz="2800" kern="1200" dirty="0" err="1">
                          <a:solidFill>
                            <a:schemeClr val="dk1"/>
                          </a:solidFill>
                          <a:effectLst/>
                          <a:latin typeface="Times New Roman" pitchFamily="18" charset="0"/>
                          <a:ea typeface="+mn-ea"/>
                          <a:cs typeface="Times New Roman" pitchFamily="18" charset="0"/>
                        </a:rPr>
                        <a:t>cần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nhận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thức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rằng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lòng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bao</a:t>
                      </a:r>
                      <a:r>
                        <a:rPr lang="en-US" sz="2800" kern="1200" dirty="0">
                          <a:solidFill>
                            <a:schemeClr val="dk1"/>
                          </a:solidFill>
                          <a:effectLst/>
                          <a:latin typeface="Times New Roman" pitchFamily="18" charset="0"/>
                          <a:ea typeface="+mn-ea"/>
                          <a:cs typeface="Times New Roman" pitchFamily="18" charset="0"/>
                        </a:rPr>
                        <a:t> dung </a:t>
                      </a:r>
                      <a:r>
                        <a:rPr lang="en-US" sz="2800" kern="1200" dirty="0" err="1">
                          <a:solidFill>
                            <a:schemeClr val="dk1"/>
                          </a:solidFill>
                          <a:effectLst/>
                          <a:latin typeface="Times New Roman" pitchFamily="18" charset="0"/>
                          <a:ea typeface="+mn-ea"/>
                          <a:cs typeface="Times New Roman" pitchFamily="18" charset="0"/>
                        </a:rPr>
                        <a:t>là</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phẩm</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chất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tốt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đẹp</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rất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cần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thiết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trong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cuộc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sống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mỗi</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người</a:t>
                      </a:r>
                      <a:r>
                        <a:rPr lang="en-US" sz="2800" kern="1200" dirty="0">
                          <a:solidFill>
                            <a:schemeClr val="dk1"/>
                          </a:solidFill>
                          <a:effectLst/>
                          <a:latin typeface="Times New Roman" pitchFamily="18" charset="0"/>
                          <a:ea typeface="+mn-ea"/>
                          <a:cs typeface="Times New Roman" pitchFamily="18" charset="0"/>
                        </a:rPr>
                        <a:t> </a:t>
                      </a:r>
                    </a:p>
                    <a:p>
                      <a:r>
                        <a:rPr lang="en-US" sz="2800" kern="1200" dirty="0">
                          <a:solidFill>
                            <a:schemeClr val="dk1"/>
                          </a:solidFill>
                          <a:effectLst/>
                          <a:latin typeface="Times New Roman" pitchFamily="18" charset="0"/>
                          <a:ea typeface="+mn-ea"/>
                          <a:cs typeface="Times New Roman" pitchFamily="18" charset="0"/>
                        </a:rPr>
                        <a:t>- Ta </a:t>
                      </a:r>
                      <a:r>
                        <a:rPr lang="en-US" sz="2800" kern="1200" dirty="0" err="1">
                          <a:solidFill>
                            <a:schemeClr val="dk1"/>
                          </a:solidFill>
                          <a:effectLst/>
                          <a:latin typeface="Times New Roman" pitchFamily="18" charset="0"/>
                          <a:ea typeface="+mn-ea"/>
                          <a:cs typeface="Times New Roman" pitchFamily="18" charset="0"/>
                        </a:rPr>
                        <a:t>cần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mở</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lòng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để</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lắng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nghe</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thấu</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hiểu</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cảm</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thông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rèn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luyện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lòng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bao</a:t>
                      </a:r>
                      <a:r>
                        <a:rPr lang="en-US" sz="2800" kern="1200" dirty="0">
                          <a:solidFill>
                            <a:schemeClr val="dk1"/>
                          </a:solidFill>
                          <a:effectLst/>
                          <a:latin typeface="Times New Roman" pitchFamily="18" charset="0"/>
                          <a:ea typeface="+mn-ea"/>
                          <a:cs typeface="Times New Roman" pitchFamily="18" charset="0"/>
                        </a:rPr>
                        <a:t> dung </a:t>
                      </a:r>
                      <a:r>
                        <a:rPr lang="en-US" sz="2800" kern="1200" dirty="0" err="1">
                          <a:solidFill>
                            <a:schemeClr val="dk1"/>
                          </a:solidFill>
                          <a:effectLst/>
                          <a:latin typeface="Times New Roman" pitchFamily="18" charset="0"/>
                          <a:ea typeface="+mn-ea"/>
                          <a:cs typeface="Times New Roman" pitchFamily="18" charset="0"/>
                        </a:rPr>
                        <a:t>trong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cuộc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sống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hàng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ngày</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từ</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những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lời</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nói,việc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làm</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cụ</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thể</a:t>
                      </a:r>
                      <a:r>
                        <a:rPr lang="en-US" sz="2800" kern="1200" dirty="0">
                          <a:solidFill>
                            <a:schemeClr val="dk1"/>
                          </a:solidFill>
                          <a:effectLst/>
                          <a:latin typeface="Times New Roman" pitchFamily="18" charset="0"/>
                          <a:ea typeface="+mn-ea"/>
                          <a:cs typeface="Times New Roman" pitchFamily="18" charset="0"/>
                        </a:rPr>
                        <a:t> …</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2751213125"/>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76F02B8-FE2A-4373-AB2D-361BC561A0FE}"/>
              </a:ext>
            </a:extLst>
          </p:cNvPr>
          <p:cNvSpPr txBox="1"/>
          <p:nvPr/>
        </p:nvSpPr>
        <p:spPr>
          <a:xfrm>
            <a:off x="2165684" y="1329700"/>
            <a:ext cx="6605477" cy="830997"/>
          </a:xfrm>
          <a:prstGeom prst="rect">
            <a:avLst/>
          </a:prstGeom>
          <a:solidFill>
            <a:srgbClr val="FFFF00"/>
          </a:solidFill>
        </p:spPr>
        <p:txBody>
          <a:bodyPr wrap="square" rtlCol="0">
            <a:spAutoFit/>
          </a:bodyPr>
          <a:lstStyle/>
          <a:p>
            <a:pPr algn="ctr"/>
            <a:r>
              <a:rPr lang="en-US" sz="4800" b="1" dirty="0" err="1">
                <a:latin typeface="Times New Roman" pitchFamily="18" charset="0"/>
                <a:cs typeface="Times New Roman" panose="02020603050405020304" pitchFamily="18" charset="0"/>
              </a:rPr>
              <a:t>Bước</a:t>
            </a:r>
            <a:r>
              <a:rPr lang="en-US" sz="4800" b="1" dirty="0">
                <a:latin typeface="Times New Roman" panose="02020603050405020304" pitchFamily="18" charset="0"/>
                <a:cs typeface="Times New Roman" panose="02020603050405020304" pitchFamily="18" charset="0"/>
              </a:rPr>
              <a:t>  4: </a:t>
            </a:r>
            <a:r>
              <a:rPr lang="en-US" sz="4800" b="1" dirty="0" err="1">
                <a:latin typeface="Times New Roman" pitchFamily="18" charset="0"/>
                <a:cs typeface="Times New Roman" pitchFamily="18" charset="0"/>
              </a:rPr>
              <a:t>Đọc</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sửa</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chữa</a:t>
            </a:r>
            <a:r>
              <a:rPr lang="en-US" sz="4800" b="1" dirty="0">
                <a:latin typeface="Times New Roman" pitchFamily="18" charset="0"/>
                <a:cs typeface="Times New Roman" pitchFamily="18" charset="0"/>
              </a:rPr>
              <a:t>:</a:t>
            </a:r>
          </a:p>
        </p:txBody>
      </p:sp>
    </p:spTree>
    <p:extLst>
      <p:ext uri="{BB962C8B-B14F-4D97-AF65-F5344CB8AC3E}">
        <p14:creationId xmlns:p14="http://schemas.microsoft.com/office/powerpoint/2010/main" xmlns="" val="2609634167"/>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231518214"/>
              </p:ext>
            </p:extLst>
          </p:nvPr>
        </p:nvGraphicFramePr>
        <p:xfrm>
          <a:off x="125980" y="325307"/>
          <a:ext cx="11893568" cy="5985576"/>
        </p:xfrm>
        <a:graphic>
          <a:graphicData uri="http://schemas.openxmlformats.org/drawingml/2006/table">
            <a:tbl>
              <a:tblPr firstRow="1" bandRow="1">
                <a:tableStyleId>{5C22544A-7EE6-4342-B048-85BDC9FD1C3A}</a:tableStyleId>
              </a:tblPr>
              <a:tblGrid>
                <a:gridCol w="1326023">
                  <a:extLst>
                    <a:ext uri="{9D8B030D-6E8A-4147-A177-3AD203B41FA5}">
                      <a16:colId xmlns:a16="http://schemas.microsoft.com/office/drawing/2014/main" xmlns="" val="20000"/>
                    </a:ext>
                  </a:extLst>
                </a:gridCol>
                <a:gridCol w="5788249">
                  <a:extLst>
                    <a:ext uri="{9D8B030D-6E8A-4147-A177-3AD203B41FA5}">
                      <a16:colId xmlns:a16="http://schemas.microsoft.com/office/drawing/2014/main" xmlns="" val="20001"/>
                    </a:ext>
                  </a:extLst>
                </a:gridCol>
                <a:gridCol w="1122748">
                  <a:extLst>
                    <a:ext uri="{9D8B030D-6E8A-4147-A177-3AD203B41FA5}">
                      <a16:colId xmlns:a16="http://schemas.microsoft.com/office/drawing/2014/main" xmlns="" val="20002"/>
                    </a:ext>
                  </a:extLst>
                </a:gridCol>
                <a:gridCol w="477487">
                  <a:extLst>
                    <a:ext uri="{9D8B030D-6E8A-4147-A177-3AD203B41FA5}">
                      <a16:colId xmlns:a16="http://schemas.microsoft.com/office/drawing/2014/main" xmlns="" val="20003"/>
                    </a:ext>
                  </a:extLst>
                </a:gridCol>
                <a:gridCol w="1193718">
                  <a:extLst>
                    <a:ext uri="{9D8B030D-6E8A-4147-A177-3AD203B41FA5}">
                      <a16:colId xmlns:a16="http://schemas.microsoft.com/office/drawing/2014/main" xmlns="" val="20004"/>
                    </a:ext>
                  </a:extLst>
                </a:gridCol>
                <a:gridCol w="1985343">
                  <a:extLst>
                    <a:ext uri="{9D8B030D-6E8A-4147-A177-3AD203B41FA5}">
                      <a16:colId xmlns:a16="http://schemas.microsoft.com/office/drawing/2014/main" xmlns="" val="20005"/>
                    </a:ext>
                  </a:extLst>
                </a:gridCol>
              </a:tblGrid>
              <a:tr h="210694">
                <a:tc rowSpan="2" gridSpan="2">
                  <a:txBody>
                    <a:bodyPr/>
                    <a:lstStyle/>
                    <a:p>
                      <a:pPr marL="0" marR="0" algn="ctr">
                        <a:lnSpc>
                          <a:spcPct val="107000"/>
                        </a:lnSpc>
                        <a:spcBef>
                          <a:spcPts val="0"/>
                        </a:spcBef>
                        <a:spcAft>
                          <a:spcPts val="800"/>
                        </a:spcAft>
                      </a:pPr>
                      <a:r>
                        <a:rPr lang="en-US" sz="2800" b="1" dirty="0" err="1">
                          <a:solidFill>
                            <a:srgbClr val="FF0000"/>
                          </a:solidFill>
                          <a:effectLst/>
                          <a:latin typeface="Times New Roman" pitchFamily="18" charset="0"/>
                          <a:cs typeface="Times New Roman" pitchFamily="18" charset="0"/>
                        </a:rPr>
                        <a:t>Nội</a:t>
                      </a:r>
                      <a:r>
                        <a:rPr lang="en-US" sz="2800" b="1" dirty="0">
                          <a:solidFill>
                            <a:srgbClr val="FF0000"/>
                          </a:solidFill>
                          <a:effectLst/>
                          <a:latin typeface="Times New Roman" pitchFamily="18" charset="0"/>
                          <a:cs typeface="Times New Roman" pitchFamily="18" charset="0"/>
                        </a:rPr>
                        <a:t> dung</a:t>
                      </a:r>
                      <a:endParaRPr lang="en-US" sz="2800" b="1" dirty="0">
                        <a:solidFill>
                          <a:srgbClr val="FF0000"/>
                        </a:solidFill>
                        <a:effectLst/>
                        <a:latin typeface="Times New Roman" pitchFamily="18" charset="0"/>
                        <a:ea typeface="Calibri"/>
                        <a:cs typeface="Times New Roman" pitchFamily="18" charset="0"/>
                      </a:endParaRPr>
                    </a:p>
                  </a:txBody>
                  <a:tcPr marL="60258" marR="60258" marT="30129" marB="30129"/>
                </a:tc>
                <a:tc rowSpan="2" hMerge="1">
                  <a:txBody>
                    <a:bodyPr/>
                    <a:lstStyle/>
                    <a:p>
                      <a:endParaRPr lang="en-US"/>
                    </a:p>
                  </a:txBody>
                  <a:tcPr/>
                </a:tc>
                <a:tc gridSpan="4">
                  <a:txBody>
                    <a:bodyPr/>
                    <a:lstStyle/>
                    <a:p>
                      <a:pPr marL="0" marR="0" algn="ctr">
                        <a:lnSpc>
                          <a:spcPct val="107000"/>
                        </a:lnSpc>
                        <a:spcBef>
                          <a:spcPts val="0"/>
                        </a:spcBef>
                        <a:spcAft>
                          <a:spcPts val="800"/>
                        </a:spcAft>
                      </a:pPr>
                      <a:r>
                        <a:rPr lang="en-US" sz="2400" dirty="0" err="1">
                          <a:solidFill>
                            <a:srgbClr val="FF0000"/>
                          </a:solidFill>
                          <a:effectLst/>
                          <a:latin typeface="Times New Roman" pitchFamily="18" charset="0"/>
                          <a:cs typeface="Times New Roman" pitchFamily="18" charset="0"/>
                        </a:rPr>
                        <a:t>Mức</a:t>
                      </a:r>
                      <a:r>
                        <a:rPr lang="en-US" sz="2400" dirty="0">
                          <a:solidFill>
                            <a:srgbClr val="FF0000"/>
                          </a:solidFill>
                          <a:effectLst/>
                          <a:latin typeface="Times New Roman" pitchFamily="18" charset="0"/>
                          <a:cs typeface="Times New Roman" pitchFamily="18" charset="0"/>
                        </a:rPr>
                        <a:t> </a:t>
                      </a:r>
                      <a:r>
                        <a:rPr lang="en-US" sz="2400" dirty="0" err="1">
                          <a:solidFill>
                            <a:srgbClr val="FF0000"/>
                          </a:solidFill>
                          <a:effectLst/>
                          <a:latin typeface="Times New Roman" pitchFamily="18" charset="0"/>
                          <a:cs typeface="Times New Roman" pitchFamily="18" charset="0"/>
                        </a:rPr>
                        <a:t>độ</a:t>
                      </a:r>
                      <a:r>
                        <a:rPr lang="en-US" sz="2400" dirty="0">
                          <a:solidFill>
                            <a:srgbClr val="FF0000"/>
                          </a:solidFill>
                          <a:effectLst/>
                          <a:latin typeface="Times New Roman" pitchFamily="18" charset="0"/>
                          <a:cs typeface="Times New Roman" pitchFamily="18" charset="0"/>
                        </a:rPr>
                        <a:t> </a:t>
                      </a:r>
                      <a:r>
                        <a:rPr lang="en-US" sz="2400" dirty="0" err="1">
                          <a:solidFill>
                            <a:srgbClr val="FF0000"/>
                          </a:solidFill>
                          <a:effectLst/>
                          <a:latin typeface="Times New Roman" pitchFamily="18" charset="0"/>
                          <a:cs typeface="Times New Roman" pitchFamily="18" charset="0"/>
                        </a:rPr>
                        <a:t>cần</a:t>
                      </a:r>
                      <a:r>
                        <a:rPr lang="en-US" sz="2400" dirty="0">
                          <a:solidFill>
                            <a:srgbClr val="FF0000"/>
                          </a:solidFill>
                          <a:effectLst/>
                          <a:latin typeface="Times New Roman" pitchFamily="18" charset="0"/>
                          <a:cs typeface="Times New Roman" pitchFamily="18" charset="0"/>
                        </a:rPr>
                        <a:t> </a:t>
                      </a:r>
                      <a:r>
                        <a:rPr lang="en-US" sz="2400" dirty="0" err="1">
                          <a:solidFill>
                            <a:srgbClr val="FF0000"/>
                          </a:solidFill>
                          <a:effectLst/>
                          <a:latin typeface="Times New Roman" pitchFamily="18" charset="0"/>
                          <a:cs typeface="Times New Roman" pitchFamily="18" charset="0"/>
                        </a:rPr>
                        <a:t>đạt</a:t>
                      </a:r>
                      <a:endParaRPr lang="en-US" sz="2400" dirty="0">
                        <a:solidFill>
                          <a:srgbClr val="FF0000"/>
                        </a:solidFill>
                        <a:effectLst/>
                        <a:latin typeface="Times New Roman" pitchFamily="18" charset="0"/>
                        <a:ea typeface="Calibri"/>
                        <a:cs typeface="Times New Roman" pitchFamily="18" charset="0"/>
                      </a:endParaRPr>
                    </a:p>
                  </a:txBody>
                  <a:tcPr marL="60258" marR="60258" marT="30129" marB="30129"/>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61129">
                <a:tc gridSpan="2" vMerge="1">
                  <a:txBody>
                    <a:bodyPr/>
                    <a:lstStyle/>
                    <a:p>
                      <a:endParaRPr lang="en-US"/>
                    </a:p>
                  </a:txBody>
                  <a:tcPr/>
                </a:tc>
                <a:tc hMerge="1" vMerge="1">
                  <a:txBody>
                    <a:bodyPr/>
                    <a:lstStyle/>
                    <a:p>
                      <a:endParaRPr lang="en-US"/>
                    </a:p>
                  </a:txBody>
                  <a:tcPr/>
                </a:tc>
                <a:tc gridSpan="2">
                  <a:txBody>
                    <a:bodyPr/>
                    <a:lstStyle/>
                    <a:p>
                      <a:pPr marL="0" marR="0" algn="ctr">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Nhận</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biết</a:t>
                      </a:r>
                      <a:endParaRPr lang="en-US" sz="2000" b="1" dirty="0">
                        <a:solidFill>
                          <a:srgbClr val="FF0000"/>
                        </a:solidFill>
                        <a:effectLst/>
                        <a:latin typeface="Times New Roman" pitchFamily="18" charset="0"/>
                        <a:ea typeface="Calibri"/>
                        <a:cs typeface="Times New Roman" pitchFamily="18" charset="0"/>
                      </a:endParaRPr>
                    </a:p>
                  </a:txBody>
                  <a:tcPr marL="60258" marR="60258" marT="30129" marB="30129"/>
                </a:tc>
                <a:tc hMerge="1">
                  <a:txBody>
                    <a:bodyPr/>
                    <a:lstStyle/>
                    <a:p>
                      <a:endParaRPr lang="en-US"/>
                    </a:p>
                  </a:txBody>
                  <a:tcPr/>
                </a:tc>
                <a:tc>
                  <a:txBody>
                    <a:bodyPr/>
                    <a:lstStyle/>
                    <a:p>
                      <a:pPr marL="0" marR="0" algn="ctr">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Thông</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hiểu</a:t>
                      </a:r>
                      <a:endParaRPr lang="en-US" sz="2000" b="1" dirty="0">
                        <a:solidFill>
                          <a:srgbClr val="FF0000"/>
                        </a:solidFill>
                        <a:effectLst/>
                        <a:latin typeface="Times New Roman" pitchFamily="18" charset="0"/>
                        <a:ea typeface="Calibri"/>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Vận</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dụng</a:t>
                      </a:r>
                      <a:endParaRPr lang="en-US" sz="2000" b="1" dirty="0">
                        <a:solidFill>
                          <a:srgbClr val="FF0000"/>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1"/>
                  </a:ext>
                </a:extLst>
              </a:tr>
              <a:tr h="1181825">
                <a:tc rowSpan="6">
                  <a:txBody>
                    <a:bodyPr/>
                    <a:lstStyle/>
                    <a:p>
                      <a:pPr marL="0" marR="0" algn="just">
                        <a:lnSpc>
                          <a:spcPct val="107000"/>
                        </a:lnSpc>
                        <a:spcBef>
                          <a:spcPts val="0"/>
                        </a:spcBef>
                        <a:spcAft>
                          <a:spcPts val="800"/>
                        </a:spcAft>
                      </a:pPr>
                      <a:r>
                        <a:rPr lang="en-US" sz="2000" b="1" dirty="0">
                          <a:solidFill>
                            <a:srgbClr val="FF0000"/>
                          </a:solidFill>
                          <a:effectLst/>
                          <a:latin typeface="Times New Roman" pitchFamily="18" charset="0"/>
                          <a:cs typeface="Times New Roman" pitchFamily="18" charset="0"/>
                        </a:rPr>
                        <a:t>II.</a:t>
                      </a:r>
                    </a:p>
                    <a:p>
                      <a:pPr marL="0" marR="0" algn="just">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Làm</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văn</a:t>
                      </a:r>
                      <a:r>
                        <a:rPr lang="en-US" sz="2000" b="1" dirty="0">
                          <a:solidFill>
                            <a:srgbClr val="FF0000"/>
                          </a:solidFill>
                          <a:effectLst/>
                          <a:latin typeface="Times New Roman" pitchFamily="18" charset="0"/>
                          <a:cs typeface="Times New Roman" pitchFamily="18" charset="0"/>
                        </a:rPr>
                        <a:t> </a:t>
                      </a:r>
                      <a:r>
                        <a:rPr lang="en-US" sz="2000" dirty="0">
                          <a:solidFill>
                            <a:srgbClr val="FF0000"/>
                          </a:solidFill>
                          <a:effectLst/>
                          <a:latin typeface="Times New Roman" pitchFamily="18" charset="0"/>
                          <a:cs typeface="Times New Roman" pitchFamily="18" charset="0"/>
                        </a:rPr>
                        <a:t>(</a:t>
                      </a:r>
                      <a:r>
                        <a:rPr lang="en-US" sz="2000" dirty="0" smtClean="0">
                          <a:solidFill>
                            <a:srgbClr val="FF0000"/>
                          </a:solidFill>
                          <a:effectLst/>
                          <a:latin typeface="Times New Roman" pitchFamily="18" charset="0"/>
                          <a:cs typeface="Times New Roman" pitchFamily="18" charset="0"/>
                        </a:rPr>
                        <a:t>7,0đ</a:t>
                      </a:r>
                      <a:r>
                        <a:rPr lang="en-US" sz="2000" dirty="0">
                          <a:solidFill>
                            <a:srgbClr val="FF0000"/>
                          </a:solidFill>
                          <a:effectLst/>
                          <a:latin typeface="Times New Roman" pitchFamily="18" charset="0"/>
                          <a:cs typeface="Times New Roman" pitchFamily="18" charset="0"/>
                        </a:rPr>
                        <a:t>)</a:t>
                      </a:r>
                      <a:endParaRPr lang="en-US" sz="2000" dirty="0">
                        <a:solidFill>
                          <a:srgbClr val="FF0000"/>
                        </a:solidFill>
                        <a:effectLst/>
                        <a:latin typeface="Times New Roman" pitchFamily="18" charset="0"/>
                        <a:ea typeface="Calibri"/>
                        <a:cs typeface="Times New Roman" pitchFamily="18" charset="0"/>
                      </a:endParaRPr>
                    </a:p>
                  </a:txBody>
                  <a:tcPr marL="60258" marR="60258" marT="30129" marB="30129"/>
                </a:tc>
                <a:tc>
                  <a:txBody>
                    <a:bodyPr/>
                    <a:lstStyle/>
                    <a:p>
                      <a:pPr marL="0" marR="0" algn="just">
                        <a:lnSpc>
                          <a:spcPct val="107000"/>
                        </a:lnSpc>
                        <a:spcBef>
                          <a:spcPts val="0"/>
                        </a:spcBef>
                        <a:spcAft>
                          <a:spcPts val="800"/>
                        </a:spcAft>
                      </a:pPr>
                      <a:r>
                        <a:rPr lang="en-US" sz="2000" b="1" dirty="0" err="1">
                          <a:solidFill>
                            <a:srgbClr val="0000CC"/>
                          </a:solidFill>
                          <a:effectLst/>
                          <a:latin typeface="Times New Roman" pitchFamily="18" charset="0"/>
                          <a:cs typeface="Times New Roman" pitchFamily="18" charset="0"/>
                        </a:rPr>
                        <a:t>Câu</a:t>
                      </a:r>
                      <a:r>
                        <a:rPr lang="en-US" sz="2000" b="1" dirty="0">
                          <a:solidFill>
                            <a:srgbClr val="0000CC"/>
                          </a:solidFill>
                          <a:effectLst/>
                          <a:latin typeface="Times New Roman" pitchFamily="18" charset="0"/>
                          <a:cs typeface="Times New Roman" pitchFamily="18" charset="0"/>
                        </a:rPr>
                        <a:t> 1: </a:t>
                      </a:r>
                      <a:r>
                        <a:rPr lang="en-US" sz="2000" b="1" dirty="0" err="1">
                          <a:solidFill>
                            <a:srgbClr val="0000CC"/>
                          </a:solidFill>
                          <a:effectLst/>
                          <a:latin typeface="Times New Roman" pitchFamily="18" charset="0"/>
                          <a:cs typeface="Times New Roman" pitchFamily="18" charset="0"/>
                        </a:rPr>
                        <a:t>Nghị</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luận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xã</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hội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Trình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bày</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suy</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nghĩ</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về</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một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hiện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tượng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đời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sống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xã</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hội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vấn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đề</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tư</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tưởng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đạo</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lý</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được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đặt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ra</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trong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đoạn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ngữ</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liệu</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trích</a:t>
                      </a:r>
                      <a:r>
                        <a:rPr lang="en-US" sz="2000" b="1" dirty="0">
                          <a:solidFill>
                            <a:srgbClr val="0000CC"/>
                          </a:solidFill>
                          <a:effectLst/>
                          <a:latin typeface="Times New Roman" pitchFamily="18" charset="0"/>
                          <a:cs typeface="Times New Roman" pitchFamily="18" charset="0"/>
                        </a:rPr>
                        <a:t> ở </a:t>
                      </a:r>
                      <a:r>
                        <a:rPr lang="en-US" sz="2000" b="1" dirty="0" err="1">
                          <a:solidFill>
                            <a:srgbClr val="0000CC"/>
                          </a:solidFill>
                          <a:effectLst/>
                          <a:latin typeface="Times New Roman" pitchFamily="18" charset="0"/>
                          <a:cs typeface="Times New Roman" pitchFamily="18" charset="0"/>
                        </a:rPr>
                        <a:t>phần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đọc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hiểu</a:t>
                      </a:r>
                      <a:endParaRPr lang="en-US" sz="2000" b="1" dirty="0">
                        <a:solidFill>
                          <a:srgbClr val="0000CC"/>
                        </a:solidFill>
                        <a:effectLst/>
                        <a:latin typeface="Times New Roman" pitchFamily="18" charset="0"/>
                        <a:ea typeface="Calibri"/>
                        <a:cs typeface="Times New Roman" pitchFamily="18" charset="0"/>
                      </a:endParaRPr>
                    </a:p>
                  </a:txBody>
                  <a:tcPr marL="60258" marR="60258" marT="30129" marB="30129"/>
                </a:tc>
                <a:tc gridSpan="2">
                  <a:txBody>
                    <a:bodyPr/>
                    <a:lstStyle/>
                    <a:p>
                      <a:pPr>
                        <a:lnSpc>
                          <a:spcPct val="107000"/>
                        </a:lnSpc>
                      </a:pPr>
                      <a:endParaRPr lang="en-US" sz="2000" dirty="0">
                        <a:effectLst/>
                        <a:latin typeface="Times New Roman" pitchFamily="18" charset="0"/>
                        <a:cs typeface="Times New Roman" pitchFamily="18" charset="0"/>
                      </a:endParaRPr>
                    </a:p>
                  </a:txBody>
                  <a:tcPr marL="60258" marR="60258" marT="30129" marB="30129"/>
                </a:tc>
                <a:tc hMerge="1">
                  <a:txBody>
                    <a:bodyPr/>
                    <a:lstStyle/>
                    <a:p>
                      <a:endParaRPr lang="en-US"/>
                    </a:p>
                  </a:txBody>
                  <a:tcPr/>
                </a:tc>
                <a:tc>
                  <a:txBody>
                    <a:bodyPr/>
                    <a:lstStyle/>
                    <a:p>
                      <a:pPr>
                        <a:lnSpc>
                          <a:spcPct val="107000"/>
                        </a:lnSpc>
                      </a:pPr>
                      <a:endParaRPr lang="en-US" sz="2000"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err="1">
                          <a:solidFill>
                            <a:srgbClr val="0000CC"/>
                          </a:solidFill>
                          <a:effectLst/>
                          <a:latin typeface="Times New Roman" pitchFamily="18" charset="0"/>
                          <a:cs typeface="Times New Roman" pitchFamily="18" charset="0"/>
                        </a:rPr>
                        <a:t>Viết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đoạn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văn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khoảng</a:t>
                      </a:r>
                      <a:r>
                        <a:rPr lang="en-US" sz="2000" b="1" dirty="0">
                          <a:solidFill>
                            <a:srgbClr val="0000CC"/>
                          </a:solidFill>
                          <a:effectLst/>
                          <a:latin typeface="Times New Roman" pitchFamily="18" charset="0"/>
                          <a:cs typeface="Times New Roman" pitchFamily="18" charset="0"/>
                        </a:rPr>
                        <a:t> 200 </a:t>
                      </a:r>
                      <a:r>
                        <a:rPr lang="en-US" sz="2000" b="1" dirty="0" err="1">
                          <a:solidFill>
                            <a:srgbClr val="0000CC"/>
                          </a:solidFill>
                          <a:effectLst/>
                          <a:latin typeface="Times New Roman" pitchFamily="18" charset="0"/>
                          <a:cs typeface="Times New Roman" pitchFamily="18" charset="0"/>
                        </a:rPr>
                        <a:t>chữ</a:t>
                      </a:r>
                      <a:endParaRPr lang="en-US" sz="2000" b="1" dirty="0">
                        <a:solidFill>
                          <a:srgbClr val="0000CC"/>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2"/>
                  </a:ext>
                </a:extLst>
              </a:tr>
              <a:tr h="234755">
                <a:tc vMerge="1">
                  <a:txBody>
                    <a:bodyPr/>
                    <a:lstStyle/>
                    <a:p>
                      <a:endParaRPr lang="en-US"/>
                    </a:p>
                  </a:txBody>
                  <a:tcPr/>
                </a:tc>
                <a:tc rowSpan="2">
                  <a:txBody>
                    <a:bodyPr/>
                    <a:lstStyle/>
                    <a:p>
                      <a:pPr marL="0" marR="0" algn="just">
                        <a:lnSpc>
                          <a:spcPct val="107000"/>
                        </a:lnSpc>
                        <a:spcBef>
                          <a:spcPts val="0"/>
                        </a:spcBef>
                        <a:spcAft>
                          <a:spcPts val="800"/>
                        </a:spcAft>
                      </a:pPr>
                      <a:r>
                        <a:rPr lang="en-US" sz="2000" b="1" dirty="0" err="1">
                          <a:solidFill>
                            <a:schemeClr val="tx1"/>
                          </a:solidFill>
                          <a:effectLst/>
                          <a:latin typeface="Times New Roman" pitchFamily="18" charset="0"/>
                          <a:cs typeface="Times New Roman" pitchFamily="18" charset="0"/>
                        </a:rPr>
                        <a:t>Tổng</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tc>
                  <a:txBody>
                    <a:bodyPr/>
                    <a:lstStyle/>
                    <a:p>
                      <a:pPr marL="0" marR="0" algn="l">
                        <a:lnSpc>
                          <a:spcPct val="107000"/>
                        </a:lnSpc>
                        <a:spcBef>
                          <a:spcPts val="0"/>
                        </a:spcBef>
                        <a:spcAft>
                          <a:spcPts val="800"/>
                        </a:spcAft>
                      </a:pPr>
                      <a:r>
                        <a:rPr lang="en-US" sz="2000" b="1" dirty="0" err="1">
                          <a:solidFill>
                            <a:schemeClr val="tx1"/>
                          </a:solidFill>
                          <a:effectLst/>
                          <a:latin typeface="Times New Roman" pitchFamily="18" charset="0"/>
                          <a:cs typeface="Times New Roman" pitchFamily="18" charset="0"/>
                        </a:rPr>
                        <a:t>Số</a:t>
                      </a:r>
                      <a:r>
                        <a:rPr lang="en-US" sz="2000" b="1" dirty="0">
                          <a:solidFill>
                            <a:schemeClr val="tx1"/>
                          </a:solidFill>
                          <a:effectLst/>
                          <a:latin typeface="Times New Roman" pitchFamily="18" charset="0"/>
                          <a:cs typeface="Times New Roman" pitchFamily="18" charset="0"/>
                        </a:rPr>
                        <a:t> </a:t>
                      </a:r>
                      <a:r>
                        <a:rPr lang="en-US" sz="2000" b="1" dirty="0" err="1">
                          <a:solidFill>
                            <a:schemeClr val="tx1"/>
                          </a:solidFill>
                          <a:effectLst/>
                          <a:latin typeface="Times New Roman" pitchFamily="18" charset="0"/>
                          <a:cs typeface="Times New Roman" pitchFamily="18" charset="0"/>
                        </a:rPr>
                        <a:t>câu</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tc>
                  <a:txBody>
                    <a:bodyPr/>
                    <a:lstStyle/>
                    <a:p>
                      <a:pPr algn="ctr"/>
                      <a:endParaRPr lang="en-US" sz="2000" b="1" dirty="0">
                        <a:solidFill>
                          <a:schemeClr val="tx1"/>
                        </a:solidFill>
                      </a:endParaRPr>
                    </a:p>
                  </a:txBody>
                  <a:tcPr marL="60258" marR="60258" marT="30129" marB="30129"/>
                </a:tc>
                <a:tc>
                  <a:txBody>
                    <a:bodyPr/>
                    <a:lstStyle/>
                    <a:p>
                      <a:pPr algn="ctr">
                        <a:lnSpc>
                          <a:spcPct val="107000"/>
                        </a:lnSpc>
                      </a:pPr>
                      <a:endParaRPr lang="en-US" sz="2000" b="1" dirty="0">
                        <a:solidFill>
                          <a:schemeClr val="tx1"/>
                        </a:solidFill>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solidFill>
                            <a:schemeClr val="tx1"/>
                          </a:solidFill>
                          <a:effectLst/>
                          <a:latin typeface="Times New Roman" pitchFamily="18" charset="0"/>
                          <a:cs typeface="Times New Roman" pitchFamily="18" charset="0"/>
                        </a:rPr>
                        <a:t>1</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3"/>
                  </a:ext>
                </a:extLst>
              </a:tr>
              <a:tr h="234755">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2000" b="1" dirty="0" err="1">
                          <a:solidFill>
                            <a:schemeClr val="tx1"/>
                          </a:solidFill>
                          <a:effectLst/>
                          <a:latin typeface="Times New Roman" pitchFamily="18" charset="0"/>
                          <a:cs typeface="Times New Roman" pitchFamily="18" charset="0"/>
                        </a:rPr>
                        <a:t>Số</a:t>
                      </a:r>
                      <a:r>
                        <a:rPr lang="en-US" sz="2000" b="1" dirty="0">
                          <a:solidFill>
                            <a:schemeClr val="tx1"/>
                          </a:solidFill>
                          <a:effectLst/>
                          <a:latin typeface="Times New Roman" pitchFamily="18" charset="0"/>
                          <a:cs typeface="Times New Roman" pitchFamily="18" charset="0"/>
                        </a:rPr>
                        <a:t> </a:t>
                      </a:r>
                      <a:r>
                        <a:rPr lang="en-US" sz="2000" b="1" dirty="0" err="1">
                          <a:solidFill>
                            <a:schemeClr val="tx1"/>
                          </a:solidFill>
                          <a:effectLst/>
                          <a:latin typeface="Times New Roman" pitchFamily="18" charset="0"/>
                          <a:cs typeface="Times New Roman" pitchFamily="18" charset="0"/>
                        </a:rPr>
                        <a:t>điểm</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tc>
                  <a:txBody>
                    <a:bodyPr/>
                    <a:lstStyle/>
                    <a:p>
                      <a:pPr algn="ctr"/>
                      <a:endParaRPr lang="en-US" sz="2000" b="1">
                        <a:solidFill>
                          <a:schemeClr val="tx1"/>
                        </a:solidFill>
                      </a:endParaRPr>
                    </a:p>
                  </a:txBody>
                  <a:tcPr marL="60258" marR="60258" marT="30129" marB="30129"/>
                </a:tc>
                <a:tc>
                  <a:txBody>
                    <a:bodyPr/>
                    <a:lstStyle/>
                    <a:p>
                      <a:pPr algn="ctr">
                        <a:lnSpc>
                          <a:spcPct val="107000"/>
                        </a:lnSpc>
                      </a:pPr>
                      <a:endParaRPr lang="en-US" sz="2000" b="1" dirty="0">
                        <a:solidFill>
                          <a:schemeClr val="tx1"/>
                        </a:solidFill>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solidFill>
                            <a:schemeClr val="tx1"/>
                          </a:solidFill>
                          <a:effectLst/>
                          <a:latin typeface="Times New Roman" pitchFamily="18" charset="0"/>
                          <a:cs typeface="Times New Roman" pitchFamily="18" charset="0"/>
                        </a:rPr>
                        <a:t>2,0</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4"/>
                  </a:ext>
                </a:extLst>
              </a:tr>
              <a:tr h="1263743">
                <a:tc vMerge="1">
                  <a:txBody>
                    <a:bodyPr/>
                    <a:lstStyle/>
                    <a:p>
                      <a:endParaRPr lang="en-US"/>
                    </a:p>
                  </a:txBody>
                  <a:tcPr/>
                </a:tc>
                <a:tc>
                  <a:txBody>
                    <a:bodyPr/>
                    <a:lstStyle/>
                    <a:p>
                      <a:pPr marL="0" marR="0" algn="just">
                        <a:lnSpc>
                          <a:spcPct val="107000"/>
                        </a:lnSpc>
                        <a:spcBef>
                          <a:spcPts val="0"/>
                        </a:spcBef>
                        <a:spcAft>
                          <a:spcPts val="800"/>
                        </a:spcAft>
                      </a:pPr>
                      <a:r>
                        <a:rPr lang="en-US" sz="2000" b="1" dirty="0" err="1">
                          <a:effectLst/>
                          <a:latin typeface="Times New Roman" pitchFamily="18" charset="0"/>
                          <a:cs typeface="Times New Roman" pitchFamily="18" charset="0"/>
                        </a:rPr>
                        <a:t>Câu</a:t>
                      </a:r>
                      <a:r>
                        <a:rPr lang="en-US" sz="2000" b="1" dirty="0">
                          <a:effectLst/>
                          <a:latin typeface="Times New Roman" pitchFamily="18" charset="0"/>
                          <a:cs typeface="Times New Roman" pitchFamily="18" charset="0"/>
                        </a:rPr>
                        <a:t> 2:</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Nghị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luận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học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Nghị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luận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về</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một</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đoạn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thơ</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hoặc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nghị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luận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về</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một</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đoạn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trích</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xuôi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Trong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VHVN </a:t>
                      </a:r>
                      <a:r>
                        <a:rPr lang="en-US" sz="2000" dirty="0" err="1">
                          <a:effectLst/>
                          <a:latin typeface="Times New Roman" pitchFamily="18" charset="0"/>
                          <a:cs typeface="Times New Roman" pitchFamily="18" charset="0"/>
                        </a:rPr>
                        <a:t>ngữ</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9)</a:t>
                      </a:r>
                      <a:endParaRPr lang="en-US" sz="2000" dirty="0">
                        <a:effectLst/>
                        <a:latin typeface="Times New Roman" pitchFamily="18" charset="0"/>
                        <a:ea typeface="Calibri"/>
                        <a:cs typeface="Times New Roman" pitchFamily="18" charset="0"/>
                      </a:endParaRPr>
                    </a:p>
                  </a:txBody>
                  <a:tcPr marL="60258" marR="60258" marT="30129" marB="30129"/>
                </a:tc>
                <a:tc gridSpan="2">
                  <a:txBody>
                    <a:bodyPr/>
                    <a:lstStyle/>
                    <a:p>
                      <a:pPr algn="l">
                        <a:lnSpc>
                          <a:spcPct val="107000"/>
                        </a:lnSpc>
                      </a:pPr>
                      <a:endParaRPr lang="en-US" sz="2000" dirty="0">
                        <a:effectLst/>
                        <a:latin typeface="Times New Roman" pitchFamily="18" charset="0"/>
                        <a:cs typeface="Times New Roman" pitchFamily="18" charset="0"/>
                      </a:endParaRPr>
                    </a:p>
                  </a:txBody>
                  <a:tcPr marL="60258" marR="60258" marT="30129" marB="30129"/>
                </a:tc>
                <a:tc hMerge="1">
                  <a:txBody>
                    <a:bodyPr/>
                    <a:lstStyle/>
                    <a:p>
                      <a:endParaRPr lang="en-US"/>
                    </a:p>
                  </a:txBody>
                  <a:tcPr/>
                </a:tc>
                <a:tc>
                  <a:txBody>
                    <a:bodyPr/>
                    <a:lstStyle/>
                    <a:p>
                      <a:pPr>
                        <a:lnSpc>
                          <a:spcPct val="107000"/>
                        </a:lnSpc>
                      </a:pPr>
                      <a:endParaRPr lang="en-US" sz="2000"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dirty="0" err="1">
                          <a:effectLst/>
                          <a:latin typeface="Times New Roman" pitchFamily="18" charset="0"/>
                          <a:cs typeface="Times New Roman" pitchFamily="18" charset="0"/>
                        </a:rPr>
                        <a:t>Viết</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bài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endParaRPr lang="en-US" sz="2000"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5"/>
                  </a:ext>
                </a:extLst>
              </a:tr>
              <a:tr h="210694">
                <a:tc vMerge="1">
                  <a:txBody>
                    <a:bodyPr/>
                    <a:lstStyle/>
                    <a:p>
                      <a:endParaRPr lang="en-US"/>
                    </a:p>
                  </a:txBody>
                  <a:tcPr/>
                </a:tc>
                <a:tc rowSpan="2">
                  <a:txBody>
                    <a:bodyPr/>
                    <a:lstStyle/>
                    <a:p>
                      <a:pPr marL="0" marR="0" algn="just">
                        <a:lnSpc>
                          <a:spcPct val="107000"/>
                        </a:lnSpc>
                        <a:spcBef>
                          <a:spcPts val="0"/>
                        </a:spcBef>
                        <a:spcAft>
                          <a:spcPts val="800"/>
                        </a:spcAft>
                      </a:pPr>
                      <a:r>
                        <a:rPr lang="en-US" sz="2000" b="1" dirty="0" err="1">
                          <a:effectLst/>
                          <a:latin typeface="Times New Roman" pitchFamily="18" charset="0"/>
                          <a:cs typeface="Times New Roman" pitchFamily="18" charset="0"/>
                        </a:rPr>
                        <a:t>Tổng</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pPr marL="0" marR="0" algn="l">
                        <a:lnSpc>
                          <a:spcPct val="107000"/>
                        </a:lnSpc>
                        <a:spcBef>
                          <a:spcPts val="0"/>
                        </a:spcBef>
                        <a:spcAft>
                          <a:spcPts val="800"/>
                        </a:spcAft>
                      </a:pPr>
                      <a:r>
                        <a:rPr lang="en-US" sz="2000" b="1" dirty="0" err="1">
                          <a:effectLst/>
                          <a:latin typeface="Times New Roman" pitchFamily="18" charset="0"/>
                          <a:cs typeface="Times New Roman" pitchFamily="18" charset="0"/>
                        </a:rPr>
                        <a:t>Số</a:t>
                      </a:r>
                      <a:r>
                        <a:rPr lang="en-US" sz="2000" b="1" dirty="0">
                          <a:effectLst/>
                          <a:latin typeface="Times New Roman" pitchFamily="18" charset="0"/>
                          <a:cs typeface="Times New Roman" pitchFamily="18" charset="0"/>
                        </a:rPr>
                        <a:t> </a:t>
                      </a:r>
                      <a:r>
                        <a:rPr lang="en-US" sz="2000" b="1" dirty="0" err="1">
                          <a:effectLst/>
                          <a:latin typeface="Times New Roman" pitchFamily="18" charset="0"/>
                          <a:cs typeface="Times New Roman" pitchFamily="18" charset="0"/>
                        </a:rPr>
                        <a:t>câu</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endParaRPr lang="en-US" sz="2000" b="1" dirty="0"/>
                    </a:p>
                  </a:txBody>
                  <a:tcPr marL="60258" marR="60258" marT="30129" marB="30129"/>
                </a:tc>
                <a:tc>
                  <a:txBody>
                    <a:bodyPr/>
                    <a:lstStyle/>
                    <a:p>
                      <a:pPr>
                        <a:lnSpc>
                          <a:spcPct val="107000"/>
                        </a:lnSpc>
                      </a:pPr>
                      <a:endParaRPr lang="en-US" sz="2000" b="1"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effectLst/>
                          <a:latin typeface="Times New Roman" pitchFamily="18" charset="0"/>
                          <a:cs typeface="Times New Roman" pitchFamily="18" charset="0"/>
                        </a:rPr>
                        <a:t>1</a:t>
                      </a:r>
                      <a:endParaRPr lang="en-US" sz="2000" b="1"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6"/>
                  </a:ext>
                </a:extLst>
              </a:tr>
              <a:tr h="210694">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2000" b="1" dirty="0" err="1">
                          <a:effectLst/>
                          <a:latin typeface="Times New Roman" pitchFamily="18" charset="0"/>
                          <a:cs typeface="Times New Roman" pitchFamily="18" charset="0"/>
                        </a:rPr>
                        <a:t>Số</a:t>
                      </a:r>
                      <a:r>
                        <a:rPr lang="en-US" sz="2000" b="1" dirty="0">
                          <a:effectLst/>
                          <a:latin typeface="Times New Roman" pitchFamily="18" charset="0"/>
                          <a:cs typeface="Times New Roman" pitchFamily="18" charset="0"/>
                        </a:rPr>
                        <a:t> </a:t>
                      </a:r>
                      <a:r>
                        <a:rPr lang="en-US" sz="2000" b="1" dirty="0" err="1">
                          <a:effectLst/>
                          <a:latin typeface="Times New Roman" pitchFamily="18" charset="0"/>
                          <a:cs typeface="Times New Roman" pitchFamily="18" charset="0"/>
                        </a:rPr>
                        <a:t>điểm</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endParaRPr lang="en-US" sz="2000" b="1" dirty="0"/>
                    </a:p>
                  </a:txBody>
                  <a:tcPr marL="60258" marR="60258" marT="30129" marB="30129"/>
                </a:tc>
                <a:tc>
                  <a:txBody>
                    <a:bodyPr/>
                    <a:lstStyle/>
                    <a:p>
                      <a:pPr>
                        <a:lnSpc>
                          <a:spcPct val="107000"/>
                        </a:lnSpc>
                      </a:pPr>
                      <a:endParaRPr lang="en-US" sz="2000" b="1"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effectLst/>
                          <a:latin typeface="Times New Roman" pitchFamily="18" charset="0"/>
                          <a:cs typeface="Times New Roman" pitchFamily="18" charset="0"/>
                        </a:rPr>
                        <a:t>5,0</a:t>
                      </a:r>
                      <a:endParaRPr lang="en-US" sz="2000" b="1"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7"/>
                  </a:ext>
                </a:extLst>
              </a:tr>
              <a:tr h="210694">
                <a:tc>
                  <a:txBody>
                    <a:bodyPr/>
                    <a:lstStyle/>
                    <a:p>
                      <a:pPr>
                        <a:lnSpc>
                          <a:spcPct val="107000"/>
                        </a:lnSpc>
                      </a:pPr>
                      <a:endParaRPr lang="en-US" sz="3600">
                        <a:effectLst/>
                        <a:latin typeface="Times New Roman" pitchFamily="18" charset="0"/>
                        <a:cs typeface="Times New Roman" pitchFamily="18" charset="0"/>
                      </a:endParaRPr>
                    </a:p>
                  </a:txBody>
                  <a:tcPr marL="60258" marR="60258" marT="30129" marB="30129"/>
                </a:tc>
                <a:tc>
                  <a:txBody>
                    <a:bodyPr/>
                    <a:lstStyle/>
                    <a:p>
                      <a:pPr marL="0" marR="0" algn="just">
                        <a:lnSpc>
                          <a:spcPct val="107000"/>
                        </a:lnSpc>
                        <a:spcBef>
                          <a:spcPts val="0"/>
                        </a:spcBef>
                        <a:spcAft>
                          <a:spcPts val="800"/>
                        </a:spcAft>
                      </a:pPr>
                      <a:r>
                        <a:rPr lang="en-US" sz="2000" b="1" dirty="0" err="1">
                          <a:effectLst/>
                          <a:latin typeface="Times New Roman" pitchFamily="18" charset="0"/>
                          <a:cs typeface="Times New Roman" pitchFamily="18" charset="0"/>
                        </a:rPr>
                        <a:t>Tổng</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pPr marL="0" marR="0" algn="l">
                        <a:lnSpc>
                          <a:spcPct val="107000"/>
                        </a:lnSpc>
                        <a:spcBef>
                          <a:spcPts val="0"/>
                        </a:spcBef>
                        <a:spcAft>
                          <a:spcPts val="800"/>
                        </a:spcAft>
                      </a:pPr>
                      <a:r>
                        <a:rPr lang="en-US" sz="2000" b="1" dirty="0" err="1">
                          <a:effectLst/>
                          <a:latin typeface="Times New Roman" pitchFamily="18" charset="0"/>
                          <a:cs typeface="Times New Roman" pitchFamily="18" charset="0"/>
                        </a:rPr>
                        <a:t>Tỉ</a:t>
                      </a:r>
                      <a:r>
                        <a:rPr lang="en-US" sz="2000" b="1" dirty="0">
                          <a:effectLst/>
                          <a:latin typeface="Times New Roman" pitchFamily="18" charset="0"/>
                          <a:cs typeface="Times New Roman" pitchFamily="18" charset="0"/>
                        </a:rPr>
                        <a:t> </a:t>
                      </a:r>
                      <a:r>
                        <a:rPr lang="en-US" sz="2000" b="1" dirty="0" err="1">
                          <a:effectLst/>
                          <a:latin typeface="Times New Roman" pitchFamily="18" charset="0"/>
                          <a:cs typeface="Times New Roman" pitchFamily="18" charset="0"/>
                        </a:rPr>
                        <a:t>lệ</a:t>
                      </a:r>
                      <a:r>
                        <a:rPr lang="en-US" sz="2000" b="1" dirty="0">
                          <a:effectLst/>
                          <a:latin typeface="Times New Roman" pitchFamily="18" charset="0"/>
                          <a:cs typeface="Times New Roman" pitchFamily="18" charset="0"/>
                        </a:rPr>
                        <a:t> </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endParaRPr lang="en-US" sz="2000" b="1">
                        <a:latin typeface="Times New Roman" pitchFamily="18" charset="0"/>
                        <a:cs typeface="Times New Roman" pitchFamily="18" charset="0"/>
                      </a:endParaRPr>
                    </a:p>
                  </a:txBody>
                  <a:tcPr marL="60258" marR="60258" marT="30129" marB="30129"/>
                </a:tc>
                <a:tc>
                  <a:txBody>
                    <a:bodyPr/>
                    <a:lstStyle/>
                    <a:p>
                      <a:pPr>
                        <a:lnSpc>
                          <a:spcPct val="107000"/>
                        </a:lnSpc>
                      </a:pPr>
                      <a:endParaRPr lang="en-US" sz="2000" b="1"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effectLst/>
                          <a:latin typeface="Times New Roman" pitchFamily="18" charset="0"/>
                          <a:cs typeface="Times New Roman" pitchFamily="18" charset="0"/>
                        </a:rPr>
                        <a:t>70%</a:t>
                      </a:r>
                      <a:endParaRPr lang="en-US" sz="2000" b="1"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xmlns="" val="652682215"/>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312822" y="709864"/>
            <a:ext cx="11538284" cy="2228708"/>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lvl="0" algn="ctr">
              <a:defRPr/>
            </a:pPr>
            <a:r>
              <a:rPr lang="en-US" sz="5400" b="1" dirty="0" smtClean="0">
                <a:solidFill>
                  <a:srgbClr val="FFFF00"/>
                </a:solidFill>
                <a:latin typeface="Times New Roman" panose="02020603050405020304" pitchFamily="18" charset="0"/>
                <a:cs typeface="Times New Roman" panose="02020603050405020304" pitchFamily="18" charset="0"/>
              </a:rPr>
              <a:t>I</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Củng</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cố</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kĩ</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năng</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phương</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pháp</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smtClean="0">
                <a:solidFill>
                  <a:srgbClr val="FFFF00"/>
                </a:solidFill>
                <a:latin typeface="Times New Roman" panose="02020603050405020304" pitchFamily="18" charset="0"/>
                <a:cs typeface="Times New Roman" panose="02020603050405020304" pitchFamily="18" charset="0"/>
              </a:rPr>
              <a:t>viết</a:t>
            </a:r>
            <a:r>
              <a:rPr lang="en-US" sz="5400" b="1" dirty="0" smtClean="0">
                <a:solidFill>
                  <a:srgbClr val="FFFF00"/>
                </a:solidFill>
                <a:latin typeface="Times New Roman" panose="02020603050405020304" pitchFamily="18" charset="0"/>
                <a:cs typeface="Times New Roman" panose="02020603050405020304" pitchFamily="18" charset="0"/>
              </a:rPr>
              <a:t>  </a:t>
            </a:r>
            <a:endParaRPr lang="en-US" sz="5400" b="1" dirty="0">
              <a:solidFill>
                <a:srgbClr val="FFFF00"/>
              </a:solidFill>
              <a:latin typeface="Times New Roman" panose="02020603050405020304" pitchFamily="18" charset="0"/>
              <a:cs typeface="Times New Roman" panose="02020603050405020304" pitchFamily="18" charset="0"/>
            </a:endParaRPr>
          </a:p>
          <a:p>
            <a:pPr lvl="0" algn="ctr">
              <a:defRPr/>
            </a:pPr>
            <a:r>
              <a:rPr lang="en-US" sz="5400" b="1" dirty="0" smtClean="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đoạn</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văn</a:t>
            </a:r>
            <a:r>
              <a:rPr lang="en-US" sz="5400" b="1" dirty="0">
                <a:solidFill>
                  <a:srgbClr val="FFFF00"/>
                </a:solidFill>
                <a:latin typeface="Times New Roman" panose="02020603050405020304" pitchFamily="18" charset="0"/>
                <a:cs typeface="Times New Roman" panose="02020603050405020304" pitchFamily="18" charset="0"/>
              </a:rPr>
              <a:t> 200 </a:t>
            </a:r>
            <a:r>
              <a:rPr lang="en-US" sz="5400" b="1" dirty="0" err="1">
                <a:solidFill>
                  <a:srgbClr val="FFFF00"/>
                </a:solidFill>
                <a:latin typeface="Times New Roman" panose="02020603050405020304" pitchFamily="18" charset="0"/>
                <a:cs typeface="Times New Roman" panose="02020603050405020304" pitchFamily="18" charset="0"/>
              </a:rPr>
              <a:t>chữ</a:t>
            </a:r>
            <a:endParaRPr lang="en-US" sz="54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40041457"/>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312822" y="709864"/>
            <a:ext cx="11538284" cy="2228708"/>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5400" b="1" dirty="0">
                <a:solidFill>
                  <a:srgbClr val="FFFF00"/>
                </a:solidFill>
                <a:latin typeface="Times New Roman" pitchFamily="18" charset="0"/>
                <a:cs typeface="Times New Roman" pitchFamily="18" charset="0"/>
              </a:rPr>
              <a:t>1. </a:t>
            </a:r>
            <a:r>
              <a:rPr lang="en-US" sz="5400" b="1" dirty="0" err="1">
                <a:solidFill>
                  <a:srgbClr val="FFFF00"/>
                </a:solidFill>
                <a:latin typeface="Times New Roman" pitchFamily="18" charset="0"/>
                <a:cs typeface="Times New Roman" pitchFamily="18" charset="0"/>
              </a:rPr>
              <a:t>Khái</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niệm</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và</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nhận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diện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văn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nghị</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luận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vấn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tưởng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đạo</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lí</a:t>
            </a:r>
            <a:r>
              <a:rPr lang="en-US" sz="5400" b="1" dirty="0">
                <a:solidFill>
                  <a:srgbClr val="FFFF00"/>
                </a:solidFill>
                <a:latin typeface="Times New Roman" pitchFamily="18" charset="0"/>
                <a:cs typeface="Times New Roman" pitchFamily="18" charset="0"/>
              </a:rPr>
              <a:t>:</a:t>
            </a:r>
            <a:endParaRPr lang="en-US" sz="54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82475188"/>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1"/>
        <p:cNvGrpSpPr/>
        <p:nvPr/>
      </p:nvGrpSpPr>
      <p:grpSpPr>
        <a:xfrm>
          <a:off x="0" y="0"/>
          <a:ext cx="0" cy="0"/>
          <a:chOff x="0" y="0"/>
          <a:chExt cx="0" cy="0"/>
        </a:xfrm>
      </p:grpSpPr>
      <p:sp>
        <p:nvSpPr>
          <p:cNvPr id="3" name="TextBox 2">
            <a:extLst>
              <a:ext uri="{FF2B5EF4-FFF2-40B4-BE49-F238E27FC236}">
                <a16:creationId xmlns="" xmlns:a16="http://schemas.microsoft.com/office/drawing/2014/main" id="{3D1C7D53-A333-4494-B0D1-3EBB6BFF0ADF}"/>
              </a:ext>
            </a:extLst>
          </p:cNvPr>
          <p:cNvSpPr txBox="1"/>
          <p:nvPr/>
        </p:nvSpPr>
        <p:spPr>
          <a:xfrm>
            <a:off x="511383" y="715743"/>
            <a:ext cx="11808823" cy="430883"/>
          </a:xfrm>
          <a:prstGeom prst="rect">
            <a:avLst/>
          </a:prstGeom>
          <a:noFill/>
        </p:spPr>
        <p:txBody>
          <a:bodyPr wrap="square" lIns="121917" tIns="60958" rIns="121917" bIns="60958" rtlCol="0">
            <a:spAutoFit/>
          </a:bodyPr>
          <a:lstStyle/>
          <a:p>
            <a:r>
              <a:rPr lang="en-US" sz="2000" b="1" dirty="0" smtClean="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KHÁI QUÁT KIẾN THỨC VÀ NHẬN DIỆN VỀ CÁC KIỂU BÀI NGHỊ LUẬN XÃ HỘI</a:t>
            </a:r>
            <a:endParaRPr lang="vi-VN" sz="2000" b="1"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 xmlns:p14="http://schemas.microsoft.com/office/powerpoint/2010/main" val="4109035818"/>
              </p:ext>
            </p:extLst>
          </p:nvPr>
        </p:nvGraphicFramePr>
        <p:xfrm>
          <a:off x="511383" y="1550888"/>
          <a:ext cx="11111655" cy="3979057"/>
        </p:xfrm>
        <a:graphic>
          <a:graphicData uri="http://schemas.openxmlformats.org/drawingml/2006/table">
            <a:tbl>
              <a:tblPr/>
              <a:tblGrid>
                <a:gridCol w="1456928">
                  <a:extLst>
                    <a:ext uri="{9D8B030D-6E8A-4147-A177-3AD203B41FA5}">
                      <a16:colId xmlns="" xmlns:a16="http://schemas.microsoft.com/office/drawing/2014/main" val="20000"/>
                    </a:ext>
                  </a:extLst>
                </a:gridCol>
                <a:gridCol w="4809860">
                  <a:extLst>
                    <a:ext uri="{9D8B030D-6E8A-4147-A177-3AD203B41FA5}">
                      <a16:colId xmlns="" xmlns:a16="http://schemas.microsoft.com/office/drawing/2014/main" val="20001"/>
                    </a:ext>
                  </a:extLst>
                </a:gridCol>
                <a:gridCol w="4844867">
                  <a:extLst>
                    <a:ext uri="{9D8B030D-6E8A-4147-A177-3AD203B41FA5}">
                      <a16:colId xmlns="" xmlns:a16="http://schemas.microsoft.com/office/drawing/2014/main" val="1480643501"/>
                    </a:ext>
                  </a:extLst>
                </a:gridCol>
              </a:tblGrid>
              <a:tr h="1149072">
                <a:tc>
                  <a:txBody>
                    <a:bodyPr/>
                    <a:lstStyle/>
                    <a:p>
                      <a:pPr algn="ctr">
                        <a:lnSpc>
                          <a:spcPts val="2500"/>
                        </a:lnSpc>
                        <a:spcBef>
                          <a:spcPts val="0"/>
                        </a:spcBef>
                        <a:spcAft>
                          <a:spcPts val="0"/>
                        </a:spcAft>
                      </a:pP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Dạng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đề</a:t>
                      </a:r>
                      <a:r>
                        <a:rPr lang="en-US" sz="1800" b="1" dirty="0">
                          <a:solidFill>
                            <a:srgbClr val="FF0000"/>
                          </a:solidFill>
                          <a:latin typeface="Times New Roman"/>
                          <a:ea typeface="Times New Roman"/>
                          <a:cs typeface="Times New Roman"/>
                        </a:rPr>
                        <a:t> NLXH</a:t>
                      </a:r>
                      <a:endParaRPr lang="en-US" sz="1800" dirty="0">
                        <a:solidFill>
                          <a:srgbClr val="FF0000"/>
                        </a:solidFill>
                        <a:latin typeface="Times New Roman"/>
                        <a:ea typeface="Calibri"/>
                        <a:cs typeface="Times New Roman"/>
                      </a:endParaRPr>
                    </a:p>
                    <a:p>
                      <a:pPr algn="ctr">
                        <a:lnSpc>
                          <a:spcPts val="2500"/>
                        </a:lnSpc>
                        <a:spcBef>
                          <a:spcPts val="0"/>
                        </a:spcBef>
                        <a:spcAft>
                          <a:spcPts val="0"/>
                        </a:spcAft>
                      </a:pP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Nghị</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luận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về</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một</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sự</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việc</a:t>
                      </a:r>
                      <a:r>
                        <a:rPr lang="en-US" sz="1800" b="1" dirty="0">
                          <a:solidFill>
                            <a:srgbClr val="FF0000"/>
                          </a:solidFill>
                          <a:latin typeface="Times New Roman"/>
                          <a:ea typeface="Times New Roman"/>
                          <a:cs typeface="Times New Roman"/>
                        </a:rPr>
                        <a:t>,</a:t>
                      </a:r>
                      <a:endParaRPr lang="en-US" sz="1800" dirty="0">
                        <a:solidFill>
                          <a:srgbClr val="FF0000"/>
                        </a:solidFill>
                        <a:latin typeface="Times New Roman"/>
                        <a:ea typeface="Calibri"/>
                        <a:cs typeface="Times New Roman"/>
                      </a:endParaRPr>
                    </a:p>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hiện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tượng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đời</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sống</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Nghị</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luận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về</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một</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vấn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đề</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tư</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tưởng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đạo</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lí</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0"/>
                  </a:ext>
                </a:extLst>
              </a:tr>
              <a:tr h="1367199">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lang="en-US" sz="1800" b="1" dirty="0" err="1">
                          <a:solidFill>
                            <a:srgbClr val="FF0000"/>
                          </a:solidFill>
                          <a:latin typeface="Times New Roman"/>
                          <a:ea typeface="Times New Roman"/>
                          <a:cs typeface="Times New Roman"/>
                        </a:rPr>
                        <a:t>Giống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nhau</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just">
                        <a:lnSpc>
                          <a:spcPts val="2500"/>
                        </a:lnSpc>
                        <a:spcBef>
                          <a:spcPts val="0"/>
                        </a:spcBef>
                        <a:spcAft>
                          <a:spcPts val="0"/>
                        </a:spcAft>
                      </a:pP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Về</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nội</a:t>
                      </a:r>
                      <a:r>
                        <a:rPr lang="en-US" sz="1800" b="1" i="1" dirty="0">
                          <a:solidFill>
                            <a:srgbClr val="002060"/>
                          </a:solidFill>
                          <a:latin typeface="Times New Roman"/>
                          <a:ea typeface="Times New Roman"/>
                          <a:cs typeface="Times New Roman"/>
                        </a:rPr>
                        <a:t> dung: </a:t>
                      </a:r>
                      <a:r>
                        <a:rPr lang="en-US" sz="1800" dirty="0" err="1">
                          <a:solidFill>
                            <a:srgbClr val="002060"/>
                          </a:solidFill>
                          <a:latin typeface="Times New Roman"/>
                          <a:ea typeface="Times New Roman"/>
                          <a:cs typeface="Times New Roman"/>
                        </a:rPr>
                        <a:t>Cùng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đề</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cập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đến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những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vấn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đề</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xã</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hội</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góp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phần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nâng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cao</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nhận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thức</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và</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định</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hướng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về</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lối</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sống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cách</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ứng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xử</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cho</a:t>
                      </a:r>
                      <a:r>
                        <a:rPr lang="en-US" sz="1800" dirty="0">
                          <a:solidFill>
                            <a:srgbClr val="002060"/>
                          </a:solidFill>
                          <a:latin typeface="Times New Roman"/>
                          <a:ea typeface="Times New Roman"/>
                          <a:cs typeface="Times New Roman"/>
                        </a:rPr>
                        <a:t> con </a:t>
                      </a:r>
                      <a:r>
                        <a:rPr lang="en-US" sz="1800" dirty="0" err="1">
                          <a:solidFill>
                            <a:srgbClr val="002060"/>
                          </a:solidFill>
                          <a:latin typeface="Times New Roman"/>
                          <a:ea typeface="Times New Roman"/>
                          <a:cs typeface="Times New Roman"/>
                        </a:rPr>
                        <a:t>người</a:t>
                      </a:r>
                      <a:r>
                        <a:rPr lang="en-US" sz="1800" dirty="0">
                          <a:solidFill>
                            <a:srgbClr val="002060"/>
                          </a:solidFill>
                          <a:latin typeface="Times New Roman"/>
                          <a:ea typeface="Times New Roman"/>
                          <a:cs typeface="Times New Roman"/>
                        </a:rPr>
                        <a:t>.</a:t>
                      </a:r>
                      <a:endParaRPr lang="en-US" sz="1800" dirty="0">
                        <a:solidFill>
                          <a:srgbClr val="002060"/>
                        </a:solidFill>
                        <a:latin typeface="Times New Roman"/>
                        <a:ea typeface="Calibri"/>
                        <a:cs typeface="Times New Roman"/>
                      </a:endParaRPr>
                    </a:p>
                    <a:p>
                      <a:pPr marL="0" indent="0" algn="just">
                        <a:lnSpc>
                          <a:spcPts val="2500"/>
                        </a:lnSpc>
                        <a:spcBef>
                          <a:spcPts val="0"/>
                        </a:spcBef>
                        <a:spcAft>
                          <a:spcPts val="0"/>
                        </a:spcAft>
                        <a:buFont typeface="Arial" panose="020B0604020202020204" pitchFamily="34" charset="0"/>
                        <a:buNone/>
                      </a:pP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Về</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phương</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pháp</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nghị</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luận</a:t>
                      </a:r>
                      <a:r>
                        <a:rPr lang="en-US" sz="1800" b="1" i="1" dirty="0">
                          <a:solidFill>
                            <a:srgbClr val="002060"/>
                          </a:solidFill>
                          <a:latin typeface="Times New Roman"/>
                          <a:ea typeface="Times New Roman"/>
                          <a:cs typeface="Times New Roman"/>
                        </a:rPr>
                        <a:t>:</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Đều</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cần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dụng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kết</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hợp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các</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thao</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tác</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lập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luận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như</a:t>
                      </a:r>
                      <a:r>
                        <a:rPr lang="en-US" sz="1800"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giải</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thích</a:t>
                      </a:r>
                      <a:r>
                        <a:rPr lang="en-US" sz="1800" i="1" dirty="0">
                          <a:solidFill>
                            <a:srgbClr val="002060"/>
                          </a:solidFill>
                          <a:latin typeface="Times New Roman"/>
                          <a:ea typeface="Times New Roman"/>
                          <a:cs typeface="Times New Roman"/>
                        </a:rPr>
                        <a:t>, </a:t>
                      </a:r>
                    </a:p>
                    <a:p>
                      <a:pPr marL="0" indent="0" algn="just">
                        <a:lnSpc>
                          <a:spcPts val="2500"/>
                        </a:lnSpc>
                        <a:spcBef>
                          <a:spcPts val="0"/>
                        </a:spcBef>
                        <a:spcAft>
                          <a:spcPts val="0"/>
                        </a:spcAft>
                        <a:buFont typeface="Arial" panose="020B0604020202020204" pitchFamily="34" charset="0"/>
                        <a:buNone/>
                      </a:pPr>
                      <a:r>
                        <a:rPr lang="en-US" sz="1800" i="1" dirty="0" err="1">
                          <a:solidFill>
                            <a:srgbClr val="002060"/>
                          </a:solidFill>
                          <a:latin typeface="Times New Roman"/>
                          <a:ea typeface="Times New Roman"/>
                          <a:cs typeface="Times New Roman"/>
                        </a:rPr>
                        <a:t>bình</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luận</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phân</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tích</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chứng</a:t>
                      </a:r>
                      <a:r>
                        <a:rPr lang="en-US" sz="1800" i="1" dirty="0">
                          <a:solidFill>
                            <a:srgbClr val="002060"/>
                          </a:solidFill>
                          <a:latin typeface="Times New Roman"/>
                          <a:ea typeface="Times New Roman"/>
                          <a:cs typeface="Times New Roman"/>
                        </a:rPr>
                        <a:t> minh, </a:t>
                      </a:r>
                      <a:r>
                        <a:rPr lang="en-US" sz="1800" i="1" dirty="0" err="1">
                          <a:solidFill>
                            <a:srgbClr val="002060"/>
                          </a:solidFill>
                          <a:latin typeface="Times New Roman"/>
                          <a:ea typeface="Times New Roman"/>
                          <a:cs typeface="Times New Roman"/>
                        </a:rPr>
                        <a:t>bác</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bỏ</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để</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bàn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luận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trình</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bày</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quan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điểm</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của</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mình</a:t>
                      </a:r>
                      <a:r>
                        <a:rPr lang="en-US" sz="1800" dirty="0">
                          <a:solidFill>
                            <a:srgbClr val="002060"/>
                          </a:solidFill>
                          <a:latin typeface="Times New Roman"/>
                          <a:ea typeface="Times New Roman"/>
                          <a:cs typeface="Times New Roman"/>
                        </a:rPr>
                        <a:t>…</a:t>
                      </a:r>
                      <a:endParaRPr lang="en-US" sz="1800" dirty="0">
                        <a:solidFill>
                          <a:srgbClr val="002060"/>
                        </a:solidFill>
                        <a:latin typeface="Times New Roman"/>
                        <a:ea typeface="Calibri"/>
                        <a:cs typeface="Times New Roman"/>
                      </a:endParaRPr>
                    </a:p>
                  </a:txBody>
                  <a:tcPr marL="60711" marR="607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 xmlns:a16="http://schemas.microsoft.com/office/drawing/2014/main" val="1582728708"/>
                  </a:ext>
                </a:extLst>
              </a:tr>
              <a:tr h="1462786">
                <a:tc>
                  <a:txBody>
                    <a:bodyPr/>
                    <a:lstStyle/>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Khác</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nhau</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2500"/>
                        </a:lnSpc>
                        <a:spcBef>
                          <a:spcPts val="0"/>
                        </a:spcBef>
                        <a:spcAft>
                          <a:spcPts val="0"/>
                        </a:spcAft>
                      </a:pPr>
                      <a:endParaRPr lang="nl-NL" sz="1800" dirty="0">
                        <a:solidFill>
                          <a:srgbClr val="002060"/>
                        </a:solidFill>
                        <a:latin typeface="Times New Roman"/>
                        <a:ea typeface="Times New Roman"/>
                        <a:cs typeface="Times New Roman"/>
                      </a:endParaRPr>
                    </a:p>
                  </a:txBody>
                  <a:tcPr marL="60711" marR="607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2500"/>
                        </a:lnSpc>
                        <a:spcBef>
                          <a:spcPts val="0"/>
                        </a:spcBef>
                        <a:spcAft>
                          <a:spcPts val="0"/>
                        </a:spcAft>
                      </a:pPr>
                      <a:endParaRPr lang="en-US" sz="1800" dirty="0">
                        <a:solidFill>
                          <a:srgbClr val="002060"/>
                        </a:solidFill>
                        <a:latin typeface="Times New Roman"/>
                        <a:ea typeface="Calibri"/>
                        <a:cs typeface="Times New Roman"/>
                      </a:endParaRPr>
                    </a:p>
                  </a:txBody>
                  <a:tcPr marL="60711" marR="607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bl>
          </a:graphicData>
        </a:graphic>
      </p:graphicFrame>
      <p:sp>
        <p:nvSpPr>
          <p:cNvPr id="2" name="Rectangle 1"/>
          <p:cNvSpPr/>
          <p:nvPr/>
        </p:nvSpPr>
        <p:spPr>
          <a:xfrm>
            <a:off x="2017485" y="4112953"/>
            <a:ext cx="4615543" cy="1054135"/>
          </a:xfrm>
          <a:prstGeom prst="rect">
            <a:avLst/>
          </a:prstGeom>
        </p:spPr>
        <p:txBody>
          <a:bodyPr wrap="square">
            <a:spAutoFit/>
          </a:bodyPr>
          <a:lstStyle/>
          <a:p>
            <a:pPr algn="just">
              <a:lnSpc>
                <a:spcPts val="2500"/>
              </a:lnSpc>
              <a:spcBef>
                <a:spcPts val="0"/>
              </a:spcBef>
              <a:spcAft>
                <a:spcPts val="0"/>
              </a:spcAft>
            </a:pPr>
            <a:r>
              <a:rPr lang="nl-NL" b="1" dirty="0">
                <a:solidFill>
                  <a:srgbClr val="002060"/>
                </a:solidFill>
                <a:latin typeface="Times New Roman"/>
                <a:ea typeface="Times New Roman"/>
                <a:cs typeface="Times New Roman"/>
              </a:rPr>
              <a:t>KN:</a:t>
            </a:r>
            <a:r>
              <a:rPr lang="nl-NL" dirty="0">
                <a:solidFill>
                  <a:srgbClr val="002060"/>
                </a:solidFill>
                <a:latin typeface="Times New Roman"/>
                <a:ea typeface="Times New Roman"/>
                <a:cs typeface="Times New Roman"/>
              </a:rPr>
              <a:t> B</a:t>
            </a:r>
            <a:r>
              <a:rPr lang="en-US" dirty="0" err="1">
                <a:solidFill>
                  <a:srgbClr val="002060"/>
                </a:solidFill>
                <a:latin typeface="Times New Roman" pitchFamily="18" charset="0"/>
                <a:cs typeface="Times New Roman" pitchFamily="18" charset="0"/>
              </a:rPr>
              <a:t>àn</a:t>
            </a:r>
            <a:r>
              <a:rPr lang="en-US" dirty="0">
                <a:solidFill>
                  <a:srgbClr val="00206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về</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các</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sự</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việc</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hiện</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tượng</a:t>
            </a:r>
            <a:r>
              <a:rPr lang="en-US" b="1" i="1" dirty="0">
                <a:solidFill>
                  <a:srgbClr val="FF000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có</a:t>
            </a:r>
            <a:r>
              <a:rPr lang="en-US" dirty="0">
                <a:solidFill>
                  <a:srgbClr val="002060"/>
                </a:solidFill>
                <a:latin typeface="Times New Roman" pitchFamily="18" charset="0"/>
                <a:cs typeface="Times New Roman" pitchFamily="18" charset="0"/>
              </a:rPr>
              <a:t> ý </a:t>
            </a:r>
            <a:r>
              <a:rPr lang="en-US" dirty="0" err="1">
                <a:solidFill>
                  <a:srgbClr val="002060"/>
                </a:solidFill>
                <a:latin typeface="Times New Roman" pitchFamily="18" charset="0"/>
                <a:cs typeface="Times New Roman" pitchFamily="18" charset="0"/>
              </a:rPr>
              <a:t>nghĩa</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đối</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với</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xã</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hội</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khen</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chê</a:t>
            </a:r>
            <a:r>
              <a:rPr lang="en-US" dirty="0">
                <a:solidFill>
                  <a:srgbClr val="002060"/>
                </a:solidFill>
                <a:latin typeface="Times New Roman" pitchFamily="18" charset="0"/>
                <a:cs typeface="Times New Roman" pitchFamily="18" charset="0"/>
              </a:rPr>
              <a:t> hay </a:t>
            </a:r>
            <a:r>
              <a:rPr lang="en-US" dirty="0" err="1">
                <a:solidFill>
                  <a:srgbClr val="002060"/>
                </a:solidFill>
                <a:latin typeface="Times New Roman" pitchFamily="18" charset="0"/>
                <a:cs typeface="Times New Roman" pitchFamily="18" charset="0"/>
              </a:rPr>
              <a:t>có</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vấn</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đề</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suy</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nghĩ</a:t>
            </a:r>
            <a:r>
              <a:rPr lang="en-US" dirty="0">
                <a:solidFill>
                  <a:srgbClr val="002060"/>
                </a:solidFill>
                <a:latin typeface="Times New Roman" pitchFamily="18" charset="0"/>
                <a:cs typeface="Times New Roman" pitchFamily="18" charset="0"/>
              </a:rPr>
              <a:t>. </a:t>
            </a:r>
          </a:p>
        </p:txBody>
      </p:sp>
      <p:sp>
        <p:nvSpPr>
          <p:cNvPr id="5" name="Rectangle 4"/>
          <p:cNvSpPr/>
          <p:nvPr/>
        </p:nvSpPr>
        <p:spPr>
          <a:xfrm>
            <a:off x="6836228" y="4112953"/>
            <a:ext cx="4644572" cy="733534"/>
          </a:xfrm>
          <a:prstGeom prst="rect">
            <a:avLst/>
          </a:prstGeom>
        </p:spPr>
        <p:txBody>
          <a:bodyPr wrap="square">
            <a:spAutoFit/>
          </a:bodyPr>
          <a:lstStyle/>
          <a:p>
            <a:pPr algn="just">
              <a:lnSpc>
                <a:spcPts val="2500"/>
              </a:lnSpc>
              <a:spcBef>
                <a:spcPts val="0"/>
              </a:spcBef>
              <a:spcAft>
                <a:spcPts val="0"/>
              </a:spcAft>
            </a:pPr>
            <a:r>
              <a:rPr lang="nl-NL" b="1" dirty="0">
                <a:solidFill>
                  <a:srgbClr val="002060"/>
                </a:solidFill>
                <a:latin typeface="Times New Roman"/>
                <a:ea typeface="Times New Roman"/>
                <a:cs typeface="Times New Roman"/>
              </a:rPr>
              <a:t>KN:</a:t>
            </a:r>
            <a:r>
              <a:rPr lang="nl-NL" dirty="0">
                <a:solidFill>
                  <a:srgbClr val="002060"/>
                </a:solidFill>
                <a:latin typeface="Times New Roman"/>
                <a:ea typeface="Times New Roman"/>
                <a:cs typeface="Times New Roman"/>
              </a:rPr>
              <a:t> Bàn luận về </a:t>
            </a:r>
            <a:r>
              <a:rPr lang="nl-NL" b="1" i="1" dirty="0">
                <a:solidFill>
                  <a:srgbClr val="FF0000"/>
                </a:solidFill>
                <a:latin typeface="Times New Roman"/>
                <a:ea typeface="Times New Roman"/>
                <a:cs typeface="Times New Roman"/>
              </a:rPr>
              <a:t>một vấn đề tư tưởng, đạo đức, lối sống</a:t>
            </a:r>
            <a:r>
              <a:rPr lang="nl-NL" dirty="0">
                <a:solidFill>
                  <a:srgbClr val="002060"/>
                </a:solidFill>
                <a:latin typeface="Times New Roman"/>
                <a:ea typeface="Times New Roman"/>
                <a:cs typeface="Times New Roman"/>
              </a:rPr>
              <a:t>… của con người.</a:t>
            </a:r>
            <a:endParaRPr lang="en-US" dirty="0">
              <a:solidFill>
                <a:srgbClr val="002060"/>
              </a:solidFill>
              <a:latin typeface="Times New Roman"/>
              <a:ea typeface="Calibri"/>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par>
                                <p:cTn id="8" presetID="26" presetClass="emph" presetSubtype="0" fill="hold" grpId="0" nodeType="withEffect">
                                  <p:stCondLst>
                                    <p:cond delay="0"/>
                                  </p:stCondLst>
                                  <p:childTnLst>
                                    <p:animEffect transition="out" filter="fade">
                                      <p:cBhvr>
                                        <p:cTn id="9" dur="500" tmFilter="0, 0; .2, .5; .8, .5; 1, 0"/>
                                        <p:tgtEl>
                                          <p:spTgt spid="5"/>
                                        </p:tgtEl>
                                      </p:cBhvr>
                                    </p:animEffect>
                                    <p:animScale>
                                      <p:cBhvr>
                                        <p:cTn id="10" dur="250" autoRev="1" fill="hold"/>
                                        <p:tgtEl>
                                          <p:spTgt spid="5"/>
                                        </p:tgtEl>
                                      </p:cBhvr>
                                      <p:by x="105000" y="105000"/>
                                    </p:animScale>
                                  </p:childTnLst>
                                </p:cTn>
                              </p:par>
                            </p:childTnLst>
                          </p:cTn>
                        </p:par>
                        <p:par>
                          <p:cTn id="11" fill="hold">
                            <p:stCondLst>
                              <p:cond delay="500"/>
                            </p:stCondLst>
                            <p:childTnLst>
                              <p:par>
                                <p:cTn id="12" presetID="26" presetClass="emph" presetSubtype="0" fill="hold" grpId="1" nodeType="afterEffect">
                                  <p:stCondLst>
                                    <p:cond delay="0"/>
                                  </p:stCondLst>
                                  <p:childTnLst>
                                    <p:animEffect transition="out" filter="fade">
                                      <p:cBhvr>
                                        <p:cTn id="13" dur="500" tmFilter="0, 0; .2, .5; .8, .5; 1, 0"/>
                                        <p:tgtEl>
                                          <p:spTgt spid="2"/>
                                        </p:tgtEl>
                                      </p:cBhvr>
                                    </p:animEffect>
                                    <p:animScale>
                                      <p:cBhvr>
                                        <p:cTn id="14" dur="250" autoRev="1" fill="hold"/>
                                        <p:tgtEl>
                                          <p:spTgt spid="2"/>
                                        </p:tgtEl>
                                      </p:cBhvr>
                                      <p:by x="105000" y="105000"/>
                                    </p:animScale>
                                  </p:childTnLst>
                                </p:cTn>
                              </p:par>
                              <p:par>
                                <p:cTn id="15" presetID="26" presetClass="emph" presetSubtype="0" fill="hold" grpId="1" nodeType="withEffect">
                                  <p:stCondLst>
                                    <p:cond delay="0"/>
                                  </p:stCondLst>
                                  <p:childTnLst>
                                    <p:animEffect transition="out" filter="fade">
                                      <p:cBhvr>
                                        <p:cTn id="16" dur="500" tmFilter="0, 0; .2, .5; .8, .5; 1, 0"/>
                                        <p:tgtEl>
                                          <p:spTgt spid="5"/>
                                        </p:tgtEl>
                                      </p:cBhvr>
                                    </p:animEffect>
                                    <p:animScale>
                                      <p:cBhvr>
                                        <p:cTn id="17" dur="250" autoRev="1" fill="hold"/>
                                        <p:tgtEl>
                                          <p:spTgt spid="5"/>
                                        </p:tgtEl>
                                      </p:cBhvr>
                                      <p:by x="105000" y="105000"/>
                                    </p:animScale>
                                  </p:childTnLst>
                                </p:cTn>
                              </p:par>
                            </p:childTnLst>
                          </p:cTn>
                        </p:par>
                        <p:par>
                          <p:cTn id="18" fill="hold">
                            <p:stCondLst>
                              <p:cond delay="1000"/>
                            </p:stCondLst>
                            <p:childTnLst>
                              <p:par>
                                <p:cTn id="19" presetID="26" presetClass="emph" presetSubtype="0" fill="hold" grpId="2" nodeType="afterEffect">
                                  <p:stCondLst>
                                    <p:cond delay="0"/>
                                  </p:stCondLst>
                                  <p:childTnLst>
                                    <p:animEffect transition="out" filter="fade">
                                      <p:cBhvr>
                                        <p:cTn id="20" dur="500" tmFilter="0, 0; .2, .5; .8, .5; 1, 0"/>
                                        <p:tgtEl>
                                          <p:spTgt spid="2"/>
                                        </p:tgtEl>
                                      </p:cBhvr>
                                    </p:animEffect>
                                    <p:animScale>
                                      <p:cBhvr>
                                        <p:cTn id="21" dur="250" autoRev="1" fill="hold"/>
                                        <p:tgtEl>
                                          <p:spTgt spid="2"/>
                                        </p:tgtEl>
                                      </p:cBhvr>
                                      <p:by x="105000" y="105000"/>
                                    </p:animScale>
                                  </p:childTnLst>
                                </p:cTn>
                              </p:par>
                              <p:par>
                                <p:cTn id="22" presetID="26" presetClass="emph" presetSubtype="0" fill="hold" grpId="2" nodeType="withEffect">
                                  <p:stCondLst>
                                    <p:cond delay="0"/>
                                  </p:stCondLst>
                                  <p:childTnLst>
                                    <p:animEffect transition="out" filter="fade">
                                      <p:cBhvr>
                                        <p:cTn id="23" dur="500" tmFilter="0, 0; .2, .5; .8, .5; 1, 0"/>
                                        <p:tgtEl>
                                          <p:spTgt spid="5"/>
                                        </p:tgtEl>
                                      </p:cBhvr>
                                    </p:animEffect>
                                    <p:animScale>
                                      <p:cBhvr>
                                        <p:cTn id="24"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5" grpId="0"/>
      <p:bldP spid="5" grpId="1"/>
      <p:bldP spid="5" grpId="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a16="http://schemas.microsoft.com/office/drawing/2014/main" xmlns="" id="{745FEEB7-CC81-4024-A424-761AC6F6481C}"/>
              </a:ext>
            </a:extLst>
          </p:cNvPr>
          <p:cNvSpPr txBox="1">
            <a:spLocks/>
          </p:cNvSpPr>
          <p:nvPr/>
        </p:nvSpPr>
        <p:spPr>
          <a:xfrm>
            <a:off x="505327" y="902368"/>
            <a:ext cx="11538284" cy="3552183"/>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5400" b="1" dirty="0">
                <a:solidFill>
                  <a:srgbClr val="FFFF00"/>
                </a:solidFill>
                <a:latin typeface="Times New Roman" pitchFamily="18" charset="0"/>
                <a:cs typeface="Times New Roman" pitchFamily="18" charset="0"/>
              </a:rPr>
              <a:t>a. </a:t>
            </a:r>
            <a:r>
              <a:rPr lang="en-US" sz="5400" b="1" dirty="0" err="1">
                <a:solidFill>
                  <a:srgbClr val="FFFF00"/>
                </a:solidFill>
                <a:latin typeface="Times New Roman" pitchFamily="18" charset="0"/>
                <a:cs typeface="Times New Roman" pitchFamily="18" charset="0"/>
              </a:rPr>
              <a:t>Khái</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niệm</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vấn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tưởng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đạo</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lí</a:t>
            </a:r>
            <a:r>
              <a:rPr lang="en-US" sz="5400" dirty="0">
                <a:solidFill>
                  <a:srgbClr val="FFFF00"/>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là</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bàn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luận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một</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thuộc</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lĩnh</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vực</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tư</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tưởng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đạo</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đức</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lối</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sống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của</a:t>
            </a:r>
            <a:r>
              <a:rPr lang="en-US" sz="5400" dirty="0">
                <a:solidFill>
                  <a:schemeClr val="bg1"/>
                </a:solidFill>
                <a:latin typeface="Times New Roman" pitchFamily="18" charset="0"/>
                <a:cs typeface="Times New Roman" pitchFamily="18" charset="0"/>
              </a:rPr>
              <a:t> con </a:t>
            </a:r>
            <a:r>
              <a:rPr lang="en-US" sz="5400" dirty="0" err="1">
                <a:solidFill>
                  <a:schemeClr val="bg1"/>
                </a:solidFill>
                <a:latin typeface="Times New Roman" pitchFamily="18" charset="0"/>
                <a:cs typeface="Times New Roman" pitchFamily="18" charset="0"/>
              </a:rPr>
              <a:t>người</a:t>
            </a:r>
            <a:r>
              <a:rPr lang="en-US" sz="5400" dirty="0">
                <a:solidFill>
                  <a:schemeClr val="bg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282475188"/>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716" y="0"/>
            <a:ext cx="12003506" cy="7094250"/>
          </a:xfrm>
          <a:prstGeom prst="rect">
            <a:avLst/>
          </a:prstGeom>
        </p:spPr>
        <p:txBody>
          <a:bodyPr wrap="square">
            <a:spAutoFit/>
          </a:bodyPr>
          <a:lstStyle/>
          <a:p>
            <a:r>
              <a:rPr lang="en-US" sz="3400" b="1" dirty="0">
                <a:solidFill>
                  <a:srgbClr val="0000CC"/>
                </a:solidFill>
                <a:latin typeface="Times New Roman" pitchFamily="18" charset="0"/>
                <a:cs typeface="Times New Roman" pitchFamily="18" charset="0"/>
              </a:rPr>
              <a:t>b. </a:t>
            </a:r>
            <a:r>
              <a:rPr lang="en-US" sz="3400" b="1" dirty="0" err="1">
                <a:solidFill>
                  <a:srgbClr val="0000CC"/>
                </a:solidFill>
                <a:latin typeface="Times New Roman" pitchFamily="18" charset="0"/>
                <a:cs typeface="Times New Roman" pitchFamily="18" charset="0"/>
              </a:rPr>
              <a:t>Phạm</a:t>
            </a:r>
            <a:r>
              <a:rPr lang="en-US" sz="3400" b="1" dirty="0">
                <a:solidFill>
                  <a:srgbClr val="0000CC"/>
                </a:solidFill>
                <a:latin typeface="Times New Roman" pitchFamily="18" charset="0"/>
                <a:cs typeface="Times New Roman" pitchFamily="18" charset="0"/>
              </a:rPr>
              <a:t> vi </a:t>
            </a:r>
            <a:r>
              <a:rPr lang="en-US" sz="3400" b="1" dirty="0" err="1">
                <a:solidFill>
                  <a:srgbClr val="0000CC"/>
                </a:solidFill>
                <a:latin typeface="Times New Roman" pitchFamily="18" charset="0"/>
                <a:cs typeface="Times New Roman" pitchFamily="18" charset="0"/>
              </a:rPr>
              <a:t>vấn</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đề</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nghị</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luận</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về</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tư</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tưởng</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đạo</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lí</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gồm</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các</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nội</a:t>
            </a:r>
            <a:r>
              <a:rPr lang="en-US" sz="3400" b="1" dirty="0">
                <a:solidFill>
                  <a:srgbClr val="0000CC"/>
                </a:solidFill>
                <a:latin typeface="Times New Roman" pitchFamily="18" charset="0"/>
                <a:cs typeface="Times New Roman" pitchFamily="18" charset="0"/>
              </a:rPr>
              <a:t> dung:</a:t>
            </a:r>
            <a:endParaRPr lang="en-US" sz="3400" dirty="0">
              <a:solidFill>
                <a:srgbClr val="0000CC"/>
              </a:solidFill>
              <a:latin typeface="Times New Roman" pitchFamily="18" charset="0"/>
              <a:cs typeface="Times New Roman" pitchFamily="18" charset="0"/>
            </a:endParaRP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nhận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thức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lí</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tưởng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mục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đích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sống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nghề</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nghiệp</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ước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mơ</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đạo</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đức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tâm</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hồn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tính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cách</a:t>
            </a:r>
            <a:r>
              <a:rPr lang="en-US" sz="3400" b="1" dirty="0">
                <a:latin typeface="Times New Roman" pitchFamily="18" charset="0"/>
                <a:cs typeface="Times New Roman" pitchFamily="18" charset="0"/>
              </a:rPr>
              <a:t>: </a:t>
            </a:r>
            <a:r>
              <a:rPr lang="en-US" sz="3400" dirty="0" err="1">
                <a:latin typeface="Times New Roman" pitchFamily="18" charset="0"/>
                <a:cs typeface="Times New Roman" pitchFamily="18" charset="0"/>
              </a:rPr>
              <a:t>lòng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yêu</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nước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lòng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nhân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ái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vị</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bao</a:t>
            </a:r>
            <a:r>
              <a:rPr lang="en-US" sz="3400" dirty="0">
                <a:latin typeface="Times New Roman" pitchFamily="18" charset="0"/>
                <a:cs typeface="Times New Roman" pitchFamily="18" charset="0"/>
              </a:rPr>
              <a:t> dung, </a:t>
            </a:r>
            <a:r>
              <a:rPr lang="en-US" sz="3400" dirty="0" err="1">
                <a:latin typeface="Times New Roman" pitchFamily="18" charset="0"/>
                <a:cs typeface="Times New Roman" pitchFamily="18" charset="0"/>
              </a:rPr>
              <a:t>độ</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lượng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tính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trung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thực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dũng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cảm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chăm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chỉ</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cần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cù</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thái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độ</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hòa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nhã</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khiêm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tốn</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hệ</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gia</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mẫu</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tử</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phụ</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tử</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anh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em</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hệ</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xã</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hội</a:t>
            </a:r>
            <a:r>
              <a:rPr lang="en-US" sz="3400" b="1" dirty="0">
                <a:latin typeface="Times New Roman" pitchFamily="18" charset="0"/>
                <a:cs typeface="Times New Roman" pitchFamily="18" charset="0"/>
              </a:rPr>
              <a: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đồng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bào</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thầy</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trò</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bạn</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ứng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xử</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đối</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nhân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xử</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thế</a:t>
            </a:r>
            <a:r>
              <a:rPr lang="en-US" sz="3400" b="1" dirty="0">
                <a:latin typeface="Times New Roman" pitchFamily="18" charset="0"/>
                <a:cs typeface="Times New Roman" pitchFamily="18" charset="0"/>
              </a:rPr>
              <a:t> </a:t>
            </a:r>
            <a:r>
              <a:rPr lang="en-US" sz="3400" dirty="0" err="1">
                <a:latin typeface="Times New Roman" pitchFamily="18" charset="0"/>
                <a:cs typeface="Times New Roman" pitchFamily="18" charset="0"/>
              </a:rPr>
              <a:t>của</a:t>
            </a:r>
            <a:r>
              <a:rPr lang="en-US" sz="3400" dirty="0">
                <a:latin typeface="Times New Roman" pitchFamily="18" charset="0"/>
                <a:cs typeface="Times New Roman" pitchFamily="18" charset="0"/>
              </a:rPr>
              <a:t> con </a:t>
            </a:r>
            <a:r>
              <a:rPr lang="en-US" sz="3400" dirty="0" err="1">
                <a:latin typeface="Times New Roman" pitchFamily="18" charset="0"/>
                <a:cs typeface="Times New Roman" pitchFamily="18" charset="0"/>
              </a:rPr>
              <a:t>người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trong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cuộc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sống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thói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ích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kỉ</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thực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dựng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dối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trá</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hèn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nhát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vô</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cảm</a:t>
            </a:r>
            <a:r>
              <a:rPr lang="en-US" sz="3400" dirty="0">
                <a:latin typeface="Times New Roman" pitchFamily="18" charset="0"/>
                <a:cs typeface="Times New Roman" pitchFamily="18" charset="0"/>
              </a:rPr>
              <a:t>…)</a:t>
            </a:r>
          </a:p>
        </p:txBody>
      </p:sp>
    </p:spTree>
    <p:extLst>
      <p:ext uri="{BB962C8B-B14F-4D97-AF65-F5344CB8AC3E}">
        <p14:creationId xmlns:p14="http://schemas.microsoft.com/office/powerpoint/2010/main" xmlns="" val="1277782057"/>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3" name="Rectangle 2"/>
          <p:cNvSpPr/>
          <p:nvPr/>
        </p:nvSpPr>
        <p:spPr>
          <a:xfrm>
            <a:off x="288758" y="416367"/>
            <a:ext cx="11547641" cy="4247317"/>
          </a:xfrm>
          <a:prstGeom prst="rect">
            <a:avLst/>
          </a:prstGeom>
        </p:spPr>
        <p:txBody>
          <a:bodyPr wrap="square">
            <a:spAutoFit/>
          </a:bodyPr>
          <a:lstStyle/>
          <a:p>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Các</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dạng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thường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gặp</a:t>
            </a:r>
            <a:r>
              <a:rPr lang="en-US" sz="5400" b="1" dirty="0">
                <a:solidFill>
                  <a:srgbClr val="FFFF00"/>
                </a:solidFill>
                <a:latin typeface="Times New Roman" pitchFamily="18" charset="0"/>
                <a:cs typeface="Times New Roman" pitchFamily="18" charset="0"/>
              </a:rPr>
              <a:t>:</a:t>
            </a:r>
            <a:endParaRPr lang="en-US" sz="5400" dirty="0">
              <a:solidFill>
                <a:srgbClr val="FFFF00"/>
              </a:solidFill>
              <a:latin typeface="Times New Roman" pitchFamily="18" charset="0"/>
              <a:cs typeface="Times New Roman" pitchFamily="18" charset="0"/>
            </a:endParaRPr>
          </a:p>
          <a:p>
            <a:pPr marL="685800" indent="-685800">
              <a:buFontTx/>
              <a:buChar char="-"/>
            </a:pPr>
            <a:r>
              <a:rPr lang="en-US" sz="5400" dirty="0" err="1">
                <a:solidFill>
                  <a:schemeClr val="bg1"/>
                </a:solidFill>
                <a:latin typeface="Times New Roman" pitchFamily="18" charset="0"/>
                <a:cs typeface="Times New Roman" pitchFamily="18" charset="0"/>
              </a:rPr>
              <a:t>Dạng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nghị</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luận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một</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a:t>
            </a:r>
          </a:p>
          <a:p>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trọn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vẹn</a:t>
            </a:r>
            <a:r>
              <a:rPr lang="en-US" sz="5400" dirty="0">
                <a:solidFill>
                  <a:schemeClr val="bg1"/>
                </a:solidFill>
                <a:latin typeface="Times New Roman" pitchFamily="18" charset="0"/>
                <a:cs typeface="Times New Roman" pitchFamily="18" charset="0"/>
              </a:rPr>
              <a:t> 1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a:t>
            </a:r>
          </a:p>
          <a:p>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Dạng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nghị</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luận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một</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khía</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cạnh</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của</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3602398902"/>
      </p:ext>
    </p:extLst>
  </p:cSld>
  <p:clrMapOvr>
    <a:masterClrMapping/>
  </p:clrMapOvr>
  <mc:AlternateContent xmlns:mc="http://schemas.openxmlformats.org/markup-compatibility/2006">
    <mc:Choice xmlns:p14="http://schemas.microsoft.com/office/powerpoint/2010/main" xmlns=""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FOLDER" val="D:\VĂN\VĂN 9 (21-22)\clip bài giảng online\BÀI THƠ VỀ TIỂU ĐỘI XE KHÔNG KÍNH\"/>
  <p:tag name="ISPRING_PRESENTATION_PATH" val="D:\VĂN\VĂN 9 (21-22)\clip bài giảng online\BÀI THƠ VỀ TIỂU ĐỘI XE KHÔNG KÍNH.pptx"/>
  <p:tag name="ISPRING_PROJECT_VERSION" val="9.3"/>
  <p:tag name="ISPRING_PROJECT_FOLDER_UPDATED" val="1"/>
  <p:tag name="ISPRING_SCREEN_RECS_UPDATED" val="D:\VĂN\VĂN 9 (21-22)\clip bài giảng online\BÀI THƠ VỀ TIỂU ĐỘI XE KHÔNG KÍNH\"/>
  <p:tag name="ISPRING_UUID" val="{2573D7E3-4FD0-4F65-B83E-6B13B95EF56C}"/>
  <p:tag name="ISPRING_PRESENTATION_INFO_2" val="&lt;?xml version=&quot;1.0&quot; encoding=&quot;UTF-8&quot; standalone=&quot;no&quot; ?&gt;&#10;&lt;presentation2&gt;&#10;&#10;  &lt;slides&gt;&#10;    &lt;slide id=&quot;{AFCC1975-7467-4352-A682-3250692D5B1A}&quot; pptId=&quot;283&quot;/&gt;&#10;    &lt;slide id=&quot;{45F0CD12-3F9D-46E5-BA35-3592BB032707}&quot; pptId=&quot;256&quot;/&gt;&#10;    &lt;slide id=&quot;{96B6232F-190E-430E-B3AE-E89378EE7F21}&quot; pptId=&quot;257&quot;/&gt;&#10;    &lt;slide id=&quot;{C7122163-C28C-4D17-ABF8-AA5E7AEA0D7C}&quot; pptId=&quot;258&quot;/&gt;&#10;    &lt;slide id=&quot;{40399366-9421-4100-A6F7-7FE87A5BABF2}&quot; pptId=&quot;282&quot;/&gt;&#10;    &lt;slide id=&quot;{473582FC-6B1E-4E4C-96AB-7F645D30163F}&quot; pptId=&quot;267&quot;/&gt;&#10;    &lt;slide id=&quot;{7F0DBB77-DD0E-4C09-BDD3-B7E99037D4DF}&quot; pptId=&quot;278&quot;/&gt;&#10;    &lt;slide id=&quot;{A9399EC9-A62A-45DE-A5BF-2B75737F5C53}&quot; pptId=&quot;279&quot;/&gt;&#10;    &lt;slide id=&quot;{AE6F584D-D71A-45CD-BB9B-5E6F67EF3807}&quot; pptId=&quot;280&quot;/&gt;&#10;    &lt;slide id=&quot;{6EC568ED-4698-4949-9207-A65A9503598C}&quot; pptId=&quot;266&quot;/&gt;&#10;  &lt;/slides&gt;&#10;&#10;  &lt;narration&gt;&#10;    &lt;audioTracks&gt;&#10;      &lt;audioTrack muted=&quot;false&quot; name=&quot;Audio 1&quot; resource=&quot;e7bc9840&quot; slideId=&quot;{45F0CD12-3F9D-46E5-BA35-3592BB032707}&quot; startTime=&quot;0&quot; volume=&quot;1&quot;&gt;&#10;        &lt;audio channels=&quot;1&quot; format=&quot;s16&quot; sampleRate=&quot;44100&quot;/&gt;&#10;      &lt;/audioTrack&gt;&#10;      &lt;audioTrack muted=&quot;false&quot; name=&quot;Audio 3&quot; resource=&quot;b5601c67&quot; slideId=&quot;{96B6232F-190E-430E-B3AE-E89378EE7F21}&quot; startTime=&quot;0&quot; volume=&quot;1&quot;&gt;&#10;        &lt;audio channels=&quot;1&quot; format=&quot;s16&quot; sampleRate=&quot;44100&quot;/&gt;&#10;      &lt;/audioTrack&gt;&#10;      &lt;audioTrack muted=&quot;false&quot; name=&quot;Audio 4&quot; resource=&quot;0d3b220c&quot; slideId=&quot;{C7122163-C28C-4D17-ABF8-AA5E7AEA0D7C}&quot; startTime=&quot;0&quot; volume=&quot;1&quot;&gt;&#10;        &lt;audio channels=&quot;1&quot; format=&quot;s16&quot; sampleRate=&quot;44100&quot;/&gt;&#10;      &lt;/audioTrack&gt;&#10;      &lt;audioTrack muted=&quot;false&quot; name=&quot;Audio 5&quot; resource=&quot;2e1a1843&quot; slideId=&quot;{40399366-9421-4100-A6F7-7FE87A5BABF2}&quot; startTime=&quot;0&quot; volume=&quot;1&quot;&gt;&#10;        &lt;audio channels=&quot;1&quot; format=&quot;s16&quot; sampleRate=&quot;44100&quot;/&gt;&#10;      &lt;/audioTrack&gt;&#10;      &lt;audioTrack muted=&quot;false&quot; name=&quot;Audio 6&quot; resource=&quot;71f368ce&quot; slideId=&quot;{473582FC-6B1E-4E4C-96AB-7F645D30163F}&quot; startTime=&quot;0&quot; volume=&quot;1&quot;&gt;&#10;        &lt;audio channels=&quot;1&quot; format=&quot;s16&quot; sampleRate=&quot;44100&quot;/&gt;&#10;      &lt;/audioTrack&gt;&#10;    &lt;/audioTracks&gt;&#10;    &lt;videoTracks/&gt;&#10;  &lt;/narration&gt;&#10;&#10;&lt;/presentation2&gt;&#1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6556</TotalTime>
  <Words>1847</Words>
  <Application>Microsoft Office PowerPoint</Application>
  <PresentationFormat>Custom</PresentationFormat>
  <Paragraphs>223</Paragraphs>
  <Slides>27</Slides>
  <Notes>10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 Cách chọn và đưa dẫn chứng.</vt:lpstr>
      <vt:lpstr>Slide 19</vt:lpstr>
      <vt:lpstr>Slide 20</vt:lpstr>
      <vt:lpstr>Slide 21</vt:lpstr>
      <vt:lpstr>Slide 22</vt:lpstr>
      <vt:lpstr>Slide 23</vt:lpstr>
      <vt:lpstr>Slide 24</vt:lpstr>
      <vt:lpstr>Slide 25</vt:lpstr>
      <vt:lpstr>Slide 26</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chinh</cp:lastModifiedBy>
  <cp:revision>255</cp:revision>
  <dcterms:created xsi:type="dcterms:W3CDTF">2021-09-24T14:43:09Z</dcterms:created>
  <dcterms:modified xsi:type="dcterms:W3CDTF">2024-01-20T03:51:50Z</dcterms:modified>
</cp:coreProperties>
</file>