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17" r:id="rId2"/>
    <p:sldId id="318" r:id="rId3"/>
    <p:sldId id="359" r:id="rId4"/>
    <p:sldId id="310" r:id="rId5"/>
    <p:sldId id="339" r:id="rId6"/>
    <p:sldId id="390" r:id="rId7"/>
    <p:sldId id="315" r:id="rId8"/>
    <p:sldId id="338" r:id="rId9"/>
    <p:sldId id="333" r:id="rId10"/>
    <p:sldId id="332" r:id="rId11"/>
    <p:sldId id="375" r:id="rId12"/>
    <p:sldId id="342" r:id="rId13"/>
    <p:sldId id="389" r:id="rId14"/>
    <p:sldId id="385" r:id="rId15"/>
    <p:sldId id="376" r:id="rId16"/>
    <p:sldId id="345" r:id="rId17"/>
    <p:sldId id="346" r:id="rId18"/>
    <p:sldId id="356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356" autoAdjust="0"/>
  </p:normalViewPr>
  <p:slideViewPr>
    <p:cSldViewPr>
      <p:cViewPr varScale="1">
        <p:scale>
          <a:sx n="81" d="100"/>
          <a:sy n="81" d="100"/>
        </p:scale>
        <p:origin x="37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41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11.png"/><Relationship Id="rId5" Type="http://schemas.microsoft.com/office/2007/relationships/media" Target="../media/media14.wav"/><Relationship Id="rId10" Type="http://schemas.openxmlformats.org/officeDocument/2006/relationships/image" Target="../media/image24.png"/><Relationship Id="rId4" Type="http://schemas.openxmlformats.org/officeDocument/2006/relationships/audio" Target="../media/media13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0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8.png"/><Relationship Id="rId5" Type="http://schemas.microsoft.com/office/2007/relationships/media" Target="../media/media4.wav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9.wav"/><Relationship Id="rId7" Type="http://schemas.openxmlformats.org/officeDocument/2006/relationships/image" Target="../media/image1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7 tone = fmoll">
            <a:hlinkClick r:id="" action="ppaction://media"/>
            <a:extLst>
              <a:ext uri="{FF2B5EF4-FFF2-40B4-BE49-F238E27FC236}">
                <a16:creationId xmlns:a16="http://schemas.microsoft.com/office/drawing/2014/main" id="{D008CCFC-ED84-B2A5-CCFD-8DF254F66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12192000" cy="5156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2954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Thế bấm hợp âm Mi trưởng (E) trên kèn phím; </a:t>
            </a:r>
            <a:b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  Bài hoà tấu số 7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B3BB9-C8C6-5E44-61B0-1EBC34A74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72" y="1447800"/>
            <a:ext cx="929162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9DBE8C-0DAF-4E69-A320-9C4D2D6B8EE8}"/>
              </a:ext>
            </a:extLst>
          </p:cNvPr>
          <p:cNvSpPr txBox="1"/>
          <p:nvPr/>
        </p:nvSpPr>
        <p:spPr>
          <a:xfrm>
            <a:off x="1828800" y="4572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Thế bấm hợp âm </a:t>
            </a:r>
            <a:r>
              <a:rPr lang="vi-VN" sz="2800" b="1">
                <a:solidFill>
                  <a:srgbClr val="0000FF"/>
                </a:solidFill>
              </a:rPr>
              <a:t>Mi trưởng (E) </a:t>
            </a:r>
            <a:r>
              <a:rPr lang="en-US" sz="2800" b="1">
                <a:solidFill>
                  <a:srgbClr val="0000FF"/>
                </a:solidFill>
              </a:rPr>
              <a:t>trên kèn phím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2B0266-D672-8DF4-36BC-BE960E998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1600200"/>
            <a:ext cx="7924800" cy="239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9F7A1-33E6-8629-C42E-C717DB2D2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051" y="4358512"/>
            <a:ext cx="2495898" cy="914528"/>
          </a:xfrm>
          <a:prstGeom prst="rect">
            <a:avLst/>
          </a:prstGeom>
        </p:spPr>
      </p:pic>
      <p:pic>
        <p:nvPicPr>
          <p:cNvPr id="7" name="Hop am Edur">
            <a:hlinkClick r:id="" action="ppaction://media"/>
            <a:extLst>
              <a:ext uri="{FF2B5EF4-FFF2-40B4-BE49-F238E27FC236}">
                <a16:creationId xmlns:a16="http://schemas.microsoft.com/office/drawing/2014/main" id="{9FE05452-3E88-A093-FB09-2E06936EE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8500" y="5437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0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768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822" y="1948193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183" y="426206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15218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870" y="3174359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2736" y="1831988"/>
            <a:ext cx="5663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513072" y="416052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2B55-CB34-30A2-C31D-D4BBE3402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960" y="1633803"/>
            <a:ext cx="7640116" cy="93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908C4-F43B-9AC1-41C9-62DB01B1DA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6544" y="3990291"/>
            <a:ext cx="7802064" cy="885949"/>
          </a:xfrm>
          <a:prstGeom prst="rect">
            <a:avLst/>
          </a:prstGeom>
        </p:spPr>
      </p:pic>
      <p:pic>
        <p:nvPicPr>
          <p:cNvPr id="8" name="Be ken phím cau 1">
            <a:hlinkClick r:id="" action="ppaction://media"/>
            <a:extLst>
              <a:ext uri="{FF2B5EF4-FFF2-40B4-BE49-F238E27FC236}">
                <a16:creationId xmlns:a16="http://schemas.microsoft.com/office/drawing/2014/main" id="{16E3DBB8-6EAD-08E2-124E-0FC0CE885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33418" y="1868818"/>
            <a:ext cx="406400" cy="406400"/>
          </a:xfrm>
          <a:prstGeom prst="rect">
            <a:avLst/>
          </a:prstGeom>
        </p:spPr>
      </p:pic>
      <p:pic>
        <p:nvPicPr>
          <p:cNvPr id="9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FA7B54DB-820E-8FF7-5EA5-98129FCA5D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3893" y="4160520"/>
            <a:ext cx="406400" cy="406400"/>
          </a:xfrm>
          <a:prstGeom prst="rect">
            <a:avLst/>
          </a:prstGeom>
        </p:spPr>
      </p:pic>
      <p:pic>
        <p:nvPicPr>
          <p:cNvPr id="10" name="Be ken phím">
            <a:hlinkClick r:id="" action="ppaction://media"/>
            <a:extLst>
              <a:ext uri="{FF2B5EF4-FFF2-40B4-BE49-F238E27FC236}">
                <a16:creationId xmlns:a16="http://schemas.microsoft.com/office/drawing/2014/main" id="{236F9DAF-E668-462D-7C97-AF02B5E24E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33418" y="3204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9718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336472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3193555" y="5486400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6781800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8010985" y="4659868"/>
            <a:ext cx="1141912" cy="779150"/>
            <a:chOff x="9582912" y="4834349"/>
            <a:chExt cx="1141912" cy="6501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136344" y="4834349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47452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6812798" y="5488169"/>
            <a:ext cx="2371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E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Mi trưởng)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B864E-3C3A-FEE7-F14F-D76EEC0A3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243" y="1412418"/>
            <a:ext cx="8582270" cy="1100292"/>
          </a:xfrm>
          <a:prstGeom prst="rect">
            <a:avLst/>
          </a:prstGeom>
        </p:spPr>
      </p:pic>
      <p:pic>
        <p:nvPicPr>
          <p:cNvPr id="15" name="Be hoa am">
            <a:hlinkClick r:id="" action="ppaction://media"/>
            <a:extLst>
              <a:ext uri="{FF2B5EF4-FFF2-40B4-BE49-F238E27FC236}">
                <a16:creationId xmlns:a16="http://schemas.microsoft.com/office/drawing/2014/main" id="{6059C9DE-8D04-ED55-2026-C0A6EE79B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D7E73E-F434-AE84-9E80-6114BA1C4D53}"/>
              </a:ext>
            </a:extLst>
          </p:cNvPr>
          <p:cNvGrpSpPr/>
          <p:nvPr/>
        </p:nvGrpSpPr>
        <p:grpSpPr>
          <a:xfrm>
            <a:off x="1143000" y="2832414"/>
            <a:ext cx="9632380" cy="1049086"/>
            <a:chOff x="921942" y="2832414"/>
            <a:chExt cx="9632380" cy="10490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3E2C19-767C-E0B1-5915-9986E9A48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7678" y="2976499"/>
              <a:ext cx="8916644" cy="905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570E83-4F5D-E38D-F2CE-A72DF88C1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942" y="2832414"/>
              <a:ext cx="685800" cy="1005052"/>
            </a:xfrm>
            <a:prstGeom prst="rect">
              <a:avLst/>
            </a:prstGeom>
          </p:spPr>
        </p:pic>
      </p:grpSp>
      <p:pic>
        <p:nvPicPr>
          <p:cNvPr id="12" name="Be nhạc cu go">
            <a:hlinkClick r:id="" action="ppaction://media"/>
            <a:extLst>
              <a:ext uri="{FF2B5EF4-FFF2-40B4-BE49-F238E27FC236}">
                <a16:creationId xmlns:a16="http://schemas.microsoft.com/office/drawing/2014/main" id="{DC3E6985-A55F-D658-1039-825203636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18968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Bai hoa tau so 7">
            <a:hlinkClick r:id="" action="ppaction://media"/>
            <a:extLst>
              <a:ext uri="{FF2B5EF4-FFF2-40B4-BE49-F238E27FC236}">
                <a16:creationId xmlns:a16="http://schemas.microsoft.com/office/drawing/2014/main" id="{FB06686E-72ED-129E-1158-E30FFC3583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299" y="838200"/>
            <a:ext cx="10363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7">
            <a:hlinkClick r:id="" action="ppaction://media"/>
            <a:extLst>
              <a:ext uri="{FF2B5EF4-FFF2-40B4-BE49-F238E27FC236}">
                <a16:creationId xmlns:a16="http://schemas.microsoft.com/office/drawing/2014/main" id="{6D9CB3B1-7332-8362-B53C-B2335B6FF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459432"/>
            <a:ext cx="11353800" cy="6386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7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7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015591"/>
            <a:ext cx="9404684" cy="33184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14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La thứ;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7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Thế bấm hợp âm Mi trưởng (E) trên kèn phím; </a:t>
            </a:r>
            <a:endParaRPr lang="en-US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7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B166E-2227-015D-1353-28B5305C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83" y="1295400"/>
            <a:ext cx="8840434" cy="5410955"/>
          </a:xfrm>
          <a:prstGeom prst="rect">
            <a:avLst/>
          </a:prstGeom>
        </p:spPr>
      </p:pic>
      <p:sp>
        <p:nvSpPr>
          <p:cNvPr id="4" name="Subtitle 6"/>
          <p:cNvSpPr txBox="1">
            <a:spLocks/>
          </p:cNvSpPr>
          <p:nvPr/>
        </p:nvSpPr>
        <p:spPr bwMode="auto">
          <a:xfrm>
            <a:off x="0" y="2286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vi-VN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gam La thứ;</a:t>
            </a:r>
            <a:endParaRPr lang="en-US" b="1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7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 Truc Amoll">
            <a:hlinkClick r:id="" action="ppaction://media"/>
            <a:extLst>
              <a:ext uri="{FF2B5EF4-FFF2-40B4-BE49-F238E27FC236}">
                <a16:creationId xmlns:a16="http://schemas.microsoft.com/office/drawing/2014/main" id="{9BFD1AF1-433E-E3D0-43B5-BA13B444C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25500"/>
            <a:ext cx="9144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872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gam La thứ theo mẫu âm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292860" y="1112961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295400" y="230093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295400" y="3728346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295400" y="5028934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6C3A58-E051-7349-2D6A-AE94BE9A82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5820" y="914400"/>
            <a:ext cx="9593014" cy="9431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1D9035-4C66-D894-1CFB-2D50493164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6646" y="3562220"/>
            <a:ext cx="9573961" cy="9335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CADF04-49A5-F838-A66B-1C32A7A63C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1755" y="4876534"/>
            <a:ext cx="9640645" cy="19052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2B98661-5A33-7587-89EE-A3EBDB2DC0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1264" y="2181104"/>
            <a:ext cx="9593014" cy="866896"/>
          </a:xfrm>
          <a:prstGeom prst="rect">
            <a:avLst/>
          </a:prstGeom>
        </p:spPr>
      </p:pic>
      <p:pic>
        <p:nvPicPr>
          <p:cNvPr id="35" name="Mau am La thu 1">
            <a:hlinkClick r:id="" action="ppaction://media"/>
            <a:extLst>
              <a:ext uri="{FF2B5EF4-FFF2-40B4-BE49-F238E27FC236}">
                <a16:creationId xmlns:a16="http://schemas.microsoft.com/office/drawing/2014/main" id="{2E9818AC-4349-5D57-24F3-0AD8BFEDA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3400" y="1143000"/>
            <a:ext cx="406400" cy="406400"/>
          </a:xfrm>
          <a:prstGeom prst="rect">
            <a:avLst/>
          </a:prstGeom>
        </p:spPr>
      </p:pic>
      <p:pic>
        <p:nvPicPr>
          <p:cNvPr id="36" name="Mau am La thu 2">
            <a:hlinkClick r:id="" action="ppaction://media"/>
            <a:extLst>
              <a:ext uri="{FF2B5EF4-FFF2-40B4-BE49-F238E27FC236}">
                <a16:creationId xmlns:a16="http://schemas.microsoft.com/office/drawing/2014/main" id="{9026FC33-C38F-9D18-19C8-8072614E7B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3400" y="2387416"/>
            <a:ext cx="406400" cy="406400"/>
          </a:xfrm>
          <a:prstGeom prst="rect">
            <a:avLst/>
          </a:prstGeom>
        </p:spPr>
      </p:pic>
      <p:pic>
        <p:nvPicPr>
          <p:cNvPr id="37" name="Mau am La thu 3">
            <a:hlinkClick r:id="" action="ppaction://media"/>
            <a:extLst>
              <a:ext uri="{FF2B5EF4-FFF2-40B4-BE49-F238E27FC236}">
                <a16:creationId xmlns:a16="http://schemas.microsoft.com/office/drawing/2014/main" id="{94A12CC8-F206-4FE4-9C22-D14ADE218B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3400" y="3786064"/>
            <a:ext cx="406400" cy="406400"/>
          </a:xfrm>
          <a:prstGeom prst="rect">
            <a:avLst/>
          </a:prstGeom>
        </p:spPr>
      </p:pic>
      <p:pic>
        <p:nvPicPr>
          <p:cNvPr id="38" name="Mau am La thu 4">
            <a:hlinkClick r:id="" action="ppaction://media"/>
            <a:extLst>
              <a:ext uri="{FF2B5EF4-FFF2-40B4-BE49-F238E27FC236}">
                <a16:creationId xmlns:a16="http://schemas.microsoft.com/office/drawing/2014/main" id="{26F742F4-6ED4-334E-4C89-4CCC603D622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3400" y="5112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2579" y="4121751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83724" y="3939729"/>
            <a:ext cx="7857358" cy="2003871"/>
            <a:chOff x="1780745" y="4550980"/>
            <a:chExt cx="7857358" cy="2003871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2659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La, Si, Đô, Rê, Mi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0262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trắng, nốt đen, nốt móc đơn, dấu lặng đen,</a:t>
              </a:r>
            </a:p>
            <a:p>
              <a:r>
                <a:rPr lang="en-US" sz="2400" b="1">
                  <a:solidFill>
                    <a:srgbClr val="C00000"/>
                  </a:solidFill>
                </a:rPr>
                <a:t>dấu lặng đơn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533400" y="3963379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988324" y="15240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828800" y="6091535"/>
            <a:ext cx="972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2 nét nhạc: 4 nhịp + 4 nhịp; </a:t>
            </a:r>
            <a:r>
              <a:rPr lang="vi-VN" sz="2400" i="1">
                <a:solidFill>
                  <a:srgbClr val="00B050"/>
                </a:solidFill>
              </a:rPr>
              <a:t>tiết tấu giống nhau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F4E91-DD16-713D-8589-D0699AD03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4100"/>
            <a:ext cx="10374173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1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60438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BD6B2-BF6F-47FA-E09E-80A4234D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3237890"/>
            <a:ext cx="6172199" cy="707570"/>
          </a:xfrm>
          <a:prstGeom prst="rect">
            <a:avLst/>
          </a:prstGeom>
        </p:spPr>
      </p:pic>
      <p:pic>
        <p:nvPicPr>
          <p:cNvPr id="7" name="AmHinhTietTau bai doc nhac 7 amThanh">
            <a:hlinkClick r:id="" action="ppaction://media"/>
            <a:extLst>
              <a:ext uri="{FF2B5EF4-FFF2-40B4-BE49-F238E27FC236}">
                <a16:creationId xmlns:a16="http://schemas.microsoft.com/office/drawing/2014/main" id="{0871B7B1-EC68-A0D7-4B2C-7646B11A8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165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94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2" name="Bai doc nhac so 7 NgheMau">
            <a:hlinkClick r:id="" action="ppaction://media"/>
            <a:extLst>
              <a:ext uri="{FF2B5EF4-FFF2-40B4-BE49-F238E27FC236}">
                <a16:creationId xmlns:a16="http://schemas.microsoft.com/office/drawing/2014/main" id="{2CC8F064-B500-7EA5-29DE-22D2B5847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979" y="1371600"/>
            <a:ext cx="1077004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452735"/>
            <a:ext cx="8229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151507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37338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F3BD0-4414-0EF6-7BC4-70AA41AE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562" y="2095367"/>
            <a:ext cx="8230749" cy="952633"/>
          </a:xfrm>
          <a:prstGeom prst="rect">
            <a:avLst/>
          </a:prstGeom>
        </p:spPr>
      </p:pic>
      <p:pic>
        <p:nvPicPr>
          <p:cNvPr id="13" name="Bai doc nhac 7 cau 1">
            <a:hlinkClick r:id="" action="ppaction://media"/>
            <a:extLst>
              <a:ext uri="{FF2B5EF4-FFF2-40B4-BE49-F238E27FC236}">
                <a16:creationId xmlns:a16="http://schemas.microsoft.com/office/drawing/2014/main" id="{B37FED17-8A94-6862-C32D-47CA87F22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1542702"/>
            <a:ext cx="406400" cy="406400"/>
          </a:xfrm>
          <a:prstGeom prst="rect">
            <a:avLst/>
          </a:prstGeom>
        </p:spPr>
      </p:pic>
      <p:pic>
        <p:nvPicPr>
          <p:cNvPr id="14" name="Bai doc nhac 7 cau 2">
            <a:hlinkClick r:id="" action="ppaction://media"/>
            <a:extLst>
              <a:ext uri="{FF2B5EF4-FFF2-40B4-BE49-F238E27FC236}">
                <a16:creationId xmlns:a16="http://schemas.microsoft.com/office/drawing/2014/main" id="{43B4767C-37A9-126A-5CB9-91C998DAB2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725432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999799-0517-8EE6-462F-3F0CAF0E3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6693" y="4419600"/>
            <a:ext cx="8468907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10198</TotalTime>
  <Words>236</Words>
  <Application>Microsoft Office PowerPoint</Application>
  <PresentationFormat>Widescreen</PresentationFormat>
  <Paragraphs>49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Đọc gam La thứ theo mẫu âm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Thế bấm hợp âm Mi trưởng (E) trên kèn phím;     Bài hoà tấu số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337</cp:revision>
  <dcterms:created xsi:type="dcterms:W3CDTF">2006-11-06T13:45:38Z</dcterms:created>
  <dcterms:modified xsi:type="dcterms:W3CDTF">2024-05-20T07:15:05Z</dcterms:modified>
</cp:coreProperties>
</file>